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84.xml"/>
  <Override ContentType="application/vnd.openxmlformats-officedocument.presentationml.notesSlide+xml" PartName="/ppt/notesSlides/notesSlide3.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8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77.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56.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71.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46.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42.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47.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43.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48.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4.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45.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6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79.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80.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88.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96" r:id="rId4"/>
    <p:sldMasterId id="214748369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Lst>
  <p:sldSz cy="5143500" cx="9144000"/>
  <p:notesSz cx="6858000" cy="9144000"/>
  <p:embeddedFontLst>
    <p:embeddedFont>
      <p:font typeface="Roboto"/>
      <p:regular r:id="rId98"/>
      <p:bold r:id="rId99"/>
      <p:italic r:id="rId100"/>
      <p:boldItalic r:id="rId101"/>
    </p:embeddedFont>
    <p:embeddedFont>
      <p:font typeface="Proxima Nova"/>
      <p:regular r:id="rId102"/>
      <p:bold r:id="rId103"/>
      <p:italic r:id="rId104"/>
      <p:boldItalic r:id="rId105"/>
    </p:embeddedFont>
    <p:embeddedFont>
      <p:font typeface="Roboto Medium"/>
      <p:regular r:id="rId106"/>
      <p:bold r:id="rId107"/>
      <p:italic r:id="rId108"/>
      <p:boldItalic r:id="rId109"/>
    </p:embeddedFont>
    <p:embeddedFont>
      <p:font typeface="Amatic SC"/>
      <p:regular r:id="rId110"/>
      <p:bold r:id="rId111"/>
    </p:embeddedFont>
    <p:embeddedFont>
      <p:font typeface="Barlow Semi Condensed"/>
      <p:regular r:id="rId112"/>
      <p:bold r:id="rId113"/>
      <p:italic r:id="rId114"/>
      <p:boldItalic r:id="rId115"/>
    </p:embeddedFont>
    <p:embeddedFont>
      <p:font typeface="Merriweather"/>
      <p:regular r:id="rId116"/>
      <p:bold r:id="rId117"/>
      <p:italic r:id="rId118"/>
      <p:boldItalic r:id="rId119"/>
    </p:embeddedFont>
    <p:embeddedFont>
      <p:font typeface="Barlow Semi Condensed SemiBold"/>
      <p:regular r:id="rId120"/>
      <p:bold r:id="rId121"/>
      <p:italic r:id="rId122"/>
      <p:boldItalic r:id="rId12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6C1FE57-87C2-4324-8973-9EFDEA8DFFF2}">
  <a:tblStyle styleId="{66C1FE57-87C2-4324-8973-9EFDEA8DFFF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font" Target="fonts/RobotoMedium-bold.fntdata"/><Relationship Id="rId106" Type="http://schemas.openxmlformats.org/officeDocument/2006/relationships/font" Target="fonts/RobotoMedium-regular.fntdata"/><Relationship Id="rId105" Type="http://schemas.openxmlformats.org/officeDocument/2006/relationships/font" Target="fonts/ProximaNova-boldItalic.fntdata"/><Relationship Id="rId104" Type="http://schemas.openxmlformats.org/officeDocument/2006/relationships/font" Target="fonts/ProximaNova-italic.fntdata"/><Relationship Id="rId109" Type="http://schemas.openxmlformats.org/officeDocument/2006/relationships/font" Target="fonts/RobotoMedium-boldItalic.fntdata"/><Relationship Id="rId108" Type="http://schemas.openxmlformats.org/officeDocument/2006/relationships/font" Target="fonts/RobotoMedium-italic.fntdata"/><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font" Target="fonts/ProximaNova-bold.fntdata"/><Relationship Id="rId102" Type="http://schemas.openxmlformats.org/officeDocument/2006/relationships/font" Target="fonts/ProximaNova-regular.fntdata"/><Relationship Id="rId101" Type="http://schemas.openxmlformats.org/officeDocument/2006/relationships/font" Target="fonts/Roboto-boldItalic.fntdata"/><Relationship Id="rId100" Type="http://schemas.openxmlformats.org/officeDocument/2006/relationships/font" Target="fonts/Roboto-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121" Type="http://schemas.openxmlformats.org/officeDocument/2006/relationships/font" Target="fonts/BarlowSemiCondensedSemiBold-bold.fntdata"/><Relationship Id="rId25" Type="http://schemas.openxmlformats.org/officeDocument/2006/relationships/slide" Target="slides/slide19.xml"/><Relationship Id="rId120" Type="http://schemas.openxmlformats.org/officeDocument/2006/relationships/font" Target="fonts/BarlowSemiCondensedSemiBold-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123" Type="http://schemas.openxmlformats.org/officeDocument/2006/relationships/font" Target="fonts/BarlowSemiCondensedSemiBold-boldItalic.fntdata"/><Relationship Id="rId122" Type="http://schemas.openxmlformats.org/officeDocument/2006/relationships/font" Target="fonts/BarlowSemiCondensedSemiBold-italic.fntdata"/><Relationship Id="rId95" Type="http://schemas.openxmlformats.org/officeDocument/2006/relationships/slide" Target="slides/slide89.xml"/><Relationship Id="rId94" Type="http://schemas.openxmlformats.org/officeDocument/2006/relationships/slide" Target="slides/slide88.xml"/><Relationship Id="rId97" Type="http://schemas.openxmlformats.org/officeDocument/2006/relationships/slide" Target="slides/slide91.xml"/><Relationship Id="rId96" Type="http://schemas.openxmlformats.org/officeDocument/2006/relationships/slide" Target="slides/slide90.xml"/><Relationship Id="rId11" Type="http://schemas.openxmlformats.org/officeDocument/2006/relationships/slide" Target="slides/slide5.xml"/><Relationship Id="rId99" Type="http://schemas.openxmlformats.org/officeDocument/2006/relationships/font" Target="fonts/Roboto-bold.fntdata"/><Relationship Id="rId10" Type="http://schemas.openxmlformats.org/officeDocument/2006/relationships/slide" Target="slides/slide4.xml"/><Relationship Id="rId98" Type="http://schemas.openxmlformats.org/officeDocument/2006/relationships/font" Target="fonts/Roboto-regular.fntdata"/><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slide" Target="slides/slide85.xml"/><Relationship Id="rId90" Type="http://schemas.openxmlformats.org/officeDocument/2006/relationships/slide" Target="slides/slide84.xml"/><Relationship Id="rId93" Type="http://schemas.openxmlformats.org/officeDocument/2006/relationships/slide" Target="slides/slide87.xml"/><Relationship Id="rId92" Type="http://schemas.openxmlformats.org/officeDocument/2006/relationships/slide" Target="slides/slide86.xml"/><Relationship Id="rId118" Type="http://schemas.openxmlformats.org/officeDocument/2006/relationships/font" Target="fonts/Merriweather-italic.fntdata"/><Relationship Id="rId117" Type="http://schemas.openxmlformats.org/officeDocument/2006/relationships/font" Target="fonts/Merriweather-bold.fntdata"/><Relationship Id="rId116" Type="http://schemas.openxmlformats.org/officeDocument/2006/relationships/font" Target="fonts/Merriweather-regular.fntdata"/><Relationship Id="rId115" Type="http://schemas.openxmlformats.org/officeDocument/2006/relationships/font" Target="fonts/BarlowSemiCondensed-boldItalic.fntdata"/><Relationship Id="rId119" Type="http://schemas.openxmlformats.org/officeDocument/2006/relationships/font" Target="fonts/Merriweather-boldItalic.fntdata"/><Relationship Id="rId15" Type="http://schemas.openxmlformats.org/officeDocument/2006/relationships/slide" Target="slides/slide9.xml"/><Relationship Id="rId110" Type="http://schemas.openxmlformats.org/officeDocument/2006/relationships/font" Target="fonts/AmaticSC-regular.fntdata"/><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14" Type="http://schemas.openxmlformats.org/officeDocument/2006/relationships/font" Target="fonts/BarlowSemiCondensed-italic.fntdata"/><Relationship Id="rId18" Type="http://schemas.openxmlformats.org/officeDocument/2006/relationships/slide" Target="slides/slide12.xml"/><Relationship Id="rId113" Type="http://schemas.openxmlformats.org/officeDocument/2006/relationships/font" Target="fonts/BarlowSemiCondensed-bold.fntdata"/><Relationship Id="rId112" Type="http://schemas.openxmlformats.org/officeDocument/2006/relationships/font" Target="fonts/BarlowSemiCondensed-regular.fntdata"/><Relationship Id="rId111" Type="http://schemas.openxmlformats.org/officeDocument/2006/relationships/font" Target="fonts/AmaticSC-bold.fntdata"/><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3" name="Shape 1943"/>
        <p:cNvGrpSpPr/>
        <p:nvPr/>
      </p:nvGrpSpPr>
      <p:grpSpPr>
        <a:xfrm>
          <a:off x="0" y="0"/>
          <a:ext cx="0" cy="0"/>
          <a:chOff x="0" y="0"/>
          <a:chExt cx="0" cy="0"/>
        </a:xfrm>
      </p:grpSpPr>
      <p:sp>
        <p:nvSpPr>
          <p:cNvPr id="1944" name="Google Shape;1944;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5" name="Google Shape;1945;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5" name="Shape 2135"/>
        <p:cNvGrpSpPr/>
        <p:nvPr/>
      </p:nvGrpSpPr>
      <p:grpSpPr>
        <a:xfrm>
          <a:off x="0" y="0"/>
          <a:ext cx="0" cy="0"/>
          <a:chOff x="0" y="0"/>
          <a:chExt cx="0" cy="0"/>
        </a:xfrm>
      </p:grpSpPr>
      <p:sp>
        <p:nvSpPr>
          <p:cNvPr id="2136" name="Google Shape;2136;g111d1b47e88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37" name="Google Shape;2137;g111d1b47e88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7" name="Shape 2167"/>
        <p:cNvGrpSpPr/>
        <p:nvPr/>
      </p:nvGrpSpPr>
      <p:grpSpPr>
        <a:xfrm>
          <a:off x="0" y="0"/>
          <a:ext cx="0" cy="0"/>
          <a:chOff x="0" y="0"/>
          <a:chExt cx="0" cy="0"/>
        </a:xfrm>
      </p:grpSpPr>
      <p:sp>
        <p:nvSpPr>
          <p:cNvPr id="2168" name="Google Shape;2168;g1392f56a84a_0_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9" name="Google Shape;2169;g1392f56a84a_0_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1" name="Shape 2231"/>
        <p:cNvGrpSpPr/>
        <p:nvPr/>
      </p:nvGrpSpPr>
      <p:grpSpPr>
        <a:xfrm>
          <a:off x="0" y="0"/>
          <a:ext cx="0" cy="0"/>
          <a:chOff x="0" y="0"/>
          <a:chExt cx="0" cy="0"/>
        </a:xfrm>
      </p:grpSpPr>
      <p:sp>
        <p:nvSpPr>
          <p:cNvPr id="2232" name="Google Shape;2232;g155d6eede3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3" name="Google Shape;2233;g155d6eede3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9" name="Shape 2259"/>
        <p:cNvGrpSpPr/>
        <p:nvPr/>
      </p:nvGrpSpPr>
      <p:grpSpPr>
        <a:xfrm>
          <a:off x="0" y="0"/>
          <a:ext cx="0" cy="0"/>
          <a:chOff x="0" y="0"/>
          <a:chExt cx="0" cy="0"/>
        </a:xfrm>
      </p:grpSpPr>
      <p:sp>
        <p:nvSpPr>
          <p:cNvPr id="2260" name="Google Shape;2260;g111d1b47e88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1" name="Google Shape;2261;g111d1b47e88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5" name="Shape 2295"/>
        <p:cNvGrpSpPr/>
        <p:nvPr/>
      </p:nvGrpSpPr>
      <p:grpSpPr>
        <a:xfrm>
          <a:off x="0" y="0"/>
          <a:ext cx="0" cy="0"/>
          <a:chOff x="0" y="0"/>
          <a:chExt cx="0" cy="0"/>
        </a:xfrm>
      </p:grpSpPr>
      <p:sp>
        <p:nvSpPr>
          <p:cNvPr id="2296" name="Google Shape;2296;g111d1b47e88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7" name="Google Shape;2297;g111d1b47e88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09" name="Shape 2309"/>
        <p:cNvGrpSpPr/>
        <p:nvPr/>
      </p:nvGrpSpPr>
      <p:grpSpPr>
        <a:xfrm>
          <a:off x="0" y="0"/>
          <a:ext cx="0" cy="0"/>
          <a:chOff x="0" y="0"/>
          <a:chExt cx="0" cy="0"/>
        </a:xfrm>
      </p:grpSpPr>
      <p:sp>
        <p:nvSpPr>
          <p:cNvPr id="2310" name="Google Shape;2310;g155d6eede36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1" name="Google Shape;2311;g155d6eede36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1" name="Shape 2331"/>
        <p:cNvGrpSpPr/>
        <p:nvPr/>
      </p:nvGrpSpPr>
      <p:grpSpPr>
        <a:xfrm>
          <a:off x="0" y="0"/>
          <a:ext cx="0" cy="0"/>
          <a:chOff x="0" y="0"/>
          <a:chExt cx="0" cy="0"/>
        </a:xfrm>
      </p:grpSpPr>
      <p:sp>
        <p:nvSpPr>
          <p:cNvPr id="2332" name="Google Shape;2332;g1125a64dae9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3" name="Google Shape;2333;g1125a64dae9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8" name="Shape 2338"/>
        <p:cNvGrpSpPr/>
        <p:nvPr/>
      </p:nvGrpSpPr>
      <p:grpSpPr>
        <a:xfrm>
          <a:off x="0" y="0"/>
          <a:ext cx="0" cy="0"/>
          <a:chOff x="0" y="0"/>
          <a:chExt cx="0" cy="0"/>
        </a:xfrm>
      </p:grpSpPr>
      <p:sp>
        <p:nvSpPr>
          <p:cNvPr id="2339" name="Google Shape;2339;g1393713e0e0_0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0" name="Google Shape;2340;g1393713e0e0_0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2" name="Shape 2352"/>
        <p:cNvGrpSpPr/>
        <p:nvPr/>
      </p:nvGrpSpPr>
      <p:grpSpPr>
        <a:xfrm>
          <a:off x="0" y="0"/>
          <a:ext cx="0" cy="0"/>
          <a:chOff x="0" y="0"/>
          <a:chExt cx="0" cy="0"/>
        </a:xfrm>
      </p:grpSpPr>
      <p:sp>
        <p:nvSpPr>
          <p:cNvPr id="2353" name="Google Shape;2353;g111d1b47e88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4" name="Google Shape;2354;g111d1b47e88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2" name="Shape 2382"/>
        <p:cNvGrpSpPr/>
        <p:nvPr/>
      </p:nvGrpSpPr>
      <p:grpSpPr>
        <a:xfrm>
          <a:off x="0" y="0"/>
          <a:ext cx="0" cy="0"/>
          <a:chOff x="0" y="0"/>
          <a:chExt cx="0" cy="0"/>
        </a:xfrm>
      </p:grpSpPr>
      <p:sp>
        <p:nvSpPr>
          <p:cNvPr id="2383" name="Google Shape;2383;g155d6eede36_0_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4" name="Google Shape;2384;g155d6eede36_0_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0" name="Shape 1950"/>
        <p:cNvGrpSpPr/>
        <p:nvPr/>
      </p:nvGrpSpPr>
      <p:grpSpPr>
        <a:xfrm>
          <a:off x="0" y="0"/>
          <a:ext cx="0" cy="0"/>
          <a:chOff x="0" y="0"/>
          <a:chExt cx="0" cy="0"/>
        </a:xfrm>
      </p:grpSpPr>
      <p:sp>
        <p:nvSpPr>
          <p:cNvPr id="1951" name="Google Shape;1951;g111d1b47e88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2" name="Google Shape;1952;g111d1b47e88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0" name="Shape 2450"/>
        <p:cNvGrpSpPr/>
        <p:nvPr/>
      </p:nvGrpSpPr>
      <p:grpSpPr>
        <a:xfrm>
          <a:off x="0" y="0"/>
          <a:ext cx="0" cy="0"/>
          <a:chOff x="0" y="0"/>
          <a:chExt cx="0" cy="0"/>
        </a:xfrm>
      </p:grpSpPr>
      <p:sp>
        <p:nvSpPr>
          <p:cNvPr id="2451" name="Google Shape;2451;g111d1b47e88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52" name="Google Shape;2452;g111d1b47e88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1" name="Shape 2471"/>
        <p:cNvGrpSpPr/>
        <p:nvPr/>
      </p:nvGrpSpPr>
      <p:grpSpPr>
        <a:xfrm>
          <a:off x="0" y="0"/>
          <a:ext cx="0" cy="0"/>
          <a:chOff x="0" y="0"/>
          <a:chExt cx="0" cy="0"/>
        </a:xfrm>
      </p:grpSpPr>
      <p:sp>
        <p:nvSpPr>
          <p:cNvPr id="2472" name="Google Shape;2472;g111d1b47e88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3" name="Google Shape;2473;g111d1b47e88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2" name="Shape 2552"/>
        <p:cNvGrpSpPr/>
        <p:nvPr/>
      </p:nvGrpSpPr>
      <p:grpSpPr>
        <a:xfrm>
          <a:off x="0" y="0"/>
          <a:ext cx="0" cy="0"/>
          <a:chOff x="0" y="0"/>
          <a:chExt cx="0" cy="0"/>
        </a:xfrm>
      </p:grpSpPr>
      <p:sp>
        <p:nvSpPr>
          <p:cNvPr id="2553" name="Google Shape;2553;g111d1b47e88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4" name="Google Shape;2554;g111d1b47e88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8" name="Shape 2578"/>
        <p:cNvGrpSpPr/>
        <p:nvPr/>
      </p:nvGrpSpPr>
      <p:grpSpPr>
        <a:xfrm>
          <a:off x="0" y="0"/>
          <a:ext cx="0" cy="0"/>
          <a:chOff x="0" y="0"/>
          <a:chExt cx="0" cy="0"/>
        </a:xfrm>
      </p:grpSpPr>
      <p:sp>
        <p:nvSpPr>
          <p:cNvPr id="2579" name="Google Shape;2579;g1392f56a84a_0_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0" name="Google Shape;2580;g1392f56a84a_0_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9" name="Shape 2599"/>
        <p:cNvGrpSpPr/>
        <p:nvPr/>
      </p:nvGrpSpPr>
      <p:grpSpPr>
        <a:xfrm>
          <a:off x="0" y="0"/>
          <a:ext cx="0" cy="0"/>
          <a:chOff x="0" y="0"/>
          <a:chExt cx="0" cy="0"/>
        </a:xfrm>
      </p:grpSpPr>
      <p:sp>
        <p:nvSpPr>
          <p:cNvPr id="2600" name="Google Shape;2600;g111d1b47e88_0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1" name="Google Shape;2601;g111d1b47e88_0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49" name="Shape 2649"/>
        <p:cNvGrpSpPr/>
        <p:nvPr/>
      </p:nvGrpSpPr>
      <p:grpSpPr>
        <a:xfrm>
          <a:off x="0" y="0"/>
          <a:ext cx="0" cy="0"/>
          <a:chOff x="0" y="0"/>
          <a:chExt cx="0" cy="0"/>
        </a:xfrm>
      </p:grpSpPr>
      <p:sp>
        <p:nvSpPr>
          <p:cNvPr id="2650" name="Google Shape;2650;g150762ce77e_0_4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1" name="Google Shape;2651;g150762ce77e_0_4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0" name="Shape 2670"/>
        <p:cNvGrpSpPr/>
        <p:nvPr/>
      </p:nvGrpSpPr>
      <p:grpSpPr>
        <a:xfrm>
          <a:off x="0" y="0"/>
          <a:ext cx="0" cy="0"/>
          <a:chOff x="0" y="0"/>
          <a:chExt cx="0" cy="0"/>
        </a:xfrm>
      </p:grpSpPr>
      <p:sp>
        <p:nvSpPr>
          <p:cNvPr id="2671" name="Google Shape;2671;g1399e4609f0_0_12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72" name="Google Shape;2672;g1399e4609f0_0_12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2" name="Shape 2692"/>
        <p:cNvGrpSpPr/>
        <p:nvPr/>
      </p:nvGrpSpPr>
      <p:grpSpPr>
        <a:xfrm>
          <a:off x="0" y="0"/>
          <a:ext cx="0" cy="0"/>
          <a:chOff x="0" y="0"/>
          <a:chExt cx="0" cy="0"/>
        </a:xfrm>
      </p:grpSpPr>
      <p:sp>
        <p:nvSpPr>
          <p:cNvPr id="2693" name="Google Shape;2693;g111d1b47e88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94" name="Google Shape;2694;g111d1b47e88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09" name="Shape 2709"/>
        <p:cNvGrpSpPr/>
        <p:nvPr/>
      </p:nvGrpSpPr>
      <p:grpSpPr>
        <a:xfrm>
          <a:off x="0" y="0"/>
          <a:ext cx="0" cy="0"/>
          <a:chOff x="0" y="0"/>
          <a:chExt cx="0" cy="0"/>
        </a:xfrm>
      </p:grpSpPr>
      <p:sp>
        <p:nvSpPr>
          <p:cNvPr id="2710" name="Google Shape;2710;g138f4aaaf29_0_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1" name="Google Shape;2711;g138f4aaaf29_0_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2" name="Shape 2742"/>
        <p:cNvGrpSpPr/>
        <p:nvPr/>
      </p:nvGrpSpPr>
      <p:grpSpPr>
        <a:xfrm>
          <a:off x="0" y="0"/>
          <a:ext cx="0" cy="0"/>
          <a:chOff x="0" y="0"/>
          <a:chExt cx="0" cy="0"/>
        </a:xfrm>
      </p:grpSpPr>
      <p:sp>
        <p:nvSpPr>
          <p:cNvPr id="2743" name="Google Shape;2743;g1392f56a84a_0_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4" name="Google Shape;2744;g1392f56a84a_0_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6" name="Shape 1956"/>
        <p:cNvGrpSpPr/>
        <p:nvPr/>
      </p:nvGrpSpPr>
      <p:grpSpPr>
        <a:xfrm>
          <a:off x="0" y="0"/>
          <a:ext cx="0" cy="0"/>
          <a:chOff x="0" y="0"/>
          <a:chExt cx="0" cy="0"/>
        </a:xfrm>
      </p:grpSpPr>
      <p:sp>
        <p:nvSpPr>
          <p:cNvPr id="1957" name="Google Shape;1957;gfea989958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8" name="Google Shape;1958;gfea989958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3" name="Shape 2763"/>
        <p:cNvGrpSpPr/>
        <p:nvPr/>
      </p:nvGrpSpPr>
      <p:grpSpPr>
        <a:xfrm>
          <a:off x="0" y="0"/>
          <a:ext cx="0" cy="0"/>
          <a:chOff x="0" y="0"/>
          <a:chExt cx="0" cy="0"/>
        </a:xfrm>
      </p:grpSpPr>
      <p:sp>
        <p:nvSpPr>
          <p:cNvPr id="2764" name="Google Shape;2764;g155d6eede36_0_3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5" name="Google Shape;2765;g155d6eede36_0_3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3" name="Shape 2783"/>
        <p:cNvGrpSpPr/>
        <p:nvPr/>
      </p:nvGrpSpPr>
      <p:grpSpPr>
        <a:xfrm>
          <a:off x="0" y="0"/>
          <a:ext cx="0" cy="0"/>
          <a:chOff x="0" y="0"/>
          <a:chExt cx="0" cy="0"/>
        </a:xfrm>
      </p:grpSpPr>
      <p:sp>
        <p:nvSpPr>
          <p:cNvPr id="2784" name="Google Shape;2784;g155d6eede36_0_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5" name="Google Shape;2785;g155d6eede36_0_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6" name="Shape 2806"/>
        <p:cNvGrpSpPr/>
        <p:nvPr/>
      </p:nvGrpSpPr>
      <p:grpSpPr>
        <a:xfrm>
          <a:off x="0" y="0"/>
          <a:ext cx="0" cy="0"/>
          <a:chOff x="0" y="0"/>
          <a:chExt cx="0" cy="0"/>
        </a:xfrm>
      </p:grpSpPr>
      <p:sp>
        <p:nvSpPr>
          <p:cNvPr id="2807" name="Google Shape;2807;g1392f56a84a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8" name="Google Shape;2808;g1392f56a84a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7" name="Shape 2817"/>
        <p:cNvGrpSpPr/>
        <p:nvPr/>
      </p:nvGrpSpPr>
      <p:grpSpPr>
        <a:xfrm>
          <a:off x="0" y="0"/>
          <a:ext cx="0" cy="0"/>
          <a:chOff x="0" y="0"/>
          <a:chExt cx="0" cy="0"/>
        </a:xfrm>
      </p:grpSpPr>
      <p:sp>
        <p:nvSpPr>
          <p:cNvPr id="2818" name="Google Shape;2818;g1392f56a84a_0_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9" name="Google Shape;2819;g1392f56a84a_0_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62" name="Shape 2862"/>
        <p:cNvGrpSpPr/>
        <p:nvPr/>
      </p:nvGrpSpPr>
      <p:grpSpPr>
        <a:xfrm>
          <a:off x="0" y="0"/>
          <a:ext cx="0" cy="0"/>
          <a:chOff x="0" y="0"/>
          <a:chExt cx="0" cy="0"/>
        </a:xfrm>
      </p:grpSpPr>
      <p:sp>
        <p:nvSpPr>
          <p:cNvPr id="2863" name="Google Shape;2863;g111d1b47e88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64" name="Google Shape;2864;g111d1b47e88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71" name="Shape 2871"/>
        <p:cNvGrpSpPr/>
        <p:nvPr/>
      </p:nvGrpSpPr>
      <p:grpSpPr>
        <a:xfrm>
          <a:off x="0" y="0"/>
          <a:ext cx="0" cy="0"/>
          <a:chOff x="0" y="0"/>
          <a:chExt cx="0" cy="0"/>
        </a:xfrm>
      </p:grpSpPr>
      <p:sp>
        <p:nvSpPr>
          <p:cNvPr id="2872" name="Google Shape;2872;g1393713e0e0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73" name="Google Shape;2873;g1393713e0e0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5" name="Shape 2895"/>
        <p:cNvGrpSpPr/>
        <p:nvPr/>
      </p:nvGrpSpPr>
      <p:grpSpPr>
        <a:xfrm>
          <a:off x="0" y="0"/>
          <a:ext cx="0" cy="0"/>
          <a:chOff x="0" y="0"/>
          <a:chExt cx="0" cy="0"/>
        </a:xfrm>
      </p:grpSpPr>
      <p:sp>
        <p:nvSpPr>
          <p:cNvPr id="2896" name="Google Shape;2896;g111d1b47e88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7" name="Google Shape;2897;g111d1b47e88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2" name="Shape 2912"/>
        <p:cNvGrpSpPr/>
        <p:nvPr/>
      </p:nvGrpSpPr>
      <p:grpSpPr>
        <a:xfrm>
          <a:off x="0" y="0"/>
          <a:ext cx="0" cy="0"/>
          <a:chOff x="0" y="0"/>
          <a:chExt cx="0" cy="0"/>
        </a:xfrm>
      </p:grpSpPr>
      <p:sp>
        <p:nvSpPr>
          <p:cNvPr id="2913" name="Google Shape;2913;g1399e4609f0_0_1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4" name="Google Shape;2914;g1399e4609f0_0_1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3" name="Shape 2923"/>
        <p:cNvGrpSpPr/>
        <p:nvPr/>
      </p:nvGrpSpPr>
      <p:grpSpPr>
        <a:xfrm>
          <a:off x="0" y="0"/>
          <a:ext cx="0" cy="0"/>
          <a:chOff x="0" y="0"/>
          <a:chExt cx="0" cy="0"/>
        </a:xfrm>
      </p:grpSpPr>
      <p:sp>
        <p:nvSpPr>
          <p:cNvPr id="2924" name="Google Shape;2924;g1399e4609f0_0_12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5" name="Google Shape;2925;g1399e4609f0_0_12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9" name="Shape 2939"/>
        <p:cNvGrpSpPr/>
        <p:nvPr/>
      </p:nvGrpSpPr>
      <p:grpSpPr>
        <a:xfrm>
          <a:off x="0" y="0"/>
          <a:ext cx="0" cy="0"/>
          <a:chOff x="0" y="0"/>
          <a:chExt cx="0" cy="0"/>
        </a:xfrm>
      </p:grpSpPr>
      <p:sp>
        <p:nvSpPr>
          <p:cNvPr id="2940" name="Google Shape;2940;g111d1b47e88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1" name="Google Shape;2941;g111d1b47e88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8" name="Shape 1978"/>
        <p:cNvGrpSpPr/>
        <p:nvPr/>
      </p:nvGrpSpPr>
      <p:grpSpPr>
        <a:xfrm>
          <a:off x="0" y="0"/>
          <a:ext cx="0" cy="0"/>
          <a:chOff x="0" y="0"/>
          <a:chExt cx="0" cy="0"/>
        </a:xfrm>
      </p:grpSpPr>
      <p:sp>
        <p:nvSpPr>
          <p:cNvPr id="1979" name="Google Shape;1979;g111d1b47e88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0" name="Google Shape;1980;g111d1b47e88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8" name="Shape 2948"/>
        <p:cNvGrpSpPr/>
        <p:nvPr/>
      </p:nvGrpSpPr>
      <p:grpSpPr>
        <a:xfrm>
          <a:off x="0" y="0"/>
          <a:ext cx="0" cy="0"/>
          <a:chOff x="0" y="0"/>
          <a:chExt cx="0" cy="0"/>
        </a:xfrm>
      </p:grpSpPr>
      <p:sp>
        <p:nvSpPr>
          <p:cNvPr id="2949" name="Google Shape;2949;g1399e4609f0_0_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0" name="Google Shape;2950;g1399e4609f0_0_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73" name="Shape 2973"/>
        <p:cNvGrpSpPr/>
        <p:nvPr/>
      </p:nvGrpSpPr>
      <p:grpSpPr>
        <a:xfrm>
          <a:off x="0" y="0"/>
          <a:ext cx="0" cy="0"/>
          <a:chOff x="0" y="0"/>
          <a:chExt cx="0" cy="0"/>
        </a:xfrm>
      </p:grpSpPr>
      <p:sp>
        <p:nvSpPr>
          <p:cNvPr id="2974" name="Google Shape;2974;g139ddd91adb_0_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5" name="Google Shape;2975;g139ddd91adb_0_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1" name="Shape 3001"/>
        <p:cNvGrpSpPr/>
        <p:nvPr/>
      </p:nvGrpSpPr>
      <p:grpSpPr>
        <a:xfrm>
          <a:off x="0" y="0"/>
          <a:ext cx="0" cy="0"/>
          <a:chOff x="0" y="0"/>
          <a:chExt cx="0" cy="0"/>
        </a:xfrm>
      </p:grpSpPr>
      <p:sp>
        <p:nvSpPr>
          <p:cNvPr id="3002" name="Google Shape;3002;g1392f56a84a_0_6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3" name="Google Shape;3003;g1392f56a84a_0_6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3" name="Shape 3023"/>
        <p:cNvGrpSpPr/>
        <p:nvPr/>
      </p:nvGrpSpPr>
      <p:grpSpPr>
        <a:xfrm>
          <a:off x="0" y="0"/>
          <a:ext cx="0" cy="0"/>
          <a:chOff x="0" y="0"/>
          <a:chExt cx="0" cy="0"/>
        </a:xfrm>
      </p:grpSpPr>
      <p:sp>
        <p:nvSpPr>
          <p:cNvPr id="3024" name="Google Shape;3024;g111d1b47e88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5" name="Google Shape;3025;g111d1b47e88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8" name="Shape 3118"/>
        <p:cNvGrpSpPr/>
        <p:nvPr/>
      </p:nvGrpSpPr>
      <p:grpSpPr>
        <a:xfrm>
          <a:off x="0" y="0"/>
          <a:ext cx="0" cy="0"/>
          <a:chOff x="0" y="0"/>
          <a:chExt cx="0" cy="0"/>
        </a:xfrm>
      </p:grpSpPr>
      <p:sp>
        <p:nvSpPr>
          <p:cNvPr id="3119" name="Google Shape;3119;g139ddd91adb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0" name="Google Shape;3120;g139ddd91adb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7" name="Shape 3147"/>
        <p:cNvGrpSpPr/>
        <p:nvPr/>
      </p:nvGrpSpPr>
      <p:grpSpPr>
        <a:xfrm>
          <a:off x="0" y="0"/>
          <a:ext cx="0" cy="0"/>
          <a:chOff x="0" y="0"/>
          <a:chExt cx="0" cy="0"/>
        </a:xfrm>
      </p:grpSpPr>
      <p:sp>
        <p:nvSpPr>
          <p:cNvPr id="3148" name="Google Shape;3148;g111d1b47e88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49" name="Google Shape;3149;g111d1b47e88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6" name="Shape 3166"/>
        <p:cNvGrpSpPr/>
        <p:nvPr/>
      </p:nvGrpSpPr>
      <p:grpSpPr>
        <a:xfrm>
          <a:off x="0" y="0"/>
          <a:ext cx="0" cy="0"/>
          <a:chOff x="0" y="0"/>
          <a:chExt cx="0" cy="0"/>
        </a:xfrm>
      </p:grpSpPr>
      <p:sp>
        <p:nvSpPr>
          <p:cNvPr id="3167" name="Google Shape;3167;g111d1b47e88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8" name="Google Shape;3168;g111d1b47e88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7" name="Shape 3197"/>
        <p:cNvGrpSpPr/>
        <p:nvPr/>
      </p:nvGrpSpPr>
      <p:grpSpPr>
        <a:xfrm>
          <a:off x="0" y="0"/>
          <a:ext cx="0" cy="0"/>
          <a:chOff x="0" y="0"/>
          <a:chExt cx="0" cy="0"/>
        </a:xfrm>
      </p:grpSpPr>
      <p:sp>
        <p:nvSpPr>
          <p:cNvPr id="3198" name="Google Shape;3198;g1392f56a84a_0_5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9" name="Google Shape;3199;g1392f56a84a_0_5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25" name="Shape 3225"/>
        <p:cNvGrpSpPr/>
        <p:nvPr/>
      </p:nvGrpSpPr>
      <p:grpSpPr>
        <a:xfrm>
          <a:off x="0" y="0"/>
          <a:ext cx="0" cy="0"/>
          <a:chOff x="0" y="0"/>
          <a:chExt cx="0" cy="0"/>
        </a:xfrm>
      </p:grpSpPr>
      <p:sp>
        <p:nvSpPr>
          <p:cNvPr id="3226" name="Google Shape;3226;g1399e4609f0_0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27" name="Google Shape;3227;g1399e4609f0_0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5" name="Shape 3235"/>
        <p:cNvGrpSpPr/>
        <p:nvPr/>
      </p:nvGrpSpPr>
      <p:grpSpPr>
        <a:xfrm>
          <a:off x="0" y="0"/>
          <a:ext cx="0" cy="0"/>
          <a:chOff x="0" y="0"/>
          <a:chExt cx="0" cy="0"/>
        </a:xfrm>
      </p:grpSpPr>
      <p:sp>
        <p:nvSpPr>
          <p:cNvPr id="3236" name="Google Shape;3236;g138f4aaaf29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7" name="Google Shape;3237;g138f4aaaf29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4" name="Shape 1994"/>
        <p:cNvGrpSpPr/>
        <p:nvPr/>
      </p:nvGrpSpPr>
      <p:grpSpPr>
        <a:xfrm>
          <a:off x="0" y="0"/>
          <a:ext cx="0" cy="0"/>
          <a:chOff x="0" y="0"/>
          <a:chExt cx="0" cy="0"/>
        </a:xfrm>
      </p:grpSpPr>
      <p:sp>
        <p:nvSpPr>
          <p:cNvPr id="1995" name="Google Shape;1995;g150762ce77e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6" name="Google Shape;1996;g150762ce77e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5" name="Shape 3355"/>
        <p:cNvGrpSpPr/>
        <p:nvPr/>
      </p:nvGrpSpPr>
      <p:grpSpPr>
        <a:xfrm>
          <a:off x="0" y="0"/>
          <a:ext cx="0" cy="0"/>
          <a:chOff x="0" y="0"/>
          <a:chExt cx="0" cy="0"/>
        </a:xfrm>
      </p:grpSpPr>
      <p:sp>
        <p:nvSpPr>
          <p:cNvPr id="3356" name="Google Shape;3356;g1399e4609f0_0_10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7" name="Google Shape;3357;g1399e4609f0_0_10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8" name="Shape 3378"/>
        <p:cNvGrpSpPr/>
        <p:nvPr/>
      </p:nvGrpSpPr>
      <p:grpSpPr>
        <a:xfrm>
          <a:off x="0" y="0"/>
          <a:ext cx="0" cy="0"/>
          <a:chOff x="0" y="0"/>
          <a:chExt cx="0" cy="0"/>
        </a:xfrm>
      </p:grpSpPr>
      <p:sp>
        <p:nvSpPr>
          <p:cNvPr id="3379" name="Google Shape;3379;g1392f56a84a_0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80" name="Google Shape;3380;g1392f56a84a_0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96" name="Shape 3396"/>
        <p:cNvGrpSpPr/>
        <p:nvPr/>
      </p:nvGrpSpPr>
      <p:grpSpPr>
        <a:xfrm>
          <a:off x="0" y="0"/>
          <a:ext cx="0" cy="0"/>
          <a:chOff x="0" y="0"/>
          <a:chExt cx="0" cy="0"/>
        </a:xfrm>
      </p:grpSpPr>
      <p:sp>
        <p:nvSpPr>
          <p:cNvPr id="3397" name="Google Shape;3397;g111d1b47e88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98" name="Google Shape;3398;g111d1b47e88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14" name="Shape 3414"/>
        <p:cNvGrpSpPr/>
        <p:nvPr/>
      </p:nvGrpSpPr>
      <p:grpSpPr>
        <a:xfrm>
          <a:off x="0" y="0"/>
          <a:ext cx="0" cy="0"/>
          <a:chOff x="0" y="0"/>
          <a:chExt cx="0" cy="0"/>
        </a:xfrm>
      </p:grpSpPr>
      <p:sp>
        <p:nvSpPr>
          <p:cNvPr id="3415" name="Google Shape;3415;g1399e4609f0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6" name="Google Shape;3416;g1399e4609f0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9" name="Shape 3429"/>
        <p:cNvGrpSpPr/>
        <p:nvPr/>
      </p:nvGrpSpPr>
      <p:grpSpPr>
        <a:xfrm>
          <a:off x="0" y="0"/>
          <a:ext cx="0" cy="0"/>
          <a:chOff x="0" y="0"/>
          <a:chExt cx="0" cy="0"/>
        </a:xfrm>
      </p:grpSpPr>
      <p:sp>
        <p:nvSpPr>
          <p:cNvPr id="3430" name="Google Shape;3430;g111d1b47e88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1" name="Google Shape;3431;g111d1b47e88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3" name="Shape 3463"/>
        <p:cNvGrpSpPr/>
        <p:nvPr/>
      </p:nvGrpSpPr>
      <p:grpSpPr>
        <a:xfrm>
          <a:off x="0" y="0"/>
          <a:ext cx="0" cy="0"/>
          <a:chOff x="0" y="0"/>
          <a:chExt cx="0" cy="0"/>
        </a:xfrm>
      </p:grpSpPr>
      <p:sp>
        <p:nvSpPr>
          <p:cNvPr id="3464" name="Google Shape;3464;g1392f56a84a_0_4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5" name="Google Shape;3465;g1392f56a84a_0_4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6" name="Shape 3486"/>
        <p:cNvGrpSpPr/>
        <p:nvPr/>
      </p:nvGrpSpPr>
      <p:grpSpPr>
        <a:xfrm>
          <a:off x="0" y="0"/>
          <a:ext cx="0" cy="0"/>
          <a:chOff x="0" y="0"/>
          <a:chExt cx="0" cy="0"/>
        </a:xfrm>
      </p:grpSpPr>
      <p:sp>
        <p:nvSpPr>
          <p:cNvPr id="3487" name="Google Shape;3487;g1399e4609f0_0_1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8" name="Google Shape;3488;g1399e4609f0_0_1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6" name="Shape 3496"/>
        <p:cNvGrpSpPr/>
        <p:nvPr/>
      </p:nvGrpSpPr>
      <p:grpSpPr>
        <a:xfrm>
          <a:off x="0" y="0"/>
          <a:ext cx="0" cy="0"/>
          <a:chOff x="0" y="0"/>
          <a:chExt cx="0" cy="0"/>
        </a:xfrm>
      </p:grpSpPr>
      <p:sp>
        <p:nvSpPr>
          <p:cNvPr id="3497" name="Google Shape;3497;g111d1b47e88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8" name="Google Shape;3498;g111d1b47e88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9" name="Shape 3509"/>
        <p:cNvGrpSpPr/>
        <p:nvPr/>
      </p:nvGrpSpPr>
      <p:grpSpPr>
        <a:xfrm>
          <a:off x="0" y="0"/>
          <a:ext cx="0" cy="0"/>
          <a:chOff x="0" y="0"/>
          <a:chExt cx="0" cy="0"/>
        </a:xfrm>
      </p:grpSpPr>
      <p:sp>
        <p:nvSpPr>
          <p:cNvPr id="3510" name="Google Shape;3510;g1399e4609f0_0_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1" name="Google Shape;3511;g1399e4609f0_0_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8" name="Shape 3538"/>
        <p:cNvGrpSpPr/>
        <p:nvPr/>
      </p:nvGrpSpPr>
      <p:grpSpPr>
        <a:xfrm>
          <a:off x="0" y="0"/>
          <a:ext cx="0" cy="0"/>
          <a:chOff x="0" y="0"/>
          <a:chExt cx="0" cy="0"/>
        </a:xfrm>
      </p:grpSpPr>
      <p:sp>
        <p:nvSpPr>
          <p:cNvPr id="3539" name="Google Shape;3539;g111d1b47e88_0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0" name="Google Shape;3540;g111d1b47e88_0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1" name="Shape 2041"/>
        <p:cNvGrpSpPr/>
        <p:nvPr/>
      </p:nvGrpSpPr>
      <p:grpSpPr>
        <a:xfrm>
          <a:off x="0" y="0"/>
          <a:ext cx="0" cy="0"/>
          <a:chOff x="0" y="0"/>
          <a:chExt cx="0" cy="0"/>
        </a:xfrm>
      </p:grpSpPr>
      <p:sp>
        <p:nvSpPr>
          <p:cNvPr id="2042" name="Google Shape;2042;g1125a64dae9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3" name="Google Shape;2043;g1125a64dae9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g1125a64dae9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9" name="Google Shape;3549;g1125a64dae9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3" name="Shape 3563"/>
        <p:cNvGrpSpPr/>
        <p:nvPr/>
      </p:nvGrpSpPr>
      <p:grpSpPr>
        <a:xfrm>
          <a:off x="0" y="0"/>
          <a:ext cx="0" cy="0"/>
          <a:chOff x="0" y="0"/>
          <a:chExt cx="0" cy="0"/>
        </a:xfrm>
      </p:grpSpPr>
      <p:sp>
        <p:nvSpPr>
          <p:cNvPr id="3564" name="Google Shape;3564;g111d1b47e88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5" name="Google Shape;3565;g111d1b47e88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3" name="Shape 3823"/>
        <p:cNvGrpSpPr/>
        <p:nvPr/>
      </p:nvGrpSpPr>
      <p:grpSpPr>
        <a:xfrm>
          <a:off x="0" y="0"/>
          <a:ext cx="0" cy="0"/>
          <a:chOff x="0" y="0"/>
          <a:chExt cx="0" cy="0"/>
        </a:xfrm>
      </p:grpSpPr>
      <p:sp>
        <p:nvSpPr>
          <p:cNvPr id="3824" name="Google Shape;3824;g1399e4609f0_0_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25" name="Google Shape;3825;g1399e4609f0_0_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96" name="Shape 4196"/>
        <p:cNvGrpSpPr/>
        <p:nvPr/>
      </p:nvGrpSpPr>
      <p:grpSpPr>
        <a:xfrm>
          <a:off x="0" y="0"/>
          <a:ext cx="0" cy="0"/>
          <a:chOff x="0" y="0"/>
          <a:chExt cx="0" cy="0"/>
        </a:xfrm>
      </p:grpSpPr>
      <p:sp>
        <p:nvSpPr>
          <p:cNvPr id="4197" name="Google Shape;4197;g111d1b47e88_2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8" name="Google Shape;4198;g111d1b47e88_2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6" name="Shape 4266"/>
        <p:cNvGrpSpPr/>
        <p:nvPr/>
      </p:nvGrpSpPr>
      <p:grpSpPr>
        <a:xfrm>
          <a:off x="0" y="0"/>
          <a:ext cx="0" cy="0"/>
          <a:chOff x="0" y="0"/>
          <a:chExt cx="0" cy="0"/>
        </a:xfrm>
      </p:grpSpPr>
      <p:sp>
        <p:nvSpPr>
          <p:cNvPr id="4267" name="Google Shape;4267;g111d1b47e88_2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68" name="Google Shape;4268;g111d1b47e88_2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78" name="Shape 4278"/>
        <p:cNvGrpSpPr/>
        <p:nvPr/>
      </p:nvGrpSpPr>
      <p:grpSpPr>
        <a:xfrm>
          <a:off x="0" y="0"/>
          <a:ext cx="0" cy="0"/>
          <a:chOff x="0" y="0"/>
          <a:chExt cx="0" cy="0"/>
        </a:xfrm>
      </p:grpSpPr>
      <p:sp>
        <p:nvSpPr>
          <p:cNvPr id="4279" name="Google Shape;4279;g139ddd91ad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80" name="Google Shape;4280;g139ddd91ad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4" name="Shape 4594"/>
        <p:cNvGrpSpPr/>
        <p:nvPr/>
      </p:nvGrpSpPr>
      <p:grpSpPr>
        <a:xfrm>
          <a:off x="0" y="0"/>
          <a:ext cx="0" cy="0"/>
          <a:chOff x="0" y="0"/>
          <a:chExt cx="0" cy="0"/>
        </a:xfrm>
      </p:grpSpPr>
      <p:sp>
        <p:nvSpPr>
          <p:cNvPr id="4595" name="Google Shape;4595;g111d1b47e8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96" name="Google Shape;4596;g111d1b47e8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2" name="Shape 4602"/>
        <p:cNvGrpSpPr/>
        <p:nvPr/>
      </p:nvGrpSpPr>
      <p:grpSpPr>
        <a:xfrm>
          <a:off x="0" y="0"/>
          <a:ext cx="0" cy="0"/>
          <a:chOff x="0" y="0"/>
          <a:chExt cx="0" cy="0"/>
        </a:xfrm>
      </p:grpSpPr>
      <p:sp>
        <p:nvSpPr>
          <p:cNvPr id="4603" name="Google Shape;4603;g139b333048e_0_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4" name="Google Shape;4604;g139b333048e_0_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9" name="Shape 4609"/>
        <p:cNvGrpSpPr/>
        <p:nvPr/>
      </p:nvGrpSpPr>
      <p:grpSpPr>
        <a:xfrm>
          <a:off x="0" y="0"/>
          <a:ext cx="0" cy="0"/>
          <a:chOff x="0" y="0"/>
          <a:chExt cx="0" cy="0"/>
        </a:xfrm>
      </p:grpSpPr>
      <p:sp>
        <p:nvSpPr>
          <p:cNvPr id="4610" name="Google Shape;4610;g77540b2f38215e62_117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1" name="Google Shape;4611;g77540b2f38215e62_117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16" name="Shape 4616"/>
        <p:cNvGrpSpPr/>
        <p:nvPr/>
      </p:nvGrpSpPr>
      <p:grpSpPr>
        <a:xfrm>
          <a:off x="0" y="0"/>
          <a:ext cx="0" cy="0"/>
          <a:chOff x="0" y="0"/>
          <a:chExt cx="0" cy="0"/>
        </a:xfrm>
      </p:grpSpPr>
      <p:sp>
        <p:nvSpPr>
          <p:cNvPr id="4617" name="Google Shape;4617;g77540b2f38215e62_11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8" name="Google Shape;4618;g77540b2f38215e62_11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58" name="Shape 2058"/>
        <p:cNvGrpSpPr/>
        <p:nvPr/>
      </p:nvGrpSpPr>
      <p:grpSpPr>
        <a:xfrm>
          <a:off x="0" y="0"/>
          <a:ext cx="0" cy="0"/>
          <a:chOff x="0" y="0"/>
          <a:chExt cx="0" cy="0"/>
        </a:xfrm>
      </p:grpSpPr>
      <p:sp>
        <p:nvSpPr>
          <p:cNvPr id="2059" name="Google Shape;2059;g1125a64dae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0" name="Google Shape;2060;g1125a64dae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41" name="Shape 4641"/>
        <p:cNvGrpSpPr/>
        <p:nvPr/>
      </p:nvGrpSpPr>
      <p:grpSpPr>
        <a:xfrm>
          <a:off x="0" y="0"/>
          <a:ext cx="0" cy="0"/>
          <a:chOff x="0" y="0"/>
          <a:chExt cx="0" cy="0"/>
        </a:xfrm>
      </p:grpSpPr>
      <p:sp>
        <p:nvSpPr>
          <p:cNvPr id="4642" name="Google Shape;4642;g77540b2f38215e62_117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3" name="Google Shape;4643;g77540b2f38215e62_117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7" name="Shape 4657"/>
        <p:cNvGrpSpPr/>
        <p:nvPr/>
      </p:nvGrpSpPr>
      <p:grpSpPr>
        <a:xfrm>
          <a:off x="0" y="0"/>
          <a:ext cx="0" cy="0"/>
          <a:chOff x="0" y="0"/>
          <a:chExt cx="0" cy="0"/>
        </a:xfrm>
      </p:grpSpPr>
      <p:sp>
        <p:nvSpPr>
          <p:cNvPr id="4658" name="Google Shape;4658;g77540b2f38215e62_117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9" name="Google Shape;4659;g77540b2f38215e62_117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4" name="Shape 4994"/>
        <p:cNvGrpSpPr/>
        <p:nvPr/>
      </p:nvGrpSpPr>
      <p:grpSpPr>
        <a:xfrm>
          <a:off x="0" y="0"/>
          <a:ext cx="0" cy="0"/>
          <a:chOff x="0" y="0"/>
          <a:chExt cx="0" cy="0"/>
        </a:xfrm>
      </p:grpSpPr>
      <p:sp>
        <p:nvSpPr>
          <p:cNvPr id="4995" name="Google Shape;4995;g77540b2f38215e62_12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6" name="Google Shape;4996;g77540b2f38215e62_12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94" name="Shape 11494"/>
        <p:cNvGrpSpPr/>
        <p:nvPr/>
      </p:nvGrpSpPr>
      <p:grpSpPr>
        <a:xfrm>
          <a:off x="0" y="0"/>
          <a:ext cx="0" cy="0"/>
          <a:chOff x="0" y="0"/>
          <a:chExt cx="0" cy="0"/>
        </a:xfrm>
      </p:grpSpPr>
      <p:sp>
        <p:nvSpPr>
          <p:cNvPr id="11495" name="Google Shape;11495;g77540b2f38215e62_18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96" name="Google Shape;11496;g77540b2f38215e62_18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1" name="Shape 11921"/>
        <p:cNvGrpSpPr/>
        <p:nvPr/>
      </p:nvGrpSpPr>
      <p:grpSpPr>
        <a:xfrm>
          <a:off x="0" y="0"/>
          <a:ext cx="0" cy="0"/>
          <a:chOff x="0" y="0"/>
          <a:chExt cx="0" cy="0"/>
        </a:xfrm>
      </p:grpSpPr>
      <p:sp>
        <p:nvSpPr>
          <p:cNvPr id="11922" name="Google Shape;11922;g77540b2f38215e62_190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3" name="Google Shape;11923;g77540b2f38215e62_190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84" name="Shape 12084"/>
        <p:cNvGrpSpPr/>
        <p:nvPr/>
      </p:nvGrpSpPr>
      <p:grpSpPr>
        <a:xfrm>
          <a:off x="0" y="0"/>
          <a:ext cx="0" cy="0"/>
          <a:chOff x="0" y="0"/>
          <a:chExt cx="0" cy="0"/>
        </a:xfrm>
      </p:grpSpPr>
      <p:sp>
        <p:nvSpPr>
          <p:cNvPr id="12085" name="Google Shape;12085;g77540b2f38215e62_19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86" name="Google Shape;12086;g77540b2f38215e62_19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86" name="Shape 12486"/>
        <p:cNvGrpSpPr/>
        <p:nvPr/>
      </p:nvGrpSpPr>
      <p:grpSpPr>
        <a:xfrm>
          <a:off x="0" y="0"/>
          <a:ext cx="0" cy="0"/>
          <a:chOff x="0" y="0"/>
          <a:chExt cx="0" cy="0"/>
        </a:xfrm>
      </p:grpSpPr>
      <p:sp>
        <p:nvSpPr>
          <p:cNvPr id="12487" name="Google Shape;12487;g77540b2f38215e62_195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8" name="Google Shape;12488;g77540b2f38215e62_195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7" name="Shape 12857"/>
        <p:cNvGrpSpPr/>
        <p:nvPr/>
      </p:nvGrpSpPr>
      <p:grpSpPr>
        <a:xfrm>
          <a:off x="0" y="0"/>
          <a:ext cx="0" cy="0"/>
          <a:chOff x="0" y="0"/>
          <a:chExt cx="0" cy="0"/>
        </a:xfrm>
      </p:grpSpPr>
      <p:sp>
        <p:nvSpPr>
          <p:cNvPr id="12858" name="Google Shape;12858;g77540b2f38215e62_199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59" name="Google Shape;12859;g77540b2f38215e62_199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59" name="Shape 13159"/>
        <p:cNvGrpSpPr/>
        <p:nvPr/>
      </p:nvGrpSpPr>
      <p:grpSpPr>
        <a:xfrm>
          <a:off x="0" y="0"/>
          <a:ext cx="0" cy="0"/>
          <a:chOff x="0" y="0"/>
          <a:chExt cx="0" cy="0"/>
        </a:xfrm>
      </p:grpSpPr>
      <p:sp>
        <p:nvSpPr>
          <p:cNvPr id="13160" name="Google Shape;13160;g77540b2f38215e62_20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61" name="Google Shape;13161;g77540b2f38215e62_20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51" name="Shape 13451"/>
        <p:cNvGrpSpPr/>
        <p:nvPr/>
      </p:nvGrpSpPr>
      <p:grpSpPr>
        <a:xfrm>
          <a:off x="0" y="0"/>
          <a:ext cx="0" cy="0"/>
          <a:chOff x="0" y="0"/>
          <a:chExt cx="0" cy="0"/>
        </a:xfrm>
      </p:grpSpPr>
      <p:sp>
        <p:nvSpPr>
          <p:cNvPr id="13452" name="Google Shape;13452;g77540b2f38215e62_205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53" name="Google Shape;13453;g77540b2f38215e62_205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4" name="Shape 2084"/>
        <p:cNvGrpSpPr/>
        <p:nvPr/>
      </p:nvGrpSpPr>
      <p:grpSpPr>
        <a:xfrm>
          <a:off x="0" y="0"/>
          <a:ext cx="0" cy="0"/>
          <a:chOff x="0" y="0"/>
          <a:chExt cx="0" cy="0"/>
        </a:xfrm>
      </p:grpSpPr>
      <p:sp>
        <p:nvSpPr>
          <p:cNvPr id="2085" name="Google Shape;2085;g150762ce77e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6" name="Google Shape;2086;g150762ce77e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10" name="Shape 13810"/>
        <p:cNvGrpSpPr/>
        <p:nvPr/>
      </p:nvGrpSpPr>
      <p:grpSpPr>
        <a:xfrm>
          <a:off x="0" y="0"/>
          <a:ext cx="0" cy="0"/>
          <a:chOff x="0" y="0"/>
          <a:chExt cx="0" cy="0"/>
        </a:xfrm>
      </p:grpSpPr>
      <p:sp>
        <p:nvSpPr>
          <p:cNvPr id="13811" name="Google Shape;13811;g77540b2f38215e62_20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12" name="Google Shape;13812;g77540b2f38215e62_20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27" name="Shape 14227"/>
        <p:cNvGrpSpPr/>
        <p:nvPr/>
      </p:nvGrpSpPr>
      <p:grpSpPr>
        <a:xfrm>
          <a:off x="0" y="0"/>
          <a:ext cx="0" cy="0"/>
          <a:chOff x="0" y="0"/>
          <a:chExt cx="0" cy="0"/>
        </a:xfrm>
      </p:grpSpPr>
      <p:sp>
        <p:nvSpPr>
          <p:cNvPr id="14228" name="Google Shape;14228;g77540b2f38215e62_21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29" name="Google Shape;14229;g77540b2f38215e62_21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67" name="Shape 14567"/>
        <p:cNvGrpSpPr/>
        <p:nvPr/>
      </p:nvGrpSpPr>
      <p:grpSpPr>
        <a:xfrm>
          <a:off x="0" y="0"/>
          <a:ext cx="0" cy="0"/>
          <a:chOff x="0" y="0"/>
          <a:chExt cx="0" cy="0"/>
        </a:xfrm>
      </p:grpSpPr>
      <p:sp>
        <p:nvSpPr>
          <p:cNvPr id="14568" name="Google Shape;14568;g77540b2f38215e62_216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69" name="Google Shape;14569;g77540b2f38215e62_216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55" name="Shape 14755"/>
        <p:cNvGrpSpPr/>
        <p:nvPr/>
      </p:nvGrpSpPr>
      <p:grpSpPr>
        <a:xfrm>
          <a:off x="0" y="0"/>
          <a:ext cx="0" cy="0"/>
          <a:chOff x="0" y="0"/>
          <a:chExt cx="0" cy="0"/>
        </a:xfrm>
      </p:grpSpPr>
      <p:sp>
        <p:nvSpPr>
          <p:cNvPr id="14756" name="Google Shape;14756;g77540b2f38215e62_21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57" name="Google Shape;14757;g77540b2f38215e62_21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01" name="Shape 15001"/>
        <p:cNvGrpSpPr/>
        <p:nvPr/>
      </p:nvGrpSpPr>
      <p:grpSpPr>
        <a:xfrm>
          <a:off x="0" y="0"/>
          <a:ext cx="0" cy="0"/>
          <a:chOff x="0" y="0"/>
          <a:chExt cx="0" cy="0"/>
        </a:xfrm>
      </p:grpSpPr>
      <p:sp>
        <p:nvSpPr>
          <p:cNvPr id="15002" name="Google Shape;15002;g77540b2f38215e62_22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03" name="Google Shape;15003;g77540b2f38215e62_22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15" name="Shape 15115"/>
        <p:cNvGrpSpPr/>
        <p:nvPr/>
      </p:nvGrpSpPr>
      <p:grpSpPr>
        <a:xfrm>
          <a:off x="0" y="0"/>
          <a:ext cx="0" cy="0"/>
          <a:chOff x="0" y="0"/>
          <a:chExt cx="0" cy="0"/>
        </a:xfrm>
      </p:grpSpPr>
      <p:sp>
        <p:nvSpPr>
          <p:cNvPr id="15116" name="Google Shape;15116;g77540b2f38215e62_22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17" name="Google Shape;15117;g77540b2f38215e62_22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8" name="Shape 15158"/>
        <p:cNvGrpSpPr/>
        <p:nvPr/>
      </p:nvGrpSpPr>
      <p:grpSpPr>
        <a:xfrm>
          <a:off x="0" y="0"/>
          <a:ext cx="0" cy="0"/>
          <a:chOff x="0" y="0"/>
          <a:chExt cx="0" cy="0"/>
        </a:xfrm>
      </p:grpSpPr>
      <p:sp>
        <p:nvSpPr>
          <p:cNvPr id="15159" name="Google Shape;15159;g77540b2f38215e62_22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60" name="Google Shape;15160;g77540b2f38215e62_22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55" name="Shape 15355"/>
        <p:cNvGrpSpPr/>
        <p:nvPr/>
      </p:nvGrpSpPr>
      <p:grpSpPr>
        <a:xfrm>
          <a:off x="0" y="0"/>
          <a:ext cx="0" cy="0"/>
          <a:chOff x="0" y="0"/>
          <a:chExt cx="0" cy="0"/>
        </a:xfrm>
      </p:grpSpPr>
      <p:sp>
        <p:nvSpPr>
          <p:cNvPr id="15356" name="Google Shape;15356;g77540b2f38215e62_224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57" name="Google Shape;15357;g77540b2f38215e62_224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12" name="Shape 15612"/>
        <p:cNvGrpSpPr/>
        <p:nvPr/>
      </p:nvGrpSpPr>
      <p:grpSpPr>
        <a:xfrm>
          <a:off x="0" y="0"/>
          <a:ext cx="0" cy="0"/>
          <a:chOff x="0" y="0"/>
          <a:chExt cx="0" cy="0"/>
        </a:xfrm>
      </p:grpSpPr>
      <p:sp>
        <p:nvSpPr>
          <p:cNvPr id="15613" name="Google Shape;15613;g77540b2f38215e62_227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14" name="Google Shape;15614;g77540b2f38215e62_227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60" name="Shape 15760"/>
        <p:cNvGrpSpPr/>
        <p:nvPr/>
      </p:nvGrpSpPr>
      <p:grpSpPr>
        <a:xfrm>
          <a:off x="0" y="0"/>
          <a:ext cx="0" cy="0"/>
          <a:chOff x="0" y="0"/>
          <a:chExt cx="0" cy="0"/>
        </a:xfrm>
      </p:grpSpPr>
      <p:sp>
        <p:nvSpPr>
          <p:cNvPr id="15761" name="Google Shape;15761;g77540b2f38215e62_228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62" name="Google Shape;15762;g77540b2f38215e62_228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5" name="Shape 2125"/>
        <p:cNvGrpSpPr/>
        <p:nvPr/>
      </p:nvGrpSpPr>
      <p:grpSpPr>
        <a:xfrm>
          <a:off x="0" y="0"/>
          <a:ext cx="0" cy="0"/>
          <a:chOff x="0" y="0"/>
          <a:chExt cx="0" cy="0"/>
        </a:xfrm>
      </p:grpSpPr>
      <p:sp>
        <p:nvSpPr>
          <p:cNvPr id="2126" name="Google Shape;2126;g111d1b47e88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7" name="Google Shape;2127;g111d1b47e88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88" name="Shape 15988"/>
        <p:cNvGrpSpPr/>
        <p:nvPr/>
      </p:nvGrpSpPr>
      <p:grpSpPr>
        <a:xfrm>
          <a:off x="0" y="0"/>
          <a:ext cx="0" cy="0"/>
          <a:chOff x="0" y="0"/>
          <a:chExt cx="0" cy="0"/>
        </a:xfrm>
      </p:grpSpPr>
      <p:sp>
        <p:nvSpPr>
          <p:cNvPr id="15989" name="Google Shape;15989;g77540b2f38215e62_23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90" name="Google Shape;15990;g77540b2f38215e62_23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170" name="Shape 16170"/>
        <p:cNvGrpSpPr/>
        <p:nvPr/>
      </p:nvGrpSpPr>
      <p:grpSpPr>
        <a:xfrm>
          <a:off x="0" y="0"/>
          <a:ext cx="0" cy="0"/>
          <a:chOff x="0" y="0"/>
          <a:chExt cx="0" cy="0"/>
        </a:xfrm>
      </p:grpSpPr>
      <p:sp>
        <p:nvSpPr>
          <p:cNvPr id="16171" name="Google Shape;16171;g77540b2f38215e62_23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72" name="Google Shape;16172;g77540b2f38215e62_23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7382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1384000" y="1447800"/>
            <a:ext cx="6375900" cy="17994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dk2"/>
              </a:buClr>
              <a:buSzPts val="5200"/>
              <a:buNone/>
              <a:defRPr b="0" sz="4300">
                <a:solidFill>
                  <a:schemeClr val="dk2"/>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1383988" y="3615300"/>
            <a:ext cx="6375900" cy="395700"/>
          </a:xfrm>
          <a:prstGeom prst="rect">
            <a:avLst/>
          </a:prstGeom>
          <a:noFill/>
        </p:spPr>
        <p:txBody>
          <a:bodyPr anchorCtr="0" anchor="ctr" bIns="91425" lIns="91425" spcFirstLastPara="1" rIns="91425" wrap="square" tIns="91425">
            <a:noAutofit/>
          </a:bodyPr>
          <a:lstStyle>
            <a:lvl1pPr lvl="0" algn="ctr">
              <a:lnSpc>
                <a:spcPct val="100000"/>
              </a:lnSpc>
              <a:spcBef>
                <a:spcPts val="0"/>
              </a:spcBef>
              <a:spcAft>
                <a:spcPts val="0"/>
              </a:spcAft>
              <a:buSzPts val="2800"/>
              <a:buNone/>
              <a:defRPr sz="20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p:nvPr/>
        </p:nvSpPr>
        <p:spPr>
          <a:xfrm>
            <a:off x="6876975" y="3615300"/>
            <a:ext cx="1552200" cy="395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734975" y="3615300"/>
            <a:ext cx="7607100" cy="3957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604488" y="924325"/>
            <a:ext cx="461337" cy="3294850"/>
            <a:chOff x="604488" y="924325"/>
            <a:chExt cx="461337" cy="3294850"/>
          </a:xfrm>
        </p:grpSpPr>
        <p:sp>
          <p:nvSpPr>
            <p:cNvPr id="15" name="Google Shape;15;p2"/>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 name="Google Shape;16;p2"/>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 name="Google Shape;17;p2"/>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 name="Google Shape;18;p2"/>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 name="Google Shape;19;p2"/>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 name="Google Shape;20;p2"/>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1" name="Google Shape;21;p2"/>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 name="Google Shape;22;p2"/>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3" name="Google Shape;23;p2"/>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 name="Google Shape;24;p2"/>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5" name="Google Shape;25;p2"/>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6" name="Google Shape;26;p2"/>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7" name="Google Shape;27;p2"/>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 name="Google Shape;28;p2"/>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9" name="Google Shape;29;p2"/>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 name="Google Shape;30;p2"/>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36" name="Shape 336"/>
        <p:cNvGrpSpPr/>
        <p:nvPr/>
      </p:nvGrpSpPr>
      <p:grpSpPr>
        <a:xfrm>
          <a:off x="0" y="0"/>
          <a:ext cx="0" cy="0"/>
          <a:chOff x="0" y="0"/>
          <a:chExt cx="0" cy="0"/>
        </a:xfrm>
      </p:grpSpPr>
      <p:sp>
        <p:nvSpPr>
          <p:cNvPr id="337" name="Google Shape;337;p11"/>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1"/>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 name="Google Shape;339;p11"/>
          <p:cNvGrpSpPr/>
          <p:nvPr/>
        </p:nvGrpSpPr>
        <p:grpSpPr>
          <a:xfrm>
            <a:off x="1482000" y="1328125"/>
            <a:ext cx="6180000" cy="3019000"/>
            <a:chOff x="1218700" y="1328125"/>
            <a:chExt cx="6180000" cy="3019000"/>
          </a:xfrm>
        </p:grpSpPr>
        <p:cxnSp>
          <p:nvCxnSpPr>
            <p:cNvPr id="340" name="Google Shape;340;p11"/>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1" name="Google Shape;341;p11"/>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2" name="Google Shape;342;p11"/>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3" name="Google Shape;343;p11"/>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4" name="Google Shape;344;p11"/>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5" name="Google Shape;345;p11"/>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6" name="Google Shape;346;p11"/>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7" name="Google Shape;347;p11"/>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8" name="Google Shape;348;p11"/>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49" name="Google Shape;349;p11"/>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0" name="Google Shape;350;p11"/>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1" name="Google Shape;351;p11"/>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2" name="Google Shape;352;p11"/>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3" name="Google Shape;353;p11"/>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4" name="Google Shape;354;p11"/>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5" name="Google Shape;355;p11"/>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6" name="Google Shape;356;p11"/>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7" name="Google Shape;357;p11"/>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8" name="Google Shape;358;p11"/>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59" name="Google Shape;359;p11"/>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360" name="Google Shape;360;p11"/>
          <p:cNvSpPr txBox="1"/>
          <p:nvPr>
            <p:ph hasCustomPrompt="1" type="title"/>
          </p:nvPr>
        </p:nvSpPr>
        <p:spPr>
          <a:xfrm>
            <a:off x="2354250" y="1709563"/>
            <a:ext cx="4434000" cy="1192200"/>
          </a:xfrm>
          <a:prstGeom prst="rect">
            <a:avLst/>
          </a:prstGeom>
          <a:solidFill>
            <a:schemeClr val="dk2"/>
          </a:solidFill>
        </p:spPr>
        <p:txBody>
          <a:bodyPr anchorCtr="0" anchor="ctr" bIns="91425" lIns="91425" spcFirstLastPara="1" rIns="91425" wrap="square" tIns="91425">
            <a:noAutofit/>
          </a:bodyPr>
          <a:lstStyle>
            <a:lvl1pPr lvl="0" algn="ctr">
              <a:spcBef>
                <a:spcPts val="0"/>
              </a:spcBef>
              <a:spcAft>
                <a:spcPts val="0"/>
              </a:spcAft>
              <a:buSzPts val="12000"/>
              <a:buNone/>
              <a:defRPr b="0" sz="7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61" name="Google Shape;361;p11"/>
          <p:cNvSpPr txBox="1"/>
          <p:nvPr>
            <p:ph idx="1" type="body"/>
          </p:nvPr>
        </p:nvSpPr>
        <p:spPr>
          <a:xfrm>
            <a:off x="2354250" y="3095550"/>
            <a:ext cx="4434000" cy="4857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SzPts val="1400"/>
              <a:buChar char="●"/>
              <a:defRPr sz="1800"/>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grpSp>
        <p:nvGrpSpPr>
          <p:cNvPr id="362" name="Google Shape;362;p11"/>
          <p:cNvGrpSpPr/>
          <p:nvPr/>
        </p:nvGrpSpPr>
        <p:grpSpPr>
          <a:xfrm>
            <a:off x="8088850" y="924325"/>
            <a:ext cx="461337" cy="3294850"/>
            <a:chOff x="8088850" y="924325"/>
            <a:chExt cx="461337" cy="3294850"/>
          </a:xfrm>
        </p:grpSpPr>
        <p:sp>
          <p:nvSpPr>
            <p:cNvPr id="363" name="Google Shape;363;p11"/>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4" name="Google Shape;364;p11"/>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65" name="Google Shape;365;p11"/>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6" name="Google Shape;366;p11"/>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67" name="Google Shape;367;p11"/>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8" name="Google Shape;368;p11"/>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69" name="Google Shape;369;p11"/>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0" name="Google Shape;370;p11"/>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71" name="Google Shape;371;p11"/>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2" name="Google Shape;372;p11"/>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73" name="Google Shape;373;p11"/>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4" name="Google Shape;374;p11"/>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75" name="Google Shape;375;p11"/>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6" name="Google Shape;376;p11"/>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77" name="Google Shape;377;p11"/>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8" name="Google Shape;378;p11"/>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4"/>
        </a:solidFill>
      </p:bgPr>
    </p:bg>
    <p:spTree>
      <p:nvGrpSpPr>
        <p:cNvPr id="379" name="Shape 37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380" name="Shape 380"/>
        <p:cNvGrpSpPr/>
        <p:nvPr/>
      </p:nvGrpSpPr>
      <p:grpSpPr>
        <a:xfrm>
          <a:off x="0" y="0"/>
          <a:ext cx="0" cy="0"/>
          <a:chOff x="0" y="0"/>
          <a:chExt cx="0" cy="0"/>
        </a:xfrm>
      </p:grpSpPr>
      <p:sp>
        <p:nvSpPr>
          <p:cNvPr id="381" name="Google Shape;381;p13"/>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3"/>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13"/>
          <p:cNvGrpSpPr/>
          <p:nvPr/>
        </p:nvGrpSpPr>
        <p:grpSpPr>
          <a:xfrm>
            <a:off x="1482000" y="1328125"/>
            <a:ext cx="6180000" cy="3019000"/>
            <a:chOff x="1218700" y="1328125"/>
            <a:chExt cx="6180000" cy="3019000"/>
          </a:xfrm>
        </p:grpSpPr>
        <p:cxnSp>
          <p:nvCxnSpPr>
            <p:cNvPr id="384" name="Google Shape;384;p13"/>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85" name="Google Shape;385;p13"/>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86" name="Google Shape;386;p13"/>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87" name="Google Shape;387;p13"/>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88" name="Google Shape;388;p13"/>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89" name="Google Shape;389;p13"/>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0" name="Google Shape;390;p13"/>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1" name="Google Shape;391;p13"/>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2" name="Google Shape;392;p13"/>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3" name="Google Shape;393;p13"/>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4" name="Google Shape;394;p13"/>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5" name="Google Shape;395;p13"/>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6" name="Google Shape;396;p13"/>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7" name="Google Shape;397;p13"/>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8" name="Google Shape;398;p13"/>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9" name="Google Shape;399;p13"/>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00" name="Google Shape;400;p13"/>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01" name="Google Shape;401;p13"/>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02" name="Google Shape;402;p13"/>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03" name="Google Shape;403;p13"/>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404" name="Google Shape;404;p13"/>
          <p:cNvSpPr txBox="1"/>
          <p:nvPr>
            <p:ph type="title"/>
          </p:nvPr>
        </p:nvSpPr>
        <p:spPr>
          <a:xfrm>
            <a:off x="1638550" y="861875"/>
            <a:ext cx="5866800" cy="423600"/>
          </a:xfrm>
          <a:prstGeom prst="rect">
            <a:avLst/>
          </a:prstGeom>
        </p:spPr>
        <p:txBody>
          <a:bodyPr anchorCtr="0" anchor="ctr" bIns="91425" lIns="91425" spcFirstLastPara="1" rIns="91425" wrap="square" tIns="91425">
            <a:noAutofit/>
          </a:bodyPr>
          <a:lstStyle>
            <a:lvl1pPr lvl="0" algn="ctr">
              <a:spcBef>
                <a:spcPts val="0"/>
              </a:spcBef>
              <a:spcAft>
                <a:spcPts val="0"/>
              </a:spcAft>
              <a:buSzPts val="2800"/>
              <a:buNone/>
              <a:defRPr b="0"/>
            </a:lvl1pPr>
            <a:lvl2pPr lvl="1">
              <a:spcBef>
                <a:spcPts val="0"/>
              </a:spcBef>
              <a:spcAft>
                <a:spcPts val="0"/>
              </a:spcAft>
              <a:buSzPts val="2800"/>
              <a:buNone/>
              <a:defRPr>
                <a:latin typeface="Roboto"/>
                <a:ea typeface="Roboto"/>
                <a:cs typeface="Roboto"/>
                <a:sym typeface="Roboto"/>
              </a:defRPr>
            </a:lvl2pPr>
            <a:lvl3pPr lvl="2">
              <a:spcBef>
                <a:spcPts val="0"/>
              </a:spcBef>
              <a:spcAft>
                <a:spcPts val="0"/>
              </a:spcAft>
              <a:buSzPts val="2800"/>
              <a:buNone/>
              <a:defRPr>
                <a:latin typeface="Roboto"/>
                <a:ea typeface="Roboto"/>
                <a:cs typeface="Roboto"/>
                <a:sym typeface="Roboto"/>
              </a:defRPr>
            </a:lvl3pPr>
            <a:lvl4pPr lvl="3">
              <a:spcBef>
                <a:spcPts val="0"/>
              </a:spcBef>
              <a:spcAft>
                <a:spcPts val="0"/>
              </a:spcAft>
              <a:buSzPts val="2800"/>
              <a:buNone/>
              <a:defRPr>
                <a:latin typeface="Roboto"/>
                <a:ea typeface="Roboto"/>
                <a:cs typeface="Roboto"/>
                <a:sym typeface="Roboto"/>
              </a:defRPr>
            </a:lvl4pPr>
            <a:lvl5pPr lvl="4">
              <a:spcBef>
                <a:spcPts val="0"/>
              </a:spcBef>
              <a:spcAft>
                <a:spcPts val="0"/>
              </a:spcAft>
              <a:buSzPts val="2800"/>
              <a:buNone/>
              <a:defRPr>
                <a:latin typeface="Roboto"/>
                <a:ea typeface="Roboto"/>
                <a:cs typeface="Roboto"/>
                <a:sym typeface="Roboto"/>
              </a:defRPr>
            </a:lvl5pPr>
            <a:lvl6pPr lvl="5">
              <a:spcBef>
                <a:spcPts val="0"/>
              </a:spcBef>
              <a:spcAft>
                <a:spcPts val="0"/>
              </a:spcAft>
              <a:buSzPts val="2800"/>
              <a:buNone/>
              <a:defRPr>
                <a:latin typeface="Roboto"/>
                <a:ea typeface="Roboto"/>
                <a:cs typeface="Roboto"/>
                <a:sym typeface="Roboto"/>
              </a:defRPr>
            </a:lvl6pPr>
            <a:lvl7pPr lvl="6">
              <a:spcBef>
                <a:spcPts val="0"/>
              </a:spcBef>
              <a:spcAft>
                <a:spcPts val="0"/>
              </a:spcAft>
              <a:buSzPts val="2800"/>
              <a:buNone/>
              <a:defRPr>
                <a:latin typeface="Roboto"/>
                <a:ea typeface="Roboto"/>
                <a:cs typeface="Roboto"/>
                <a:sym typeface="Roboto"/>
              </a:defRPr>
            </a:lvl7pPr>
            <a:lvl8pPr lvl="7">
              <a:spcBef>
                <a:spcPts val="0"/>
              </a:spcBef>
              <a:spcAft>
                <a:spcPts val="0"/>
              </a:spcAft>
              <a:buSzPts val="2800"/>
              <a:buNone/>
              <a:defRPr>
                <a:latin typeface="Roboto"/>
                <a:ea typeface="Roboto"/>
                <a:cs typeface="Roboto"/>
                <a:sym typeface="Roboto"/>
              </a:defRPr>
            </a:lvl8pPr>
            <a:lvl9pPr lvl="8">
              <a:spcBef>
                <a:spcPts val="0"/>
              </a:spcBef>
              <a:spcAft>
                <a:spcPts val="0"/>
              </a:spcAft>
              <a:buSzPts val="2800"/>
              <a:buNone/>
              <a:defRPr>
                <a:latin typeface="Roboto"/>
                <a:ea typeface="Roboto"/>
                <a:cs typeface="Roboto"/>
                <a:sym typeface="Roboto"/>
              </a:defRPr>
            </a:lvl9pPr>
          </a:lstStyle>
          <a:p/>
        </p:txBody>
      </p:sp>
      <p:sp>
        <p:nvSpPr>
          <p:cNvPr id="405" name="Google Shape;405;p13"/>
          <p:cNvSpPr txBox="1"/>
          <p:nvPr>
            <p:ph idx="2" type="title"/>
          </p:nvPr>
        </p:nvSpPr>
        <p:spPr>
          <a:xfrm>
            <a:off x="2375932" y="1507075"/>
            <a:ext cx="19743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6" name="Google Shape;406;p13"/>
          <p:cNvSpPr txBox="1"/>
          <p:nvPr>
            <p:ph idx="1" type="subTitle"/>
          </p:nvPr>
        </p:nvSpPr>
        <p:spPr>
          <a:xfrm>
            <a:off x="2375932" y="1865625"/>
            <a:ext cx="1974300" cy="37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07" name="Google Shape;407;p13"/>
          <p:cNvSpPr txBox="1"/>
          <p:nvPr>
            <p:ph hasCustomPrompt="1" idx="3" type="title"/>
          </p:nvPr>
        </p:nvSpPr>
        <p:spPr>
          <a:xfrm>
            <a:off x="1637032" y="1507075"/>
            <a:ext cx="738900" cy="73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accent1"/>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08" name="Google Shape;408;p13"/>
          <p:cNvSpPr txBox="1"/>
          <p:nvPr>
            <p:ph idx="4" type="title"/>
          </p:nvPr>
        </p:nvSpPr>
        <p:spPr>
          <a:xfrm>
            <a:off x="5531157" y="1507075"/>
            <a:ext cx="19743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09" name="Google Shape;409;p13"/>
          <p:cNvSpPr txBox="1"/>
          <p:nvPr>
            <p:ph idx="5" type="subTitle"/>
          </p:nvPr>
        </p:nvSpPr>
        <p:spPr>
          <a:xfrm>
            <a:off x="5531157" y="1865625"/>
            <a:ext cx="1974300" cy="37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0" name="Google Shape;410;p13"/>
          <p:cNvSpPr txBox="1"/>
          <p:nvPr>
            <p:ph hasCustomPrompt="1" idx="6" type="title"/>
          </p:nvPr>
        </p:nvSpPr>
        <p:spPr>
          <a:xfrm>
            <a:off x="4792257" y="1507075"/>
            <a:ext cx="738900" cy="73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lt2"/>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11" name="Google Shape;411;p13"/>
          <p:cNvSpPr txBox="1"/>
          <p:nvPr>
            <p:ph idx="7" type="title"/>
          </p:nvPr>
        </p:nvSpPr>
        <p:spPr>
          <a:xfrm>
            <a:off x="2375932" y="2494100"/>
            <a:ext cx="19743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12" name="Google Shape;412;p13"/>
          <p:cNvSpPr txBox="1"/>
          <p:nvPr>
            <p:ph idx="8" type="subTitle"/>
          </p:nvPr>
        </p:nvSpPr>
        <p:spPr>
          <a:xfrm>
            <a:off x="2375932" y="2852650"/>
            <a:ext cx="1974300" cy="37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3" name="Google Shape;413;p13"/>
          <p:cNvSpPr txBox="1"/>
          <p:nvPr>
            <p:ph hasCustomPrompt="1" idx="9" type="title"/>
          </p:nvPr>
        </p:nvSpPr>
        <p:spPr>
          <a:xfrm>
            <a:off x="1637032" y="2494100"/>
            <a:ext cx="738900" cy="73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lt2"/>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14" name="Google Shape;414;p13"/>
          <p:cNvSpPr txBox="1"/>
          <p:nvPr>
            <p:ph idx="13" type="title"/>
          </p:nvPr>
        </p:nvSpPr>
        <p:spPr>
          <a:xfrm>
            <a:off x="5531157" y="2494100"/>
            <a:ext cx="19743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15" name="Google Shape;415;p13"/>
          <p:cNvSpPr txBox="1"/>
          <p:nvPr>
            <p:ph idx="14" type="subTitle"/>
          </p:nvPr>
        </p:nvSpPr>
        <p:spPr>
          <a:xfrm>
            <a:off x="5531157" y="2852650"/>
            <a:ext cx="1974300" cy="37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6" name="Google Shape;416;p13"/>
          <p:cNvSpPr txBox="1"/>
          <p:nvPr>
            <p:ph hasCustomPrompt="1" idx="15" type="title"/>
          </p:nvPr>
        </p:nvSpPr>
        <p:spPr>
          <a:xfrm>
            <a:off x="4792257" y="2494100"/>
            <a:ext cx="738900" cy="73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accent1"/>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17" name="Google Shape;417;p13"/>
          <p:cNvSpPr txBox="1"/>
          <p:nvPr>
            <p:ph idx="16" type="title"/>
          </p:nvPr>
        </p:nvSpPr>
        <p:spPr>
          <a:xfrm>
            <a:off x="2375932" y="3481125"/>
            <a:ext cx="19743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18" name="Google Shape;418;p13"/>
          <p:cNvSpPr txBox="1"/>
          <p:nvPr>
            <p:ph idx="17" type="subTitle"/>
          </p:nvPr>
        </p:nvSpPr>
        <p:spPr>
          <a:xfrm>
            <a:off x="2375932" y="3839675"/>
            <a:ext cx="1974300" cy="37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19" name="Google Shape;419;p13"/>
          <p:cNvSpPr txBox="1"/>
          <p:nvPr>
            <p:ph hasCustomPrompt="1" idx="18" type="title"/>
          </p:nvPr>
        </p:nvSpPr>
        <p:spPr>
          <a:xfrm>
            <a:off x="1637032" y="3481125"/>
            <a:ext cx="738900" cy="73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accent1"/>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20" name="Google Shape;420;p13"/>
          <p:cNvSpPr txBox="1"/>
          <p:nvPr>
            <p:ph idx="19" type="title"/>
          </p:nvPr>
        </p:nvSpPr>
        <p:spPr>
          <a:xfrm>
            <a:off x="5531157" y="3481125"/>
            <a:ext cx="19743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21" name="Google Shape;421;p13"/>
          <p:cNvSpPr txBox="1"/>
          <p:nvPr>
            <p:ph idx="20" type="subTitle"/>
          </p:nvPr>
        </p:nvSpPr>
        <p:spPr>
          <a:xfrm>
            <a:off x="5531157" y="3839675"/>
            <a:ext cx="1974300" cy="379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22" name="Google Shape;422;p13"/>
          <p:cNvSpPr txBox="1"/>
          <p:nvPr>
            <p:ph hasCustomPrompt="1" idx="21" type="title"/>
          </p:nvPr>
        </p:nvSpPr>
        <p:spPr>
          <a:xfrm>
            <a:off x="4792257" y="3481125"/>
            <a:ext cx="738900" cy="7380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lt2"/>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grpSp>
        <p:nvGrpSpPr>
          <p:cNvPr id="423" name="Google Shape;423;p13"/>
          <p:cNvGrpSpPr/>
          <p:nvPr/>
        </p:nvGrpSpPr>
        <p:grpSpPr>
          <a:xfrm>
            <a:off x="8088850" y="924325"/>
            <a:ext cx="461337" cy="3294850"/>
            <a:chOff x="8088850" y="924325"/>
            <a:chExt cx="461337" cy="3294850"/>
          </a:xfrm>
        </p:grpSpPr>
        <p:sp>
          <p:nvSpPr>
            <p:cNvPr id="424" name="Google Shape;424;p13"/>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5" name="Google Shape;425;p13"/>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26" name="Google Shape;426;p13"/>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7" name="Google Shape;427;p13"/>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28" name="Google Shape;428;p13"/>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9" name="Google Shape;429;p13"/>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30" name="Google Shape;430;p13"/>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1" name="Google Shape;431;p13"/>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32" name="Google Shape;432;p13"/>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3" name="Google Shape;433;p13"/>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34" name="Google Shape;434;p13"/>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5" name="Google Shape;435;p13"/>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36" name="Google Shape;436;p13"/>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7" name="Google Shape;437;p13"/>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38" name="Google Shape;438;p13"/>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39" name="Google Shape;439;p13"/>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1">
  <p:cSld name="CUSTOM_6">
    <p:spTree>
      <p:nvGrpSpPr>
        <p:cNvPr id="440" name="Shape 440"/>
        <p:cNvGrpSpPr/>
        <p:nvPr/>
      </p:nvGrpSpPr>
      <p:grpSpPr>
        <a:xfrm>
          <a:off x="0" y="0"/>
          <a:ext cx="0" cy="0"/>
          <a:chOff x="0" y="0"/>
          <a:chExt cx="0" cy="0"/>
        </a:xfrm>
      </p:grpSpPr>
      <p:sp>
        <p:nvSpPr>
          <p:cNvPr id="441" name="Google Shape;441;p14"/>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4"/>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 name="Google Shape;443;p14"/>
          <p:cNvGrpSpPr/>
          <p:nvPr/>
        </p:nvGrpSpPr>
        <p:grpSpPr>
          <a:xfrm>
            <a:off x="1482000" y="1328125"/>
            <a:ext cx="6180000" cy="3019000"/>
            <a:chOff x="1218700" y="1328125"/>
            <a:chExt cx="6180000" cy="3019000"/>
          </a:xfrm>
        </p:grpSpPr>
        <p:cxnSp>
          <p:nvCxnSpPr>
            <p:cNvPr id="444" name="Google Shape;444;p14"/>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45" name="Google Shape;445;p14"/>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46" name="Google Shape;446;p14"/>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47" name="Google Shape;447;p14"/>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48" name="Google Shape;448;p14"/>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49" name="Google Shape;449;p14"/>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0" name="Google Shape;450;p14"/>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1" name="Google Shape;451;p14"/>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2" name="Google Shape;452;p14"/>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3" name="Google Shape;453;p14"/>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4" name="Google Shape;454;p14"/>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5" name="Google Shape;455;p14"/>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6" name="Google Shape;456;p14"/>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7" name="Google Shape;457;p14"/>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8" name="Google Shape;458;p14"/>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9" name="Google Shape;459;p14"/>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60" name="Google Shape;460;p14"/>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61" name="Google Shape;461;p14"/>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62" name="Google Shape;462;p14"/>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63" name="Google Shape;463;p14"/>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grpSp>
        <p:nvGrpSpPr>
          <p:cNvPr id="464" name="Google Shape;464;p14"/>
          <p:cNvGrpSpPr/>
          <p:nvPr/>
        </p:nvGrpSpPr>
        <p:grpSpPr>
          <a:xfrm>
            <a:off x="604488" y="924325"/>
            <a:ext cx="461337" cy="3294850"/>
            <a:chOff x="604488" y="924325"/>
            <a:chExt cx="461337" cy="3294850"/>
          </a:xfrm>
        </p:grpSpPr>
        <p:sp>
          <p:nvSpPr>
            <p:cNvPr id="465" name="Google Shape;465;p14"/>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6" name="Google Shape;466;p14"/>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67" name="Google Shape;467;p14"/>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68" name="Google Shape;468;p14"/>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69" name="Google Shape;469;p14"/>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0" name="Google Shape;470;p14"/>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71" name="Google Shape;471;p14"/>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2" name="Google Shape;472;p14"/>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73" name="Google Shape;473;p14"/>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4" name="Google Shape;474;p14"/>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75" name="Google Shape;475;p14"/>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6" name="Google Shape;476;p14"/>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77" name="Google Shape;477;p14"/>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78" name="Google Shape;478;p14"/>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479" name="Google Shape;479;p14"/>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80" name="Google Shape;480;p14"/>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481" name="Google Shape;481;p14"/>
          <p:cNvSpPr txBox="1"/>
          <p:nvPr>
            <p:ph type="title"/>
          </p:nvPr>
        </p:nvSpPr>
        <p:spPr>
          <a:xfrm>
            <a:off x="1638550" y="861875"/>
            <a:ext cx="58668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482" name="Google Shape;482;p14"/>
          <p:cNvSpPr txBox="1"/>
          <p:nvPr>
            <p:ph idx="2" type="title"/>
          </p:nvPr>
        </p:nvSpPr>
        <p:spPr>
          <a:xfrm>
            <a:off x="1492682" y="1984650"/>
            <a:ext cx="19743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3" name="Google Shape;483;p14"/>
          <p:cNvSpPr txBox="1"/>
          <p:nvPr>
            <p:ph idx="1" type="subTitle"/>
          </p:nvPr>
        </p:nvSpPr>
        <p:spPr>
          <a:xfrm>
            <a:off x="1492682" y="2343200"/>
            <a:ext cx="1974300" cy="37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4" name="Google Shape;484;p14"/>
          <p:cNvSpPr txBox="1"/>
          <p:nvPr>
            <p:ph hasCustomPrompt="1" idx="3" type="title"/>
          </p:nvPr>
        </p:nvSpPr>
        <p:spPr>
          <a:xfrm>
            <a:off x="2110375" y="1479088"/>
            <a:ext cx="7389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accent1"/>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85" name="Google Shape;485;p14"/>
          <p:cNvSpPr txBox="1"/>
          <p:nvPr>
            <p:ph idx="4" type="title"/>
          </p:nvPr>
        </p:nvSpPr>
        <p:spPr>
          <a:xfrm>
            <a:off x="3586397" y="1984650"/>
            <a:ext cx="19743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6" name="Google Shape;486;p14"/>
          <p:cNvSpPr txBox="1"/>
          <p:nvPr>
            <p:ph idx="5" type="subTitle"/>
          </p:nvPr>
        </p:nvSpPr>
        <p:spPr>
          <a:xfrm>
            <a:off x="3586397" y="2343200"/>
            <a:ext cx="1974300" cy="37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87" name="Google Shape;487;p14"/>
          <p:cNvSpPr txBox="1"/>
          <p:nvPr>
            <p:ph hasCustomPrompt="1" idx="6" type="title"/>
          </p:nvPr>
        </p:nvSpPr>
        <p:spPr>
          <a:xfrm>
            <a:off x="4204102" y="1479088"/>
            <a:ext cx="7389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accent1"/>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88" name="Google Shape;488;p14"/>
          <p:cNvSpPr txBox="1"/>
          <p:nvPr>
            <p:ph idx="7" type="title"/>
          </p:nvPr>
        </p:nvSpPr>
        <p:spPr>
          <a:xfrm>
            <a:off x="5742482" y="1984650"/>
            <a:ext cx="19743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89" name="Google Shape;489;p14"/>
          <p:cNvSpPr txBox="1"/>
          <p:nvPr>
            <p:ph idx="8" type="subTitle"/>
          </p:nvPr>
        </p:nvSpPr>
        <p:spPr>
          <a:xfrm>
            <a:off x="5742482" y="2343200"/>
            <a:ext cx="1974300" cy="37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0" name="Google Shape;490;p14"/>
          <p:cNvSpPr txBox="1"/>
          <p:nvPr>
            <p:ph hasCustomPrompt="1" idx="9" type="title"/>
          </p:nvPr>
        </p:nvSpPr>
        <p:spPr>
          <a:xfrm>
            <a:off x="6360175" y="1479088"/>
            <a:ext cx="7389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accent1"/>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91" name="Google Shape;491;p14"/>
          <p:cNvSpPr txBox="1"/>
          <p:nvPr>
            <p:ph idx="13" type="title"/>
          </p:nvPr>
        </p:nvSpPr>
        <p:spPr>
          <a:xfrm>
            <a:off x="2522407" y="3404925"/>
            <a:ext cx="19743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92" name="Google Shape;492;p14"/>
          <p:cNvSpPr txBox="1"/>
          <p:nvPr>
            <p:ph idx="14" type="subTitle"/>
          </p:nvPr>
        </p:nvSpPr>
        <p:spPr>
          <a:xfrm>
            <a:off x="2522407" y="3763475"/>
            <a:ext cx="1974300" cy="37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3" name="Google Shape;493;p14"/>
          <p:cNvSpPr txBox="1"/>
          <p:nvPr>
            <p:ph hasCustomPrompt="1" idx="15" type="title"/>
          </p:nvPr>
        </p:nvSpPr>
        <p:spPr>
          <a:xfrm>
            <a:off x="3140100" y="2899375"/>
            <a:ext cx="7389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lt2"/>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
        <p:nvSpPr>
          <p:cNvPr id="494" name="Google Shape;494;p14"/>
          <p:cNvSpPr txBox="1"/>
          <p:nvPr>
            <p:ph idx="16" type="title"/>
          </p:nvPr>
        </p:nvSpPr>
        <p:spPr>
          <a:xfrm>
            <a:off x="4647307" y="3404925"/>
            <a:ext cx="19743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495" name="Google Shape;495;p14"/>
          <p:cNvSpPr txBox="1"/>
          <p:nvPr>
            <p:ph idx="17" type="subTitle"/>
          </p:nvPr>
        </p:nvSpPr>
        <p:spPr>
          <a:xfrm>
            <a:off x="4647307" y="3763475"/>
            <a:ext cx="1974300" cy="379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6" name="Google Shape;496;p14"/>
          <p:cNvSpPr txBox="1"/>
          <p:nvPr>
            <p:ph hasCustomPrompt="1" idx="18" type="title"/>
          </p:nvPr>
        </p:nvSpPr>
        <p:spPr>
          <a:xfrm>
            <a:off x="5265000" y="2899375"/>
            <a:ext cx="7389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2"/>
              </a:buClr>
              <a:buSzPts val="4800"/>
              <a:buNone/>
              <a:defRPr b="0">
                <a:solidFill>
                  <a:schemeClr val="lt2"/>
                </a:solidFill>
              </a:defRPr>
            </a:lvl1pPr>
            <a:lvl2pPr lvl="1" rtl="0" algn="ctr">
              <a:spcBef>
                <a:spcPts val="0"/>
              </a:spcBef>
              <a:spcAft>
                <a:spcPts val="0"/>
              </a:spcAft>
              <a:buClr>
                <a:schemeClr val="lt2"/>
              </a:buClr>
              <a:buSzPts val="4800"/>
              <a:buNone/>
              <a:defRPr sz="4800">
                <a:solidFill>
                  <a:schemeClr val="lt2"/>
                </a:solidFill>
              </a:defRPr>
            </a:lvl2pPr>
            <a:lvl3pPr lvl="2" rtl="0" algn="ctr">
              <a:spcBef>
                <a:spcPts val="0"/>
              </a:spcBef>
              <a:spcAft>
                <a:spcPts val="0"/>
              </a:spcAft>
              <a:buClr>
                <a:schemeClr val="lt2"/>
              </a:buClr>
              <a:buSzPts val="4800"/>
              <a:buNone/>
              <a:defRPr sz="4800">
                <a:solidFill>
                  <a:schemeClr val="lt2"/>
                </a:solidFill>
              </a:defRPr>
            </a:lvl3pPr>
            <a:lvl4pPr lvl="3" rtl="0" algn="ctr">
              <a:spcBef>
                <a:spcPts val="0"/>
              </a:spcBef>
              <a:spcAft>
                <a:spcPts val="0"/>
              </a:spcAft>
              <a:buClr>
                <a:schemeClr val="lt2"/>
              </a:buClr>
              <a:buSzPts val="4800"/>
              <a:buNone/>
              <a:defRPr sz="4800">
                <a:solidFill>
                  <a:schemeClr val="lt2"/>
                </a:solidFill>
              </a:defRPr>
            </a:lvl4pPr>
            <a:lvl5pPr lvl="4" rtl="0" algn="ctr">
              <a:spcBef>
                <a:spcPts val="0"/>
              </a:spcBef>
              <a:spcAft>
                <a:spcPts val="0"/>
              </a:spcAft>
              <a:buClr>
                <a:schemeClr val="lt2"/>
              </a:buClr>
              <a:buSzPts val="4800"/>
              <a:buNone/>
              <a:defRPr sz="4800">
                <a:solidFill>
                  <a:schemeClr val="lt2"/>
                </a:solidFill>
              </a:defRPr>
            </a:lvl5pPr>
            <a:lvl6pPr lvl="5" rtl="0" algn="ctr">
              <a:spcBef>
                <a:spcPts val="0"/>
              </a:spcBef>
              <a:spcAft>
                <a:spcPts val="0"/>
              </a:spcAft>
              <a:buClr>
                <a:schemeClr val="lt2"/>
              </a:buClr>
              <a:buSzPts val="4800"/>
              <a:buNone/>
              <a:defRPr sz="4800">
                <a:solidFill>
                  <a:schemeClr val="lt2"/>
                </a:solidFill>
              </a:defRPr>
            </a:lvl6pPr>
            <a:lvl7pPr lvl="6" rtl="0" algn="ctr">
              <a:spcBef>
                <a:spcPts val="0"/>
              </a:spcBef>
              <a:spcAft>
                <a:spcPts val="0"/>
              </a:spcAft>
              <a:buClr>
                <a:schemeClr val="lt2"/>
              </a:buClr>
              <a:buSzPts val="4800"/>
              <a:buNone/>
              <a:defRPr sz="4800">
                <a:solidFill>
                  <a:schemeClr val="lt2"/>
                </a:solidFill>
              </a:defRPr>
            </a:lvl7pPr>
            <a:lvl8pPr lvl="7" rtl="0" algn="ctr">
              <a:spcBef>
                <a:spcPts val="0"/>
              </a:spcBef>
              <a:spcAft>
                <a:spcPts val="0"/>
              </a:spcAft>
              <a:buClr>
                <a:schemeClr val="lt2"/>
              </a:buClr>
              <a:buSzPts val="4800"/>
              <a:buNone/>
              <a:defRPr sz="4800">
                <a:solidFill>
                  <a:schemeClr val="lt2"/>
                </a:solidFill>
              </a:defRPr>
            </a:lvl8pPr>
            <a:lvl9pPr lvl="8" rtl="0" algn="ctr">
              <a:spcBef>
                <a:spcPts val="0"/>
              </a:spcBef>
              <a:spcAft>
                <a:spcPts val="0"/>
              </a:spcAft>
              <a:buClr>
                <a:schemeClr val="lt2"/>
              </a:buClr>
              <a:buSzPts val="4800"/>
              <a:buNone/>
              <a:defRPr sz="4800">
                <a:solidFill>
                  <a:schemeClr val="lt2"/>
                </a:solidFill>
              </a:defRPr>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1">
  <p:cSld name="CAPTION_ONLY_1">
    <p:spTree>
      <p:nvGrpSpPr>
        <p:cNvPr id="497" name="Shape 497"/>
        <p:cNvGrpSpPr/>
        <p:nvPr/>
      </p:nvGrpSpPr>
      <p:grpSpPr>
        <a:xfrm>
          <a:off x="0" y="0"/>
          <a:ext cx="0" cy="0"/>
          <a:chOff x="0" y="0"/>
          <a:chExt cx="0" cy="0"/>
        </a:xfrm>
      </p:grpSpPr>
      <p:sp>
        <p:nvSpPr>
          <p:cNvPr id="498" name="Google Shape;498;p15"/>
          <p:cNvSpPr txBox="1"/>
          <p:nvPr>
            <p:ph type="title"/>
          </p:nvPr>
        </p:nvSpPr>
        <p:spPr>
          <a:xfrm>
            <a:off x="1108500" y="4094150"/>
            <a:ext cx="6927000" cy="5010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499" name="Shape 499"/>
        <p:cNvGrpSpPr/>
        <p:nvPr/>
      </p:nvGrpSpPr>
      <p:grpSpPr>
        <a:xfrm>
          <a:off x="0" y="0"/>
          <a:ext cx="0" cy="0"/>
          <a:chOff x="0" y="0"/>
          <a:chExt cx="0" cy="0"/>
        </a:xfrm>
      </p:grpSpPr>
      <p:sp>
        <p:nvSpPr>
          <p:cNvPr id="500" name="Google Shape;500;p16"/>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16"/>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 name="Google Shape;502;p16"/>
          <p:cNvGrpSpPr/>
          <p:nvPr/>
        </p:nvGrpSpPr>
        <p:grpSpPr>
          <a:xfrm>
            <a:off x="1482000" y="1328125"/>
            <a:ext cx="6180000" cy="3019000"/>
            <a:chOff x="1218700" y="1328125"/>
            <a:chExt cx="6180000" cy="3019000"/>
          </a:xfrm>
        </p:grpSpPr>
        <p:cxnSp>
          <p:nvCxnSpPr>
            <p:cNvPr id="503" name="Google Shape;503;p16"/>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04" name="Google Shape;504;p16"/>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05" name="Google Shape;505;p16"/>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06" name="Google Shape;506;p16"/>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07" name="Google Shape;507;p16"/>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08" name="Google Shape;508;p16"/>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09" name="Google Shape;509;p16"/>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0" name="Google Shape;510;p16"/>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1" name="Google Shape;511;p16"/>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2" name="Google Shape;512;p16"/>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3" name="Google Shape;513;p16"/>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4" name="Google Shape;514;p16"/>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5" name="Google Shape;515;p16"/>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6" name="Google Shape;516;p16"/>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7" name="Google Shape;517;p16"/>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8" name="Google Shape;518;p16"/>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9" name="Google Shape;519;p16"/>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20" name="Google Shape;520;p16"/>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21" name="Google Shape;521;p16"/>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22" name="Google Shape;522;p16"/>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523" name="Google Shape;523;p16"/>
          <p:cNvSpPr txBox="1"/>
          <p:nvPr>
            <p:ph hasCustomPrompt="1" type="title"/>
          </p:nvPr>
        </p:nvSpPr>
        <p:spPr>
          <a:xfrm flipH="1">
            <a:off x="1820475" y="2108088"/>
            <a:ext cx="1417800" cy="927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500"/>
              <a:buNone/>
              <a:defRPr b="0" sz="7000">
                <a:solidFill>
                  <a:schemeClr val="accent1"/>
                </a:solidFill>
              </a:defRPr>
            </a:lvl1pPr>
            <a:lvl2pPr lvl="1" rtl="0" algn="r">
              <a:spcBef>
                <a:spcPts val="0"/>
              </a:spcBef>
              <a:spcAft>
                <a:spcPts val="0"/>
              </a:spcAft>
              <a:buClr>
                <a:schemeClr val="dk1"/>
              </a:buClr>
              <a:buSzPts val="2500"/>
              <a:buNone/>
              <a:defRPr sz="2500">
                <a:solidFill>
                  <a:schemeClr val="dk1"/>
                </a:solidFill>
              </a:defRPr>
            </a:lvl2pPr>
            <a:lvl3pPr lvl="2" rtl="0" algn="r">
              <a:spcBef>
                <a:spcPts val="0"/>
              </a:spcBef>
              <a:spcAft>
                <a:spcPts val="0"/>
              </a:spcAft>
              <a:buClr>
                <a:schemeClr val="dk1"/>
              </a:buClr>
              <a:buSzPts val="2500"/>
              <a:buNone/>
              <a:defRPr sz="2500">
                <a:solidFill>
                  <a:schemeClr val="dk1"/>
                </a:solidFill>
              </a:defRPr>
            </a:lvl3pPr>
            <a:lvl4pPr lvl="3" rtl="0" algn="r">
              <a:spcBef>
                <a:spcPts val="0"/>
              </a:spcBef>
              <a:spcAft>
                <a:spcPts val="0"/>
              </a:spcAft>
              <a:buClr>
                <a:schemeClr val="dk1"/>
              </a:buClr>
              <a:buSzPts val="2500"/>
              <a:buNone/>
              <a:defRPr sz="2500">
                <a:solidFill>
                  <a:schemeClr val="dk1"/>
                </a:solidFill>
              </a:defRPr>
            </a:lvl4pPr>
            <a:lvl5pPr lvl="4" rtl="0" algn="r">
              <a:spcBef>
                <a:spcPts val="0"/>
              </a:spcBef>
              <a:spcAft>
                <a:spcPts val="0"/>
              </a:spcAft>
              <a:buClr>
                <a:schemeClr val="dk1"/>
              </a:buClr>
              <a:buSzPts val="2500"/>
              <a:buNone/>
              <a:defRPr sz="2500">
                <a:solidFill>
                  <a:schemeClr val="dk1"/>
                </a:solidFill>
              </a:defRPr>
            </a:lvl5pPr>
            <a:lvl6pPr lvl="5" rtl="0" algn="r">
              <a:spcBef>
                <a:spcPts val="0"/>
              </a:spcBef>
              <a:spcAft>
                <a:spcPts val="0"/>
              </a:spcAft>
              <a:buClr>
                <a:schemeClr val="dk1"/>
              </a:buClr>
              <a:buSzPts val="2500"/>
              <a:buNone/>
              <a:defRPr sz="2500">
                <a:solidFill>
                  <a:schemeClr val="dk1"/>
                </a:solidFill>
              </a:defRPr>
            </a:lvl6pPr>
            <a:lvl7pPr lvl="6" rtl="0" algn="r">
              <a:spcBef>
                <a:spcPts val="0"/>
              </a:spcBef>
              <a:spcAft>
                <a:spcPts val="0"/>
              </a:spcAft>
              <a:buClr>
                <a:schemeClr val="dk1"/>
              </a:buClr>
              <a:buSzPts val="2500"/>
              <a:buNone/>
              <a:defRPr sz="2500">
                <a:solidFill>
                  <a:schemeClr val="dk1"/>
                </a:solidFill>
              </a:defRPr>
            </a:lvl7pPr>
            <a:lvl8pPr lvl="7" rtl="0" algn="r">
              <a:spcBef>
                <a:spcPts val="0"/>
              </a:spcBef>
              <a:spcAft>
                <a:spcPts val="0"/>
              </a:spcAft>
              <a:buClr>
                <a:schemeClr val="dk1"/>
              </a:buClr>
              <a:buSzPts val="2500"/>
              <a:buNone/>
              <a:defRPr sz="2500">
                <a:solidFill>
                  <a:schemeClr val="dk1"/>
                </a:solidFill>
              </a:defRPr>
            </a:lvl8pPr>
            <a:lvl9pPr lvl="8" rtl="0" algn="r">
              <a:spcBef>
                <a:spcPts val="0"/>
              </a:spcBef>
              <a:spcAft>
                <a:spcPts val="0"/>
              </a:spcAft>
              <a:buClr>
                <a:schemeClr val="dk1"/>
              </a:buClr>
              <a:buSzPts val="2500"/>
              <a:buNone/>
              <a:defRPr sz="2500">
                <a:solidFill>
                  <a:schemeClr val="dk1"/>
                </a:solidFill>
              </a:defRPr>
            </a:lvl9pPr>
          </a:lstStyle>
          <a:p>
            <a:r>
              <a:t>xx%</a:t>
            </a:r>
          </a:p>
        </p:txBody>
      </p:sp>
      <p:sp>
        <p:nvSpPr>
          <p:cNvPr id="524" name="Google Shape;524;p16"/>
          <p:cNvSpPr txBox="1"/>
          <p:nvPr>
            <p:ph idx="2" type="title"/>
          </p:nvPr>
        </p:nvSpPr>
        <p:spPr>
          <a:xfrm>
            <a:off x="3562080" y="2046603"/>
            <a:ext cx="3219600" cy="6747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b="0"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25" name="Google Shape;525;p16"/>
          <p:cNvSpPr txBox="1"/>
          <p:nvPr>
            <p:ph idx="1" type="subTitle"/>
          </p:nvPr>
        </p:nvSpPr>
        <p:spPr>
          <a:xfrm>
            <a:off x="3562075" y="2797513"/>
            <a:ext cx="3953400" cy="299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800"/>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grpSp>
        <p:nvGrpSpPr>
          <p:cNvPr id="526" name="Google Shape;526;p16"/>
          <p:cNvGrpSpPr/>
          <p:nvPr/>
        </p:nvGrpSpPr>
        <p:grpSpPr>
          <a:xfrm>
            <a:off x="604488" y="924325"/>
            <a:ext cx="461337" cy="3294850"/>
            <a:chOff x="604488" y="924325"/>
            <a:chExt cx="461337" cy="3294850"/>
          </a:xfrm>
        </p:grpSpPr>
        <p:sp>
          <p:nvSpPr>
            <p:cNvPr id="527" name="Google Shape;527;p16"/>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28" name="Google Shape;528;p16"/>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29" name="Google Shape;529;p16"/>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0" name="Google Shape;530;p16"/>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31" name="Google Shape;531;p16"/>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2" name="Google Shape;532;p16"/>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33" name="Google Shape;533;p16"/>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4" name="Google Shape;534;p16"/>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35" name="Google Shape;535;p16"/>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6" name="Google Shape;536;p16"/>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37" name="Google Shape;537;p16"/>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38" name="Google Shape;538;p16"/>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39" name="Google Shape;539;p16"/>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0" name="Google Shape;540;p16"/>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41" name="Google Shape;541;p16"/>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2" name="Google Shape;542;p16"/>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SECTION_HEADER_1_1">
    <p:spTree>
      <p:nvGrpSpPr>
        <p:cNvPr id="543" name="Shape 543"/>
        <p:cNvGrpSpPr/>
        <p:nvPr/>
      </p:nvGrpSpPr>
      <p:grpSpPr>
        <a:xfrm>
          <a:off x="0" y="0"/>
          <a:ext cx="0" cy="0"/>
          <a:chOff x="0" y="0"/>
          <a:chExt cx="0" cy="0"/>
        </a:xfrm>
      </p:grpSpPr>
      <p:sp>
        <p:nvSpPr>
          <p:cNvPr id="544" name="Google Shape;544;p17"/>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7"/>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 name="Google Shape;546;p17"/>
          <p:cNvGrpSpPr/>
          <p:nvPr/>
        </p:nvGrpSpPr>
        <p:grpSpPr>
          <a:xfrm>
            <a:off x="1482000" y="1328125"/>
            <a:ext cx="6180000" cy="3019000"/>
            <a:chOff x="1218700" y="1328125"/>
            <a:chExt cx="6180000" cy="3019000"/>
          </a:xfrm>
        </p:grpSpPr>
        <p:cxnSp>
          <p:nvCxnSpPr>
            <p:cNvPr id="547" name="Google Shape;547;p17"/>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48" name="Google Shape;548;p17"/>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49" name="Google Shape;549;p17"/>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0" name="Google Shape;550;p17"/>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1" name="Google Shape;551;p17"/>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2" name="Google Shape;552;p17"/>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3" name="Google Shape;553;p17"/>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4" name="Google Shape;554;p17"/>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5" name="Google Shape;555;p17"/>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6" name="Google Shape;556;p17"/>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7" name="Google Shape;557;p17"/>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8" name="Google Shape;558;p17"/>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59" name="Google Shape;559;p17"/>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60" name="Google Shape;560;p17"/>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61" name="Google Shape;561;p17"/>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62" name="Google Shape;562;p17"/>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63" name="Google Shape;563;p17"/>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64" name="Google Shape;564;p17"/>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65" name="Google Shape;565;p17"/>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66" name="Google Shape;566;p17"/>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567" name="Google Shape;567;p17"/>
          <p:cNvSpPr txBox="1"/>
          <p:nvPr>
            <p:ph hasCustomPrompt="1" type="title"/>
          </p:nvPr>
        </p:nvSpPr>
        <p:spPr>
          <a:xfrm flipH="1">
            <a:off x="3863112" y="1616275"/>
            <a:ext cx="1417800" cy="9273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500"/>
              <a:buNone/>
              <a:defRPr b="0" sz="7000">
                <a:solidFill>
                  <a:schemeClr val="accent1"/>
                </a:solidFill>
              </a:defRPr>
            </a:lvl1pPr>
            <a:lvl2pPr lvl="1" rtl="0" algn="r">
              <a:spcBef>
                <a:spcPts val="0"/>
              </a:spcBef>
              <a:spcAft>
                <a:spcPts val="0"/>
              </a:spcAft>
              <a:buClr>
                <a:schemeClr val="dk1"/>
              </a:buClr>
              <a:buSzPts val="2500"/>
              <a:buNone/>
              <a:defRPr sz="2500">
                <a:solidFill>
                  <a:schemeClr val="dk1"/>
                </a:solidFill>
              </a:defRPr>
            </a:lvl2pPr>
            <a:lvl3pPr lvl="2" rtl="0" algn="r">
              <a:spcBef>
                <a:spcPts val="0"/>
              </a:spcBef>
              <a:spcAft>
                <a:spcPts val="0"/>
              </a:spcAft>
              <a:buClr>
                <a:schemeClr val="dk1"/>
              </a:buClr>
              <a:buSzPts val="2500"/>
              <a:buNone/>
              <a:defRPr sz="2500">
                <a:solidFill>
                  <a:schemeClr val="dk1"/>
                </a:solidFill>
              </a:defRPr>
            </a:lvl3pPr>
            <a:lvl4pPr lvl="3" rtl="0" algn="r">
              <a:spcBef>
                <a:spcPts val="0"/>
              </a:spcBef>
              <a:spcAft>
                <a:spcPts val="0"/>
              </a:spcAft>
              <a:buClr>
                <a:schemeClr val="dk1"/>
              </a:buClr>
              <a:buSzPts val="2500"/>
              <a:buNone/>
              <a:defRPr sz="2500">
                <a:solidFill>
                  <a:schemeClr val="dk1"/>
                </a:solidFill>
              </a:defRPr>
            </a:lvl4pPr>
            <a:lvl5pPr lvl="4" rtl="0" algn="r">
              <a:spcBef>
                <a:spcPts val="0"/>
              </a:spcBef>
              <a:spcAft>
                <a:spcPts val="0"/>
              </a:spcAft>
              <a:buClr>
                <a:schemeClr val="dk1"/>
              </a:buClr>
              <a:buSzPts val="2500"/>
              <a:buNone/>
              <a:defRPr sz="2500">
                <a:solidFill>
                  <a:schemeClr val="dk1"/>
                </a:solidFill>
              </a:defRPr>
            </a:lvl5pPr>
            <a:lvl6pPr lvl="5" rtl="0" algn="r">
              <a:spcBef>
                <a:spcPts val="0"/>
              </a:spcBef>
              <a:spcAft>
                <a:spcPts val="0"/>
              </a:spcAft>
              <a:buClr>
                <a:schemeClr val="dk1"/>
              </a:buClr>
              <a:buSzPts val="2500"/>
              <a:buNone/>
              <a:defRPr sz="2500">
                <a:solidFill>
                  <a:schemeClr val="dk1"/>
                </a:solidFill>
              </a:defRPr>
            </a:lvl6pPr>
            <a:lvl7pPr lvl="6" rtl="0" algn="r">
              <a:spcBef>
                <a:spcPts val="0"/>
              </a:spcBef>
              <a:spcAft>
                <a:spcPts val="0"/>
              </a:spcAft>
              <a:buClr>
                <a:schemeClr val="dk1"/>
              </a:buClr>
              <a:buSzPts val="2500"/>
              <a:buNone/>
              <a:defRPr sz="2500">
                <a:solidFill>
                  <a:schemeClr val="dk1"/>
                </a:solidFill>
              </a:defRPr>
            </a:lvl7pPr>
            <a:lvl8pPr lvl="7" rtl="0" algn="r">
              <a:spcBef>
                <a:spcPts val="0"/>
              </a:spcBef>
              <a:spcAft>
                <a:spcPts val="0"/>
              </a:spcAft>
              <a:buClr>
                <a:schemeClr val="dk1"/>
              </a:buClr>
              <a:buSzPts val="2500"/>
              <a:buNone/>
              <a:defRPr sz="2500">
                <a:solidFill>
                  <a:schemeClr val="dk1"/>
                </a:solidFill>
              </a:defRPr>
            </a:lvl8pPr>
            <a:lvl9pPr lvl="8" rtl="0" algn="r">
              <a:spcBef>
                <a:spcPts val="0"/>
              </a:spcBef>
              <a:spcAft>
                <a:spcPts val="0"/>
              </a:spcAft>
              <a:buClr>
                <a:schemeClr val="dk1"/>
              </a:buClr>
              <a:buSzPts val="2500"/>
              <a:buNone/>
              <a:defRPr sz="2500">
                <a:solidFill>
                  <a:schemeClr val="dk1"/>
                </a:solidFill>
              </a:defRPr>
            </a:lvl9pPr>
          </a:lstStyle>
          <a:p>
            <a:r>
              <a:t>xx%</a:t>
            </a:r>
          </a:p>
        </p:txBody>
      </p:sp>
      <p:sp>
        <p:nvSpPr>
          <p:cNvPr id="568" name="Google Shape;568;p17"/>
          <p:cNvSpPr txBox="1"/>
          <p:nvPr>
            <p:ph idx="2" type="title"/>
          </p:nvPr>
        </p:nvSpPr>
        <p:spPr>
          <a:xfrm>
            <a:off x="2962192" y="2899278"/>
            <a:ext cx="3219600" cy="674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600"/>
              <a:buNone/>
              <a:defRPr b="0"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69" name="Google Shape;569;p17"/>
          <p:cNvSpPr txBox="1"/>
          <p:nvPr>
            <p:ph idx="1" type="subTitle"/>
          </p:nvPr>
        </p:nvSpPr>
        <p:spPr>
          <a:xfrm>
            <a:off x="1841563" y="3642720"/>
            <a:ext cx="5460900" cy="299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grpSp>
        <p:nvGrpSpPr>
          <p:cNvPr id="570" name="Google Shape;570;p17"/>
          <p:cNvGrpSpPr/>
          <p:nvPr/>
        </p:nvGrpSpPr>
        <p:grpSpPr>
          <a:xfrm>
            <a:off x="604488" y="924325"/>
            <a:ext cx="461337" cy="3294850"/>
            <a:chOff x="604488" y="924325"/>
            <a:chExt cx="461337" cy="3294850"/>
          </a:xfrm>
        </p:grpSpPr>
        <p:sp>
          <p:nvSpPr>
            <p:cNvPr id="571" name="Google Shape;571;p17"/>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2" name="Google Shape;572;p17"/>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73" name="Google Shape;573;p17"/>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4" name="Google Shape;574;p17"/>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75" name="Google Shape;575;p17"/>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6" name="Google Shape;576;p17"/>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77" name="Google Shape;577;p17"/>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8" name="Google Shape;578;p17"/>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79" name="Google Shape;579;p17"/>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0" name="Google Shape;580;p17"/>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81" name="Google Shape;581;p17"/>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 name="Google Shape;582;p17"/>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83" name="Google Shape;583;p17"/>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4" name="Google Shape;584;p17"/>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585" name="Google Shape;585;p17"/>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6" name="Google Shape;586;p17"/>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
    <p:spTree>
      <p:nvGrpSpPr>
        <p:cNvPr id="587" name="Shape 587"/>
        <p:cNvGrpSpPr/>
        <p:nvPr/>
      </p:nvGrpSpPr>
      <p:grpSpPr>
        <a:xfrm>
          <a:off x="0" y="0"/>
          <a:ext cx="0" cy="0"/>
          <a:chOff x="0" y="0"/>
          <a:chExt cx="0" cy="0"/>
        </a:xfrm>
      </p:grpSpPr>
      <p:sp>
        <p:nvSpPr>
          <p:cNvPr id="588" name="Google Shape;588;p18"/>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8"/>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 name="Google Shape;590;p18"/>
          <p:cNvGrpSpPr/>
          <p:nvPr/>
        </p:nvGrpSpPr>
        <p:grpSpPr>
          <a:xfrm>
            <a:off x="1482000" y="1328125"/>
            <a:ext cx="6180000" cy="3019000"/>
            <a:chOff x="1218700" y="1328125"/>
            <a:chExt cx="6180000" cy="3019000"/>
          </a:xfrm>
        </p:grpSpPr>
        <p:cxnSp>
          <p:nvCxnSpPr>
            <p:cNvPr id="591" name="Google Shape;591;p18"/>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92" name="Google Shape;592;p18"/>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93" name="Google Shape;593;p18"/>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94" name="Google Shape;594;p18"/>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95" name="Google Shape;595;p18"/>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96" name="Google Shape;596;p18"/>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97" name="Google Shape;597;p18"/>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98" name="Google Shape;598;p18"/>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99" name="Google Shape;599;p18"/>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0" name="Google Shape;600;p18"/>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1" name="Google Shape;601;p18"/>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2" name="Google Shape;602;p18"/>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3" name="Google Shape;603;p18"/>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4" name="Google Shape;604;p18"/>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5" name="Google Shape;605;p18"/>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6" name="Google Shape;606;p18"/>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7" name="Google Shape;607;p18"/>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8" name="Google Shape;608;p18"/>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09" name="Google Shape;609;p18"/>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10" name="Google Shape;610;p18"/>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611" name="Google Shape;611;p18"/>
          <p:cNvSpPr txBox="1"/>
          <p:nvPr>
            <p:ph type="title"/>
          </p:nvPr>
        </p:nvSpPr>
        <p:spPr>
          <a:xfrm>
            <a:off x="5734500" y="2352413"/>
            <a:ext cx="1799100" cy="498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200"/>
              <a:buNone/>
              <a:defRPr b="0" sz="16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612" name="Google Shape;612;p18"/>
          <p:cNvSpPr txBox="1"/>
          <p:nvPr>
            <p:ph idx="1" type="subTitle"/>
          </p:nvPr>
        </p:nvSpPr>
        <p:spPr>
          <a:xfrm>
            <a:off x="1610388" y="1783038"/>
            <a:ext cx="3673800" cy="15774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2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13" name="Google Shape;613;p18"/>
          <p:cNvGrpSpPr/>
          <p:nvPr/>
        </p:nvGrpSpPr>
        <p:grpSpPr>
          <a:xfrm>
            <a:off x="8088850" y="924325"/>
            <a:ext cx="461337" cy="3294850"/>
            <a:chOff x="8088850" y="924325"/>
            <a:chExt cx="461337" cy="3294850"/>
          </a:xfrm>
        </p:grpSpPr>
        <p:sp>
          <p:nvSpPr>
            <p:cNvPr id="614" name="Google Shape;614;p18"/>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5" name="Google Shape;615;p18"/>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16" name="Google Shape;616;p18"/>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7" name="Google Shape;617;p18"/>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18" name="Google Shape;618;p18"/>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9" name="Google Shape;619;p18"/>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20" name="Google Shape;620;p18"/>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1" name="Google Shape;621;p18"/>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22" name="Google Shape;622;p18"/>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3" name="Google Shape;623;p18"/>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24" name="Google Shape;624;p18"/>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5" name="Google Shape;625;p18"/>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26" name="Google Shape;626;p18"/>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7" name="Google Shape;627;p18"/>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28" name="Google Shape;628;p18"/>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9" name="Google Shape;629;p18"/>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1">
  <p:cSld name="CUSTOM_2_1">
    <p:spTree>
      <p:nvGrpSpPr>
        <p:cNvPr id="630" name="Shape 630"/>
        <p:cNvGrpSpPr/>
        <p:nvPr/>
      </p:nvGrpSpPr>
      <p:grpSpPr>
        <a:xfrm>
          <a:off x="0" y="0"/>
          <a:ext cx="0" cy="0"/>
          <a:chOff x="0" y="0"/>
          <a:chExt cx="0" cy="0"/>
        </a:xfrm>
      </p:grpSpPr>
      <p:sp>
        <p:nvSpPr>
          <p:cNvPr id="631" name="Google Shape;631;p19"/>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9"/>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 name="Google Shape;633;p19"/>
          <p:cNvGrpSpPr/>
          <p:nvPr/>
        </p:nvGrpSpPr>
        <p:grpSpPr>
          <a:xfrm>
            <a:off x="1482000" y="1328125"/>
            <a:ext cx="6180000" cy="3019000"/>
            <a:chOff x="1218700" y="1328125"/>
            <a:chExt cx="6180000" cy="3019000"/>
          </a:xfrm>
        </p:grpSpPr>
        <p:cxnSp>
          <p:nvCxnSpPr>
            <p:cNvPr id="634" name="Google Shape;634;p19"/>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35" name="Google Shape;635;p19"/>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36" name="Google Shape;636;p19"/>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37" name="Google Shape;637;p19"/>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38" name="Google Shape;638;p19"/>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39" name="Google Shape;639;p19"/>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0" name="Google Shape;640;p19"/>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1" name="Google Shape;641;p19"/>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2" name="Google Shape;642;p19"/>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3" name="Google Shape;643;p19"/>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4" name="Google Shape;644;p19"/>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5" name="Google Shape;645;p19"/>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6" name="Google Shape;646;p19"/>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7" name="Google Shape;647;p19"/>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8" name="Google Shape;648;p19"/>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49" name="Google Shape;649;p19"/>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50" name="Google Shape;650;p19"/>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51" name="Google Shape;651;p19"/>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52" name="Google Shape;652;p19"/>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53" name="Google Shape;653;p19"/>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grpSp>
        <p:nvGrpSpPr>
          <p:cNvPr id="654" name="Google Shape;654;p19"/>
          <p:cNvGrpSpPr/>
          <p:nvPr/>
        </p:nvGrpSpPr>
        <p:grpSpPr>
          <a:xfrm>
            <a:off x="604488" y="924325"/>
            <a:ext cx="461337" cy="3294850"/>
            <a:chOff x="604488" y="924325"/>
            <a:chExt cx="461337" cy="3294850"/>
          </a:xfrm>
        </p:grpSpPr>
        <p:sp>
          <p:nvSpPr>
            <p:cNvPr id="655" name="Google Shape;655;p19"/>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6" name="Google Shape;656;p19"/>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57" name="Google Shape;657;p19"/>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58" name="Google Shape;658;p19"/>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59" name="Google Shape;659;p19"/>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0" name="Google Shape;660;p19"/>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61" name="Google Shape;661;p19"/>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2" name="Google Shape;662;p19"/>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63" name="Google Shape;663;p19"/>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4" name="Google Shape;664;p19"/>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65" name="Google Shape;665;p19"/>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6" name="Google Shape;666;p19"/>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67" name="Google Shape;667;p19"/>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8" name="Google Shape;668;p19"/>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69" name="Google Shape;669;p19"/>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0" name="Google Shape;670;p19"/>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671" name="Google Shape;671;p19"/>
          <p:cNvSpPr txBox="1"/>
          <p:nvPr>
            <p:ph type="title"/>
          </p:nvPr>
        </p:nvSpPr>
        <p:spPr>
          <a:xfrm>
            <a:off x="2549291" y="3000313"/>
            <a:ext cx="3761400" cy="4980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4200"/>
              <a:buNone/>
              <a:defRPr b="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672" name="Google Shape;672;p19"/>
          <p:cNvSpPr txBox="1"/>
          <p:nvPr>
            <p:ph idx="1" type="subTitle"/>
          </p:nvPr>
        </p:nvSpPr>
        <p:spPr>
          <a:xfrm>
            <a:off x="2093700" y="1645188"/>
            <a:ext cx="4956600" cy="11577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2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3">
    <p:spTree>
      <p:nvGrpSpPr>
        <p:cNvPr id="673" name="Shape 673"/>
        <p:cNvGrpSpPr/>
        <p:nvPr/>
      </p:nvGrpSpPr>
      <p:grpSpPr>
        <a:xfrm>
          <a:off x="0" y="0"/>
          <a:ext cx="0" cy="0"/>
          <a:chOff x="0" y="0"/>
          <a:chExt cx="0" cy="0"/>
        </a:xfrm>
      </p:grpSpPr>
      <p:sp>
        <p:nvSpPr>
          <p:cNvPr id="674" name="Google Shape;674;p20"/>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0"/>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 name="Google Shape;676;p20"/>
          <p:cNvGrpSpPr/>
          <p:nvPr/>
        </p:nvGrpSpPr>
        <p:grpSpPr>
          <a:xfrm>
            <a:off x="1482000" y="1328125"/>
            <a:ext cx="6180000" cy="3019000"/>
            <a:chOff x="1218700" y="1328125"/>
            <a:chExt cx="6180000" cy="3019000"/>
          </a:xfrm>
        </p:grpSpPr>
        <p:cxnSp>
          <p:nvCxnSpPr>
            <p:cNvPr id="677" name="Google Shape;677;p20"/>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78" name="Google Shape;678;p20"/>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79" name="Google Shape;679;p20"/>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0" name="Google Shape;680;p20"/>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1" name="Google Shape;681;p20"/>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2" name="Google Shape;682;p20"/>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3" name="Google Shape;683;p20"/>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4" name="Google Shape;684;p20"/>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5" name="Google Shape;685;p20"/>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6" name="Google Shape;686;p20"/>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7" name="Google Shape;687;p20"/>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8" name="Google Shape;688;p20"/>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89" name="Google Shape;689;p20"/>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90" name="Google Shape;690;p20"/>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91" name="Google Shape;691;p20"/>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92" name="Google Shape;692;p20"/>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93" name="Google Shape;693;p20"/>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94" name="Google Shape;694;p20"/>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95" name="Google Shape;695;p20"/>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696" name="Google Shape;696;p20"/>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697" name="Google Shape;697;p20"/>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698" name="Google Shape;698;p20"/>
          <p:cNvGrpSpPr/>
          <p:nvPr/>
        </p:nvGrpSpPr>
        <p:grpSpPr>
          <a:xfrm>
            <a:off x="604488" y="924325"/>
            <a:ext cx="461337" cy="3294850"/>
            <a:chOff x="604488" y="924325"/>
            <a:chExt cx="461337" cy="3294850"/>
          </a:xfrm>
        </p:grpSpPr>
        <p:sp>
          <p:nvSpPr>
            <p:cNvPr id="699" name="Google Shape;699;p20"/>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0" name="Google Shape;700;p20"/>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01" name="Google Shape;701;p20"/>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2" name="Google Shape;702;p20"/>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03" name="Google Shape;703;p20"/>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4" name="Google Shape;704;p20"/>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05" name="Google Shape;705;p20"/>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 name="Google Shape;706;p20"/>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07" name="Google Shape;707;p20"/>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 name="Google Shape;708;p20"/>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09" name="Google Shape;709;p20"/>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0" name="Google Shape;710;p20"/>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11" name="Google Shape;711;p20"/>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2" name="Google Shape;712;p20"/>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13" name="Google Shape;713;p20"/>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 name="Google Shape;714;p20"/>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grpSp>
        <p:nvGrpSpPr>
          <p:cNvPr id="715" name="Google Shape;715;p20"/>
          <p:cNvGrpSpPr/>
          <p:nvPr/>
        </p:nvGrpSpPr>
        <p:grpSpPr>
          <a:xfrm>
            <a:off x="604488" y="924325"/>
            <a:ext cx="461337" cy="3294850"/>
            <a:chOff x="604488" y="924325"/>
            <a:chExt cx="461337" cy="3294850"/>
          </a:xfrm>
        </p:grpSpPr>
        <p:sp>
          <p:nvSpPr>
            <p:cNvPr id="716" name="Google Shape;716;p20"/>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 name="Google Shape;717;p20"/>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18" name="Google Shape;718;p20"/>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 name="Google Shape;719;p20"/>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20" name="Google Shape;720;p20"/>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 name="Google Shape;721;p20"/>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22" name="Google Shape;722;p20"/>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3" name="Google Shape;723;p20"/>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24" name="Google Shape;724;p20"/>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 name="Google Shape;725;p20"/>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26" name="Google Shape;726;p20"/>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 name="Google Shape;727;p20"/>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28" name="Google Shape;728;p20"/>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9" name="Google Shape;729;p20"/>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30" name="Google Shape;730;p20"/>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31" name="Google Shape;731;p20"/>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1" name="Shape 31"/>
        <p:cNvGrpSpPr/>
        <p:nvPr/>
      </p:nvGrpSpPr>
      <p:grpSpPr>
        <a:xfrm>
          <a:off x="0" y="0"/>
          <a:ext cx="0" cy="0"/>
          <a:chOff x="0" y="0"/>
          <a:chExt cx="0" cy="0"/>
        </a:xfrm>
      </p:grpSpPr>
      <p:sp>
        <p:nvSpPr>
          <p:cNvPr id="32" name="Google Shape;32;p3"/>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3"/>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 name="Google Shape;34;p3"/>
          <p:cNvGrpSpPr/>
          <p:nvPr/>
        </p:nvGrpSpPr>
        <p:grpSpPr>
          <a:xfrm>
            <a:off x="1482000" y="1328125"/>
            <a:ext cx="6180000" cy="3019000"/>
            <a:chOff x="1218700" y="1328125"/>
            <a:chExt cx="6180000" cy="3019000"/>
          </a:xfrm>
        </p:grpSpPr>
        <p:cxnSp>
          <p:nvCxnSpPr>
            <p:cNvPr id="35" name="Google Shape;35;p3"/>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6" name="Google Shape;36;p3"/>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7" name="Google Shape;37;p3"/>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8" name="Google Shape;38;p3"/>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9" name="Google Shape;39;p3"/>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0" name="Google Shape;40;p3"/>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1" name="Google Shape;41;p3"/>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2" name="Google Shape;42;p3"/>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3" name="Google Shape;43;p3"/>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4" name="Google Shape;44;p3"/>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5" name="Google Shape;45;p3"/>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6" name="Google Shape;46;p3"/>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7" name="Google Shape;47;p3"/>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8" name="Google Shape;48;p3"/>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49" name="Google Shape;49;p3"/>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0" name="Google Shape;50;p3"/>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1" name="Google Shape;51;p3"/>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2" name="Google Shape;52;p3"/>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3" name="Google Shape;53;p3"/>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54" name="Google Shape;54;p3"/>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55" name="Google Shape;55;p3"/>
          <p:cNvSpPr txBox="1"/>
          <p:nvPr>
            <p:ph hasCustomPrompt="1" type="title"/>
          </p:nvPr>
        </p:nvSpPr>
        <p:spPr>
          <a:xfrm flipH="1">
            <a:off x="2304120" y="1972300"/>
            <a:ext cx="1155600" cy="9273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2500"/>
              <a:buNone/>
              <a:defRPr b="0" sz="7000">
                <a:solidFill>
                  <a:schemeClr val="accent1"/>
                </a:solidFill>
              </a:defRPr>
            </a:lvl1pPr>
            <a:lvl2pPr lvl="1" rtl="0" algn="r">
              <a:spcBef>
                <a:spcPts val="0"/>
              </a:spcBef>
              <a:spcAft>
                <a:spcPts val="0"/>
              </a:spcAft>
              <a:buClr>
                <a:schemeClr val="dk1"/>
              </a:buClr>
              <a:buSzPts val="2500"/>
              <a:buNone/>
              <a:defRPr sz="2500">
                <a:solidFill>
                  <a:schemeClr val="dk1"/>
                </a:solidFill>
              </a:defRPr>
            </a:lvl2pPr>
            <a:lvl3pPr lvl="2" rtl="0" algn="r">
              <a:spcBef>
                <a:spcPts val="0"/>
              </a:spcBef>
              <a:spcAft>
                <a:spcPts val="0"/>
              </a:spcAft>
              <a:buClr>
                <a:schemeClr val="dk1"/>
              </a:buClr>
              <a:buSzPts val="2500"/>
              <a:buNone/>
              <a:defRPr sz="2500">
                <a:solidFill>
                  <a:schemeClr val="dk1"/>
                </a:solidFill>
              </a:defRPr>
            </a:lvl3pPr>
            <a:lvl4pPr lvl="3" rtl="0" algn="r">
              <a:spcBef>
                <a:spcPts val="0"/>
              </a:spcBef>
              <a:spcAft>
                <a:spcPts val="0"/>
              </a:spcAft>
              <a:buClr>
                <a:schemeClr val="dk1"/>
              </a:buClr>
              <a:buSzPts val="2500"/>
              <a:buNone/>
              <a:defRPr sz="2500">
                <a:solidFill>
                  <a:schemeClr val="dk1"/>
                </a:solidFill>
              </a:defRPr>
            </a:lvl4pPr>
            <a:lvl5pPr lvl="4" rtl="0" algn="r">
              <a:spcBef>
                <a:spcPts val="0"/>
              </a:spcBef>
              <a:spcAft>
                <a:spcPts val="0"/>
              </a:spcAft>
              <a:buClr>
                <a:schemeClr val="dk1"/>
              </a:buClr>
              <a:buSzPts val="2500"/>
              <a:buNone/>
              <a:defRPr sz="2500">
                <a:solidFill>
                  <a:schemeClr val="dk1"/>
                </a:solidFill>
              </a:defRPr>
            </a:lvl5pPr>
            <a:lvl6pPr lvl="5" rtl="0" algn="r">
              <a:spcBef>
                <a:spcPts val="0"/>
              </a:spcBef>
              <a:spcAft>
                <a:spcPts val="0"/>
              </a:spcAft>
              <a:buClr>
                <a:schemeClr val="dk1"/>
              </a:buClr>
              <a:buSzPts val="2500"/>
              <a:buNone/>
              <a:defRPr sz="2500">
                <a:solidFill>
                  <a:schemeClr val="dk1"/>
                </a:solidFill>
              </a:defRPr>
            </a:lvl6pPr>
            <a:lvl7pPr lvl="6" rtl="0" algn="r">
              <a:spcBef>
                <a:spcPts val="0"/>
              </a:spcBef>
              <a:spcAft>
                <a:spcPts val="0"/>
              </a:spcAft>
              <a:buClr>
                <a:schemeClr val="dk1"/>
              </a:buClr>
              <a:buSzPts val="2500"/>
              <a:buNone/>
              <a:defRPr sz="2500">
                <a:solidFill>
                  <a:schemeClr val="dk1"/>
                </a:solidFill>
              </a:defRPr>
            </a:lvl7pPr>
            <a:lvl8pPr lvl="7" rtl="0" algn="r">
              <a:spcBef>
                <a:spcPts val="0"/>
              </a:spcBef>
              <a:spcAft>
                <a:spcPts val="0"/>
              </a:spcAft>
              <a:buClr>
                <a:schemeClr val="dk1"/>
              </a:buClr>
              <a:buSzPts val="2500"/>
              <a:buNone/>
              <a:defRPr sz="2500">
                <a:solidFill>
                  <a:schemeClr val="dk1"/>
                </a:solidFill>
              </a:defRPr>
            </a:lvl8pPr>
            <a:lvl9pPr lvl="8" rtl="0" algn="r">
              <a:spcBef>
                <a:spcPts val="0"/>
              </a:spcBef>
              <a:spcAft>
                <a:spcPts val="0"/>
              </a:spcAft>
              <a:buClr>
                <a:schemeClr val="dk1"/>
              </a:buClr>
              <a:buSzPts val="2500"/>
              <a:buNone/>
              <a:defRPr sz="2500">
                <a:solidFill>
                  <a:schemeClr val="dk1"/>
                </a:solidFill>
              </a:defRPr>
            </a:lvl9pPr>
          </a:lstStyle>
          <a:p>
            <a:r>
              <a:t>xx%</a:t>
            </a:r>
          </a:p>
        </p:txBody>
      </p:sp>
      <p:sp>
        <p:nvSpPr>
          <p:cNvPr id="56" name="Google Shape;56;p3"/>
          <p:cNvSpPr txBox="1"/>
          <p:nvPr>
            <p:ph idx="2" type="title"/>
          </p:nvPr>
        </p:nvSpPr>
        <p:spPr>
          <a:xfrm>
            <a:off x="3620280" y="2224840"/>
            <a:ext cx="3219600" cy="6747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3600"/>
              <a:buNone/>
              <a:defRPr b="0" sz="4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57" name="Google Shape;57;p3"/>
          <p:cNvSpPr txBox="1"/>
          <p:nvPr>
            <p:ph idx="1" type="subTitle"/>
          </p:nvPr>
        </p:nvSpPr>
        <p:spPr>
          <a:xfrm>
            <a:off x="1841550" y="3565157"/>
            <a:ext cx="5460900" cy="299400"/>
          </a:xfrm>
          <a:prstGeom prst="rect">
            <a:avLst/>
          </a:prstGeom>
          <a:noFill/>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r">
              <a:spcBef>
                <a:spcPts val="0"/>
              </a:spcBef>
              <a:spcAft>
                <a:spcPts val="0"/>
              </a:spcAft>
              <a:buSzPts val="1400"/>
              <a:buNone/>
              <a:defRPr/>
            </a:lvl2pPr>
            <a:lvl3pPr lvl="2" rtl="0" algn="r">
              <a:spcBef>
                <a:spcPts val="0"/>
              </a:spcBef>
              <a:spcAft>
                <a:spcPts val="0"/>
              </a:spcAft>
              <a:buSzPts val="1400"/>
              <a:buNone/>
              <a:defRPr/>
            </a:lvl3pPr>
            <a:lvl4pPr lvl="3" rtl="0" algn="r">
              <a:spcBef>
                <a:spcPts val="0"/>
              </a:spcBef>
              <a:spcAft>
                <a:spcPts val="0"/>
              </a:spcAft>
              <a:buSzPts val="1400"/>
              <a:buNone/>
              <a:defRPr/>
            </a:lvl4pPr>
            <a:lvl5pPr lvl="4" rtl="0" algn="r">
              <a:spcBef>
                <a:spcPts val="0"/>
              </a:spcBef>
              <a:spcAft>
                <a:spcPts val="0"/>
              </a:spcAft>
              <a:buSzPts val="1400"/>
              <a:buNone/>
              <a:defRPr/>
            </a:lvl5pPr>
            <a:lvl6pPr lvl="5" rtl="0" algn="r">
              <a:spcBef>
                <a:spcPts val="0"/>
              </a:spcBef>
              <a:spcAft>
                <a:spcPts val="0"/>
              </a:spcAft>
              <a:buSzPts val="1400"/>
              <a:buNone/>
              <a:defRPr/>
            </a:lvl6pPr>
            <a:lvl7pPr lvl="6" rtl="0" algn="r">
              <a:spcBef>
                <a:spcPts val="0"/>
              </a:spcBef>
              <a:spcAft>
                <a:spcPts val="0"/>
              </a:spcAft>
              <a:buSzPts val="1400"/>
              <a:buNone/>
              <a:defRPr/>
            </a:lvl7pPr>
            <a:lvl8pPr lvl="7" rtl="0" algn="r">
              <a:spcBef>
                <a:spcPts val="0"/>
              </a:spcBef>
              <a:spcAft>
                <a:spcPts val="0"/>
              </a:spcAft>
              <a:buSzPts val="1400"/>
              <a:buNone/>
              <a:defRPr/>
            </a:lvl8pPr>
            <a:lvl9pPr lvl="8" rtl="0" algn="r">
              <a:spcBef>
                <a:spcPts val="0"/>
              </a:spcBef>
              <a:spcAft>
                <a:spcPts val="0"/>
              </a:spcAft>
              <a:buSzPts val="1400"/>
              <a:buNone/>
              <a:defRPr/>
            </a:lvl9pPr>
          </a:lstStyle>
          <a:p/>
        </p:txBody>
      </p:sp>
      <p:grpSp>
        <p:nvGrpSpPr>
          <p:cNvPr id="58" name="Google Shape;58;p3"/>
          <p:cNvGrpSpPr/>
          <p:nvPr/>
        </p:nvGrpSpPr>
        <p:grpSpPr>
          <a:xfrm>
            <a:off x="604488" y="924325"/>
            <a:ext cx="461337" cy="3294850"/>
            <a:chOff x="604488" y="924325"/>
            <a:chExt cx="461337" cy="3294850"/>
          </a:xfrm>
        </p:grpSpPr>
        <p:sp>
          <p:nvSpPr>
            <p:cNvPr id="59" name="Google Shape;59;p3"/>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 name="Google Shape;60;p3"/>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1" name="Google Shape;61;p3"/>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 name="Google Shape;62;p3"/>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3" name="Google Shape;63;p3"/>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 name="Google Shape;64;p3"/>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5" name="Google Shape;65;p3"/>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6" name="Google Shape;66;p3"/>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7" name="Google Shape;67;p3"/>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 name="Google Shape;68;p3"/>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69" name="Google Shape;69;p3"/>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 name="Google Shape;70;p3"/>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1" name="Google Shape;71;p3"/>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 name="Google Shape;72;p3"/>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3" name="Google Shape;73;p3"/>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 name="Google Shape;74;p3"/>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3_1">
    <p:spTree>
      <p:nvGrpSpPr>
        <p:cNvPr id="732" name="Shape 732"/>
        <p:cNvGrpSpPr/>
        <p:nvPr/>
      </p:nvGrpSpPr>
      <p:grpSpPr>
        <a:xfrm>
          <a:off x="0" y="0"/>
          <a:ext cx="0" cy="0"/>
          <a:chOff x="0" y="0"/>
          <a:chExt cx="0" cy="0"/>
        </a:xfrm>
      </p:grpSpPr>
      <p:sp>
        <p:nvSpPr>
          <p:cNvPr id="733" name="Google Shape;733;p21"/>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1"/>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 name="Google Shape;735;p21"/>
          <p:cNvGrpSpPr/>
          <p:nvPr/>
        </p:nvGrpSpPr>
        <p:grpSpPr>
          <a:xfrm>
            <a:off x="1482000" y="1328125"/>
            <a:ext cx="6180000" cy="3019000"/>
            <a:chOff x="1218700" y="1328125"/>
            <a:chExt cx="6180000" cy="3019000"/>
          </a:xfrm>
        </p:grpSpPr>
        <p:cxnSp>
          <p:nvCxnSpPr>
            <p:cNvPr id="736" name="Google Shape;736;p21"/>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37" name="Google Shape;737;p21"/>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38" name="Google Shape;738;p21"/>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39" name="Google Shape;739;p21"/>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0" name="Google Shape;740;p21"/>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1" name="Google Shape;741;p21"/>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2" name="Google Shape;742;p21"/>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3" name="Google Shape;743;p21"/>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4" name="Google Shape;744;p21"/>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5" name="Google Shape;745;p21"/>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6" name="Google Shape;746;p21"/>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7" name="Google Shape;747;p21"/>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8" name="Google Shape;748;p21"/>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49" name="Google Shape;749;p21"/>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50" name="Google Shape;750;p21"/>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51" name="Google Shape;751;p21"/>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52" name="Google Shape;752;p21"/>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53" name="Google Shape;753;p21"/>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54" name="Google Shape;754;p21"/>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55" name="Google Shape;755;p21"/>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756" name="Google Shape;756;p21"/>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757" name="Google Shape;757;p21"/>
          <p:cNvGrpSpPr/>
          <p:nvPr/>
        </p:nvGrpSpPr>
        <p:grpSpPr>
          <a:xfrm>
            <a:off x="8088850" y="924325"/>
            <a:ext cx="461337" cy="3294850"/>
            <a:chOff x="8088850" y="924325"/>
            <a:chExt cx="461337" cy="3294850"/>
          </a:xfrm>
        </p:grpSpPr>
        <p:sp>
          <p:nvSpPr>
            <p:cNvPr id="758" name="Google Shape;758;p21"/>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 name="Google Shape;759;p21"/>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60" name="Google Shape;760;p21"/>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1" name="Google Shape;761;p21"/>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62" name="Google Shape;762;p21"/>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 name="Google Shape;763;p21"/>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64" name="Google Shape;764;p21"/>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5" name="Google Shape;765;p21"/>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66" name="Google Shape;766;p21"/>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 name="Google Shape;767;p21"/>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68" name="Google Shape;768;p21"/>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9" name="Google Shape;769;p21"/>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70" name="Google Shape;770;p21"/>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1" name="Google Shape;771;p21"/>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772" name="Google Shape;772;p21"/>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3" name="Google Shape;773;p21"/>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774" name="Shape 774"/>
        <p:cNvGrpSpPr/>
        <p:nvPr/>
      </p:nvGrpSpPr>
      <p:grpSpPr>
        <a:xfrm>
          <a:off x="0" y="0"/>
          <a:ext cx="0" cy="0"/>
          <a:chOff x="0" y="0"/>
          <a:chExt cx="0" cy="0"/>
        </a:xfrm>
      </p:grpSpPr>
      <p:sp>
        <p:nvSpPr>
          <p:cNvPr id="775" name="Google Shape;775;p22"/>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2"/>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 name="Google Shape;777;p22"/>
          <p:cNvGrpSpPr/>
          <p:nvPr/>
        </p:nvGrpSpPr>
        <p:grpSpPr>
          <a:xfrm>
            <a:off x="1482000" y="1328125"/>
            <a:ext cx="6180000" cy="3019000"/>
            <a:chOff x="1218700" y="1328125"/>
            <a:chExt cx="6180000" cy="3019000"/>
          </a:xfrm>
        </p:grpSpPr>
        <p:cxnSp>
          <p:nvCxnSpPr>
            <p:cNvPr id="778" name="Google Shape;778;p22"/>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79" name="Google Shape;779;p22"/>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0" name="Google Shape;780;p22"/>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1" name="Google Shape;781;p22"/>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2" name="Google Shape;782;p22"/>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3" name="Google Shape;783;p22"/>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4" name="Google Shape;784;p22"/>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5" name="Google Shape;785;p22"/>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6" name="Google Shape;786;p22"/>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7" name="Google Shape;787;p22"/>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8" name="Google Shape;788;p22"/>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89" name="Google Shape;789;p22"/>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90" name="Google Shape;790;p22"/>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91" name="Google Shape;791;p22"/>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92" name="Google Shape;792;p22"/>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93" name="Google Shape;793;p22"/>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94" name="Google Shape;794;p22"/>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95" name="Google Shape;795;p22"/>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96" name="Google Shape;796;p22"/>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797" name="Google Shape;797;p22"/>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798" name="Google Shape;798;p22"/>
          <p:cNvSpPr txBox="1"/>
          <p:nvPr>
            <p:ph type="title"/>
          </p:nvPr>
        </p:nvSpPr>
        <p:spPr>
          <a:xfrm>
            <a:off x="2412000" y="1699675"/>
            <a:ext cx="23886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99" name="Google Shape;799;p22"/>
          <p:cNvSpPr txBox="1"/>
          <p:nvPr>
            <p:ph idx="1" type="subTitle"/>
          </p:nvPr>
        </p:nvSpPr>
        <p:spPr>
          <a:xfrm>
            <a:off x="2412000" y="2029396"/>
            <a:ext cx="2388600" cy="566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0" name="Google Shape;800;p22"/>
          <p:cNvSpPr txBox="1"/>
          <p:nvPr>
            <p:ph idx="2" type="title"/>
          </p:nvPr>
        </p:nvSpPr>
        <p:spPr>
          <a:xfrm>
            <a:off x="2412000" y="3011548"/>
            <a:ext cx="23886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01" name="Google Shape;801;p22"/>
          <p:cNvSpPr txBox="1"/>
          <p:nvPr>
            <p:ph idx="3" type="subTitle"/>
          </p:nvPr>
        </p:nvSpPr>
        <p:spPr>
          <a:xfrm>
            <a:off x="2412000" y="3345024"/>
            <a:ext cx="2388600" cy="566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02" name="Google Shape;802;p22"/>
          <p:cNvSpPr txBox="1"/>
          <p:nvPr>
            <p:ph idx="4" type="title"/>
          </p:nvPr>
        </p:nvSpPr>
        <p:spPr>
          <a:xfrm>
            <a:off x="1392550" y="861875"/>
            <a:ext cx="4587300" cy="4236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803" name="Google Shape;803;p22"/>
          <p:cNvGrpSpPr/>
          <p:nvPr/>
        </p:nvGrpSpPr>
        <p:grpSpPr>
          <a:xfrm>
            <a:off x="8088850" y="924325"/>
            <a:ext cx="461337" cy="3294850"/>
            <a:chOff x="8088850" y="924325"/>
            <a:chExt cx="461337" cy="3294850"/>
          </a:xfrm>
        </p:grpSpPr>
        <p:sp>
          <p:nvSpPr>
            <p:cNvPr id="804" name="Google Shape;804;p22"/>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5" name="Google Shape;805;p22"/>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06" name="Google Shape;806;p22"/>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 name="Google Shape;807;p22"/>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08" name="Google Shape;808;p22"/>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 name="Google Shape;809;p22"/>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10" name="Google Shape;810;p22"/>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 name="Google Shape;811;p22"/>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12" name="Google Shape;812;p22"/>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3" name="Google Shape;813;p22"/>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14" name="Google Shape;814;p22"/>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5" name="Google Shape;815;p22"/>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16" name="Google Shape;816;p22"/>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7" name="Google Shape;817;p22"/>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18" name="Google Shape;818;p22"/>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9" name="Google Shape;819;p22"/>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2">
    <p:spTree>
      <p:nvGrpSpPr>
        <p:cNvPr id="820" name="Shape 820"/>
        <p:cNvGrpSpPr/>
        <p:nvPr/>
      </p:nvGrpSpPr>
      <p:grpSpPr>
        <a:xfrm>
          <a:off x="0" y="0"/>
          <a:ext cx="0" cy="0"/>
          <a:chOff x="0" y="0"/>
          <a:chExt cx="0" cy="0"/>
        </a:xfrm>
      </p:grpSpPr>
      <p:sp>
        <p:nvSpPr>
          <p:cNvPr id="821" name="Google Shape;821;p23"/>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3"/>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 name="Google Shape;823;p23"/>
          <p:cNvGrpSpPr/>
          <p:nvPr/>
        </p:nvGrpSpPr>
        <p:grpSpPr>
          <a:xfrm>
            <a:off x="1482000" y="1328125"/>
            <a:ext cx="6180000" cy="3019000"/>
            <a:chOff x="1218700" y="1328125"/>
            <a:chExt cx="6180000" cy="3019000"/>
          </a:xfrm>
        </p:grpSpPr>
        <p:cxnSp>
          <p:nvCxnSpPr>
            <p:cNvPr id="824" name="Google Shape;824;p23"/>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25" name="Google Shape;825;p23"/>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26" name="Google Shape;826;p23"/>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27" name="Google Shape;827;p23"/>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28" name="Google Shape;828;p23"/>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29" name="Google Shape;829;p23"/>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0" name="Google Shape;830;p23"/>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1" name="Google Shape;831;p23"/>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2" name="Google Shape;832;p23"/>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3" name="Google Shape;833;p23"/>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4" name="Google Shape;834;p23"/>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5" name="Google Shape;835;p23"/>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6" name="Google Shape;836;p23"/>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7" name="Google Shape;837;p23"/>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8" name="Google Shape;838;p23"/>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9" name="Google Shape;839;p23"/>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40" name="Google Shape;840;p23"/>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41" name="Google Shape;841;p23"/>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42" name="Google Shape;842;p23"/>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43" name="Google Shape;843;p23"/>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844" name="Google Shape;844;p23"/>
          <p:cNvSpPr txBox="1"/>
          <p:nvPr>
            <p:ph type="title"/>
          </p:nvPr>
        </p:nvSpPr>
        <p:spPr>
          <a:xfrm>
            <a:off x="1723825" y="2502400"/>
            <a:ext cx="23886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45" name="Google Shape;845;p23"/>
          <p:cNvSpPr txBox="1"/>
          <p:nvPr>
            <p:ph idx="1" type="subTitle"/>
          </p:nvPr>
        </p:nvSpPr>
        <p:spPr>
          <a:xfrm>
            <a:off x="1723825" y="2832128"/>
            <a:ext cx="2388600" cy="99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6" name="Google Shape;846;p23"/>
          <p:cNvSpPr txBox="1"/>
          <p:nvPr>
            <p:ph idx="2" type="title"/>
          </p:nvPr>
        </p:nvSpPr>
        <p:spPr>
          <a:xfrm>
            <a:off x="5031575" y="2502398"/>
            <a:ext cx="23886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847" name="Google Shape;847;p23"/>
          <p:cNvSpPr txBox="1"/>
          <p:nvPr>
            <p:ph idx="3" type="subTitle"/>
          </p:nvPr>
        </p:nvSpPr>
        <p:spPr>
          <a:xfrm>
            <a:off x="5031575" y="2838723"/>
            <a:ext cx="2388600" cy="99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48" name="Google Shape;848;p23"/>
          <p:cNvSpPr txBox="1"/>
          <p:nvPr>
            <p:ph idx="4" type="title"/>
          </p:nvPr>
        </p:nvSpPr>
        <p:spPr>
          <a:xfrm>
            <a:off x="1392550" y="861875"/>
            <a:ext cx="45873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849" name="Google Shape;849;p23"/>
          <p:cNvGrpSpPr/>
          <p:nvPr/>
        </p:nvGrpSpPr>
        <p:grpSpPr>
          <a:xfrm>
            <a:off x="8088850" y="924325"/>
            <a:ext cx="461337" cy="3294850"/>
            <a:chOff x="8088850" y="924325"/>
            <a:chExt cx="461337" cy="3294850"/>
          </a:xfrm>
        </p:grpSpPr>
        <p:sp>
          <p:nvSpPr>
            <p:cNvPr id="850" name="Google Shape;850;p23"/>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1" name="Google Shape;851;p23"/>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52" name="Google Shape;852;p23"/>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 name="Google Shape;853;p23"/>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54" name="Google Shape;854;p23"/>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5" name="Google Shape;855;p23"/>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56" name="Google Shape;856;p23"/>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7" name="Google Shape;857;p23"/>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58" name="Google Shape;858;p23"/>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9" name="Google Shape;859;p23"/>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60" name="Google Shape;860;p23"/>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1" name="Google Shape;861;p23"/>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62" name="Google Shape;862;p23"/>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 name="Google Shape;863;p23"/>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64" name="Google Shape;864;p23"/>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 name="Google Shape;865;p23"/>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TITLE_AND_TWO_COLUMNS_1_1">
    <p:spTree>
      <p:nvGrpSpPr>
        <p:cNvPr id="866" name="Shape 866"/>
        <p:cNvGrpSpPr/>
        <p:nvPr/>
      </p:nvGrpSpPr>
      <p:grpSpPr>
        <a:xfrm>
          <a:off x="0" y="0"/>
          <a:ext cx="0" cy="0"/>
          <a:chOff x="0" y="0"/>
          <a:chExt cx="0" cy="0"/>
        </a:xfrm>
      </p:grpSpPr>
      <p:sp>
        <p:nvSpPr>
          <p:cNvPr id="867" name="Google Shape;867;p24"/>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4"/>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 name="Google Shape;869;p24"/>
          <p:cNvGrpSpPr/>
          <p:nvPr/>
        </p:nvGrpSpPr>
        <p:grpSpPr>
          <a:xfrm>
            <a:off x="1482000" y="1328125"/>
            <a:ext cx="6180000" cy="3019000"/>
            <a:chOff x="1218700" y="1328125"/>
            <a:chExt cx="6180000" cy="3019000"/>
          </a:xfrm>
        </p:grpSpPr>
        <p:cxnSp>
          <p:nvCxnSpPr>
            <p:cNvPr id="870" name="Google Shape;870;p24"/>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1" name="Google Shape;871;p24"/>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2" name="Google Shape;872;p24"/>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3" name="Google Shape;873;p24"/>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4" name="Google Shape;874;p24"/>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5" name="Google Shape;875;p24"/>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6" name="Google Shape;876;p24"/>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7" name="Google Shape;877;p24"/>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8" name="Google Shape;878;p24"/>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9" name="Google Shape;879;p24"/>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0" name="Google Shape;880;p24"/>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1" name="Google Shape;881;p24"/>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2" name="Google Shape;882;p24"/>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3" name="Google Shape;883;p24"/>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4" name="Google Shape;884;p24"/>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5" name="Google Shape;885;p24"/>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6" name="Google Shape;886;p24"/>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7" name="Google Shape;887;p24"/>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8" name="Google Shape;888;p24"/>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9" name="Google Shape;889;p24"/>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890" name="Google Shape;890;p24"/>
          <p:cNvSpPr txBox="1"/>
          <p:nvPr>
            <p:ph idx="1" type="subTitle"/>
          </p:nvPr>
        </p:nvSpPr>
        <p:spPr>
          <a:xfrm>
            <a:off x="1498500" y="1584625"/>
            <a:ext cx="2749800" cy="256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1" name="Google Shape;891;p24"/>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892" name="Google Shape;892;p24"/>
          <p:cNvGrpSpPr/>
          <p:nvPr/>
        </p:nvGrpSpPr>
        <p:grpSpPr>
          <a:xfrm>
            <a:off x="8088850" y="924325"/>
            <a:ext cx="461337" cy="3294850"/>
            <a:chOff x="8088850" y="924325"/>
            <a:chExt cx="461337" cy="3294850"/>
          </a:xfrm>
        </p:grpSpPr>
        <p:sp>
          <p:nvSpPr>
            <p:cNvPr id="893" name="Google Shape;893;p24"/>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 name="Google Shape;894;p24"/>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95" name="Google Shape;895;p24"/>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6" name="Google Shape;896;p24"/>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97" name="Google Shape;897;p24"/>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8" name="Google Shape;898;p24"/>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899" name="Google Shape;899;p24"/>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 name="Google Shape;900;p24"/>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01" name="Google Shape;901;p24"/>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2" name="Google Shape;902;p24"/>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03" name="Google Shape;903;p24"/>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4" name="Google Shape;904;p24"/>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05" name="Google Shape;905;p24"/>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6" name="Google Shape;906;p24"/>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07" name="Google Shape;907;p24"/>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8" name="Google Shape;908;p24"/>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909" name="Google Shape;909;p24"/>
          <p:cNvSpPr txBox="1"/>
          <p:nvPr>
            <p:ph idx="2" type="body"/>
          </p:nvPr>
        </p:nvSpPr>
        <p:spPr>
          <a:xfrm>
            <a:off x="4572000" y="1584625"/>
            <a:ext cx="3073500" cy="25614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chemeClr val="accent1"/>
              </a:buClr>
              <a:buSzPts val="1400"/>
              <a:buFont typeface="Encode Sans Semi Condensed"/>
              <a:buChar char="●"/>
              <a:defRPr/>
            </a:lvl1pPr>
            <a:lvl2pPr indent="-317500" lvl="1" marL="914400" rtl="0">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4">
    <p:spTree>
      <p:nvGrpSpPr>
        <p:cNvPr id="910" name="Shape 910"/>
        <p:cNvGrpSpPr/>
        <p:nvPr/>
      </p:nvGrpSpPr>
      <p:grpSpPr>
        <a:xfrm>
          <a:off x="0" y="0"/>
          <a:ext cx="0" cy="0"/>
          <a:chOff x="0" y="0"/>
          <a:chExt cx="0" cy="0"/>
        </a:xfrm>
      </p:grpSpPr>
      <p:sp>
        <p:nvSpPr>
          <p:cNvPr id="911" name="Google Shape;911;p25"/>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5"/>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 name="Google Shape;913;p25"/>
          <p:cNvGrpSpPr/>
          <p:nvPr/>
        </p:nvGrpSpPr>
        <p:grpSpPr>
          <a:xfrm>
            <a:off x="1482000" y="1328125"/>
            <a:ext cx="6180000" cy="3019000"/>
            <a:chOff x="1218700" y="1328125"/>
            <a:chExt cx="6180000" cy="3019000"/>
          </a:xfrm>
        </p:grpSpPr>
        <p:cxnSp>
          <p:nvCxnSpPr>
            <p:cNvPr id="914" name="Google Shape;914;p25"/>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15" name="Google Shape;915;p25"/>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16" name="Google Shape;916;p25"/>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17" name="Google Shape;917;p25"/>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18" name="Google Shape;918;p25"/>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19" name="Google Shape;919;p25"/>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0" name="Google Shape;920;p25"/>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1" name="Google Shape;921;p25"/>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2" name="Google Shape;922;p25"/>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3" name="Google Shape;923;p25"/>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4" name="Google Shape;924;p25"/>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5" name="Google Shape;925;p25"/>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6" name="Google Shape;926;p25"/>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7" name="Google Shape;927;p25"/>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8" name="Google Shape;928;p25"/>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9" name="Google Shape;929;p25"/>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30" name="Google Shape;930;p25"/>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31" name="Google Shape;931;p25"/>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32" name="Google Shape;932;p25"/>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33" name="Google Shape;933;p25"/>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934" name="Google Shape;934;p25"/>
          <p:cNvSpPr txBox="1"/>
          <p:nvPr>
            <p:ph type="title"/>
          </p:nvPr>
        </p:nvSpPr>
        <p:spPr>
          <a:xfrm>
            <a:off x="2349232" y="1750225"/>
            <a:ext cx="18237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35" name="Google Shape;935;p25"/>
          <p:cNvSpPr txBox="1"/>
          <p:nvPr>
            <p:ph idx="1" type="subTitle"/>
          </p:nvPr>
        </p:nvSpPr>
        <p:spPr>
          <a:xfrm>
            <a:off x="2349225" y="2150225"/>
            <a:ext cx="1823700" cy="613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36" name="Google Shape;936;p25"/>
          <p:cNvSpPr txBox="1"/>
          <p:nvPr>
            <p:ph idx="2"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937" name="Google Shape;937;p25"/>
          <p:cNvSpPr txBox="1"/>
          <p:nvPr>
            <p:ph idx="3" type="title"/>
          </p:nvPr>
        </p:nvSpPr>
        <p:spPr>
          <a:xfrm>
            <a:off x="5469032" y="1750225"/>
            <a:ext cx="18237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38" name="Google Shape;938;p25"/>
          <p:cNvSpPr txBox="1"/>
          <p:nvPr>
            <p:ph idx="4" type="subTitle"/>
          </p:nvPr>
        </p:nvSpPr>
        <p:spPr>
          <a:xfrm>
            <a:off x="5469025" y="2150225"/>
            <a:ext cx="1823700" cy="613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39" name="Google Shape;939;p25"/>
          <p:cNvSpPr txBox="1"/>
          <p:nvPr>
            <p:ph idx="5" type="title"/>
          </p:nvPr>
        </p:nvSpPr>
        <p:spPr>
          <a:xfrm>
            <a:off x="3909132" y="3106675"/>
            <a:ext cx="18237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40" name="Google Shape;940;p25"/>
          <p:cNvSpPr txBox="1"/>
          <p:nvPr>
            <p:ph idx="6" type="subTitle"/>
          </p:nvPr>
        </p:nvSpPr>
        <p:spPr>
          <a:xfrm>
            <a:off x="3909125" y="3506675"/>
            <a:ext cx="1823700" cy="613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41" name="Google Shape;941;p25"/>
          <p:cNvGrpSpPr/>
          <p:nvPr/>
        </p:nvGrpSpPr>
        <p:grpSpPr>
          <a:xfrm>
            <a:off x="604488" y="924325"/>
            <a:ext cx="461337" cy="3294850"/>
            <a:chOff x="604488" y="924325"/>
            <a:chExt cx="461337" cy="3294850"/>
          </a:xfrm>
        </p:grpSpPr>
        <p:sp>
          <p:nvSpPr>
            <p:cNvPr id="942" name="Google Shape;942;p25"/>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 name="Google Shape;943;p25"/>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44" name="Google Shape;944;p25"/>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 name="Google Shape;945;p25"/>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46" name="Google Shape;946;p25"/>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 name="Google Shape;947;p25"/>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48" name="Google Shape;948;p25"/>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 name="Google Shape;949;p25"/>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50" name="Google Shape;950;p25"/>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 name="Google Shape;951;p25"/>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52" name="Google Shape;952;p25"/>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 name="Google Shape;953;p25"/>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54" name="Google Shape;954;p25"/>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 name="Google Shape;955;p25"/>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56" name="Google Shape;956;p25"/>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7" name="Google Shape;957;p25"/>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4_2">
    <p:spTree>
      <p:nvGrpSpPr>
        <p:cNvPr id="958" name="Shape 958"/>
        <p:cNvGrpSpPr/>
        <p:nvPr/>
      </p:nvGrpSpPr>
      <p:grpSpPr>
        <a:xfrm>
          <a:off x="0" y="0"/>
          <a:ext cx="0" cy="0"/>
          <a:chOff x="0" y="0"/>
          <a:chExt cx="0" cy="0"/>
        </a:xfrm>
      </p:grpSpPr>
      <p:sp>
        <p:nvSpPr>
          <p:cNvPr id="959" name="Google Shape;959;p26"/>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6"/>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 name="Google Shape;961;p26"/>
          <p:cNvGrpSpPr/>
          <p:nvPr/>
        </p:nvGrpSpPr>
        <p:grpSpPr>
          <a:xfrm>
            <a:off x="1482000" y="1328125"/>
            <a:ext cx="6180000" cy="3019000"/>
            <a:chOff x="1218700" y="1328125"/>
            <a:chExt cx="6180000" cy="3019000"/>
          </a:xfrm>
        </p:grpSpPr>
        <p:cxnSp>
          <p:nvCxnSpPr>
            <p:cNvPr id="962" name="Google Shape;962;p26"/>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63" name="Google Shape;963;p26"/>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64" name="Google Shape;964;p26"/>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65" name="Google Shape;965;p26"/>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66" name="Google Shape;966;p26"/>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67" name="Google Shape;967;p26"/>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68" name="Google Shape;968;p26"/>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69" name="Google Shape;969;p26"/>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0" name="Google Shape;970;p26"/>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1" name="Google Shape;971;p26"/>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2" name="Google Shape;972;p26"/>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3" name="Google Shape;973;p26"/>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4" name="Google Shape;974;p26"/>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5" name="Google Shape;975;p26"/>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6" name="Google Shape;976;p26"/>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7" name="Google Shape;977;p26"/>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8" name="Google Shape;978;p26"/>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9" name="Google Shape;979;p26"/>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80" name="Google Shape;980;p26"/>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81" name="Google Shape;981;p26"/>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982" name="Google Shape;982;p26"/>
          <p:cNvSpPr txBox="1"/>
          <p:nvPr>
            <p:ph type="title"/>
          </p:nvPr>
        </p:nvSpPr>
        <p:spPr>
          <a:xfrm>
            <a:off x="1498507" y="3468175"/>
            <a:ext cx="18237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83" name="Google Shape;983;p26"/>
          <p:cNvSpPr txBox="1"/>
          <p:nvPr>
            <p:ph idx="1" type="subTitle"/>
          </p:nvPr>
        </p:nvSpPr>
        <p:spPr>
          <a:xfrm>
            <a:off x="1498500" y="3805830"/>
            <a:ext cx="1823700" cy="42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4" name="Google Shape;984;p26"/>
          <p:cNvSpPr txBox="1"/>
          <p:nvPr>
            <p:ph idx="2"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985" name="Google Shape;985;p26"/>
          <p:cNvSpPr txBox="1"/>
          <p:nvPr>
            <p:ph idx="3" type="title"/>
          </p:nvPr>
        </p:nvSpPr>
        <p:spPr>
          <a:xfrm>
            <a:off x="5821807" y="3468175"/>
            <a:ext cx="18237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86" name="Google Shape;986;p26"/>
          <p:cNvSpPr txBox="1"/>
          <p:nvPr>
            <p:ph idx="4" type="subTitle"/>
          </p:nvPr>
        </p:nvSpPr>
        <p:spPr>
          <a:xfrm>
            <a:off x="5821800" y="3805830"/>
            <a:ext cx="1823700" cy="42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87" name="Google Shape;987;p26"/>
          <p:cNvSpPr txBox="1"/>
          <p:nvPr>
            <p:ph idx="5" type="title"/>
          </p:nvPr>
        </p:nvSpPr>
        <p:spPr>
          <a:xfrm>
            <a:off x="3660157" y="3468175"/>
            <a:ext cx="18237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988" name="Google Shape;988;p26"/>
          <p:cNvSpPr txBox="1"/>
          <p:nvPr>
            <p:ph idx="6" type="subTitle"/>
          </p:nvPr>
        </p:nvSpPr>
        <p:spPr>
          <a:xfrm>
            <a:off x="3660150" y="3805830"/>
            <a:ext cx="1823700" cy="423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989" name="Google Shape;989;p26"/>
          <p:cNvGrpSpPr/>
          <p:nvPr/>
        </p:nvGrpSpPr>
        <p:grpSpPr>
          <a:xfrm>
            <a:off x="604488" y="924325"/>
            <a:ext cx="461337" cy="3294850"/>
            <a:chOff x="604488" y="924325"/>
            <a:chExt cx="461337" cy="3294850"/>
          </a:xfrm>
        </p:grpSpPr>
        <p:sp>
          <p:nvSpPr>
            <p:cNvPr id="990" name="Google Shape;990;p26"/>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1" name="Google Shape;991;p26"/>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92" name="Google Shape;992;p26"/>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3" name="Google Shape;993;p26"/>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94" name="Google Shape;994;p26"/>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5" name="Google Shape;995;p26"/>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96" name="Google Shape;996;p26"/>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7" name="Google Shape;997;p26"/>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998" name="Google Shape;998;p26"/>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99" name="Google Shape;999;p26"/>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00" name="Google Shape;1000;p26"/>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 name="Google Shape;1001;p26"/>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02" name="Google Shape;1002;p26"/>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3" name="Google Shape;1003;p26"/>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04" name="Google Shape;1004;p26"/>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5" name="Google Shape;1005;p26"/>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4_1_1">
    <p:spTree>
      <p:nvGrpSpPr>
        <p:cNvPr id="1006" name="Shape 1006"/>
        <p:cNvGrpSpPr/>
        <p:nvPr/>
      </p:nvGrpSpPr>
      <p:grpSpPr>
        <a:xfrm>
          <a:off x="0" y="0"/>
          <a:ext cx="0" cy="0"/>
          <a:chOff x="0" y="0"/>
          <a:chExt cx="0" cy="0"/>
        </a:xfrm>
      </p:grpSpPr>
      <p:sp>
        <p:nvSpPr>
          <p:cNvPr id="1007" name="Google Shape;1007;p27"/>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7"/>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 name="Google Shape;1009;p27"/>
          <p:cNvGrpSpPr/>
          <p:nvPr/>
        </p:nvGrpSpPr>
        <p:grpSpPr>
          <a:xfrm>
            <a:off x="1482000" y="1328125"/>
            <a:ext cx="6180000" cy="3019000"/>
            <a:chOff x="1218700" y="1328125"/>
            <a:chExt cx="6180000" cy="3019000"/>
          </a:xfrm>
        </p:grpSpPr>
        <p:cxnSp>
          <p:nvCxnSpPr>
            <p:cNvPr id="1010" name="Google Shape;1010;p27"/>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1" name="Google Shape;1011;p27"/>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2" name="Google Shape;1012;p27"/>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3" name="Google Shape;1013;p27"/>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4" name="Google Shape;1014;p27"/>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5" name="Google Shape;1015;p27"/>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6" name="Google Shape;1016;p27"/>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7" name="Google Shape;1017;p27"/>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8" name="Google Shape;1018;p27"/>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19" name="Google Shape;1019;p27"/>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0" name="Google Shape;1020;p27"/>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1" name="Google Shape;1021;p27"/>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2" name="Google Shape;1022;p27"/>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3" name="Google Shape;1023;p27"/>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4" name="Google Shape;1024;p27"/>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5" name="Google Shape;1025;p27"/>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6" name="Google Shape;1026;p27"/>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7" name="Google Shape;1027;p27"/>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8" name="Google Shape;1028;p27"/>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29" name="Google Shape;1029;p27"/>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030" name="Google Shape;1030;p27"/>
          <p:cNvSpPr txBox="1"/>
          <p:nvPr>
            <p:ph type="title"/>
          </p:nvPr>
        </p:nvSpPr>
        <p:spPr>
          <a:xfrm>
            <a:off x="2293925" y="1775075"/>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31" name="Google Shape;1031;p27"/>
          <p:cNvSpPr txBox="1"/>
          <p:nvPr>
            <p:ph idx="1" type="subTitle"/>
          </p:nvPr>
        </p:nvSpPr>
        <p:spPr>
          <a:xfrm>
            <a:off x="2293925" y="2133625"/>
            <a:ext cx="1954200" cy="58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32" name="Google Shape;1032;p27"/>
          <p:cNvSpPr txBox="1"/>
          <p:nvPr>
            <p:ph idx="2"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033" name="Google Shape;1033;p27"/>
          <p:cNvSpPr txBox="1"/>
          <p:nvPr>
            <p:ph idx="3" type="title"/>
          </p:nvPr>
        </p:nvSpPr>
        <p:spPr>
          <a:xfrm>
            <a:off x="2293925" y="3083650"/>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34" name="Google Shape;1034;p27"/>
          <p:cNvSpPr txBox="1"/>
          <p:nvPr>
            <p:ph idx="4" type="subTitle"/>
          </p:nvPr>
        </p:nvSpPr>
        <p:spPr>
          <a:xfrm>
            <a:off x="2293925" y="3442200"/>
            <a:ext cx="1954200" cy="58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35" name="Google Shape;1035;p27"/>
          <p:cNvSpPr txBox="1"/>
          <p:nvPr>
            <p:ph idx="5" type="title"/>
          </p:nvPr>
        </p:nvSpPr>
        <p:spPr>
          <a:xfrm>
            <a:off x="5421700" y="1775075"/>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36" name="Google Shape;1036;p27"/>
          <p:cNvSpPr txBox="1"/>
          <p:nvPr>
            <p:ph idx="6" type="subTitle"/>
          </p:nvPr>
        </p:nvSpPr>
        <p:spPr>
          <a:xfrm>
            <a:off x="5421700" y="2133625"/>
            <a:ext cx="1954200" cy="58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37" name="Google Shape;1037;p27"/>
          <p:cNvSpPr txBox="1"/>
          <p:nvPr>
            <p:ph idx="7" type="title"/>
          </p:nvPr>
        </p:nvSpPr>
        <p:spPr>
          <a:xfrm>
            <a:off x="5421700" y="3083650"/>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38" name="Google Shape;1038;p27"/>
          <p:cNvSpPr txBox="1"/>
          <p:nvPr>
            <p:ph idx="8" type="subTitle"/>
          </p:nvPr>
        </p:nvSpPr>
        <p:spPr>
          <a:xfrm>
            <a:off x="5421700" y="3442200"/>
            <a:ext cx="1954200" cy="585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039" name="Google Shape;1039;p27"/>
          <p:cNvGrpSpPr/>
          <p:nvPr/>
        </p:nvGrpSpPr>
        <p:grpSpPr>
          <a:xfrm>
            <a:off x="604488" y="924325"/>
            <a:ext cx="461337" cy="3294850"/>
            <a:chOff x="604488" y="924325"/>
            <a:chExt cx="461337" cy="3294850"/>
          </a:xfrm>
        </p:grpSpPr>
        <p:sp>
          <p:nvSpPr>
            <p:cNvPr id="1040" name="Google Shape;1040;p27"/>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1" name="Google Shape;1041;p27"/>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42" name="Google Shape;1042;p27"/>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 name="Google Shape;1043;p27"/>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44" name="Google Shape;1044;p27"/>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5" name="Google Shape;1045;p27"/>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46" name="Google Shape;1046;p27"/>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7" name="Google Shape;1047;p27"/>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48" name="Google Shape;1048;p27"/>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9" name="Google Shape;1049;p27"/>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50" name="Google Shape;1050;p27"/>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1" name="Google Shape;1051;p27"/>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52" name="Google Shape;1052;p27"/>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3" name="Google Shape;1053;p27"/>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54" name="Google Shape;1054;p27"/>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5" name="Google Shape;1055;p27"/>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4_1_1_1">
    <p:spTree>
      <p:nvGrpSpPr>
        <p:cNvPr id="1056" name="Shape 1056"/>
        <p:cNvGrpSpPr/>
        <p:nvPr/>
      </p:nvGrpSpPr>
      <p:grpSpPr>
        <a:xfrm>
          <a:off x="0" y="0"/>
          <a:ext cx="0" cy="0"/>
          <a:chOff x="0" y="0"/>
          <a:chExt cx="0" cy="0"/>
        </a:xfrm>
      </p:grpSpPr>
      <p:sp>
        <p:nvSpPr>
          <p:cNvPr id="1057" name="Google Shape;1057;p28"/>
          <p:cNvSpPr/>
          <p:nvPr/>
        </p:nvSpPr>
        <p:spPr>
          <a:xfrm>
            <a:off x="8827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8"/>
          <p:cNvSpPr/>
          <p:nvPr/>
        </p:nvSpPr>
        <p:spPr>
          <a:xfrm>
            <a:off x="974598"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 name="Google Shape;1059;p28"/>
          <p:cNvGrpSpPr/>
          <p:nvPr/>
        </p:nvGrpSpPr>
        <p:grpSpPr>
          <a:xfrm flipH="1">
            <a:off x="1626498" y="1328125"/>
            <a:ext cx="6180000" cy="3019000"/>
            <a:chOff x="1218700" y="1328125"/>
            <a:chExt cx="6180000" cy="3019000"/>
          </a:xfrm>
        </p:grpSpPr>
        <p:cxnSp>
          <p:nvCxnSpPr>
            <p:cNvPr id="1060" name="Google Shape;1060;p28"/>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1" name="Google Shape;1061;p28"/>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2" name="Google Shape;1062;p28"/>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3" name="Google Shape;1063;p28"/>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4" name="Google Shape;1064;p28"/>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5" name="Google Shape;1065;p28"/>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6" name="Google Shape;1066;p28"/>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7" name="Google Shape;1067;p28"/>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8" name="Google Shape;1068;p28"/>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69" name="Google Shape;1069;p28"/>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0" name="Google Shape;1070;p28"/>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1" name="Google Shape;1071;p28"/>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2" name="Google Shape;1072;p28"/>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3" name="Google Shape;1073;p28"/>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4" name="Google Shape;1074;p28"/>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5" name="Google Shape;1075;p28"/>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6" name="Google Shape;1076;p28"/>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7" name="Google Shape;1077;p28"/>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8" name="Google Shape;1078;p28"/>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079" name="Google Shape;1079;p28"/>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080" name="Google Shape;1080;p28"/>
          <p:cNvSpPr txBox="1"/>
          <p:nvPr>
            <p:ph type="title"/>
          </p:nvPr>
        </p:nvSpPr>
        <p:spPr>
          <a:xfrm>
            <a:off x="1498500" y="1503250"/>
            <a:ext cx="19743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81" name="Google Shape;1081;p28"/>
          <p:cNvSpPr txBox="1"/>
          <p:nvPr>
            <p:ph idx="1" type="subTitle"/>
          </p:nvPr>
        </p:nvSpPr>
        <p:spPr>
          <a:xfrm>
            <a:off x="1498500" y="1985425"/>
            <a:ext cx="19743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i="1" sz="14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2" name="Google Shape;1082;p28"/>
          <p:cNvSpPr txBox="1"/>
          <p:nvPr>
            <p:ph idx="2"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083" name="Google Shape;1083;p28"/>
          <p:cNvSpPr txBox="1"/>
          <p:nvPr>
            <p:ph idx="3" type="subTitle"/>
          </p:nvPr>
        </p:nvSpPr>
        <p:spPr>
          <a:xfrm>
            <a:off x="1498500" y="2467401"/>
            <a:ext cx="1974300" cy="20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Barlow Semi Condensed SemiBold"/>
                <a:ea typeface="Barlow Semi Condensed SemiBold"/>
                <a:cs typeface="Barlow Semi Condensed SemiBold"/>
                <a:sym typeface="Barlow Semi Condensed SemiBold"/>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4" name="Google Shape;1084;p28"/>
          <p:cNvSpPr txBox="1"/>
          <p:nvPr>
            <p:ph idx="4" type="subTitle"/>
          </p:nvPr>
        </p:nvSpPr>
        <p:spPr>
          <a:xfrm>
            <a:off x="3584850" y="1985425"/>
            <a:ext cx="19743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i="1" sz="14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5" name="Google Shape;1085;p28"/>
          <p:cNvSpPr txBox="1"/>
          <p:nvPr>
            <p:ph idx="5" type="subTitle"/>
          </p:nvPr>
        </p:nvSpPr>
        <p:spPr>
          <a:xfrm>
            <a:off x="3584850" y="2467401"/>
            <a:ext cx="1974300" cy="20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Barlow Semi Condensed SemiBold"/>
                <a:ea typeface="Barlow Semi Condensed SemiBold"/>
                <a:cs typeface="Barlow Semi Condensed SemiBold"/>
                <a:sym typeface="Barlow Semi Condensed SemiBold"/>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6" name="Google Shape;1086;p28"/>
          <p:cNvSpPr txBox="1"/>
          <p:nvPr>
            <p:ph idx="6" type="subTitle"/>
          </p:nvPr>
        </p:nvSpPr>
        <p:spPr>
          <a:xfrm>
            <a:off x="5673962" y="1985425"/>
            <a:ext cx="19743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i="1" sz="1400">
                <a:solidFill>
                  <a:schemeClr val="l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7" name="Google Shape;1087;p28"/>
          <p:cNvSpPr txBox="1"/>
          <p:nvPr>
            <p:ph idx="7" type="subTitle"/>
          </p:nvPr>
        </p:nvSpPr>
        <p:spPr>
          <a:xfrm>
            <a:off x="5673962" y="2467401"/>
            <a:ext cx="1974300" cy="20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Barlow Semi Condensed SemiBold"/>
                <a:ea typeface="Barlow Semi Condensed SemiBold"/>
                <a:cs typeface="Barlow Semi Condensed SemiBold"/>
                <a:sym typeface="Barlow Semi Condensed SemiBold"/>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8" name="Google Shape;1088;p28"/>
          <p:cNvSpPr txBox="1"/>
          <p:nvPr>
            <p:ph idx="8" type="title"/>
          </p:nvPr>
        </p:nvSpPr>
        <p:spPr>
          <a:xfrm>
            <a:off x="1498500" y="2925675"/>
            <a:ext cx="19743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089" name="Google Shape;1089;p28"/>
          <p:cNvSpPr txBox="1"/>
          <p:nvPr>
            <p:ph idx="9" type="subTitle"/>
          </p:nvPr>
        </p:nvSpPr>
        <p:spPr>
          <a:xfrm>
            <a:off x="1498500" y="3407850"/>
            <a:ext cx="19743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i="1"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0" name="Google Shape;1090;p28"/>
          <p:cNvSpPr txBox="1"/>
          <p:nvPr>
            <p:ph idx="13" type="subTitle"/>
          </p:nvPr>
        </p:nvSpPr>
        <p:spPr>
          <a:xfrm>
            <a:off x="1498500" y="3889826"/>
            <a:ext cx="1974300" cy="20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Barlow Semi Condensed SemiBold"/>
                <a:ea typeface="Barlow Semi Condensed SemiBold"/>
                <a:cs typeface="Barlow Semi Condensed SemiBold"/>
                <a:sym typeface="Barlow Semi Condensed SemiBold"/>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1" name="Google Shape;1091;p28"/>
          <p:cNvSpPr txBox="1"/>
          <p:nvPr>
            <p:ph idx="14" type="subTitle"/>
          </p:nvPr>
        </p:nvSpPr>
        <p:spPr>
          <a:xfrm>
            <a:off x="3584850" y="3407850"/>
            <a:ext cx="19743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i="1"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2" name="Google Shape;1092;p28"/>
          <p:cNvSpPr txBox="1"/>
          <p:nvPr>
            <p:ph idx="15" type="subTitle"/>
          </p:nvPr>
        </p:nvSpPr>
        <p:spPr>
          <a:xfrm>
            <a:off x="3584850" y="3889826"/>
            <a:ext cx="1974300" cy="20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Barlow Semi Condensed SemiBold"/>
                <a:ea typeface="Barlow Semi Condensed SemiBold"/>
                <a:cs typeface="Barlow Semi Condensed SemiBold"/>
                <a:sym typeface="Barlow Semi Condensed SemiBold"/>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3" name="Google Shape;1093;p28"/>
          <p:cNvSpPr txBox="1"/>
          <p:nvPr>
            <p:ph idx="16" type="subTitle"/>
          </p:nvPr>
        </p:nvSpPr>
        <p:spPr>
          <a:xfrm>
            <a:off x="5673962" y="3407850"/>
            <a:ext cx="19743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i="1"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94" name="Google Shape;1094;p28"/>
          <p:cNvSpPr txBox="1"/>
          <p:nvPr>
            <p:ph idx="17" type="subTitle"/>
          </p:nvPr>
        </p:nvSpPr>
        <p:spPr>
          <a:xfrm>
            <a:off x="5673962" y="3889826"/>
            <a:ext cx="1974300" cy="207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atin typeface="Barlow Semi Condensed SemiBold"/>
                <a:ea typeface="Barlow Semi Condensed SemiBold"/>
                <a:cs typeface="Barlow Semi Condensed SemiBold"/>
                <a:sym typeface="Barlow Semi Condensed SemiBold"/>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095" name="Google Shape;1095;p28"/>
          <p:cNvGrpSpPr/>
          <p:nvPr/>
        </p:nvGrpSpPr>
        <p:grpSpPr>
          <a:xfrm flipH="1">
            <a:off x="738311" y="924325"/>
            <a:ext cx="461337" cy="3294850"/>
            <a:chOff x="8088850" y="924325"/>
            <a:chExt cx="461337" cy="3294850"/>
          </a:xfrm>
        </p:grpSpPr>
        <p:sp>
          <p:nvSpPr>
            <p:cNvPr id="1096" name="Google Shape;1096;p28"/>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7" name="Google Shape;1097;p28"/>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98" name="Google Shape;1098;p28"/>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9" name="Google Shape;1099;p28"/>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00" name="Google Shape;1100;p28"/>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1" name="Google Shape;1101;p28"/>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02" name="Google Shape;1102;p28"/>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3" name="Google Shape;1103;p28"/>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04" name="Google Shape;1104;p28"/>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5" name="Google Shape;1105;p28"/>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06" name="Google Shape;1106;p28"/>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7" name="Google Shape;1107;p28"/>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08" name="Google Shape;1108;p28"/>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9" name="Google Shape;1109;p28"/>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10" name="Google Shape;1110;p28"/>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1" name="Google Shape;1111;p28"/>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4_1_1_1_3">
    <p:spTree>
      <p:nvGrpSpPr>
        <p:cNvPr id="1112" name="Shape 1112"/>
        <p:cNvGrpSpPr/>
        <p:nvPr/>
      </p:nvGrpSpPr>
      <p:grpSpPr>
        <a:xfrm>
          <a:off x="0" y="0"/>
          <a:ext cx="0" cy="0"/>
          <a:chOff x="0" y="0"/>
          <a:chExt cx="0" cy="0"/>
        </a:xfrm>
      </p:grpSpPr>
      <p:sp>
        <p:nvSpPr>
          <p:cNvPr id="1113" name="Google Shape;1113;p29"/>
          <p:cNvSpPr/>
          <p:nvPr/>
        </p:nvSpPr>
        <p:spPr>
          <a:xfrm>
            <a:off x="8827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9"/>
          <p:cNvSpPr/>
          <p:nvPr/>
        </p:nvSpPr>
        <p:spPr>
          <a:xfrm>
            <a:off x="974598"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 name="Google Shape;1115;p29"/>
          <p:cNvGrpSpPr/>
          <p:nvPr/>
        </p:nvGrpSpPr>
        <p:grpSpPr>
          <a:xfrm flipH="1">
            <a:off x="1626498" y="1328125"/>
            <a:ext cx="6180000" cy="3019000"/>
            <a:chOff x="1218700" y="1328125"/>
            <a:chExt cx="6180000" cy="3019000"/>
          </a:xfrm>
        </p:grpSpPr>
        <p:cxnSp>
          <p:nvCxnSpPr>
            <p:cNvPr id="1116" name="Google Shape;1116;p29"/>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17" name="Google Shape;1117;p29"/>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18" name="Google Shape;1118;p29"/>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19" name="Google Shape;1119;p29"/>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0" name="Google Shape;1120;p29"/>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1" name="Google Shape;1121;p29"/>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2" name="Google Shape;1122;p29"/>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3" name="Google Shape;1123;p29"/>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4" name="Google Shape;1124;p29"/>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5" name="Google Shape;1125;p29"/>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6" name="Google Shape;1126;p29"/>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7" name="Google Shape;1127;p29"/>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8" name="Google Shape;1128;p29"/>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29" name="Google Shape;1129;p29"/>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30" name="Google Shape;1130;p29"/>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31" name="Google Shape;1131;p29"/>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32" name="Google Shape;1132;p29"/>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33" name="Google Shape;1133;p29"/>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34" name="Google Shape;1134;p29"/>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35" name="Google Shape;1135;p29"/>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136" name="Google Shape;1136;p29"/>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1137" name="Google Shape;1137;p29"/>
          <p:cNvGrpSpPr/>
          <p:nvPr/>
        </p:nvGrpSpPr>
        <p:grpSpPr>
          <a:xfrm flipH="1">
            <a:off x="738311" y="924325"/>
            <a:ext cx="461337" cy="3294850"/>
            <a:chOff x="8088850" y="924325"/>
            <a:chExt cx="461337" cy="3294850"/>
          </a:xfrm>
        </p:grpSpPr>
        <p:sp>
          <p:nvSpPr>
            <p:cNvPr id="1138" name="Google Shape;1138;p29"/>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9" name="Google Shape;1139;p29"/>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40" name="Google Shape;1140;p29"/>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1" name="Google Shape;1141;p29"/>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42" name="Google Shape;1142;p29"/>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3" name="Google Shape;1143;p29"/>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44" name="Google Shape;1144;p29"/>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5" name="Google Shape;1145;p29"/>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46" name="Google Shape;1146;p29"/>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7" name="Google Shape;1147;p29"/>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48" name="Google Shape;1148;p29"/>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49" name="Google Shape;1149;p29"/>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50" name="Google Shape;1150;p29"/>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1" name="Google Shape;1151;p29"/>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52" name="Google Shape;1152;p29"/>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3" name="Google Shape;1153;p29"/>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1154" name="Google Shape;1154;p29"/>
          <p:cNvSpPr txBox="1"/>
          <p:nvPr>
            <p:ph idx="2" type="title"/>
          </p:nvPr>
        </p:nvSpPr>
        <p:spPr>
          <a:xfrm>
            <a:off x="2306527" y="1520571"/>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55" name="Google Shape;1155;p29"/>
          <p:cNvSpPr txBox="1"/>
          <p:nvPr>
            <p:ph idx="1" type="subTitle"/>
          </p:nvPr>
        </p:nvSpPr>
        <p:spPr>
          <a:xfrm>
            <a:off x="2306527" y="1879121"/>
            <a:ext cx="19542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6" name="Google Shape;1156;p29"/>
          <p:cNvSpPr txBox="1"/>
          <p:nvPr>
            <p:ph idx="3" type="title"/>
          </p:nvPr>
        </p:nvSpPr>
        <p:spPr>
          <a:xfrm>
            <a:off x="2306527" y="2524346"/>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57" name="Google Shape;1157;p29"/>
          <p:cNvSpPr txBox="1"/>
          <p:nvPr>
            <p:ph idx="4" type="subTitle"/>
          </p:nvPr>
        </p:nvSpPr>
        <p:spPr>
          <a:xfrm>
            <a:off x="2306527" y="2882896"/>
            <a:ext cx="19542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8" name="Google Shape;1158;p29"/>
          <p:cNvSpPr txBox="1"/>
          <p:nvPr>
            <p:ph idx="5" type="title"/>
          </p:nvPr>
        </p:nvSpPr>
        <p:spPr>
          <a:xfrm>
            <a:off x="5434302" y="1520571"/>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59" name="Google Shape;1159;p29"/>
          <p:cNvSpPr txBox="1"/>
          <p:nvPr>
            <p:ph idx="6" type="subTitle"/>
          </p:nvPr>
        </p:nvSpPr>
        <p:spPr>
          <a:xfrm>
            <a:off x="5434302" y="1879121"/>
            <a:ext cx="19542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0" name="Google Shape;1160;p29"/>
          <p:cNvSpPr txBox="1"/>
          <p:nvPr>
            <p:ph idx="7" type="title"/>
          </p:nvPr>
        </p:nvSpPr>
        <p:spPr>
          <a:xfrm>
            <a:off x="5434302" y="2524346"/>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61" name="Google Shape;1161;p29"/>
          <p:cNvSpPr txBox="1"/>
          <p:nvPr>
            <p:ph idx="8" type="subTitle"/>
          </p:nvPr>
        </p:nvSpPr>
        <p:spPr>
          <a:xfrm>
            <a:off x="5434302" y="2882896"/>
            <a:ext cx="19542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2" name="Google Shape;1162;p29"/>
          <p:cNvSpPr txBox="1"/>
          <p:nvPr>
            <p:ph idx="9" type="title"/>
          </p:nvPr>
        </p:nvSpPr>
        <p:spPr>
          <a:xfrm>
            <a:off x="2306527" y="3462871"/>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63" name="Google Shape;1163;p29"/>
          <p:cNvSpPr txBox="1"/>
          <p:nvPr>
            <p:ph idx="13" type="subTitle"/>
          </p:nvPr>
        </p:nvSpPr>
        <p:spPr>
          <a:xfrm>
            <a:off x="2306527" y="3821421"/>
            <a:ext cx="19542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4" name="Google Shape;1164;p29"/>
          <p:cNvSpPr txBox="1"/>
          <p:nvPr>
            <p:ph idx="14" type="title"/>
          </p:nvPr>
        </p:nvSpPr>
        <p:spPr>
          <a:xfrm>
            <a:off x="5434302" y="3462871"/>
            <a:ext cx="19542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165" name="Google Shape;1165;p29"/>
          <p:cNvSpPr txBox="1"/>
          <p:nvPr>
            <p:ph idx="15" type="subTitle"/>
          </p:nvPr>
        </p:nvSpPr>
        <p:spPr>
          <a:xfrm>
            <a:off x="5434302" y="3821421"/>
            <a:ext cx="1954200" cy="423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4_1_1_1_2">
    <p:spTree>
      <p:nvGrpSpPr>
        <p:cNvPr id="1166" name="Shape 1166"/>
        <p:cNvGrpSpPr/>
        <p:nvPr/>
      </p:nvGrpSpPr>
      <p:grpSpPr>
        <a:xfrm>
          <a:off x="0" y="0"/>
          <a:ext cx="0" cy="0"/>
          <a:chOff x="0" y="0"/>
          <a:chExt cx="0" cy="0"/>
        </a:xfrm>
      </p:grpSpPr>
      <p:sp>
        <p:nvSpPr>
          <p:cNvPr id="1167" name="Google Shape;1167;p30"/>
          <p:cNvSpPr/>
          <p:nvPr/>
        </p:nvSpPr>
        <p:spPr>
          <a:xfrm>
            <a:off x="8827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0"/>
          <p:cNvSpPr/>
          <p:nvPr/>
        </p:nvSpPr>
        <p:spPr>
          <a:xfrm>
            <a:off x="974598"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 name="Google Shape;1169;p30"/>
          <p:cNvGrpSpPr/>
          <p:nvPr/>
        </p:nvGrpSpPr>
        <p:grpSpPr>
          <a:xfrm flipH="1">
            <a:off x="1626498" y="1328125"/>
            <a:ext cx="6180000" cy="3019000"/>
            <a:chOff x="1218700" y="1328125"/>
            <a:chExt cx="6180000" cy="3019000"/>
          </a:xfrm>
        </p:grpSpPr>
        <p:cxnSp>
          <p:nvCxnSpPr>
            <p:cNvPr id="1170" name="Google Shape;1170;p30"/>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1" name="Google Shape;1171;p30"/>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2" name="Google Shape;1172;p30"/>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3" name="Google Shape;1173;p30"/>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4" name="Google Shape;1174;p30"/>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5" name="Google Shape;1175;p30"/>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6" name="Google Shape;1176;p30"/>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7" name="Google Shape;1177;p30"/>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8" name="Google Shape;1178;p30"/>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79" name="Google Shape;1179;p30"/>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0" name="Google Shape;1180;p30"/>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1" name="Google Shape;1181;p30"/>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2" name="Google Shape;1182;p30"/>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3" name="Google Shape;1183;p30"/>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4" name="Google Shape;1184;p30"/>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5" name="Google Shape;1185;p30"/>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6" name="Google Shape;1186;p30"/>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7" name="Google Shape;1187;p30"/>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8" name="Google Shape;1188;p30"/>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189" name="Google Shape;1189;p30"/>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grpSp>
        <p:nvGrpSpPr>
          <p:cNvPr id="1190" name="Google Shape;1190;p30"/>
          <p:cNvGrpSpPr/>
          <p:nvPr/>
        </p:nvGrpSpPr>
        <p:grpSpPr>
          <a:xfrm flipH="1">
            <a:off x="738311" y="924325"/>
            <a:ext cx="461337" cy="3294850"/>
            <a:chOff x="8088850" y="924325"/>
            <a:chExt cx="461337" cy="3294850"/>
          </a:xfrm>
        </p:grpSpPr>
        <p:sp>
          <p:nvSpPr>
            <p:cNvPr id="1191" name="Google Shape;1191;p30"/>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2" name="Google Shape;1192;p30"/>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93" name="Google Shape;1193;p30"/>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4" name="Google Shape;1194;p30"/>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95" name="Google Shape;1195;p30"/>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6" name="Google Shape;1196;p30"/>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97" name="Google Shape;1197;p30"/>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8" name="Google Shape;1198;p30"/>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99" name="Google Shape;1199;p30"/>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0" name="Google Shape;1200;p30"/>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01" name="Google Shape;1201;p30"/>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2" name="Google Shape;1202;p30"/>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03" name="Google Shape;1203;p30"/>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4" name="Google Shape;1204;p30"/>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05" name="Google Shape;1205;p30"/>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6" name="Google Shape;1206;p30"/>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1207" name="Google Shape;1207;p30"/>
          <p:cNvSpPr txBox="1"/>
          <p:nvPr>
            <p:ph idx="1" type="subTitle"/>
          </p:nvPr>
        </p:nvSpPr>
        <p:spPr>
          <a:xfrm>
            <a:off x="1879500" y="1577963"/>
            <a:ext cx="3528600" cy="35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08" name="Google Shape;1208;p30"/>
          <p:cNvSpPr txBox="1"/>
          <p:nvPr>
            <p:ph hasCustomPrompt="1" type="title"/>
          </p:nvPr>
        </p:nvSpPr>
        <p:spPr>
          <a:xfrm>
            <a:off x="2807706" y="2126999"/>
            <a:ext cx="3528600" cy="538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0" sz="4000">
                <a:solidFill>
                  <a:schemeClr val="accent1"/>
                </a:solidFill>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09" name="Google Shape;1209;p30"/>
          <p:cNvSpPr txBox="1"/>
          <p:nvPr>
            <p:ph idx="2" type="subTitle"/>
          </p:nvPr>
        </p:nvSpPr>
        <p:spPr>
          <a:xfrm>
            <a:off x="2807706" y="2665208"/>
            <a:ext cx="3528600" cy="351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solidFill>
                  <a:schemeClr val="accent1"/>
                </a:solidFill>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0" name="Google Shape;1210;p30"/>
          <p:cNvSpPr txBox="1"/>
          <p:nvPr>
            <p:ph hasCustomPrompt="1" idx="3" type="title"/>
          </p:nvPr>
        </p:nvSpPr>
        <p:spPr>
          <a:xfrm>
            <a:off x="3735889" y="3214237"/>
            <a:ext cx="3528600" cy="5382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200"/>
              <a:buNone/>
              <a:defRPr b="0"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11" name="Google Shape;1211;p30"/>
          <p:cNvSpPr txBox="1"/>
          <p:nvPr>
            <p:ph idx="4" type="subTitle"/>
          </p:nvPr>
        </p:nvSpPr>
        <p:spPr>
          <a:xfrm>
            <a:off x="3735889" y="3752438"/>
            <a:ext cx="3528600" cy="351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12" name="Google Shape;1212;p30"/>
          <p:cNvSpPr txBox="1"/>
          <p:nvPr>
            <p:ph hasCustomPrompt="1" idx="5" type="title"/>
          </p:nvPr>
        </p:nvSpPr>
        <p:spPr>
          <a:xfrm>
            <a:off x="1879500" y="1039763"/>
            <a:ext cx="3528600" cy="538200"/>
          </a:xfrm>
          <a:prstGeom prst="rect">
            <a:avLst/>
          </a:prstGeom>
        </p:spPr>
        <p:txBody>
          <a:bodyPr anchorCtr="0" anchor="ctr" bIns="91425" lIns="91425" spcFirstLastPara="1" rIns="91425" wrap="square" tIns="91425">
            <a:noAutofit/>
          </a:bodyPr>
          <a:lstStyle>
            <a:lvl1pPr lvl="0" rtl="0">
              <a:spcBef>
                <a:spcPts val="0"/>
              </a:spcBef>
              <a:spcAft>
                <a:spcPts val="0"/>
              </a:spcAft>
              <a:buSzPts val="6200"/>
              <a:buNone/>
              <a:defRPr b="0" sz="4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75" name="Shape 75"/>
        <p:cNvGrpSpPr/>
        <p:nvPr/>
      </p:nvGrpSpPr>
      <p:grpSpPr>
        <a:xfrm>
          <a:off x="0" y="0"/>
          <a:ext cx="0" cy="0"/>
          <a:chOff x="0" y="0"/>
          <a:chExt cx="0" cy="0"/>
        </a:xfrm>
      </p:grpSpPr>
      <p:sp>
        <p:nvSpPr>
          <p:cNvPr id="76" name="Google Shape;76;p4"/>
          <p:cNvSpPr/>
          <p:nvPr/>
        </p:nvSpPr>
        <p:spPr>
          <a:xfrm>
            <a:off x="6044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a:off x="696299"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 name="Google Shape;78;p4"/>
          <p:cNvGrpSpPr/>
          <p:nvPr/>
        </p:nvGrpSpPr>
        <p:grpSpPr>
          <a:xfrm flipH="1">
            <a:off x="1348199" y="1328125"/>
            <a:ext cx="6180000" cy="3019000"/>
            <a:chOff x="1218700" y="1328125"/>
            <a:chExt cx="6180000" cy="3019000"/>
          </a:xfrm>
        </p:grpSpPr>
        <p:cxnSp>
          <p:nvCxnSpPr>
            <p:cNvPr id="79" name="Google Shape;79;p4"/>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0" name="Google Shape;80;p4"/>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1" name="Google Shape;81;p4"/>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2" name="Google Shape;82;p4"/>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3" name="Google Shape;83;p4"/>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4" name="Google Shape;84;p4"/>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5" name="Google Shape;85;p4"/>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6" name="Google Shape;86;p4"/>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7" name="Google Shape;87;p4"/>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8" name="Google Shape;88;p4"/>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89" name="Google Shape;89;p4"/>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0" name="Google Shape;90;p4"/>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1" name="Google Shape;91;p4"/>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2" name="Google Shape;92;p4"/>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3" name="Google Shape;93;p4"/>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4" name="Google Shape;94;p4"/>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5" name="Google Shape;95;p4"/>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6" name="Google Shape;96;p4"/>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7" name="Google Shape;97;p4"/>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98" name="Google Shape;98;p4"/>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99" name="Google Shape;99;p4"/>
          <p:cNvSpPr txBox="1"/>
          <p:nvPr>
            <p:ph idx="1" type="body"/>
          </p:nvPr>
        </p:nvSpPr>
        <p:spPr>
          <a:xfrm>
            <a:off x="1250700" y="1358675"/>
            <a:ext cx="6642600" cy="3014400"/>
          </a:xfrm>
          <a:prstGeom prst="rect">
            <a:avLst/>
          </a:prstGeom>
        </p:spPr>
        <p:txBody>
          <a:bodyPr anchorCtr="0" anchor="ctr" bIns="91425" lIns="91425" spcFirstLastPara="1" rIns="91425" wrap="square" tIns="91425">
            <a:noAutofit/>
          </a:bodyPr>
          <a:lstStyle>
            <a:lvl1pPr indent="-317500" lvl="0" marL="457200">
              <a:spcBef>
                <a:spcPts val="0"/>
              </a:spcBef>
              <a:spcAft>
                <a:spcPts val="0"/>
              </a:spcAft>
              <a:buClr>
                <a:schemeClr val="accent1"/>
              </a:buClr>
              <a:buSzPts val="1400"/>
              <a:buChar char="●"/>
              <a:defRPr sz="1100"/>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00" name="Google Shape;100;p4"/>
          <p:cNvSpPr txBox="1"/>
          <p:nvPr>
            <p:ph type="title"/>
          </p:nvPr>
        </p:nvSpPr>
        <p:spPr>
          <a:xfrm>
            <a:off x="1249950" y="861875"/>
            <a:ext cx="66426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101" name="Google Shape;101;p4"/>
          <p:cNvGrpSpPr/>
          <p:nvPr/>
        </p:nvGrpSpPr>
        <p:grpSpPr>
          <a:xfrm flipH="1">
            <a:off x="7944373" y="924325"/>
            <a:ext cx="461337" cy="3294850"/>
            <a:chOff x="604488" y="924325"/>
            <a:chExt cx="461337" cy="3294850"/>
          </a:xfrm>
        </p:grpSpPr>
        <p:sp>
          <p:nvSpPr>
            <p:cNvPr id="102" name="Google Shape;102;p4"/>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 name="Google Shape;103;p4"/>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4" name="Google Shape;104;p4"/>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 name="Google Shape;105;p4"/>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6" name="Google Shape;106;p4"/>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 name="Google Shape;107;p4"/>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08" name="Google Shape;108;p4"/>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 name="Google Shape;109;p4"/>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0" name="Google Shape;110;p4"/>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1" name="Google Shape;111;p4"/>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2" name="Google Shape;112;p4"/>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3" name="Google Shape;113;p4"/>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4" name="Google Shape;114;p4"/>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 name="Google Shape;115;p4"/>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16" name="Google Shape;116;p4"/>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 name="Google Shape;117;p4"/>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4_1_1_1_2_1">
    <p:spTree>
      <p:nvGrpSpPr>
        <p:cNvPr id="1213" name="Shape 1213"/>
        <p:cNvGrpSpPr/>
        <p:nvPr/>
      </p:nvGrpSpPr>
      <p:grpSpPr>
        <a:xfrm>
          <a:off x="0" y="0"/>
          <a:ext cx="0" cy="0"/>
          <a:chOff x="0" y="0"/>
          <a:chExt cx="0" cy="0"/>
        </a:xfrm>
      </p:grpSpPr>
      <p:sp>
        <p:nvSpPr>
          <p:cNvPr id="1214" name="Google Shape;1214;p31"/>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1"/>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 name="Google Shape;1216;p31"/>
          <p:cNvGrpSpPr/>
          <p:nvPr/>
        </p:nvGrpSpPr>
        <p:grpSpPr>
          <a:xfrm>
            <a:off x="1482000" y="1328125"/>
            <a:ext cx="6180000" cy="3019000"/>
            <a:chOff x="1218700" y="1328125"/>
            <a:chExt cx="6180000" cy="3019000"/>
          </a:xfrm>
        </p:grpSpPr>
        <p:cxnSp>
          <p:nvCxnSpPr>
            <p:cNvPr id="1217" name="Google Shape;1217;p31"/>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18" name="Google Shape;1218;p31"/>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19" name="Google Shape;1219;p31"/>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0" name="Google Shape;1220;p31"/>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1" name="Google Shape;1221;p31"/>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2" name="Google Shape;1222;p31"/>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3" name="Google Shape;1223;p31"/>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4" name="Google Shape;1224;p31"/>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5" name="Google Shape;1225;p31"/>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6" name="Google Shape;1226;p31"/>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7" name="Google Shape;1227;p31"/>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8" name="Google Shape;1228;p31"/>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29" name="Google Shape;1229;p31"/>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30" name="Google Shape;1230;p31"/>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31" name="Google Shape;1231;p31"/>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32" name="Google Shape;1232;p31"/>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33" name="Google Shape;1233;p31"/>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34" name="Google Shape;1234;p31"/>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35" name="Google Shape;1235;p31"/>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36" name="Google Shape;1236;p31"/>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grpSp>
        <p:nvGrpSpPr>
          <p:cNvPr id="1237" name="Google Shape;1237;p31"/>
          <p:cNvGrpSpPr/>
          <p:nvPr/>
        </p:nvGrpSpPr>
        <p:grpSpPr>
          <a:xfrm>
            <a:off x="8088850" y="924325"/>
            <a:ext cx="461337" cy="3294850"/>
            <a:chOff x="8088850" y="924325"/>
            <a:chExt cx="461337" cy="3294850"/>
          </a:xfrm>
        </p:grpSpPr>
        <p:sp>
          <p:nvSpPr>
            <p:cNvPr id="1238" name="Google Shape;1238;p31"/>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9" name="Google Shape;1239;p31"/>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40" name="Google Shape;1240;p31"/>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1" name="Google Shape;1241;p31"/>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42" name="Google Shape;1242;p31"/>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3" name="Google Shape;1243;p31"/>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44" name="Google Shape;1244;p31"/>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5" name="Google Shape;1245;p31"/>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46" name="Google Shape;1246;p31"/>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7" name="Google Shape;1247;p31"/>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48" name="Google Shape;1248;p31"/>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9" name="Google Shape;1249;p31"/>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50" name="Google Shape;1250;p31"/>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1" name="Google Shape;1251;p31"/>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52" name="Google Shape;1252;p31"/>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53" name="Google Shape;1253;p31"/>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1254" name="Google Shape;1254;p31"/>
          <p:cNvSpPr txBox="1"/>
          <p:nvPr>
            <p:ph idx="1" type="subTitle"/>
          </p:nvPr>
        </p:nvSpPr>
        <p:spPr>
          <a:xfrm>
            <a:off x="1498500" y="3297816"/>
            <a:ext cx="1893600" cy="82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5" name="Google Shape;1255;p31"/>
          <p:cNvSpPr txBox="1"/>
          <p:nvPr>
            <p:ph hasCustomPrompt="1" type="title"/>
          </p:nvPr>
        </p:nvSpPr>
        <p:spPr>
          <a:xfrm>
            <a:off x="4077897" y="2571751"/>
            <a:ext cx="988200" cy="373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0" sz="2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56" name="Google Shape;1256;p31"/>
          <p:cNvSpPr txBox="1"/>
          <p:nvPr>
            <p:ph idx="2" type="subTitle"/>
          </p:nvPr>
        </p:nvSpPr>
        <p:spPr>
          <a:xfrm>
            <a:off x="3625192" y="3297800"/>
            <a:ext cx="1893600" cy="82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7" name="Google Shape;1257;p31"/>
          <p:cNvSpPr txBox="1"/>
          <p:nvPr>
            <p:ph hasCustomPrompt="1" idx="3" type="title"/>
          </p:nvPr>
        </p:nvSpPr>
        <p:spPr>
          <a:xfrm>
            <a:off x="6204600" y="2571752"/>
            <a:ext cx="988200" cy="373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0" sz="2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58" name="Google Shape;1258;p31"/>
          <p:cNvSpPr txBox="1"/>
          <p:nvPr>
            <p:ph idx="4" type="subTitle"/>
          </p:nvPr>
        </p:nvSpPr>
        <p:spPr>
          <a:xfrm>
            <a:off x="5751896" y="3297816"/>
            <a:ext cx="1893600" cy="828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59" name="Google Shape;1259;p31"/>
          <p:cNvSpPr txBox="1"/>
          <p:nvPr>
            <p:ph hasCustomPrompt="1" idx="5" type="title"/>
          </p:nvPr>
        </p:nvSpPr>
        <p:spPr>
          <a:xfrm>
            <a:off x="1951200" y="2571753"/>
            <a:ext cx="988200" cy="373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b="0" sz="2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60" name="Google Shape;1260;p31"/>
          <p:cNvSpPr txBox="1"/>
          <p:nvPr>
            <p:ph idx="6"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261" name="Google Shape;1261;p31"/>
          <p:cNvSpPr txBox="1"/>
          <p:nvPr>
            <p:ph idx="7" type="title"/>
          </p:nvPr>
        </p:nvSpPr>
        <p:spPr>
          <a:xfrm>
            <a:off x="1468200" y="3021200"/>
            <a:ext cx="19542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62" name="Google Shape;1262;p31"/>
          <p:cNvSpPr txBox="1"/>
          <p:nvPr>
            <p:ph idx="8" type="title"/>
          </p:nvPr>
        </p:nvSpPr>
        <p:spPr>
          <a:xfrm>
            <a:off x="5721600" y="3021200"/>
            <a:ext cx="19542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263" name="Google Shape;1263;p31"/>
          <p:cNvSpPr txBox="1"/>
          <p:nvPr>
            <p:ph idx="9" type="title"/>
          </p:nvPr>
        </p:nvSpPr>
        <p:spPr>
          <a:xfrm>
            <a:off x="3594900" y="3021200"/>
            <a:ext cx="1954200" cy="276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4_1_1_1_1">
    <p:spTree>
      <p:nvGrpSpPr>
        <p:cNvPr id="1264" name="Shape 1264"/>
        <p:cNvGrpSpPr/>
        <p:nvPr/>
      </p:nvGrpSpPr>
      <p:grpSpPr>
        <a:xfrm>
          <a:off x="0" y="0"/>
          <a:ext cx="0" cy="0"/>
          <a:chOff x="0" y="0"/>
          <a:chExt cx="0" cy="0"/>
        </a:xfrm>
      </p:grpSpPr>
      <p:sp>
        <p:nvSpPr>
          <p:cNvPr id="1265" name="Google Shape;1265;p32"/>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2"/>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 name="Google Shape;1267;p32"/>
          <p:cNvGrpSpPr/>
          <p:nvPr/>
        </p:nvGrpSpPr>
        <p:grpSpPr>
          <a:xfrm>
            <a:off x="1482000" y="1328125"/>
            <a:ext cx="6180000" cy="3019000"/>
            <a:chOff x="1218700" y="1328125"/>
            <a:chExt cx="6180000" cy="3019000"/>
          </a:xfrm>
        </p:grpSpPr>
        <p:cxnSp>
          <p:nvCxnSpPr>
            <p:cNvPr id="1268" name="Google Shape;1268;p32"/>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69" name="Google Shape;1269;p32"/>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0" name="Google Shape;1270;p32"/>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1" name="Google Shape;1271;p32"/>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2" name="Google Shape;1272;p32"/>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3" name="Google Shape;1273;p32"/>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4" name="Google Shape;1274;p32"/>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5" name="Google Shape;1275;p32"/>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6" name="Google Shape;1276;p32"/>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7" name="Google Shape;1277;p32"/>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8" name="Google Shape;1278;p32"/>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9" name="Google Shape;1279;p32"/>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0" name="Google Shape;1280;p32"/>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1" name="Google Shape;1281;p32"/>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2" name="Google Shape;1282;p32"/>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3" name="Google Shape;1283;p32"/>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4" name="Google Shape;1284;p32"/>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5" name="Google Shape;1285;p32"/>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6" name="Google Shape;1286;p32"/>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7" name="Google Shape;1287;p32"/>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288" name="Google Shape;1288;p32"/>
          <p:cNvSpPr txBox="1"/>
          <p:nvPr>
            <p:ph idx="1" type="body"/>
          </p:nvPr>
        </p:nvSpPr>
        <p:spPr>
          <a:xfrm>
            <a:off x="1733862" y="2381850"/>
            <a:ext cx="2599800" cy="1804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lt1"/>
              </a:buClr>
              <a:buSzPts val="1400"/>
              <a:buChar char="●"/>
              <a:defRPr>
                <a:solidFill>
                  <a:schemeClr val="accent1"/>
                </a:solidFill>
              </a:defRPr>
            </a:lvl1pPr>
            <a:lvl2pPr indent="-317500" lvl="1" marL="914400" rtl="0">
              <a:lnSpc>
                <a:spcPct val="100000"/>
              </a:lnSpc>
              <a:spcBef>
                <a:spcPts val="0"/>
              </a:spcBef>
              <a:spcAft>
                <a:spcPts val="0"/>
              </a:spcAft>
              <a:buClr>
                <a:schemeClr val="accent1"/>
              </a:buClr>
              <a:buSzPts val="1400"/>
              <a:buFont typeface="Montserrat"/>
              <a:buChar char="○"/>
              <a:defRPr>
                <a:solidFill>
                  <a:schemeClr val="accent1"/>
                </a:solidFill>
              </a:defRPr>
            </a:lvl2pPr>
            <a:lvl3pPr indent="-317500" lvl="2" marL="1371600" rtl="0">
              <a:spcBef>
                <a:spcPts val="0"/>
              </a:spcBef>
              <a:spcAft>
                <a:spcPts val="0"/>
              </a:spcAft>
              <a:buClr>
                <a:schemeClr val="accent1"/>
              </a:buClr>
              <a:buSzPts val="1400"/>
              <a:buFont typeface="Montserrat"/>
              <a:buChar char="■"/>
              <a:defRPr>
                <a:solidFill>
                  <a:schemeClr val="accent1"/>
                </a:solidFill>
              </a:defRPr>
            </a:lvl3pPr>
            <a:lvl4pPr indent="-317500" lvl="3" marL="1828800" rtl="0">
              <a:spcBef>
                <a:spcPts val="0"/>
              </a:spcBef>
              <a:spcAft>
                <a:spcPts val="0"/>
              </a:spcAft>
              <a:buClr>
                <a:schemeClr val="accent1"/>
              </a:buClr>
              <a:buSzPts val="1400"/>
              <a:buFont typeface="Montserrat"/>
              <a:buChar char="●"/>
              <a:defRPr>
                <a:solidFill>
                  <a:schemeClr val="accent1"/>
                </a:solidFill>
              </a:defRPr>
            </a:lvl4pPr>
            <a:lvl5pPr indent="-317500" lvl="4" marL="2286000" rtl="0">
              <a:spcBef>
                <a:spcPts val="0"/>
              </a:spcBef>
              <a:spcAft>
                <a:spcPts val="0"/>
              </a:spcAft>
              <a:buClr>
                <a:schemeClr val="accent1"/>
              </a:buClr>
              <a:buSzPts val="1400"/>
              <a:buFont typeface="Montserrat"/>
              <a:buChar char="○"/>
              <a:defRPr>
                <a:solidFill>
                  <a:schemeClr val="accent1"/>
                </a:solidFill>
              </a:defRPr>
            </a:lvl5pPr>
            <a:lvl6pPr indent="-317500" lvl="5" marL="2743200" rtl="0">
              <a:spcBef>
                <a:spcPts val="0"/>
              </a:spcBef>
              <a:spcAft>
                <a:spcPts val="0"/>
              </a:spcAft>
              <a:buClr>
                <a:schemeClr val="accent1"/>
              </a:buClr>
              <a:buSzPts val="1400"/>
              <a:buFont typeface="Montserrat"/>
              <a:buChar char="■"/>
              <a:defRPr>
                <a:solidFill>
                  <a:schemeClr val="accent1"/>
                </a:solidFill>
              </a:defRPr>
            </a:lvl6pPr>
            <a:lvl7pPr indent="-317500" lvl="6" marL="3200400" rtl="0">
              <a:spcBef>
                <a:spcPts val="0"/>
              </a:spcBef>
              <a:spcAft>
                <a:spcPts val="0"/>
              </a:spcAft>
              <a:buClr>
                <a:schemeClr val="accent1"/>
              </a:buClr>
              <a:buSzPts val="1400"/>
              <a:buFont typeface="Montserrat"/>
              <a:buChar char="●"/>
              <a:defRPr>
                <a:solidFill>
                  <a:schemeClr val="accent1"/>
                </a:solidFill>
              </a:defRPr>
            </a:lvl7pPr>
            <a:lvl8pPr indent="-317500" lvl="7" marL="3657600" rtl="0">
              <a:spcBef>
                <a:spcPts val="0"/>
              </a:spcBef>
              <a:spcAft>
                <a:spcPts val="0"/>
              </a:spcAft>
              <a:buClr>
                <a:schemeClr val="accent1"/>
              </a:buClr>
              <a:buSzPts val="1400"/>
              <a:buFont typeface="Montserrat"/>
              <a:buChar char="○"/>
              <a:defRPr>
                <a:solidFill>
                  <a:schemeClr val="accent1"/>
                </a:solidFill>
              </a:defRPr>
            </a:lvl8pPr>
            <a:lvl9pPr indent="-317500" lvl="8" marL="4114800" rtl="0">
              <a:spcBef>
                <a:spcPts val="0"/>
              </a:spcBef>
              <a:spcAft>
                <a:spcPts val="0"/>
              </a:spcAft>
              <a:buClr>
                <a:schemeClr val="accent1"/>
              </a:buClr>
              <a:buSzPts val="1400"/>
              <a:buFont typeface="Montserrat"/>
              <a:buChar char="■"/>
              <a:defRPr>
                <a:solidFill>
                  <a:schemeClr val="accent1"/>
                </a:solidFill>
              </a:defRPr>
            </a:lvl9pPr>
          </a:lstStyle>
          <a:p/>
        </p:txBody>
      </p:sp>
      <p:sp>
        <p:nvSpPr>
          <p:cNvPr id="1289" name="Google Shape;1289;p32"/>
          <p:cNvSpPr txBox="1"/>
          <p:nvPr>
            <p:ph idx="2" type="subTitle"/>
          </p:nvPr>
        </p:nvSpPr>
        <p:spPr>
          <a:xfrm>
            <a:off x="1733864" y="2043450"/>
            <a:ext cx="2599800" cy="3384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1"/>
              </a:buClr>
              <a:buSzPts val="2000"/>
              <a:buNone/>
              <a:defRPr sz="2000">
                <a:latin typeface="Merriweather"/>
                <a:ea typeface="Merriweather"/>
                <a:cs typeface="Merriweather"/>
                <a:sym typeface="Merriweather"/>
              </a:defRPr>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sp>
        <p:nvSpPr>
          <p:cNvPr id="1290" name="Google Shape;1290;p32"/>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291" name="Google Shape;1291;p32"/>
          <p:cNvSpPr txBox="1"/>
          <p:nvPr>
            <p:ph idx="3" type="body"/>
          </p:nvPr>
        </p:nvSpPr>
        <p:spPr>
          <a:xfrm>
            <a:off x="4810337" y="2381850"/>
            <a:ext cx="2599800" cy="18042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Char char="●"/>
              <a:defRPr>
                <a:solidFill>
                  <a:schemeClr val="accent1"/>
                </a:solidFill>
              </a:defRPr>
            </a:lvl1pPr>
            <a:lvl2pPr indent="-317500" lvl="1" marL="914400" rtl="0">
              <a:lnSpc>
                <a:spcPct val="100000"/>
              </a:lnSpc>
              <a:spcBef>
                <a:spcPts val="0"/>
              </a:spcBef>
              <a:spcAft>
                <a:spcPts val="0"/>
              </a:spcAft>
              <a:buClr>
                <a:schemeClr val="accent1"/>
              </a:buClr>
              <a:buSzPts val="1400"/>
              <a:buFont typeface="Montserrat"/>
              <a:buChar char="○"/>
              <a:defRPr>
                <a:solidFill>
                  <a:schemeClr val="accent1"/>
                </a:solidFill>
              </a:defRPr>
            </a:lvl2pPr>
            <a:lvl3pPr indent="-317500" lvl="2" marL="1371600" rtl="0">
              <a:spcBef>
                <a:spcPts val="0"/>
              </a:spcBef>
              <a:spcAft>
                <a:spcPts val="0"/>
              </a:spcAft>
              <a:buClr>
                <a:schemeClr val="accent1"/>
              </a:buClr>
              <a:buSzPts val="1400"/>
              <a:buFont typeface="Montserrat"/>
              <a:buChar char="■"/>
              <a:defRPr>
                <a:solidFill>
                  <a:schemeClr val="accent1"/>
                </a:solidFill>
              </a:defRPr>
            </a:lvl3pPr>
            <a:lvl4pPr indent="-317500" lvl="3" marL="1828800" rtl="0">
              <a:spcBef>
                <a:spcPts val="0"/>
              </a:spcBef>
              <a:spcAft>
                <a:spcPts val="0"/>
              </a:spcAft>
              <a:buClr>
                <a:schemeClr val="accent1"/>
              </a:buClr>
              <a:buSzPts val="1400"/>
              <a:buFont typeface="Montserrat"/>
              <a:buChar char="●"/>
              <a:defRPr>
                <a:solidFill>
                  <a:schemeClr val="accent1"/>
                </a:solidFill>
              </a:defRPr>
            </a:lvl4pPr>
            <a:lvl5pPr indent="-317500" lvl="4" marL="2286000" rtl="0">
              <a:spcBef>
                <a:spcPts val="0"/>
              </a:spcBef>
              <a:spcAft>
                <a:spcPts val="0"/>
              </a:spcAft>
              <a:buClr>
                <a:schemeClr val="accent1"/>
              </a:buClr>
              <a:buSzPts val="1400"/>
              <a:buFont typeface="Montserrat"/>
              <a:buChar char="○"/>
              <a:defRPr>
                <a:solidFill>
                  <a:schemeClr val="accent1"/>
                </a:solidFill>
              </a:defRPr>
            </a:lvl5pPr>
            <a:lvl6pPr indent="-317500" lvl="5" marL="2743200" rtl="0">
              <a:spcBef>
                <a:spcPts val="0"/>
              </a:spcBef>
              <a:spcAft>
                <a:spcPts val="0"/>
              </a:spcAft>
              <a:buClr>
                <a:schemeClr val="accent1"/>
              </a:buClr>
              <a:buSzPts val="1400"/>
              <a:buFont typeface="Montserrat"/>
              <a:buChar char="■"/>
              <a:defRPr>
                <a:solidFill>
                  <a:schemeClr val="accent1"/>
                </a:solidFill>
              </a:defRPr>
            </a:lvl6pPr>
            <a:lvl7pPr indent="-317500" lvl="6" marL="3200400" rtl="0">
              <a:spcBef>
                <a:spcPts val="0"/>
              </a:spcBef>
              <a:spcAft>
                <a:spcPts val="0"/>
              </a:spcAft>
              <a:buClr>
                <a:schemeClr val="accent1"/>
              </a:buClr>
              <a:buSzPts val="1400"/>
              <a:buFont typeface="Montserrat"/>
              <a:buChar char="●"/>
              <a:defRPr>
                <a:solidFill>
                  <a:schemeClr val="accent1"/>
                </a:solidFill>
              </a:defRPr>
            </a:lvl7pPr>
            <a:lvl8pPr indent="-317500" lvl="7" marL="3657600" rtl="0">
              <a:spcBef>
                <a:spcPts val="0"/>
              </a:spcBef>
              <a:spcAft>
                <a:spcPts val="0"/>
              </a:spcAft>
              <a:buClr>
                <a:schemeClr val="accent1"/>
              </a:buClr>
              <a:buSzPts val="1400"/>
              <a:buFont typeface="Montserrat"/>
              <a:buChar char="○"/>
              <a:defRPr>
                <a:solidFill>
                  <a:schemeClr val="accent1"/>
                </a:solidFill>
              </a:defRPr>
            </a:lvl8pPr>
            <a:lvl9pPr indent="-317500" lvl="8" marL="4114800" rtl="0">
              <a:spcBef>
                <a:spcPts val="0"/>
              </a:spcBef>
              <a:spcAft>
                <a:spcPts val="0"/>
              </a:spcAft>
              <a:buClr>
                <a:schemeClr val="accent1"/>
              </a:buClr>
              <a:buSzPts val="1400"/>
              <a:buFont typeface="Montserrat"/>
              <a:buChar char="■"/>
              <a:defRPr>
                <a:solidFill>
                  <a:schemeClr val="accent1"/>
                </a:solidFill>
              </a:defRPr>
            </a:lvl9pPr>
          </a:lstStyle>
          <a:p/>
        </p:txBody>
      </p:sp>
      <p:sp>
        <p:nvSpPr>
          <p:cNvPr id="1292" name="Google Shape;1292;p32"/>
          <p:cNvSpPr txBox="1"/>
          <p:nvPr>
            <p:ph idx="4" type="subTitle"/>
          </p:nvPr>
        </p:nvSpPr>
        <p:spPr>
          <a:xfrm>
            <a:off x="4810339" y="2043450"/>
            <a:ext cx="2599800" cy="3384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dk1"/>
              </a:buClr>
              <a:buSzPts val="2000"/>
              <a:buNone/>
              <a:defRPr sz="2000">
                <a:latin typeface="Merriweather"/>
                <a:ea typeface="Merriweather"/>
                <a:cs typeface="Merriweather"/>
                <a:sym typeface="Merriweather"/>
              </a:defRPr>
            </a:lvl1pPr>
            <a:lvl2pPr lvl="1" rtl="0" algn="r">
              <a:spcBef>
                <a:spcPts val="0"/>
              </a:spcBef>
              <a:spcAft>
                <a:spcPts val="0"/>
              </a:spcAft>
              <a:buClr>
                <a:schemeClr val="dk1"/>
              </a:buClr>
              <a:buSzPts val="2000"/>
              <a:buNone/>
              <a:defRPr sz="2000">
                <a:solidFill>
                  <a:schemeClr val="dk1"/>
                </a:solidFill>
              </a:defRPr>
            </a:lvl2pPr>
            <a:lvl3pPr lvl="2" rtl="0" algn="r">
              <a:spcBef>
                <a:spcPts val="0"/>
              </a:spcBef>
              <a:spcAft>
                <a:spcPts val="0"/>
              </a:spcAft>
              <a:buClr>
                <a:schemeClr val="dk1"/>
              </a:buClr>
              <a:buSzPts val="2000"/>
              <a:buNone/>
              <a:defRPr sz="2000">
                <a:solidFill>
                  <a:schemeClr val="dk1"/>
                </a:solidFill>
              </a:defRPr>
            </a:lvl3pPr>
            <a:lvl4pPr lvl="3" rtl="0" algn="r">
              <a:spcBef>
                <a:spcPts val="0"/>
              </a:spcBef>
              <a:spcAft>
                <a:spcPts val="0"/>
              </a:spcAft>
              <a:buClr>
                <a:schemeClr val="dk1"/>
              </a:buClr>
              <a:buSzPts val="2000"/>
              <a:buNone/>
              <a:defRPr sz="2000">
                <a:solidFill>
                  <a:schemeClr val="dk1"/>
                </a:solidFill>
              </a:defRPr>
            </a:lvl4pPr>
            <a:lvl5pPr lvl="4" rtl="0" algn="r">
              <a:spcBef>
                <a:spcPts val="0"/>
              </a:spcBef>
              <a:spcAft>
                <a:spcPts val="0"/>
              </a:spcAft>
              <a:buClr>
                <a:schemeClr val="dk1"/>
              </a:buClr>
              <a:buSzPts val="2000"/>
              <a:buNone/>
              <a:defRPr sz="2000">
                <a:solidFill>
                  <a:schemeClr val="dk1"/>
                </a:solidFill>
              </a:defRPr>
            </a:lvl5pPr>
            <a:lvl6pPr lvl="5" rtl="0" algn="r">
              <a:spcBef>
                <a:spcPts val="0"/>
              </a:spcBef>
              <a:spcAft>
                <a:spcPts val="0"/>
              </a:spcAft>
              <a:buClr>
                <a:schemeClr val="dk1"/>
              </a:buClr>
              <a:buSzPts val="2000"/>
              <a:buNone/>
              <a:defRPr sz="2000">
                <a:solidFill>
                  <a:schemeClr val="dk1"/>
                </a:solidFill>
              </a:defRPr>
            </a:lvl6pPr>
            <a:lvl7pPr lvl="6" rtl="0" algn="r">
              <a:spcBef>
                <a:spcPts val="0"/>
              </a:spcBef>
              <a:spcAft>
                <a:spcPts val="0"/>
              </a:spcAft>
              <a:buClr>
                <a:schemeClr val="dk1"/>
              </a:buClr>
              <a:buSzPts val="2000"/>
              <a:buNone/>
              <a:defRPr sz="2000">
                <a:solidFill>
                  <a:schemeClr val="dk1"/>
                </a:solidFill>
              </a:defRPr>
            </a:lvl7pPr>
            <a:lvl8pPr lvl="7" rtl="0" algn="r">
              <a:spcBef>
                <a:spcPts val="0"/>
              </a:spcBef>
              <a:spcAft>
                <a:spcPts val="0"/>
              </a:spcAft>
              <a:buClr>
                <a:schemeClr val="dk1"/>
              </a:buClr>
              <a:buSzPts val="2000"/>
              <a:buNone/>
              <a:defRPr sz="2000">
                <a:solidFill>
                  <a:schemeClr val="dk1"/>
                </a:solidFill>
              </a:defRPr>
            </a:lvl8pPr>
            <a:lvl9pPr lvl="8" rtl="0" algn="r">
              <a:spcBef>
                <a:spcPts val="0"/>
              </a:spcBef>
              <a:spcAft>
                <a:spcPts val="0"/>
              </a:spcAft>
              <a:buClr>
                <a:schemeClr val="dk1"/>
              </a:buClr>
              <a:buSzPts val="2000"/>
              <a:buNone/>
              <a:defRPr sz="2000">
                <a:solidFill>
                  <a:schemeClr val="dk1"/>
                </a:solidFill>
              </a:defRPr>
            </a:lvl9pPr>
          </a:lstStyle>
          <a:p/>
        </p:txBody>
      </p:sp>
      <p:grpSp>
        <p:nvGrpSpPr>
          <p:cNvPr id="1293" name="Google Shape;1293;p32"/>
          <p:cNvGrpSpPr/>
          <p:nvPr/>
        </p:nvGrpSpPr>
        <p:grpSpPr>
          <a:xfrm>
            <a:off x="8088850" y="924325"/>
            <a:ext cx="461337" cy="3294850"/>
            <a:chOff x="8088850" y="924325"/>
            <a:chExt cx="461337" cy="3294850"/>
          </a:xfrm>
        </p:grpSpPr>
        <p:sp>
          <p:nvSpPr>
            <p:cNvPr id="1294" name="Google Shape;1294;p32"/>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5" name="Google Shape;1295;p32"/>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96" name="Google Shape;1296;p32"/>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7" name="Google Shape;1297;p32"/>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298" name="Google Shape;1298;p32"/>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9" name="Google Shape;1299;p32"/>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00" name="Google Shape;1300;p32"/>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1" name="Google Shape;1301;p32"/>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02" name="Google Shape;1302;p32"/>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3" name="Google Shape;1303;p32"/>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04" name="Google Shape;1304;p32"/>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5" name="Google Shape;1305;p32"/>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06" name="Google Shape;1306;p32"/>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7" name="Google Shape;1307;p32"/>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08" name="Google Shape;1308;p32"/>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09" name="Google Shape;1309;p32"/>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_1_1_1_1">
    <p:spTree>
      <p:nvGrpSpPr>
        <p:cNvPr id="1310" name="Shape 1310"/>
        <p:cNvGrpSpPr/>
        <p:nvPr/>
      </p:nvGrpSpPr>
      <p:grpSpPr>
        <a:xfrm>
          <a:off x="0" y="0"/>
          <a:ext cx="0" cy="0"/>
          <a:chOff x="0" y="0"/>
          <a:chExt cx="0" cy="0"/>
        </a:xfrm>
      </p:grpSpPr>
      <p:sp>
        <p:nvSpPr>
          <p:cNvPr id="1311" name="Google Shape;1311;p33"/>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3"/>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 name="Google Shape;1313;p33"/>
          <p:cNvGrpSpPr/>
          <p:nvPr/>
        </p:nvGrpSpPr>
        <p:grpSpPr>
          <a:xfrm>
            <a:off x="1482000" y="1328125"/>
            <a:ext cx="6180000" cy="3019000"/>
            <a:chOff x="1218700" y="1328125"/>
            <a:chExt cx="6180000" cy="3019000"/>
          </a:xfrm>
        </p:grpSpPr>
        <p:cxnSp>
          <p:nvCxnSpPr>
            <p:cNvPr id="1314" name="Google Shape;1314;p33"/>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15" name="Google Shape;1315;p33"/>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16" name="Google Shape;1316;p33"/>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17" name="Google Shape;1317;p33"/>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18" name="Google Shape;1318;p33"/>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19" name="Google Shape;1319;p33"/>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0" name="Google Shape;1320;p33"/>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1" name="Google Shape;1321;p33"/>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2" name="Google Shape;1322;p33"/>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3" name="Google Shape;1323;p33"/>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4" name="Google Shape;1324;p33"/>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5" name="Google Shape;1325;p33"/>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6" name="Google Shape;1326;p33"/>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7" name="Google Shape;1327;p33"/>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8" name="Google Shape;1328;p33"/>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9" name="Google Shape;1329;p33"/>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30" name="Google Shape;1330;p33"/>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31" name="Google Shape;1331;p33"/>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32" name="Google Shape;1332;p33"/>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33" name="Google Shape;1333;p33"/>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334" name="Google Shape;1334;p33"/>
          <p:cNvSpPr txBox="1"/>
          <p:nvPr>
            <p:ph idx="1" type="body"/>
          </p:nvPr>
        </p:nvSpPr>
        <p:spPr>
          <a:xfrm>
            <a:off x="2219100" y="1720775"/>
            <a:ext cx="4705800" cy="2498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Char char="●"/>
              <a:defRPr sz="1600">
                <a:solidFill>
                  <a:schemeClr val="accent1"/>
                </a:solidFill>
              </a:defRPr>
            </a:lvl1pPr>
            <a:lvl2pPr indent="-317500" lvl="1" marL="914400" rtl="0">
              <a:lnSpc>
                <a:spcPct val="100000"/>
              </a:lnSpc>
              <a:spcBef>
                <a:spcPts val="0"/>
              </a:spcBef>
              <a:spcAft>
                <a:spcPts val="0"/>
              </a:spcAft>
              <a:buClr>
                <a:schemeClr val="accent1"/>
              </a:buClr>
              <a:buSzPts val="1400"/>
              <a:buFont typeface="Montserrat"/>
              <a:buChar char="○"/>
              <a:defRPr>
                <a:solidFill>
                  <a:schemeClr val="accent1"/>
                </a:solidFill>
              </a:defRPr>
            </a:lvl2pPr>
            <a:lvl3pPr indent="-317500" lvl="2" marL="1371600" rtl="0">
              <a:spcBef>
                <a:spcPts val="0"/>
              </a:spcBef>
              <a:spcAft>
                <a:spcPts val="0"/>
              </a:spcAft>
              <a:buClr>
                <a:schemeClr val="accent1"/>
              </a:buClr>
              <a:buSzPts val="1400"/>
              <a:buFont typeface="Montserrat"/>
              <a:buChar char="■"/>
              <a:defRPr>
                <a:solidFill>
                  <a:schemeClr val="accent1"/>
                </a:solidFill>
              </a:defRPr>
            </a:lvl3pPr>
            <a:lvl4pPr indent="-317500" lvl="3" marL="1828800" rtl="0">
              <a:spcBef>
                <a:spcPts val="0"/>
              </a:spcBef>
              <a:spcAft>
                <a:spcPts val="0"/>
              </a:spcAft>
              <a:buClr>
                <a:schemeClr val="accent1"/>
              </a:buClr>
              <a:buSzPts val="1400"/>
              <a:buFont typeface="Montserrat"/>
              <a:buChar char="●"/>
              <a:defRPr>
                <a:solidFill>
                  <a:schemeClr val="accent1"/>
                </a:solidFill>
              </a:defRPr>
            </a:lvl4pPr>
            <a:lvl5pPr indent="-317500" lvl="4" marL="2286000" rtl="0">
              <a:spcBef>
                <a:spcPts val="0"/>
              </a:spcBef>
              <a:spcAft>
                <a:spcPts val="0"/>
              </a:spcAft>
              <a:buClr>
                <a:schemeClr val="accent1"/>
              </a:buClr>
              <a:buSzPts val="1400"/>
              <a:buFont typeface="Montserrat"/>
              <a:buChar char="○"/>
              <a:defRPr>
                <a:solidFill>
                  <a:schemeClr val="accent1"/>
                </a:solidFill>
              </a:defRPr>
            </a:lvl5pPr>
            <a:lvl6pPr indent="-317500" lvl="5" marL="2743200" rtl="0">
              <a:spcBef>
                <a:spcPts val="0"/>
              </a:spcBef>
              <a:spcAft>
                <a:spcPts val="0"/>
              </a:spcAft>
              <a:buClr>
                <a:schemeClr val="accent1"/>
              </a:buClr>
              <a:buSzPts val="1400"/>
              <a:buFont typeface="Montserrat"/>
              <a:buChar char="■"/>
              <a:defRPr>
                <a:solidFill>
                  <a:schemeClr val="accent1"/>
                </a:solidFill>
              </a:defRPr>
            </a:lvl6pPr>
            <a:lvl7pPr indent="-317500" lvl="6" marL="3200400" rtl="0">
              <a:spcBef>
                <a:spcPts val="0"/>
              </a:spcBef>
              <a:spcAft>
                <a:spcPts val="0"/>
              </a:spcAft>
              <a:buClr>
                <a:schemeClr val="accent1"/>
              </a:buClr>
              <a:buSzPts val="1400"/>
              <a:buFont typeface="Montserrat"/>
              <a:buChar char="●"/>
              <a:defRPr>
                <a:solidFill>
                  <a:schemeClr val="accent1"/>
                </a:solidFill>
              </a:defRPr>
            </a:lvl7pPr>
            <a:lvl8pPr indent="-317500" lvl="7" marL="3657600" rtl="0">
              <a:spcBef>
                <a:spcPts val="0"/>
              </a:spcBef>
              <a:spcAft>
                <a:spcPts val="0"/>
              </a:spcAft>
              <a:buClr>
                <a:schemeClr val="accent1"/>
              </a:buClr>
              <a:buSzPts val="1400"/>
              <a:buFont typeface="Montserrat"/>
              <a:buChar char="○"/>
              <a:defRPr>
                <a:solidFill>
                  <a:schemeClr val="accent1"/>
                </a:solidFill>
              </a:defRPr>
            </a:lvl8pPr>
            <a:lvl9pPr indent="-317500" lvl="8" marL="4114800" rtl="0">
              <a:spcBef>
                <a:spcPts val="0"/>
              </a:spcBef>
              <a:spcAft>
                <a:spcPts val="0"/>
              </a:spcAft>
              <a:buClr>
                <a:schemeClr val="accent1"/>
              </a:buClr>
              <a:buSzPts val="1400"/>
              <a:buFont typeface="Montserrat"/>
              <a:buChar char="■"/>
              <a:defRPr>
                <a:solidFill>
                  <a:schemeClr val="accent1"/>
                </a:solidFill>
              </a:defRPr>
            </a:lvl9pPr>
          </a:lstStyle>
          <a:p/>
        </p:txBody>
      </p:sp>
      <p:sp>
        <p:nvSpPr>
          <p:cNvPr id="1335" name="Google Shape;1335;p33"/>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1336" name="Google Shape;1336;p33"/>
          <p:cNvGrpSpPr/>
          <p:nvPr/>
        </p:nvGrpSpPr>
        <p:grpSpPr>
          <a:xfrm>
            <a:off x="604488" y="924325"/>
            <a:ext cx="461337" cy="3294850"/>
            <a:chOff x="604488" y="924325"/>
            <a:chExt cx="461337" cy="3294850"/>
          </a:xfrm>
        </p:grpSpPr>
        <p:sp>
          <p:nvSpPr>
            <p:cNvPr id="1337" name="Google Shape;1337;p33"/>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38" name="Google Shape;1338;p33"/>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39" name="Google Shape;1339;p33"/>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0" name="Google Shape;1340;p33"/>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41" name="Google Shape;1341;p33"/>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2" name="Google Shape;1342;p33"/>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43" name="Google Shape;1343;p33"/>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4" name="Google Shape;1344;p33"/>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45" name="Google Shape;1345;p33"/>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6" name="Google Shape;1346;p33"/>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47" name="Google Shape;1347;p33"/>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48" name="Google Shape;1348;p33"/>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49" name="Google Shape;1349;p33"/>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0" name="Google Shape;1350;p33"/>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51" name="Google Shape;1351;p33"/>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52" name="Google Shape;1352;p33"/>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_1_1_1_1">
    <p:spTree>
      <p:nvGrpSpPr>
        <p:cNvPr id="1353" name="Shape 1353"/>
        <p:cNvGrpSpPr/>
        <p:nvPr/>
      </p:nvGrpSpPr>
      <p:grpSpPr>
        <a:xfrm>
          <a:off x="0" y="0"/>
          <a:ext cx="0" cy="0"/>
          <a:chOff x="0" y="0"/>
          <a:chExt cx="0" cy="0"/>
        </a:xfrm>
      </p:grpSpPr>
      <p:sp>
        <p:nvSpPr>
          <p:cNvPr id="1354" name="Google Shape;1354;p34"/>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4"/>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 name="Google Shape;1356;p34"/>
          <p:cNvGrpSpPr/>
          <p:nvPr/>
        </p:nvGrpSpPr>
        <p:grpSpPr>
          <a:xfrm>
            <a:off x="1482000" y="1328125"/>
            <a:ext cx="6180000" cy="3019000"/>
            <a:chOff x="1218700" y="1328125"/>
            <a:chExt cx="6180000" cy="3019000"/>
          </a:xfrm>
        </p:grpSpPr>
        <p:cxnSp>
          <p:nvCxnSpPr>
            <p:cNvPr id="1357" name="Google Shape;1357;p34"/>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58" name="Google Shape;1358;p34"/>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59" name="Google Shape;1359;p34"/>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0" name="Google Shape;1360;p34"/>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1" name="Google Shape;1361;p34"/>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2" name="Google Shape;1362;p34"/>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3" name="Google Shape;1363;p34"/>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4" name="Google Shape;1364;p34"/>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5" name="Google Shape;1365;p34"/>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6" name="Google Shape;1366;p34"/>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7" name="Google Shape;1367;p34"/>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8" name="Google Shape;1368;p34"/>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9" name="Google Shape;1369;p34"/>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70" name="Google Shape;1370;p34"/>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71" name="Google Shape;1371;p34"/>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72" name="Google Shape;1372;p34"/>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73" name="Google Shape;1373;p34"/>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74" name="Google Shape;1374;p34"/>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75" name="Google Shape;1375;p34"/>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76" name="Google Shape;1376;p34"/>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377" name="Google Shape;1377;p34"/>
          <p:cNvSpPr txBox="1"/>
          <p:nvPr>
            <p:ph idx="1" type="subTitle"/>
          </p:nvPr>
        </p:nvSpPr>
        <p:spPr>
          <a:xfrm flipH="1">
            <a:off x="5190825" y="2100000"/>
            <a:ext cx="2160600" cy="1406100"/>
          </a:xfrm>
          <a:prstGeom prst="rect">
            <a:avLst/>
          </a:prstGeom>
          <a:noFill/>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78" name="Google Shape;1378;p34"/>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1379" name="Google Shape;1379;p34"/>
          <p:cNvGrpSpPr/>
          <p:nvPr/>
        </p:nvGrpSpPr>
        <p:grpSpPr>
          <a:xfrm>
            <a:off x="604488" y="924325"/>
            <a:ext cx="461337" cy="3294850"/>
            <a:chOff x="604488" y="924325"/>
            <a:chExt cx="461337" cy="3294850"/>
          </a:xfrm>
        </p:grpSpPr>
        <p:sp>
          <p:nvSpPr>
            <p:cNvPr id="1380" name="Google Shape;1380;p34"/>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1" name="Google Shape;1381;p34"/>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82" name="Google Shape;1382;p34"/>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3" name="Google Shape;1383;p34"/>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84" name="Google Shape;1384;p34"/>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5" name="Google Shape;1385;p34"/>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86" name="Google Shape;1386;p34"/>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7" name="Google Shape;1387;p34"/>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88" name="Google Shape;1388;p34"/>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89" name="Google Shape;1389;p34"/>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90" name="Google Shape;1390;p34"/>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1" name="Google Shape;1391;p34"/>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92" name="Google Shape;1392;p34"/>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3" name="Google Shape;1393;p34"/>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394" name="Google Shape;1394;p34"/>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395" name="Google Shape;1395;p34"/>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1_1_1_1_1_1_2">
    <p:spTree>
      <p:nvGrpSpPr>
        <p:cNvPr id="1396" name="Shape 1396"/>
        <p:cNvGrpSpPr/>
        <p:nvPr/>
      </p:nvGrpSpPr>
      <p:grpSpPr>
        <a:xfrm>
          <a:off x="0" y="0"/>
          <a:ext cx="0" cy="0"/>
          <a:chOff x="0" y="0"/>
          <a:chExt cx="0" cy="0"/>
        </a:xfrm>
      </p:grpSpPr>
      <p:sp>
        <p:nvSpPr>
          <p:cNvPr id="1397" name="Google Shape;1397;p35"/>
          <p:cNvSpPr/>
          <p:nvPr/>
        </p:nvSpPr>
        <p:spPr>
          <a:xfrm>
            <a:off x="6044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5"/>
          <p:cNvSpPr/>
          <p:nvPr/>
        </p:nvSpPr>
        <p:spPr>
          <a:xfrm>
            <a:off x="696299"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 name="Google Shape;1399;p35"/>
          <p:cNvGrpSpPr/>
          <p:nvPr/>
        </p:nvGrpSpPr>
        <p:grpSpPr>
          <a:xfrm flipH="1">
            <a:off x="1348199" y="1328125"/>
            <a:ext cx="6180000" cy="3019000"/>
            <a:chOff x="1218700" y="1328125"/>
            <a:chExt cx="6180000" cy="3019000"/>
          </a:xfrm>
        </p:grpSpPr>
        <p:cxnSp>
          <p:nvCxnSpPr>
            <p:cNvPr id="1400" name="Google Shape;1400;p35"/>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1" name="Google Shape;1401;p35"/>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2" name="Google Shape;1402;p35"/>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3" name="Google Shape;1403;p35"/>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4" name="Google Shape;1404;p35"/>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5" name="Google Shape;1405;p35"/>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6" name="Google Shape;1406;p35"/>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7" name="Google Shape;1407;p35"/>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8" name="Google Shape;1408;p35"/>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9" name="Google Shape;1409;p35"/>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0" name="Google Shape;1410;p35"/>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1" name="Google Shape;1411;p35"/>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2" name="Google Shape;1412;p35"/>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3" name="Google Shape;1413;p35"/>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4" name="Google Shape;1414;p35"/>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5" name="Google Shape;1415;p35"/>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6" name="Google Shape;1416;p35"/>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7" name="Google Shape;1417;p35"/>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8" name="Google Shape;1418;p35"/>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9" name="Google Shape;1419;p35"/>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420" name="Google Shape;1420;p35"/>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421" name="Google Shape;1421;p35"/>
          <p:cNvSpPr txBox="1"/>
          <p:nvPr>
            <p:ph idx="1" type="subTitle"/>
          </p:nvPr>
        </p:nvSpPr>
        <p:spPr>
          <a:xfrm>
            <a:off x="2471250" y="1498388"/>
            <a:ext cx="4201500" cy="460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000"/>
              <a:buNone/>
              <a:defRPr sz="1600"/>
            </a:lvl1pPr>
            <a:lvl2pPr lvl="1" rtl="0" algn="ctr">
              <a:lnSpc>
                <a:spcPct val="100000"/>
              </a:lnSpc>
              <a:spcBef>
                <a:spcPts val="0"/>
              </a:spcBef>
              <a:spcAft>
                <a:spcPts val="0"/>
              </a:spcAft>
              <a:buClr>
                <a:schemeClr val="dk1"/>
              </a:buClr>
              <a:buSzPts val="2000"/>
              <a:buNone/>
              <a:defRPr b="1" sz="2000">
                <a:solidFill>
                  <a:schemeClr val="dk1"/>
                </a:solidFill>
              </a:defRPr>
            </a:lvl2pPr>
            <a:lvl3pPr lvl="2" rtl="0" algn="ctr">
              <a:lnSpc>
                <a:spcPct val="100000"/>
              </a:lnSpc>
              <a:spcBef>
                <a:spcPts val="0"/>
              </a:spcBef>
              <a:spcAft>
                <a:spcPts val="0"/>
              </a:spcAft>
              <a:buClr>
                <a:schemeClr val="dk1"/>
              </a:buClr>
              <a:buSzPts val="2000"/>
              <a:buNone/>
              <a:defRPr b="1" sz="2000">
                <a:solidFill>
                  <a:schemeClr val="dk1"/>
                </a:solidFill>
              </a:defRPr>
            </a:lvl3pPr>
            <a:lvl4pPr lvl="3" rtl="0" algn="ctr">
              <a:lnSpc>
                <a:spcPct val="100000"/>
              </a:lnSpc>
              <a:spcBef>
                <a:spcPts val="0"/>
              </a:spcBef>
              <a:spcAft>
                <a:spcPts val="0"/>
              </a:spcAft>
              <a:buClr>
                <a:schemeClr val="dk1"/>
              </a:buClr>
              <a:buSzPts val="2000"/>
              <a:buNone/>
              <a:defRPr b="1" sz="2000">
                <a:solidFill>
                  <a:schemeClr val="dk1"/>
                </a:solidFill>
              </a:defRPr>
            </a:lvl4pPr>
            <a:lvl5pPr lvl="4" rtl="0" algn="ctr">
              <a:lnSpc>
                <a:spcPct val="100000"/>
              </a:lnSpc>
              <a:spcBef>
                <a:spcPts val="0"/>
              </a:spcBef>
              <a:spcAft>
                <a:spcPts val="0"/>
              </a:spcAft>
              <a:buClr>
                <a:schemeClr val="dk1"/>
              </a:buClr>
              <a:buSzPts val="2000"/>
              <a:buNone/>
              <a:defRPr b="1" sz="2000">
                <a:solidFill>
                  <a:schemeClr val="dk1"/>
                </a:solidFill>
              </a:defRPr>
            </a:lvl5pPr>
            <a:lvl6pPr lvl="5" rtl="0" algn="ctr">
              <a:lnSpc>
                <a:spcPct val="100000"/>
              </a:lnSpc>
              <a:spcBef>
                <a:spcPts val="0"/>
              </a:spcBef>
              <a:spcAft>
                <a:spcPts val="0"/>
              </a:spcAft>
              <a:buClr>
                <a:schemeClr val="dk1"/>
              </a:buClr>
              <a:buSzPts val="2000"/>
              <a:buNone/>
              <a:defRPr b="1" sz="2000">
                <a:solidFill>
                  <a:schemeClr val="dk1"/>
                </a:solidFill>
              </a:defRPr>
            </a:lvl6pPr>
            <a:lvl7pPr lvl="6" rtl="0" algn="ctr">
              <a:lnSpc>
                <a:spcPct val="100000"/>
              </a:lnSpc>
              <a:spcBef>
                <a:spcPts val="0"/>
              </a:spcBef>
              <a:spcAft>
                <a:spcPts val="0"/>
              </a:spcAft>
              <a:buClr>
                <a:schemeClr val="dk1"/>
              </a:buClr>
              <a:buSzPts val="2000"/>
              <a:buNone/>
              <a:defRPr b="1" sz="2000">
                <a:solidFill>
                  <a:schemeClr val="dk1"/>
                </a:solidFill>
              </a:defRPr>
            </a:lvl7pPr>
            <a:lvl8pPr lvl="7" rtl="0" algn="ctr">
              <a:lnSpc>
                <a:spcPct val="100000"/>
              </a:lnSpc>
              <a:spcBef>
                <a:spcPts val="0"/>
              </a:spcBef>
              <a:spcAft>
                <a:spcPts val="0"/>
              </a:spcAft>
              <a:buClr>
                <a:schemeClr val="dk1"/>
              </a:buClr>
              <a:buSzPts val="2000"/>
              <a:buNone/>
              <a:defRPr b="1" sz="2000">
                <a:solidFill>
                  <a:schemeClr val="dk1"/>
                </a:solidFill>
              </a:defRPr>
            </a:lvl8pPr>
            <a:lvl9pPr lvl="8" rtl="0" algn="ctr">
              <a:lnSpc>
                <a:spcPct val="100000"/>
              </a:lnSpc>
              <a:spcBef>
                <a:spcPts val="0"/>
              </a:spcBef>
              <a:spcAft>
                <a:spcPts val="0"/>
              </a:spcAft>
              <a:buClr>
                <a:schemeClr val="dk1"/>
              </a:buClr>
              <a:buSzPts val="2000"/>
              <a:buNone/>
              <a:defRPr b="1" sz="2000">
                <a:solidFill>
                  <a:schemeClr val="dk1"/>
                </a:solidFill>
              </a:defRPr>
            </a:lvl9pPr>
          </a:lstStyle>
          <a:p/>
        </p:txBody>
      </p:sp>
      <p:sp>
        <p:nvSpPr>
          <p:cNvPr id="1422" name="Google Shape;1422;p35"/>
          <p:cNvSpPr txBox="1"/>
          <p:nvPr>
            <p:ph idx="2" type="body"/>
          </p:nvPr>
        </p:nvSpPr>
        <p:spPr>
          <a:xfrm>
            <a:off x="1377575" y="2079550"/>
            <a:ext cx="3067500" cy="21960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Encode Sans Semi Condensed"/>
              <a:buChar char="●"/>
              <a:defRPr/>
            </a:lvl1pPr>
            <a:lvl2pPr indent="-317500" lvl="1" marL="914400" rtl="0">
              <a:lnSpc>
                <a:spcPct val="100000"/>
              </a:lnSpc>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grpSp>
        <p:nvGrpSpPr>
          <p:cNvPr id="1423" name="Google Shape;1423;p35"/>
          <p:cNvGrpSpPr/>
          <p:nvPr/>
        </p:nvGrpSpPr>
        <p:grpSpPr>
          <a:xfrm flipH="1">
            <a:off x="7944373" y="924325"/>
            <a:ext cx="461337" cy="3294850"/>
            <a:chOff x="604488" y="924325"/>
            <a:chExt cx="461337" cy="3294850"/>
          </a:xfrm>
        </p:grpSpPr>
        <p:sp>
          <p:nvSpPr>
            <p:cNvPr id="1424" name="Google Shape;1424;p35"/>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5" name="Google Shape;1425;p35"/>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26" name="Google Shape;1426;p35"/>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7" name="Google Shape;1427;p35"/>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28" name="Google Shape;1428;p35"/>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29" name="Google Shape;1429;p35"/>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30" name="Google Shape;1430;p35"/>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1" name="Google Shape;1431;p35"/>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32" name="Google Shape;1432;p35"/>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3" name="Google Shape;1433;p35"/>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34" name="Google Shape;1434;p35"/>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5" name="Google Shape;1435;p35"/>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36" name="Google Shape;1436;p35"/>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7" name="Google Shape;1437;p35"/>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38" name="Google Shape;1438;p35"/>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39" name="Google Shape;1439;p35"/>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1_1_1_1_1_1_2_1">
    <p:spTree>
      <p:nvGrpSpPr>
        <p:cNvPr id="1440" name="Shape 1440"/>
        <p:cNvGrpSpPr/>
        <p:nvPr/>
      </p:nvGrpSpPr>
      <p:grpSpPr>
        <a:xfrm>
          <a:off x="0" y="0"/>
          <a:ext cx="0" cy="0"/>
          <a:chOff x="0" y="0"/>
          <a:chExt cx="0" cy="0"/>
        </a:xfrm>
      </p:grpSpPr>
      <p:sp>
        <p:nvSpPr>
          <p:cNvPr id="1441" name="Google Shape;1441;p36"/>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6"/>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 name="Google Shape;1443;p36"/>
          <p:cNvGrpSpPr/>
          <p:nvPr/>
        </p:nvGrpSpPr>
        <p:grpSpPr>
          <a:xfrm>
            <a:off x="1482000" y="1328125"/>
            <a:ext cx="6180000" cy="3019000"/>
            <a:chOff x="1218700" y="1328125"/>
            <a:chExt cx="6180000" cy="3019000"/>
          </a:xfrm>
        </p:grpSpPr>
        <p:cxnSp>
          <p:nvCxnSpPr>
            <p:cNvPr id="1444" name="Google Shape;1444;p36"/>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45" name="Google Shape;1445;p36"/>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46" name="Google Shape;1446;p36"/>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47" name="Google Shape;1447;p36"/>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48" name="Google Shape;1448;p36"/>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49" name="Google Shape;1449;p36"/>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0" name="Google Shape;1450;p36"/>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1" name="Google Shape;1451;p36"/>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2" name="Google Shape;1452;p36"/>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3" name="Google Shape;1453;p36"/>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4" name="Google Shape;1454;p36"/>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5" name="Google Shape;1455;p36"/>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6" name="Google Shape;1456;p36"/>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7" name="Google Shape;1457;p36"/>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8" name="Google Shape;1458;p36"/>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59" name="Google Shape;1459;p36"/>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60" name="Google Shape;1460;p36"/>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61" name="Google Shape;1461;p36"/>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62" name="Google Shape;1462;p36"/>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63" name="Google Shape;1463;p36"/>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464" name="Google Shape;1464;p36"/>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465" name="Google Shape;1465;p36"/>
          <p:cNvSpPr txBox="1"/>
          <p:nvPr>
            <p:ph idx="1" type="body"/>
          </p:nvPr>
        </p:nvSpPr>
        <p:spPr>
          <a:xfrm>
            <a:off x="1377575" y="2079550"/>
            <a:ext cx="3067500" cy="21960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Encode Sans Semi Condensed"/>
              <a:buChar char="●"/>
              <a:defRPr/>
            </a:lvl1pPr>
            <a:lvl2pPr indent="-317500" lvl="1" marL="914400" rtl="0">
              <a:lnSpc>
                <a:spcPct val="100000"/>
              </a:lnSpc>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sp>
        <p:nvSpPr>
          <p:cNvPr id="1466" name="Google Shape;1466;p36"/>
          <p:cNvSpPr txBox="1"/>
          <p:nvPr>
            <p:ph idx="2" type="subTitle"/>
          </p:nvPr>
        </p:nvSpPr>
        <p:spPr>
          <a:xfrm>
            <a:off x="2471250" y="1498388"/>
            <a:ext cx="4201500" cy="4608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000"/>
              <a:buNone/>
              <a:defRPr sz="1600"/>
            </a:lvl1pPr>
            <a:lvl2pPr lvl="1" rtl="0" algn="ctr">
              <a:lnSpc>
                <a:spcPct val="100000"/>
              </a:lnSpc>
              <a:spcBef>
                <a:spcPts val="0"/>
              </a:spcBef>
              <a:spcAft>
                <a:spcPts val="0"/>
              </a:spcAft>
              <a:buClr>
                <a:schemeClr val="dk1"/>
              </a:buClr>
              <a:buSzPts val="2000"/>
              <a:buNone/>
              <a:defRPr b="1" sz="2000">
                <a:solidFill>
                  <a:schemeClr val="dk1"/>
                </a:solidFill>
              </a:defRPr>
            </a:lvl2pPr>
            <a:lvl3pPr lvl="2" rtl="0" algn="ctr">
              <a:lnSpc>
                <a:spcPct val="100000"/>
              </a:lnSpc>
              <a:spcBef>
                <a:spcPts val="0"/>
              </a:spcBef>
              <a:spcAft>
                <a:spcPts val="0"/>
              </a:spcAft>
              <a:buClr>
                <a:schemeClr val="dk1"/>
              </a:buClr>
              <a:buSzPts val="2000"/>
              <a:buNone/>
              <a:defRPr b="1" sz="2000">
                <a:solidFill>
                  <a:schemeClr val="dk1"/>
                </a:solidFill>
              </a:defRPr>
            </a:lvl3pPr>
            <a:lvl4pPr lvl="3" rtl="0" algn="ctr">
              <a:lnSpc>
                <a:spcPct val="100000"/>
              </a:lnSpc>
              <a:spcBef>
                <a:spcPts val="0"/>
              </a:spcBef>
              <a:spcAft>
                <a:spcPts val="0"/>
              </a:spcAft>
              <a:buClr>
                <a:schemeClr val="dk1"/>
              </a:buClr>
              <a:buSzPts val="2000"/>
              <a:buNone/>
              <a:defRPr b="1" sz="2000">
                <a:solidFill>
                  <a:schemeClr val="dk1"/>
                </a:solidFill>
              </a:defRPr>
            </a:lvl4pPr>
            <a:lvl5pPr lvl="4" rtl="0" algn="ctr">
              <a:lnSpc>
                <a:spcPct val="100000"/>
              </a:lnSpc>
              <a:spcBef>
                <a:spcPts val="0"/>
              </a:spcBef>
              <a:spcAft>
                <a:spcPts val="0"/>
              </a:spcAft>
              <a:buClr>
                <a:schemeClr val="dk1"/>
              </a:buClr>
              <a:buSzPts val="2000"/>
              <a:buNone/>
              <a:defRPr b="1" sz="2000">
                <a:solidFill>
                  <a:schemeClr val="dk1"/>
                </a:solidFill>
              </a:defRPr>
            </a:lvl5pPr>
            <a:lvl6pPr lvl="5" rtl="0" algn="ctr">
              <a:lnSpc>
                <a:spcPct val="100000"/>
              </a:lnSpc>
              <a:spcBef>
                <a:spcPts val="0"/>
              </a:spcBef>
              <a:spcAft>
                <a:spcPts val="0"/>
              </a:spcAft>
              <a:buClr>
                <a:schemeClr val="dk1"/>
              </a:buClr>
              <a:buSzPts val="2000"/>
              <a:buNone/>
              <a:defRPr b="1" sz="2000">
                <a:solidFill>
                  <a:schemeClr val="dk1"/>
                </a:solidFill>
              </a:defRPr>
            </a:lvl6pPr>
            <a:lvl7pPr lvl="6" rtl="0" algn="ctr">
              <a:lnSpc>
                <a:spcPct val="100000"/>
              </a:lnSpc>
              <a:spcBef>
                <a:spcPts val="0"/>
              </a:spcBef>
              <a:spcAft>
                <a:spcPts val="0"/>
              </a:spcAft>
              <a:buClr>
                <a:schemeClr val="dk1"/>
              </a:buClr>
              <a:buSzPts val="2000"/>
              <a:buNone/>
              <a:defRPr b="1" sz="2000">
                <a:solidFill>
                  <a:schemeClr val="dk1"/>
                </a:solidFill>
              </a:defRPr>
            </a:lvl7pPr>
            <a:lvl8pPr lvl="7" rtl="0" algn="ctr">
              <a:lnSpc>
                <a:spcPct val="100000"/>
              </a:lnSpc>
              <a:spcBef>
                <a:spcPts val="0"/>
              </a:spcBef>
              <a:spcAft>
                <a:spcPts val="0"/>
              </a:spcAft>
              <a:buClr>
                <a:schemeClr val="dk1"/>
              </a:buClr>
              <a:buSzPts val="2000"/>
              <a:buNone/>
              <a:defRPr b="1" sz="2000">
                <a:solidFill>
                  <a:schemeClr val="dk1"/>
                </a:solidFill>
              </a:defRPr>
            </a:lvl8pPr>
            <a:lvl9pPr lvl="8" rtl="0" algn="ctr">
              <a:lnSpc>
                <a:spcPct val="100000"/>
              </a:lnSpc>
              <a:spcBef>
                <a:spcPts val="0"/>
              </a:spcBef>
              <a:spcAft>
                <a:spcPts val="0"/>
              </a:spcAft>
              <a:buClr>
                <a:schemeClr val="dk1"/>
              </a:buClr>
              <a:buSzPts val="2000"/>
              <a:buNone/>
              <a:defRPr b="1" sz="2000">
                <a:solidFill>
                  <a:schemeClr val="dk1"/>
                </a:solidFill>
              </a:defRPr>
            </a:lvl9pPr>
          </a:lstStyle>
          <a:p/>
        </p:txBody>
      </p:sp>
      <p:sp>
        <p:nvSpPr>
          <p:cNvPr id="1467" name="Google Shape;1467;p36"/>
          <p:cNvSpPr txBox="1"/>
          <p:nvPr>
            <p:ph idx="3" type="body"/>
          </p:nvPr>
        </p:nvSpPr>
        <p:spPr>
          <a:xfrm>
            <a:off x="4698750" y="2079550"/>
            <a:ext cx="3067500" cy="21960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Encode Sans Semi Condensed"/>
              <a:buChar char="●"/>
              <a:defRPr/>
            </a:lvl1pPr>
            <a:lvl2pPr indent="-317500" lvl="1" marL="914400" rtl="0">
              <a:lnSpc>
                <a:spcPct val="100000"/>
              </a:lnSpc>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grpSp>
        <p:nvGrpSpPr>
          <p:cNvPr id="1468" name="Google Shape;1468;p36"/>
          <p:cNvGrpSpPr/>
          <p:nvPr/>
        </p:nvGrpSpPr>
        <p:grpSpPr>
          <a:xfrm>
            <a:off x="8088850" y="924325"/>
            <a:ext cx="461337" cy="3294850"/>
            <a:chOff x="8088850" y="924325"/>
            <a:chExt cx="461337" cy="3294850"/>
          </a:xfrm>
        </p:grpSpPr>
        <p:sp>
          <p:nvSpPr>
            <p:cNvPr id="1469" name="Google Shape;1469;p36"/>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0" name="Google Shape;1470;p36"/>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71" name="Google Shape;1471;p36"/>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2" name="Google Shape;1472;p36"/>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73" name="Google Shape;1473;p36"/>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4" name="Google Shape;1474;p36"/>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75" name="Google Shape;1475;p36"/>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6" name="Google Shape;1476;p36"/>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77" name="Google Shape;1477;p36"/>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78" name="Google Shape;1478;p36"/>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79" name="Google Shape;1479;p36"/>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0" name="Google Shape;1480;p36"/>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81" name="Google Shape;1481;p36"/>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2" name="Google Shape;1482;p36"/>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483" name="Google Shape;1483;p36"/>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4" name="Google Shape;1484;p36"/>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1_1_1_1_1_1_2_1_2">
    <p:spTree>
      <p:nvGrpSpPr>
        <p:cNvPr id="1485" name="Shape 1485"/>
        <p:cNvGrpSpPr/>
        <p:nvPr/>
      </p:nvGrpSpPr>
      <p:grpSpPr>
        <a:xfrm>
          <a:off x="0" y="0"/>
          <a:ext cx="0" cy="0"/>
          <a:chOff x="0" y="0"/>
          <a:chExt cx="0" cy="0"/>
        </a:xfrm>
      </p:grpSpPr>
      <p:sp>
        <p:nvSpPr>
          <p:cNvPr id="1486" name="Google Shape;1486;p37"/>
          <p:cNvSpPr/>
          <p:nvPr/>
        </p:nvSpPr>
        <p:spPr>
          <a:xfrm>
            <a:off x="8827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7"/>
          <p:cNvSpPr/>
          <p:nvPr/>
        </p:nvSpPr>
        <p:spPr>
          <a:xfrm>
            <a:off x="974598"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 name="Google Shape;1488;p37"/>
          <p:cNvGrpSpPr/>
          <p:nvPr/>
        </p:nvGrpSpPr>
        <p:grpSpPr>
          <a:xfrm flipH="1">
            <a:off x="1626498" y="1328125"/>
            <a:ext cx="6180000" cy="3019000"/>
            <a:chOff x="1218700" y="1328125"/>
            <a:chExt cx="6180000" cy="3019000"/>
          </a:xfrm>
        </p:grpSpPr>
        <p:cxnSp>
          <p:nvCxnSpPr>
            <p:cNvPr id="1489" name="Google Shape;1489;p37"/>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0" name="Google Shape;1490;p37"/>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1" name="Google Shape;1491;p37"/>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2" name="Google Shape;1492;p37"/>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3" name="Google Shape;1493;p37"/>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4" name="Google Shape;1494;p37"/>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5" name="Google Shape;1495;p37"/>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6" name="Google Shape;1496;p37"/>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7" name="Google Shape;1497;p37"/>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8" name="Google Shape;1498;p37"/>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99" name="Google Shape;1499;p37"/>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0" name="Google Shape;1500;p37"/>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1" name="Google Shape;1501;p37"/>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2" name="Google Shape;1502;p37"/>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3" name="Google Shape;1503;p37"/>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4" name="Google Shape;1504;p37"/>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5" name="Google Shape;1505;p37"/>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6" name="Google Shape;1506;p37"/>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7" name="Google Shape;1507;p37"/>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08" name="Google Shape;1508;p37"/>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509" name="Google Shape;1509;p37"/>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510" name="Google Shape;1510;p37"/>
          <p:cNvSpPr txBox="1"/>
          <p:nvPr>
            <p:ph idx="1" type="body"/>
          </p:nvPr>
        </p:nvSpPr>
        <p:spPr>
          <a:xfrm>
            <a:off x="1498500" y="1561200"/>
            <a:ext cx="1836900" cy="20211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Encode Sans Semi Condensed"/>
              <a:buChar char="●"/>
              <a:defRPr/>
            </a:lvl1pPr>
            <a:lvl2pPr indent="-317500" lvl="1" marL="914400" rtl="0">
              <a:lnSpc>
                <a:spcPct val="100000"/>
              </a:lnSpc>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grpSp>
        <p:nvGrpSpPr>
          <p:cNvPr id="1511" name="Google Shape;1511;p37"/>
          <p:cNvGrpSpPr/>
          <p:nvPr/>
        </p:nvGrpSpPr>
        <p:grpSpPr>
          <a:xfrm flipH="1">
            <a:off x="738311" y="924325"/>
            <a:ext cx="461337" cy="3294850"/>
            <a:chOff x="8088850" y="924325"/>
            <a:chExt cx="461337" cy="3294850"/>
          </a:xfrm>
        </p:grpSpPr>
        <p:sp>
          <p:nvSpPr>
            <p:cNvPr id="1512" name="Google Shape;1512;p37"/>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3" name="Google Shape;1513;p37"/>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14" name="Google Shape;1514;p37"/>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5" name="Google Shape;1515;p37"/>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16" name="Google Shape;1516;p37"/>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7" name="Google Shape;1517;p37"/>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18" name="Google Shape;1518;p37"/>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9" name="Google Shape;1519;p37"/>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20" name="Google Shape;1520;p37"/>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1" name="Google Shape;1521;p37"/>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22" name="Google Shape;1522;p37"/>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3" name="Google Shape;1523;p37"/>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24" name="Google Shape;1524;p37"/>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5" name="Google Shape;1525;p37"/>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26" name="Google Shape;1526;p37"/>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7" name="Google Shape;1527;p37"/>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4_1_1_1_1_1_1_1">
    <p:spTree>
      <p:nvGrpSpPr>
        <p:cNvPr id="1528" name="Shape 1528"/>
        <p:cNvGrpSpPr/>
        <p:nvPr/>
      </p:nvGrpSpPr>
      <p:grpSpPr>
        <a:xfrm>
          <a:off x="0" y="0"/>
          <a:ext cx="0" cy="0"/>
          <a:chOff x="0" y="0"/>
          <a:chExt cx="0" cy="0"/>
        </a:xfrm>
      </p:grpSpPr>
      <p:sp>
        <p:nvSpPr>
          <p:cNvPr id="1529" name="Google Shape;1529;p38"/>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8"/>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 name="Google Shape;1531;p38"/>
          <p:cNvGrpSpPr/>
          <p:nvPr/>
        </p:nvGrpSpPr>
        <p:grpSpPr>
          <a:xfrm>
            <a:off x="1482000" y="1328125"/>
            <a:ext cx="6180000" cy="3019000"/>
            <a:chOff x="1218700" y="1328125"/>
            <a:chExt cx="6180000" cy="3019000"/>
          </a:xfrm>
        </p:grpSpPr>
        <p:cxnSp>
          <p:nvCxnSpPr>
            <p:cNvPr id="1532" name="Google Shape;1532;p38"/>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33" name="Google Shape;1533;p38"/>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34" name="Google Shape;1534;p38"/>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35" name="Google Shape;1535;p38"/>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36" name="Google Shape;1536;p38"/>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37" name="Google Shape;1537;p38"/>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38" name="Google Shape;1538;p38"/>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39" name="Google Shape;1539;p38"/>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0" name="Google Shape;1540;p38"/>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1" name="Google Shape;1541;p38"/>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2" name="Google Shape;1542;p38"/>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3" name="Google Shape;1543;p38"/>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4" name="Google Shape;1544;p38"/>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5" name="Google Shape;1545;p38"/>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6" name="Google Shape;1546;p38"/>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7" name="Google Shape;1547;p38"/>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8" name="Google Shape;1548;p38"/>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49" name="Google Shape;1549;p38"/>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50" name="Google Shape;1550;p38"/>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51" name="Google Shape;1551;p38"/>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552" name="Google Shape;1552;p38"/>
          <p:cNvSpPr txBox="1"/>
          <p:nvPr>
            <p:ph type="title"/>
          </p:nvPr>
        </p:nvSpPr>
        <p:spPr>
          <a:xfrm>
            <a:off x="2200375" y="1649700"/>
            <a:ext cx="3551700" cy="735900"/>
          </a:xfrm>
          <a:prstGeom prst="rect">
            <a:avLst/>
          </a:prstGeom>
          <a:solidFill>
            <a:schemeClr val="accent5"/>
          </a:solidFill>
        </p:spPr>
        <p:txBody>
          <a:bodyPr anchorCtr="0" anchor="ctr" bIns="91425" lIns="91425" spcFirstLastPara="1" rIns="91425" wrap="square" tIns="91425">
            <a:noAutofit/>
          </a:bodyPr>
          <a:lstStyle>
            <a:lvl1pPr lvl="0" rtl="0">
              <a:spcBef>
                <a:spcPts val="0"/>
              </a:spcBef>
              <a:spcAft>
                <a:spcPts val="0"/>
              </a:spcAft>
              <a:buSzPts val="4200"/>
              <a:buNone/>
              <a:defRPr b="0" sz="4000">
                <a:solidFill>
                  <a:schemeClr val="lt1"/>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553" name="Google Shape;1553;p38"/>
          <p:cNvSpPr txBox="1"/>
          <p:nvPr>
            <p:ph idx="1" type="subTitle"/>
          </p:nvPr>
        </p:nvSpPr>
        <p:spPr>
          <a:xfrm>
            <a:off x="2196250" y="2573075"/>
            <a:ext cx="3908700" cy="920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554" name="Google Shape;1554;p38"/>
          <p:cNvGrpSpPr/>
          <p:nvPr/>
        </p:nvGrpSpPr>
        <p:grpSpPr>
          <a:xfrm>
            <a:off x="604488" y="924325"/>
            <a:ext cx="461337" cy="3294850"/>
            <a:chOff x="604488" y="924325"/>
            <a:chExt cx="461337" cy="3294850"/>
          </a:xfrm>
        </p:grpSpPr>
        <p:sp>
          <p:nvSpPr>
            <p:cNvPr id="1555" name="Google Shape;1555;p38"/>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6" name="Google Shape;1556;p38"/>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57" name="Google Shape;1557;p38"/>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8" name="Google Shape;1558;p38"/>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59" name="Google Shape;1559;p38"/>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0" name="Google Shape;1560;p38"/>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61" name="Google Shape;1561;p38"/>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2" name="Google Shape;1562;p38"/>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63" name="Google Shape;1563;p38"/>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4" name="Google Shape;1564;p38"/>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65" name="Google Shape;1565;p38"/>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6" name="Google Shape;1566;p38"/>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67" name="Google Shape;1567;p38"/>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68" name="Google Shape;1568;p38"/>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69" name="Google Shape;1569;p38"/>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0" name="Google Shape;1570;p38"/>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7">
  <p:cSld name="CUSTOM_4_1_1_1_1_1_1_1_1">
    <p:spTree>
      <p:nvGrpSpPr>
        <p:cNvPr id="1571" name="Shape 1571"/>
        <p:cNvGrpSpPr/>
        <p:nvPr/>
      </p:nvGrpSpPr>
      <p:grpSpPr>
        <a:xfrm>
          <a:off x="0" y="0"/>
          <a:ext cx="0" cy="0"/>
          <a:chOff x="0" y="0"/>
          <a:chExt cx="0" cy="0"/>
        </a:xfrm>
      </p:grpSpPr>
      <p:sp>
        <p:nvSpPr>
          <p:cNvPr id="1572" name="Google Shape;1572;p39"/>
          <p:cNvSpPr/>
          <p:nvPr/>
        </p:nvSpPr>
        <p:spPr>
          <a:xfrm>
            <a:off x="6044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9"/>
          <p:cNvSpPr/>
          <p:nvPr/>
        </p:nvSpPr>
        <p:spPr>
          <a:xfrm>
            <a:off x="696299"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4" name="Google Shape;1574;p39"/>
          <p:cNvGrpSpPr/>
          <p:nvPr/>
        </p:nvGrpSpPr>
        <p:grpSpPr>
          <a:xfrm flipH="1">
            <a:off x="1348199" y="1328125"/>
            <a:ext cx="6180000" cy="3019000"/>
            <a:chOff x="1218700" y="1328125"/>
            <a:chExt cx="6180000" cy="3019000"/>
          </a:xfrm>
        </p:grpSpPr>
        <p:cxnSp>
          <p:nvCxnSpPr>
            <p:cNvPr id="1575" name="Google Shape;1575;p39"/>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76" name="Google Shape;1576;p39"/>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77" name="Google Shape;1577;p39"/>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78" name="Google Shape;1578;p39"/>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79" name="Google Shape;1579;p39"/>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0" name="Google Shape;1580;p39"/>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1" name="Google Shape;1581;p39"/>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2" name="Google Shape;1582;p39"/>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3" name="Google Shape;1583;p39"/>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4" name="Google Shape;1584;p39"/>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5" name="Google Shape;1585;p39"/>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6" name="Google Shape;1586;p39"/>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7" name="Google Shape;1587;p39"/>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8" name="Google Shape;1588;p39"/>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89" name="Google Shape;1589;p39"/>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90" name="Google Shape;1590;p39"/>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91" name="Google Shape;1591;p39"/>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92" name="Google Shape;1592;p39"/>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93" name="Google Shape;1593;p39"/>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594" name="Google Shape;1594;p39"/>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595" name="Google Shape;1595;p39"/>
          <p:cNvSpPr txBox="1"/>
          <p:nvPr>
            <p:ph type="title"/>
          </p:nvPr>
        </p:nvSpPr>
        <p:spPr>
          <a:xfrm>
            <a:off x="1498500" y="1189463"/>
            <a:ext cx="3551700" cy="735900"/>
          </a:xfrm>
          <a:prstGeom prst="rect">
            <a:avLst/>
          </a:prstGeom>
          <a:solidFill>
            <a:schemeClr val="dk2"/>
          </a:solidFill>
        </p:spPr>
        <p:txBody>
          <a:bodyPr anchorCtr="0" anchor="ctr" bIns="91425" lIns="91425" spcFirstLastPara="1" rIns="91425" wrap="square" tIns="91425">
            <a:noAutofit/>
          </a:bodyPr>
          <a:lstStyle>
            <a:lvl1pPr lvl="0" rtl="0">
              <a:spcBef>
                <a:spcPts val="0"/>
              </a:spcBef>
              <a:spcAft>
                <a:spcPts val="0"/>
              </a:spcAft>
              <a:buSzPts val="4200"/>
              <a:buNone/>
              <a:defRPr b="0" sz="40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grpSp>
        <p:nvGrpSpPr>
          <p:cNvPr id="1596" name="Google Shape;1596;p39"/>
          <p:cNvGrpSpPr/>
          <p:nvPr/>
        </p:nvGrpSpPr>
        <p:grpSpPr>
          <a:xfrm flipH="1">
            <a:off x="7944373" y="924325"/>
            <a:ext cx="461337" cy="3294850"/>
            <a:chOff x="604488" y="924325"/>
            <a:chExt cx="461337" cy="3294850"/>
          </a:xfrm>
        </p:grpSpPr>
        <p:sp>
          <p:nvSpPr>
            <p:cNvPr id="1597" name="Google Shape;1597;p39"/>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8" name="Google Shape;1598;p39"/>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99" name="Google Shape;1599;p39"/>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0" name="Google Shape;1600;p39"/>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01" name="Google Shape;1601;p39"/>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2" name="Google Shape;1602;p39"/>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03" name="Google Shape;1603;p39"/>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4" name="Google Shape;1604;p39"/>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05" name="Google Shape;1605;p39"/>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6" name="Google Shape;1606;p39"/>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07" name="Google Shape;1607;p39"/>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8" name="Google Shape;1608;p39"/>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09" name="Google Shape;1609;p39"/>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0" name="Google Shape;1610;p39"/>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11" name="Google Shape;1611;p39"/>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2" name="Google Shape;1612;p39"/>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1613" name="Google Shape;1613;p39"/>
          <p:cNvSpPr txBox="1"/>
          <p:nvPr>
            <p:ph idx="1" type="body"/>
          </p:nvPr>
        </p:nvSpPr>
        <p:spPr>
          <a:xfrm>
            <a:off x="1498500" y="2047238"/>
            <a:ext cx="3551700" cy="19068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Encode Sans Semi Condensed"/>
              <a:buChar char="●"/>
              <a:defRPr/>
            </a:lvl1pPr>
            <a:lvl2pPr indent="-317500" lvl="1" marL="914400" rtl="0">
              <a:lnSpc>
                <a:spcPct val="100000"/>
              </a:lnSpc>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CUSTOM_4_1_1_1_1_1_1_3">
    <p:spTree>
      <p:nvGrpSpPr>
        <p:cNvPr id="1614" name="Shape 1614"/>
        <p:cNvGrpSpPr/>
        <p:nvPr/>
      </p:nvGrpSpPr>
      <p:grpSpPr>
        <a:xfrm>
          <a:off x="0" y="0"/>
          <a:ext cx="0" cy="0"/>
          <a:chOff x="0" y="0"/>
          <a:chExt cx="0" cy="0"/>
        </a:xfrm>
      </p:grpSpPr>
      <p:sp>
        <p:nvSpPr>
          <p:cNvPr id="1615" name="Google Shape;1615;p40"/>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0"/>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 name="Google Shape;1617;p40"/>
          <p:cNvGrpSpPr/>
          <p:nvPr/>
        </p:nvGrpSpPr>
        <p:grpSpPr>
          <a:xfrm>
            <a:off x="1482000" y="1328125"/>
            <a:ext cx="6180000" cy="3019000"/>
            <a:chOff x="1218700" y="1328125"/>
            <a:chExt cx="6180000" cy="3019000"/>
          </a:xfrm>
        </p:grpSpPr>
        <p:cxnSp>
          <p:nvCxnSpPr>
            <p:cNvPr id="1618" name="Google Shape;1618;p40"/>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19" name="Google Shape;1619;p40"/>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0" name="Google Shape;1620;p40"/>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1" name="Google Shape;1621;p40"/>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2" name="Google Shape;1622;p40"/>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3" name="Google Shape;1623;p40"/>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4" name="Google Shape;1624;p40"/>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5" name="Google Shape;1625;p40"/>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6" name="Google Shape;1626;p40"/>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7" name="Google Shape;1627;p40"/>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8" name="Google Shape;1628;p40"/>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29" name="Google Shape;1629;p40"/>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30" name="Google Shape;1630;p40"/>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31" name="Google Shape;1631;p40"/>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32" name="Google Shape;1632;p40"/>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33" name="Google Shape;1633;p40"/>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34" name="Google Shape;1634;p40"/>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35" name="Google Shape;1635;p40"/>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36" name="Google Shape;1636;p40"/>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37" name="Google Shape;1637;p40"/>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638" name="Google Shape;1638;p40"/>
          <p:cNvSpPr txBox="1"/>
          <p:nvPr>
            <p:ph idx="1" type="subTitle"/>
          </p:nvPr>
        </p:nvSpPr>
        <p:spPr>
          <a:xfrm flipH="1">
            <a:off x="2608650" y="2702498"/>
            <a:ext cx="3926700" cy="6753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39" name="Google Shape;1639;p40"/>
          <p:cNvSpPr txBox="1"/>
          <p:nvPr>
            <p:ph type="title"/>
          </p:nvPr>
        </p:nvSpPr>
        <p:spPr>
          <a:xfrm>
            <a:off x="2556163" y="1765700"/>
            <a:ext cx="4042200" cy="9186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800"/>
              <a:buNone/>
              <a:defRPr b="0" sz="600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1640" name="Google Shape;1640;p40"/>
          <p:cNvGrpSpPr/>
          <p:nvPr/>
        </p:nvGrpSpPr>
        <p:grpSpPr>
          <a:xfrm>
            <a:off x="604488" y="924325"/>
            <a:ext cx="461337" cy="3294850"/>
            <a:chOff x="604488" y="924325"/>
            <a:chExt cx="461337" cy="3294850"/>
          </a:xfrm>
        </p:grpSpPr>
        <p:sp>
          <p:nvSpPr>
            <p:cNvPr id="1641" name="Google Shape;1641;p40"/>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2" name="Google Shape;1642;p40"/>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43" name="Google Shape;1643;p40"/>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4" name="Google Shape;1644;p40"/>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45" name="Google Shape;1645;p40"/>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6" name="Google Shape;1646;p40"/>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47" name="Google Shape;1647;p40"/>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8" name="Google Shape;1648;p40"/>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49" name="Google Shape;1649;p40"/>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0" name="Google Shape;1650;p40"/>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51" name="Google Shape;1651;p40"/>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2" name="Google Shape;1652;p40"/>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53" name="Google Shape;1653;p40"/>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4" name="Google Shape;1654;p40"/>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55" name="Google Shape;1655;p40"/>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6" name="Google Shape;1656;p40"/>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8" name="Shape 118"/>
        <p:cNvGrpSpPr/>
        <p:nvPr/>
      </p:nvGrpSpPr>
      <p:grpSpPr>
        <a:xfrm>
          <a:off x="0" y="0"/>
          <a:ext cx="0" cy="0"/>
          <a:chOff x="0" y="0"/>
          <a:chExt cx="0" cy="0"/>
        </a:xfrm>
      </p:grpSpPr>
      <p:sp>
        <p:nvSpPr>
          <p:cNvPr id="119" name="Google Shape;119;p5"/>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5"/>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 name="Google Shape;121;p5"/>
          <p:cNvGrpSpPr/>
          <p:nvPr/>
        </p:nvGrpSpPr>
        <p:grpSpPr>
          <a:xfrm>
            <a:off x="1482000" y="1328125"/>
            <a:ext cx="6180000" cy="3019000"/>
            <a:chOff x="1218700" y="1328125"/>
            <a:chExt cx="6180000" cy="3019000"/>
          </a:xfrm>
        </p:grpSpPr>
        <p:cxnSp>
          <p:nvCxnSpPr>
            <p:cNvPr id="122" name="Google Shape;122;p5"/>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3" name="Google Shape;123;p5"/>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4" name="Google Shape;124;p5"/>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5" name="Google Shape;125;p5"/>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6" name="Google Shape;126;p5"/>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7" name="Google Shape;127;p5"/>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8" name="Google Shape;128;p5"/>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29" name="Google Shape;129;p5"/>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0" name="Google Shape;130;p5"/>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1" name="Google Shape;131;p5"/>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2" name="Google Shape;132;p5"/>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3" name="Google Shape;133;p5"/>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4" name="Google Shape;134;p5"/>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5" name="Google Shape;135;p5"/>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6" name="Google Shape;136;p5"/>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7" name="Google Shape;137;p5"/>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8" name="Google Shape;138;p5"/>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39" name="Google Shape;139;p5"/>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0" name="Google Shape;140;p5"/>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41" name="Google Shape;141;p5"/>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42" name="Google Shape;142;p5"/>
          <p:cNvSpPr txBox="1"/>
          <p:nvPr>
            <p:ph type="title"/>
          </p:nvPr>
        </p:nvSpPr>
        <p:spPr>
          <a:xfrm>
            <a:off x="2550450" y="1725879"/>
            <a:ext cx="38265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3" name="Google Shape;143;p5"/>
          <p:cNvSpPr txBox="1"/>
          <p:nvPr>
            <p:ph idx="1" type="subTitle"/>
          </p:nvPr>
        </p:nvSpPr>
        <p:spPr>
          <a:xfrm>
            <a:off x="2550450" y="2055600"/>
            <a:ext cx="3826500" cy="566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4" name="Google Shape;144;p5"/>
          <p:cNvSpPr txBox="1"/>
          <p:nvPr>
            <p:ph idx="2" type="title"/>
          </p:nvPr>
        </p:nvSpPr>
        <p:spPr>
          <a:xfrm>
            <a:off x="2550450" y="3037750"/>
            <a:ext cx="3826500" cy="276600"/>
          </a:xfrm>
          <a:prstGeom prst="rect">
            <a:avLst/>
          </a:prstGeom>
        </p:spPr>
        <p:txBody>
          <a:bodyPr anchorCtr="0" anchor="ctr" bIns="91425" lIns="91425" spcFirstLastPara="1" rIns="91425" wrap="square" tIns="91425">
            <a:noAutofit/>
          </a:bodyPr>
          <a:lstStyle>
            <a:lvl1pPr lvl="0" rtl="0">
              <a:spcBef>
                <a:spcPts val="0"/>
              </a:spcBef>
              <a:spcAft>
                <a:spcPts val="0"/>
              </a:spcAft>
              <a:buSzPts val="2500"/>
              <a:buNone/>
              <a:defRPr b="0" sz="2000"/>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5" name="Google Shape;145;p5"/>
          <p:cNvSpPr txBox="1"/>
          <p:nvPr>
            <p:ph idx="3" type="subTitle"/>
          </p:nvPr>
        </p:nvSpPr>
        <p:spPr>
          <a:xfrm>
            <a:off x="2550450" y="3371225"/>
            <a:ext cx="3826500" cy="566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6" name="Google Shape;146;p5"/>
          <p:cNvSpPr txBox="1"/>
          <p:nvPr>
            <p:ph idx="4" type="title"/>
          </p:nvPr>
        </p:nvSpPr>
        <p:spPr>
          <a:xfrm>
            <a:off x="1392550" y="861875"/>
            <a:ext cx="4587300" cy="4236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147" name="Google Shape;147;p5"/>
          <p:cNvGrpSpPr/>
          <p:nvPr/>
        </p:nvGrpSpPr>
        <p:grpSpPr>
          <a:xfrm>
            <a:off x="8088850" y="924325"/>
            <a:ext cx="461337" cy="3294850"/>
            <a:chOff x="8088850" y="924325"/>
            <a:chExt cx="461337" cy="3294850"/>
          </a:xfrm>
        </p:grpSpPr>
        <p:sp>
          <p:nvSpPr>
            <p:cNvPr id="148" name="Google Shape;148;p5"/>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 name="Google Shape;149;p5"/>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0" name="Google Shape;150;p5"/>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 name="Google Shape;151;p5"/>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2" name="Google Shape;152;p5"/>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 name="Google Shape;153;p5"/>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4" name="Google Shape;154;p5"/>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5" name="Google Shape;155;p5"/>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6" name="Google Shape;156;p5"/>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7" name="Google Shape;157;p5"/>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58" name="Google Shape;158;p5"/>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 name="Google Shape;159;p5"/>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0" name="Google Shape;160;p5"/>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 name="Google Shape;161;p5"/>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2" name="Google Shape;162;p5"/>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 name="Google Shape;163;p5"/>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9">
  <p:cSld name="CUSTOM_4_1_1_1_1_1_1_2_2">
    <p:spTree>
      <p:nvGrpSpPr>
        <p:cNvPr id="1657" name="Shape 1657"/>
        <p:cNvGrpSpPr/>
        <p:nvPr/>
      </p:nvGrpSpPr>
      <p:grpSpPr>
        <a:xfrm>
          <a:off x="0" y="0"/>
          <a:ext cx="0" cy="0"/>
          <a:chOff x="0" y="0"/>
          <a:chExt cx="0" cy="0"/>
        </a:xfrm>
      </p:grpSpPr>
      <p:sp>
        <p:nvSpPr>
          <p:cNvPr id="1658" name="Google Shape;1658;p41"/>
          <p:cNvSpPr/>
          <p:nvPr/>
        </p:nvSpPr>
        <p:spPr>
          <a:xfrm>
            <a:off x="6044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1"/>
          <p:cNvSpPr/>
          <p:nvPr/>
        </p:nvSpPr>
        <p:spPr>
          <a:xfrm>
            <a:off x="696299"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 name="Google Shape;1660;p41"/>
          <p:cNvGrpSpPr/>
          <p:nvPr/>
        </p:nvGrpSpPr>
        <p:grpSpPr>
          <a:xfrm flipH="1">
            <a:off x="1348199" y="1328125"/>
            <a:ext cx="6180000" cy="3019000"/>
            <a:chOff x="1218700" y="1328125"/>
            <a:chExt cx="6180000" cy="3019000"/>
          </a:xfrm>
        </p:grpSpPr>
        <p:cxnSp>
          <p:nvCxnSpPr>
            <p:cNvPr id="1661" name="Google Shape;1661;p41"/>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62" name="Google Shape;1662;p41"/>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63" name="Google Shape;1663;p41"/>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64" name="Google Shape;1664;p41"/>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65" name="Google Shape;1665;p41"/>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66" name="Google Shape;1666;p41"/>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67" name="Google Shape;1667;p41"/>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68" name="Google Shape;1668;p41"/>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69" name="Google Shape;1669;p41"/>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0" name="Google Shape;1670;p41"/>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1" name="Google Shape;1671;p41"/>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2" name="Google Shape;1672;p41"/>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3" name="Google Shape;1673;p41"/>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4" name="Google Shape;1674;p41"/>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5" name="Google Shape;1675;p41"/>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6" name="Google Shape;1676;p41"/>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7" name="Google Shape;1677;p41"/>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8" name="Google Shape;1678;p41"/>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79" name="Google Shape;1679;p41"/>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80" name="Google Shape;1680;p41"/>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681" name="Google Shape;1681;p41"/>
          <p:cNvSpPr txBox="1"/>
          <p:nvPr>
            <p:ph type="title"/>
          </p:nvPr>
        </p:nvSpPr>
        <p:spPr>
          <a:xfrm>
            <a:off x="1377575" y="861875"/>
            <a:ext cx="5906100" cy="4236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682" name="Google Shape;1682;p41"/>
          <p:cNvSpPr txBox="1"/>
          <p:nvPr>
            <p:ph idx="1" type="body"/>
          </p:nvPr>
        </p:nvSpPr>
        <p:spPr>
          <a:xfrm>
            <a:off x="1498500" y="1719650"/>
            <a:ext cx="3194400" cy="2436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Encode Sans Semi Condensed"/>
              <a:buChar char="●"/>
              <a:defRPr/>
            </a:lvl1pPr>
            <a:lvl2pPr indent="-317500" lvl="1" marL="914400" rtl="0">
              <a:lnSpc>
                <a:spcPct val="100000"/>
              </a:lnSpc>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grpSp>
        <p:nvGrpSpPr>
          <p:cNvPr id="1683" name="Google Shape;1683;p41"/>
          <p:cNvGrpSpPr/>
          <p:nvPr/>
        </p:nvGrpSpPr>
        <p:grpSpPr>
          <a:xfrm flipH="1">
            <a:off x="7944373" y="924325"/>
            <a:ext cx="461337" cy="3294850"/>
            <a:chOff x="604488" y="924325"/>
            <a:chExt cx="461337" cy="3294850"/>
          </a:xfrm>
        </p:grpSpPr>
        <p:sp>
          <p:nvSpPr>
            <p:cNvPr id="1684" name="Google Shape;1684;p41"/>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85" name="Google Shape;1685;p41"/>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86" name="Google Shape;1686;p41"/>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87" name="Google Shape;1687;p41"/>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88" name="Google Shape;1688;p41"/>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89" name="Google Shape;1689;p41"/>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90" name="Google Shape;1690;p41"/>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1" name="Google Shape;1691;p41"/>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92" name="Google Shape;1692;p41"/>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3" name="Google Shape;1693;p41"/>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94" name="Google Shape;1694;p41"/>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5" name="Google Shape;1695;p41"/>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96" name="Google Shape;1696;p41"/>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7" name="Google Shape;1697;p41"/>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698" name="Google Shape;1698;p41"/>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9" name="Google Shape;1699;p41"/>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0">
  <p:cSld name="CUSTOM_4_1_1_1_1_1_1_3_1">
    <p:spTree>
      <p:nvGrpSpPr>
        <p:cNvPr id="1700" name="Shape 1700"/>
        <p:cNvGrpSpPr/>
        <p:nvPr/>
      </p:nvGrpSpPr>
      <p:grpSpPr>
        <a:xfrm>
          <a:off x="0" y="0"/>
          <a:ext cx="0" cy="0"/>
          <a:chOff x="0" y="0"/>
          <a:chExt cx="0" cy="0"/>
        </a:xfrm>
      </p:grpSpPr>
      <p:sp>
        <p:nvSpPr>
          <p:cNvPr id="1701" name="Google Shape;1701;p42"/>
          <p:cNvSpPr/>
          <p:nvPr/>
        </p:nvSpPr>
        <p:spPr>
          <a:xfrm>
            <a:off x="6044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2"/>
          <p:cNvSpPr/>
          <p:nvPr/>
        </p:nvSpPr>
        <p:spPr>
          <a:xfrm>
            <a:off x="696299"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3" name="Google Shape;1703;p42"/>
          <p:cNvGrpSpPr/>
          <p:nvPr/>
        </p:nvGrpSpPr>
        <p:grpSpPr>
          <a:xfrm flipH="1">
            <a:off x="1348199" y="1328125"/>
            <a:ext cx="6180000" cy="3019000"/>
            <a:chOff x="1218700" y="1328125"/>
            <a:chExt cx="6180000" cy="3019000"/>
          </a:xfrm>
        </p:grpSpPr>
        <p:cxnSp>
          <p:nvCxnSpPr>
            <p:cNvPr id="1704" name="Google Shape;1704;p42"/>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05" name="Google Shape;1705;p42"/>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06" name="Google Shape;1706;p42"/>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07" name="Google Shape;1707;p42"/>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08" name="Google Shape;1708;p42"/>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09" name="Google Shape;1709;p42"/>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0" name="Google Shape;1710;p42"/>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1" name="Google Shape;1711;p42"/>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2" name="Google Shape;1712;p42"/>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3" name="Google Shape;1713;p42"/>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4" name="Google Shape;1714;p42"/>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5" name="Google Shape;1715;p42"/>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6" name="Google Shape;1716;p42"/>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7" name="Google Shape;1717;p42"/>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8" name="Google Shape;1718;p42"/>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9" name="Google Shape;1719;p42"/>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20" name="Google Shape;1720;p42"/>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21" name="Google Shape;1721;p42"/>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22" name="Google Shape;1722;p42"/>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23" name="Google Shape;1723;p42"/>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724" name="Google Shape;1724;p42"/>
          <p:cNvSpPr txBox="1"/>
          <p:nvPr>
            <p:ph idx="1" type="subTitle"/>
          </p:nvPr>
        </p:nvSpPr>
        <p:spPr>
          <a:xfrm flipH="1">
            <a:off x="1498500" y="2796003"/>
            <a:ext cx="3073500" cy="879600"/>
          </a:xfrm>
          <a:prstGeom prst="rect">
            <a:avLst/>
          </a:prstGeom>
          <a:noFill/>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25" name="Google Shape;1725;p42"/>
          <p:cNvSpPr txBox="1"/>
          <p:nvPr>
            <p:ph type="title"/>
          </p:nvPr>
        </p:nvSpPr>
        <p:spPr>
          <a:xfrm>
            <a:off x="1498500" y="1467911"/>
            <a:ext cx="3073500" cy="13281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1726" name="Google Shape;1726;p42"/>
          <p:cNvGrpSpPr/>
          <p:nvPr/>
        </p:nvGrpSpPr>
        <p:grpSpPr>
          <a:xfrm flipH="1">
            <a:off x="7944373" y="924325"/>
            <a:ext cx="461337" cy="3294850"/>
            <a:chOff x="604488" y="924325"/>
            <a:chExt cx="461337" cy="3294850"/>
          </a:xfrm>
        </p:grpSpPr>
        <p:sp>
          <p:nvSpPr>
            <p:cNvPr id="1727" name="Google Shape;1727;p42"/>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28" name="Google Shape;1728;p42"/>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29" name="Google Shape;1729;p42"/>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0" name="Google Shape;1730;p42"/>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31" name="Google Shape;1731;p42"/>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2" name="Google Shape;1732;p42"/>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33" name="Google Shape;1733;p42"/>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4" name="Google Shape;1734;p42"/>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35" name="Google Shape;1735;p42"/>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6" name="Google Shape;1736;p42"/>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37" name="Google Shape;1737;p42"/>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38" name="Google Shape;1738;p42"/>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39" name="Google Shape;1739;p42"/>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40" name="Google Shape;1740;p42"/>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41" name="Google Shape;1741;p42"/>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42" name="Google Shape;1742;p42"/>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1">
  <p:cSld name="CUSTOM_4_1_1_1_1_1_1_3_1_1">
    <p:spTree>
      <p:nvGrpSpPr>
        <p:cNvPr id="1743" name="Shape 1743"/>
        <p:cNvGrpSpPr/>
        <p:nvPr/>
      </p:nvGrpSpPr>
      <p:grpSpPr>
        <a:xfrm>
          <a:off x="0" y="0"/>
          <a:ext cx="0" cy="0"/>
          <a:chOff x="0" y="0"/>
          <a:chExt cx="0" cy="0"/>
        </a:xfrm>
      </p:grpSpPr>
      <p:sp>
        <p:nvSpPr>
          <p:cNvPr id="1744" name="Google Shape;1744;p43"/>
          <p:cNvSpPr/>
          <p:nvPr/>
        </p:nvSpPr>
        <p:spPr>
          <a:xfrm>
            <a:off x="6044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3"/>
          <p:cNvSpPr/>
          <p:nvPr/>
        </p:nvSpPr>
        <p:spPr>
          <a:xfrm>
            <a:off x="696299"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6" name="Google Shape;1746;p43"/>
          <p:cNvGrpSpPr/>
          <p:nvPr/>
        </p:nvGrpSpPr>
        <p:grpSpPr>
          <a:xfrm flipH="1">
            <a:off x="1348199" y="1328125"/>
            <a:ext cx="6180000" cy="3019000"/>
            <a:chOff x="1218700" y="1328125"/>
            <a:chExt cx="6180000" cy="3019000"/>
          </a:xfrm>
        </p:grpSpPr>
        <p:cxnSp>
          <p:nvCxnSpPr>
            <p:cNvPr id="1747" name="Google Shape;1747;p43"/>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48" name="Google Shape;1748;p43"/>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49" name="Google Shape;1749;p43"/>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0" name="Google Shape;1750;p43"/>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1" name="Google Shape;1751;p43"/>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2" name="Google Shape;1752;p43"/>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3" name="Google Shape;1753;p43"/>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4" name="Google Shape;1754;p43"/>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5" name="Google Shape;1755;p43"/>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6" name="Google Shape;1756;p43"/>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7" name="Google Shape;1757;p43"/>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8" name="Google Shape;1758;p43"/>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9" name="Google Shape;1759;p43"/>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60" name="Google Shape;1760;p43"/>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61" name="Google Shape;1761;p43"/>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62" name="Google Shape;1762;p43"/>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63" name="Google Shape;1763;p43"/>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64" name="Google Shape;1764;p43"/>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65" name="Google Shape;1765;p43"/>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66" name="Google Shape;1766;p43"/>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767" name="Google Shape;1767;p43"/>
          <p:cNvSpPr txBox="1"/>
          <p:nvPr>
            <p:ph idx="1" type="subTitle"/>
          </p:nvPr>
        </p:nvSpPr>
        <p:spPr>
          <a:xfrm flipH="1">
            <a:off x="2326800" y="1394070"/>
            <a:ext cx="4488900" cy="5247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68" name="Google Shape;1768;p43"/>
          <p:cNvGrpSpPr/>
          <p:nvPr/>
        </p:nvGrpSpPr>
        <p:grpSpPr>
          <a:xfrm flipH="1">
            <a:off x="7944373" y="924325"/>
            <a:ext cx="461337" cy="3294850"/>
            <a:chOff x="604488" y="924325"/>
            <a:chExt cx="461337" cy="3294850"/>
          </a:xfrm>
        </p:grpSpPr>
        <p:sp>
          <p:nvSpPr>
            <p:cNvPr id="1769" name="Google Shape;1769;p43"/>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0" name="Google Shape;1770;p43"/>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71" name="Google Shape;1771;p43"/>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2" name="Google Shape;1772;p43"/>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73" name="Google Shape;1773;p43"/>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4" name="Google Shape;1774;p43"/>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75" name="Google Shape;1775;p43"/>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6" name="Google Shape;1776;p43"/>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77" name="Google Shape;1777;p43"/>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8" name="Google Shape;1778;p43"/>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79" name="Google Shape;1779;p43"/>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80" name="Google Shape;1780;p43"/>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81" name="Google Shape;1781;p43"/>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82" name="Google Shape;1782;p43"/>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783" name="Google Shape;1783;p43"/>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84" name="Google Shape;1784;p43"/>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1785" name="Google Shape;1785;p43"/>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2">
  <p:cSld name="CUSTOM_4_1_1_1_1_1_1_2_1_1">
    <p:spTree>
      <p:nvGrpSpPr>
        <p:cNvPr id="1786" name="Shape 1786"/>
        <p:cNvGrpSpPr/>
        <p:nvPr/>
      </p:nvGrpSpPr>
      <p:grpSpPr>
        <a:xfrm>
          <a:off x="0" y="0"/>
          <a:ext cx="0" cy="0"/>
          <a:chOff x="0" y="0"/>
          <a:chExt cx="0" cy="0"/>
        </a:xfrm>
      </p:grpSpPr>
      <p:sp>
        <p:nvSpPr>
          <p:cNvPr id="1787" name="Google Shape;1787;p44"/>
          <p:cNvSpPr/>
          <p:nvPr/>
        </p:nvSpPr>
        <p:spPr>
          <a:xfrm>
            <a:off x="8827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974598"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9" name="Google Shape;1789;p44"/>
          <p:cNvGrpSpPr/>
          <p:nvPr/>
        </p:nvGrpSpPr>
        <p:grpSpPr>
          <a:xfrm flipH="1">
            <a:off x="1626498" y="1328125"/>
            <a:ext cx="6180000" cy="3019000"/>
            <a:chOff x="1218700" y="1328125"/>
            <a:chExt cx="6180000" cy="3019000"/>
          </a:xfrm>
        </p:grpSpPr>
        <p:cxnSp>
          <p:nvCxnSpPr>
            <p:cNvPr id="1790" name="Google Shape;1790;p44"/>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1" name="Google Shape;1791;p44"/>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2" name="Google Shape;1792;p44"/>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3" name="Google Shape;1793;p44"/>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4" name="Google Shape;1794;p44"/>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5" name="Google Shape;1795;p44"/>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6" name="Google Shape;1796;p44"/>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7" name="Google Shape;1797;p44"/>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8" name="Google Shape;1798;p44"/>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9" name="Google Shape;1799;p44"/>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0" name="Google Shape;1800;p44"/>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1" name="Google Shape;1801;p44"/>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2" name="Google Shape;1802;p44"/>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3" name="Google Shape;1803;p44"/>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4" name="Google Shape;1804;p44"/>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5" name="Google Shape;1805;p44"/>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6" name="Google Shape;1806;p44"/>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7" name="Google Shape;1807;p44"/>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8" name="Google Shape;1808;p44"/>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9" name="Google Shape;1809;p44"/>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810" name="Google Shape;1810;p44"/>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811" name="Google Shape;1811;p44"/>
          <p:cNvSpPr txBox="1"/>
          <p:nvPr>
            <p:ph idx="1" type="body"/>
          </p:nvPr>
        </p:nvSpPr>
        <p:spPr>
          <a:xfrm>
            <a:off x="1377675" y="1327039"/>
            <a:ext cx="3194400" cy="3047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Encode Sans Semi Condensed"/>
              <a:buChar char="●"/>
              <a:defRPr/>
            </a:lvl1pPr>
            <a:lvl2pPr indent="-317500" lvl="1" marL="914400" rtl="0">
              <a:lnSpc>
                <a:spcPct val="100000"/>
              </a:lnSpc>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sp>
        <p:nvSpPr>
          <p:cNvPr id="1812" name="Google Shape;1812;p44"/>
          <p:cNvSpPr txBox="1"/>
          <p:nvPr>
            <p:ph idx="2" type="body"/>
          </p:nvPr>
        </p:nvSpPr>
        <p:spPr>
          <a:xfrm>
            <a:off x="4572075" y="1508849"/>
            <a:ext cx="3194400" cy="26838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1"/>
              </a:buClr>
              <a:buSzPts val="1400"/>
              <a:buFont typeface="Encode Sans Semi Condensed"/>
              <a:buChar char="●"/>
              <a:defRPr/>
            </a:lvl1pPr>
            <a:lvl2pPr indent="-317500" lvl="1" marL="914400" rtl="0">
              <a:lnSpc>
                <a:spcPct val="100000"/>
              </a:lnSpc>
              <a:spcBef>
                <a:spcPts val="0"/>
              </a:spcBef>
              <a:spcAft>
                <a:spcPts val="0"/>
              </a:spcAft>
              <a:buClr>
                <a:schemeClr val="lt2"/>
              </a:buClr>
              <a:buSzPts val="1400"/>
              <a:buFont typeface="Montserrat"/>
              <a:buChar char="○"/>
              <a:defRPr/>
            </a:lvl2pPr>
            <a:lvl3pPr indent="-317500" lvl="2" marL="1371600" rtl="0">
              <a:spcBef>
                <a:spcPts val="0"/>
              </a:spcBef>
              <a:spcAft>
                <a:spcPts val="0"/>
              </a:spcAft>
              <a:buClr>
                <a:schemeClr val="lt2"/>
              </a:buClr>
              <a:buSzPts val="1400"/>
              <a:buFont typeface="Montserrat"/>
              <a:buChar char="■"/>
              <a:defRPr/>
            </a:lvl3pPr>
            <a:lvl4pPr indent="-317500" lvl="3" marL="1828800" rtl="0">
              <a:spcBef>
                <a:spcPts val="0"/>
              </a:spcBef>
              <a:spcAft>
                <a:spcPts val="0"/>
              </a:spcAft>
              <a:buClr>
                <a:schemeClr val="lt2"/>
              </a:buClr>
              <a:buSzPts val="1400"/>
              <a:buFont typeface="Montserrat"/>
              <a:buChar char="●"/>
              <a:defRPr/>
            </a:lvl4pPr>
            <a:lvl5pPr indent="-317500" lvl="4" marL="2286000" rtl="0">
              <a:spcBef>
                <a:spcPts val="0"/>
              </a:spcBef>
              <a:spcAft>
                <a:spcPts val="0"/>
              </a:spcAft>
              <a:buClr>
                <a:schemeClr val="lt2"/>
              </a:buClr>
              <a:buSzPts val="1400"/>
              <a:buFont typeface="Montserrat"/>
              <a:buChar char="○"/>
              <a:defRPr/>
            </a:lvl5pPr>
            <a:lvl6pPr indent="-317500" lvl="5" marL="2743200" rtl="0">
              <a:spcBef>
                <a:spcPts val="0"/>
              </a:spcBef>
              <a:spcAft>
                <a:spcPts val="0"/>
              </a:spcAft>
              <a:buClr>
                <a:schemeClr val="lt2"/>
              </a:buClr>
              <a:buSzPts val="1400"/>
              <a:buFont typeface="Montserrat"/>
              <a:buChar char="■"/>
              <a:defRPr/>
            </a:lvl6pPr>
            <a:lvl7pPr indent="-317500" lvl="6" marL="3200400" rtl="0">
              <a:spcBef>
                <a:spcPts val="0"/>
              </a:spcBef>
              <a:spcAft>
                <a:spcPts val="0"/>
              </a:spcAft>
              <a:buClr>
                <a:schemeClr val="lt2"/>
              </a:buClr>
              <a:buSzPts val="1400"/>
              <a:buFont typeface="Montserrat"/>
              <a:buChar char="●"/>
              <a:defRPr/>
            </a:lvl7pPr>
            <a:lvl8pPr indent="-317500" lvl="7" marL="3657600" rtl="0">
              <a:spcBef>
                <a:spcPts val="0"/>
              </a:spcBef>
              <a:spcAft>
                <a:spcPts val="0"/>
              </a:spcAft>
              <a:buClr>
                <a:schemeClr val="lt2"/>
              </a:buClr>
              <a:buSzPts val="1400"/>
              <a:buFont typeface="Montserrat"/>
              <a:buChar char="○"/>
              <a:defRPr/>
            </a:lvl8pPr>
            <a:lvl9pPr indent="-317500" lvl="8" marL="4114800" rtl="0">
              <a:spcBef>
                <a:spcPts val="0"/>
              </a:spcBef>
              <a:spcAft>
                <a:spcPts val="0"/>
              </a:spcAft>
              <a:buClr>
                <a:schemeClr val="lt2"/>
              </a:buClr>
              <a:buSzPts val="1400"/>
              <a:buFont typeface="Montserrat"/>
              <a:buChar char="■"/>
              <a:defRPr/>
            </a:lvl9pPr>
          </a:lstStyle>
          <a:p/>
        </p:txBody>
      </p:sp>
      <p:grpSp>
        <p:nvGrpSpPr>
          <p:cNvPr id="1813" name="Google Shape;1813;p44"/>
          <p:cNvGrpSpPr/>
          <p:nvPr/>
        </p:nvGrpSpPr>
        <p:grpSpPr>
          <a:xfrm flipH="1">
            <a:off x="738311" y="924325"/>
            <a:ext cx="461337" cy="3294850"/>
            <a:chOff x="8088850" y="924325"/>
            <a:chExt cx="461337" cy="3294850"/>
          </a:xfrm>
        </p:grpSpPr>
        <p:sp>
          <p:nvSpPr>
            <p:cNvPr id="1814" name="Google Shape;1814;p44"/>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15" name="Google Shape;1815;p44"/>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16" name="Google Shape;1816;p44"/>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17" name="Google Shape;1817;p44"/>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18" name="Google Shape;1818;p44"/>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19" name="Google Shape;1819;p44"/>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20" name="Google Shape;1820;p44"/>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1" name="Google Shape;1821;p44"/>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22" name="Google Shape;1822;p44"/>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3" name="Google Shape;1823;p44"/>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24" name="Google Shape;1824;p44"/>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5" name="Google Shape;1825;p44"/>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26" name="Google Shape;1826;p44"/>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7" name="Google Shape;1827;p44"/>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28" name="Google Shape;1828;p44"/>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29" name="Google Shape;1829;p44"/>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1830" name="Shape 1830"/>
        <p:cNvGrpSpPr/>
        <p:nvPr/>
      </p:nvGrpSpPr>
      <p:grpSpPr>
        <a:xfrm>
          <a:off x="0" y="0"/>
          <a:ext cx="0" cy="0"/>
          <a:chOff x="0" y="0"/>
          <a:chExt cx="0" cy="0"/>
        </a:xfrm>
      </p:grpSpPr>
      <p:sp>
        <p:nvSpPr>
          <p:cNvPr id="1831" name="Google Shape;1831;p45"/>
          <p:cNvSpPr/>
          <p:nvPr/>
        </p:nvSpPr>
        <p:spPr>
          <a:xfrm rot="10800000">
            <a:off x="325263" y="3564263"/>
            <a:ext cx="791400" cy="395700"/>
          </a:xfrm>
          <a:prstGeom prst="homePlate">
            <a:avLst>
              <a:gd fmla="val 5180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7382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txBox="1"/>
          <p:nvPr>
            <p:ph idx="1" type="subTitle"/>
          </p:nvPr>
        </p:nvSpPr>
        <p:spPr>
          <a:xfrm>
            <a:off x="2414550" y="1902450"/>
            <a:ext cx="4314900" cy="1125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accent2"/>
              </a:buClr>
              <a:buSzPts val="1400"/>
              <a:buNone/>
              <a:defRPr sz="1600">
                <a:solidFill>
                  <a:schemeClr val="accent2"/>
                </a:solidFill>
              </a:defRPr>
            </a:lvl1pPr>
            <a:lvl2pPr lvl="1" rtl="0" algn="ctr">
              <a:lnSpc>
                <a:spcPct val="100000"/>
              </a:lnSpc>
              <a:spcBef>
                <a:spcPts val="0"/>
              </a:spcBef>
              <a:spcAft>
                <a:spcPts val="0"/>
              </a:spcAft>
              <a:buClr>
                <a:schemeClr val="accent2"/>
              </a:buClr>
              <a:buSzPts val="1400"/>
              <a:buNone/>
              <a:defRPr>
                <a:solidFill>
                  <a:schemeClr val="accent2"/>
                </a:solidFill>
              </a:defRPr>
            </a:lvl2pPr>
            <a:lvl3pPr lvl="2" rtl="0" algn="ctr">
              <a:lnSpc>
                <a:spcPct val="100000"/>
              </a:lnSpc>
              <a:spcBef>
                <a:spcPts val="0"/>
              </a:spcBef>
              <a:spcAft>
                <a:spcPts val="0"/>
              </a:spcAft>
              <a:buClr>
                <a:schemeClr val="accent2"/>
              </a:buClr>
              <a:buSzPts val="1400"/>
              <a:buNone/>
              <a:defRPr>
                <a:solidFill>
                  <a:schemeClr val="accent2"/>
                </a:solidFill>
              </a:defRPr>
            </a:lvl3pPr>
            <a:lvl4pPr lvl="3" rtl="0" algn="ctr">
              <a:lnSpc>
                <a:spcPct val="100000"/>
              </a:lnSpc>
              <a:spcBef>
                <a:spcPts val="0"/>
              </a:spcBef>
              <a:spcAft>
                <a:spcPts val="0"/>
              </a:spcAft>
              <a:buClr>
                <a:schemeClr val="accent2"/>
              </a:buClr>
              <a:buSzPts val="1400"/>
              <a:buNone/>
              <a:defRPr>
                <a:solidFill>
                  <a:schemeClr val="accent2"/>
                </a:solidFill>
              </a:defRPr>
            </a:lvl4pPr>
            <a:lvl5pPr lvl="4" rtl="0" algn="ctr">
              <a:lnSpc>
                <a:spcPct val="100000"/>
              </a:lnSpc>
              <a:spcBef>
                <a:spcPts val="0"/>
              </a:spcBef>
              <a:spcAft>
                <a:spcPts val="0"/>
              </a:spcAft>
              <a:buClr>
                <a:schemeClr val="accent2"/>
              </a:buClr>
              <a:buSzPts val="1400"/>
              <a:buNone/>
              <a:defRPr>
                <a:solidFill>
                  <a:schemeClr val="accent2"/>
                </a:solidFill>
              </a:defRPr>
            </a:lvl5pPr>
            <a:lvl6pPr lvl="5" rtl="0" algn="ctr">
              <a:lnSpc>
                <a:spcPct val="100000"/>
              </a:lnSpc>
              <a:spcBef>
                <a:spcPts val="0"/>
              </a:spcBef>
              <a:spcAft>
                <a:spcPts val="0"/>
              </a:spcAft>
              <a:buClr>
                <a:schemeClr val="accent2"/>
              </a:buClr>
              <a:buSzPts val="1400"/>
              <a:buNone/>
              <a:defRPr>
                <a:solidFill>
                  <a:schemeClr val="accent2"/>
                </a:solidFill>
              </a:defRPr>
            </a:lvl6pPr>
            <a:lvl7pPr lvl="6" rtl="0" algn="ctr">
              <a:lnSpc>
                <a:spcPct val="100000"/>
              </a:lnSpc>
              <a:spcBef>
                <a:spcPts val="0"/>
              </a:spcBef>
              <a:spcAft>
                <a:spcPts val="0"/>
              </a:spcAft>
              <a:buClr>
                <a:schemeClr val="accent2"/>
              </a:buClr>
              <a:buSzPts val="1400"/>
              <a:buNone/>
              <a:defRPr>
                <a:solidFill>
                  <a:schemeClr val="accent2"/>
                </a:solidFill>
              </a:defRPr>
            </a:lvl7pPr>
            <a:lvl8pPr lvl="7" rtl="0" algn="ctr">
              <a:lnSpc>
                <a:spcPct val="100000"/>
              </a:lnSpc>
              <a:spcBef>
                <a:spcPts val="0"/>
              </a:spcBef>
              <a:spcAft>
                <a:spcPts val="0"/>
              </a:spcAft>
              <a:buClr>
                <a:schemeClr val="accent2"/>
              </a:buClr>
              <a:buSzPts val="1400"/>
              <a:buNone/>
              <a:defRPr>
                <a:solidFill>
                  <a:schemeClr val="accent2"/>
                </a:solidFill>
              </a:defRPr>
            </a:lvl8pPr>
            <a:lvl9pPr lvl="8" rtl="0" algn="ctr">
              <a:lnSpc>
                <a:spcPct val="100000"/>
              </a:lnSpc>
              <a:spcBef>
                <a:spcPts val="0"/>
              </a:spcBef>
              <a:spcAft>
                <a:spcPts val="0"/>
              </a:spcAft>
              <a:buClr>
                <a:schemeClr val="accent2"/>
              </a:buClr>
              <a:buSzPts val="1400"/>
              <a:buNone/>
              <a:defRPr>
                <a:solidFill>
                  <a:schemeClr val="accent2"/>
                </a:solidFill>
              </a:defRPr>
            </a:lvl9pPr>
          </a:lstStyle>
          <a:p/>
        </p:txBody>
      </p:sp>
      <p:sp>
        <p:nvSpPr>
          <p:cNvPr id="1834" name="Google Shape;1834;p45"/>
          <p:cNvSpPr txBox="1"/>
          <p:nvPr/>
        </p:nvSpPr>
        <p:spPr>
          <a:xfrm>
            <a:off x="2414550" y="3777513"/>
            <a:ext cx="4314900" cy="324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2"/>
                </a:solidFill>
                <a:latin typeface="Barlow Semi Condensed"/>
                <a:ea typeface="Barlow Semi Condensed"/>
                <a:cs typeface="Barlow Semi Condensed"/>
                <a:sym typeface="Barlow Semi Condensed"/>
              </a:rPr>
              <a:t>CREDITS: This presentation template was created by </a:t>
            </a:r>
            <a:r>
              <a:rPr lang="en" sz="1200">
                <a:solidFill>
                  <a:schemeClr val="accent2"/>
                </a:solidFill>
                <a:uFill>
                  <a:noFill/>
                </a:uFill>
                <a:latin typeface="Barlow Semi Condensed SemiBold"/>
                <a:ea typeface="Barlow Semi Condensed SemiBold"/>
                <a:cs typeface="Barlow Semi Condensed SemiBold"/>
                <a:sym typeface="Barlow Semi Condensed SemiBold"/>
                <a:hlinkClick r:id="rId2">
                  <a:extLst>
                    <a:ext uri="{A12FA001-AC4F-418D-AE19-62706E023703}">
                      <ahyp:hlinkClr val="tx"/>
                    </a:ext>
                  </a:extLst>
                </a:hlinkClick>
              </a:rPr>
              <a:t>Slidesgo</a:t>
            </a:r>
            <a:r>
              <a:rPr lang="en" sz="1200">
                <a:solidFill>
                  <a:schemeClr val="accent2"/>
                </a:solidFill>
                <a:latin typeface="Barlow Semi Condensed"/>
                <a:ea typeface="Barlow Semi Condensed"/>
                <a:cs typeface="Barlow Semi Condensed"/>
                <a:sym typeface="Barlow Semi Condensed"/>
              </a:rPr>
              <a:t>, including icons by</a:t>
            </a:r>
            <a:r>
              <a:rPr lang="en" sz="1200">
                <a:solidFill>
                  <a:schemeClr val="accent2"/>
                </a:solidFill>
                <a:latin typeface="Barlow Semi Condensed SemiBold"/>
                <a:ea typeface="Barlow Semi Condensed SemiBold"/>
                <a:cs typeface="Barlow Semi Condensed SemiBold"/>
                <a:sym typeface="Barlow Semi Condensed SemiBold"/>
              </a:rPr>
              <a:t> </a:t>
            </a:r>
            <a:r>
              <a:rPr lang="en" sz="1200">
                <a:solidFill>
                  <a:schemeClr val="accent2"/>
                </a:solidFill>
                <a:uFill>
                  <a:noFill/>
                </a:uFill>
                <a:latin typeface="Barlow Semi Condensed SemiBold"/>
                <a:ea typeface="Barlow Semi Condensed SemiBold"/>
                <a:cs typeface="Barlow Semi Condensed SemiBold"/>
                <a:sym typeface="Barlow Semi Condensed SemiBold"/>
                <a:hlinkClick r:id="rId3">
                  <a:extLst>
                    <a:ext uri="{A12FA001-AC4F-418D-AE19-62706E023703}">
                      <ahyp:hlinkClr val="tx"/>
                    </a:ext>
                  </a:extLst>
                </a:hlinkClick>
              </a:rPr>
              <a:t>Flaticon</a:t>
            </a:r>
            <a:r>
              <a:rPr lang="en" sz="1200">
                <a:solidFill>
                  <a:schemeClr val="accent2"/>
                </a:solidFill>
                <a:latin typeface="Barlow Semi Condensed"/>
                <a:ea typeface="Barlow Semi Condensed"/>
                <a:cs typeface="Barlow Semi Condensed"/>
                <a:sym typeface="Barlow Semi Condensed"/>
              </a:rPr>
              <a:t>, and infographics &amp; images by </a:t>
            </a:r>
            <a:r>
              <a:rPr lang="en" sz="1200">
                <a:solidFill>
                  <a:schemeClr val="accent2"/>
                </a:solidFill>
                <a:uFill>
                  <a:noFill/>
                </a:uFill>
                <a:latin typeface="Barlow Semi Condensed SemiBold"/>
                <a:ea typeface="Barlow Semi Condensed SemiBold"/>
                <a:cs typeface="Barlow Semi Condensed SemiBold"/>
                <a:sym typeface="Barlow Semi Condensed SemiBold"/>
                <a:hlinkClick r:id="rId4">
                  <a:extLst>
                    <a:ext uri="{A12FA001-AC4F-418D-AE19-62706E023703}">
                      <ahyp:hlinkClr val="tx"/>
                    </a:ext>
                  </a:extLst>
                </a:hlinkClick>
              </a:rPr>
              <a:t>Freepik</a:t>
            </a:r>
            <a:r>
              <a:rPr lang="en" sz="1200">
                <a:solidFill>
                  <a:schemeClr val="accent2"/>
                </a:solidFill>
                <a:latin typeface="Barlow Semi Condensed SemiBold"/>
                <a:ea typeface="Barlow Semi Condensed SemiBold"/>
                <a:cs typeface="Barlow Semi Condensed SemiBold"/>
                <a:sym typeface="Barlow Semi Condensed SemiBold"/>
              </a:rPr>
              <a:t> </a:t>
            </a:r>
            <a:endParaRPr sz="1200">
              <a:solidFill>
                <a:schemeClr val="accent2"/>
              </a:solidFill>
              <a:latin typeface="Barlow Semi Condensed"/>
              <a:ea typeface="Barlow Semi Condensed"/>
              <a:cs typeface="Barlow Semi Condensed"/>
              <a:sym typeface="Barlow Semi Condensed"/>
            </a:endParaRPr>
          </a:p>
        </p:txBody>
      </p:sp>
      <p:sp>
        <p:nvSpPr>
          <p:cNvPr id="1835" name="Google Shape;1835;p45"/>
          <p:cNvSpPr/>
          <p:nvPr/>
        </p:nvSpPr>
        <p:spPr>
          <a:xfrm>
            <a:off x="6668575" y="800100"/>
            <a:ext cx="1736700" cy="87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5"/>
          <p:cNvSpPr/>
          <p:nvPr/>
        </p:nvSpPr>
        <p:spPr>
          <a:xfrm>
            <a:off x="737449" y="800100"/>
            <a:ext cx="1736700" cy="873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7" name="Google Shape;1837;p45"/>
          <p:cNvGrpSpPr/>
          <p:nvPr/>
        </p:nvGrpSpPr>
        <p:grpSpPr>
          <a:xfrm>
            <a:off x="8088850" y="924325"/>
            <a:ext cx="461337" cy="3294850"/>
            <a:chOff x="8088850" y="924325"/>
            <a:chExt cx="461337" cy="3294850"/>
          </a:xfrm>
        </p:grpSpPr>
        <p:sp>
          <p:nvSpPr>
            <p:cNvPr id="1838" name="Google Shape;1838;p45"/>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39" name="Google Shape;1839;p45"/>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40" name="Google Shape;1840;p45"/>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1" name="Google Shape;1841;p45"/>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42" name="Google Shape;1842;p45"/>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3" name="Google Shape;1843;p45"/>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44" name="Google Shape;1844;p45"/>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5" name="Google Shape;1845;p45"/>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46" name="Google Shape;1846;p45"/>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7" name="Google Shape;1847;p45"/>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48" name="Google Shape;1848;p45"/>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49" name="Google Shape;1849;p45"/>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50" name="Google Shape;1850;p45"/>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51" name="Google Shape;1851;p45"/>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52" name="Google Shape;1852;p45"/>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53" name="Google Shape;1853;p45"/>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
        <p:nvSpPr>
          <p:cNvPr id="1854" name="Google Shape;1854;p45"/>
          <p:cNvSpPr txBox="1"/>
          <p:nvPr>
            <p:ph type="title"/>
          </p:nvPr>
        </p:nvSpPr>
        <p:spPr>
          <a:xfrm>
            <a:off x="2099975" y="800100"/>
            <a:ext cx="4944000" cy="873000"/>
          </a:xfrm>
          <a:prstGeom prst="rect">
            <a:avLst/>
          </a:prstGeom>
          <a:solidFill>
            <a:schemeClr val="dk2"/>
          </a:solidFill>
        </p:spPr>
        <p:txBody>
          <a:bodyPr anchorCtr="0" anchor="ctr" bIns="91425" lIns="91425" spcFirstLastPara="1" rIns="91425" wrap="square" tIns="91425">
            <a:noAutofit/>
          </a:bodyPr>
          <a:lstStyle>
            <a:lvl1pPr lvl="0" rtl="0" algn="ctr">
              <a:spcBef>
                <a:spcPts val="0"/>
              </a:spcBef>
              <a:spcAft>
                <a:spcPts val="0"/>
              </a:spcAft>
              <a:buSzPts val="2800"/>
              <a:buNone/>
              <a:defRPr b="0"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5">
    <p:spTree>
      <p:nvGrpSpPr>
        <p:cNvPr id="1855" name="Shape 1855"/>
        <p:cNvGrpSpPr/>
        <p:nvPr/>
      </p:nvGrpSpPr>
      <p:grpSpPr>
        <a:xfrm>
          <a:off x="0" y="0"/>
          <a:ext cx="0" cy="0"/>
          <a:chOff x="0" y="0"/>
          <a:chExt cx="0" cy="0"/>
        </a:xfrm>
      </p:grpSpPr>
      <p:sp>
        <p:nvSpPr>
          <p:cNvPr id="1856" name="Google Shape;1856;p46"/>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6"/>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8" name="Google Shape;1858;p46"/>
          <p:cNvGrpSpPr/>
          <p:nvPr/>
        </p:nvGrpSpPr>
        <p:grpSpPr>
          <a:xfrm>
            <a:off x="1482000" y="1328125"/>
            <a:ext cx="6180000" cy="3019000"/>
            <a:chOff x="1218700" y="1328125"/>
            <a:chExt cx="6180000" cy="3019000"/>
          </a:xfrm>
        </p:grpSpPr>
        <p:cxnSp>
          <p:nvCxnSpPr>
            <p:cNvPr id="1859" name="Google Shape;1859;p46"/>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0" name="Google Shape;1860;p46"/>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1" name="Google Shape;1861;p46"/>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2" name="Google Shape;1862;p46"/>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3" name="Google Shape;1863;p46"/>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4" name="Google Shape;1864;p46"/>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5" name="Google Shape;1865;p46"/>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6" name="Google Shape;1866;p46"/>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7" name="Google Shape;1867;p46"/>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8" name="Google Shape;1868;p46"/>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9" name="Google Shape;1869;p46"/>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0" name="Google Shape;1870;p46"/>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1" name="Google Shape;1871;p46"/>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2" name="Google Shape;1872;p46"/>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3" name="Google Shape;1873;p46"/>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4" name="Google Shape;1874;p46"/>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5" name="Google Shape;1875;p46"/>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6" name="Google Shape;1876;p46"/>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7" name="Google Shape;1877;p46"/>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8" name="Google Shape;1878;p46"/>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grpSp>
        <p:nvGrpSpPr>
          <p:cNvPr id="1879" name="Google Shape;1879;p46"/>
          <p:cNvGrpSpPr/>
          <p:nvPr/>
        </p:nvGrpSpPr>
        <p:grpSpPr>
          <a:xfrm>
            <a:off x="604488" y="924325"/>
            <a:ext cx="461337" cy="3294850"/>
            <a:chOff x="604488" y="924325"/>
            <a:chExt cx="461337" cy="3294850"/>
          </a:xfrm>
        </p:grpSpPr>
        <p:sp>
          <p:nvSpPr>
            <p:cNvPr id="1880" name="Google Shape;1880;p46"/>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1" name="Google Shape;1881;p46"/>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82" name="Google Shape;1882;p46"/>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3" name="Google Shape;1883;p46"/>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84" name="Google Shape;1884;p46"/>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5" name="Google Shape;1885;p46"/>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86" name="Google Shape;1886;p46"/>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7" name="Google Shape;1887;p46"/>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88" name="Google Shape;1888;p46"/>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9" name="Google Shape;1889;p46"/>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90" name="Google Shape;1890;p46"/>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91" name="Google Shape;1891;p46"/>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92" name="Google Shape;1892;p46"/>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93" name="Google Shape;1893;p46"/>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894" name="Google Shape;1894;p46"/>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95" name="Google Shape;1895;p46"/>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5_1">
    <p:spTree>
      <p:nvGrpSpPr>
        <p:cNvPr id="1896" name="Shape 1896"/>
        <p:cNvGrpSpPr/>
        <p:nvPr/>
      </p:nvGrpSpPr>
      <p:grpSpPr>
        <a:xfrm>
          <a:off x="0" y="0"/>
          <a:ext cx="0" cy="0"/>
          <a:chOff x="0" y="0"/>
          <a:chExt cx="0" cy="0"/>
        </a:xfrm>
      </p:grpSpPr>
      <p:sp>
        <p:nvSpPr>
          <p:cNvPr id="1897" name="Google Shape;1897;p47"/>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7"/>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9" name="Google Shape;1899;p47"/>
          <p:cNvGrpSpPr/>
          <p:nvPr/>
        </p:nvGrpSpPr>
        <p:grpSpPr>
          <a:xfrm>
            <a:off x="1482000" y="1328125"/>
            <a:ext cx="6180000" cy="3019000"/>
            <a:chOff x="1218700" y="1328125"/>
            <a:chExt cx="6180000" cy="3019000"/>
          </a:xfrm>
        </p:grpSpPr>
        <p:cxnSp>
          <p:nvCxnSpPr>
            <p:cNvPr id="1900" name="Google Shape;1900;p47"/>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1" name="Google Shape;1901;p47"/>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2" name="Google Shape;1902;p47"/>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3" name="Google Shape;1903;p47"/>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4" name="Google Shape;1904;p47"/>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5" name="Google Shape;1905;p47"/>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6" name="Google Shape;1906;p47"/>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7" name="Google Shape;1907;p47"/>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8" name="Google Shape;1908;p47"/>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09" name="Google Shape;1909;p47"/>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0" name="Google Shape;1910;p47"/>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1" name="Google Shape;1911;p47"/>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2" name="Google Shape;1912;p47"/>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3" name="Google Shape;1913;p47"/>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4" name="Google Shape;1914;p47"/>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5" name="Google Shape;1915;p47"/>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6" name="Google Shape;1916;p47"/>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7" name="Google Shape;1917;p47"/>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8" name="Google Shape;1918;p47"/>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919" name="Google Shape;1919;p47"/>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grpSp>
        <p:nvGrpSpPr>
          <p:cNvPr id="1920" name="Google Shape;1920;p47"/>
          <p:cNvGrpSpPr/>
          <p:nvPr/>
        </p:nvGrpSpPr>
        <p:grpSpPr>
          <a:xfrm>
            <a:off x="8088850" y="924325"/>
            <a:ext cx="461337" cy="3294850"/>
            <a:chOff x="8088850" y="924325"/>
            <a:chExt cx="461337" cy="3294850"/>
          </a:xfrm>
        </p:grpSpPr>
        <p:sp>
          <p:nvSpPr>
            <p:cNvPr id="1921" name="Google Shape;1921;p47"/>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2" name="Google Shape;1922;p47"/>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23" name="Google Shape;1923;p47"/>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4" name="Google Shape;1924;p47"/>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25" name="Google Shape;1925;p47"/>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6" name="Google Shape;1926;p47"/>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27" name="Google Shape;1927;p47"/>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28" name="Google Shape;1928;p47"/>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29" name="Google Shape;1929;p47"/>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0" name="Google Shape;1930;p47"/>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31" name="Google Shape;1931;p47"/>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2" name="Google Shape;1932;p47"/>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33" name="Google Shape;1933;p47"/>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4" name="Google Shape;1934;p47"/>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35" name="Google Shape;1935;p47"/>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6" name="Google Shape;1936;p47"/>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940" name="Shape 1940"/>
        <p:cNvGrpSpPr/>
        <p:nvPr/>
      </p:nvGrpSpPr>
      <p:grpSpPr>
        <a:xfrm>
          <a:off x="0" y="0"/>
          <a:ext cx="0" cy="0"/>
          <a:chOff x="0" y="0"/>
          <a:chExt cx="0" cy="0"/>
        </a:xfrm>
      </p:grpSpPr>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941" name="Shape 1941"/>
        <p:cNvGrpSpPr/>
        <p:nvPr/>
      </p:nvGrpSpPr>
      <p:grpSpPr>
        <a:xfrm>
          <a:off x="0" y="0"/>
          <a:ext cx="0" cy="0"/>
          <a:chOff x="0" y="0"/>
          <a:chExt cx="0" cy="0"/>
        </a:xfrm>
      </p:grpSpPr>
      <p:sp>
        <p:nvSpPr>
          <p:cNvPr id="1942" name="Google Shape;1942;p5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64" name="Shape 164"/>
        <p:cNvGrpSpPr/>
        <p:nvPr/>
      </p:nvGrpSpPr>
      <p:grpSpPr>
        <a:xfrm>
          <a:off x="0" y="0"/>
          <a:ext cx="0" cy="0"/>
          <a:chOff x="0" y="0"/>
          <a:chExt cx="0" cy="0"/>
        </a:xfrm>
      </p:grpSpPr>
      <p:sp>
        <p:nvSpPr>
          <p:cNvPr id="165" name="Google Shape;165;p6"/>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6"/>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 name="Google Shape;167;p6"/>
          <p:cNvGrpSpPr/>
          <p:nvPr/>
        </p:nvGrpSpPr>
        <p:grpSpPr>
          <a:xfrm>
            <a:off x="1482000" y="1328125"/>
            <a:ext cx="6180000" cy="3019000"/>
            <a:chOff x="1218700" y="1328125"/>
            <a:chExt cx="6180000" cy="3019000"/>
          </a:xfrm>
        </p:grpSpPr>
        <p:cxnSp>
          <p:nvCxnSpPr>
            <p:cNvPr id="168" name="Google Shape;168;p6"/>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69" name="Google Shape;169;p6"/>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0" name="Google Shape;170;p6"/>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1" name="Google Shape;171;p6"/>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2" name="Google Shape;172;p6"/>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3" name="Google Shape;173;p6"/>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4" name="Google Shape;174;p6"/>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5" name="Google Shape;175;p6"/>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6" name="Google Shape;176;p6"/>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7" name="Google Shape;177;p6"/>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8" name="Google Shape;178;p6"/>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79" name="Google Shape;179;p6"/>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0" name="Google Shape;180;p6"/>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1" name="Google Shape;181;p6"/>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2" name="Google Shape;182;p6"/>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3" name="Google Shape;183;p6"/>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4" name="Google Shape;184;p6"/>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5" name="Google Shape;185;p6"/>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6" name="Google Shape;186;p6"/>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187" name="Google Shape;187;p6"/>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188" name="Google Shape;188;p6"/>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grpSp>
        <p:nvGrpSpPr>
          <p:cNvPr id="189" name="Google Shape;189;p6"/>
          <p:cNvGrpSpPr/>
          <p:nvPr/>
        </p:nvGrpSpPr>
        <p:grpSpPr>
          <a:xfrm>
            <a:off x="8088850" y="924325"/>
            <a:ext cx="461337" cy="3294850"/>
            <a:chOff x="8088850" y="924325"/>
            <a:chExt cx="461337" cy="3294850"/>
          </a:xfrm>
        </p:grpSpPr>
        <p:sp>
          <p:nvSpPr>
            <p:cNvPr id="190" name="Google Shape;190;p6"/>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1" name="Google Shape;191;p6"/>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2" name="Google Shape;192;p6"/>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3" name="Google Shape;193;p6"/>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4" name="Google Shape;194;p6"/>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5" name="Google Shape;195;p6"/>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6" name="Google Shape;196;p6"/>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7" name="Google Shape;197;p6"/>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198" name="Google Shape;198;p6"/>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99" name="Google Shape;199;p6"/>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00" name="Google Shape;200;p6"/>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1" name="Google Shape;201;p6"/>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02" name="Google Shape;202;p6"/>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3" name="Google Shape;203;p6"/>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04" name="Google Shape;204;p6"/>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5" name="Google Shape;205;p6"/>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06" name="Shape 206"/>
        <p:cNvGrpSpPr/>
        <p:nvPr/>
      </p:nvGrpSpPr>
      <p:grpSpPr>
        <a:xfrm>
          <a:off x="0" y="0"/>
          <a:ext cx="0" cy="0"/>
          <a:chOff x="0" y="0"/>
          <a:chExt cx="0" cy="0"/>
        </a:xfrm>
      </p:grpSpPr>
      <p:sp>
        <p:nvSpPr>
          <p:cNvPr id="207" name="Google Shape;207;p7"/>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7"/>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 name="Google Shape;209;p7"/>
          <p:cNvGrpSpPr/>
          <p:nvPr/>
        </p:nvGrpSpPr>
        <p:grpSpPr>
          <a:xfrm>
            <a:off x="1482000" y="1328125"/>
            <a:ext cx="6180000" cy="3019000"/>
            <a:chOff x="1218700" y="1328125"/>
            <a:chExt cx="6180000" cy="3019000"/>
          </a:xfrm>
        </p:grpSpPr>
        <p:cxnSp>
          <p:nvCxnSpPr>
            <p:cNvPr id="210" name="Google Shape;210;p7"/>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1" name="Google Shape;211;p7"/>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2" name="Google Shape;212;p7"/>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3" name="Google Shape;213;p7"/>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4" name="Google Shape;214;p7"/>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5" name="Google Shape;215;p7"/>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6" name="Google Shape;216;p7"/>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7" name="Google Shape;217;p7"/>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8" name="Google Shape;218;p7"/>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19" name="Google Shape;219;p7"/>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0" name="Google Shape;220;p7"/>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1" name="Google Shape;221;p7"/>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2" name="Google Shape;222;p7"/>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3" name="Google Shape;223;p7"/>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4" name="Google Shape;224;p7"/>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5" name="Google Shape;225;p7"/>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6" name="Google Shape;226;p7"/>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7" name="Google Shape;227;p7"/>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8" name="Google Shape;228;p7"/>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29" name="Google Shape;229;p7"/>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230" name="Google Shape;230;p7"/>
          <p:cNvSpPr txBox="1"/>
          <p:nvPr>
            <p:ph type="title"/>
          </p:nvPr>
        </p:nvSpPr>
        <p:spPr>
          <a:xfrm flipH="1">
            <a:off x="1545038" y="1606113"/>
            <a:ext cx="2482800" cy="311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SzPts val="4200"/>
              <a:buNone/>
              <a:defRPr b="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231" name="Google Shape;231;p7"/>
          <p:cNvSpPr txBox="1"/>
          <p:nvPr>
            <p:ph idx="1" type="subTitle"/>
          </p:nvPr>
        </p:nvSpPr>
        <p:spPr>
          <a:xfrm flipH="1">
            <a:off x="1545088" y="2094688"/>
            <a:ext cx="2482800" cy="14427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SzPts val="21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32" name="Google Shape;232;p7"/>
          <p:cNvGrpSpPr/>
          <p:nvPr/>
        </p:nvGrpSpPr>
        <p:grpSpPr>
          <a:xfrm>
            <a:off x="8088850" y="924325"/>
            <a:ext cx="461337" cy="3294850"/>
            <a:chOff x="8088850" y="924325"/>
            <a:chExt cx="461337" cy="3294850"/>
          </a:xfrm>
        </p:grpSpPr>
        <p:sp>
          <p:nvSpPr>
            <p:cNvPr id="233" name="Google Shape;233;p7"/>
            <p:cNvSpPr/>
            <p:nvPr/>
          </p:nvSpPr>
          <p:spPr>
            <a:xfrm flipH="1">
              <a:off x="8088850"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4" name="Google Shape;234;p7"/>
            <p:cNvCxnSpPr/>
            <p:nvPr/>
          </p:nvCxnSpPr>
          <p:spPr>
            <a:xfrm rot="10800000">
              <a:off x="81706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35" name="Google Shape;235;p7"/>
            <p:cNvSpPr/>
            <p:nvPr/>
          </p:nvSpPr>
          <p:spPr>
            <a:xfrm flipH="1">
              <a:off x="8088850"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6" name="Google Shape;236;p7"/>
            <p:cNvCxnSpPr/>
            <p:nvPr/>
          </p:nvCxnSpPr>
          <p:spPr>
            <a:xfrm rot="10800000">
              <a:off x="81706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37" name="Google Shape;237;p7"/>
            <p:cNvSpPr/>
            <p:nvPr/>
          </p:nvSpPr>
          <p:spPr>
            <a:xfrm flipH="1">
              <a:off x="8088850"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38" name="Google Shape;238;p7"/>
            <p:cNvCxnSpPr/>
            <p:nvPr/>
          </p:nvCxnSpPr>
          <p:spPr>
            <a:xfrm rot="10800000">
              <a:off x="81706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39" name="Google Shape;239;p7"/>
            <p:cNvSpPr/>
            <p:nvPr/>
          </p:nvSpPr>
          <p:spPr>
            <a:xfrm flipH="1">
              <a:off x="8088850"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0" name="Google Shape;240;p7"/>
            <p:cNvCxnSpPr/>
            <p:nvPr/>
          </p:nvCxnSpPr>
          <p:spPr>
            <a:xfrm rot="10800000">
              <a:off x="81706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41" name="Google Shape;241;p7"/>
            <p:cNvSpPr/>
            <p:nvPr/>
          </p:nvSpPr>
          <p:spPr>
            <a:xfrm flipH="1">
              <a:off x="8088850"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2" name="Google Shape;242;p7"/>
            <p:cNvCxnSpPr/>
            <p:nvPr/>
          </p:nvCxnSpPr>
          <p:spPr>
            <a:xfrm rot="10800000">
              <a:off x="81706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43" name="Google Shape;243;p7"/>
            <p:cNvSpPr/>
            <p:nvPr/>
          </p:nvSpPr>
          <p:spPr>
            <a:xfrm flipH="1">
              <a:off x="8088850"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4" name="Google Shape;244;p7"/>
            <p:cNvCxnSpPr/>
            <p:nvPr/>
          </p:nvCxnSpPr>
          <p:spPr>
            <a:xfrm rot="10800000">
              <a:off x="81706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45" name="Google Shape;245;p7"/>
            <p:cNvSpPr/>
            <p:nvPr/>
          </p:nvSpPr>
          <p:spPr>
            <a:xfrm flipH="1">
              <a:off x="8088850"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6" name="Google Shape;246;p7"/>
            <p:cNvCxnSpPr/>
            <p:nvPr/>
          </p:nvCxnSpPr>
          <p:spPr>
            <a:xfrm rot="10800000">
              <a:off x="81706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47" name="Google Shape;247;p7"/>
            <p:cNvSpPr/>
            <p:nvPr/>
          </p:nvSpPr>
          <p:spPr>
            <a:xfrm flipH="1">
              <a:off x="8088850"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8" name="Google Shape;248;p7"/>
            <p:cNvCxnSpPr/>
            <p:nvPr/>
          </p:nvCxnSpPr>
          <p:spPr>
            <a:xfrm rot="10800000">
              <a:off x="81706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49" name="Shape 249"/>
        <p:cNvGrpSpPr/>
        <p:nvPr/>
      </p:nvGrpSpPr>
      <p:grpSpPr>
        <a:xfrm>
          <a:off x="0" y="0"/>
          <a:ext cx="0" cy="0"/>
          <a:chOff x="0" y="0"/>
          <a:chExt cx="0" cy="0"/>
        </a:xfrm>
      </p:grpSpPr>
      <p:sp>
        <p:nvSpPr>
          <p:cNvPr id="250" name="Google Shape;250;p8"/>
          <p:cNvSpPr/>
          <p:nvPr/>
        </p:nvSpPr>
        <p:spPr>
          <a:xfrm flipH="1">
            <a:off x="738311"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8"/>
          <p:cNvSpPr/>
          <p:nvPr/>
        </p:nvSpPr>
        <p:spPr>
          <a:xfrm flipH="1">
            <a:off x="830100"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 name="Google Shape;252;p8"/>
          <p:cNvGrpSpPr/>
          <p:nvPr/>
        </p:nvGrpSpPr>
        <p:grpSpPr>
          <a:xfrm>
            <a:off x="1482000" y="1328125"/>
            <a:ext cx="6180000" cy="3019000"/>
            <a:chOff x="1218700" y="1328125"/>
            <a:chExt cx="6180000" cy="3019000"/>
          </a:xfrm>
        </p:grpSpPr>
        <p:cxnSp>
          <p:nvCxnSpPr>
            <p:cNvPr id="253" name="Google Shape;253;p8"/>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54" name="Google Shape;254;p8"/>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55" name="Google Shape;255;p8"/>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56" name="Google Shape;256;p8"/>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57" name="Google Shape;257;p8"/>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58" name="Google Shape;258;p8"/>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59" name="Google Shape;259;p8"/>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0" name="Google Shape;260;p8"/>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1" name="Google Shape;261;p8"/>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2" name="Google Shape;262;p8"/>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3" name="Google Shape;263;p8"/>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4" name="Google Shape;264;p8"/>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5" name="Google Shape;265;p8"/>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6" name="Google Shape;266;p8"/>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7" name="Google Shape;267;p8"/>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8" name="Google Shape;268;p8"/>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69" name="Google Shape;269;p8"/>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70" name="Google Shape;270;p8"/>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71" name="Google Shape;271;p8"/>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72" name="Google Shape;272;p8"/>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273" name="Google Shape;273;p8"/>
          <p:cNvSpPr txBox="1"/>
          <p:nvPr>
            <p:ph type="title"/>
          </p:nvPr>
        </p:nvSpPr>
        <p:spPr>
          <a:xfrm>
            <a:off x="2322650" y="1776125"/>
            <a:ext cx="4498800" cy="18045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b="0"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274" name="Google Shape;274;p8"/>
          <p:cNvGrpSpPr/>
          <p:nvPr/>
        </p:nvGrpSpPr>
        <p:grpSpPr>
          <a:xfrm>
            <a:off x="604488" y="924325"/>
            <a:ext cx="461337" cy="3294850"/>
            <a:chOff x="604488" y="924325"/>
            <a:chExt cx="461337" cy="3294850"/>
          </a:xfrm>
        </p:grpSpPr>
        <p:sp>
          <p:nvSpPr>
            <p:cNvPr id="275" name="Google Shape;275;p8"/>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6" name="Google Shape;276;p8"/>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77" name="Google Shape;277;p8"/>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78" name="Google Shape;278;p8"/>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79" name="Google Shape;279;p8"/>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0" name="Google Shape;280;p8"/>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81" name="Google Shape;281;p8"/>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2" name="Google Shape;282;p8"/>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83" name="Google Shape;283;p8"/>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4" name="Google Shape;284;p8"/>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85" name="Google Shape;285;p8"/>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6" name="Google Shape;286;p8"/>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87" name="Google Shape;287;p8"/>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88" name="Google Shape;288;p8"/>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289" name="Google Shape;289;p8"/>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90" name="Google Shape;290;p8"/>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91" name="Shape 291"/>
        <p:cNvGrpSpPr/>
        <p:nvPr/>
      </p:nvGrpSpPr>
      <p:grpSpPr>
        <a:xfrm>
          <a:off x="0" y="0"/>
          <a:ext cx="0" cy="0"/>
          <a:chOff x="0" y="0"/>
          <a:chExt cx="0" cy="0"/>
        </a:xfrm>
      </p:grpSpPr>
      <p:sp>
        <p:nvSpPr>
          <p:cNvPr id="292" name="Google Shape;292;p9"/>
          <p:cNvSpPr/>
          <p:nvPr/>
        </p:nvSpPr>
        <p:spPr>
          <a:xfrm>
            <a:off x="604488" y="540150"/>
            <a:ext cx="7667400" cy="4063200"/>
          </a:xfrm>
          <a:prstGeom prst="roundRect">
            <a:avLst>
              <a:gd fmla="val 6860" name="adj"/>
            </a:avLst>
          </a:prstGeom>
          <a:solidFill>
            <a:schemeClr val="dk1"/>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9"/>
          <p:cNvSpPr/>
          <p:nvPr/>
        </p:nvSpPr>
        <p:spPr>
          <a:xfrm>
            <a:off x="696299" y="631200"/>
            <a:ext cx="7483800" cy="3881100"/>
          </a:xfrm>
          <a:prstGeom prst="roundRect">
            <a:avLst>
              <a:gd fmla="val 7064" name="adj"/>
            </a:avLst>
          </a:prstGeom>
          <a:solidFill>
            <a:schemeClr val="accent4"/>
          </a:solidFill>
          <a:ln>
            <a:noFill/>
          </a:ln>
          <a:effectLst>
            <a:outerShdw blurRad="14288" rotWithShape="0" algn="bl" dir="2640000" dist="57150">
              <a:schemeClr val="accent3">
                <a:alpha val="44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 name="Google Shape;294;p9"/>
          <p:cNvGrpSpPr/>
          <p:nvPr/>
        </p:nvGrpSpPr>
        <p:grpSpPr>
          <a:xfrm flipH="1">
            <a:off x="1348199" y="1328125"/>
            <a:ext cx="6180000" cy="3019000"/>
            <a:chOff x="1218700" y="1328125"/>
            <a:chExt cx="6180000" cy="3019000"/>
          </a:xfrm>
        </p:grpSpPr>
        <p:cxnSp>
          <p:nvCxnSpPr>
            <p:cNvPr id="295" name="Google Shape;295;p9"/>
            <p:cNvCxnSpPr/>
            <p:nvPr/>
          </p:nvCxnSpPr>
          <p:spPr>
            <a:xfrm>
              <a:off x="1218700" y="1328125"/>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96" name="Google Shape;296;p9"/>
            <p:cNvCxnSpPr/>
            <p:nvPr/>
          </p:nvCxnSpPr>
          <p:spPr>
            <a:xfrm>
              <a:off x="1218700" y="148702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97" name="Google Shape;297;p9"/>
            <p:cNvCxnSpPr/>
            <p:nvPr/>
          </p:nvCxnSpPr>
          <p:spPr>
            <a:xfrm>
              <a:off x="1218700" y="164591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98" name="Google Shape;298;p9"/>
            <p:cNvCxnSpPr/>
            <p:nvPr/>
          </p:nvCxnSpPr>
          <p:spPr>
            <a:xfrm>
              <a:off x="1218700" y="180480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299" name="Google Shape;299;p9"/>
            <p:cNvCxnSpPr/>
            <p:nvPr/>
          </p:nvCxnSpPr>
          <p:spPr>
            <a:xfrm>
              <a:off x="1218700" y="1963704"/>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0" name="Google Shape;300;p9"/>
            <p:cNvCxnSpPr/>
            <p:nvPr/>
          </p:nvCxnSpPr>
          <p:spPr>
            <a:xfrm>
              <a:off x="1218700" y="2122599"/>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1" name="Google Shape;301;p9"/>
            <p:cNvCxnSpPr/>
            <p:nvPr/>
          </p:nvCxnSpPr>
          <p:spPr>
            <a:xfrm>
              <a:off x="1218700" y="228149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2" name="Google Shape;302;p9"/>
            <p:cNvCxnSpPr/>
            <p:nvPr/>
          </p:nvCxnSpPr>
          <p:spPr>
            <a:xfrm>
              <a:off x="1218700" y="244038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3" name="Google Shape;303;p9"/>
            <p:cNvCxnSpPr/>
            <p:nvPr/>
          </p:nvCxnSpPr>
          <p:spPr>
            <a:xfrm>
              <a:off x="1218700" y="2599283"/>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4" name="Google Shape;304;p9"/>
            <p:cNvCxnSpPr/>
            <p:nvPr/>
          </p:nvCxnSpPr>
          <p:spPr>
            <a:xfrm>
              <a:off x="1218700" y="2758178"/>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5" name="Google Shape;305;p9"/>
            <p:cNvCxnSpPr/>
            <p:nvPr/>
          </p:nvCxnSpPr>
          <p:spPr>
            <a:xfrm>
              <a:off x="1218700" y="291707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6" name="Google Shape;306;p9"/>
            <p:cNvCxnSpPr/>
            <p:nvPr/>
          </p:nvCxnSpPr>
          <p:spPr>
            <a:xfrm>
              <a:off x="1218700" y="307596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7" name="Google Shape;307;p9"/>
            <p:cNvCxnSpPr/>
            <p:nvPr/>
          </p:nvCxnSpPr>
          <p:spPr>
            <a:xfrm>
              <a:off x="1218700" y="3234862"/>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8" name="Google Shape;308;p9"/>
            <p:cNvCxnSpPr/>
            <p:nvPr/>
          </p:nvCxnSpPr>
          <p:spPr>
            <a:xfrm>
              <a:off x="1218700" y="3393757"/>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09" name="Google Shape;309;p9"/>
            <p:cNvCxnSpPr/>
            <p:nvPr/>
          </p:nvCxnSpPr>
          <p:spPr>
            <a:xfrm>
              <a:off x="1218700" y="355265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10" name="Google Shape;310;p9"/>
            <p:cNvCxnSpPr/>
            <p:nvPr/>
          </p:nvCxnSpPr>
          <p:spPr>
            <a:xfrm>
              <a:off x="1218700" y="371154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11" name="Google Shape;311;p9"/>
            <p:cNvCxnSpPr/>
            <p:nvPr/>
          </p:nvCxnSpPr>
          <p:spPr>
            <a:xfrm>
              <a:off x="1218700" y="3870441"/>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12" name="Google Shape;312;p9"/>
            <p:cNvCxnSpPr/>
            <p:nvPr/>
          </p:nvCxnSpPr>
          <p:spPr>
            <a:xfrm>
              <a:off x="1218700" y="4029336"/>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13" name="Google Shape;313;p9"/>
            <p:cNvCxnSpPr/>
            <p:nvPr/>
          </p:nvCxnSpPr>
          <p:spPr>
            <a:xfrm>
              <a:off x="1218700" y="4188230"/>
              <a:ext cx="6180000" cy="0"/>
            </a:xfrm>
            <a:prstGeom prst="straightConnector1">
              <a:avLst/>
            </a:prstGeom>
            <a:noFill/>
            <a:ln cap="flat" cmpd="sng" w="9525">
              <a:solidFill>
                <a:schemeClr val="accent2"/>
              </a:solidFill>
              <a:prstDash val="solid"/>
              <a:round/>
              <a:headEnd len="med" w="med" type="none"/>
              <a:tailEnd len="med" w="med" type="none"/>
            </a:ln>
          </p:spPr>
        </p:cxnSp>
        <p:cxnSp>
          <p:nvCxnSpPr>
            <p:cNvPr id="314" name="Google Shape;314;p9"/>
            <p:cNvCxnSpPr/>
            <p:nvPr/>
          </p:nvCxnSpPr>
          <p:spPr>
            <a:xfrm>
              <a:off x="1218700" y="4347125"/>
              <a:ext cx="6180000" cy="0"/>
            </a:xfrm>
            <a:prstGeom prst="straightConnector1">
              <a:avLst/>
            </a:prstGeom>
            <a:noFill/>
            <a:ln cap="flat" cmpd="sng" w="9525">
              <a:solidFill>
                <a:schemeClr val="accent2"/>
              </a:solidFill>
              <a:prstDash val="solid"/>
              <a:round/>
              <a:headEnd len="med" w="med" type="none"/>
              <a:tailEnd len="med" w="med" type="none"/>
            </a:ln>
          </p:spPr>
        </p:cxnSp>
      </p:grpSp>
      <p:sp>
        <p:nvSpPr>
          <p:cNvPr id="315" name="Google Shape;315;p9"/>
          <p:cNvSpPr txBox="1"/>
          <p:nvPr>
            <p:ph type="title"/>
          </p:nvPr>
        </p:nvSpPr>
        <p:spPr>
          <a:xfrm>
            <a:off x="2617663" y="1548550"/>
            <a:ext cx="3908700" cy="918600"/>
          </a:xfrm>
          <a:prstGeom prst="rect">
            <a:avLst/>
          </a:prstGeom>
          <a:solidFill>
            <a:schemeClr val="lt2"/>
          </a:solidFill>
        </p:spPr>
        <p:txBody>
          <a:bodyPr anchorCtr="0" anchor="ctr" bIns="91425" lIns="91425" spcFirstLastPara="1" rIns="91425" wrap="square" tIns="91425">
            <a:noAutofit/>
          </a:bodyPr>
          <a:lstStyle>
            <a:lvl1pPr lvl="0" algn="ctr">
              <a:spcBef>
                <a:spcPts val="0"/>
              </a:spcBef>
              <a:spcAft>
                <a:spcPts val="0"/>
              </a:spcAft>
              <a:buSzPts val="4200"/>
              <a:buNone/>
              <a:defRPr b="0" sz="4000">
                <a:solidFill>
                  <a:schemeClr val="accent1"/>
                </a:solidFill>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16" name="Google Shape;316;p9"/>
          <p:cNvSpPr txBox="1"/>
          <p:nvPr>
            <p:ph idx="1" type="subTitle"/>
          </p:nvPr>
        </p:nvSpPr>
        <p:spPr>
          <a:xfrm>
            <a:off x="2477863" y="2674225"/>
            <a:ext cx="4188300" cy="920700"/>
          </a:xfrm>
          <a:prstGeom prst="rect">
            <a:avLst/>
          </a:prstGeom>
        </p:spPr>
        <p:txBody>
          <a:bodyPr anchorCtr="0" anchor="ctr" bIns="91425" lIns="91425" spcFirstLastPara="1" rIns="91425" wrap="square" tIns="91425">
            <a:noAutofit/>
          </a:bodyPr>
          <a:lstStyle>
            <a:lvl1pPr lvl="0" algn="ctr">
              <a:lnSpc>
                <a:spcPct val="100000"/>
              </a:lnSpc>
              <a:spcBef>
                <a:spcPts val="0"/>
              </a:spcBef>
              <a:spcAft>
                <a:spcPts val="0"/>
              </a:spcAft>
              <a:buSzPts val="2100"/>
              <a:buNone/>
              <a:defRPr sz="16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grpSp>
        <p:nvGrpSpPr>
          <p:cNvPr id="317" name="Google Shape;317;p9"/>
          <p:cNvGrpSpPr/>
          <p:nvPr/>
        </p:nvGrpSpPr>
        <p:grpSpPr>
          <a:xfrm flipH="1">
            <a:off x="7944373" y="924325"/>
            <a:ext cx="461337" cy="3294850"/>
            <a:chOff x="604488" y="924325"/>
            <a:chExt cx="461337" cy="3294850"/>
          </a:xfrm>
        </p:grpSpPr>
        <p:sp>
          <p:nvSpPr>
            <p:cNvPr id="318" name="Google Shape;318;p9"/>
            <p:cNvSpPr/>
            <p:nvPr/>
          </p:nvSpPr>
          <p:spPr>
            <a:xfrm>
              <a:off x="910425" y="92432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9" name="Google Shape;319;p9"/>
            <p:cNvCxnSpPr/>
            <p:nvPr/>
          </p:nvCxnSpPr>
          <p:spPr>
            <a:xfrm>
              <a:off x="604488" y="100202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20" name="Google Shape;320;p9"/>
            <p:cNvSpPr/>
            <p:nvPr/>
          </p:nvSpPr>
          <p:spPr>
            <a:xfrm>
              <a:off x="910425" y="1372818"/>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1" name="Google Shape;321;p9"/>
            <p:cNvCxnSpPr/>
            <p:nvPr/>
          </p:nvCxnSpPr>
          <p:spPr>
            <a:xfrm>
              <a:off x="604488" y="1450518"/>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22" name="Google Shape;322;p9"/>
            <p:cNvSpPr/>
            <p:nvPr/>
          </p:nvSpPr>
          <p:spPr>
            <a:xfrm>
              <a:off x="910425" y="1821311"/>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3" name="Google Shape;323;p9"/>
            <p:cNvCxnSpPr/>
            <p:nvPr/>
          </p:nvCxnSpPr>
          <p:spPr>
            <a:xfrm>
              <a:off x="604488" y="1899011"/>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24" name="Google Shape;324;p9"/>
            <p:cNvSpPr/>
            <p:nvPr/>
          </p:nvSpPr>
          <p:spPr>
            <a:xfrm>
              <a:off x="910425" y="2269804"/>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5" name="Google Shape;325;p9"/>
            <p:cNvCxnSpPr/>
            <p:nvPr/>
          </p:nvCxnSpPr>
          <p:spPr>
            <a:xfrm>
              <a:off x="604488" y="2347504"/>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26" name="Google Shape;326;p9"/>
            <p:cNvSpPr/>
            <p:nvPr/>
          </p:nvSpPr>
          <p:spPr>
            <a:xfrm>
              <a:off x="910425" y="2718296"/>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7" name="Google Shape;327;p9"/>
            <p:cNvCxnSpPr/>
            <p:nvPr/>
          </p:nvCxnSpPr>
          <p:spPr>
            <a:xfrm>
              <a:off x="604488" y="2795996"/>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28" name="Google Shape;328;p9"/>
            <p:cNvSpPr/>
            <p:nvPr/>
          </p:nvSpPr>
          <p:spPr>
            <a:xfrm>
              <a:off x="910425" y="3166789"/>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29" name="Google Shape;329;p9"/>
            <p:cNvCxnSpPr/>
            <p:nvPr/>
          </p:nvCxnSpPr>
          <p:spPr>
            <a:xfrm>
              <a:off x="604488" y="3244489"/>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30" name="Google Shape;330;p9"/>
            <p:cNvSpPr/>
            <p:nvPr/>
          </p:nvSpPr>
          <p:spPr>
            <a:xfrm>
              <a:off x="910425" y="3615282"/>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1" name="Google Shape;331;p9"/>
            <p:cNvCxnSpPr/>
            <p:nvPr/>
          </p:nvCxnSpPr>
          <p:spPr>
            <a:xfrm>
              <a:off x="604488" y="3692982"/>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sp>
          <p:nvSpPr>
            <p:cNvPr id="332" name="Google Shape;332;p9"/>
            <p:cNvSpPr/>
            <p:nvPr/>
          </p:nvSpPr>
          <p:spPr>
            <a:xfrm>
              <a:off x="910425" y="4063775"/>
              <a:ext cx="155400" cy="155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3" name="Google Shape;333;p9"/>
            <p:cNvCxnSpPr/>
            <p:nvPr/>
          </p:nvCxnSpPr>
          <p:spPr>
            <a:xfrm>
              <a:off x="604488" y="4141475"/>
              <a:ext cx="379500" cy="0"/>
            </a:xfrm>
            <a:prstGeom prst="straightConnector1">
              <a:avLst/>
            </a:prstGeom>
            <a:noFill/>
            <a:ln cap="rnd" cmpd="sng" w="76200">
              <a:solidFill>
                <a:schemeClr val="lt1"/>
              </a:solidFill>
              <a:prstDash val="solid"/>
              <a:round/>
              <a:headEnd len="med" w="med" type="none"/>
              <a:tailEnd len="med" w="med" type="none"/>
            </a:ln>
            <a:effectLst>
              <a:outerShdw rotWithShape="0" algn="bl" dir="4800000" dist="28575">
                <a:schemeClr val="accent3">
                  <a:alpha val="50000"/>
                </a:schemeClr>
              </a:outerShdw>
            </a:effectLst>
          </p:spPr>
        </p:cxn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34" name="Shape 334"/>
        <p:cNvGrpSpPr/>
        <p:nvPr/>
      </p:nvGrpSpPr>
      <p:grpSpPr>
        <a:xfrm>
          <a:off x="0" y="0"/>
          <a:ext cx="0" cy="0"/>
          <a:chOff x="0" y="0"/>
          <a:chExt cx="0" cy="0"/>
        </a:xfrm>
      </p:grpSpPr>
      <p:sp>
        <p:nvSpPr>
          <p:cNvPr id="335" name="Google Shape;335;p10"/>
          <p:cNvSpPr txBox="1"/>
          <p:nvPr>
            <p:ph type="title"/>
          </p:nvPr>
        </p:nvSpPr>
        <p:spPr>
          <a:xfrm>
            <a:off x="4572000" y="742876"/>
            <a:ext cx="3812100" cy="1086000"/>
          </a:xfrm>
          <a:prstGeom prst="rect">
            <a:avLst/>
          </a:prstGeom>
          <a:solidFill>
            <a:schemeClr val="lt2"/>
          </a:solidFill>
        </p:spPr>
        <p:txBody>
          <a:bodyPr anchorCtr="0" anchor="ctr" bIns="91425" lIns="91425" spcFirstLastPara="1" rIns="91425" wrap="square" tIns="91425">
            <a:noAutofit/>
          </a:bodyPr>
          <a:lstStyle>
            <a:lvl1pPr lvl="0" rtl="0" algn="ctr">
              <a:spcBef>
                <a:spcPts val="0"/>
              </a:spcBef>
              <a:spcAft>
                <a:spcPts val="0"/>
              </a:spcAft>
              <a:buSzPts val="2800"/>
              <a:buNone/>
              <a:defRPr b="0"/>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20" Type="http://schemas.openxmlformats.org/officeDocument/2006/relationships/slideLayout" Target="../slideLayouts/slideLayout2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22" Type="http://schemas.openxmlformats.org/officeDocument/2006/relationships/slideLayout" Target="../slideLayouts/slideLayout22.xml"/><Relationship Id="rId44" Type="http://schemas.openxmlformats.org/officeDocument/2006/relationships/slideLayout" Target="../slideLayouts/slideLayout44.xml"/><Relationship Id="rId21" Type="http://schemas.openxmlformats.org/officeDocument/2006/relationships/slideLayout" Target="../slideLayouts/slideLayout21.xml"/><Relationship Id="rId43" Type="http://schemas.openxmlformats.org/officeDocument/2006/relationships/slideLayout" Target="../slideLayouts/slideLayout43.xml"/><Relationship Id="rId24" Type="http://schemas.openxmlformats.org/officeDocument/2006/relationships/slideLayout" Target="../slideLayouts/slideLayout24.xml"/><Relationship Id="rId46" Type="http://schemas.openxmlformats.org/officeDocument/2006/relationships/slideLayout" Target="../slideLayouts/slideLayout46.xml"/><Relationship Id="rId23" Type="http://schemas.openxmlformats.org/officeDocument/2006/relationships/slideLayout" Target="../slideLayouts/slideLayout23.xml"/><Relationship Id="rId45" Type="http://schemas.openxmlformats.org/officeDocument/2006/relationships/slideLayout" Target="../slideLayouts/slideLayout45.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47" Type="http://schemas.openxmlformats.org/officeDocument/2006/relationships/theme" Target="../theme/theme3.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slideLayout" Target="../slideLayouts/slideLayout39.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slideLayout" Target="../slideLayouts/slideLayout48.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ctr" bIns="91425" lIns="91425" spcFirstLastPara="1" rIns="91425" wrap="square" tIns="91425">
            <a:noAutofit/>
          </a:bodyPr>
          <a:lstStyle>
            <a:lvl1pPr lvl="0">
              <a:lnSpc>
                <a:spcPct val="100000"/>
              </a:lnSpc>
              <a:spcBef>
                <a:spcPts val="0"/>
              </a:spcBef>
              <a:spcAft>
                <a:spcPts val="0"/>
              </a:spcAft>
              <a:buClr>
                <a:schemeClr val="dk1"/>
              </a:buClr>
              <a:buSzPts val="2800"/>
              <a:buFont typeface="Merriweather"/>
              <a:buNone/>
              <a:defRPr b="1" sz="2800">
                <a:solidFill>
                  <a:schemeClr val="dk1"/>
                </a:solidFill>
                <a:latin typeface="Merriweather"/>
                <a:ea typeface="Merriweather"/>
                <a:cs typeface="Merriweather"/>
                <a:sym typeface="Merriweather"/>
              </a:defRPr>
            </a:lvl1pPr>
            <a:lvl2pPr lvl="1">
              <a:lnSpc>
                <a:spcPct val="100000"/>
              </a:lnSpc>
              <a:spcBef>
                <a:spcPts val="0"/>
              </a:spcBef>
              <a:spcAft>
                <a:spcPts val="0"/>
              </a:spcAft>
              <a:buClr>
                <a:schemeClr val="dk1"/>
              </a:buClr>
              <a:buSzPts val="2800"/>
              <a:buNone/>
              <a:defRPr sz="2800">
                <a:solidFill>
                  <a:schemeClr val="dk1"/>
                </a:solidFill>
              </a:defRPr>
            </a:lvl2pPr>
            <a:lvl3pPr lvl="2">
              <a:lnSpc>
                <a:spcPct val="100000"/>
              </a:lnSpc>
              <a:spcBef>
                <a:spcPts val="0"/>
              </a:spcBef>
              <a:spcAft>
                <a:spcPts val="0"/>
              </a:spcAft>
              <a:buClr>
                <a:schemeClr val="dk1"/>
              </a:buClr>
              <a:buSzPts val="2800"/>
              <a:buNone/>
              <a:defRPr sz="2800">
                <a:solidFill>
                  <a:schemeClr val="dk1"/>
                </a:solidFill>
              </a:defRPr>
            </a:lvl3pPr>
            <a:lvl4pPr lvl="3">
              <a:lnSpc>
                <a:spcPct val="100000"/>
              </a:lnSpc>
              <a:spcBef>
                <a:spcPts val="0"/>
              </a:spcBef>
              <a:spcAft>
                <a:spcPts val="0"/>
              </a:spcAft>
              <a:buClr>
                <a:schemeClr val="dk1"/>
              </a:buClr>
              <a:buSzPts val="2800"/>
              <a:buNone/>
              <a:defRPr sz="2800">
                <a:solidFill>
                  <a:schemeClr val="dk1"/>
                </a:solidFill>
              </a:defRPr>
            </a:lvl4pPr>
            <a:lvl5pPr lvl="4">
              <a:lnSpc>
                <a:spcPct val="100000"/>
              </a:lnSpc>
              <a:spcBef>
                <a:spcPts val="0"/>
              </a:spcBef>
              <a:spcAft>
                <a:spcPts val="0"/>
              </a:spcAft>
              <a:buClr>
                <a:schemeClr val="dk1"/>
              </a:buClr>
              <a:buSzPts val="2800"/>
              <a:buNone/>
              <a:defRPr sz="2800">
                <a:solidFill>
                  <a:schemeClr val="dk1"/>
                </a:solidFill>
              </a:defRPr>
            </a:lvl5pPr>
            <a:lvl6pPr lvl="5">
              <a:lnSpc>
                <a:spcPct val="100000"/>
              </a:lnSpc>
              <a:spcBef>
                <a:spcPts val="0"/>
              </a:spcBef>
              <a:spcAft>
                <a:spcPts val="0"/>
              </a:spcAft>
              <a:buClr>
                <a:schemeClr val="dk1"/>
              </a:buClr>
              <a:buSzPts val="2800"/>
              <a:buNone/>
              <a:defRPr sz="2800">
                <a:solidFill>
                  <a:schemeClr val="dk1"/>
                </a:solidFill>
              </a:defRPr>
            </a:lvl6pPr>
            <a:lvl7pPr lvl="6">
              <a:lnSpc>
                <a:spcPct val="100000"/>
              </a:lnSpc>
              <a:spcBef>
                <a:spcPts val="0"/>
              </a:spcBef>
              <a:spcAft>
                <a:spcPts val="0"/>
              </a:spcAft>
              <a:buClr>
                <a:schemeClr val="dk1"/>
              </a:buClr>
              <a:buSzPts val="2800"/>
              <a:buNone/>
              <a:defRPr sz="2800">
                <a:solidFill>
                  <a:schemeClr val="dk1"/>
                </a:solidFill>
              </a:defRPr>
            </a:lvl7pPr>
            <a:lvl8pPr lvl="7">
              <a:lnSpc>
                <a:spcPct val="100000"/>
              </a:lnSpc>
              <a:spcBef>
                <a:spcPts val="0"/>
              </a:spcBef>
              <a:spcAft>
                <a:spcPts val="0"/>
              </a:spcAft>
              <a:buClr>
                <a:schemeClr val="dk1"/>
              </a:buClr>
              <a:buSzPts val="2800"/>
              <a:buNone/>
              <a:defRPr sz="2800">
                <a:solidFill>
                  <a:schemeClr val="dk1"/>
                </a:solidFill>
              </a:defRPr>
            </a:lvl8pPr>
            <a:lvl9pPr lvl="8">
              <a:lnSpc>
                <a:spcPct val="100000"/>
              </a:lnSpc>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ctr" bIns="91425" lIns="91425" spcFirstLastPara="1" rIns="91425" wrap="square" tIns="91425">
            <a:noAutofit/>
          </a:bodyPr>
          <a:lstStyle>
            <a:lvl1pPr indent="-317500" lvl="0" marL="4572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1pPr>
            <a:lvl2pPr indent="-317500" lvl="1" marL="9144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2pPr>
            <a:lvl3pPr indent="-317500" lvl="2" marL="13716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3pPr>
            <a:lvl4pPr indent="-317500" lvl="3" marL="18288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4pPr>
            <a:lvl5pPr indent="-317500" lvl="4" marL="22860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5pPr>
            <a:lvl6pPr indent="-317500" lvl="5" marL="27432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6pPr>
            <a:lvl7pPr indent="-317500" lvl="6" marL="32004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7pPr>
            <a:lvl8pPr indent="-317500" lvl="7" marL="36576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8pPr>
            <a:lvl9pPr indent="-317500" lvl="8" marL="4114800" rtl="0">
              <a:lnSpc>
                <a:spcPct val="100000"/>
              </a:lnSpc>
              <a:spcBef>
                <a:spcPts val="0"/>
              </a:spcBef>
              <a:spcAft>
                <a:spcPts val="0"/>
              </a:spcAft>
              <a:buClr>
                <a:schemeClr val="dk1"/>
              </a:buClr>
              <a:buSzPts val="1400"/>
              <a:buFont typeface="Barlow Semi Condensed"/>
              <a:buChar char="■"/>
              <a:defRPr>
                <a:solidFill>
                  <a:schemeClr val="dk1"/>
                </a:solidFill>
                <a:latin typeface="Barlow Semi Condensed"/>
                <a:ea typeface="Barlow Semi Condensed"/>
                <a:cs typeface="Barlow Semi Condensed"/>
                <a:sym typeface="Barlow Semi Condense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937" name="Shape 1937"/>
        <p:cNvGrpSpPr/>
        <p:nvPr/>
      </p:nvGrpSpPr>
      <p:grpSpPr>
        <a:xfrm>
          <a:off x="0" y="0"/>
          <a:ext cx="0" cy="0"/>
          <a:chOff x="0" y="0"/>
          <a:chExt cx="0" cy="0"/>
        </a:xfrm>
      </p:grpSpPr>
      <p:sp>
        <p:nvSpPr>
          <p:cNvPr id="1938" name="Google Shape;1938;p4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939" name="Google Shape;1939;p4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94" r:id="rId1"/>
    <p:sldLayoutId id="2147483695"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image" Target="../media/image14.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 Id="rId3" Type="http://schemas.openxmlformats.org/officeDocument/2006/relationships/image" Target="../media/image17.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5.xml"/><Relationship Id="rId3" Type="http://schemas.openxmlformats.org/officeDocument/2006/relationships/image" Target="../media/image6.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 Id="rId3" Type="http://schemas.openxmlformats.org/officeDocument/2006/relationships/image" Target="../media/image20.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15.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60.xml"/><Relationship Id="rId5" Type="http://schemas.openxmlformats.org/officeDocument/2006/relationships/hyperlink" Target="http://bit.ly/33VAFh3" TargetMode="External"/><Relationship Id="rId6" Type="http://schemas.openxmlformats.org/officeDocument/2006/relationships/slide" Target="/ppt/slides/slide69.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63.xml"/><Relationship Id="rId11" Type="http://schemas.openxmlformats.org/officeDocument/2006/relationships/slide" Target="/ppt/slides/slide69.xml"/><Relationship Id="rId10" Type="http://schemas.openxmlformats.org/officeDocument/2006/relationships/slide" Target="/ppt/slides/slide66.xml"/><Relationship Id="rId13" Type="http://schemas.openxmlformats.org/officeDocument/2006/relationships/slide" Target="/ppt/slides/slide69.xml"/><Relationship Id="rId12" Type="http://schemas.openxmlformats.org/officeDocument/2006/relationships/slide" Target="/ppt/slides/slide69.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70.xml"/><Relationship Id="rId17" Type="http://schemas.openxmlformats.org/officeDocument/2006/relationships/slide" Target="/ppt/slides/slide77.xml"/><Relationship Id="rId16" Type="http://schemas.openxmlformats.org/officeDocument/2006/relationships/slide" Target="/ppt/slides/slide71.xml"/><Relationship Id="rId18" Type="http://schemas.openxmlformats.org/officeDocument/2006/relationships/slide" Target="/ppt/slides/slide7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onPe7HxZV-gvMjECPvGHCkcs2YWABEB05Ybts_ZUhBE/copy" TargetMode="External"/><Relationship Id="rId5" Type="http://schemas.openxmlformats.org/officeDocument/2006/relationships/image" Target="../media/image2.png"/><Relationship Id="rId6" Type="http://schemas.openxmlformats.org/officeDocument/2006/relationships/hyperlink" Target="https://docs.google.com/spreadsheets/d/1onPe7HxZV-gvMjECPvGHCkcs2YWABEB05Ybts_ZUhBE/copy" TargetMode="External"/><Relationship Id="rId7"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22.xml"/><Relationship Id="rId3" Type="http://schemas.openxmlformats.org/officeDocument/2006/relationships/image" Target="../media/image27.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 Id="rId3" Type="http://schemas.openxmlformats.org/officeDocument/2006/relationships/image" Target="../media/image16.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9.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onPe7HxZV-gvMjECPvGHCkcs2YWABEB05Ybts_ZUhBE/copy" TargetMode="External"/><Relationship Id="rId5" Type="http://schemas.openxmlformats.org/officeDocument/2006/relationships/image" Target="../media/image3.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0.xml"/><Relationship Id="rId2" Type="http://schemas.openxmlformats.org/officeDocument/2006/relationships/notesSlide" Target="../notesSlides/notesSlide32.xml"/><Relationship Id="rId3" Type="http://schemas.openxmlformats.org/officeDocument/2006/relationships/image" Target="../media/image25.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4.xml"/><Relationship Id="rId3" Type="http://schemas.openxmlformats.org/officeDocument/2006/relationships/image" Target="../media/image13.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onPe7HxZV-gvMjECPvGHCkcs2YWABEB05Ybts_ZUhBE/copy" TargetMode="External"/><Relationship Id="rId5" Type="http://schemas.openxmlformats.org/officeDocument/2006/relationships/image" Target="../media/image5.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2.xml"/><Relationship Id="rId3" Type="http://schemas.openxmlformats.org/officeDocument/2006/relationships/image" Target="../media/image23.jp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8.xml"/><Relationship Id="rId3" Type="http://schemas.openxmlformats.org/officeDocument/2006/relationships/image" Target="../media/image19.jp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55.xml"/><Relationship Id="rId3" Type="http://schemas.openxmlformats.org/officeDocument/2006/relationships/image" Target="../media/image22.jpg"/><Relationship Id="rId4" Type="http://schemas.openxmlformats.org/officeDocument/2006/relationships/image" Target="../media/image21.jpg"/><Relationship Id="rId5" Type="http://schemas.openxmlformats.org/officeDocument/2006/relationships/image" Target="../media/image26.jp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6.xml"/><Relationship Id="rId3" Type="http://schemas.openxmlformats.org/officeDocument/2006/relationships/image" Target="../media/image24.jp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42.xml"/><Relationship Id="rId2" Type="http://schemas.openxmlformats.org/officeDocument/2006/relationships/notesSlide" Target="../notesSlides/notesSlide58.xml"/><Relationship Id="rId3" Type="http://schemas.openxmlformats.org/officeDocument/2006/relationships/image" Target="../media/image4.png"/><Relationship Id="rId4" Type="http://schemas.openxmlformats.org/officeDocument/2006/relationships/image" Target="../media/image9.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9.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4.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64.xml"/><Relationship Id="rId3" Type="http://schemas.openxmlformats.org/officeDocument/2006/relationships/hyperlink" Target="https://www.freepik.com/free-vector/collection-sticky-notes-different-shapes_1015446.htm/?utm_source=slidesgo_template&amp;utm_medium=referral-link&amp;utm_campaign=sg_resources&amp;utm_content=freepik" TargetMode="External"/><Relationship Id="rId4" Type="http://schemas.openxmlformats.org/officeDocument/2006/relationships/hyperlink" Target="https://www.freepik.com/free-vector/yellow-post-it-collection_1015444.htm/?utm_source=slidesgo_template&amp;utm_medium=referral-link&amp;utm_campaign=sg_resources&amp;utm_content=freepik" TargetMode="Externa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65.xml"/><Relationship Id="rId3" Type="http://schemas.openxmlformats.org/officeDocument/2006/relationships/hyperlink" Target="https://www.freepik.com/premium-vector/planner-scrapbook-set_10498749.htm/?utm_source=" TargetMode="Externa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66.xml"/><Relationship Id="rId3" Type="http://schemas.openxmlformats.org/officeDocument/2006/relationships/hyperlink" Target="https://www.freepik.com/free-photo/ill-male-patient-bed-hospital_14603214.htm/?utm_source=slidesgo_template&amp;utm_medium=referral-link&amp;utm_campaign=sg_resources&amp;utm_content=freepik" TargetMode="External"/><Relationship Id="rId4" Type="http://schemas.openxmlformats.org/officeDocument/2006/relationships/hyperlink" Target="https://www.freepik.com/free-photo/selfie-portrait-videocall_20514751.htm/?utm_source=slidesgo_template&amp;utm_medium=referral-link&amp;utm_campaign=sg_resources&amp;utm_content=freepik" TargetMode="External"/><Relationship Id="rId9" Type="http://schemas.openxmlformats.org/officeDocument/2006/relationships/hyperlink" Target="https://www.freepik.com/free-photo/doctor-performing-routine-medical-checkup_22894427.htm/?utm_source=slidesgo_template&amp;utm_medium=referral-link&amp;utm_campaign=sg_resources&amp;utm_content=freepik" TargetMode="External"/><Relationship Id="rId5" Type="http://schemas.openxmlformats.org/officeDocument/2006/relationships/hyperlink" Target="https://www.flaticon.com/packs/medicine-111?word=medicine/?utm_source=slidesgo_template&amp;utm_medium=referral-link&amp;utm_campaign=sg_resources&amp;utm_content=flaticon" TargetMode="External"/><Relationship Id="rId6" Type="http://schemas.openxmlformats.org/officeDocument/2006/relationships/hyperlink" Target="https://www.freepik.com/free-vector/sample-planning-elements_3168937.htm/?utm_source=slidesgo_template&amp;utm_medium=referral-link&amp;utm_campaign=sg_resources&amp;utm_content=freepik" TargetMode="External"/><Relationship Id="rId7" Type="http://schemas.openxmlformats.org/officeDocument/2006/relationships/hyperlink" Target="https://www.freepik.com/free-vector/collection-notepad-adhesive-notes_1210023.htm/?utm_source=slidesgo_template&amp;utm_medium=referral-link&amp;utm_campaign=sg_resources&amp;utm_content=freepik" TargetMode="External"/><Relationship Id="rId8" Type="http://schemas.openxmlformats.org/officeDocument/2006/relationships/hyperlink" Target="https://www.freepik.com/free-photo/doctor-wrking-their-clinic_22894456.htm/?utm_source=slidesgo_template&amp;utm_medium=referral-link&amp;utm_campaign=sg_resources&amp;utm_content=freepik" TargetMode="Externa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43.xml"/><Relationship Id="rId2" Type="http://schemas.openxmlformats.org/officeDocument/2006/relationships/notesSlide" Target="../notesSlides/notesSlide67.xml"/><Relationship Id="rId3" Type="http://schemas.openxmlformats.org/officeDocument/2006/relationships/hyperlink" Target="https://www.freepik.com/premium-vector/south-korean-map_2454520.htm/?utm_source=slidesgo_template&amp;utm_medium=referral-link&amp;utm_campaign=sg_resources&amp;utm_content=freepik" TargetMode="External"/><Relationship Id="rId4" Type="http://schemas.openxmlformats.org/officeDocument/2006/relationships/hyperlink" Target="https://www.freepik.com/premium-vector/medical-infography_839507.htm/?utm_source=slidesgo_template&amp;utm_medium=referral-link&amp;utm_campaign=sg_resources&amp;utm_content=freepik" TargetMode="External"/><Relationship Id="rId9" Type="http://schemas.openxmlformats.org/officeDocument/2006/relationships/hyperlink" Target="https://www.freepik.com/premium-photo/copy-space-stethoscope_7962490.htm/?utm_source=slidesgo_template&amp;utm_medium=referral-link&amp;utm_campaign=sg_resources&amp;utm_content=freepik" TargetMode="External"/><Relationship Id="rId5" Type="http://schemas.openxmlformats.org/officeDocument/2006/relationships/hyperlink" Target="https://www.freepik.com/premium-vector/medical-infography_839507.htm/?utm_source=slidesgo_template&amp;utm_medium=referral-link&amp;utm_campaign=sg_resources&amp;utm_content=freepik" TargetMode="External"/><Relationship Id="rId6" Type="http://schemas.openxmlformats.org/officeDocument/2006/relationships/hyperlink" Target="https://www.freepik.com/premium-vector/planner-scrapbook-set_10498749.htm/?utm_source=slidesgo_template&amp;utm_medium=referral-link&amp;utm_campaign=sg_resources&amp;utm_content=freepik" TargetMode="External"/><Relationship Id="rId7" Type="http://schemas.openxmlformats.org/officeDocument/2006/relationships/hyperlink" Target="https://www.freepik.com/premium-vector/planning-elements-pack_3168901.htm/?utm_source=slidesgo_template&amp;utm_medium=referral-link&amp;utm_campaign=sg_resources&amp;utm_content=freepik" TargetMode="External"/><Relationship Id="rId8" Type="http://schemas.openxmlformats.org/officeDocument/2006/relationships/hyperlink" Target="https://www.freepik.com/free-vector/flat-collection-post-it-pastel-colors_1024070.htm/?utm_source=slidesgo_template&amp;utm_medium=referral-link&amp;utm_campaign=sg_resources&amp;utm_content=freepik" TargetMode="External"/><Relationship Id="rId11" Type="http://schemas.openxmlformats.org/officeDocument/2006/relationships/hyperlink" Target="https://www.freepik.com/premium-photo/front-view-kid-expressing-approval_5145671.htm/?utm_source=slidesgo_template&amp;utm_medium=referral-link&amp;utm_campaign=sg_resources&amp;utm_content=freepik" TargetMode="External"/><Relationship Id="rId10" Type="http://schemas.openxmlformats.org/officeDocument/2006/relationships/hyperlink" Target="https://www.freepik.com/premium-photo/cheerful-medics-with-paper_1986367.htm/?utm_source=slidesgo_template&amp;utm_medium=referral-link&amp;utm_campaign=sg_resources&amp;utm_content=freepik" TargetMode="External"/><Relationship Id="rId13" Type="http://schemas.openxmlformats.org/officeDocument/2006/relationships/hyperlink" Target="https://www.freepik.com/premium-photo/doctor-working-medical-research_24482826.htm/?utm_source=slidesgo_template&amp;utm_medium=referral-link&amp;utm_campaign=sg_resources&amp;utm_content=freepik" TargetMode="External"/><Relationship Id="rId12" Type="http://schemas.openxmlformats.org/officeDocument/2006/relationships/hyperlink" Target="https://www.freepik.com/premium-photo/doctor-checking-x-ray-hospital_10823286.htm/?utm_source=slidesgo_template&amp;utm_medium=referral-link&amp;utm_campaign=sg_resources&amp;utm_content=freepik" TargetMode="External"/><Relationship Id="rId15" Type="http://schemas.openxmlformats.org/officeDocument/2006/relationships/hyperlink" Target="https://www.freepik.com/premium-photo/close-up-doctor-checking-medical-test-form_7032498.htm/?utm_source=slidesgo_template&amp;utm_medium=referral-link&amp;utm_campaign=sg_resources&amp;utm_content=freepik" TargetMode="External"/><Relationship Id="rId14" Type="http://schemas.openxmlformats.org/officeDocument/2006/relationships/hyperlink" Target="https://www.freepik.com/premium-photo/doctors-hazmat-suits-hospital_10887275.htm/?utm_source=slidesgo_template&amp;utm_medium=referral-link&amp;utm_campaign=sg_resources&amp;utm_content=freepik" TargetMode="External"/><Relationship Id="rId17" Type="http://schemas.openxmlformats.org/officeDocument/2006/relationships/hyperlink" Target="https://www.flaticon.com/packs/medicaments-34/?utm_source=slidesgo_template&amp;utm_medium=referral-link&amp;utm_campaign=sg_resources&amp;utm_content=flaticon" TargetMode="External"/><Relationship Id="rId16" Type="http://schemas.openxmlformats.org/officeDocument/2006/relationships/hyperlink" Target="https://www.flaticon.com/packs/medicaments-34/?utm_source=slidesgo_template&amp;utm_medium=referral-link&amp;utm_campaign=sg_resources&amp;utm_content=flaticon"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68.xml"/><Relationship Id="rId3" Type="http://schemas.openxmlformats.org/officeDocument/2006/relationships/hyperlink" Target="http://bit.ly/2PfT4lq" TargetMode="External"/><Relationship Id="rId4" Type="http://schemas.openxmlformats.org/officeDocument/2006/relationships/slide" Target="/ppt/slides/slide6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69.xml"/><Relationship Id="rId3" Type="http://schemas.openxmlformats.org/officeDocument/2006/relationships/hyperlink" Target="https://fonts.google.com/specimen/Merriweather" TargetMode="External"/><Relationship Id="rId4" Type="http://schemas.openxmlformats.org/officeDocument/2006/relationships/hyperlink" Target="https://fonts.google.com/specimen/Barlow+Semi+Condensed" TargetMode="Externa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70.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8.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2.gif"/><Relationship Id="rId14" Type="http://schemas.openxmlformats.org/officeDocument/2006/relationships/image" Target="../media/image10.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1.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71.xml"/><Relationship Id="rId3" Type="http://schemas.openxmlformats.org/officeDocument/2006/relationships/hyperlink" Target="https://bit.ly/2ZjL1pd" TargetMode="Externa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77.xml"/><Relationship Id="rId3" Type="http://schemas.openxmlformats.org/officeDocument/2006/relationships/hyperlink" Target="https://workspace.google.com/marketplace/app/icons_for_slides_docs/381578326502" TargetMode="Externa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79.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89.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48.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47.xml"/><Relationship Id="rId2" Type="http://schemas.openxmlformats.org/officeDocument/2006/relationships/notesSlide" Target="../notesSlides/notesSlide91.xml"/><Relationship Id="rId3" Type="http://schemas.openxmlformats.org/officeDocument/2006/relationships/hyperlink" Target="http://bit.ly/2PfT4lq" TargetMode="External"/><Relationship Id="rId4"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6" name="Shape 1946"/>
        <p:cNvGrpSpPr/>
        <p:nvPr/>
      </p:nvGrpSpPr>
      <p:grpSpPr>
        <a:xfrm>
          <a:off x="0" y="0"/>
          <a:ext cx="0" cy="0"/>
          <a:chOff x="0" y="0"/>
          <a:chExt cx="0" cy="0"/>
        </a:xfrm>
      </p:grpSpPr>
      <p:sp>
        <p:nvSpPr>
          <p:cNvPr id="1947" name="Google Shape;1947;p51"/>
          <p:cNvSpPr txBox="1"/>
          <p:nvPr>
            <p:ph type="ctrTitle"/>
          </p:nvPr>
        </p:nvSpPr>
        <p:spPr>
          <a:xfrm>
            <a:off x="1384000" y="1447800"/>
            <a:ext cx="6375900" cy="179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rPr>
              <a:t>Korean Notebook Style </a:t>
            </a:r>
            <a:r>
              <a:rPr lang="en">
                <a:solidFill>
                  <a:schemeClr val="dk2"/>
                </a:solidFill>
              </a:rPr>
              <a:t>for Case Reports</a:t>
            </a:r>
            <a:endParaRPr>
              <a:solidFill>
                <a:schemeClr val="dk2"/>
              </a:solidFill>
            </a:endParaRPr>
          </a:p>
        </p:txBody>
      </p:sp>
      <p:sp>
        <p:nvSpPr>
          <p:cNvPr id="1948" name="Google Shape;1948;p51"/>
          <p:cNvSpPr txBox="1"/>
          <p:nvPr>
            <p:ph idx="1" type="subTitle"/>
          </p:nvPr>
        </p:nvSpPr>
        <p:spPr>
          <a:xfrm>
            <a:off x="1383988" y="3615300"/>
            <a:ext cx="6375900" cy="39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949" name="Google Shape;1949;p51"/>
          <p:cNvSpPr/>
          <p:nvPr/>
        </p:nvSpPr>
        <p:spPr>
          <a:xfrm rot="5400000">
            <a:off x="7257363" y="740438"/>
            <a:ext cx="791400" cy="395700"/>
          </a:xfrm>
          <a:prstGeom prst="homePlate">
            <a:avLst>
              <a:gd fmla="val 51801"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xit" presetID="2" presetSubtype="2">
                                  <p:stCondLst>
                                    <p:cond delay="0"/>
                                  </p:stCondLst>
                                  <p:childTnLst>
                                    <p:anim calcmode="lin" valueType="num">
                                      <p:cBhvr additive="base">
                                        <p:cTn dur="1000"/>
                                        <p:tgtEl>
                                          <p:spTgt spid="1947"/>
                                        </p:tgtEl>
                                        <p:attrNameLst>
                                          <p:attrName>ppt_x</p:attrName>
                                        </p:attrNameLst>
                                      </p:cBhvr>
                                      <p:tavLst>
                                        <p:tav fmla="" tm="0">
                                          <p:val>
                                            <p:strVal val="#ppt_x"/>
                                          </p:val>
                                        </p:tav>
                                        <p:tav fmla="" tm="100000">
                                          <p:val>
                                            <p:strVal val="#ppt_x+1"/>
                                          </p:val>
                                        </p:tav>
                                      </p:tavLst>
                                    </p:anim>
                                    <p:set>
                                      <p:cBhvr>
                                        <p:cTn dur="1" fill="hold">
                                          <p:stCondLst>
                                            <p:cond delay="1000"/>
                                          </p:stCondLst>
                                        </p:cTn>
                                        <p:tgtEl>
                                          <p:spTgt spid="1947"/>
                                        </p:tgtEl>
                                        <p:attrNameLst>
                                          <p:attrName>style.visibility</p:attrName>
                                        </p:attrNameLst>
                                      </p:cBhvr>
                                      <p:to>
                                        <p:strVal val="hidden"/>
                                      </p:to>
                                    </p:set>
                                  </p:childTnLst>
                                </p:cTn>
                              </p:par>
                            </p:childTnLst>
                          </p:cTn>
                        </p:par>
                        <p:par>
                          <p:cTn fill="hold">
                            <p:stCondLst>
                              <p:cond delay="1000"/>
                            </p:stCondLst>
                            <p:childTnLst>
                              <p:par>
                                <p:cTn fill="hold" nodeType="afterEffect" presetClass="exit" presetID="2" presetSubtype="2">
                                  <p:stCondLst>
                                    <p:cond delay="0"/>
                                  </p:stCondLst>
                                  <p:childTnLst>
                                    <p:anim calcmode="lin" valueType="num">
                                      <p:cBhvr additive="base">
                                        <p:cTn dur="1000"/>
                                        <p:tgtEl>
                                          <p:spTgt spid="1948"/>
                                        </p:tgtEl>
                                        <p:attrNameLst>
                                          <p:attrName>ppt_x</p:attrName>
                                        </p:attrNameLst>
                                      </p:cBhvr>
                                      <p:tavLst>
                                        <p:tav fmla="" tm="0">
                                          <p:val>
                                            <p:strVal val="#ppt_x"/>
                                          </p:val>
                                        </p:tav>
                                        <p:tav fmla="" tm="100000">
                                          <p:val>
                                            <p:strVal val="#ppt_x+1"/>
                                          </p:val>
                                        </p:tav>
                                      </p:tavLst>
                                    </p:anim>
                                    <p:set>
                                      <p:cBhvr>
                                        <p:cTn dur="1" fill="hold">
                                          <p:stCondLst>
                                            <p:cond delay="1000"/>
                                          </p:stCondLst>
                                        </p:cTn>
                                        <p:tgtEl>
                                          <p:spTgt spid="1948"/>
                                        </p:tgtEl>
                                        <p:attrNameLst>
                                          <p:attrName>style.visibility</p:attrName>
                                        </p:attrNameLst>
                                      </p:cBhvr>
                                      <p:to>
                                        <p:strVal val="hidden"/>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1948"/>
                                        </p:tgtEl>
                                        <p:attrNameLst>
                                          <p:attrName>style.visibility</p:attrName>
                                        </p:attrNameLst>
                                      </p:cBhvr>
                                      <p:to>
                                        <p:strVal val="visible"/>
                                      </p:to>
                                    </p:set>
                                    <p:animEffect filter="fade" transition="in">
                                      <p:cBhvr>
                                        <p:cTn dur="1000"/>
                                        <p:tgtEl>
                                          <p:spTgt spid="1948"/>
                                        </p:tgtEl>
                                      </p:cBhvr>
                                    </p:animEffect>
                                  </p:childTnLst>
                                </p:cTn>
                              </p:par>
                              <p:par>
                                <p:cTn fill="hold" nodeType="withEffect" presetClass="entr" presetID="10" presetSubtype="0">
                                  <p:stCondLst>
                                    <p:cond delay="0"/>
                                  </p:stCondLst>
                                  <p:childTnLst>
                                    <p:set>
                                      <p:cBhvr>
                                        <p:cTn dur="1" fill="hold">
                                          <p:stCondLst>
                                            <p:cond delay="0"/>
                                          </p:stCondLst>
                                        </p:cTn>
                                        <p:tgtEl>
                                          <p:spTgt spid="1947"/>
                                        </p:tgtEl>
                                        <p:attrNameLst>
                                          <p:attrName>style.visibility</p:attrName>
                                        </p:attrNameLst>
                                      </p:cBhvr>
                                      <p:to>
                                        <p:strVal val="visible"/>
                                      </p:to>
                                    </p:set>
                                    <p:animEffect filter="fade" transition="in">
                                      <p:cBhvr>
                                        <p:cTn dur="1000"/>
                                        <p:tgtEl>
                                          <p:spTgt spid="194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8" name="Shape 2138"/>
        <p:cNvGrpSpPr/>
        <p:nvPr/>
      </p:nvGrpSpPr>
      <p:grpSpPr>
        <a:xfrm>
          <a:off x="0" y="0"/>
          <a:ext cx="0" cy="0"/>
          <a:chOff x="0" y="0"/>
          <a:chExt cx="0" cy="0"/>
        </a:xfrm>
      </p:grpSpPr>
      <p:sp>
        <p:nvSpPr>
          <p:cNvPr id="2139" name="Google Shape;2139;p60"/>
          <p:cNvSpPr/>
          <p:nvPr/>
        </p:nvSpPr>
        <p:spPr>
          <a:xfrm>
            <a:off x="1527025" y="3876350"/>
            <a:ext cx="5105100" cy="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0"/>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a:t>
            </a:r>
            <a:r>
              <a:rPr lang="en"/>
              <a:t>atient medical history</a:t>
            </a:r>
            <a:endParaRPr/>
          </a:p>
        </p:txBody>
      </p:sp>
      <p:pic>
        <p:nvPicPr>
          <p:cNvPr id="2141" name="Google Shape;2141;p60"/>
          <p:cNvPicPr preferRelativeResize="0"/>
          <p:nvPr/>
        </p:nvPicPr>
        <p:blipFill rotWithShape="1">
          <a:blip r:embed="rId3">
            <a:alphaModFix/>
          </a:blip>
          <a:srcRect b="0" l="7074" r="11611" t="0"/>
          <a:stretch/>
        </p:blipFill>
        <p:spPr>
          <a:xfrm rot="-191936">
            <a:off x="1533799" y="1590954"/>
            <a:ext cx="1646104" cy="1349594"/>
          </a:xfrm>
          <a:prstGeom prst="rect">
            <a:avLst/>
          </a:prstGeom>
          <a:noFill/>
          <a:ln>
            <a:noFill/>
          </a:ln>
          <a:effectLst>
            <a:outerShdw rotWithShape="0" algn="bl" dir="3240000" dist="38100">
              <a:schemeClr val="accent3">
                <a:alpha val="40000"/>
              </a:schemeClr>
            </a:outerShdw>
          </a:effectLst>
        </p:spPr>
      </p:pic>
      <p:sp>
        <p:nvSpPr>
          <p:cNvPr id="2142" name="Google Shape;2142;p60"/>
          <p:cNvSpPr/>
          <p:nvPr/>
        </p:nvSpPr>
        <p:spPr>
          <a:xfrm>
            <a:off x="1761000" y="1495525"/>
            <a:ext cx="936875" cy="207500"/>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0"/>
          <p:cNvSpPr txBox="1"/>
          <p:nvPr/>
        </p:nvSpPr>
        <p:spPr>
          <a:xfrm>
            <a:off x="3316750" y="1895750"/>
            <a:ext cx="8886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Name:</a:t>
            </a:r>
            <a:endParaRPr>
              <a:solidFill>
                <a:schemeClr val="dk1"/>
              </a:solidFill>
              <a:latin typeface="Barlow Semi Condensed"/>
              <a:ea typeface="Barlow Semi Condensed"/>
              <a:cs typeface="Barlow Semi Condensed"/>
              <a:sym typeface="Barlow Semi Condensed"/>
            </a:endParaRPr>
          </a:p>
        </p:txBody>
      </p:sp>
      <p:sp>
        <p:nvSpPr>
          <p:cNvPr id="2144" name="Google Shape;2144;p60"/>
          <p:cNvSpPr txBox="1"/>
          <p:nvPr/>
        </p:nvSpPr>
        <p:spPr>
          <a:xfrm>
            <a:off x="4205425" y="1895750"/>
            <a:ext cx="10650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Susan Bones</a:t>
            </a:r>
            <a:endParaRPr>
              <a:solidFill>
                <a:schemeClr val="dk1"/>
              </a:solidFill>
              <a:latin typeface="Barlow Semi Condensed"/>
              <a:ea typeface="Barlow Semi Condensed"/>
              <a:cs typeface="Barlow Semi Condensed"/>
              <a:sym typeface="Barlow Semi Condensed"/>
            </a:endParaRPr>
          </a:p>
        </p:txBody>
      </p:sp>
      <p:sp>
        <p:nvSpPr>
          <p:cNvPr id="2145" name="Google Shape;2145;p60"/>
          <p:cNvSpPr txBox="1"/>
          <p:nvPr/>
        </p:nvSpPr>
        <p:spPr>
          <a:xfrm>
            <a:off x="3316750" y="2148608"/>
            <a:ext cx="8886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Age:</a:t>
            </a:r>
            <a:endParaRPr>
              <a:solidFill>
                <a:schemeClr val="dk1"/>
              </a:solidFill>
              <a:latin typeface="Barlow Semi Condensed"/>
              <a:ea typeface="Barlow Semi Condensed"/>
              <a:cs typeface="Barlow Semi Condensed"/>
              <a:sym typeface="Barlow Semi Condensed"/>
            </a:endParaRPr>
          </a:p>
        </p:txBody>
      </p:sp>
      <p:sp>
        <p:nvSpPr>
          <p:cNvPr id="2146" name="Google Shape;2146;p60"/>
          <p:cNvSpPr txBox="1"/>
          <p:nvPr/>
        </p:nvSpPr>
        <p:spPr>
          <a:xfrm>
            <a:off x="4205425" y="2148608"/>
            <a:ext cx="10650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20</a:t>
            </a:r>
            <a:endParaRPr>
              <a:solidFill>
                <a:schemeClr val="dk1"/>
              </a:solidFill>
              <a:latin typeface="Barlow Semi Condensed"/>
              <a:ea typeface="Barlow Semi Condensed"/>
              <a:cs typeface="Barlow Semi Condensed"/>
              <a:sym typeface="Barlow Semi Condensed"/>
            </a:endParaRPr>
          </a:p>
        </p:txBody>
      </p:sp>
      <p:sp>
        <p:nvSpPr>
          <p:cNvPr id="2147" name="Google Shape;2147;p60"/>
          <p:cNvSpPr txBox="1"/>
          <p:nvPr/>
        </p:nvSpPr>
        <p:spPr>
          <a:xfrm>
            <a:off x="3316750" y="2401467"/>
            <a:ext cx="8886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Gender:</a:t>
            </a:r>
            <a:endParaRPr>
              <a:solidFill>
                <a:schemeClr val="dk1"/>
              </a:solidFill>
              <a:latin typeface="Barlow Semi Condensed"/>
              <a:ea typeface="Barlow Semi Condensed"/>
              <a:cs typeface="Barlow Semi Condensed"/>
              <a:sym typeface="Barlow Semi Condensed"/>
            </a:endParaRPr>
          </a:p>
        </p:txBody>
      </p:sp>
      <p:sp>
        <p:nvSpPr>
          <p:cNvPr id="2148" name="Google Shape;2148;p60"/>
          <p:cNvSpPr txBox="1"/>
          <p:nvPr/>
        </p:nvSpPr>
        <p:spPr>
          <a:xfrm>
            <a:off x="4205425" y="2401467"/>
            <a:ext cx="10650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Female</a:t>
            </a:r>
            <a:endParaRPr>
              <a:solidFill>
                <a:schemeClr val="dk1"/>
              </a:solidFill>
              <a:latin typeface="Barlow Semi Condensed"/>
              <a:ea typeface="Barlow Semi Condensed"/>
              <a:cs typeface="Barlow Semi Condensed"/>
              <a:sym typeface="Barlow Semi Condensed"/>
            </a:endParaRPr>
          </a:p>
        </p:txBody>
      </p:sp>
      <p:sp>
        <p:nvSpPr>
          <p:cNvPr id="2149" name="Google Shape;2149;p60"/>
          <p:cNvSpPr txBox="1"/>
          <p:nvPr/>
        </p:nvSpPr>
        <p:spPr>
          <a:xfrm>
            <a:off x="3316750" y="2654325"/>
            <a:ext cx="8886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Location:</a:t>
            </a:r>
            <a:endParaRPr>
              <a:solidFill>
                <a:schemeClr val="dk1"/>
              </a:solidFill>
              <a:latin typeface="Barlow Semi Condensed"/>
              <a:ea typeface="Barlow Semi Condensed"/>
              <a:cs typeface="Barlow Semi Condensed"/>
              <a:sym typeface="Barlow Semi Condensed"/>
            </a:endParaRPr>
          </a:p>
        </p:txBody>
      </p:sp>
      <p:sp>
        <p:nvSpPr>
          <p:cNvPr id="2150" name="Google Shape;2150;p60"/>
          <p:cNvSpPr txBox="1"/>
          <p:nvPr/>
        </p:nvSpPr>
        <p:spPr>
          <a:xfrm>
            <a:off x="4205425" y="2654325"/>
            <a:ext cx="10650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USA</a:t>
            </a:r>
            <a:endParaRPr>
              <a:solidFill>
                <a:schemeClr val="dk1"/>
              </a:solidFill>
              <a:latin typeface="Barlow Semi Condensed"/>
              <a:ea typeface="Barlow Semi Condensed"/>
              <a:cs typeface="Barlow Semi Condensed"/>
              <a:sym typeface="Barlow Semi Condensed"/>
            </a:endParaRPr>
          </a:p>
        </p:txBody>
      </p:sp>
      <p:sp>
        <p:nvSpPr>
          <p:cNvPr id="2151" name="Google Shape;2151;p60"/>
          <p:cNvSpPr txBox="1"/>
          <p:nvPr/>
        </p:nvSpPr>
        <p:spPr>
          <a:xfrm>
            <a:off x="5743250" y="1507075"/>
            <a:ext cx="18978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Allergies</a:t>
            </a:r>
            <a:endParaRPr sz="2000">
              <a:solidFill>
                <a:schemeClr val="dk1"/>
              </a:solidFill>
              <a:latin typeface="Merriweather"/>
              <a:ea typeface="Merriweather"/>
              <a:cs typeface="Merriweather"/>
              <a:sym typeface="Merriweather"/>
            </a:endParaRPr>
          </a:p>
        </p:txBody>
      </p:sp>
      <p:sp>
        <p:nvSpPr>
          <p:cNvPr id="2152" name="Google Shape;2152;p60"/>
          <p:cNvSpPr txBox="1"/>
          <p:nvPr/>
        </p:nvSpPr>
        <p:spPr>
          <a:xfrm>
            <a:off x="3316750" y="1507075"/>
            <a:ext cx="19743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Patient data</a:t>
            </a:r>
            <a:endParaRPr sz="2000">
              <a:solidFill>
                <a:schemeClr val="dk1"/>
              </a:solidFill>
              <a:latin typeface="Merriweather"/>
              <a:ea typeface="Merriweather"/>
              <a:cs typeface="Merriweather"/>
              <a:sym typeface="Merriweather"/>
            </a:endParaRPr>
          </a:p>
        </p:txBody>
      </p:sp>
      <p:sp>
        <p:nvSpPr>
          <p:cNvPr id="2153" name="Google Shape;2153;p60"/>
          <p:cNvSpPr txBox="1"/>
          <p:nvPr>
            <p:ph idx="4294967295" type="body"/>
          </p:nvPr>
        </p:nvSpPr>
        <p:spPr>
          <a:xfrm>
            <a:off x="5743250" y="1805015"/>
            <a:ext cx="1897800" cy="1220100"/>
          </a:xfrm>
          <a:prstGeom prst="rect">
            <a:avLst/>
          </a:prstGeom>
        </p:spPr>
        <p:txBody>
          <a:bodyPr anchorCtr="0" anchor="ctr" bIns="91425" lIns="91425" spcFirstLastPara="1" rIns="91425" wrap="square" tIns="91425">
            <a:noAutofit/>
          </a:bodyPr>
          <a:lstStyle/>
          <a:p>
            <a:pPr indent="-317500" lvl="0" marL="317500" rtl="0" algn="l">
              <a:spcBef>
                <a:spcPts val="0"/>
              </a:spcBef>
              <a:spcAft>
                <a:spcPts val="0"/>
              </a:spcAft>
              <a:buSzPts val="1400"/>
              <a:buChar char="●"/>
            </a:pPr>
            <a:r>
              <a:rPr lang="en">
                <a:latin typeface="Barlow Semi Condensed SemiBold"/>
                <a:ea typeface="Barlow Semi Condensed SemiBold"/>
                <a:cs typeface="Barlow Semi Condensed SemiBold"/>
                <a:sym typeface="Barlow Semi Condensed SemiBold"/>
              </a:rPr>
              <a:t>Latex.</a:t>
            </a:r>
            <a:r>
              <a:rPr lang="en"/>
              <a:t> </a:t>
            </a:r>
            <a:r>
              <a:rPr i="1" lang="en">
                <a:solidFill>
                  <a:schemeClr val="lt1"/>
                </a:solidFill>
              </a:rPr>
              <a:t>Mercury is the smallest planet</a:t>
            </a:r>
            <a:endParaRPr i="1">
              <a:solidFill>
                <a:schemeClr val="lt1"/>
              </a:solidFill>
            </a:endParaRPr>
          </a:p>
          <a:p>
            <a:pPr indent="-317500" lvl="0" marL="317500" rtl="0" algn="l">
              <a:spcBef>
                <a:spcPts val="1000"/>
              </a:spcBef>
              <a:spcAft>
                <a:spcPts val="0"/>
              </a:spcAft>
              <a:buSzPts val="1400"/>
              <a:buChar char="●"/>
            </a:pPr>
            <a:r>
              <a:rPr lang="en">
                <a:latin typeface="Barlow Semi Condensed SemiBold"/>
                <a:ea typeface="Barlow Semi Condensed SemiBold"/>
                <a:cs typeface="Barlow Semi Condensed SemiBold"/>
                <a:sym typeface="Barlow Semi Condensed SemiBold"/>
              </a:rPr>
              <a:t>Cat</a:t>
            </a:r>
            <a:r>
              <a:rPr lang="en">
                <a:latin typeface="Barlow Semi Condensed SemiBold"/>
                <a:ea typeface="Barlow Semi Condensed SemiBold"/>
                <a:cs typeface="Barlow Semi Condensed SemiBold"/>
                <a:sym typeface="Barlow Semi Condensed SemiBold"/>
              </a:rPr>
              <a:t>.</a:t>
            </a:r>
            <a:r>
              <a:rPr lang="en"/>
              <a:t> </a:t>
            </a:r>
            <a:r>
              <a:rPr i="1" lang="en">
                <a:solidFill>
                  <a:schemeClr val="lt1"/>
                </a:solidFill>
              </a:rPr>
              <a:t>Venus has a beautiful name</a:t>
            </a:r>
            <a:endParaRPr i="1">
              <a:solidFill>
                <a:schemeClr val="lt1"/>
              </a:solidFill>
            </a:endParaRPr>
          </a:p>
        </p:txBody>
      </p:sp>
      <p:sp>
        <p:nvSpPr>
          <p:cNvPr id="2154" name="Google Shape;2154;p60"/>
          <p:cNvSpPr txBox="1"/>
          <p:nvPr/>
        </p:nvSpPr>
        <p:spPr>
          <a:xfrm>
            <a:off x="1392550" y="3159416"/>
            <a:ext cx="19743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Chronology</a:t>
            </a:r>
            <a:endParaRPr sz="2000">
              <a:solidFill>
                <a:schemeClr val="dk1"/>
              </a:solidFill>
              <a:latin typeface="Merriweather"/>
              <a:ea typeface="Merriweather"/>
              <a:cs typeface="Merriweather"/>
              <a:sym typeface="Merriweather"/>
            </a:endParaRPr>
          </a:p>
        </p:txBody>
      </p:sp>
      <p:sp>
        <p:nvSpPr>
          <p:cNvPr id="2155" name="Google Shape;2155;p60"/>
          <p:cNvSpPr txBox="1"/>
          <p:nvPr/>
        </p:nvSpPr>
        <p:spPr>
          <a:xfrm>
            <a:off x="1392550" y="3936431"/>
            <a:ext cx="1193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a:t>
            </a:r>
            <a:endParaRPr>
              <a:solidFill>
                <a:schemeClr val="dk1"/>
              </a:solidFill>
              <a:latin typeface="Barlow Semi Condensed"/>
              <a:ea typeface="Barlow Semi Condensed"/>
              <a:cs typeface="Barlow Semi Condensed"/>
              <a:sym typeface="Barlow Semi Condensed"/>
            </a:endParaRPr>
          </a:p>
        </p:txBody>
      </p:sp>
      <p:sp>
        <p:nvSpPr>
          <p:cNvPr id="2156" name="Google Shape;2156;p60"/>
          <p:cNvSpPr txBox="1"/>
          <p:nvPr/>
        </p:nvSpPr>
        <p:spPr>
          <a:xfrm>
            <a:off x="1392550" y="3580175"/>
            <a:ext cx="1193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SemiBold"/>
                <a:ea typeface="Barlow Semi Condensed SemiBold"/>
                <a:cs typeface="Barlow Semi Condensed SemiBold"/>
                <a:sym typeface="Barlow Semi Condensed SemiBold"/>
              </a:rPr>
              <a:t>2005</a:t>
            </a:r>
            <a:endParaRPr>
              <a:solidFill>
                <a:schemeClr val="dk1"/>
              </a:solidFill>
              <a:latin typeface="Barlow Semi Condensed SemiBold"/>
              <a:ea typeface="Barlow Semi Condensed SemiBold"/>
              <a:cs typeface="Barlow Semi Condensed SemiBold"/>
              <a:sym typeface="Barlow Semi Condensed SemiBold"/>
            </a:endParaRPr>
          </a:p>
        </p:txBody>
      </p:sp>
      <p:sp>
        <p:nvSpPr>
          <p:cNvPr id="2157" name="Google Shape;2157;p60"/>
          <p:cNvSpPr txBox="1"/>
          <p:nvPr/>
        </p:nvSpPr>
        <p:spPr>
          <a:xfrm>
            <a:off x="3089283" y="3936431"/>
            <a:ext cx="1193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Venus</a:t>
            </a:r>
            <a:endParaRPr>
              <a:solidFill>
                <a:schemeClr val="dk1"/>
              </a:solidFill>
              <a:latin typeface="Barlow Semi Condensed"/>
              <a:ea typeface="Barlow Semi Condensed"/>
              <a:cs typeface="Barlow Semi Condensed"/>
              <a:sym typeface="Barlow Semi Condensed"/>
            </a:endParaRPr>
          </a:p>
        </p:txBody>
      </p:sp>
      <p:sp>
        <p:nvSpPr>
          <p:cNvPr id="2158" name="Google Shape;2158;p60"/>
          <p:cNvSpPr txBox="1"/>
          <p:nvPr/>
        </p:nvSpPr>
        <p:spPr>
          <a:xfrm>
            <a:off x="3089283" y="3580175"/>
            <a:ext cx="1193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SemiBold"/>
                <a:ea typeface="Barlow Semi Condensed SemiBold"/>
                <a:cs typeface="Barlow Semi Condensed SemiBold"/>
                <a:sym typeface="Barlow Semi Condensed SemiBold"/>
              </a:rPr>
              <a:t>2010</a:t>
            </a:r>
            <a:endParaRPr>
              <a:solidFill>
                <a:schemeClr val="dk1"/>
              </a:solidFill>
              <a:latin typeface="Barlow Semi Condensed SemiBold"/>
              <a:ea typeface="Barlow Semi Condensed SemiBold"/>
              <a:cs typeface="Barlow Semi Condensed SemiBold"/>
              <a:sym typeface="Barlow Semi Condensed SemiBold"/>
            </a:endParaRPr>
          </a:p>
        </p:txBody>
      </p:sp>
      <p:sp>
        <p:nvSpPr>
          <p:cNvPr id="2159" name="Google Shape;2159;p60"/>
          <p:cNvSpPr txBox="1"/>
          <p:nvPr/>
        </p:nvSpPr>
        <p:spPr>
          <a:xfrm>
            <a:off x="4786017" y="3936431"/>
            <a:ext cx="1193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Earth</a:t>
            </a:r>
            <a:endParaRPr>
              <a:solidFill>
                <a:schemeClr val="dk1"/>
              </a:solidFill>
              <a:latin typeface="Barlow Semi Condensed"/>
              <a:ea typeface="Barlow Semi Condensed"/>
              <a:cs typeface="Barlow Semi Condensed"/>
              <a:sym typeface="Barlow Semi Condensed"/>
            </a:endParaRPr>
          </a:p>
        </p:txBody>
      </p:sp>
      <p:sp>
        <p:nvSpPr>
          <p:cNvPr id="2160" name="Google Shape;2160;p60"/>
          <p:cNvSpPr txBox="1"/>
          <p:nvPr/>
        </p:nvSpPr>
        <p:spPr>
          <a:xfrm>
            <a:off x="4786017" y="3580175"/>
            <a:ext cx="1193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SemiBold"/>
                <a:ea typeface="Barlow Semi Condensed SemiBold"/>
                <a:cs typeface="Barlow Semi Condensed SemiBold"/>
                <a:sym typeface="Barlow Semi Condensed SemiBold"/>
              </a:rPr>
              <a:t>2015</a:t>
            </a:r>
            <a:endParaRPr>
              <a:solidFill>
                <a:schemeClr val="dk1"/>
              </a:solidFill>
              <a:latin typeface="Barlow Semi Condensed SemiBold"/>
              <a:ea typeface="Barlow Semi Condensed SemiBold"/>
              <a:cs typeface="Barlow Semi Condensed SemiBold"/>
              <a:sym typeface="Barlow Semi Condensed SemiBold"/>
            </a:endParaRPr>
          </a:p>
        </p:txBody>
      </p:sp>
      <p:sp>
        <p:nvSpPr>
          <p:cNvPr id="2161" name="Google Shape;2161;p60"/>
          <p:cNvSpPr txBox="1"/>
          <p:nvPr/>
        </p:nvSpPr>
        <p:spPr>
          <a:xfrm>
            <a:off x="6482750" y="3936431"/>
            <a:ext cx="1193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a:t>
            </a:r>
            <a:endParaRPr>
              <a:solidFill>
                <a:schemeClr val="dk1"/>
              </a:solidFill>
              <a:latin typeface="Barlow Semi Condensed"/>
              <a:ea typeface="Barlow Semi Condensed"/>
              <a:cs typeface="Barlow Semi Condensed"/>
              <a:sym typeface="Barlow Semi Condensed"/>
            </a:endParaRPr>
          </a:p>
        </p:txBody>
      </p:sp>
      <p:sp>
        <p:nvSpPr>
          <p:cNvPr id="2162" name="Google Shape;2162;p60"/>
          <p:cNvSpPr txBox="1"/>
          <p:nvPr/>
        </p:nvSpPr>
        <p:spPr>
          <a:xfrm>
            <a:off x="6482750" y="3580175"/>
            <a:ext cx="1193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SemiBold"/>
                <a:ea typeface="Barlow Semi Condensed SemiBold"/>
                <a:cs typeface="Barlow Semi Condensed SemiBold"/>
                <a:sym typeface="Barlow Semi Condensed SemiBold"/>
              </a:rPr>
              <a:t>2020</a:t>
            </a:r>
            <a:endParaRPr>
              <a:solidFill>
                <a:schemeClr val="dk1"/>
              </a:solidFill>
              <a:latin typeface="Barlow Semi Condensed SemiBold"/>
              <a:ea typeface="Barlow Semi Condensed SemiBold"/>
              <a:cs typeface="Barlow Semi Condensed SemiBold"/>
              <a:sym typeface="Barlow Semi Condensed SemiBold"/>
            </a:endParaRPr>
          </a:p>
        </p:txBody>
      </p:sp>
      <p:sp>
        <p:nvSpPr>
          <p:cNvPr id="2163" name="Google Shape;2163;p60"/>
          <p:cNvSpPr/>
          <p:nvPr/>
        </p:nvSpPr>
        <p:spPr>
          <a:xfrm>
            <a:off x="1492400" y="387107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0"/>
          <p:cNvSpPr/>
          <p:nvPr/>
        </p:nvSpPr>
        <p:spPr>
          <a:xfrm>
            <a:off x="3189133" y="387107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0"/>
          <p:cNvSpPr/>
          <p:nvPr/>
        </p:nvSpPr>
        <p:spPr>
          <a:xfrm>
            <a:off x="4885867" y="387107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0"/>
          <p:cNvSpPr/>
          <p:nvPr/>
        </p:nvSpPr>
        <p:spPr>
          <a:xfrm>
            <a:off x="6582600" y="387107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0" name="Shape 2170"/>
        <p:cNvGrpSpPr/>
        <p:nvPr/>
      </p:nvGrpSpPr>
      <p:grpSpPr>
        <a:xfrm>
          <a:off x="0" y="0"/>
          <a:ext cx="0" cy="0"/>
          <a:chOff x="0" y="0"/>
          <a:chExt cx="0" cy="0"/>
        </a:xfrm>
      </p:grpSpPr>
      <p:sp>
        <p:nvSpPr>
          <p:cNvPr id="2171" name="Google Shape;2171;p61"/>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sp>
        <p:nvSpPr>
          <p:cNvPr id="2172" name="Google Shape;2172;p61"/>
          <p:cNvSpPr/>
          <p:nvPr/>
        </p:nvSpPr>
        <p:spPr>
          <a:xfrm>
            <a:off x="2212825" y="1643450"/>
            <a:ext cx="684900" cy="3561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800">
              <a:solidFill>
                <a:schemeClr val="lt1"/>
              </a:solidFill>
              <a:latin typeface="Barlow Semi Condensed SemiBold"/>
              <a:ea typeface="Barlow Semi Condensed SemiBold"/>
              <a:cs typeface="Barlow Semi Condensed SemiBold"/>
              <a:sym typeface="Barlow Semi Condensed SemiBold"/>
            </a:endParaRPr>
          </a:p>
        </p:txBody>
      </p:sp>
      <p:sp>
        <p:nvSpPr>
          <p:cNvPr id="2173" name="Google Shape;2173;p61"/>
          <p:cNvSpPr/>
          <p:nvPr/>
        </p:nvSpPr>
        <p:spPr>
          <a:xfrm>
            <a:off x="4229550" y="1643450"/>
            <a:ext cx="684900" cy="3561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800">
              <a:solidFill>
                <a:schemeClr val="lt1"/>
              </a:solidFill>
              <a:latin typeface="Barlow Semi Condensed SemiBold"/>
              <a:ea typeface="Barlow Semi Condensed SemiBold"/>
              <a:cs typeface="Barlow Semi Condensed SemiBold"/>
              <a:sym typeface="Barlow Semi Condensed SemiBold"/>
            </a:endParaRPr>
          </a:p>
        </p:txBody>
      </p:sp>
      <p:sp>
        <p:nvSpPr>
          <p:cNvPr id="2174" name="Google Shape;2174;p61"/>
          <p:cNvSpPr/>
          <p:nvPr/>
        </p:nvSpPr>
        <p:spPr>
          <a:xfrm>
            <a:off x="6246275" y="1643450"/>
            <a:ext cx="684900" cy="356100"/>
          </a:xfrm>
          <a:prstGeom prst="homePlate">
            <a:avLst>
              <a:gd fmla="val 5180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800">
              <a:solidFill>
                <a:schemeClr val="lt1"/>
              </a:solidFill>
              <a:latin typeface="Barlow Semi Condensed SemiBold"/>
              <a:ea typeface="Barlow Semi Condensed SemiBold"/>
              <a:cs typeface="Barlow Semi Condensed SemiBold"/>
              <a:sym typeface="Barlow Semi Condensed SemiBold"/>
            </a:endParaRPr>
          </a:p>
        </p:txBody>
      </p:sp>
      <p:sp>
        <p:nvSpPr>
          <p:cNvPr id="2175" name="Google Shape;2175;p61"/>
          <p:cNvSpPr txBox="1"/>
          <p:nvPr/>
        </p:nvSpPr>
        <p:spPr>
          <a:xfrm>
            <a:off x="1681825" y="2072950"/>
            <a:ext cx="17469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Venus</a:t>
            </a:r>
            <a:endParaRPr sz="2000">
              <a:solidFill>
                <a:schemeClr val="dk1"/>
              </a:solidFill>
              <a:latin typeface="Merriweather"/>
              <a:ea typeface="Merriweather"/>
              <a:cs typeface="Merriweather"/>
              <a:sym typeface="Merriweather"/>
            </a:endParaRPr>
          </a:p>
        </p:txBody>
      </p:sp>
      <p:sp>
        <p:nvSpPr>
          <p:cNvPr id="2176" name="Google Shape;2176;p61"/>
          <p:cNvSpPr txBox="1"/>
          <p:nvPr/>
        </p:nvSpPr>
        <p:spPr>
          <a:xfrm>
            <a:off x="1681825" y="2431500"/>
            <a:ext cx="17469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the second planet from the Sun </a:t>
            </a:r>
            <a:endParaRPr>
              <a:solidFill>
                <a:schemeClr val="dk1"/>
              </a:solidFill>
              <a:latin typeface="Barlow Semi Condensed"/>
              <a:ea typeface="Barlow Semi Condensed"/>
              <a:cs typeface="Barlow Semi Condensed"/>
              <a:sym typeface="Barlow Semi Condensed"/>
            </a:endParaRPr>
          </a:p>
        </p:txBody>
      </p:sp>
      <p:sp>
        <p:nvSpPr>
          <p:cNvPr id="2177" name="Google Shape;2177;p61"/>
          <p:cNvSpPr txBox="1"/>
          <p:nvPr/>
        </p:nvSpPr>
        <p:spPr>
          <a:xfrm>
            <a:off x="3698562" y="2072950"/>
            <a:ext cx="17469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Saturn</a:t>
            </a:r>
            <a:endParaRPr sz="2000">
              <a:solidFill>
                <a:schemeClr val="dk1"/>
              </a:solidFill>
              <a:latin typeface="Merriweather"/>
              <a:ea typeface="Merriweather"/>
              <a:cs typeface="Merriweather"/>
              <a:sym typeface="Merriweather"/>
            </a:endParaRPr>
          </a:p>
        </p:txBody>
      </p:sp>
      <p:sp>
        <p:nvSpPr>
          <p:cNvPr id="2178" name="Google Shape;2178;p61"/>
          <p:cNvSpPr txBox="1"/>
          <p:nvPr/>
        </p:nvSpPr>
        <p:spPr>
          <a:xfrm>
            <a:off x="5715272" y="2072950"/>
            <a:ext cx="17469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Neptune</a:t>
            </a:r>
            <a:endParaRPr sz="2000">
              <a:solidFill>
                <a:schemeClr val="dk1"/>
              </a:solidFill>
              <a:latin typeface="Merriweather"/>
              <a:ea typeface="Merriweather"/>
              <a:cs typeface="Merriweather"/>
              <a:sym typeface="Merriweather"/>
            </a:endParaRPr>
          </a:p>
        </p:txBody>
      </p:sp>
      <p:graphicFrame>
        <p:nvGraphicFramePr>
          <p:cNvPr id="2179" name="Google Shape;2179;p61"/>
          <p:cNvGraphicFramePr/>
          <p:nvPr/>
        </p:nvGraphicFramePr>
        <p:xfrm>
          <a:off x="1498500" y="2984052"/>
          <a:ext cx="3000000" cy="3000000"/>
        </p:xfrm>
        <a:graphic>
          <a:graphicData uri="http://schemas.openxmlformats.org/drawingml/2006/table">
            <a:tbl>
              <a:tblPr>
                <a:noFill/>
                <a:tableStyleId>{66C1FE57-87C2-4324-8973-9EFDEA8DFFF2}</a:tableStyleId>
              </a:tblPr>
              <a:tblGrid>
                <a:gridCol w="1137550"/>
                <a:gridCol w="1671900"/>
                <a:gridCol w="1671900"/>
                <a:gridCol w="1665650"/>
              </a:tblGrid>
              <a:tr h="100000">
                <a:tc>
                  <a:txBody>
                    <a:bodyPr/>
                    <a:lstStyle/>
                    <a:p>
                      <a:pPr indent="0" lvl="0" marL="0" rtl="0" algn="ctr">
                        <a:spcBef>
                          <a:spcPts val="0"/>
                        </a:spcBef>
                        <a:spcAft>
                          <a:spcPts val="0"/>
                        </a:spcAft>
                        <a:buNone/>
                      </a:pPr>
                      <a:r>
                        <a:t/>
                      </a:r>
                      <a:endParaRPr>
                        <a:solidFill>
                          <a:schemeClr val="dk1"/>
                        </a:solidFill>
                      </a:endParaRPr>
                    </a:p>
                  </a:txBody>
                  <a:tcPr marT="91425" marB="91425" marR="91425" marL="91425" anchor="ctr">
                    <a:lnL cap="flat" cmpd="sng" w="9525">
                      <a:solidFill>
                        <a:schemeClr val="accent1">
                          <a:alpha val="0"/>
                        </a:schemeClr>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alpha val="0"/>
                        </a:schemeClr>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Venus</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Saturn</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Neptune</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120500">
                <a:tc>
                  <a:txBody>
                    <a:bodyPr/>
                    <a:lstStyle/>
                    <a:p>
                      <a:pPr indent="0" lvl="0" marL="0" rtl="0" algn="ctr">
                        <a:spcBef>
                          <a:spcPts val="0"/>
                        </a:spcBef>
                        <a:spcAft>
                          <a:spcPts val="0"/>
                        </a:spcAft>
                        <a:buNone/>
                      </a:pPr>
                      <a:r>
                        <a:rPr lang="en" sz="1500">
                          <a:solidFill>
                            <a:schemeClr val="dk1"/>
                          </a:solidFill>
                          <a:latin typeface="Merriweather"/>
                          <a:ea typeface="Merriweather"/>
                          <a:cs typeface="Merriweather"/>
                          <a:sym typeface="Merriweather"/>
                        </a:rPr>
                        <a:t>Disease 1</a:t>
                      </a:r>
                      <a:endParaRPr sz="1500">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a hot planet</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a gas giant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Mars is a cold planet</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100000">
                <a:tc>
                  <a:txBody>
                    <a:bodyPr/>
                    <a:lstStyle/>
                    <a:p>
                      <a:pPr indent="0" lvl="0" marL="0" rtl="0" algn="ctr">
                        <a:spcBef>
                          <a:spcPts val="0"/>
                        </a:spcBef>
                        <a:spcAft>
                          <a:spcPts val="0"/>
                        </a:spcAft>
                        <a:buNone/>
                      </a:pPr>
                      <a:r>
                        <a:rPr lang="en" sz="1500">
                          <a:solidFill>
                            <a:schemeClr val="dk1"/>
                          </a:solidFill>
                          <a:latin typeface="Merriweather"/>
                          <a:ea typeface="Merriweather"/>
                          <a:cs typeface="Merriweather"/>
                          <a:sym typeface="Merriweather"/>
                        </a:rPr>
                        <a:t>Disease 2</a:t>
                      </a:r>
                      <a:endParaRPr sz="1500">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a gas giant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We all live on Earth</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None</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sp>
        <p:nvSpPr>
          <p:cNvPr id="2180" name="Google Shape;2180;p61"/>
          <p:cNvSpPr txBox="1"/>
          <p:nvPr/>
        </p:nvSpPr>
        <p:spPr>
          <a:xfrm>
            <a:off x="3698550" y="2431500"/>
            <a:ext cx="17469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not the only planet with rings</a:t>
            </a:r>
            <a:r>
              <a:rPr lang="en">
                <a:solidFill>
                  <a:schemeClr val="dk1"/>
                </a:solidFill>
                <a:latin typeface="Barlow Semi Condensed"/>
                <a:ea typeface="Barlow Semi Condensed"/>
                <a:cs typeface="Barlow Semi Condensed"/>
                <a:sym typeface="Barlow Semi Condensed"/>
              </a:rPr>
              <a:t> </a:t>
            </a:r>
            <a:endParaRPr>
              <a:solidFill>
                <a:schemeClr val="dk1"/>
              </a:solidFill>
              <a:latin typeface="Barlow Semi Condensed"/>
              <a:ea typeface="Barlow Semi Condensed"/>
              <a:cs typeface="Barlow Semi Condensed"/>
              <a:sym typeface="Barlow Semi Condensed"/>
            </a:endParaRPr>
          </a:p>
        </p:txBody>
      </p:sp>
      <p:sp>
        <p:nvSpPr>
          <p:cNvPr id="2181" name="Google Shape;2181;p61"/>
          <p:cNvSpPr txBox="1"/>
          <p:nvPr/>
        </p:nvSpPr>
        <p:spPr>
          <a:xfrm>
            <a:off x="5715275" y="2431500"/>
            <a:ext cx="17469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Neptune is very far away from the Sun </a:t>
            </a:r>
            <a:endParaRPr>
              <a:solidFill>
                <a:schemeClr val="dk1"/>
              </a:solidFill>
              <a:latin typeface="Barlow Semi Condensed"/>
              <a:ea typeface="Barlow Semi Condensed"/>
              <a:cs typeface="Barlow Semi Condensed"/>
              <a:sym typeface="Barlow Semi Condensed"/>
            </a:endParaRPr>
          </a:p>
        </p:txBody>
      </p:sp>
      <p:grpSp>
        <p:nvGrpSpPr>
          <p:cNvPr id="2182" name="Google Shape;2182;p61"/>
          <p:cNvGrpSpPr/>
          <p:nvPr/>
        </p:nvGrpSpPr>
        <p:grpSpPr>
          <a:xfrm>
            <a:off x="6477274" y="1683198"/>
            <a:ext cx="222890" cy="276603"/>
            <a:chOff x="1690103" y="1474496"/>
            <a:chExt cx="293741" cy="364526"/>
          </a:xfrm>
        </p:grpSpPr>
        <p:sp>
          <p:nvSpPr>
            <p:cNvPr id="2183" name="Google Shape;2183;p61"/>
            <p:cNvSpPr/>
            <p:nvPr/>
          </p:nvSpPr>
          <p:spPr>
            <a:xfrm>
              <a:off x="1690103" y="1474496"/>
              <a:ext cx="293741" cy="364526"/>
            </a:xfrm>
            <a:custGeom>
              <a:rect b="b" l="l" r="r" t="t"/>
              <a:pathLst>
                <a:path extrusionOk="0" h="17858" w="14392">
                  <a:moveTo>
                    <a:pt x="2312" y="540"/>
                  </a:moveTo>
                  <a:lnTo>
                    <a:pt x="2312" y="12724"/>
                  </a:lnTo>
                  <a:cubicBezTo>
                    <a:pt x="1584" y="12799"/>
                    <a:pt x="944" y="13178"/>
                    <a:pt x="523" y="13732"/>
                  </a:cubicBezTo>
                  <a:lnTo>
                    <a:pt x="523" y="2574"/>
                  </a:lnTo>
                  <a:cubicBezTo>
                    <a:pt x="523" y="1532"/>
                    <a:pt x="1305" y="669"/>
                    <a:pt x="2312" y="540"/>
                  </a:cubicBezTo>
                  <a:close/>
                  <a:moveTo>
                    <a:pt x="13867" y="14329"/>
                  </a:moveTo>
                  <a:lnTo>
                    <a:pt x="13867" y="15023"/>
                  </a:lnTo>
                  <a:lnTo>
                    <a:pt x="1719" y="15023"/>
                  </a:lnTo>
                  <a:cubicBezTo>
                    <a:pt x="1831" y="14657"/>
                    <a:pt x="2172" y="14390"/>
                    <a:pt x="2574" y="14390"/>
                  </a:cubicBezTo>
                  <a:lnTo>
                    <a:pt x="13552" y="14390"/>
                  </a:lnTo>
                  <a:cubicBezTo>
                    <a:pt x="13663" y="14390"/>
                    <a:pt x="13771" y="14369"/>
                    <a:pt x="13867" y="14329"/>
                  </a:cubicBezTo>
                  <a:close/>
                  <a:moveTo>
                    <a:pt x="2890" y="15546"/>
                  </a:moveTo>
                  <a:lnTo>
                    <a:pt x="2890" y="16179"/>
                  </a:lnTo>
                  <a:lnTo>
                    <a:pt x="2574" y="16179"/>
                  </a:lnTo>
                  <a:cubicBezTo>
                    <a:pt x="2172" y="16179"/>
                    <a:pt x="1831" y="15912"/>
                    <a:pt x="1719" y="15546"/>
                  </a:cubicBezTo>
                  <a:close/>
                  <a:moveTo>
                    <a:pt x="13867" y="15546"/>
                  </a:moveTo>
                  <a:lnTo>
                    <a:pt x="13867" y="15863"/>
                  </a:lnTo>
                  <a:cubicBezTo>
                    <a:pt x="13867" y="16037"/>
                    <a:pt x="13725" y="16179"/>
                    <a:pt x="13552" y="16179"/>
                  </a:cubicBezTo>
                  <a:lnTo>
                    <a:pt x="5723" y="16179"/>
                  </a:lnTo>
                  <a:lnTo>
                    <a:pt x="5723" y="15546"/>
                  </a:lnTo>
                  <a:close/>
                  <a:moveTo>
                    <a:pt x="13867" y="13173"/>
                  </a:moveTo>
                  <a:lnTo>
                    <a:pt x="13867" y="13551"/>
                  </a:lnTo>
                  <a:cubicBezTo>
                    <a:pt x="13867" y="13726"/>
                    <a:pt x="13725" y="13867"/>
                    <a:pt x="13552" y="13867"/>
                  </a:cubicBezTo>
                  <a:lnTo>
                    <a:pt x="2574" y="13867"/>
                  </a:lnTo>
                  <a:cubicBezTo>
                    <a:pt x="1792" y="13867"/>
                    <a:pt x="1156" y="14503"/>
                    <a:pt x="1156" y="15284"/>
                  </a:cubicBezTo>
                  <a:cubicBezTo>
                    <a:pt x="1156" y="16066"/>
                    <a:pt x="1792" y="16702"/>
                    <a:pt x="2574" y="16702"/>
                  </a:cubicBezTo>
                  <a:lnTo>
                    <a:pt x="2890" y="16702"/>
                  </a:lnTo>
                  <a:lnTo>
                    <a:pt x="2890" y="17306"/>
                  </a:lnTo>
                  <a:cubicBezTo>
                    <a:pt x="2890" y="17315"/>
                    <a:pt x="2890" y="17324"/>
                    <a:pt x="2891" y="17334"/>
                  </a:cubicBezTo>
                  <a:lnTo>
                    <a:pt x="2574" y="17334"/>
                  </a:lnTo>
                  <a:cubicBezTo>
                    <a:pt x="1443" y="17334"/>
                    <a:pt x="523" y="16415"/>
                    <a:pt x="523" y="15284"/>
                  </a:cubicBezTo>
                  <a:cubicBezTo>
                    <a:pt x="523" y="14154"/>
                    <a:pt x="1443" y="13235"/>
                    <a:pt x="2574" y="13235"/>
                  </a:cubicBezTo>
                  <a:lnTo>
                    <a:pt x="13552" y="13235"/>
                  </a:lnTo>
                  <a:cubicBezTo>
                    <a:pt x="13663" y="13235"/>
                    <a:pt x="13771" y="13213"/>
                    <a:pt x="13867" y="13173"/>
                  </a:cubicBezTo>
                  <a:close/>
                  <a:moveTo>
                    <a:pt x="4307" y="17079"/>
                  </a:moveTo>
                  <a:cubicBezTo>
                    <a:pt x="4321" y="17079"/>
                    <a:pt x="4327" y="17087"/>
                    <a:pt x="4329" y="17089"/>
                  </a:cubicBezTo>
                  <a:lnTo>
                    <a:pt x="4509" y="17334"/>
                  </a:lnTo>
                  <a:lnTo>
                    <a:pt x="4104" y="17334"/>
                  </a:lnTo>
                  <a:lnTo>
                    <a:pt x="4285" y="17089"/>
                  </a:lnTo>
                  <a:cubicBezTo>
                    <a:pt x="4287" y="17087"/>
                    <a:pt x="4293" y="17079"/>
                    <a:pt x="4307" y="17079"/>
                  </a:cubicBezTo>
                  <a:close/>
                  <a:moveTo>
                    <a:pt x="5201" y="15546"/>
                  </a:moveTo>
                  <a:lnTo>
                    <a:pt x="5201" y="17306"/>
                  </a:lnTo>
                  <a:cubicBezTo>
                    <a:pt x="5201" y="17315"/>
                    <a:pt x="5201" y="17326"/>
                    <a:pt x="5182" y="17332"/>
                  </a:cubicBezTo>
                  <a:cubicBezTo>
                    <a:pt x="5178" y="17334"/>
                    <a:pt x="5174" y="17334"/>
                    <a:pt x="5171" y="17334"/>
                  </a:cubicBezTo>
                  <a:lnTo>
                    <a:pt x="5170" y="17334"/>
                  </a:lnTo>
                  <a:cubicBezTo>
                    <a:pt x="5161" y="17334"/>
                    <a:pt x="5155" y="17327"/>
                    <a:pt x="5151" y="17322"/>
                  </a:cubicBezTo>
                  <a:lnTo>
                    <a:pt x="4749" y="16779"/>
                  </a:lnTo>
                  <a:cubicBezTo>
                    <a:pt x="4644" y="16637"/>
                    <a:pt x="4484" y="16555"/>
                    <a:pt x="4307" y="16555"/>
                  </a:cubicBezTo>
                  <a:cubicBezTo>
                    <a:pt x="4131" y="16555"/>
                    <a:pt x="3969" y="16637"/>
                    <a:pt x="3864" y="16779"/>
                  </a:cubicBezTo>
                  <a:lnTo>
                    <a:pt x="3462" y="17322"/>
                  </a:lnTo>
                  <a:cubicBezTo>
                    <a:pt x="3458" y="17327"/>
                    <a:pt x="3454" y="17334"/>
                    <a:pt x="3445" y="17334"/>
                  </a:cubicBezTo>
                  <a:lnTo>
                    <a:pt x="3443" y="17334"/>
                  </a:lnTo>
                  <a:cubicBezTo>
                    <a:pt x="3439" y="17334"/>
                    <a:pt x="3435" y="17334"/>
                    <a:pt x="3431" y="17332"/>
                  </a:cubicBezTo>
                  <a:cubicBezTo>
                    <a:pt x="3413" y="17326"/>
                    <a:pt x="3413" y="17315"/>
                    <a:pt x="3413" y="17306"/>
                  </a:cubicBezTo>
                  <a:lnTo>
                    <a:pt x="3413" y="15546"/>
                  </a:lnTo>
                  <a:close/>
                  <a:moveTo>
                    <a:pt x="2574" y="0"/>
                  </a:moveTo>
                  <a:cubicBezTo>
                    <a:pt x="1155" y="0"/>
                    <a:pt x="0" y="1155"/>
                    <a:pt x="0" y="2574"/>
                  </a:cubicBezTo>
                  <a:lnTo>
                    <a:pt x="0" y="15284"/>
                  </a:lnTo>
                  <a:cubicBezTo>
                    <a:pt x="0" y="16703"/>
                    <a:pt x="1155" y="17857"/>
                    <a:pt x="2574" y="17857"/>
                  </a:cubicBezTo>
                  <a:lnTo>
                    <a:pt x="3431" y="17857"/>
                  </a:lnTo>
                  <a:cubicBezTo>
                    <a:pt x="3435" y="17858"/>
                    <a:pt x="3441" y="17858"/>
                    <a:pt x="3445" y="17858"/>
                  </a:cubicBezTo>
                  <a:cubicBezTo>
                    <a:pt x="3447" y="17858"/>
                    <a:pt x="3451" y="17857"/>
                    <a:pt x="3454" y="17857"/>
                  </a:cubicBezTo>
                  <a:lnTo>
                    <a:pt x="5158" y="17857"/>
                  </a:lnTo>
                  <a:cubicBezTo>
                    <a:pt x="5162" y="17857"/>
                    <a:pt x="5166" y="17858"/>
                    <a:pt x="5171" y="17858"/>
                  </a:cubicBezTo>
                  <a:cubicBezTo>
                    <a:pt x="5175" y="17858"/>
                    <a:pt x="5179" y="17857"/>
                    <a:pt x="5183" y="17857"/>
                  </a:cubicBezTo>
                  <a:lnTo>
                    <a:pt x="6962" y="17857"/>
                  </a:lnTo>
                  <a:cubicBezTo>
                    <a:pt x="7106" y="17857"/>
                    <a:pt x="7223" y="17740"/>
                    <a:pt x="7223" y="17595"/>
                  </a:cubicBezTo>
                  <a:cubicBezTo>
                    <a:pt x="7223" y="17452"/>
                    <a:pt x="7106" y="17334"/>
                    <a:pt x="6962" y="17334"/>
                  </a:cubicBezTo>
                  <a:lnTo>
                    <a:pt x="5723" y="17334"/>
                  </a:lnTo>
                  <a:cubicBezTo>
                    <a:pt x="5723" y="17324"/>
                    <a:pt x="5723" y="17315"/>
                    <a:pt x="5723" y="17306"/>
                  </a:cubicBezTo>
                  <a:lnTo>
                    <a:pt x="5723" y="16702"/>
                  </a:lnTo>
                  <a:lnTo>
                    <a:pt x="13552" y="16702"/>
                  </a:lnTo>
                  <a:cubicBezTo>
                    <a:pt x="13663" y="16702"/>
                    <a:pt x="13771" y="16679"/>
                    <a:pt x="13867" y="16640"/>
                  </a:cubicBezTo>
                  <a:lnTo>
                    <a:pt x="13867" y="17018"/>
                  </a:lnTo>
                  <a:cubicBezTo>
                    <a:pt x="13867" y="17192"/>
                    <a:pt x="13725" y="17334"/>
                    <a:pt x="13552" y="17334"/>
                  </a:cubicBezTo>
                  <a:lnTo>
                    <a:pt x="8008" y="17334"/>
                  </a:lnTo>
                  <a:cubicBezTo>
                    <a:pt x="7863" y="17334"/>
                    <a:pt x="7746" y="17451"/>
                    <a:pt x="7746" y="17595"/>
                  </a:cubicBezTo>
                  <a:cubicBezTo>
                    <a:pt x="7746" y="17740"/>
                    <a:pt x="7863" y="17857"/>
                    <a:pt x="8008" y="17857"/>
                  </a:cubicBezTo>
                  <a:lnTo>
                    <a:pt x="13552" y="17857"/>
                  </a:lnTo>
                  <a:cubicBezTo>
                    <a:pt x="14015" y="17857"/>
                    <a:pt x="14392" y="17481"/>
                    <a:pt x="14392" y="17018"/>
                  </a:cubicBezTo>
                  <a:lnTo>
                    <a:pt x="14392" y="840"/>
                  </a:lnTo>
                  <a:cubicBezTo>
                    <a:pt x="14392" y="377"/>
                    <a:pt x="14015" y="0"/>
                    <a:pt x="13552" y="0"/>
                  </a:cubicBezTo>
                  <a:lnTo>
                    <a:pt x="4830" y="0"/>
                  </a:lnTo>
                  <a:cubicBezTo>
                    <a:pt x="4686" y="0"/>
                    <a:pt x="4569" y="117"/>
                    <a:pt x="4569" y="261"/>
                  </a:cubicBezTo>
                  <a:cubicBezTo>
                    <a:pt x="4569" y="406"/>
                    <a:pt x="4686" y="523"/>
                    <a:pt x="4830" y="523"/>
                  </a:cubicBezTo>
                  <a:lnTo>
                    <a:pt x="13552" y="523"/>
                  </a:lnTo>
                  <a:cubicBezTo>
                    <a:pt x="13725" y="523"/>
                    <a:pt x="13867" y="665"/>
                    <a:pt x="13867" y="840"/>
                  </a:cubicBezTo>
                  <a:lnTo>
                    <a:pt x="13867" y="12395"/>
                  </a:lnTo>
                  <a:cubicBezTo>
                    <a:pt x="13867" y="12570"/>
                    <a:pt x="13725" y="12711"/>
                    <a:pt x="13552" y="12711"/>
                  </a:cubicBezTo>
                  <a:lnTo>
                    <a:pt x="2835" y="12711"/>
                  </a:lnTo>
                  <a:lnTo>
                    <a:pt x="2835" y="523"/>
                  </a:lnTo>
                  <a:lnTo>
                    <a:pt x="3784" y="523"/>
                  </a:lnTo>
                  <a:cubicBezTo>
                    <a:pt x="3928" y="523"/>
                    <a:pt x="4046" y="406"/>
                    <a:pt x="4046" y="261"/>
                  </a:cubicBezTo>
                  <a:cubicBezTo>
                    <a:pt x="4046" y="117"/>
                    <a:pt x="3928" y="0"/>
                    <a:pt x="3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1"/>
            <p:cNvSpPr/>
            <p:nvPr/>
          </p:nvSpPr>
          <p:spPr>
            <a:xfrm>
              <a:off x="1819829" y="1592419"/>
              <a:ext cx="81456" cy="46112"/>
            </a:xfrm>
            <a:custGeom>
              <a:rect b="b" l="l" r="r" t="t"/>
              <a:pathLst>
                <a:path extrusionOk="0" h="2259" w="3991">
                  <a:moveTo>
                    <a:pt x="3171" y="525"/>
                  </a:moveTo>
                  <a:cubicBezTo>
                    <a:pt x="3335" y="525"/>
                    <a:pt x="3467" y="657"/>
                    <a:pt x="3467" y="821"/>
                  </a:cubicBezTo>
                  <a:lnTo>
                    <a:pt x="3467" y="1438"/>
                  </a:lnTo>
                  <a:cubicBezTo>
                    <a:pt x="3467" y="1601"/>
                    <a:pt x="3335" y="1734"/>
                    <a:pt x="3171" y="1734"/>
                  </a:cubicBezTo>
                  <a:lnTo>
                    <a:pt x="819" y="1734"/>
                  </a:lnTo>
                  <a:cubicBezTo>
                    <a:pt x="656" y="1734"/>
                    <a:pt x="523" y="1601"/>
                    <a:pt x="523" y="1438"/>
                  </a:cubicBezTo>
                  <a:lnTo>
                    <a:pt x="523" y="821"/>
                  </a:lnTo>
                  <a:cubicBezTo>
                    <a:pt x="523" y="657"/>
                    <a:pt x="656" y="525"/>
                    <a:pt x="819" y="525"/>
                  </a:cubicBezTo>
                  <a:close/>
                  <a:moveTo>
                    <a:pt x="819" y="0"/>
                  </a:moveTo>
                  <a:cubicBezTo>
                    <a:pt x="368" y="0"/>
                    <a:pt x="1" y="368"/>
                    <a:pt x="1" y="821"/>
                  </a:cubicBezTo>
                  <a:lnTo>
                    <a:pt x="1" y="1438"/>
                  </a:lnTo>
                  <a:cubicBezTo>
                    <a:pt x="1" y="1890"/>
                    <a:pt x="368" y="2258"/>
                    <a:pt x="819" y="2258"/>
                  </a:cubicBezTo>
                  <a:lnTo>
                    <a:pt x="3171" y="2258"/>
                  </a:lnTo>
                  <a:cubicBezTo>
                    <a:pt x="3623" y="2258"/>
                    <a:pt x="3990" y="1890"/>
                    <a:pt x="3990" y="1438"/>
                  </a:cubicBezTo>
                  <a:lnTo>
                    <a:pt x="3990" y="821"/>
                  </a:lnTo>
                  <a:cubicBezTo>
                    <a:pt x="3990" y="368"/>
                    <a:pt x="3623" y="0"/>
                    <a:pt x="3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1"/>
            <p:cNvSpPr/>
            <p:nvPr/>
          </p:nvSpPr>
          <p:spPr>
            <a:xfrm>
              <a:off x="1819829" y="1498093"/>
              <a:ext cx="81456" cy="81446"/>
            </a:xfrm>
            <a:custGeom>
              <a:rect b="b" l="l" r="r" t="t"/>
              <a:pathLst>
                <a:path extrusionOk="0" h="3990" w="3991">
                  <a:moveTo>
                    <a:pt x="2285" y="523"/>
                  </a:moveTo>
                  <a:cubicBezTo>
                    <a:pt x="2299" y="523"/>
                    <a:pt x="2311" y="535"/>
                    <a:pt x="2311" y="551"/>
                  </a:cubicBezTo>
                  <a:lnTo>
                    <a:pt x="2311" y="1273"/>
                  </a:lnTo>
                  <a:cubicBezTo>
                    <a:pt x="2311" y="1496"/>
                    <a:pt x="2494" y="1679"/>
                    <a:pt x="2717" y="1679"/>
                  </a:cubicBezTo>
                  <a:lnTo>
                    <a:pt x="3439" y="1679"/>
                  </a:lnTo>
                  <a:cubicBezTo>
                    <a:pt x="3455" y="1679"/>
                    <a:pt x="3467" y="1691"/>
                    <a:pt x="3467" y="1706"/>
                  </a:cubicBezTo>
                  <a:lnTo>
                    <a:pt x="3467" y="2284"/>
                  </a:lnTo>
                  <a:cubicBezTo>
                    <a:pt x="3467" y="2299"/>
                    <a:pt x="3455" y="2311"/>
                    <a:pt x="3439" y="2311"/>
                  </a:cubicBezTo>
                  <a:lnTo>
                    <a:pt x="2717" y="2311"/>
                  </a:lnTo>
                  <a:cubicBezTo>
                    <a:pt x="2494" y="2311"/>
                    <a:pt x="2311" y="2493"/>
                    <a:pt x="2311" y="2717"/>
                  </a:cubicBezTo>
                  <a:lnTo>
                    <a:pt x="2311" y="3439"/>
                  </a:lnTo>
                  <a:cubicBezTo>
                    <a:pt x="2311" y="3455"/>
                    <a:pt x="2299" y="3467"/>
                    <a:pt x="2285" y="3467"/>
                  </a:cubicBezTo>
                  <a:lnTo>
                    <a:pt x="1706" y="3467"/>
                  </a:lnTo>
                  <a:cubicBezTo>
                    <a:pt x="1691" y="3467"/>
                    <a:pt x="1680" y="3455"/>
                    <a:pt x="1680" y="3439"/>
                  </a:cubicBezTo>
                  <a:lnTo>
                    <a:pt x="1680" y="2717"/>
                  </a:lnTo>
                  <a:cubicBezTo>
                    <a:pt x="1680" y="2493"/>
                    <a:pt x="1498" y="2311"/>
                    <a:pt x="1273" y="2311"/>
                  </a:cubicBezTo>
                  <a:lnTo>
                    <a:pt x="551" y="2311"/>
                  </a:lnTo>
                  <a:cubicBezTo>
                    <a:pt x="535" y="2311"/>
                    <a:pt x="523" y="2299"/>
                    <a:pt x="523" y="2284"/>
                  </a:cubicBezTo>
                  <a:lnTo>
                    <a:pt x="523" y="1706"/>
                  </a:lnTo>
                  <a:cubicBezTo>
                    <a:pt x="523" y="1691"/>
                    <a:pt x="535" y="1679"/>
                    <a:pt x="551" y="1679"/>
                  </a:cubicBezTo>
                  <a:lnTo>
                    <a:pt x="1273" y="1679"/>
                  </a:lnTo>
                  <a:cubicBezTo>
                    <a:pt x="1498" y="1679"/>
                    <a:pt x="1680" y="1496"/>
                    <a:pt x="1680" y="1273"/>
                  </a:cubicBezTo>
                  <a:lnTo>
                    <a:pt x="1680" y="551"/>
                  </a:lnTo>
                  <a:cubicBezTo>
                    <a:pt x="1680" y="535"/>
                    <a:pt x="1691" y="523"/>
                    <a:pt x="1706" y="523"/>
                  </a:cubicBezTo>
                  <a:close/>
                  <a:moveTo>
                    <a:pt x="1706" y="0"/>
                  </a:moveTo>
                  <a:cubicBezTo>
                    <a:pt x="1403" y="0"/>
                    <a:pt x="1157" y="247"/>
                    <a:pt x="1157" y="551"/>
                  </a:cubicBezTo>
                  <a:lnTo>
                    <a:pt x="1157" y="1155"/>
                  </a:lnTo>
                  <a:lnTo>
                    <a:pt x="551" y="1155"/>
                  </a:lnTo>
                  <a:cubicBezTo>
                    <a:pt x="247" y="1155"/>
                    <a:pt x="1" y="1402"/>
                    <a:pt x="1" y="1706"/>
                  </a:cubicBezTo>
                  <a:lnTo>
                    <a:pt x="1" y="2284"/>
                  </a:lnTo>
                  <a:cubicBezTo>
                    <a:pt x="1" y="2587"/>
                    <a:pt x="247" y="2834"/>
                    <a:pt x="551" y="2834"/>
                  </a:cubicBezTo>
                  <a:lnTo>
                    <a:pt x="1157" y="2834"/>
                  </a:lnTo>
                  <a:lnTo>
                    <a:pt x="1157" y="3439"/>
                  </a:lnTo>
                  <a:cubicBezTo>
                    <a:pt x="1157" y="3743"/>
                    <a:pt x="1403" y="3990"/>
                    <a:pt x="1706" y="3990"/>
                  </a:cubicBezTo>
                  <a:lnTo>
                    <a:pt x="2285" y="3990"/>
                  </a:lnTo>
                  <a:cubicBezTo>
                    <a:pt x="2587" y="3990"/>
                    <a:pt x="2834" y="3743"/>
                    <a:pt x="2834" y="3439"/>
                  </a:cubicBezTo>
                  <a:lnTo>
                    <a:pt x="2834" y="2834"/>
                  </a:lnTo>
                  <a:lnTo>
                    <a:pt x="3439" y="2834"/>
                  </a:lnTo>
                  <a:cubicBezTo>
                    <a:pt x="3743" y="2834"/>
                    <a:pt x="3990" y="2587"/>
                    <a:pt x="3990" y="2284"/>
                  </a:cubicBezTo>
                  <a:lnTo>
                    <a:pt x="3990" y="1706"/>
                  </a:lnTo>
                  <a:cubicBezTo>
                    <a:pt x="3990" y="1402"/>
                    <a:pt x="3743" y="1155"/>
                    <a:pt x="3439" y="1155"/>
                  </a:cubicBezTo>
                  <a:lnTo>
                    <a:pt x="2834" y="1155"/>
                  </a:lnTo>
                  <a:lnTo>
                    <a:pt x="2834" y="551"/>
                  </a:lnTo>
                  <a:cubicBezTo>
                    <a:pt x="2834" y="247"/>
                    <a:pt x="2587" y="0"/>
                    <a:pt x="2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1"/>
            <p:cNvSpPr/>
            <p:nvPr/>
          </p:nvSpPr>
          <p:spPr>
            <a:xfrm>
              <a:off x="1760864" y="1710383"/>
              <a:ext cx="34289" cy="10696"/>
            </a:xfrm>
            <a:custGeom>
              <a:rect b="b" l="l" r="r" t="t"/>
              <a:pathLst>
                <a:path extrusionOk="0" h="524" w="1680">
                  <a:moveTo>
                    <a:pt x="262" y="0"/>
                  </a:moveTo>
                  <a:cubicBezTo>
                    <a:pt x="117" y="0"/>
                    <a:pt x="0" y="117"/>
                    <a:pt x="0" y="262"/>
                  </a:cubicBezTo>
                  <a:cubicBezTo>
                    <a:pt x="0" y="406"/>
                    <a:pt x="117" y="523"/>
                    <a:pt x="262" y="523"/>
                  </a:cubicBezTo>
                  <a:lnTo>
                    <a:pt x="1418" y="523"/>
                  </a:lnTo>
                  <a:cubicBezTo>
                    <a:pt x="1562" y="523"/>
                    <a:pt x="1679" y="406"/>
                    <a:pt x="1679" y="262"/>
                  </a:cubicBezTo>
                  <a:cubicBezTo>
                    <a:pt x="1679" y="117"/>
                    <a:pt x="1562" y="0"/>
                    <a:pt x="1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1"/>
            <p:cNvSpPr/>
            <p:nvPr/>
          </p:nvSpPr>
          <p:spPr>
            <a:xfrm>
              <a:off x="1760864" y="1686786"/>
              <a:ext cx="57883" cy="10696"/>
            </a:xfrm>
            <a:custGeom>
              <a:rect b="b" l="l" r="r" t="t"/>
              <a:pathLst>
                <a:path extrusionOk="0" h="524" w="2836">
                  <a:moveTo>
                    <a:pt x="262" y="0"/>
                  </a:moveTo>
                  <a:cubicBezTo>
                    <a:pt x="117" y="0"/>
                    <a:pt x="0" y="117"/>
                    <a:pt x="0" y="262"/>
                  </a:cubicBezTo>
                  <a:cubicBezTo>
                    <a:pt x="0" y="406"/>
                    <a:pt x="117" y="523"/>
                    <a:pt x="262" y="523"/>
                  </a:cubicBezTo>
                  <a:lnTo>
                    <a:pt x="2574" y="523"/>
                  </a:lnTo>
                  <a:cubicBezTo>
                    <a:pt x="2718" y="523"/>
                    <a:pt x="2835" y="406"/>
                    <a:pt x="2835" y="262"/>
                  </a:cubicBezTo>
                  <a:cubicBezTo>
                    <a:pt x="2835" y="117"/>
                    <a:pt x="2718" y="0"/>
                    <a:pt x="2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1"/>
            <p:cNvSpPr/>
            <p:nvPr/>
          </p:nvSpPr>
          <p:spPr>
            <a:xfrm>
              <a:off x="1831605" y="1686786"/>
              <a:ext cx="22512" cy="10696"/>
            </a:xfrm>
            <a:custGeom>
              <a:rect b="b" l="l" r="r" t="t"/>
              <a:pathLst>
                <a:path extrusionOk="0" h="524" w="1103">
                  <a:moveTo>
                    <a:pt x="262" y="0"/>
                  </a:moveTo>
                  <a:cubicBezTo>
                    <a:pt x="119" y="0"/>
                    <a:pt x="1" y="117"/>
                    <a:pt x="1" y="262"/>
                  </a:cubicBezTo>
                  <a:cubicBezTo>
                    <a:pt x="1" y="406"/>
                    <a:pt x="119" y="523"/>
                    <a:pt x="262" y="523"/>
                  </a:cubicBezTo>
                  <a:lnTo>
                    <a:pt x="841" y="523"/>
                  </a:lnTo>
                  <a:cubicBezTo>
                    <a:pt x="986" y="523"/>
                    <a:pt x="1103" y="406"/>
                    <a:pt x="1103" y="262"/>
                  </a:cubicBezTo>
                  <a:cubicBezTo>
                    <a:pt x="1103" y="117"/>
                    <a:pt x="986"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61"/>
          <p:cNvGrpSpPr/>
          <p:nvPr/>
        </p:nvGrpSpPr>
        <p:grpSpPr>
          <a:xfrm>
            <a:off x="4432774" y="1683198"/>
            <a:ext cx="278458" cy="276603"/>
            <a:chOff x="2873270" y="1474496"/>
            <a:chExt cx="366972" cy="364526"/>
          </a:xfrm>
        </p:grpSpPr>
        <p:sp>
          <p:nvSpPr>
            <p:cNvPr id="2190" name="Google Shape;2190;p61"/>
            <p:cNvSpPr/>
            <p:nvPr/>
          </p:nvSpPr>
          <p:spPr>
            <a:xfrm>
              <a:off x="2952686" y="1699891"/>
              <a:ext cx="12756" cy="11717"/>
            </a:xfrm>
            <a:custGeom>
              <a:rect b="b" l="l" r="r" t="t"/>
              <a:pathLst>
                <a:path extrusionOk="0" h="574" w="625">
                  <a:moveTo>
                    <a:pt x="338" y="1"/>
                  </a:moveTo>
                  <a:cubicBezTo>
                    <a:pt x="271" y="1"/>
                    <a:pt x="205" y="26"/>
                    <a:pt x="153" y="76"/>
                  </a:cubicBezTo>
                  <a:lnTo>
                    <a:pt x="103" y="128"/>
                  </a:lnTo>
                  <a:cubicBezTo>
                    <a:pt x="1" y="230"/>
                    <a:pt x="1" y="395"/>
                    <a:pt x="103" y="497"/>
                  </a:cubicBezTo>
                  <a:cubicBezTo>
                    <a:pt x="153" y="547"/>
                    <a:pt x="220" y="574"/>
                    <a:pt x="288" y="574"/>
                  </a:cubicBezTo>
                  <a:cubicBezTo>
                    <a:pt x="354" y="574"/>
                    <a:pt x="420" y="547"/>
                    <a:pt x="472" y="497"/>
                  </a:cubicBezTo>
                  <a:lnTo>
                    <a:pt x="522" y="447"/>
                  </a:lnTo>
                  <a:cubicBezTo>
                    <a:pt x="625" y="344"/>
                    <a:pt x="625" y="178"/>
                    <a:pt x="522" y="76"/>
                  </a:cubicBezTo>
                  <a:cubicBezTo>
                    <a:pt x="471" y="26"/>
                    <a:pt x="405"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1"/>
            <p:cNvSpPr/>
            <p:nvPr/>
          </p:nvSpPr>
          <p:spPr>
            <a:xfrm>
              <a:off x="2977668" y="1724856"/>
              <a:ext cx="12756" cy="11737"/>
            </a:xfrm>
            <a:custGeom>
              <a:rect b="b" l="l" r="r" t="t"/>
              <a:pathLst>
                <a:path extrusionOk="0" h="575" w="625">
                  <a:moveTo>
                    <a:pt x="338" y="0"/>
                  </a:moveTo>
                  <a:cubicBezTo>
                    <a:pt x="271" y="0"/>
                    <a:pt x="204" y="26"/>
                    <a:pt x="153" y="77"/>
                  </a:cubicBezTo>
                  <a:lnTo>
                    <a:pt x="101" y="129"/>
                  </a:lnTo>
                  <a:cubicBezTo>
                    <a:pt x="1" y="230"/>
                    <a:pt x="1" y="396"/>
                    <a:pt x="101" y="498"/>
                  </a:cubicBezTo>
                  <a:cubicBezTo>
                    <a:pt x="153" y="548"/>
                    <a:pt x="220" y="575"/>
                    <a:pt x="287" y="575"/>
                  </a:cubicBezTo>
                  <a:cubicBezTo>
                    <a:pt x="354" y="575"/>
                    <a:pt x="420" y="548"/>
                    <a:pt x="472" y="498"/>
                  </a:cubicBezTo>
                  <a:lnTo>
                    <a:pt x="522" y="446"/>
                  </a:lnTo>
                  <a:cubicBezTo>
                    <a:pt x="624" y="345"/>
                    <a:pt x="624" y="179"/>
                    <a:pt x="522" y="77"/>
                  </a:cubicBezTo>
                  <a:cubicBezTo>
                    <a:pt x="471" y="26"/>
                    <a:pt x="404"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1"/>
            <p:cNvSpPr/>
            <p:nvPr/>
          </p:nvSpPr>
          <p:spPr>
            <a:xfrm>
              <a:off x="3002609" y="1749841"/>
              <a:ext cx="12797" cy="11717"/>
            </a:xfrm>
            <a:custGeom>
              <a:rect b="b" l="l" r="r" t="t"/>
              <a:pathLst>
                <a:path extrusionOk="0" h="574" w="627">
                  <a:moveTo>
                    <a:pt x="339" y="0"/>
                  </a:moveTo>
                  <a:cubicBezTo>
                    <a:pt x="273" y="0"/>
                    <a:pt x="206" y="26"/>
                    <a:pt x="155" y="77"/>
                  </a:cubicBezTo>
                  <a:lnTo>
                    <a:pt x="103" y="128"/>
                  </a:lnTo>
                  <a:cubicBezTo>
                    <a:pt x="1" y="229"/>
                    <a:pt x="1" y="395"/>
                    <a:pt x="103" y="497"/>
                  </a:cubicBezTo>
                  <a:cubicBezTo>
                    <a:pt x="155" y="548"/>
                    <a:pt x="221" y="573"/>
                    <a:pt x="288" y="573"/>
                  </a:cubicBezTo>
                  <a:cubicBezTo>
                    <a:pt x="355" y="573"/>
                    <a:pt x="422" y="548"/>
                    <a:pt x="472" y="497"/>
                  </a:cubicBezTo>
                  <a:lnTo>
                    <a:pt x="524" y="446"/>
                  </a:lnTo>
                  <a:cubicBezTo>
                    <a:pt x="626" y="345"/>
                    <a:pt x="626" y="179"/>
                    <a:pt x="524" y="77"/>
                  </a:cubicBezTo>
                  <a:cubicBezTo>
                    <a:pt x="473" y="26"/>
                    <a:pt x="406" y="0"/>
                    <a:pt x="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1"/>
            <p:cNvSpPr/>
            <p:nvPr/>
          </p:nvSpPr>
          <p:spPr>
            <a:xfrm>
              <a:off x="2936031" y="1716527"/>
              <a:ext cx="12756" cy="11717"/>
            </a:xfrm>
            <a:custGeom>
              <a:rect b="b" l="l" r="r" t="t"/>
              <a:pathLst>
                <a:path extrusionOk="0" h="574" w="625">
                  <a:moveTo>
                    <a:pt x="338" y="1"/>
                  </a:moveTo>
                  <a:cubicBezTo>
                    <a:pt x="271" y="1"/>
                    <a:pt x="204" y="26"/>
                    <a:pt x="153" y="78"/>
                  </a:cubicBezTo>
                  <a:lnTo>
                    <a:pt x="103" y="128"/>
                  </a:lnTo>
                  <a:cubicBezTo>
                    <a:pt x="1" y="230"/>
                    <a:pt x="1" y="396"/>
                    <a:pt x="103" y="498"/>
                  </a:cubicBezTo>
                  <a:cubicBezTo>
                    <a:pt x="153" y="549"/>
                    <a:pt x="221" y="574"/>
                    <a:pt x="287" y="574"/>
                  </a:cubicBezTo>
                  <a:cubicBezTo>
                    <a:pt x="355" y="574"/>
                    <a:pt x="421" y="549"/>
                    <a:pt x="472" y="498"/>
                  </a:cubicBezTo>
                  <a:lnTo>
                    <a:pt x="524" y="446"/>
                  </a:lnTo>
                  <a:cubicBezTo>
                    <a:pt x="624" y="344"/>
                    <a:pt x="624" y="180"/>
                    <a:pt x="524" y="78"/>
                  </a:cubicBezTo>
                  <a:cubicBezTo>
                    <a:pt x="472" y="26"/>
                    <a:pt x="405"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1"/>
            <p:cNvSpPr/>
            <p:nvPr/>
          </p:nvSpPr>
          <p:spPr>
            <a:xfrm>
              <a:off x="2961013" y="1741512"/>
              <a:ext cx="12756" cy="11717"/>
            </a:xfrm>
            <a:custGeom>
              <a:rect b="b" l="l" r="r" t="t"/>
              <a:pathLst>
                <a:path extrusionOk="0" h="574" w="625">
                  <a:moveTo>
                    <a:pt x="338" y="1"/>
                  </a:moveTo>
                  <a:cubicBezTo>
                    <a:pt x="271" y="1"/>
                    <a:pt x="204" y="26"/>
                    <a:pt x="153" y="77"/>
                  </a:cubicBezTo>
                  <a:lnTo>
                    <a:pt x="102" y="128"/>
                  </a:lnTo>
                  <a:cubicBezTo>
                    <a:pt x="0" y="230"/>
                    <a:pt x="0" y="396"/>
                    <a:pt x="102" y="498"/>
                  </a:cubicBezTo>
                  <a:cubicBezTo>
                    <a:pt x="153" y="548"/>
                    <a:pt x="221" y="574"/>
                    <a:pt x="287" y="574"/>
                  </a:cubicBezTo>
                  <a:cubicBezTo>
                    <a:pt x="353" y="574"/>
                    <a:pt x="421" y="548"/>
                    <a:pt x="471" y="497"/>
                  </a:cubicBezTo>
                  <a:lnTo>
                    <a:pt x="522" y="446"/>
                  </a:lnTo>
                  <a:cubicBezTo>
                    <a:pt x="624" y="344"/>
                    <a:pt x="624" y="179"/>
                    <a:pt x="522" y="77"/>
                  </a:cubicBezTo>
                  <a:cubicBezTo>
                    <a:pt x="471" y="26"/>
                    <a:pt x="405"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1"/>
            <p:cNvSpPr/>
            <p:nvPr/>
          </p:nvSpPr>
          <p:spPr>
            <a:xfrm>
              <a:off x="2985995" y="1766497"/>
              <a:ext cx="12736" cy="11717"/>
            </a:xfrm>
            <a:custGeom>
              <a:rect b="b" l="l" r="r" t="t"/>
              <a:pathLst>
                <a:path extrusionOk="0" h="574" w="624">
                  <a:moveTo>
                    <a:pt x="338" y="0"/>
                  </a:moveTo>
                  <a:cubicBezTo>
                    <a:pt x="271" y="0"/>
                    <a:pt x="204" y="26"/>
                    <a:pt x="153" y="77"/>
                  </a:cubicBezTo>
                  <a:lnTo>
                    <a:pt x="102" y="127"/>
                  </a:lnTo>
                  <a:cubicBezTo>
                    <a:pt x="0" y="230"/>
                    <a:pt x="0" y="394"/>
                    <a:pt x="102" y="496"/>
                  </a:cubicBezTo>
                  <a:cubicBezTo>
                    <a:pt x="153" y="548"/>
                    <a:pt x="219" y="573"/>
                    <a:pt x="287" y="573"/>
                  </a:cubicBezTo>
                  <a:cubicBezTo>
                    <a:pt x="353" y="573"/>
                    <a:pt x="421" y="548"/>
                    <a:pt x="471" y="496"/>
                  </a:cubicBezTo>
                  <a:lnTo>
                    <a:pt x="522" y="446"/>
                  </a:lnTo>
                  <a:cubicBezTo>
                    <a:pt x="624" y="344"/>
                    <a:pt x="624" y="178"/>
                    <a:pt x="522" y="77"/>
                  </a:cubicBezTo>
                  <a:cubicBezTo>
                    <a:pt x="471" y="26"/>
                    <a:pt x="404"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1"/>
            <p:cNvSpPr/>
            <p:nvPr/>
          </p:nvSpPr>
          <p:spPr>
            <a:xfrm>
              <a:off x="2919397" y="1733184"/>
              <a:ext cx="12756" cy="11737"/>
            </a:xfrm>
            <a:custGeom>
              <a:rect b="b" l="l" r="r" t="t"/>
              <a:pathLst>
                <a:path extrusionOk="0" h="575" w="625">
                  <a:moveTo>
                    <a:pt x="338" y="1"/>
                  </a:moveTo>
                  <a:cubicBezTo>
                    <a:pt x="271" y="1"/>
                    <a:pt x="204" y="26"/>
                    <a:pt x="153" y="76"/>
                  </a:cubicBezTo>
                  <a:lnTo>
                    <a:pt x="103" y="128"/>
                  </a:lnTo>
                  <a:cubicBezTo>
                    <a:pt x="1" y="230"/>
                    <a:pt x="1" y="395"/>
                    <a:pt x="102" y="497"/>
                  </a:cubicBezTo>
                  <a:cubicBezTo>
                    <a:pt x="153" y="549"/>
                    <a:pt x="220" y="574"/>
                    <a:pt x="287" y="574"/>
                  </a:cubicBezTo>
                  <a:cubicBezTo>
                    <a:pt x="354" y="574"/>
                    <a:pt x="420" y="549"/>
                    <a:pt x="472" y="497"/>
                  </a:cubicBezTo>
                  <a:lnTo>
                    <a:pt x="522" y="447"/>
                  </a:lnTo>
                  <a:cubicBezTo>
                    <a:pt x="624" y="345"/>
                    <a:pt x="624" y="179"/>
                    <a:pt x="522" y="76"/>
                  </a:cubicBezTo>
                  <a:cubicBezTo>
                    <a:pt x="471" y="26"/>
                    <a:pt x="404"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1"/>
            <p:cNvSpPr/>
            <p:nvPr/>
          </p:nvSpPr>
          <p:spPr>
            <a:xfrm>
              <a:off x="2944358" y="1758169"/>
              <a:ext cx="12777" cy="11717"/>
            </a:xfrm>
            <a:custGeom>
              <a:rect b="b" l="l" r="r" t="t"/>
              <a:pathLst>
                <a:path extrusionOk="0" h="574" w="626">
                  <a:moveTo>
                    <a:pt x="338" y="0"/>
                  </a:moveTo>
                  <a:cubicBezTo>
                    <a:pt x="271" y="0"/>
                    <a:pt x="204" y="26"/>
                    <a:pt x="154" y="76"/>
                  </a:cubicBezTo>
                  <a:lnTo>
                    <a:pt x="102" y="128"/>
                  </a:lnTo>
                  <a:cubicBezTo>
                    <a:pt x="0" y="230"/>
                    <a:pt x="0" y="395"/>
                    <a:pt x="102" y="497"/>
                  </a:cubicBezTo>
                  <a:cubicBezTo>
                    <a:pt x="154" y="547"/>
                    <a:pt x="220" y="574"/>
                    <a:pt x="287" y="574"/>
                  </a:cubicBezTo>
                  <a:cubicBezTo>
                    <a:pt x="354" y="574"/>
                    <a:pt x="421" y="547"/>
                    <a:pt x="473" y="497"/>
                  </a:cubicBezTo>
                  <a:lnTo>
                    <a:pt x="523" y="446"/>
                  </a:lnTo>
                  <a:cubicBezTo>
                    <a:pt x="625" y="344"/>
                    <a:pt x="625" y="178"/>
                    <a:pt x="523" y="76"/>
                  </a:cubicBezTo>
                  <a:cubicBezTo>
                    <a:pt x="472" y="26"/>
                    <a:pt x="405"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1"/>
            <p:cNvSpPr/>
            <p:nvPr/>
          </p:nvSpPr>
          <p:spPr>
            <a:xfrm>
              <a:off x="2969320" y="1783133"/>
              <a:ext cx="12777" cy="11717"/>
            </a:xfrm>
            <a:custGeom>
              <a:rect b="b" l="l" r="r" t="t"/>
              <a:pathLst>
                <a:path extrusionOk="0" h="574" w="626">
                  <a:moveTo>
                    <a:pt x="339" y="0"/>
                  </a:moveTo>
                  <a:cubicBezTo>
                    <a:pt x="272" y="0"/>
                    <a:pt x="205" y="26"/>
                    <a:pt x="155" y="77"/>
                  </a:cubicBezTo>
                  <a:lnTo>
                    <a:pt x="103" y="129"/>
                  </a:lnTo>
                  <a:cubicBezTo>
                    <a:pt x="1" y="229"/>
                    <a:pt x="1" y="395"/>
                    <a:pt x="103" y="498"/>
                  </a:cubicBezTo>
                  <a:cubicBezTo>
                    <a:pt x="155" y="548"/>
                    <a:pt x="221" y="573"/>
                    <a:pt x="287" y="573"/>
                  </a:cubicBezTo>
                  <a:cubicBezTo>
                    <a:pt x="355" y="573"/>
                    <a:pt x="421" y="548"/>
                    <a:pt x="472" y="498"/>
                  </a:cubicBezTo>
                  <a:lnTo>
                    <a:pt x="524" y="446"/>
                  </a:lnTo>
                  <a:cubicBezTo>
                    <a:pt x="626" y="345"/>
                    <a:pt x="626" y="179"/>
                    <a:pt x="524" y="77"/>
                  </a:cubicBezTo>
                  <a:cubicBezTo>
                    <a:pt x="473" y="26"/>
                    <a:pt x="406" y="0"/>
                    <a:pt x="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1"/>
            <p:cNvSpPr/>
            <p:nvPr/>
          </p:nvSpPr>
          <p:spPr>
            <a:xfrm>
              <a:off x="2991016" y="1589766"/>
              <a:ext cx="133951" cy="133967"/>
            </a:xfrm>
            <a:custGeom>
              <a:rect b="b" l="l" r="r" t="t"/>
              <a:pathLst>
                <a:path extrusionOk="0" h="6563" w="6563">
                  <a:moveTo>
                    <a:pt x="4085" y="0"/>
                  </a:moveTo>
                  <a:cubicBezTo>
                    <a:pt x="3867" y="0"/>
                    <a:pt x="3661" y="87"/>
                    <a:pt x="3506" y="241"/>
                  </a:cubicBezTo>
                  <a:lnTo>
                    <a:pt x="3201" y="547"/>
                  </a:lnTo>
                  <a:cubicBezTo>
                    <a:pt x="3099" y="649"/>
                    <a:pt x="3099" y="814"/>
                    <a:pt x="3201" y="916"/>
                  </a:cubicBezTo>
                  <a:cubicBezTo>
                    <a:pt x="3251" y="967"/>
                    <a:pt x="3318" y="993"/>
                    <a:pt x="3385" y="993"/>
                  </a:cubicBezTo>
                  <a:cubicBezTo>
                    <a:pt x="3452" y="993"/>
                    <a:pt x="3519" y="967"/>
                    <a:pt x="3570" y="916"/>
                  </a:cubicBezTo>
                  <a:lnTo>
                    <a:pt x="3876" y="610"/>
                  </a:lnTo>
                  <a:cubicBezTo>
                    <a:pt x="3934" y="552"/>
                    <a:pt x="4010" y="523"/>
                    <a:pt x="4085" y="523"/>
                  </a:cubicBezTo>
                  <a:cubicBezTo>
                    <a:pt x="4161" y="523"/>
                    <a:pt x="4237" y="552"/>
                    <a:pt x="4295" y="610"/>
                  </a:cubicBezTo>
                  <a:lnTo>
                    <a:pt x="5954" y="2269"/>
                  </a:lnTo>
                  <a:cubicBezTo>
                    <a:pt x="6069" y="2384"/>
                    <a:pt x="6069" y="2573"/>
                    <a:pt x="5954" y="2688"/>
                  </a:cubicBezTo>
                  <a:lnTo>
                    <a:pt x="2687" y="5954"/>
                  </a:lnTo>
                  <a:cubicBezTo>
                    <a:pt x="2629" y="6012"/>
                    <a:pt x="2554" y="6041"/>
                    <a:pt x="2478" y="6041"/>
                  </a:cubicBezTo>
                  <a:cubicBezTo>
                    <a:pt x="2403" y="6041"/>
                    <a:pt x="2327" y="6012"/>
                    <a:pt x="2269" y="5954"/>
                  </a:cubicBezTo>
                  <a:lnTo>
                    <a:pt x="610" y="4295"/>
                  </a:lnTo>
                  <a:cubicBezTo>
                    <a:pt x="553" y="4238"/>
                    <a:pt x="522" y="4164"/>
                    <a:pt x="522" y="4086"/>
                  </a:cubicBezTo>
                  <a:cubicBezTo>
                    <a:pt x="522" y="4006"/>
                    <a:pt x="553" y="3932"/>
                    <a:pt x="610" y="3876"/>
                  </a:cubicBezTo>
                  <a:lnTo>
                    <a:pt x="846" y="3640"/>
                  </a:lnTo>
                  <a:lnTo>
                    <a:pt x="1478" y="4270"/>
                  </a:lnTo>
                  <a:cubicBezTo>
                    <a:pt x="1529" y="4321"/>
                    <a:pt x="1596" y="4347"/>
                    <a:pt x="1663" y="4347"/>
                  </a:cubicBezTo>
                  <a:cubicBezTo>
                    <a:pt x="1729" y="4347"/>
                    <a:pt x="1797" y="4321"/>
                    <a:pt x="1847" y="4270"/>
                  </a:cubicBezTo>
                  <a:cubicBezTo>
                    <a:pt x="1949" y="4168"/>
                    <a:pt x="1949" y="4003"/>
                    <a:pt x="1847" y="3901"/>
                  </a:cubicBezTo>
                  <a:lnTo>
                    <a:pt x="1215" y="3269"/>
                  </a:lnTo>
                  <a:lnTo>
                    <a:pt x="2831" y="1655"/>
                  </a:lnTo>
                  <a:cubicBezTo>
                    <a:pt x="2933" y="1553"/>
                    <a:pt x="2933" y="1387"/>
                    <a:pt x="2831" y="1285"/>
                  </a:cubicBezTo>
                  <a:cubicBezTo>
                    <a:pt x="2779" y="1234"/>
                    <a:pt x="2713" y="1209"/>
                    <a:pt x="2646" y="1209"/>
                  </a:cubicBezTo>
                  <a:cubicBezTo>
                    <a:pt x="2579" y="1209"/>
                    <a:pt x="2513" y="1234"/>
                    <a:pt x="2462" y="1285"/>
                  </a:cubicBezTo>
                  <a:lnTo>
                    <a:pt x="240" y="3507"/>
                  </a:lnTo>
                  <a:cubicBezTo>
                    <a:pt x="86" y="3662"/>
                    <a:pt x="1" y="3867"/>
                    <a:pt x="1" y="4086"/>
                  </a:cubicBezTo>
                  <a:cubicBezTo>
                    <a:pt x="1" y="4305"/>
                    <a:pt x="86" y="4509"/>
                    <a:pt x="240" y="4664"/>
                  </a:cubicBezTo>
                  <a:lnTo>
                    <a:pt x="1899" y="6323"/>
                  </a:lnTo>
                  <a:cubicBezTo>
                    <a:pt x="2059" y="6483"/>
                    <a:pt x="2268" y="6562"/>
                    <a:pt x="2478" y="6562"/>
                  </a:cubicBezTo>
                  <a:cubicBezTo>
                    <a:pt x="2687" y="6562"/>
                    <a:pt x="2897" y="6483"/>
                    <a:pt x="3056" y="6323"/>
                  </a:cubicBezTo>
                  <a:lnTo>
                    <a:pt x="6323" y="3057"/>
                  </a:lnTo>
                  <a:cubicBezTo>
                    <a:pt x="6478" y="2902"/>
                    <a:pt x="6563" y="2697"/>
                    <a:pt x="6563" y="2478"/>
                  </a:cubicBezTo>
                  <a:cubicBezTo>
                    <a:pt x="6563" y="2259"/>
                    <a:pt x="6478" y="2055"/>
                    <a:pt x="6323" y="1900"/>
                  </a:cubicBezTo>
                  <a:lnTo>
                    <a:pt x="4663" y="241"/>
                  </a:lnTo>
                  <a:cubicBezTo>
                    <a:pt x="4510" y="87"/>
                    <a:pt x="4304" y="0"/>
                    <a:pt x="4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1"/>
            <p:cNvSpPr/>
            <p:nvPr/>
          </p:nvSpPr>
          <p:spPr>
            <a:xfrm>
              <a:off x="2873270" y="1474496"/>
              <a:ext cx="366972" cy="364526"/>
            </a:xfrm>
            <a:custGeom>
              <a:rect b="b" l="l" r="r" t="t"/>
              <a:pathLst>
                <a:path extrusionOk="0" h="17858" w="17980">
                  <a:moveTo>
                    <a:pt x="4001" y="539"/>
                  </a:moveTo>
                  <a:cubicBezTo>
                    <a:pt x="4145" y="539"/>
                    <a:pt x="4288" y="574"/>
                    <a:pt x="4419" y="642"/>
                  </a:cubicBezTo>
                  <a:lnTo>
                    <a:pt x="3000" y="2063"/>
                  </a:lnTo>
                  <a:cubicBezTo>
                    <a:pt x="2898" y="2165"/>
                    <a:pt x="2898" y="2329"/>
                    <a:pt x="3000" y="2431"/>
                  </a:cubicBezTo>
                  <a:cubicBezTo>
                    <a:pt x="3050" y="2482"/>
                    <a:pt x="3117" y="2508"/>
                    <a:pt x="3184" y="2508"/>
                  </a:cubicBezTo>
                  <a:cubicBezTo>
                    <a:pt x="3251" y="2508"/>
                    <a:pt x="3317" y="2482"/>
                    <a:pt x="3369" y="2431"/>
                  </a:cubicBezTo>
                  <a:lnTo>
                    <a:pt x="4816" y="985"/>
                  </a:lnTo>
                  <a:lnTo>
                    <a:pt x="8682" y="4851"/>
                  </a:lnTo>
                  <a:lnTo>
                    <a:pt x="4972" y="8559"/>
                  </a:lnTo>
                  <a:lnTo>
                    <a:pt x="921" y="4509"/>
                  </a:lnTo>
                  <a:cubicBezTo>
                    <a:pt x="574" y="4161"/>
                    <a:pt x="574" y="3595"/>
                    <a:pt x="921" y="3246"/>
                  </a:cubicBezTo>
                  <a:lnTo>
                    <a:pt x="3369" y="800"/>
                  </a:lnTo>
                  <a:cubicBezTo>
                    <a:pt x="3543" y="626"/>
                    <a:pt x="3772" y="539"/>
                    <a:pt x="4001" y="539"/>
                  </a:cubicBezTo>
                  <a:close/>
                  <a:moveTo>
                    <a:pt x="16287" y="12979"/>
                  </a:moveTo>
                  <a:lnTo>
                    <a:pt x="16287" y="14981"/>
                  </a:lnTo>
                  <a:lnTo>
                    <a:pt x="15918" y="14610"/>
                  </a:lnTo>
                  <a:cubicBezTo>
                    <a:pt x="15570" y="14262"/>
                    <a:pt x="15570" y="13697"/>
                    <a:pt x="15918" y="13349"/>
                  </a:cubicBezTo>
                  <a:lnTo>
                    <a:pt x="16287" y="12979"/>
                  </a:lnTo>
                  <a:close/>
                  <a:moveTo>
                    <a:pt x="13129" y="9299"/>
                  </a:moveTo>
                  <a:lnTo>
                    <a:pt x="16179" y="12349"/>
                  </a:lnTo>
                  <a:lnTo>
                    <a:pt x="15733" y="12795"/>
                  </a:lnTo>
                  <a:lnTo>
                    <a:pt x="15688" y="12749"/>
                  </a:lnTo>
                  <a:cubicBezTo>
                    <a:pt x="15637" y="12699"/>
                    <a:pt x="15570" y="12674"/>
                    <a:pt x="15503" y="12674"/>
                  </a:cubicBezTo>
                  <a:cubicBezTo>
                    <a:pt x="15437" y="12674"/>
                    <a:pt x="15370" y="12699"/>
                    <a:pt x="15319" y="12749"/>
                  </a:cubicBezTo>
                  <a:cubicBezTo>
                    <a:pt x="15217" y="12852"/>
                    <a:pt x="15217" y="13018"/>
                    <a:pt x="15319" y="13120"/>
                  </a:cubicBezTo>
                  <a:lnTo>
                    <a:pt x="15370" y="13170"/>
                  </a:lnTo>
                  <a:cubicBezTo>
                    <a:pt x="15374" y="13174"/>
                    <a:pt x="15378" y="13177"/>
                    <a:pt x="15382" y="13181"/>
                  </a:cubicBezTo>
                  <a:cubicBezTo>
                    <a:pt x="15005" y="13732"/>
                    <a:pt x="15059" y="14492"/>
                    <a:pt x="15548" y="14981"/>
                  </a:cubicBezTo>
                  <a:lnTo>
                    <a:pt x="16179" y="15611"/>
                  </a:lnTo>
                  <a:lnTo>
                    <a:pt x="14733" y="17058"/>
                  </a:lnTo>
                  <a:cubicBezTo>
                    <a:pt x="14559" y="17232"/>
                    <a:pt x="14331" y="17318"/>
                    <a:pt x="14102" y="17318"/>
                  </a:cubicBezTo>
                  <a:cubicBezTo>
                    <a:pt x="13958" y="17318"/>
                    <a:pt x="13814" y="17284"/>
                    <a:pt x="13683" y="17214"/>
                  </a:cubicBezTo>
                  <a:lnTo>
                    <a:pt x="15102" y="15795"/>
                  </a:lnTo>
                  <a:cubicBezTo>
                    <a:pt x="15204" y="15693"/>
                    <a:pt x="15204" y="15529"/>
                    <a:pt x="15102" y="15426"/>
                  </a:cubicBezTo>
                  <a:cubicBezTo>
                    <a:pt x="15051" y="15375"/>
                    <a:pt x="14984" y="15350"/>
                    <a:pt x="14917" y="15350"/>
                  </a:cubicBezTo>
                  <a:cubicBezTo>
                    <a:pt x="14851" y="15350"/>
                    <a:pt x="14784" y="15375"/>
                    <a:pt x="14733" y="15426"/>
                  </a:cubicBezTo>
                  <a:lnTo>
                    <a:pt x="13286" y="16873"/>
                  </a:lnTo>
                  <a:lnTo>
                    <a:pt x="9420" y="13007"/>
                  </a:lnTo>
                  <a:lnTo>
                    <a:pt x="13129" y="9299"/>
                  </a:lnTo>
                  <a:close/>
                  <a:moveTo>
                    <a:pt x="14101" y="0"/>
                  </a:moveTo>
                  <a:cubicBezTo>
                    <a:pt x="13735" y="0"/>
                    <a:pt x="13388" y="143"/>
                    <a:pt x="13129" y="402"/>
                  </a:cubicBezTo>
                  <a:lnTo>
                    <a:pt x="9051" y="4481"/>
                  </a:lnTo>
                  <a:lnTo>
                    <a:pt x="5000" y="431"/>
                  </a:lnTo>
                  <a:cubicBezTo>
                    <a:pt x="4724" y="155"/>
                    <a:pt x="4362" y="17"/>
                    <a:pt x="4000" y="17"/>
                  </a:cubicBezTo>
                  <a:cubicBezTo>
                    <a:pt x="3637" y="17"/>
                    <a:pt x="3275" y="155"/>
                    <a:pt x="3000" y="431"/>
                  </a:cubicBezTo>
                  <a:lnTo>
                    <a:pt x="552" y="2877"/>
                  </a:lnTo>
                  <a:cubicBezTo>
                    <a:pt x="0" y="3430"/>
                    <a:pt x="0" y="4327"/>
                    <a:pt x="552" y="4879"/>
                  </a:cubicBezTo>
                  <a:lnTo>
                    <a:pt x="4603" y="8928"/>
                  </a:lnTo>
                  <a:lnTo>
                    <a:pt x="3628" y="9904"/>
                  </a:lnTo>
                  <a:cubicBezTo>
                    <a:pt x="3526" y="10006"/>
                    <a:pt x="3526" y="10172"/>
                    <a:pt x="3628" y="10273"/>
                  </a:cubicBezTo>
                  <a:cubicBezTo>
                    <a:pt x="3679" y="10324"/>
                    <a:pt x="3746" y="10349"/>
                    <a:pt x="3813" y="10349"/>
                  </a:cubicBezTo>
                  <a:cubicBezTo>
                    <a:pt x="3880" y="10349"/>
                    <a:pt x="3946" y="10324"/>
                    <a:pt x="3997" y="10273"/>
                  </a:cubicBezTo>
                  <a:lnTo>
                    <a:pt x="13498" y="772"/>
                  </a:lnTo>
                  <a:cubicBezTo>
                    <a:pt x="13659" y="611"/>
                    <a:pt x="13874" y="523"/>
                    <a:pt x="14101" y="523"/>
                  </a:cubicBezTo>
                  <a:cubicBezTo>
                    <a:pt x="14329" y="523"/>
                    <a:pt x="14543" y="611"/>
                    <a:pt x="14705" y="772"/>
                  </a:cubicBezTo>
                  <a:lnTo>
                    <a:pt x="17207" y="3276"/>
                  </a:lnTo>
                  <a:cubicBezTo>
                    <a:pt x="17369" y="3436"/>
                    <a:pt x="17458" y="3650"/>
                    <a:pt x="17458" y="3878"/>
                  </a:cubicBezTo>
                  <a:cubicBezTo>
                    <a:pt x="17458" y="4029"/>
                    <a:pt x="17418" y="4175"/>
                    <a:pt x="17343" y="4304"/>
                  </a:cubicBezTo>
                  <a:lnTo>
                    <a:pt x="15918" y="2877"/>
                  </a:lnTo>
                  <a:cubicBezTo>
                    <a:pt x="15867" y="2826"/>
                    <a:pt x="15800" y="2801"/>
                    <a:pt x="15733" y="2801"/>
                  </a:cubicBezTo>
                  <a:cubicBezTo>
                    <a:pt x="15666" y="2801"/>
                    <a:pt x="15599" y="2826"/>
                    <a:pt x="15548" y="2877"/>
                  </a:cubicBezTo>
                  <a:cubicBezTo>
                    <a:pt x="15447" y="2980"/>
                    <a:pt x="15447" y="3146"/>
                    <a:pt x="15548" y="3246"/>
                  </a:cubicBezTo>
                  <a:lnTo>
                    <a:pt x="16994" y="4694"/>
                  </a:lnTo>
                  <a:lnTo>
                    <a:pt x="4603" y="17086"/>
                  </a:lnTo>
                  <a:cubicBezTo>
                    <a:pt x="4441" y="17247"/>
                    <a:pt x="4228" y="17335"/>
                    <a:pt x="3999" y="17335"/>
                  </a:cubicBezTo>
                  <a:cubicBezTo>
                    <a:pt x="3772" y="17335"/>
                    <a:pt x="3557" y="17247"/>
                    <a:pt x="3397" y="17086"/>
                  </a:cubicBezTo>
                  <a:lnTo>
                    <a:pt x="894" y="14584"/>
                  </a:lnTo>
                  <a:cubicBezTo>
                    <a:pt x="733" y="14422"/>
                    <a:pt x="644" y="14208"/>
                    <a:pt x="644" y="13980"/>
                  </a:cubicBezTo>
                  <a:cubicBezTo>
                    <a:pt x="644" y="13828"/>
                    <a:pt x="684" y="13682"/>
                    <a:pt x="758" y="13554"/>
                  </a:cubicBezTo>
                  <a:lnTo>
                    <a:pt x="2184" y="14981"/>
                  </a:lnTo>
                  <a:cubicBezTo>
                    <a:pt x="2234" y="15031"/>
                    <a:pt x="2302" y="15056"/>
                    <a:pt x="2368" y="15056"/>
                  </a:cubicBezTo>
                  <a:cubicBezTo>
                    <a:pt x="2435" y="15056"/>
                    <a:pt x="2502" y="15031"/>
                    <a:pt x="2553" y="14981"/>
                  </a:cubicBezTo>
                  <a:cubicBezTo>
                    <a:pt x="2655" y="14878"/>
                    <a:pt x="2655" y="14712"/>
                    <a:pt x="2553" y="14610"/>
                  </a:cubicBezTo>
                  <a:lnTo>
                    <a:pt x="1106" y="13165"/>
                  </a:lnTo>
                  <a:lnTo>
                    <a:pt x="3259" y="11012"/>
                  </a:lnTo>
                  <a:cubicBezTo>
                    <a:pt x="3361" y="10910"/>
                    <a:pt x="3361" y="10744"/>
                    <a:pt x="3259" y="10642"/>
                  </a:cubicBezTo>
                  <a:cubicBezTo>
                    <a:pt x="3208" y="10591"/>
                    <a:pt x="3141" y="10565"/>
                    <a:pt x="3074" y="10565"/>
                  </a:cubicBezTo>
                  <a:cubicBezTo>
                    <a:pt x="3008" y="10565"/>
                    <a:pt x="2941" y="10591"/>
                    <a:pt x="2890" y="10642"/>
                  </a:cubicBezTo>
                  <a:lnTo>
                    <a:pt x="525" y="13007"/>
                  </a:lnTo>
                  <a:cubicBezTo>
                    <a:pt x="264" y="13267"/>
                    <a:pt x="121" y="13612"/>
                    <a:pt x="121" y="13980"/>
                  </a:cubicBezTo>
                  <a:cubicBezTo>
                    <a:pt x="121" y="14347"/>
                    <a:pt x="264" y="14693"/>
                    <a:pt x="525" y="14953"/>
                  </a:cubicBezTo>
                  <a:lnTo>
                    <a:pt x="3028" y="17454"/>
                  </a:lnTo>
                  <a:cubicBezTo>
                    <a:pt x="3287" y="17715"/>
                    <a:pt x="3632" y="17858"/>
                    <a:pt x="3999" y="17858"/>
                  </a:cubicBezTo>
                  <a:cubicBezTo>
                    <a:pt x="4367" y="17858"/>
                    <a:pt x="4712" y="17715"/>
                    <a:pt x="4972" y="17454"/>
                  </a:cubicBezTo>
                  <a:lnTo>
                    <a:pt x="9051" y="13376"/>
                  </a:lnTo>
                  <a:lnTo>
                    <a:pt x="13102" y="17428"/>
                  </a:lnTo>
                  <a:cubicBezTo>
                    <a:pt x="13378" y="17703"/>
                    <a:pt x="13740" y="17841"/>
                    <a:pt x="14101" y="17841"/>
                  </a:cubicBezTo>
                  <a:cubicBezTo>
                    <a:pt x="14463" y="17841"/>
                    <a:pt x="14826" y="17703"/>
                    <a:pt x="15102" y="17427"/>
                  </a:cubicBezTo>
                  <a:lnTo>
                    <a:pt x="16733" y="15795"/>
                  </a:lnTo>
                  <a:lnTo>
                    <a:pt x="16734" y="15794"/>
                  </a:lnTo>
                  <a:cubicBezTo>
                    <a:pt x="16781" y="15746"/>
                    <a:pt x="16810" y="15681"/>
                    <a:pt x="16810" y="15611"/>
                  </a:cubicBezTo>
                  <a:lnTo>
                    <a:pt x="16810" y="12349"/>
                  </a:lnTo>
                  <a:cubicBezTo>
                    <a:pt x="16810" y="12278"/>
                    <a:pt x="16781" y="12213"/>
                    <a:pt x="16734" y="12165"/>
                  </a:cubicBezTo>
                  <a:cubicBezTo>
                    <a:pt x="16733" y="12165"/>
                    <a:pt x="16733" y="12164"/>
                    <a:pt x="16733" y="12164"/>
                  </a:cubicBezTo>
                  <a:lnTo>
                    <a:pt x="13498" y="8928"/>
                  </a:lnTo>
                  <a:lnTo>
                    <a:pt x="17577" y="4850"/>
                  </a:lnTo>
                  <a:cubicBezTo>
                    <a:pt x="17836" y="4591"/>
                    <a:pt x="17979" y="4246"/>
                    <a:pt x="17979" y="3878"/>
                  </a:cubicBezTo>
                  <a:cubicBezTo>
                    <a:pt x="17979" y="3511"/>
                    <a:pt x="17836" y="3165"/>
                    <a:pt x="17577" y="2905"/>
                  </a:cubicBezTo>
                  <a:lnTo>
                    <a:pt x="15074" y="402"/>
                  </a:lnTo>
                  <a:cubicBezTo>
                    <a:pt x="14814" y="143"/>
                    <a:pt x="14469" y="0"/>
                    <a:pt x="14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1"/>
            <p:cNvSpPr/>
            <p:nvPr/>
          </p:nvSpPr>
          <p:spPr>
            <a:xfrm>
              <a:off x="3100597" y="1551942"/>
              <a:ext cx="12756" cy="11758"/>
            </a:xfrm>
            <a:custGeom>
              <a:rect b="b" l="l" r="r" t="t"/>
              <a:pathLst>
                <a:path extrusionOk="0" h="576" w="625">
                  <a:moveTo>
                    <a:pt x="338" y="1"/>
                  </a:moveTo>
                  <a:cubicBezTo>
                    <a:pt x="271" y="1"/>
                    <a:pt x="204" y="26"/>
                    <a:pt x="153" y="78"/>
                  </a:cubicBezTo>
                  <a:lnTo>
                    <a:pt x="103" y="129"/>
                  </a:lnTo>
                  <a:cubicBezTo>
                    <a:pt x="1" y="230"/>
                    <a:pt x="1" y="396"/>
                    <a:pt x="103" y="498"/>
                  </a:cubicBezTo>
                  <a:cubicBezTo>
                    <a:pt x="153" y="549"/>
                    <a:pt x="221" y="575"/>
                    <a:pt x="287" y="575"/>
                  </a:cubicBezTo>
                  <a:cubicBezTo>
                    <a:pt x="354" y="575"/>
                    <a:pt x="421" y="549"/>
                    <a:pt x="472" y="498"/>
                  </a:cubicBezTo>
                  <a:lnTo>
                    <a:pt x="522" y="447"/>
                  </a:lnTo>
                  <a:cubicBezTo>
                    <a:pt x="624" y="346"/>
                    <a:pt x="624" y="180"/>
                    <a:pt x="522" y="78"/>
                  </a:cubicBezTo>
                  <a:cubicBezTo>
                    <a:pt x="472" y="26"/>
                    <a:pt x="405"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1"/>
            <p:cNvSpPr/>
            <p:nvPr/>
          </p:nvSpPr>
          <p:spPr>
            <a:xfrm>
              <a:off x="3125579" y="1576926"/>
              <a:ext cx="12756" cy="11717"/>
            </a:xfrm>
            <a:custGeom>
              <a:rect b="b" l="l" r="r" t="t"/>
              <a:pathLst>
                <a:path extrusionOk="0" h="574" w="625">
                  <a:moveTo>
                    <a:pt x="337" y="1"/>
                  </a:moveTo>
                  <a:cubicBezTo>
                    <a:pt x="271" y="1"/>
                    <a:pt x="204" y="26"/>
                    <a:pt x="153" y="77"/>
                  </a:cubicBezTo>
                  <a:lnTo>
                    <a:pt x="102" y="128"/>
                  </a:lnTo>
                  <a:cubicBezTo>
                    <a:pt x="0" y="230"/>
                    <a:pt x="0" y="396"/>
                    <a:pt x="102" y="498"/>
                  </a:cubicBezTo>
                  <a:cubicBezTo>
                    <a:pt x="153" y="548"/>
                    <a:pt x="219" y="574"/>
                    <a:pt x="287" y="574"/>
                  </a:cubicBezTo>
                  <a:cubicBezTo>
                    <a:pt x="353" y="574"/>
                    <a:pt x="420" y="548"/>
                    <a:pt x="471" y="498"/>
                  </a:cubicBezTo>
                  <a:lnTo>
                    <a:pt x="522" y="446"/>
                  </a:lnTo>
                  <a:cubicBezTo>
                    <a:pt x="624" y="344"/>
                    <a:pt x="624" y="179"/>
                    <a:pt x="522" y="77"/>
                  </a:cubicBezTo>
                  <a:cubicBezTo>
                    <a:pt x="471" y="26"/>
                    <a:pt x="404" y="1"/>
                    <a:pt x="3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1"/>
            <p:cNvSpPr/>
            <p:nvPr/>
          </p:nvSpPr>
          <p:spPr>
            <a:xfrm>
              <a:off x="3150561" y="1601911"/>
              <a:ext cx="12736" cy="11717"/>
            </a:xfrm>
            <a:custGeom>
              <a:rect b="b" l="l" r="r" t="t"/>
              <a:pathLst>
                <a:path extrusionOk="0" h="574" w="624">
                  <a:moveTo>
                    <a:pt x="337" y="0"/>
                  </a:moveTo>
                  <a:cubicBezTo>
                    <a:pt x="270" y="0"/>
                    <a:pt x="203" y="26"/>
                    <a:pt x="153" y="77"/>
                  </a:cubicBezTo>
                  <a:lnTo>
                    <a:pt x="101" y="127"/>
                  </a:lnTo>
                  <a:cubicBezTo>
                    <a:pt x="0" y="230"/>
                    <a:pt x="0" y="396"/>
                    <a:pt x="102" y="498"/>
                  </a:cubicBezTo>
                  <a:cubicBezTo>
                    <a:pt x="153" y="548"/>
                    <a:pt x="219" y="573"/>
                    <a:pt x="287" y="573"/>
                  </a:cubicBezTo>
                  <a:cubicBezTo>
                    <a:pt x="353" y="573"/>
                    <a:pt x="419" y="548"/>
                    <a:pt x="471" y="496"/>
                  </a:cubicBezTo>
                  <a:lnTo>
                    <a:pt x="522" y="446"/>
                  </a:lnTo>
                  <a:cubicBezTo>
                    <a:pt x="624" y="344"/>
                    <a:pt x="624" y="179"/>
                    <a:pt x="522" y="77"/>
                  </a:cubicBezTo>
                  <a:cubicBezTo>
                    <a:pt x="471" y="26"/>
                    <a:pt x="403" y="0"/>
                    <a:pt x="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1"/>
            <p:cNvSpPr/>
            <p:nvPr/>
          </p:nvSpPr>
          <p:spPr>
            <a:xfrm>
              <a:off x="3117231" y="1535305"/>
              <a:ext cx="12777" cy="11737"/>
            </a:xfrm>
            <a:custGeom>
              <a:rect b="b" l="l" r="r" t="t"/>
              <a:pathLst>
                <a:path extrusionOk="0" h="575" w="626">
                  <a:moveTo>
                    <a:pt x="339" y="1"/>
                  </a:moveTo>
                  <a:cubicBezTo>
                    <a:pt x="272" y="1"/>
                    <a:pt x="206" y="27"/>
                    <a:pt x="154" y="78"/>
                  </a:cubicBezTo>
                  <a:lnTo>
                    <a:pt x="103" y="128"/>
                  </a:lnTo>
                  <a:cubicBezTo>
                    <a:pt x="2" y="230"/>
                    <a:pt x="0" y="395"/>
                    <a:pt x="103" y="497"/>
                  </a:cubicBezTo>
                  <a:cubicBezTo>
                    <a:pt x="154" y="549"/>
                    <a:pt x="221" y="574"/>
                    <a:pt x="287" y="574"/>
                  </a:cubicBezTo>
                  <a:cubicBezTo>
                    <a:pt x="355" y="574"/>
                    <a:pt x="421" y="549"/>
                    <a:pt x="473" y="497"/>
                  </a:cubicBezTo>
                  <a:lnTo>
                    <a:pt x="523" y="447"/>
                  </a:lnTo>
                  <a:cubicBezTo>
                    <a:pt x="626" y="344"/>
                    <a:pt x="626" y="180"/>
                    <a:pt x="523" y="78"/>
                  </a:cubicBezTo>
                  <a:cubicBezTo>
                    <a:pt x="472" y="27"/>
                    <a:pt x="406"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1"/>
            <p:cNvSpPr/>
            <p:nvPr/>
          </p:nvSpPr>
          <p:spPr>
            <a:xfrm>
              <a:off x="3142213" y="1560290"/>
              <a:ext cx="12777" cy="11717"/>
            </a:xfrm>
            <a:custGeom>
              <a:rect b="b" l="l" r="r" t="t"/>
              <a:pathLst>
                <a:path extrusionOk="0" h="574" w="626">
                  <a:moveTo>
                    <a:pt x="338" y="0"/>
                  </a:moveTo>
                  <a:cubicBezTo>
                    <a:pt x="271" y="0"/>
                    <a:pt x="205" y="26"/>
                    <a:pt x="154" y="76"/>
                  </a:cubicBezTo>
                  <a:lnTo>
                    <a:pt x="102" y="128"/>
                  </a:lnTo>
                  <a:cubicBezTo>
                    <a:pt x="0" y="230"/>
                    <a:pt x="0" y="395"/>
                    <a:pt x="102" y="497"/>
                  </a:cubicBezTo>
                  <a:cubicBezTo>
                    <a:pt x="154" y="549"/>
                    <a:pt x="221" y="574"/>
                    <a:pt x="287" y="574"/>
                  </a:cubicBezTo>
                  <a:cubicBezTo>
                    <a:pt x="355" y="574"/>
                    <a:pt x="421" y="549"/>
                    <a:pt x="471" y="497"/>
                  </a:cubicBezTo>
                  <a:lnTo>
                    <a:pt x="523" y="446"/>
                  </a:lnTo>
                  <a:cubicBezTo>
                    <a:pt x="625" y="344"/>
                    <a:pt x="625" y="178"/>
                    <a:pt x="523" y="76"/>
                  </a:cubicBezTo>
                  <a:cubicBezTo>
                    <a:pt x="472" y="26"/>
                    <a:pt x="405"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1"/>
            <p:cNvSpPr/>
            <p:nvPr/>
          </p:nvSpPr>
          <p:spPr>
            <a:xfrm>
              <a:off x="3167174" y="1585255"/>
              <a:ext cx="12756" cy="11737"/>
            </a:xfrm>
            <a:custGeom>
              <a:rect b="b" l="l" r="r" t="t"/>
              <a:pathLst>
                <a:path extrusionOk="0" h="575" w="625">
                  <a:moveTo>
                    <a:pt x="339" y="1"/>
                  </a:moveTo>
                  <a:cubicBezTo>
                    <a:pt x="272" y="1"/>
                    <a:pt x="205" y="26"/>
                    <a:pt x="154" y="77"/>
                  </a:cubicBezTo>
                  <a:lnTo>
                    <a:pt x="103" y="128"/>
                  </a:lnTo>
                  <a:cubicBezTo>
                    <a:pt x="1" y="231"/>
                    <a:pt x="1" y="395"/>
                    <a:pt x="103" y="497"/>
                  </a:cubicBezTo>
                  <a:cubicBezTo>
                    <a:pt x="154" y="548"/>
                    <a:pt x="221" y="574"/>
                    <a:pt x="288" y="574"/>
                  </a:cubicBezTo>
                  <a:cubicBezTo>
                    <a:pt x="354" y="574"/>
                    <a:pt x="422" y="548"/>
                    <a:pt x="472" y="497"/>
                  </a:cubicBezTo>
                  <a:lnTo>
                    <a:pt x="524" y="446"/>
                  </a:lnTo>
                  <a:cubicBezTo>
                    <a:pt x="625" y="345"/>
                    <a:pt x="625" y="179"/>
                    <a:pt x="524" y="77"/>
                  </a:cubicBezTo>
                  <a:cubicBezTo>
                    <a:pt x="473" y="26"/>
                    <a:pt x="406"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1"/>
            <p:cNvSpPr/>
            <p:nvPr/>
          </p:nvSpPr>
          <p:spPr>
            <a:xfrm>
              <a:off x="3133886" y="1518649"/>
              <a:ext cx="12756" cy="11717"/>
            </a:xfrm>
            <a:custGeom>
              <a:rect b="b" l="l" r="r" t="t"/>
              <a:pathLst>
                <a:path extrusionOk="0" h="574" w="625">
                  <a:moveTo>
                    <a:pt x="339" y="1"/>
                  </a:moveTo>
                  <a:cubicBezTo>
                    <a:pt x="272" y="1"/>
                    <a:pt x="204" y="26"/>
                    <a:pt x="153" y="77"/>
                  </a:cubicBezTo>
                  <a:lnTo>
                    <a:pt x="103" y="129"/>
                  </a:lnTo>
                  <a:cubicBezTo>
                    <a:pt x="1" y="230"/>
                    <a:pt x="1" y="396"/>
                    <a:pt x="103" y="498"/>
                  </a:cubicBezTo>
                  <a:cubicBezTo>
                    <a:pt x="153" y="549"/>
                    <a:pt x="221" y="574"/>
                    <a:pt x="287" y="574"/>
                  </a:cubicBezTo>
                  <a:cubicBezTo>
                    <a:pt x="354" y="574"/>
                    <a:pt x="421" y="549"/>
                    <a:pt x="472" y="498"/>
                  </a:cubicBezTo>
                  <a:lnTo>
                    <a:pt x="524" y="446"/>
                  </a:lnTo>
                  <a:cubicBezTo>
                    <a:pt x="625" y="345"/>
                    <a:pt x="625" y="180"/>
                    <a:pt x="524" y="77"/>
                  </a:cubicBezTo>
                  <a:cubicBezTo>
                    <a:pt x="473" y="26"/>
                    <a:pt x="406"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1"/>
            <p:cNvSpPr/>
            <p:nvPr/>
          </p:nvSpPr>
          <p:spPr>
            <a:xfrm>
              <a:off x="3158868" y="1543634"/>
              <a:ext cx="12756" cy="11717"/>
            </a:xfrm>
            <a:custGeom>
              <a:rect b="b" l="l" r="r" t="t"/>
              <a:pathLst>
                <a:path extrusionOk="0" h="574" w="625">
                  <a:moveTo>
                    <a:pt x="338" y="0"/>
                  </a:moveTo>
                  <a:cubicBezTo>
                    <a:pt x="271" y="0"/>
                    <a:pt x="204" y="26"/>
                    <a:pt x="153" y="77"/>
                  </a:cubicBezTo>
                  <a:lnTo>
                    <a:pt x="103" y="128"/>
                  </a:lnTo>
                  <a:cubicBezTo>
                    <a:pt x="0" y="230"/>
                    <a:pt x="0" y="396"/>
                    <a:pt x="103" y="498"/>
                  </a:cubicBezTo>
                  <a:cubicBezTo>
                    <a:pt x="153" y="548"/>
                    <a:pt x="219" y="573"/>
                    <a:pt x="287" y="573"/>
                  </a:cubicBezTo>
                  <a:cubicBezTo>
                    <a:pt x="354" y="573"/>
                    <a:pt x="420" y="548"/>
                    <a:pt x="472" y="498"/>
                  </a:cubicBezTo>
                  <a:lnTo>
                    <a:pt x="522" y="446"/>
                  </a:lnTo>
                  <a:cubicBezTo>
                    <a:pt x="624" y="344"/>
                    <a:pt x="624" y="179"/>
                    <a:pt x="522" y="77"/>
                  </a:cubicBezTo>
                  <a:cubicBezTo>
                    <a:pt x="471" y="26"/>
                    <a:pt x="404"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1"/>
            <p:cNvSpPr/>
            <p:nvPr/>
          </p:nvSpPr>
          <p:spPr>
            <a:xfrm>
              <a:off x="3183849" y="1568619"/>
              <a:ext cx="12736" cy="11717"/>
            </a:xfrm>
            <a:custGeom>
              <a:rect b="b" l="l" r="r" t="t"/>
              <a:pathLst>
                <a:path extrusionOk="0" h="574" w="624">
                  <a:moveTo>
                    <a:pt x="337" y="0"/>
                  </a:moveTo>
                  <a:cubicBezTo>
                    <a:pt x="271" y="0"/>
                    <a:pt x="204" y="26"/>
                    <a:pt x="153" y="77"/>
                  </a:cubicBezTo>
                  <a:lnTo>
                    <a:pt x="101" y="127"/>
                  </a:lnTo>
                  <a:cubicBezTo>
                    <a:pt x="0" y="229"/>
                    <a:pt x="0" y="395"/>
                    <a:pt x="101" y="496"/>
                  </a:cubicBezTo>
                  <a:cubicBezTo>
                    <a:pt x="153" y="548"/>
                    <a:pt x="219" y="573"/>
                    <a:pt x="287" y="573"/>
                  </a:cubicBezTo>
                  <a:cubicBezTo>
                    <a:pt x="353" y="573"/>
                    <a:pt x="420" y="548"/>
                    <a:pt x="471" y="496"/>
                  </a:cubicBezTo>
                  <a:lnTo>
                    <a:pt x="522" y="446"/>
                  </a:lnTo>
                  <a:cubicBezTo>
                    <a:pt x="624" y="344"/>
                    <a:pt x="624" y="179"/>
                    <a:pt x="522" y="77"/>
                  </a:cubicBezTo>
                  <a:cubicBezTo>
                    <a:pt x="471" y="26"/>
                    <a:pt x="404" y="0"/>
                    <a:pt x="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1"/>
            <p:cNvSpPr/>
            <p:nvPr/>
          </p:nvSpPr>
          <p:spPr>
            <a:xfrm>
              <a:off x="3002609" y="1551942"/>
              <a:ext cx="12797" cy="11758"/>
            </a:xfrm>
            <a:custGeom>
              <a:rect b="b" l="l" r="r" t="t"/>
              <a:pathLst>
                <a:path extrusionOk="0" h="576" w="627">
                  <a:moveTo>
                    <a:pt x="288" y="1"/>
                  </a:moveTo>
                  <a:cubicBezTo>
                    <a:pt x="221" y="1"/>
                    <a:pt x="154" y="26"/>
                    <a:pt x="103" y="78"/>
                  </a:cubicBezTo>
                  <a:cubicBezTo>
                    <a:pt x="1" y="180"/>
                    <a:pt x="1" y="346"/>
                    <a:pt x="103" y="447"/>
                  </a:cubicBezTo>
                  <a:lnTo>
                    <a:pt x="155" y="498"/>
                  </a:lnTo>
                  <a:cubicBezTo>
                    <a:pt x="205" y="549"/>
                    <a:pt x="272" y="575"/>
                    <a:pt x="339" y="575"/>
                  </a:cubicBezTo>
                  <a:cubicBezTo>
                    <a:pt x="406" y="575"/>
                    <a:pt x="473" y="549"/>
                    <a:pt x="524" y="498"/>
                  </a:cubicBezTo>
                  <a:cubicBezTo>
                    <a:pt x="626" y="396"/>
                    <a:pt x="626" y="230"/>
                    <a:pt x="524" y="129"/>
                  </a:cubicBezTo>
                  <a:lnTo>
                    <a:pt x="472" y="78"/>
                  </a:lnTo>
                  <a:cubicBezTo>
                    <a:pt x="422" y="26"/>
                    <a:pt x="355"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1"/>
            <p:cNvSpPr/>
            <p:nvPr/>
          </p:nvSpPr>
          <p:spPr>
            <a:xfrm>
              <a:off x="2977668" y="1576926"/>
              <a:ext cx="12756" cy="11717"/>
            </a:xfrm>
            <a:custGeom>
              <a:rect b="b" l="l" r="r" t="t"/>
              <a:pathLst>
                <a:path extrusionOk="0" h="574" w="625">
                  <a:moveTo>
                    <a:pt x="287" y="1"/>
                  </a:moveTo>
                  <a:cubicBezTo>
                    <a:pt x="220" y="1"/>
                    <a:pt x="153" y="26"/>
                    <a:pt x="101" y="77"/>
                  </a:cubicBezTo>
                  <a:cubicBezTo>
                    <a:pt x="1" y="179"/>
                    <a:pt x="1" y="345"/>
                    <a:pt x="101" y="446"/>
                  </a:cubicBezTo>
                  <a:lnTo>
                    <a:pt x="153" y="498"/>
                  </a:lnTo>
                  <a:cubicBezTo>
                    <a:pt x="204" y="548"/>
                    <a:pt x="271" y="574"/>
                    <a:pt x="338" y="574"/>
                  </a:cubicBezTo>
                  <a:cubicBezTo>
                    <a:pt x="404" y="574"/>
                    <a:pt x="472" y="548"/>
                    <a:pt x="522" y="498"/>
                  </a:cubicBezTo>
                  <a:cubicBezTo>
                    <a:pt x="624" y="396"/>
                    <a:pt x="624" y="230"/>
                    <a:pt x="522" y="128"/>
                  </a:cubicBezTo>
                  <a:lnTo>
                    <a:pt x="472" y="77"/>
                  </a:lnTo>
                  <a:cubicBezTo>
                    <a:pt x="421" y="26"/>
                    <a:pt x="354"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1"/>
            <p:cNvSpPr/>
            <p:nvPr/>
          </p:nvSpPr>
          <p:spPr>
            <a:xfrm>
              <a:off x="2952686" y="1601911"/>
              <a:ext cx="12756" cy="11717"/>
            </a:xfrm>
            <a:custGeom>
              <a:rect b="b" l="l" r="r" t="t"/>
              <a:pathLst>
                <a:path extrusionOk="0" h="574" w="625">
                  <a:moveTo>
                    <a:pt x="287" y="0"/>
                  </a:moveTo>
                  <a:cubicBezTo>
                    <a:pt x="220" y="0"/>
                    <a:pt x="153" y="26"/>
                    <a:pt x="103" y="77"/>
                  </a:cubicBezTo>
                  <a:cubicBezTo>
                    <a:pt x="1" y="179"/>
                    <a:pt x="1" y="344"/>
                    <a:pt x="103" y="446"/>
                  </a:cubicBezTo>
                  <a:lnTo>
                    <a:pt x="153" y="496"/>
                  </a:lnTo>
                  <a:cubicBezTo>
                    <a:pt x="204" y="548"/>
                    <a:pt x="272" y="573"/>
                    <a:pt x="338" y="573"/>
                  </a:cubicBezTo>
                  <a:cubicBezTo>
                    <a:pt x="404" y="573"/>
                    <a:pt x="472" y="548"/>
                    <a:pt x="522" y="496"/>
                  </a:cubicBezTo>
                  <a:cubicBezTo>
                    <a:pt x="625" y="396"/>
                    <a:pt x="625" y="230"/>
                    <a:pt x="522" y="127"/>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1"/>
            <p:cNvSpPr/>
            <p:nvPr/>
          </p:nvSpPr>
          <p:spPr>
            <a:xfrm>
              <a:off x="2985995" y="1535305"/>
              <a:ext cx="12736" cy="11737"/>
            </a:xfrm>
            <a:custGeom>
              <a:rect b="b" l="l" r="r" t="t"/>
              <a:pathLst>
                <a:path extrusionOk="0" h="575" w="624">
                  <a:moveTo>
                    <a:pt x="287" y="1"/>
                  </a:moveTo>
                  <a:cubicBezTo>
                    <a:pt x="220" y="1"/>
                    <a:pt x="153" y="27"/>
                    <a:pt x="102" y="78"/>
                  </a:cubicBezTo>
                  <a:cubicBezTo>
                    <a:pt x="0" y="180"/>
                    <a:pt x="0" y="344"/>
                    <a:pt x="102" y="447"/>
                  </a:cubicBezTo>
                  <a:lnTo>
                    <a:pt x="153" y="497"/>
                  </a:lnTo>
                  <a:cubicBezTo>
                    <a:pt x="204" y="549"/>
                    <a:pt x="271" y="574"/>
                    <a:pt x="337" y="574"/>
                  </a:cubicBezTo>
                  <a:cubicBezTo>
                    <a:pt x="403" y="574"/>
                    <a:pt x="471" y="549"/>
                    <a:pt x="522" y="497"/>
                  </a:cubicBezTo>
                  <a:cubicBezTo>
                    <a:pt x="624" y="395"/>
                    <a:pt x="624" y="230"/>
                    <a:pt x="522" y="128"/>
                  </a:cubicBezTo>
                  <a:lnTo>
                    <a:pt x="471" y="78"/>
                  </a:lnTo>
                  <a:cubicBezTo>
                    <a:pt x="420" y="27"/>
                    <a:pt x="353"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1"/>
            <p:cNvSpPr/>
            <p:nvPr/>
          </p:nvSpPr>
          <p:spPr>
            <a:xfrm>
              <a:off x="2961013" y="1560290"/>
              <a:ext cx="12756" cy="11717"/>
            </a:xfrm>
            <a:custGeom>
              <a:rect b="b" l="l" r="r" t="t"/>
              <a:pathLst>
                <a:path extrusionOk="0" h="574" w="625">
                  <a:moveTo>
                    <a:pt x="286" y="1"/>
                  </a:moveTo>
                  <a:cubicBezTo>
                    <a:pt x="220" y="1"/>
                    <a:pt x="153" y="26"/>
                    <a:pt x="102" y="76"/>
                  </a:cubicBezTo>
                  <a:cubicBezTo>
                    <a:pt x="0" y="178"/>
                    <a:pt x="0" y="344"/>
                    <a:pt x="102" y="446"/>
                  </a:cubicBezTo>
                  <a:lnTo>
                    <a:pt x="153" y="497"/>
                  </a:lnTo>
                  <a:cubicBezTo>
                    <a:pt x="205" y="549"/>
                    <a:pt x="271" y="574"/>
                    <a:pt x="337" y="574"/>
                  </a:cubicBezTo>
                  <a:cubicBezTo>
                    <a:pt x="405" y="574"/>
                    <a:pt x="471" y="549"/>
                    <a:pt x="522" y="497"/>
                  </a:cubicBezTo>
                  <a:cubicBezTo>
                    <a:pt x="624" y="395"/>
                    <a:pt x="624" y="230"/>
                    <a:pt x="522" y="128"/>
                  </a:cubicBezTo>
                  <a:lnTo>
                    <a:pt x="471" y="77"/>
                  </a:lnTo>
                  <a:cubicBezTo>
                    <a:pt x="420" y="26"/>
                    <a:pt x="353"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1"/>
            <p:cNvSpPr/>
            <p:nvPr/>
          </p:nvSpPr>
          <p:spPr>
            <a:xfrm>
              <a:off x="2936031" y="1585255"/>
              <a:ext cx="12756" cy="11737"/>
            </a:xfrm>
            <a:custGeom>
              <a:rect b="b" l="l" r="r" t="t"/>
              <a:pathLst>
                <a:path extrusionOk="0" h="575" w="625">
                  <a:moveTo>
                    <a:pt x="287" y="0"/>
                  </a:moveTo>
                  <a:cubicBezTo>
                    <a:pt x="221" y="0"/>
                    <a:pt x="154" y="26"/>
                    <a:pt x="103" y="77"/>
                  </a:cubicBezTo>
                  <a:cubicBezTo>
                    <a:pt x="1" y="179"/>
                    <a:pt x="1" y="345"/>
                    <a:pt x="103" y="446"/>
                  </a:cubicBezTo>
                  <a:lnTo>
                    <a:pt x="153" y="497"/>
                  </a:lnTo>
                  <a:cubicBezTo>
                    <a:pt x="205" y="548"/>
                    <a:pt x="271" y="574"/>
                    <a:pt x="338" y="574"/>
                  </a:cubicBezTo>
                  <a:cubicBezTo>
                    <a:pt x="405" y="574"/>
                    <a:pt x="472" y="548"/>
                    <a:pt x="524" y="497"/>
                  </a:cubicBezTo>
                  <a:cubicBezTo>
                    <a:pt x="624" y="395"/>
                    <a:pt x="624" y="231"/>
                    <a:pt x="524" y="128"/>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1"/>
            <p:cNvSpPr/>
            <p:nvPr/>
          </p:nvSpPr>
          <p:spPr>
            <a:xfrm>
              <a:off x="2969320" y="1518649"/>
              <a:ext cx="12777" cy="11717"/>
            </a:xfrm>
            <a:custGeom>
              <a:rect b="b" l="l" r="r" t="t"/>
              <a:pathLst>
                <a:path extrusionOk="0" h="574" w="626">
                  <a:moveTo>
                    <a:pt x="288" y="1"/>
                  </a:moveTo>
                  <a:cubicBezTo>
                    <a:pt x="221" y="1"/>
                    <a:pt x="154" y="26"/>
                    <a:pt x="103" y="77"/>
                  </a:cubicBezTo>
                  <a:cubicBezTo>
                    <a:pt x="1" y="180"/>
                    <a:pt x="1" y="345"/>
                    <a:pt x="103" y="446"/>
                  </a:cubicBezTo>
                  <a:lnTo>
                    <a:pt x="155" y="498"/>
                  </a:lnTo>
                  <a:cubicBezTo>
                    <a:pt x="205" y="549"/>
                    <a:pt x="272" y="574"/>
                    <a:pt x="339" y="574"/>
                  </a:cubicBezTo>
                  <a:cubicBezTo>
                    <a:pt x="406" y="574"/>
                    <a:pt x="472" y="549"/>
                    <a:pt x="524" y="498"/>
                  </a:cubicBezTo>
                  <a:cubicBezTo>
                    <a:pt x="626" y="396"/>
                    <a:pt x="626" y="230"/>
                    <a:pt x="524" y="129"/>
                  </a:cubicBezTo>
                  <a:lnTo>
                    <a:pt x="472" y="77"/>
                  </a:lnTo>
                  <a:cubicBezTo>
                    <a:pt x="421" y="26"/>
                    <a:pt x="355"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1"/>
            <p:cNvSpPr/>
            <p:nvPr/>
          </p:nvSpPr>
          <p:spPr>
            <a:xfrm>
              <a:off x="2944358" y="1543634"/>
              <a:ext cx="12777" cy="11717"/>
            </a:xfrm>
            <a:custGeom>
              <a:rect b="b" l="l" r="r" t="t"/>
              <a:pathLst>
                <a:path extrusionOk="0" h="574" w="626">
                  <a:moveTo>
                    <a:pt x="287" y="0"/>
                  </a:moveTo>
                  <a:cubicBezTo>
                    <a:pt x="220" y="0"/>
                    <a:pt x="153" y="26"/>
                    <a:pt x="102" y="77"/>
                  </a:cubicBezTo>
                  <a:cubicBezTo>
                    <a:pt x="0" y="179"/>
                    <a:pt x="0" y="344"/>
                    <a:pt x="102" y="446"/>
                  </a:cubicBezTo>
                  <a:lnTo>
                    <a:pt x="154" y="498"/>
                  </a:lnTo>
                  <a:cubicBezTo>
                    <a:pt x="204" y="548"/>
                    <a:pt x="272" y="573"/>
                    <a:pt x="338" y="573"/>
                  </a:cubicBezTo>
                  <a:cubicBezTo>
                    <a:pt x="405" y="573"/>
                    <a:pt x="473" y="548"/>
                    <a:pt x="523" y="498"/>
                  </a:cubicBezTo>
                  <a:cubicBezTo>
                    <a:pt x="625" y="396"/>
                    <a:pt x="625" y="230"/>
                    <a:pt x="523" y="128"/>
                  </a:cubicBezTo>
                  <a:lnTo>
                    <a:pt x="473"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1"/>
            <p:cNvSpPr/>
            <p:nvPr/>
          </p:nvSpPr>
          <p:spPr>
            <a:xfrm>
              <a:off x="2919397" y="1568619"/>
              <a:ext cx="12756" cy="11717"/>
            </a:xfrm>
            <a:custGeom>
              <a:rect b="b" l="l" r="r" t="t"/>
              <a:pathLst>
                <a:path extrusionOk="0" h="574" w="625">
                  <a:moveTo>
                    <a:pt x="287" y="0"/>
                  </a:moveTo>
                  <a:cubicBezTo>
                    <a:pt x="220" y="0"/>
                    <a:pt x="153" y="26"/>
                    <a:pt x="102" y="77"/>
                  </a:cubicBezTo>
                  <a:cubicBezTo>
                    <a:pt x="1" y="179"/>
                    <a:pt x="1" y="344"/>
                    <a:pt x="103" y="446"/>
                  </a:cubicBezTo>
                  <a:lnTo>
                    <a:pt x="153" y="496"/>
                  </a:lnTo>
                  <a:cubicBezTo>
                    <a:pt x="204" y="548"/>
                    <a:pt x="271" y="573"/>
                    <a:pt x="338" y="573"/>
                  </a:cubicBezTo>
                  <a:cubicBezTo>
                    <a:pt x="404" y="573"/>
                    <a:pt x="472" y="548"/>
                    <a:pt x="522" y="496"/>
                  </a:cubicBezTo>
                  <a:cubicBezTo>
                    <a:pt x="624" y="395"/>
                    <a:pt x="624" y="229"/>
                    <a:pt x="522" y="127"/>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1"/>
            <p:cNvSpPr/>
            <p:nvPr/>
          </p:nvSpPr>
          <p:spPr>
            <a:xfrm>
              <a:off x="3150561" y="1699891"/>
              <a:ext cx="12736" cy="11717"/>
            </a:xfrm>
            <a:custGeom>
              <a:rect b="b" l="l" r="r" t="t"/>
              <a:pathLst>
                <a:path extrusionOk="0" h="574" w="624">
                  <a:moveTo>
                    <a:pt x="286" y="1"/>
                  </a:moveTo>
                  <a:cubicBezTo>
                    <a:pt x="219" y="1"/>
                    <a:pt x="153" y="26"/>
                    <a:pt x="102" y="76"/>
                  </a:cubicBezTo>
                  <a:cubicBezTo>
                    <a:pt x="0" y="178"/>
                    <a:pt x="0" y="344"/>
                    <a:pt x="101" y="447"/>
                  </a:cubicBezTo>
                  <a:lnTo>
                    <a:pt x="153" y="497"/>
                  </a:lnTo>
                  <a:cubicBezTo>
                    <a:pt x="203" y="547"/>
                    <a:pt x="271" y="574"/>
                    <a:pt x="337" y="574"/>
                  </a:cubicBezTo>
                  <a:cubicBezTo>
                    <a:pt x="403" y="574"/>
                    <a:pt x="471" y="547"/>
                    <a:pt x="522" y="497"/>
                  </a:cubicBezTo>
                  <a:cubicBezTo>
                    <a:pt x="624" y="395"/>
                    <a:pt x="624" y="230"/>
                    <a:pt x="522" y="128"/>
                  </a:cubicBezTo>
                  <a:lnTo>
                    <a:pt x="471" y="76"/>
                  </a:lnTo>
                  <a:cubicBezTo>
                    <a:pt x="420" y="26"/>
                    <a:pt x="353"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1"/>
            <p:cNvSpPr/>
            <p:nvPr/>
          </p:nvSpPr>
          <p:spPr>
            <a:xfrm>
              <a:off x="3125579" y="1724856"/>
              <a:ext cx="12756" cy="11717"/>
            </a:xfrm>
            <a:custGeom>
              <a:rect b="b" l="l" r="r" t="t"/>
              <a:pathLst>
                <a:path extrusionOk="0" h="574" w="625">
                  <a:moveTo>
                    <a:pt x="287" y="0"/>
                  </a:moveTo>
                  <a:cubicBezTo>
                    <a:pt x="220" y="0"/>
                    <a:pt x="154" y="26"/>
                    <a:pt x="102" y="77"/>
                  </a:cubicBezTo>
                  <a:cubicBezTo>
                    <a:pt x="0" y="179"/>
                    <a:pt x="0" y="345"/>
                    <a:pt x="102" y="446"/>
                  </a:cubicBezTo>
                  <a:lnTo>
                    <a:pt x="153" y="498"/>
                  </a:lnTo>
                  <a:cubicBezTo>
                    <a:pt x="203" y="548"/>
                    <a:pt x="271" y="573"/>
                    <a:pt x="337" y="573"/>
                  </a:cubicBezTo>
                  <a:cubicBezTo>
                    <a:pt x="404" y="573"/>
                    <a:pt x="471" y="548"/>
                    <a:pt x="522" y="498"/>
                  </a:cubicBezTo>
                  <a:cubicBezTo>
                    <a:pt x="624" y="396"/>
                    <a:pt x="624" y="230"/>
                    <a:pt x="522" y="129"/>
                  </a:cubicBezTo>
                  <a:lnTo>
                    <a:pt x="471" y="77"/>
                  </a:lnTo>
                  <a:cubicBezTo>
                    <a:pt x="420"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1"/>
            <p:cNvSpPr/>
            <p:nvPr/>
          </p:nvSpPr>
          <p:spPr>
            <a:xfrm>
              <a:off x="3100597" y="1749841"/>
              <a:ext cx="12756" cy="11717"/>
            </a:xfrm>
            <a:custGeom>
              <a:rect b="b" l="l" r="r" t="t"/>
              <a:pathLst>
                <a:path extrusionOk="0" h="574" w="625">
                  <a:moveTo>
                    <a:pt x="287" y="0"/>
                  </a:moveTo>
                  <a:cubicBezTo>
                    <a:pt x="221" y="0"/>
                    <a:pt x="154" y="26"/>
                    <a:pt x="103" y="77"/>
                  </a:cubicBezTo>
                  <a:cubicBezTo>
                    <a:pt x="1" y="179"/>
                    <a:pt x="1" y="345"/>
                    <a:pt x="103" y="446"/>
                  </a:cubicBezTo>
                  <a:lnTo>
                    <a:pt x="153" y="497"/>
                  </a:lnTo>
                  <a:cubicBezTo>
                    <a:pt x="205" y="548"/>
                    <a:pt x="271" y="573"/>
                    <a:pt x="338" y="573"/>
                  </a:cubicBezTo>
                  <a:cubicBezTo>
                    <a:pt x="405" y="573"/>
                    <a:pt x="472" y="548"/>
                    <a:pt x="522" y="497"/>
                  </a:cubicBezTo>
                  <a:cubicBezTo>
                    <a:pt x="624" y="395"/>
                    <a:pt x="624" y="229"/>
                    <a:pt x="522" y="128"/>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1"/>
            <p:cNvSpPr/>
            <p:nvPr/>
          </p:nvSpPr>
          <p:spPr>
            <a:xfrm>
              <a:off x="3167174" y="1716527"/>
              <a:ext cx="12756" cy="11717"/>
            </a:xfrm>
            <a:custGeom>
              <a:rect b="b" l="l" r="r" t="t"/>
              <a:pathLst>
                <a:path extrusionOk="0" h="574" w="625">
                  <a:moveTo>
                    <a:pt x="288" y="1"/>
                  </a:moveTo>
                  <a:cubicBezTo>
                    <a:pt x="221" y="1"/>
                    <a:pt x="154" y="26"/>
                    <a:pt x="103" y="78"/>
                  </a:cubicBezTo>
                  <a:cubicBezTo>
                    <a:pt x="1" y="180"/>
                    <a:pt x="1" y="344"/>
                    <a:pt x="103" y="446"/>
                  </a:cubicBezTo>
                  <a:lnTo>
                    <a:pt x="154" y="498"/>
                  </a:lnTo>
                  <a:cubicBezTo>
                    <a:pt x="205" y="549"/>
                    <a:pt x="272" y="574"/>
                    <a:pt x="338" y="574"/>
                  </a:cubicBezTo>
                  <a:cubicBezTo>
                    <a:pt x="406" y="574"/>
                    <a:pt x="472" y="549"/>
                    <a:pt x="524" y="498"/>
                  </a:cubicBezTo>
                  <a:cubicBezTo>
                    <a:pt x="625" y="396"/>
                    <a:pt x="625" y="230"/>
                    <a:pt x="524" y="128"/>
                  </a:cubicBezTo>
                  <a:lnTo>
                    <a:pt x="472" y="78"/>
                  </a:lnTo>
                  <a:cubicBezTo>
                    <a:pt x="421" y="26"/>
                    <a:pt x="354"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1"/>
            <p:cNvSpPr/>
            <p:nvPr/>
          </p:nvSpPr>
          <p:spPr>
            <a:xfrm>
              <a:off x="3142213" y="1741512"/>
              <a:ext cx="12777" cy="11717"/>
            </a:xfrm>
            <a:custGeom>
              <a:rect b="b" l="l" r="r" t="t"/>
              <a:pathLst>
                <a:path extrusionOk="0" h="574" w="626">
                  <a:moveTo>
                    <a:pt x="287" y="1"/>
                  </a:moveTo>
                  <a:cubicBezTo>
                    <a:pt x="221" y="1"/>
                    <a:pt x="154" y="26"/>
                    <a:pt x="102" y="77"/>
                  </a:cubicBezTo>
                  <a:cubicBezTo>
                    <a:pt x="0" y="179"/>
                    <a:pt x="0" y="344"/>
                    <a:pt x="102" y="446"/>
                  </a:cubicBezTo>
                  <a:lnTo>
                    <a:pt x="154" y="498"/>
                  </a:lnTo>
                  <a:cubicBezTo>
                    <a:pt x="205" y="548"/>
                    <a:pt x="271" y="574"/>
                    <a:pt x="339" y="574"/>
                  </a:cubicBezTo>
                  <a:cubicBezTo>
                    <a:pt x="405" y="574"/>
                    <a:pt x="471" y="548"/>
                    <a:pt x="523" y="498"/>
                  </a:cubicBezTo>
                  <a:cubicBezTo>
                    <a:pt x="625" y="396"/>
                    <a:pt x="625" y="230"/>
                    <a:pt x="523" y="128"/>
                  </a:cubicBezTo>
                  <a:lnTo>
                    <a:pt x="471" y="77"/>
                  </a:lnTo>
                  <a:cubicBezTo>
                    <a:pt x="421" y="26"/>
                    <a:pt x="354"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1"/>
            <p:cNvSpPr/>
            <p:nvPr/>
          </p:nvSpPr>
          <p:spPr>
            <a:xfrm>
              <a:off x="3117231" y="1766497"/>
              <a:ext cx="12777" cy="11717"/>
            </a:xfrm>
            <a:custGeom>
              <a:rect b="b" l="l" r="r" t="t"/>
              <a:pathLst>
                <a:path extrusionOk="0" h="574" w="626">
                  <a:moveTo>
                    <a:pt x="288" y="0"/>
                  </a:moveTo>
                  <a:cubicBezTo>
                    <a:pt x="221" y="0"/>
                    <a:pt x="154" y="26"/>
                    <a:pt x="103" y="77"/>
                  </a:cubicBezTo>
                  <a:cubicBezTo>
                    <a:pt x="0" y="178"/>
                    <a:pt x="2" y="344"/>
                    <a:pt x="103" y="446"/>
                  </a:cubicBezTo>
                  <a:lnTo>
                    <a:pt x="154" y="496"/>
                  </a:lnTo>
                  <a:cubicBezTo>
                    <a:pt x="205" y="548"/>
                    <a:pt x="271" y="573"/>
                    <a:pt x="339" y="573"/>
                  </a:cubicBezTo>
                  <a:cubicBezTo>
                    <a:pt x="405" y="573"/>
                    <a:pt x="473" y="548"/>
                    <a:pt x="523" y="496"/>
                  </a:cubicBezTo>
                  <a:cubicBezTo>
                    <a:pt x="626" y="394"/>
                    <a:pt x="626" y="230"/>
                    <a:pt x="523" y="127"/>
                  </a:cubicBezTo>
                  <a:lnTo>
                    <a:pt x="473" y="77"/>
                  </a:lnTo>
                  <a:cubicBezTo>
                    <a:pt x="422" y="26"/>
                    <a:pt x="355" y="0"/>
                    <a:pt x="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1"/>
            <p:cNvSpPr/>
            <p:nvPr/>
          </p:nvSpPr>
          <p:spPr>
            <a:xfrm>
              <a:off x="3158868" y="1758169"/>
              <a:ext cx="12756" cy="11717"/>
            </a:xfrm>
            <a:custGeom>
              <a:rect b="b" l="l" r="r" t="t"/>
              <a:pathLst>
                <a:path extrusionOk="0" h="574" w="625">
                  <a:moveTo>
                    <a:pt x="287" y="0"/>
                  </a:moveTo>
                  <a:cubicBezTo>
                    <a:pt x="220" y="0"/>
                    <a:pt x="154" y="26"/>
                    <a:pt x="103" y="76"/>
                  </a:cubicBezTo>
                  <a:cubicBezTo>
                    <a:pt x="0" y="178"/>
                    <a:pt x="0" y="344"/>
                    <a:pt x="103" y="446"/>
                  </a:cubicBezTo>
                  <a:lnTo>
                    <a:pt x="153" y="497"/>
                  </a:lnTo>
                  <a:cubicBezTo>
                    <a:pt x="205" y="547"/>
                    <a:pt x="271" y="574"/>
                    <a:pt x="338" y="574"/>
                  </a:cubicBezTo>
                  <a:cubicBezTo>
                    <a:pt x="405" y="574"/>
                    <a:pt x="472" y="547"/>
                    <a:pt x="522" y="497"/>
                  </a:cubicBezTo>
                  <a:cubicBezTo>
                    <a:pt x="624" y="395"/>
                    <a:pt x="624" y="230"/>
                    <a:pt x="522" y="128"/>
                  </a:cubicBezTo>
                  <a:lnTo>
                    <a:pt x="472" y="76"/>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1"/>
            <p:cNvSpPr/>
            <p:nvPr/>
          </p:nvSpPr>
          <p:spPr>
            <a:xfrm>
              <a:off x="3133886" y="1783133"/>
              <a:ext cx="12756" cy="11717"/>
            </a:xfrm>
            <a:custGeom>
              <a:rect b="b" l="l" r="r" t="t"/>
              <a:pathLst>
                <a:path extrusionOk="0" h="574" w="625">
                  <a:moveTo>
                    <a:pt x="287" y="0"/>
                  </a:moveTo>
                  <a:cubicBezTo>
                    <a:pt x="221" y="0"/>
                    <a:pt x="154" y="26"/>
                    <a:pt x="103" y="77"/>
                  </a:cubicBezTo>
                  <a:cubicBezTo>
                    <a:pt x="1" y="179"/>
                    <a:pt x="1" y="345"/>
                    <a:pt x="103" y="446"/>
                  </a:cubicBezTo>
                  <a:lnTo>
                    <a:pt x="153" y="498"/>
                  </a:lnTo>
                  <a:cubicBezTo>
                    <a:pt x="205" y="548"/>
                    <a:pt x="272" y="573"/>
                    <a:pt x="338" y="573"/>
                  </a:cubicBezTo>
                  <a:cubicBezTo>
                    <a:pt x="406" y="573"/>
                    <a:pt x="472" y="548"/>
                    <a:pt x="524" y="498"/>
                  </a:cubicBezTo>
                  <a:cubicBezTo>
                    <a:pt x="625" y="395"/>
                    <a:pt x="625" y="229"/>
                    <a:pt x="524" y="129"/>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 name="Google Shape;2227;p61"/>
          <p:cNvGrpSpPr/>
          <p:nvPr/>
        </p:nvGrpSpPr>
        <p:grpSpPr>
          <a:xfrm>
            <a:off x="2441007" y="1683198"/>
            <a:ext cx="222859" cy="276603"/>
            <a:chOff x="2309383" y="1474496"/>
            <a:chExt cx="293700" cy="364526"/>
          </a:xfrm>
        </p:grpSpPr>
        <p:sp>
          <p:nvSpPr>
            <p:cNvPr id="2228" name="Google Shape;2228;p61"/>
            <p:cNvSpPr/>
            <p:nvPr/>
          </p:nvSpPr>
          <p:spPr>
            <a:xfrm>
              <a:off x="2309383" y="1474496"/>
              <a:ext cx="293700" cy="364526"/>
            </a:xfrm>
            <a:custGeom>
              <a:rect b="b" l="l" r="r" t="t"/>
              <a:pathLst>
                <a:path extrusionOk="0" h="17858" w="14390">
                  <a:moveTo>
                    <a:pt x="6626" y="523"/>
                  </a:moveTo>
                  <a:cubicBezTo>
                    <a:pt x="6637" y="523"/>
                    <a:pt x="6643" y="531"/>
                    <a:pt x="6643" y="540"/>
                  </a:cubicBezTo>
                  <a:lnTo>
                    <a:pt x="6643" y="1137"/>
                  </a:lnTo>
                  <a:cubicBezTo>
                    <a:pt x="6643" y="1148"/>
                    <a:pt x="6637" y="1156"/>
                    <a:pt x="6626" y="1156"/>
                  </a:cubicBezTo>
                  <a:lnTo>
                    <a:pt x="4297" y="1156"/>
                  </a:lnTo>
                  <a:cubicBezTo>
                    <a:pt x="4286" y="1156"/>
                    <a:pt x="4278" y="1148"/>
                    <a:pt x="4278" y="1137"/>
                  </a:cubicBezTo>
                  <a:lnTo>
                    <a:pt x="4278" y="540"/>
                  </a:lnTo>
                  <a:cubicBezTo>
                    <a:pt x="4278" y="531"/>
                    <a:pt x="4286" y="523"/>
                    <a:pt x="4297" y="523"/>
                  </a:cubicBezTo>
                  <a:close/>
                  <a:moveTo>
                    <a:pt x="6066" y="1679"/>
                  </a:moveTo>
                  <a:lnTo>
                    <a:pt x="6066" y="2311"/>
                  </a:lnTo>
                  <a:lnTo>
                    <a:pt x="4857" y="2311"/>
                  </a:lnTo>
                  <a:lnTo>
                    <a:pt x="4857" y="1679"/>
                  </a:lnTo>
                  <a:close/>
                  <a:moveTo>
                    <a:pt x="6906" y="2834"/>
                  </a:moveTo>
                  <a:cubicBezTo>
                    <a:pt x="6913" y="2834"/>
                    <a:pt x="6919" y="2836"/>
                    <a:pt x="6925" y="2842"/>
                  </a:cubicBezTo>
                  <a:cubicBezTo>
                    <a:pt x="6930" y="2847"/>
                    <a:pt x="6933" y="2854"/>
                    <a:pt x="6933" y="2862"/>
                  </a:cubicBezTo>
                  <a:lnTo>
                    <a:pt x="6933" y="4063"/>
                  </a:lnTo>
                  <a:cubicBezTo>
                    <a:pt x="6576" y="4424"/>
                    <a:pt x="6355" y="4919"/>
                    <a:pt x="6355" y="5466"/>
                  </a:cubicBezTo>
                  <a:cubicBezTo>
                    <a:pt x="6355" y="5906"/>
                    <a:pt x="6500" y="6315"/>
                    <a:pt x="6743" y="6645"/>
                  </a:cubicBezTo>
                  <a:lnTo>
                    <a:pt x="3990" y="6645"/>
                  </a:lnTo>
                  <a:lnTo>
                    <a:pt x="3990" y="2862"/>
                  </a:lnTo>
                  <a:cubicBezTo>
                    <a:pt x="3990" y="2847"/>
                    <a:pt x="4002" y="2834"/>
                    <a:pt x="4017" y="2834"/>
                  </a:cubicBezTo>
                  <a:close/>
                  <a:moveTo>
                    <a:pt x="8350" y="3994"/>
                  </a:moveTo>
                  <a:cubicBezTo>
                    <a:pt x="9161" y="3994"/>
                    <a:pt x="9822" y="4653"/>
                    <a:pt x="9822" y="5466"/>
                  </a:cubicBezTo>
                  <a:cubicBezTo>
                    <a:pt x="9822" y="6277"/>
                    <a:pt x="9161" y="6936"/>
                    <a:pt x="8350" y="6936"/>
                  </a:cubicBezTo>
                  <a:cubicBezTo>
                    <a:pt x="7539" y="6936"/>
                    <a:pt x="6878" y="6277"/>
                    <a:pt x="6878" y="5466"/>
                  </a:cubicBezTo>
                  <a:cubicBezTo>
                    <a:pt x="6878" y="4653"/>
                    <a:pt x="7539" y="3994"/>
                    <a:pt x="8350" y="3994"/>
                  </a:cubicBezTo>
                  <a:close/>
                  <a:moveTo>
                    <a:pt x="6933" y="7168"/>
                  </a:moveTo>
                  <a:lnTo>
                    <a:pt x="6933" y="7774"/>
                  </a:lnTo>
                  <a:cubicBezTo>
                    <a:pt x="6933" y="7788"/>
                    <a:pt x="6921" y="7800"/>
                    <a:pt x="6906" y="7800"/>
                  </a:cubicBezTo>
                  <a:lnTo>
                    <a:pt x="4017" y="7800"/>
                  </a:lnTo>
                  <a:cubicBezTo>
                    <a:pt x="4002" y="7800"/>
                    <a:pt x="3990" y="7788"/>
                    <a:pt x="3990" y="7774"/>
                  </a:cubicBezTo>
                  <a:lnTo>
                    <a:pt x="3990" y="7168"/>
                  </a:lnTo>
                  <a:close/>
                  <a:moveTo>
                    <a:pt x="5778" y="8324"/>
                  </a:moveTo>
                  <a:lnTo>
                    <a:pt x="5778" y="8928"/>
                  </a:lnTo>
                  <a:cubicBezTo>
                    <a:pt x="5778" y="8944"/>
                    <a:pt x="5765" y="8956"/>
                    <a:pt x="5750" y="8956"/>
                  </a:cubicBezTo>
                  <a:lnTo>
                    <a:pt x="5173" y="8956"/>
                  </a:lnTo>
                  <a:cubicBezTo>
                    <a:pt x="5157" y="8956"/>
                    <a:pt x="5145" y="8944"/>
                    <a:pt x="5145" y="8928"/>
                  </a:cubicBezTo>
                  <a:lnTo>
                    <a:pt x="5145" y="8324"/>
                  </a:lnTo>
                  <a:close/>
                  <a:moveTo>
                    <a:pt x="13394" y="7748"/>
                  </a:moveTo>
                  <a:lnTo>
                    <a:pt x="13756" y="11738"/>
                  </a:lnTo>
                  <a:cubicBezTo>
                    <a:pt x="13780" y="11992"/>
                    <a:pt x="13698" y="12234"/>
                    <a:pt x="13526" y="12422"/>
                  </a:cubicBezTo>
                  <a:cubicBezTo>
                    <a:pt x="13355" y="12610"/>
                    <a:pt x="13120" y="12714"/>
                    <a:pt x="12867" y="12714"/>
                  </a:cubicBezTo>
                  <a:lnTo>
                    <a:pt x="11829" y="12714"/>
                  </a:lnTo>
                  <a:lnTo>
                    <a:pt x="10729" y="10926"/>
                  </a:lnTo>
                  <a:lnTo>
                    <a:pt x="10969" y="10926"/>
                  </a:lnTo>
                  <a:cubicBezTo>
                    <a:pt x="11204" y="10926"/>
                    <a:pt x="11429" y="10826"/>
                    <a:pt x="11589" y="10652"/>
                  </a:cubicBezTo>
                  <a:cubicBezTo>
                    <a:pt x="11747" y="10479"/>
                    <a:pt x="11826" y="10245"/>
                    <a:pt x="11805" y="10010"/>
                  </a:cubicBezTo>
                  <a:lnTo>
                    <a:pt x="11599" y="7748"/>
                  </a:lnTo>
                  <a:close/>
                  <a:moveTo>
                    <a:pt x="7511" y="11792"/>
                  </a:moveTo>
                  <a:lnTo>
                    <a:pt x="7511" y="13233"/>
                  </a:lnTo>
                  <a:lnTo>
                    <a:pt x="5368" y="12562"/>
                  </a:lnTo>
                  <a:cubicBezTo>
                    <a:pt x="5235" y="12521"/>
                    <a:pt x="5146" y="12400"/>
                    <a:pt x="5146" y="12261"/>
                  </a:cubicBezTo>
                  <a:lnTo>
                    <a:pt x="5146" y="11792"/>
                  </a:lnTo>
                  <a:close/>
                  <a:moveTo>
                    <a:pt x="9760" y="10636"/>
                  </a:moveTo>
                  <a:cubicBezTo>
                    <a:pt x="9870" y="10636"/>
                    <a:pt x="9972" y="10695"/>
                    <a:pt x="10029" y="10786"/>
                  </a:cubicBezTo>
                  <a:lnTo>
                    <a:pt x="11926" y="13868"/>
                  </a:lnTo>
                  <a:lnTo>
                    <a:pt x="8034" y="13868"/>
                  </a:lnTo>
                  <a:lnTo>
                    <a:pt x="8034" y="13590"/>
                  </a:lnTo>
                  <a:lnTo>
                    <a:pt x="8034" y="13588"/>
                  </a:lnTo>
                  <a:lnTo>
                    <a:pt x="8034" y="10952"/>
                  </a:lnTo>
                  <a:cubicBezTo>
                    <a:pt x="8034" y="10778"/>
                    <a:pt x="8176" y="10636"/>
                    <a:pt x="8350" y="10636"/>
                  </a:cubicBezTo>
                  <a:close/>
                  <a:moveTo>
                    <a:pt x="12133" y="14391"/>
                  </a:moveTo>
                  <a:lnTo>
                    <a:pt x="12133" y="15024"/>
                  </a:lnTo>
                  <a:lnTo>
                    <a:pt x="8034" y="15024"/>
                  </a:lnTo>
                  <a:lnTo>
                    <a:pt x="8034" y="14391"/>
                  </a:lnTo>
                  <a:close/>
                  <a:moveTo>
                    <a:pt x="12992" y="15547"/>
                  </a:moveTo>
                  <a:cubicBezTo>
                    <a:pt x="13155" y="15547"/>
                    <a:pt x="13287" y="15680"/>
                    <a:pt x="13287" y="15843"/>
                  </a:cubicBezTo>
                  <a:lnTo>
                    <a:pt x="13287" y="16179"/>
                  </a:lnTo>
                  <a:lnTo>
                    <a:pt x="1102" y="16179"/>
                  </a:lnTo>
                  <a:lnTo>
                    <a:pt x="1102" y="15843"/>
                  </a:lnTo>
                  <a:cubicBezTo>
                    <a:pt x="1102" y="15680"/>
                    <a:pt x="1235" y="15547"/>
                    <a:pt x="1398" y="15547"/>
                  </a:cubicBezTo>
                  <a:close/>
                  <a:moveTo>
                    <a:pt x="13848" y="16702"/>
                  </a:moveTo>
                  <a:cubicBezTo>
                    <a:pt x="13857" y="16702"/>
                    <a:pt x="13865" y="16710"/>
                    <a:pt x="13865" y="16719"/>
                  </a:cubicBezTo>
                  <a:lnTo>
                    <a:pt x="13865" y="17318"/>
                  </a:lnTo>
                  <a:cubicBezTo>
                    <a:pt x="13865" y="17327"/>
                    <a:pt x="13857" y="17335"/>
                    <a:pt x="13848" y="17335"/>
                  </a:cubicBezTo>
                  <a:lnTo>
                    <a:pt x="542" y="17335"/>
                  </a:lnTo>
                  <a:cubicBezTo>
                    <a:pt x="533" y="17335"/>
                    <a:pt x="525" y="17327"/>
                    <a:pt x="525" y="17318"/>
                  </a:cubicBezTo>
                  <a:lnTo>
                    <a:pt x="525" y="16719"/>
                  </a:lnTo>
                  <a:cubicBezTo>
                    <a:pt x="525" y="16710"/>
                    <a:pt x="533" y="16702"/>
                    <a:pt x="542" y="16702"/>
                  </a:cubicBezTo>
                  <a:close/>
                  <a:moveTo>
                    <a:pt x="4297" y="0"/>
                  </a:moveTo>
                  <a:cubicBezTo>
                    <a:pt x="3998" y="0"/>
                    <a:pt x="3755" y="243"/>
                    <a:pt x="3755" y="540"/>
                  </a:cubicBezTo>
                  <a:lnTo>
                    <a:pt x="3755" y="1137"/>
                  </a:lnTo>
                  <a:cubicBezTo>
                    <a:pt x="3755" y="1436"/>
                    <a:pt x="3998" y="1679"/>
                    <a:pt x="4297" y="1679"/>
                  </a:cubicBezTo>
                  <a:lnTo>
                    <a:pt x="4334" y="1679"/>
                  </a:lnTo>
                  <a:lnTo>
                    <a:pt x="4334" y="2311"/>
                  </a:lnTo>
                  <a:lnTo>
                    <a:pt x="4017" y="2311"/>
                  </a:lnTo>
                  <a:cubicBezTo>
                    <a:pt x="3714" y="2311"/>
                    <a:pt x="3467" y="2558"/>
                    <a:pt x="3467" y="2862"/>
                  </a:cubicBezTo>
                  <a:lnTo>
                    <a:pt x="3467" y="7774"/>
                  </a:lnTo>
                  <a:cubicBezTo>
                    <a:pt x="3467" y="8076"/>
                    <a:pt x="3714" y="8324"/>
                    <a:pt x="4017" y="8324"/>
                  </a:cubicBezTo>
                  <a:lnTo>
                    <a:pt x="4622" y="8324"/>
                  </a:lnTo>
                  <a:lnTo>
                    <a:pt x="4622" y="8928"/>
                  </a:lnTo>
                  <a:cubicBezTo>
                    <a:pt x="4622" y="9232"/>
                    <a:pt x="4869" y="9479"/>
                    <a:pt x="5173" y="9479"/>
                  </a:cubicBezTo>
                  <a:lnTo>
                    <a:pt x="5750" y="9479"/>
                  </a:lnTo>
                  <a:cubicBezTo>
                    <a:pt x="6054" y="9479"/>
                    <a:pt x="6301" y="9232"/>
                    <a:pt x="6301" y="8928"/>
                  </a:cubicBezTo>
                  <a:lnTo>
                    <a:pt x="6301" y="8324"/>
                  </a:lnTo>
                  <a:lnTo>
                    <a:pt x="6906" y="8324"/>
                  </a:lnTo>
                  <a:cubicBezTo>
                    <a:pt x="7209" y="8324"/>
                    <a:pt x="7456" y="8076"/>
                    <a:pt x="7456" y="7774"/>
                  </a:cubicBezTo>
                  <a:lnTo>
                    <a:pt x="7456" y="7247"/>
                  </a:lnTo>
                  <a:cubicBezTo>
                    <a:pt x="7725" y="7382"/>
                    <a:pt x="8029" y="7459"/>
                    <a:pt x="8350" y="7459"/>
                  </a:cubicBezTo>
                  <a:cubicBezTo>
                    <a:pt x="8897" y="7459"/>
                    <a:pt x="9392" y="7239"/>
                    <a:pt x="9752" y="6882"/>
                  </a:cubicBezTo>
                  <a:lnTo>
                    <a:pt x="10706" y="6882"/>
                  </a:lnTo>
                  <a:cubicBezTo>
                    <a:pt x="10871" y="6882"/>
                    <a:pt x="11006" y="7005"/>
                    <a:pt x="11021" y="7170"/>
                  </a:cubicBezTo>
                  <a:lnTo>
                    <a:pt x="11283" y="10058"/>
                  </a:lnTo>
                  <a:cubicBezTo>
                    <a:pt x="11291" y="10147"/>
                    <a:pt x="11263" y="10233"/>
                    <a:pt x="11202" y="10299"/>
                  </a:cubicBezTo>
                  <a:cubicBezTo>
                    <a:pt x="11141" y="10366"/>
                    <a:pt x="11059" y="10403"/>
                    <a:pt x="10969" y="10403"/>
                  </a:cubicBezTo>
                  <a:lnTo>
                    <a:pt x="10393" y="10403"/>
                  </a:lnTo>
                  <a:cubicBezTo>
                    <a:pt x="10235" y="10222"/>
                    <a:pt x="10004" y="10114"/>
                    <a:pt x="9760" y="10114"/>
                  </a:cubicBezTo>
                  <a:lnTo>
                    <a:pt x="3426" y="10114"/>
                  </a:lnTo>
                  <a:cubicBezTo>
                    <a:pt x="3281" y="10114"/>
                    <a:pt x="3165" y="10230"/>
                    <a:pt x="3165" y="10375"/>
                  </a:cubicBezTo>
                  <a:cubicBezTo>
                    <a:pt x="3165" y="10520"/>
                    <a:pt x="3281" y="10636"/>
                    <a:pt x="3426" y="10636"/>
                  </a:cubicBezTo>
                  <a:lnTo>
                    <a:pt x="7572" y="10636"/>
                  </a:lnTo>
                  <a:cubicBezTo>
                    <a:pt x="7533" y="10735"/>
                    <a:pt x="7511" y="10841"/>
                    <a:pt x="7511" y="10952"/>
                  </a:cubicBezTo>
                  <a:lnTo>
                    <a:pt x="7511" y="11270"/>
                  </a:lnTo>
                  <a:lnTo>
                    <a:pt x="1707" y="11270"/>
                  </a:lnTo>
                  <a:cubicBezTo>
                    <a:pt x="1691" y="11270"/>
                    <a:pt x="1679" y="11256"/>
                    <a:pt x="1679" y="11242"/>
                  </a:cubicBezTo>
                  <a:lnTo>
                    <a:pt x="1679" y="10664"/>
                  </a:lnTo>
                  <a:cubicBezTo>
                    <a:pt x="1679" y="10648"/>
                    <a:pt x="1691" y="10636"/>
                    <a:pt x="1707" y="10636"/>
                  </a:cubicBezTo>
                  <a:lnTo>
                    <a:pt x="2380" y="10636"/>
                  </a:lnTo>
                  <a:cubicBezTo>
                    <a:pt x="2524" y="10636"/>
                    <a:pt x="2642" y="10520"/>
                    <a:pt x="2642" y="10375"/>
                  </a:cubicBezTo>
                  <a:cubicBezTo>
                    <a:pt x="2642" y="10230"/>
                    <a:pt x="2524" y="10114"/>
                    <a:pt x="2380" y="10114"/>
                  </a:cubicBezTo>
                  <a:lnTo>
                    <a:pt x="1707" y="10114"/>
                  </a:lnTo>
                  <a:cubicBezTo>
                    <a:pt x="1403" y="10114"/>
                    <a:pt x="1156" y="10360"/>
                    <a:pt x="1156" y="10664"/>
                  </a:cubicBezTo>
                  <a:lnTo>
                    <a:pt x="1156" y="11242"/>
                  </a:lnTo>
                  <a:cubicBezTo>
                    <a:pt x="1156" y="11546"/>
                    <a:pt x="1403" y="11792"/>
                    <a:pt x="1707" y="11792"/>
                  </a:cubicBezTo>
                  <a:lnTo>
                    <a:pt x="4622" y="11792"/>
                  </a:lnTo>
                  <a:lnTo>
                    <a:pt x="4622" y="12261"/>
                  </a:lnTo>
                  <a:cubicBezTo>
                    <a:pt x="4622" y="12630"/>
                    <a:pt x="4860" y="12952"/>
                    <a:pt x="5211" y="13063"/>
                  </a:cubicBezTo>
                  <a:lnTo>
                    <a:pt x="7511" y="13781"/>
                  </a:lnTo>
                  <a:lnTo>
                    <a:pt x="7511" y="15024"/>
                  </a:lnTo>
                  <a:lnTo>
                    <a:pt x="1398" y="15024"/>
                  </a:lnTo>
                  <a:cubicBezTo>
                    <a:pt x="947" y="15024"/>
                    <a:pt x="579" y="15392"/>
                    <a:pt x="579" y="15843"/>
                  </a:cubicBezTo>
                  <a:lnTo>
                    <a:pt x="579" y="16179"/>
                  </a:lnTo>
                  <a:lnTo>
                    <a:pt x="542" y="16179"/>
                  </a:lnTo>
                  <a:cubicBezTo>
                    <a:pt x="243" y="16179"/>
                    <a:pt x="0" y="16422"/>
                    <a:pt x="0" y="16719"/>
                  </a:cubicBezTo>
                  <a:lnTo>
                    <a:pt x="0" y="17318"/>
                  </a:lnTo>
                  <a:cubicBezTo>
                    <a:pt x="0" y="17615"/>
                    <a:pt x="243" y="17858"/>
                    <a:pt x="542" y="17858"/>
                  </a:cubicBezTo>
                  <a:lnTo>
                    <a:pt x="13848" y="17858"/>
                  </a:lnTo>
                  <a:cubicBezTo>
                    <a:pt x="14146" y="17858"/>
                    <a:pt x="14389" y="17615"/>
                    <a:pt x="14389" y="17318"/>
                  </a:cubicBezTo>
                  <a:lnTo>
                    <a:pt x="14389" y="16719"/>
                  </a:lnTo>
                  <a:cubicBezTo>
                    <a:pt x="14389" y="16422"/>
                    <a:pt x="14146" y="16179"/>
                    <a:pt x="13848" y="16179"/>
                  </a:cubicBezTo>
                  <a:lnTo>
                    <a:pt x="13810" y="16179"/>
                  </a:lnTo>
                  <a:lnTo>
                    <a:pt x="13810" y="15843"/>
                  </a:lnTo>
                  <a:cubicBezTo>
                    <a:pt x="13810" y="15392"/>
                    <a:pt x="13443" y="15024"/>
                    <a:pt x="12992" y="15024"/>
                  </a:cubicBezTo>
                  <a:lnTo>
                    <a:pt x="12656" y="15024"/>
                  </a:lnTo>
                  <a:lnTo>
                    <a:pt x="12656" y="14130"/>
                  </a:lnTo>
                  <a:cubicBezTo>
                    <a:pt x="12656" y="14082"/>
                    <a:pt x="12642" y="14034"/>
                    <a:pt x="12617" y="13993"/>
                  </a:cubicBezTo>
                  <a:lnTo>
                    <a:pt x="12151" y="13237"/>
                  </a:lnTo>
                  <a:lnTo>
                    <a:pt x="12867" y="13237"/>
                  </a:lnTo>
                  <a:cubicBezTo>
                    <a:pt x="13264" y="13237"/>
                    <a:pt x="13645" y="13068"/>
                    <a:pt x="13913" y="12775"/>
                  </a:cubicBezTo>
                  <a:cubicBezTo>
                    <a:pt x="14181" y="12481"/>
                    <a:pt x="14313" y="12087"/>
                    <a:pt x="14278" y="11692"/>
                  </a:cubicBezTo>
                  <a:lnTo>
                    <a:pt x="13700" y="5337"/>
                  </a:lnTo>
                  <a:cubicBezTo>
                    <a:pt x="13634" y="4602"/>
                    <a:pt x="13026" y="4048"/>
                    <a:pt x="12289" y="4048"/>
                  </a:cubicBezTo>
                  <a:lnTo>
                    <a:pt x="11366" y="4048"/>
                  </a:lnTo>
                  <a:cubicBezTo>
                    <a:pt x="11221" y="4048"/>
                    <a:pt x="11104" y="4165"/>
                    <a:pt x="11104" y="4310"/>
                  </a:cubicBezTo>
                  <a:cubicBezTo>
                    <a:pt x="11104" y="4454"/>
                    <a:pt x="11221" y="4571"/>
                    <a:pt x="11366" y="4571"/>
                  </a:cubicBezTo>
                  <a:lnTo>
                    <a:pt x="12289" y="4571"/>
                  </a:lnTo>
                  <a:cubicBezTo>
                    <a:pt x="12754" y="4571"/>
                    <a:pt x="13136" y="4920"/>
                    <a:pt x="13179" y="5385"/>
                  </a:cubicBezTo>
                  <a:lnTo>
                    <a:pt x="13346" y="7225"/>
                  </a:lnTo>
                  <a:lnTo>
                    <a:pt x="11551" y="7225"/>
                  </a:lnTo>
                  <a:lnTo>
                    <a:pt x="11542" y="7122"/>
                  </a:lnTo>
                  <a:cubicBezTo>
                    <a:pt x="11502" y="6687"/>
                    <a:pt x="11143" y="6359"/>
                    <a:pt x="10706" y="6359"/>
                  </a:cubicBezTo>
                  <a:lnTo>
                    <a:pt x="10133" y="6359"/>
                  </a:lnTo>
                  <a:cubicBezTo>
                    <a:pt x="10268" y="6089"/>
                    <a:pt x="10345" y="5787"/>
                    <a:pt x="10345" y="5466"/>
                  </a:cubicBezTo>
                  <a:cubicBezTo>
                    <a:pt x="10345" y="5144"/>
                    <a:pt x="10268" y="4840"/>
                    <a:pt x="10133" y="4571"/>
                  </a:cubicBezTo>
                  <a:lnTo>
                    <a:pt x="10314" y="4571"/>
                  </a:lnTo>
                  <a:cubicBezTo>
                    <a:pt x="10459" y="4571"/>
                    <a:pt x="10577" y="4454"/>
                    <a:pt x="10577" y="4310"/>
                  </a:cubicBezTo>
                  <a:cubicBezTo>
                    <a:pt x="10577" y="4165"/>
                    <a:pt x="10459" y="4048"/>
                    <a:pt x="10314" y="4048"/>
                  </a:cubicBezTo>
                  <a:lnTo>
                    <a:pt x="9752" y="4048"/>
                  </a:lnTo>
                  <a:cubicBezTo>
                    <a:pt x="9392" y="3691"/>
                    <a:pt x="8897" y="3471"/>
                    <a:pt x="8350" y="3471"/>
                  </a:cubicBezTo>
                  <a:cubicBezTo>
                    <a:pt x="8029" y="3471"/>
                    <a:pt x="7725" y="3548"/>
                    <a:pt x="7457" y="3683"/>
                  </a:cubicBezTo>
                  <a:lnTo>
                    <a:pt x="7457" y="2862"/>
                  </a:lnTo>
                  <a:cubicBezTo>
                    <a:pt x="7457" y="2714"/>
                    <a:pt x="7399" y="2576"/>
                    <a:pt x="7295" y="2473"/>
                  </a:cubicBezTo>
                  <a:cubicBezTo>
                    <a:pt x="7191" y="2368"/>
                    <a:pt x="7053" y="2311"/>
                    <a:pt x="6906" y="2311"/>
                  </a:cubicBezTo>
                  <a:lnTo>
                    <a:pt x="6589" y="2311"/>
                  </a:lnTo>
                  <a:lnTo>
                    <a:pt x="6589" y="1679"/>
                  </a:lnTo>
                  <a:lnTo>
                    <a:pt x="6626" y="1679"/>
                  </a:lnTo>
                  <a:cubicBezTo>
                    <a:pt x="6925" y="1679"/>
                    <a:pt x="7168" y="1436"/>
                    <a:pt x="7168" y="1137"/>
                  </a:cubicBezTo>
                  <a:lnTo>
                    <a:pt x="7168" y="540"/>
                  </a:lnTo>
                  <a:cubicBezTo>
                    <a:pt x="7168" y="243"/>
                    <a:pt x="6925" y="0"/>
                    <a:pt x="6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1"/>
            <p:cNvSpPr/>
            <p:nvPr/>
          </p:nvSpPr>
          <p:spPr>
            <a:xfrm>
              <a:off x="2486256" y="1716303"/>
              <a:ext cx="34268" cy="34293"/>
            </a:xfrm>
            <a:custGeom>
              <a:rect b="b" l="l" r="r" t="t"/>
              <a:pathLst>
                <a:path extrusionOk="0" h="1680" w="1679">
                  <a:moveTo>
                    <a:pt x="839" y="524"/>
                  </a:moveTo>
                  <a:cubicBezTo>
                    <a:pt x="1014" y="524"/>
                    <a:pt x="1156" y="666"/>
                    <a:pt x="1156" y="840"/>
                  </a:cubicBezTo>
                  <a:cubicBezTo>
                    <a:pt x="1156" y="1014"/>
                    <a:pt x="1014" y="1156"/>
                    <a:pt x="839" y="1156"/>
                  </a:cubicBezTo>
                  <a:cubicBezTo>
                    <a:pt x="665" y="1156"/>
                    <a:pt x="523" y="1014"/>
                    <a:pt x="523" y="840"/>
                  </a:cubicBezTo>
                  <a:cubicBezTo>
                    <a:pt x="523" y="666"/>
                    <a:pt x="665" y="524"/>
                    <a:pt x="839" y="524"/>
                  </a:cubicBezTo>
                  <a:close/>
                  <a:moveTo>
                    <a:pt x="839" y="1"/>
                  </a:moveTo>
                  <a:cubicBezTo>
                    <a:pt x="377" y="1"/>
                    <a:pt x="0" y="377"/>
                    <a:pt x="0" y="840"/>
                  </a:cubicBezTo>
                  <a:cubicBezTo>
                    <a:pt x="0" y="1303"/>
                    <a:pt x="377" y="1680"/>
                    <a:pt x="839" y="1680"/>
                  </a:cubicBezTo>
                  <a:cubicBezTo>
                    <a:pt x="1302" y="1680"/>
                    <a:pt x="1679" y="1303"/>
                    <a:pt x="1679" y="840"/>
                  </a:cubicBezTo>
                  <a:cubicBezTo>
                    <a:pt x="1679" y="377"/>
                    <a:pt x="1302"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1"/>
            <p:cNvSpPr/>
            <p:nvPr/>
          </p:nvSpPr>
          <p:spPr>
            <a:xfrm>
              <a:off x="2462682" y="1568904"/>
              <a:ext cx="34248" cy="34293"/>
            </a:xfrm>
            <a:custGeom>
              <a:rect b="b" l="l" r="r" t="t"/>
              <a:pathLst>
                <a:path extrusionOk="0" h="1680" w="1678">
                  <a:moveTo>
                    <a:pt x="839" y="523"/>
                  </a:moveTo>
                  <a:cubicBezTo>
                    <a:pt x="1013" y="523"/>
                    <a:pt x="1155" y="665"/>
                    <a:pt x="1155" y="841"/>
                  </a:cubicBezTo>
                  <a:cubicBezTo>
                    <a:pt x="1155" y="1014"/>
                    <a:pt x="1013" y="1156"/>
                    <a:pt x="839" y="1156"/>
                  </a:cubicBezTo>
                  <a:cubicBezTo>
                    <a:pt x="665" y="1156"/>
                    <a:pt x="523" y="1014"/>
                    <a:pt x="523" y="841"/>
                  </a:cubicBezTo>
                  <a:cubicBezTo>
                    <a:pt x="523" y="665"/>
                    <a:pt x="665" y="523"/>
                    <a:pt x="839" y="523"/>
                  </a:cubicBezTo>
                  <a:close/>
                  <a:moveTo>
                    <a:pt x="839" y="0"/>
                  </a:moveTo>
                  <a:cubicBezTo>
                    <a:pt x="376" y="0"/>
                    <a:pt x="0" y="377"/>
                    <a:pt x="0" y="841"/>
                  </a:cubicBezTo>
                  <a:cubicBezTo>
                    <a:pt x="0" y="1302"/>
                    <a:pt x="376" y="1679"/>
                    <a:pt x="839" y="1679"/>
                  </a:cubicBezTo>
                  <a:cubicBezTo>
                    <a:pt x="1302" y="1679"/>
                    <a:pt x="1678" y="1302"/>
                    <a:pt x="1678" y="841"/>
                  </a:cubicBezTo>
                  <a:cubicBezTo>
                    <a:pt x="1678" y="377"/>
                    <a:pt x="1302"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171"/>
                                        </p:tgtEl>
                                        <p:attrNameLst>
                                          <p:attrName>style.visibility</p:attrName>
                                        </p:attrNameLst>
                                      </p:cBhvr>
                                      <p:to>
                                        <p:strVal val="visible"/>
                                      </p:to>
                                    </p:set>
                                    <p:animEffect filter="fade" transition="in">
                                      <p:cBhvr>
                                        <p:cTn dur="1000"/>
                                        <p:tgtEl>
                                          <p:spTgt spid="217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172"/>
                                        </p:tgtEl>
                                        <p:attrNameLst>
                                          <p:attrName>style.visibility</p:attrName>
                                        </p:attrNameLst>
                                      </p:cBhvr>
                                      <p:to>
                                        <p:strVal val="visible"/>
                                      </p:to>
                                    </p:set>
                                    <p:animEffect filter="fade" transition="in">
                                      <p:cBhvr>
                                        <p:cTn dur="1000"/>
                                        <p:tgtEl>
                                          <p:spTgt spid="2172"/>
                                        </p:tgtEl>
                                      </p:cBhvr>
                                    </p:animEffect>
                                  </p:childTnLst>
                                </p:cTn>
                              </p:par>
                              <p:par>
                                <p:cTn fill="hold" nodeType="withEffect" presetClass="entr" presetID="10" presetSubtype="0">
                                  <p:stCondLst>
                                    <p:cond delay="0"/>
                                  </p:stCondLst>
                                  <p:childTnLst>
                                    <p:set>
                                      <p:cBhvr>
                                        <p:cTn dur="1" fill="hold">
                                          <p:stCondLst>
                                            <p:cond delay="0"/>
                                          </p:stCondLst>
                                        </p:cTn>
                                        <p:tgtEl>
                                          <p:spTgt spid="2227"/>
                                        </p:tgtEl>
                                        <p:attrNameLst>
                                          <p:attrName>style.visibility</p:attrName>
                                        </p:attrNameLst>
                                      </p:cBhvr>
                                      <p:to>
                                        <p:strVal val="visible"/>
                                      </p:to>
                                    </p:set>
                                    <p:animEffect filter="fade" transition="in">
                                      <p:cBhvr>
                                        <p:cTn dur="1000"/>
                                        <p:tgtEl>
                                          <p:spTgt spid="2227"/>
                                        </p:tgtEl>
                                      </p:cBhvr>
                                    </p:animEffect>
                                  </p:childTnLst>
                                </p:cTn>
                              </p:par>
                              <p:par>
                                <p:cTn fill="hold" nodeType="withEffect" presetClass="entr" presetID="10" presetSubtype="0">
                                  <p:stCondLst>
                                    <p:cond delay="0"/>
                                  </p:stCondLst>
                                  <p:childTnLst>
                                    <p:set>
                                      <p:cBhvr>
                                        <p:cTn dur="1" fill="hold">
                                          <p:stCondLst>
                                            <p:cond delay="0"/>
                                          </p:stCondLst>
                                        </p:cTn>
                                        <p:tgtEl>
                                          <p:spTgt spid="2175"/>
                                        </p:tgtEl>
                                        <p:attrNameLst>
                                          <p:attrName>style.visibility</p:attrName>
                                        </p:attrNameLst>
                                      </p:cBhvr>
                                      <p:to>
                                        <p:strVal val="visible"/>
                                      </p:to>
                                    </p:set>
                                    <p:animEffect filter="fade" transition="in">
                                      <p:cBhvr>
                                        <p:cTn dur="1000"/>
                                        <p:tgtEl>
                                          <p:spTgt spid="2175"/>
                                        </p:tgtEl>
                                      </p:cBhvr>
                                    </p:animEffect>
                                  </p:childTnLst>
                                </p:cTn>
                              </p:par>
                              <p:par>
                                <p:cTn fill="hold" nodeType="withEffect" presetClass="entr" presetID="10" presetSubtype="0">
                                  <p:stCondLst>
                                    <p:cond delay="0"/>
                                  </p:stCondLst>
                                  <p:childTnLst>
                                    <p:set>
                                      <p:cBhvr>
                                        <p:cTn dur="1" fill="hold">
                                          <p:stCondLst>
                                            <p:cond delay="0"/>
                                          </p:stCondLst>
                                        </p:cTn>
                                        <p:tgtEl>
                                          <p:spTgt spid="2176"/>
                                        </p:tgtEl>
                                        <p:attrNameLst>
                                          <p:attrName>style.visibility</p:attrName>
                                        </p:attrNameLst>
                                      </p:cBhvr>
                                      <p:to>
                                        <p:strVal val="visible"/>
                                      </p:to>
                                    </p:set>
                                    <p:animEffect filter="fade" transition="in">
                                      <p:cBhvr>
                                        <p:cTn dur="1000"/>
                                        <p:tgtEl>
                                          <p:spTgt spid="217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173"/>
                                        </p:tgtEl>
                                        <p:attrNameLst>
                                          <p:attrName>style.visibility</p:attrName>
                                        </p:attrNameLst>
                                      </p:cBhvr>
                                      <p:to>
                                        <p:strVal val="visible"/>
                                      </p:to>
                                    </p:set>
                                    <p:animEffect filter="fade" transition="in">
                                      <p:cBhvr>
                                        <p:cTn dur="1000"/>
                                        <p:tgtEl>
                                          <p:spTgt spid="2173"/>
                                        </p:tgtEl>
                                      </p:cBhvr>
                                    </p:animEffect>
                                  </p:childTnLst>
                                </p:cTn>
                              </p:par>
                              <p:par>
                                <p:cTn fill="hold" nodeType="withEffect" presetClass="entr" presetID="10" presetSubtype="0">
                                  <p:stCondLst>
                                    <p:cond delay="0"/>
                                  </p:stCondLst>
                                  <p:childTnLst>
                                    <p:set>
                                      <p:cBhvr>
                                        <p:cTn dur="1" fill="hold">
                                          <p:stCondLst>
                                            <p:cond delay="0"/>
                                          </p:stCondLst>
                                        </p:cTn>
                                        <p:tgtEl>
                                          <p:spTgt spid="2189"/>
                                        </p:tgtEl>
                                        <p:attrNameLst>
                                          <p:attrName>style.visibility</p:attrName>
                                        </p:attrNameLst>
                                      </p:cBhvr>
                                      <p:to>
                                        <p:strVal val="visible"/>
                                      </p:to>
                                    </p:set>
                                    <p:animEffect filter="fade" transition="in">
                                      <p:cBhvr>
                                        <p:cTn dur="1000"/>
                                        <p:tgtEl>
                                          <p:spTgt spid="2189"/>
                                        </p:tgtEl>
                                      </p:cBhvr>
                                    </p:animEffect>
                                  </p:childTnLst>
                                </p:cTn>
                              </p:par>
                              <p:par>
                                <p:cTn fill="hold" nodeType="withEffect" presetClass="entr" presetID="10" presetSubtype="0">
                                  <p:stCondLst>
                                    <p:cond delay="0"/>
                                  </p:stCondLst>
                                  <p:childTnLst>
                                    <p:set>
                                      <p:cBhvr>
                                        <p:cTn dur="1" fill="hold">
                                          <p:stCondLst>
                                            <p:cond delay="0"/>
                                          </p:stCondLst>
                                        </p:cTn>
                                        <p:tgtEl>
                                          <p:spTgt spid="2177"/>
                                        </p:tgtEl>
                                        <p:attrNameLst>
                                          <p:attrName>style.visibility</p:attrName>
                                        </p:attrNameLst>
                                      </p:cBhvr>
                                      <p:to>
                                        <p:strVal val="visible"/>
                                      </p:to>
                                    </p:set>
                                    <p:animEffect filter="fade" transition="in">
                                      <p:cBhvr>
                                        <p:cTn dur="1000"/>
                                        <p:tgtEl>
                                          <p:spTgt spid="2177"/>
                                        </p:tgtEl>
                                      </p:cBhvr>
                                    </p:animEffect>
                                  </p:childTnLst>
                                </p:cTn>
                              </p:par>
                              <p:par>
                                <p:cTn fill="hold" nodeType="withEffect" presetClass="entr" presetID="10" presetSubtype="0">
                                  <p:stCondLst>
                                    <p:cond delay="0"/>
                                  </p:stCondLst>
                                  <p:childTnLst>
                                    <p:set>
                                      <p:cBhvr>
                                        <p:cTn dur="1" fill="hold">
                                          <p:stCondLst>
                                            <p:cond delay="0"/>
                                          </p:stCondLst>
                                        </p:cTn>
                                        <p:tgtEl>
                                          <p:spTgt spid="2180"/>
                                        </p:tgtEl>
                                        <p:attrNameLst>
                                          <p:attrName>style.visibility</p:attrName>
                                        </p:attrNameLst>
                                      </p:cBhvr>
                                      <p:to>
                                        <p:strVal val="visible"/>
                                      </p:to>
                                    </p:set>
                                    <p:animEffect filter="fade" transition="in">
                                      <p:cBhvr>
                                        <p:cTn dur="1000"/>
                                        <p:tgtEl>
                                          <p:spTgt spid="2180"/>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174"/>
                                        </p:tgtEl>
                                        <p:attrNameLst>
                                          <p:attrName>style.visibility</p:attrName>
                                        </p:attrNameLst>
                                      </p:cBhvr>
                                      <p:to>
                                        <p:strVal val="visible"/>
                                      </p:to>
                                    </p:set>
                                    <p:animEffect filter="fade" transition="in">
                                      <p:cBhvr>
                                        <p:cTn dur="1000"/>
                                        <p:tgtEl>
                                          <p:spTgt spid="2174"/>
                                        </p:tgtEl>
                                      </p:cBhvr>
                                    </p:animEffect>
                                  </p:childTnLst>
                                </p:cTn>
                              </p:par>
                              <p:par>
                                <p:cTn fill="hold" nodeType="withEffect" presetClass="entr" presetID="10" presetSubtype="0">
                                  <p:stCondLst>
                                    <p:cond delay="0"/>
                                  </p:stCondLst>
                                  <p:childTnLst>
                                    <p:set>
                                      <p:cBhvr>
                                        <p:cTn dur="1" fill="hold">
                                          <p:stCondLst>
                                            <p:cond delay="0"/>
                                          </p:stCondLst>
                                        </p:cTn>
                                        <p:tgtEl>
                                          <p:spTgt spid="2182"/>
                                        </p:tgtEl>
                                        <p:attrNameLst>
                                          <p:attrName>style.visibility</p:attrName>
                                        </p:attrNameLst>
                                      </p:cBhvr>
                                      <p:to>
                                        <p:strVal val="visible"/>
                                      </p:to>
                                    </p:set>
                                    <p:animEffect filter="fade" transition="in">
                                      <p:cBhvr>
                                        <p:cTn dur="1000"/>
                                        <p:tgtEl>
                                          <p:spTgt spid="2182"/>
                                        </p:tgtEl>
                                      </p:cBhvr>
                                    </p:animEffect>
                                  </p:childTnLst>
                                </p:cTn>
                              </p:par>
                              <p:par>
                                <p:cTn fill="hold" nodeType="withEffect" presetClass="entr" presetID="10" presetSubtype="0">
                                  <p:stCondLst>
                                    <p:cond delay="0"/>
                                  </p:stCondLst>
                                  <p:childTnLst>
                                    <p:set>
                                      <p:cBhvr>
                                        <p:cTn dur="1" fill="hold">
                                          <p:stCondLst>
                                            <p:cond delay="0"/>
                                          </p:stCondLst>
                                        </p:cTn>
                                        <p:tgtEl>
                                          <p:spTgt spid="2178"/>
                                        </p:tgtEl>
                                        <p:attrNameLst>
                                          <p:attrName>style.visibility</p:attrName>
                                        </p:attrNameLst>
                                      </p:cBhvr>
                                      <p:to>
                                        <p:strVal val="visible"/>
                                      </p:to>
                                    </p:set>
                                    <p:animEffect filter="fade" transition="in">
                                      <p:cBhvr>
                                        <p:cTn dur="1000"/>
                                        <p:tgtEl>
                                          <p:spTgt spid="2178"/>
                                        </p:tgtEl>
                                      </p:cBhvr>
                                    </p:animEffect>
                                  </p:childTnLst>
                                </p:cTn>
                              </p:par>
                              <p:par>
                                <p:cTn fill="hold" nodeType="withEffect" presetClass="entr" presetID="10" presetSubtype="0">
                                  <p:stCondLst>
                                    <p:cond delay="0"/>
                                  </p:stCondLst>
                                  <p:childTnLst>
                                    <p:set>
                                      <p:cBhvr>
                                        <p:cTn dur="1" fill="hold">
                                          <p:stCondLst>
                                            <p:cond delay="0"/>
                                          </p:stCondLst>
                                        </p:cTn>
                                        <p:tgtEl>
                                          <p:spTgt spid="2181"/>
                                        </p:tgtEl>
                                        <p:attrNameLst>
                                          <p:attrName>style.visibility</p:attrName>
                                        </p:attrNameLst>
                                      </p:cBhvr>
                                      <p:to>
                                        <p:strVal val="visible"/>
                                      </p:to>
                                    </p:set>
                                    <p:animEffect filter="fade" transition="in">
                                      <p:cBhvr>
                                        <p:cTn dur="1000"/>
                                        <p:tgtEl>
                                          <p:spTgt spid="2181"/>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179"/>
                                        </p:tgtEl>
                                        <p:attrNameLst>
                                          <p:attrName>style.visibility</p:attrName>
                                        </p:attrNameLst>
                                      </p:cBhvr>
                                      <p:to>
                                        <p:strVal val="visible"/>
                                      </p:to>
                                    </p:set>
                                    <p:animEffect filter="fade" transition="in">
                                      <p:cBhvr>
                                        <p:cTn dur="1000"/>
                                        <p:tgtEl>
                                          <p:spTgt spid="217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4" name="Shape 2234"/>
        <p:cNvGrpSpPr/>
        <p:nvPr/>
      </p:nvGrpSpPr>
      <p:grpSpPr>
        <a:xfrm>
          <a:off x="0" y="0"/>
          <a:ext cx="0" cy="0"/>
          <a:chOff x="0" y="0"/>
          <a:chExt cx="0" cy="0"/>
        </a:xfrm>
      </p:grpSpPr>
      <p:sp>
        <p:nvSpPr>
          <p:cNvPr id="2235" name="Google Shape;2235;p62"/>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pic>
        <p:nvPicPr>
          <p:cNvPr id="2236" name="Google Shape;2236;p62"/>
          <p:cNvPicPr preferRelativeResize="0"/>
          <p:nvPr/>
        </p:nvPicPr>
        <p:blipFill rotWithShape="1">
          <a:blip r:embed="rId3">
            <a:alphaModFix/>
          </a:blip>
          <a:srcRect b="9002" l="0" r="0" t="9010"/>
          <a:stretch/>
        </p:blipFill>
        <p:spPr>
          <a:xfrm rot="-191937">
            <a:off x="3840060" y="1590954"/>
            <a:ext cx="1646105" cy="1349595"/>
          </a:xfrm>
          <a:prstGeom prst="rect">
            <a:avLst/>
          </a:prstGeom>
          <a:noFill/>
          <a:ln>
            <a:noFill/>
          </a:ln>
          <a:effectLst>
            <a:outerShdw rotWithShape="0" algn="bl" dir="3240000" dist="38100">
              <a:schemeClr val="accent3">
                <a:alpha val="40000"/>
              </a:schemeClr>
            </a:outerShdw>
          </a:effectLst>
        </p:spPr>
      </p:pic>
      <p:sp>
        <p:nvSpPr>
          <p:cNvPr id="2237" name="Google Shape;2237;p62"/>
          <p:cNvSpPr/>
          <p:nvPr/>
        </p:nvSpPr>
        <p:spPr>
          <a:xfrm>
            <a:off x="4067263" y="1495525"/>
            <a:ext cx="936875" cy="207500"/>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accent3">
              <a:alpha val="50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2"/>
          <p:cNvSpPr txBox="1"/>
          <p:nvPr/>
        </p:nvSpPr>
        <p:spPr>
          <a:xfrm>
            <a:off x="5640172" y="1895750"/>
            <a:ext cx="8886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Name:</a:t>
            </a:r>
            <a:endParaRPr>
              <a:solidFill>
                <a:schemeClr val="dk1"/>
              </a:solidFill>
              <a:latin typeface="Barlow Semi Condensed"/>
              <a:ea typeface="Barlow Semi Condensed"/>
              <a:cs typeface="Barlow Semi Condensed"/>
              <a:sym typeface="Barlow Semi Condensed"/>
            </a:endParaRPr>
          </a:p>
        </p:txBody>
      </p:sp>
      <p:sp>
        <p:nvSpPr>
          <p:cNvPr id="2239" name="Google Shape;2239;p62"/>
          <p:cNvSpPr txBox="1"/>
          <p:nvPr/>
        </p:nvSpPr>
        <p:spPr>
          <a:xfrm>
            <a:off x="6528860" y="1895750"/>
            <a:ext cx="1145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Andres Felipe</a:t>
            </a:r>
            <a:endParaRPr>
              <a:solidFill>
                <a:schemeClr val="dk1"/>
              </a:solidFill>
              <a:latin typeface="Barlow Semi Condensed"/>
              <a:ea typeface="Barlow Semi Condensed"/>
              <a:cs typeface="Barlow Semi Condensed"/>
              <a:sym typeface="Barlow Semi Condensed"/>
            </a:endParaRPr>
          </a:p>
        </p:txBody>
      </p:sp>
      <p:sp>
        <p:nvSpPr>
          <p:cNvPr id="2240" name="Google Shape;2240;p62"/>
          <p:cNvSpPr txBox="1"/>
          <p:nvPr/>
        </p:nvSpPr>
        <p:spPr>
          <a:xfrm>
            <a:off x="5640172" y="2148608"/>
            <a:ext cx="8886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Age:</a:t>
            </a:r>
            <a:endParaRPr>
              <a:solidFill>
                <a:schemeClr val="dk1"/>
              </a:solidFill>
              <a:latin typeface="Barlow Semi Condensed"/>
              <a:ea typeface="Barlow Semi Condensed"/>
              <a:cs typeface="Barlow Semi Condensed"/>
              <a:sym typeface="Barlow Semi Condensed"/>
            </a:endParaRPr>
          </a:p>
        </p:txBody>
      </p:sp>
      <p:sp>
        <p:nvSpPr>
          <p:cNvPr id="2241" name="Google Shape;2241;p62"/>
          <p:cNvSpPr txBox="1"/>
          <p:nvPr/>
        </p:nvSpPr>
        <p:spPr>
          <a:xfrm>
            <a:off x="6528860" y="2148608"/>
            <a:ext cx="1145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19</a:t>
            </a:r>
            <a:endParaRPr>
              <a:solidFill>
                <a:schemeClr val="dk1"/>
              </a:solidFill>
              <a:latin typeface="Barlow Semi Condensed"/>
              <a:ea typeface="Barlow Semi Condensed"/>
              <a:cs typeface="Barlow Semi Condensed"/>
              <a:sym typeface="Barlow Semi Condensed"/>
            </a:endParaRPr>
          </a:p>
        </p:txBody>
      </p:sp>
      <p:sp>
        <p:nvSpPr>
          <p:cNvPr id="2242" name="Google Shape;2242;p62"/>
          <p:cNvSpPr txBox="1"/>
          <p:nvPr/>
        </p:nvSpPr>
        <p:spPr>
          <a:xfrm>
            <a:off x="5640172" y="2401467"/>
            <a:ext cx="8886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Gender:</a:t>
            </a:r>
            <a:endParaRPr>
              <a:solidFill>
                <a:schemeClr val="dk1"/>
              </a:solidFill>
              <a:latin typeface="Barlow Semi Condensed"/>
              <a:ea typeface="Barlow Semi Condensed"/>
              <a:cs typeface="Barlow Semi Condensed"/>
              <a:sym typeface="Barlow Semi Condensed"/>
            </a:endParaRPr>
          </a:p>
        </p:txBody>
      </p:sp>
      <p:sp>
        <p:nvSpPr>
          <p:cNvPr id="2243" name="Google Shape;2243;p62"/>
          <p:cNvSpPr txBox="1"/>
          <p:nvPr/>
        </p:nvSpPr>
        <p:spPr>
          <a:xfrm>
            <a:off x="6528860" y="2401467"/>
            <a:ext cx="1145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Male</a:t>
            </a:r>
            <a:endParaRPr>
              <a:solidFill>
                <a:schemeClr val="dk1"/>
              </a:solidFill>
              <a:latin typeface="Barlow Semi Condensed"/>
              <a:ea typeface="Barlow Semi Condensed"/>
              <a:cs typeface="Barlow Semi Condensed"/>
              <a:sym typeface="Barlow Semi Condensed"/>
            </a:endParaRPr>
          </a:p>
        </p:txBody>
      </p:sp>
      <p:sp>
        <p:nvSpPr>
          <p:cNvPr id="2244" name="Google Shape;2244;p62"/>
          <p:cNvSpPr txBox="1"/>
          <p:nvPr/>
        </p:nvSpPr>
        <p:spPr>
          <a:xfrm>
            <a:off x="5640172" y="2654325"/>
            <a:ext cx="8886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Location:</a:t>
            </a:r>
            <a:endParaRPr>
              <a:solidFill>
                <a:schemeClr val="dk1"/>
              </a:solidFill>
              <a:latin typeface="Barlow Semi Condensed"/>
              <a:ea typeface="Barlow Semi Condensed"/>
              <a:cs typeface="Barlow Semi Condensed"/>
              <a:sym typeface="Barlow Semi Condensed"/>
            </a:endParaRPr>
          </a:p>
        </p:txBody>
      </p:sp>
      <p:sp>
        <p:nvSpPr>
          <p:cNvPr id="2245" name="Google Shape;2245;p62"/>
          <p:cNvSpPr txBox="1"/>
          <p:nvPr/>
        </p:nvSpPr>
        <p:spPr>
          <a:xfrm>
            <a:off x="6528860" y="2654325"/>
            <a:ext cx="11457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Spain</a:t>
            </a:r>
            <a:endParaRPr>
              <a:solidFill>
                <a:schemeClr val="dk1"/>
              </a:solidFill>
              <a:latin typeface="Barlow Semi Condensed"/>
              <a:ea typeface="Barlow Semi Condensed"/>
              <a:cs typeface="Barlow Semi Condensed"/>
              <a:sym typeface="Barlow Semi Condensed"/>
            </a:endParaRPr>
          </a:p>
        </p:txBody>
      </p:sp>
      <p:sp>
        <p:nvSpPr>
          <p:cNvPr id="2246" name="Google Shape;2246;p62"/>
          <p:cNvSpPr txBox="1"/>
          <p:nvPr/>
        </p:nvSpPr>
        <p:spPr>
          <a:xfrm>
            <a:off x="5640172" y="1507075"/>
            <a:ext cx="19743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Patient data</a:t>
            </a:r>
            <a:endParaRPr sz="2000">
              <a:solidFill>
                <a:schemeClr val="dk1"/>
              </a:solidFill>
              <a:latin typeface="Merriweather"/>
              <a:ea typeface="Merriweather"/>
              <a:cs typeface="Merriweather"/>
              <a:sym typeface="Merriweather"/>
            </a:endParaRPr>
          </a:p>
        </p:txBody>
      </p:sp>
      <p:sp>
        <p:nvSpPr>
          <p:cNvPr id="2247" name="Google Shape;2247;p62"/>
          <p:cNvSpPr txBox="1"/>
          <p:nvPr/>
        </p:nvSpPr>
        <p:spPr>
          <a:xfrm>
            <a:off x="1965750" y="1783675"/>
            <a:ext cx="8886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2000</a:t>
            </a:r>
            <a:endParaRPr sz="2000">
              <a:solidFill>
                <a:schemeClr val="dk1"/>
              </a:solidFill>
              <a:latin typeface="Merriweather"/>
              <a:ea typeface="Merriweather"/>
              <a:cs typeface="Merriweather"/>
              <a:sym typeface="Merriweather"/>
            </a:endParaRPr>
          </a:p>
        </p:txBody>
      </p:sp>
      <p:sp>
        <p:nvSpPr>
          <p:cNvPr id="2248" name="Google Shape;2248;p62"/>
          <p:cNvSpPr txBox="1"/>
          <p:nvPr/>
        </p:nvSpPr>
        <p:spPr>
          <a:xfrm>
            <a:off x="1578150" y="2142225"/>
            <a:ext cx="1663800" cy="58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the second planet from the Sun. It’s hot there</a:t>
            </a:r>
            <a:endParaRPr>
              <a:solidFill>
                <a:schemeClr val="dk1"/>
              </a:solidFill>
              <a:latin typeface="Barlow Semi Condensed"/>
              <a:ea typeface="Barlow Semi Condensed"/>
              <a:cs typeface="Barlow Semi Condensed"/>
              <a:sym typeface="Barlow Semi Condensed"/>
            </a:endParaRPr>
          </a:p>
        </p:txBody>
      </p:sp>
      <p:sp>
        <p:nvSpPr>
          <p:cNvPr id="2249" name="Google Shape;2249;p62"/>
          <p:cNvSpPr txBox="1"/>
          <p:nvPr/>
        </p:nvSpPr>
        <p:spPr>
          <a:xfrm>
            <a:off x="1965750" y="3256807"/>
            <a:ext cx="8886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2008</a:t>
            </a:r>
            <a:endParaRPr sz="2000">
              <a:solidFill>
                <a:schemeClr val="dk1"/>
              </a:solidFill>
              <a:latin typeface="Merriweather"/>
              <a:ea typeface="Merriweather"/>
              <a:cs typeface="Merriweather"/>
              <a:sym typeface="Merriweather"/>
            </a:endParaRPr>
          </a:p>
        </p:txBody>
      </p:sp>
      <p:sp>
        <p:nvSpPr>
          <p:cNvPr id="2250" name="Google Shape;2250;p62"/>
          <p:cNvSpPr txBox="1"/>
          <p:nvPr/>
        </p:nvSpPr>
        <p:spPr>
          <a:xfrm>
            <a:off x="1578150" y="3615357"/>
            <a:ext cx="1663800" cy="58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Earth is the only planet known to harbor life </a:t>
            </a:r>
            <a:endParaRPr>
              <a:solidFill>
                <a:schemeClr val="dk1"/>
              </a:solidFill>
              <a:latin typeface="Barlow Semi Condensed"/>
              <a:ea typeface="Barlow Semi Condensed"/>
              <a:cs typeface="Barlow Semi Condensed"/>
              <a:sym typeface="Barlow Semi Condensed"/>
            </a:endParaRPr>
          </a:p>
        </p:txBody>
      </p:sp>
      <p:sp>
        <p:nvSpPr>
          <p:cNvPr id="2251" name="Google Shape;2251;p62"/>
          <p:cNvSpPr txBox="1"/>
          <p:nvPr/>
        </p:nvSpPr>
        <p:spPr>
          <a:xfrm>
            <a:off x="4218825" y="3256807"/>
            <a:ext cx="8886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2017</a:t>
            </a:r>
            <a:endParaRPr sz="2000">
              <a:solidFill>
                <a:schemeClr val="dk1"/>
              </a:solidFill>
              <a:latin typeface="Merriweather"/>
              <a:ea typeface="Merriweather"/>
              <a:cs typeface="Merriweather"/>
              <a:sym typeface="Merriweather"/>
            </a:endParaRPr>
          </a:p>
        </p:txBody>
      </p:sp>
      <p:sp>
        <p:nvSpPr>
          <p:cNvPr id="2252" name="Google Shape;2252;p62"/>
          <p:cNvSpPr txBox="1"/>
          <p:nvPr/>
        </p:nvSpPr>
        <p:spPr>
          <a:xfrm>
            <a:off x="3831225" y="3615357"/>
            <a:ext cx="1663800" cy="58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Despite being red, Mars is actually a cold place</a:t>
            </a:r>
            <a:endParaRPr>
              <a:solidFill>
                <a:schemeClr val="dk1"/>
              </a:solidFill>
              <a:latin typeface="Barlow Semi Condensed"/>
              <a:ea typeface="Barlow Semi Condensed"/>
              <a:cs typeface="Barlow Semi Condensed"/>
              <a:sym typeface="Barlow Semi Condensed"/>
            </a:endParaRPr>
          </a:p>
        </p:txBody>
      </p:sp>
      <p:sp>
        <p:nvSpPr>
          <p:cNvPr id="2253" name="Google Shape;2253;p62"/>
          <p:cNvSpPr txBox="1"/>
          <p:nvPr/>
        </p:nvSpPr>
        <p:spPr>
          <a:xfrm>
            <a:off x="6471900" y="3256807"/>
            <a:ext cx="8886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2022</a:t>
            </a:r>
            <a:endParaRPr sz="2000">
              <a:solidFill>
                <a:schemeClr val="dk1"/>
              </a:solidFill>
              <a:latin typeface="Merriweather"/>
              <a:ea typeface="Merriweather"/>
              <a:cs typeface="Merriweather"/>
              <a:sym typeface="Merriweather"/>
            </a:endParaRPr>
          </a:p>
        </p:txBody>
      </p:sp>
      <p:sp>
        <p:nvSpPr>
          <p:cNvPr id="2254" name="Google Shape;2254;p62"/>
          <p:cNvSpPr txBox="1"/>
          <p:nvPr/>
        </p:nvSpPr>
        <p:spPr>
          <a:xfrm>
            <a:off x="6084300" y="3615357"/>
            <a:ext cx="1663800" cy="585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Neptune is the fourth-largest planet in the Solar System </a:t>
            </a:r>
            <a:endParaRPr>
              <a:solidFill>
                <a:schemeClr val="dk1"/>
              </a:solidFill>
              <a:latin typeface="Barlow Semi Condensed"/>
              <a:ea typeface="Barlow Semi Condensed"/>
              <a:cs typeface="Barlow Semi Condensed"/>
              <a:sym typeface="Barlow Semi Condensed"/>
            </a:endParaRPr>
          </a:p>
        </p:txBody>
      </p:sp>
      <p:cxnSp>
        <p:nvCxnSpPr>
          <p:cNvPr id="2255" name="Google Shape;2255;p62"/>
          <p:cNvCxnSpPr>
            <a:stCxn id="2249" idx="3"/>
            <a:endCxn id="2251" idx="1"/>
          </p:cNvCxnSpPr>
          <p:nvPr/>
        </p:nvCxnSpPr>
        <p:spPr>
          <a:xfrm>
            <a:off x="2854350" y="3395107"/>
            <a:ext cx="1364400" cy="0"/>
          </a:xfrm>
          <a:prstGeom prst="straightConnector1">
            <a:avLst/>
          </a:prstGeom>
          <a:noFill/>
          <a:ln cap="rnd" cmpd="sng" w="9525">
            <a:solidFill>
              <a:schemeClr val="accent1"/>
            </a:solidFill>
            <a:prstDash val="dot"/>
            <a:round/>
            <a:headEnd len="med" w="med" type="none"/>
            <a:tailEnd len="med" w="med" type="oval"/>
          </a:ln>
        </p:spPr>
      </p:cxnSp>
      <p:cxnSp>
        <p:nvCxnSpPr>
          <p:cNvPr id="2256" name="Google Shape;2256;p62"/>
          <p:cNvCxnSpPr>
            <a:stCxn id="2251" idx="3"/>
            <a:endCxn id="2253" idx="1"/>
          </p:cNvCxnSpPr>
          <p:nvPr/>
        </p:nvCxnSpPr>
        <p:spPr>
          <a:xfrm>
            <a:off x="5107425" y="3395107"/>
            <a:ext cx="1364400" cy="0"/>
          </a:xfrm>
          <a:prstGeom prst="straightConnector1">
            <a:avLst/>
          </a:prstGeom>
          <a:noFill/>
          <a:ln cap="rnd" cmpd="sng" w="9525">
            <a:solidFill>
              <a:schemeClr val="accent1"/>
            </a:solidFill>
            <a:prstDash val="dot"/>
            <a:round/>
            <a:headEnd len="med" w="med" type="none"/>
            <a:tailEnd len="med" w="med" type="oval"/>
          </a:ln>
        </p:spPr>
      </p:cxnSp>
      <p:cxnSp>
        <p:nvCxnSpPr>
          <p:cNvPr id="2257" name="Google Shape;2257;p62"/>
          <p:cNvCxnSpPr>
            <a:stCxn id="2236" idx="1"/>
            <a:endCxn id="2247" idx="3"/>
          </p:cNvCxnSpPr>
          <p:nvPr/>
        </p:nvCxnSpPr>
        <p:spPr>
          <a:xfrm rot="10800000">
            <a:off x="2854343" y="1921980"/>
            <a:ext cx="987000" cy="389700"/>
          </a:xfrm>
          <a:prstGeom prst="bentConnector3">
            <a:avLst>
              <a:gd fmla="val 51907" name="adj1"/>
            </a:avLst>
          </a:prstGeom>
          <a:noFill/>
          <a:ln cap="rnd" cmpd="sng" w="9525">
            <a:solidFill>
              <a:schemeClr val="accent1"/>
            </a:solidFill>
            <a:prstDash val="dot"/>
            <a:round/>
            <a:headEnd len="med" w="med" type="oval"/>
            <a:tailEnd len="med" w="med" type="none"/>
          </a:ln>
        </p:spPr>
      </p:cxnSp>
      <p:cxnSp>
        <p:nvCxnSpPr>
          <p:cNvPr id="2258" name="Google Shape;2258;p62"/>
          <p:cNvCxnSpPr>
            <a:stCxn id="2249" idx="0"/>
            <a:endCxn id="2248" idx="2"/>
          </p:cNvCxnSpPr>
          <p:nvPr/>
        </p:nvCxnSpPr>
        <p:spPr>
          <a:xfrm rot="10800000">
            <a:off x="2410050" y="2727907"/>
            <a:ext cx="0" cy="528900"/>
          </a:xfrm>
          <a:prstGeom prst="straightConnector1">
            <a:avLst/>
          </a:prstGeom>
          <a:noFill/>
          <a:ln cap="rnd" cmpd="sng" w="9525">
            <a:solidFill>
              <a:schemeClr val="accent1"/>
            </a:solidFill>
            <a:prstDash val="dot"/>
            <a:round/>
            <a:headEnd len="med" w="med" type="oval"/>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235"/>
                                        </p:tgtEl>
                                        <p:attrNameLst>
                                          <p:attrName>style.visibility</p:attrName>
                                        </p:attrNameLst>
                                      </p:cBhvr>
                                      <p:to>
                                        <p:strVal val="visible"/>
                                      </p:to>
                                    </p:set>
                                    <p:animEffect filter="fade" transition="in">
                                      <p:cBhvr>
                                        <p:cTn dur="1000"/>
                                        <p:tgtEl>
                                          <p:spTgt spid="223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246"/>
                                        </p:tgtEl>
                                        <p:attrNameLst>
                                          <p:attrName>style.visibility</p:attrName>
                                        </p:attrNameLst>
                                      </p:cBhvr>
                                      <p:to>
                                        <p:strVal val="visible"/>
                                      </p:to>
                                    </p:set>
                                    <p:animEffect filter="fade" transition="in">
                                      <p:cBhvr>
                                        <p:cTn dur="1000"/>
                                        <p:tgtEl>
                                          <p:spTgt spid="224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238"/>
                                        </p:tgtEl>
                                        <p:attrNameLst>
                                          <p:attrName>style.visibility</p:attrName>
                                        </p:attrNameLst>
                                      </p:cBhvr>
                                      <p:to>
                                        <p:strVal val="visible"/>
                                      </p:to>
                                    </p:set>
                                    <p:animEffect filter="fade" transition="in">
                                      <p:cBhvr>
                                        <p:cTn dur="1000"/>
                                        <p:tgtEl>
                                          <p:spTgt spid="2238"/>
                                        </p:tgtEl>
                                      </p:cBhvr>
                                    </p:animEffect>
                                  </p:childTnLst>
                                </p:cTn>
                              </p:par>
                              <p:par>
                                <p:cTn fill="hold" nodeType="withEffect" presetClass="entr" presetID="10" presetSubtype="0">
                                  <p:stCondLst>
                                    <p:cond delay="0"/>
                                  </p:stCondLst>
                                  <p:childTnLst>
                                    <p:set>
                                      <p:cBhvr>
                                        <p:cTn dur="1" fill="hold">
                                          <p:stCondLst>
                                            <p:cond delay="0"/>
                                          </p:stCondLst>
                                        </p:cTn>
                                        <p:tgtEl>
                                          <p:spTgt spid="2239"/>
                                        </p:tgtEl>
                                        <p:attrNameLst>
                                          <p:attrName>style.visibility</p:attrName>
                                        </p:attrNameLst>
                                      </p:cBhvr>
                                      <p:to>
                                        <p:strVal val="visible"/>
                                      </p:to>
                                    </p:set>
                                    <p:animEffect filter="fade" transition="in">
                                      <p:cBhvr>
                                        <p:cTn dur="1000"/>
                                        <p:tgtEl>
                                          <p:spTgt spid="223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240"/>
                                        </p:tgtEl>
                                        <p:attrNameLst>
                                          <p:attrName>style.visibility</p:attrName>
                                        </p:attrNameLst>
                                      </p:cBhvr>
                                      <p:to>
                                        <p:strVal val="visible"/>
                                      </p:to>
                                    </p:set>
                                    <p:animEffect filter="fade" transition="in">
                                      <p:cBhvr>
                                        <p:cTn dur="1000"/>
                                        <p:tgtEl>
                                          <p:spTgt spid="2240"/>
                                        </p:tgtEl>
                                      </p:cBhvr>
                                    </p:animEffect>
                                  </p:childTnLst>
                                </p:cTn>
                              </p:par>
                              <p:par>
                                <p:cTn fill="hold" nodeType="withEffect" presetClass="entr" presetID="10" presetSubtype="0">
                                  <p:stCondLst>
                                    <p:cond delay="0"/>
                                  </p:stCondLst>
                                  <p:childTnLst>
                                    <p:set>
                                      <p:cBhvr>
                                        <p:cTn dur="1" fill="hold">
                                          <p:stCondLst>
                                            <p:cond delay="0"/>
                                          </p:stCondLst>
                                        </p:cTn>
                                        <p:tgtEl>
                                          <p:spTgt spid="2241"/>
                                        </p:tgtEl>
                                        <p:attrNameLst>
                                          <p:attrName>style.visibility</p:attrName>
                                        </p:attrNameLst>
                                      </p:cBhvr>
                                      <p:to>
                                        <p:strVal val="visible"/>
                                      </p:to>
                                    </p:set>
                                    <p:animEffect filter="fade" transition="in">
                                      <p:cBhvr>
                                        <p:cTn dur="1000"/>
                                        <p:tgtEl>
                                          <p:spTgt spid="2241"/>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242"/>
                                        </p:tgtEl>
                                        <p:attrNameLst>
                                          <p:attrName>style.visibility</p:attrName>
                                        </p:attrNameLst>
                                      </p:cBhvr>
                                      <p:to>
                                        <p:strVal val="visible"/>
                                      </p:to>
                                    </p:set>
                                    <p:animEffect filter="fade" transition="in">
                                      <p:cBhvr>
                                        <p:cTn dur="1000"/>
                                        <p:tgtEl>
                                          <p:spTgt spid="2242"/>
                                        </p:tgtEl>
                                      </p:cBhvr>
                                    </p:animEffect>
                                  </p:childTnLst>
                                </p:cTn>
                              </p:par>
                              <p:par>
                                <p:cTn fill="hold" nodeType="withEffect" presetClass="entr" presetID="10" presetSubtype="0">
                                  <p:stCondLst>
                                    <p:cond delay="0"/>
                                  </p:stCondLst>
                                  <p:childTnLst>
                                    <p:set>
                                      <p:cBhvr>
                                        <p:cTn dur="1" fill="hold">
                                          <p:stCondLst>
                                            <p:cond delay="0"/>
                                          </p:stCondLst>
                                        </p:cTn>
                                        <p:tgtEl>
                                          <p:spTgt spid="2243"/>
                                        </p:tgtEl>
                                        <p:attrNameLst>
                                          <p:attrName>style.visibility</p:attrName>
                                        </p:attrNameLst>
                                      </p:cBhvr>
                                      <p:to>
                                        <p:strVal val="visible"/>
                                      </p:to>
                                    </p:set>
                                    <p:animEffect filter="fade" transition="in">
                                      <p:cBhvr>
                                        <p:cTn dur="1000"/>
                                        <p:tgtEl>
                                          <p:spTgt spid="2243"/>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244"/>
                                        </p:tgtEl>
                                        <p:attrNameLst>
                                          <p:attrName>style.visibility</p:attrName>
                                        </p:attrNameLst>
                                      </p:cBhvr>
                                      <p:to>
                                        <p:strVal val="visible"/>
                                      </p:to>
                                    </p:set>
                                    <p:animEffect filter="fade" transition="in">
                                      <p:cBhvr>
                                        <p:cTn dur="1000"/>
                                        <p:tgtEl>
                                          <p:spTgt spid="2244"/>
                                        </p:tgtEl>
                                      </p:cBhvr>
                                    </p:animEffect>
                                  </p:childTnLst>
                                </p:cTn>
                              </p:par>
                              <p:par>
                                <p:cTn fill="hold" nodeType="withEffect" presetClass="entr" presetID="10" presetSubtype="0">
                                  <p:stCondLst>
                                    <p:cond delay="0"/>
                                  </p:stCondLst>
                                  <p:childTnLst>
                                    <p:set>
                                      <p:cBhvr>
                                        <p:cTn dur="1" fill="hold">
                                          <p:stCondLst>
                                            <p:cond delay="0"/>
                                          </p:stCondLst>
                                        </p:cTn>
                                        <p:tgtEl>
                                          <p:spTgt spid="2245"/>
                                        </p:tgtEl>
                                        <p:attrNameLst>
                                          <p:attrName>style.visibility</p:attrName>
                                        </p:attrNameLst>
                                      </p:cBhvr>
                                      <p:to>
                                        <p:strVal val="visible"/>
                                      </p:to>
                                    </p:set>
                                    <p:animEffect filter="fade" transition="in">
                                      <p:cBhvr>
                                        <p:cTn dur="1000"/>
                                        <p:tgtEl>
                                          <p:spTgt spid="2245"/>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2237"/>
                                        </p:tgtEl>
                                        <p:attrNameLst>
                                          <p:attrName>style.visibility</p:attrName>
                                        </p:attrNameLst>
                                      </p:cBhvr>
                                      <p:to>
                                        <p:strVal val="visible"/>
                                      </p:to>
                                    </p:set>
                                    <p:animEffect filter="fade" transition="in">
                                      <p:cBhvr>
                                        <p:cTn dur="1000"/>
                                        <p:tgtEl>
                                          <p:spTgt spid="2237"/>
                                        </p:tgtEl>
                                      </p:cBhvr>
                                    </p:animEffect>
                                  </p:childTnLst>
                                </p:cTn>
                              </p:par>
                              <p:par>
                                <p:cTn fill="hold" nodeType="withEffect" presetClass="entr" presetID="10" presetSubtype="0">
                                  <p:stCondLst>
                                    <p:cond delay="0"/>
                                  </p:stCondLst>
                                  <p:childTnLst>
                                    <p:set>
                                      <p:cBhvr>
                                        <p:cTn dur="1" fill="hold">
                                          <p:stCondLst>
                                            <p:cond delay="0"/>
                                          </p:stCondLst>
                                        </p:cTn>
                                        <p:tgtEl>
                                          <p:spTgt spid="2236"/>
                                        </p:tgtEl>
                                        <p:attrNameLst>
                                          <p:attrName>style.visibility</p:attrName>
                                        </p:attrNameLst>
                                      </p:cBhvr>
                                      <p:to>
                                        <p:strVal val="visible"/>
                                      </p:to>
                                    </p:set>
                                    <p:animEffect filter="fade" transition="in">
                                      <p:cBhvr>
                                        <p:cTn dur="1000"/>
                                        <p:tgtEl>
                                          <p:spTgt spid="2236"/>
                                        </p:tgtEl>
                                      </p:cBhvr>
                                    </p:animEffect>
                                  </p:childTnLst>
                                </p:cTn>
                              </p:par>
                              <p:par>
                                <p:cTn fill="hold" nodeType="withEffect" presetClass="entr" presetID="10" presetSubtype="0">
                                  <p:stCondLst>
                                    <p:cond delay="0"/>
                                  </p:stCondLst>
                                  <p:childTnLst>
                                    <p:set>
                                      <p:cBhvr>
                                        <p:cTn dur="1" fill="hold">
                                          <p:stCondLst>
                                            <p:cond delay="0"/>
                                          </p:stCondLst>
                                        </p:cTn>
                                        <p:tgtEl>
                                          <p:spTgt spid="2257"/>
                                        </p:tgtEl>
                                        <p:attrNameLst>
                                          <p:attrName>style.visibility</p:attrName>
                                        </p:attrNameLst>
                                      </p:cBhvr>
                                      <p:to>
                                        <p:strVal val="visible"/>
                                      </p:to>
                                    </p:set>
                                    <p:animEffect filter="fade" transition="in">
                                      <p:cBhvr>
                                        <p:cTn dur="1000"/>
                                        <p:tgtEl>
                                          <p:spTgt spid="2257"/>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2247"/>
                                        </p:tgtEl>
                                        <p:attrNameLst>
                                          <p:attrName>style.visibility</p:attrName>
                                        </p:attrNameLst>
                                      </p:cBhvr>
                                      <p:to>
                                        <p:strVal val="visible"/>
                                      </p:to>
                                    </p:set>
                                    <p:animEffect filter="fade" transition="in">
                                      <p:cBhvr>
                                        <p:cTn dur="1000"/>
                                        <p:tgtEl>
                                          <p:spTgt spid="2247"/>
                                        </p:tgtEl>
                                      </p:cBhvr>
                                    </p:animEffect>
                                  </p:childTnLst>
                                </p:cTn>
                              </p:par>
                              <p:par>
                                <p:cTn fill="hold" nodeType="withEffect" presetClass="entr" presetID="10" presetSubtype="0">
                                  <p:stCondLst>
                                    <p:cond delay="0"/>
                                  </p:stCondLst>
                                  <p:childTnLst>
                                    <p:set>
                                      <p:cBhvr>
                                        <p:cTn dur="1" fill="hold">
                                          <p:stCondLst>
                                            <p:cond delay="0"/>
                                          </p:stCondLst>
                                        </p:cTn>
                                        <p:tgtEl>
                                          <p:spTgt spid="2248"/>
                                        </p:tgtEl>
                                        <p:attrNameLst>
                                          <p:attrName>style.visibility</p:attrName>
                                        </p:attrNameLst>
                                      </p:cBhvr>
                                      <p:to>
                                        <p:strVal val="visible"/>
                                      </p:to>
                                    </p:set>
                                    <p:animEffect filter="fade" transition="in">
                                      <p:cBhvr>
                                        <p:cTn dur="1000"/>
                                        <p:tgtEl>
                                          <p:spTgt spid="2248"/>
                                        </p:tgtEl>
                                      </p:cBhvr>
                                    </p:animEffect>
                                  </p:childTnLst>
                                </p:cTn>
                              </p:par>
                              <p:par>
                                <p:cTn fill="hold" nodeType="withEffect" presetClass="entr" presetID="10" presetSubtype="0">
                                  <p:stCondLst>
                                    <p:cond delay="0"/>
                                  </p:stCondLst>
                                  <p:childTnLst>
                                    <p:set>
                                      <p:cBhvr>
                                        <p:cTn dur="1" fill="hold">
                                          <p:stCondLst>
                                            <p:cond delay="0"/>
                                          </p:stCondLst>
                                        </p:cTn>
                                        <p:tgtEl>
                                          <p:spTgt spid="2258"/>
                                        </p:tgtEl>
                                        <p:attrNameLst>
                                          <p:attrName>style.visibility</p:attrName>
                                        </p:attrNameLst>
                                      </p:cBhvr>
                                      <p:to>
                                        <p:strVal val="visible"/>
                                      </p:to>
                                    </p:set>
                                    <p:animEffect filter="fade" transition="in">
                                      <p:cBhvr>
                                        <p:cTn dur="1000"/>
                                        <p:tgtEl>
                                          <p:spTgt spid="2258"/>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2249"/>
                                        </p:tgtEl>
                                        <p:attrNameLst>
                                          <p:attrName>style.visibility</p:attrName>
                                        </p:attrNameLst>
                                      </p:cBhvr>
                                      <p:to>
                                        <p:strVal val="visible"/>
                                      </p:to>
                                    </p:set>
                                    <p:animEffect filter="fade" transition="in">
                                      <p:cBhvr>
                                        <p:cTn dur="1000"/>
                                        <p:tgtEl>
                                          <p:spTgt spid="2249"/>
                                        </p:tgtEl>
                                      </p:cBhvr>
                                    </p:animEffect>
                                  </p:childTnLst>
                                </p:cTn>
                              </p:par>
                              <p:par>
                                <p:cTn fill="hold" nodeType="withEffect" presetClass="entr" presetID="10" presetSubtype="0">
                                  <p:stCondLst>
                                    <p:cond delay="0"/>
                                  </p:stCondLst>
                                  <p:childTnLst>
                                    <p:set>
                                      <p:cBhvr>
                                        <p:cTn dur="1" fill="hold">
                                          <p:stCondLst>
                                            <p:cond delay="0"/>
                                          </p:stCondLst>
                                        </p:cTn>
                                        <p:tgtEl>
                                          <p:spTgt spid="2250"/>
                                        </p:tgtEl>
                                        <p:attrNameLst>
                                          <p:attrName>style.visibility</p:attrName>
                                        </p:attrNameLst>
                                      </p:cBhvr>
                                      <p:to>
                                        <p:strVal val="visible"/>
                                      </p:to>
                                    </p:set>
                                    <p:animEffect filter="fade" transition="in">
                                      <p:cBhvr>
                                        <p:cTn dur="1000"/>
                                        <p:tgtEl>
                                          <p:spTgt spid="2250"/>
                                        </p:tgtEl>
                                      </p:cBhvr>
                                    </p:animEffect>
                                  </p:childTnLst>
                                </p:cTn>
                              </p:par>
                              <p:par>
                                <p:cTn fill="hold" nodeType="withEffect" presetClass="entr" presetID="10" presetSubtype="0">
                                  <p:stCondLst>
                                    <p:cond delay="0"/>
                                  </p:stCondLst>
                                  <p:childTnLst>
                                    <p:set>
                                      <p:cBhvr>
                                        <p:cTn dur="1" fill="hold">
                                          <p:stCondLst>
                                            <p:cond delay="0"/>
                                          </p:stCondLst>
                                        </p:cTn>
                                        <p:tgtEl>
                                          <p:spTgt spid="2255"/>
                                        </p:tgtEl>
                                        <p:attrNameLst>
                                          <p:attrName>style.visibility</p:attrName>
                                        </p:attrNameLst>
                                      </p:cBhvr>
                                      <p:to>
                                        <p:strVal val="visible"/>
                                      </p:to>
                                    </p:set>
                                    <p:animEffect filter="fade" transition="in">
                                      <p:cBhvr>
                                        <p:cTn dur="1000"/>
                                        <p:tgtEl>
                                          <p:spTgt spid="2255"/>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2251"/>
                                        </p:tgtEl>
                                        <p:attrNameLst>
                                          <p:attrName>style.visibility</p:attrName>
                                        </p:attrNameLst>
                                      </p:cBhvr>
                                      <p:to>
                                        <p:strVal val="visible"/>
                                      </p:to>
                                    </p:set>
                                    <p:animEffect filter="fade" transition="in">
                                      <p:cBhvr>
                                        <p:cTn dur="1000"/>
                                        <p:tgtEl>
                                          <p:spTgt spid="2251"/>
                                        </p:tgtEl>
                                      </p:cBhvr>
                                    </p:animEffect>
                                  </p:childTnLst>
                                </p:cTn>
                              </p:par>
                              <p:par>
                                <p:cTn fill="hold" nodeType="withEffect" presetClass="entr" presetID="10" presetSubtype="0">
                                  <p:stCondLst>
                                    <p:cond delay="0"/>
                                  </p:stCondLst>
                                  <p:childTnLst>
                                    <p:set>
                                      <p:cBhvr>
                                        <p:cTn dur="1" fill="hold">
                                          <p:stCondLst>
                                            <p:cond delay="0"/>
                                          </p:stCondLst>
                                        </p:cTn>
                                        <p:tgtEl>
                                          <p:spTgt spid="2252"/>
                                        </p:tgtEl>
                                        <p:attrNameLst>
                                          <p:attrName>style.visibility</p:attrName>
                                        </p:attrNameLst>
                                      </p:cBhvr>
                                      <p:to>
                                        <p:strVal val="visible"/>
                                      </p:to>
                                    </p:set>
                                    <p:animEffect filter="fade" transition="in">
                                      <p:cBhvr>
                                        <p:cTn dur="1000"/>
                                        <p:tgtEl>
                                          <p:spTgt spid="2252"/>
                                        </p:tgtEl>
                                      </p:cBhvr>
                                    </p:animEffect>
                                  </p:childTnLst>
                                </p:cTn>
                              </p:par>
                              <p:par>
                                <p:cTn fill="hold" nodeType="withEffect" presetClass="entr" presetID="10" presetSubtype="0">
                                  <p:stCondLst>
                                    <p:cond delay="0"/>
                                  </p:stCondLst>
                                  <p:childTnLst>
                                    <p:set>
                                      <p:cBhvr>
                                        <p:cTn dur="1" fill="hold">
                                          <p:stCondLst>
                                            <p:cond delay="0"/>
                                          </p:stCondLst>
                                        </p:cTn>
                                        <p:tgtEl>
                                          <p:spTgt spid="2256"/>
                                        </p:tgtEl>
                                        <p:attrNameLst>
                                          <p:attrName>style.visibility</p:attrName>
                                        </p:attrNameLst>
                                      </p:cBhvr>
                                      <p:to>
                                        <p:strVal val="visible"/>
                                      </p:to>
                                    </p:set>
                                    <p:animEffect filter="fade" transition="in">
                                      <p:cBhvr>
                                        <p:cTn dur="1000"/>
                                        <p:tgtEl>
                                          <p:spTgt spid="2256"/>
                                        </p:tgtEl>
                                      </p:cBhvr>
                                    </p:animEffect>
                                  </p:childTnLst>
                                </p:cTn>
                              </p:par>
                            </p:childTnLst>
                          </p:cTn>
                        </p:par>
                        <p:par>
                          <p:cTn fill="hold">
                            <p:stCondLst>
                              <p:cond delay="10000"/>
                            </p:stCondLst>
                            <p:childTnLst>
                              <p:par>
                                <p:cTn fill="hold" nodeType="afterEffect" presetClass="entr" presetID="10" presetSubtype="0">
                                  <p:stCondLst>
                                    <p:cond delay="0"/>
                                  </p:stCondLst>
                                  <p:childTnLst>
                                    <p:set>
                                      <p:cBhvr>
                                        <p:cTn dur="1" fill="hold">
                                          <p:stCondLst>
                                            <p:cond delay="0"/>
                                          </p:stCondLst>
                                        </p:cTn>
                                        <p:tgtEl>
                                          <p:spTgt spid="2253"/>
                                        </p:tgtEl>
                                        <p:attrNameLst>
                                          <p:attrName>style.visibility</p:attrName>
                                        </p:attrNameLst>
                                      </p:cBhvr>
                                      <p:to>
                                        <p:strVal val="visible"/>
                                      </p:to>
                                    </p:set>
                                    <p:animEffect filter="fade" transition="in">
                                      <p:cBhvr>
                                        <p:cTn dur="1000"/>
                                        <p:tgtEl>
                                          <p:spTgt spid="2253"/>
                                        </p:tgtEl>
                                      </p:cBhvr>
                                    </p:animEffect>
                                  </p:childTnLst>
                                </p:cTn>
                              </p:par>
                              <p:par>
                                <p:cTn fill="hold" nodeType="withEffect" presetClass="entr" presetID="10" presetSubtype="0">
                                  <p:stCondLst>
                                    <p:cond delay="0"/>
                                  </p:stCondLst>
                                  <p:childTnLst>
                                    <p:set>
                                      <p:cBhvr>
                                        <p:cTn dur="1" fill="hold">
                                          <p:stCondLst>
                                            <p:cond delay="0"/>
                                          </p:stCondLst>
                                        </p:cTn>
                                        <p:tgtEl>
                                          <p:spTgt spid="2254"/>
                                        </p:tgtEl>
                                        <p:attrNameLst>
                                          <p:attrName>style.visibility</p:attrName>
                                        </p:attrNameLst>
                                      </p:cBhvr>
                                      <p:to>
                                        <p:strVal val="visible"/>
                                      </p:to>
                                    </p:set>
                                    <p:animEffect filter="fade" transition="in">
                                      <p:cBhvr>
                                        <p:cTn dur="1000"/>
                                        <p:tgtEl>
                                          <p:spTgt spid="225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2" name="Shape 2262"/>
        <p:cNvGrpSpPr/>
        <p:nvPr/>
      </p:nvGrpSpPr>
      <p:grpSpPr>
        <a:xfrm>
          <a:off x="0" y="0"/>
          <a:ext cx="0" cy="0"/>
          <a:chOff x="0" y="0"/>
          <a:chExt cx="0" cy="0"/>
        </a:xfrm>
      </p:grpSpPr>
      <p:sp>
        <p:nvSpPr>
          <p:cNvPr id="2263" name="Google Shape;2263;p63"/>
          <p:cNvSpPr txBox="1"/>
          <p:nvPr>
            <p:ph idx="2"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a:t>
            </a:r>
            <a:r>
              <a:rPr lang="en"/>
              <a:t>dentifying information</a:t>
            </a:r>
            <a:endParaRPr/>
          </a:p>
        </p:txBody>
      </p:sp>
      <p:sp>
        <p:nvSpPr>
          <p:cNvPr id="2264" name="Google Shape;2264;p63"/>
          <p:cNvSpPr txBox="1"/>
          <p:nvPr>
            <p:ph type="title"/>
          </p:nvPr>
        </p:nvSpPr>
        <p:spPr>
          <a:xfrm>
            <a:off x="2349232" y="1750225"/>
            <a:ext cx="18237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a:t>
            </a:r>
            <a:r>
              <a:rPr lang="en"/>
              <a:t>upiter</a:t>
            </a:r>
            <a:endParaRPr/>
          </a:p>
        </p:txBody>
      </p:sp>
      <p:sp>
        <p:nvSpPr>
          <p:cNvPr id="2265" name="Google Shape;2265;p63"/>
          <p:cNvSpPr txBox="1"/>
          <p:nvPr>
            <p:ph idx="1" type="subTitle"/>
          </p:nvPr>
        </p:nvSpPr>
        <p:spPr>
          <a:xfrm>
            <a:off x="2349225" y="2150225"/>
            <a:ext cx="1823700" cy="61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a:t>
            </a:r>
            <a:r>
              <a:rPr lang="en"/>
              <a:t> is a gas giant and the biggest planet. It's the fourth-brightest object</a:t>
            </a:r>
            <a:endParaRPr/>
          </a:p>
        </p:txBody>
      </p:sp>
      <p:grpSp>
        <p:nvGrpSpPr>
          <p:cNvPr id="2266" name="Google Shape;2266;p63"/>
          <p:cNvGrpSpPr/>
          <p:nvPr/>
        </p:nvGrpSpPr>
        <p:grpSpPr>
          <a:xfrm>
            <a:off x="1849774" y="1799525"/>
            <a:ext cx="356100" cy="662900"/>
            <a:chOff x="1657925" y="1146575"/>
            <a:chExt cx="356100" cy="662900"/>
          </a:xfrm>
        </p:grpSpPr>
        <p:sp>
          <p:nvSpPr>
            <p:cNvPr id="2267" name="Google Shape;2267;p63"/>
            <p:cNvSpPr/>
            <p:nvPr/>
          </p:nvSpPr>
          <p:spPr>
            <a:xfrm flipH="1" rot="5400000">
              <a:off x="1513025" y="1308475"/>
              <a:ext cx="645900" cy="356100"/>
            </a:xfrm>
            <a:prstGeom prst="chevron">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3"/>
            <p:cNvSpPr/>
            <p:nvPr/>
          </p:nvSpPr>
          <p:spPr>
            <a:xfrm>
              <a:off x="1657925" y="1146575"/>
              <a:ext cx="356100" cy="356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9" name="Google Shape;2269;p63"/>
          <p:cNvSpPr txBox="1"/>
          <p:nvPr>
            <p:ph idx="3" type="title"/>
          </p:nvPr>
        </p:nvSpPr>
        <p:spPr>
          <a:xfrm>
            <a:off x="5469032" y="1750225"/>
            <a:ext cx="18237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270" name="Google Shape;2270;p63"/>
          <p:cNvSpPr txBox="1"/>
          <p:nvPr>
            <p:ph idx="4" type="subTitle"/>
          </p:nvPr>
        </p:nvSpPr>
        <p:spPr>
          <a:xfrm>
            <a:off x="5469025" y="2150225"/>
            <a:ext cx="1823700" cy="61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t>
            </a:r>
            <a:r>
              <a:rPr lang="en"/>
              <a:t>It's composed mostly of hydrogen and helium</a:t>
            </a:r>
            <a:endParaRPr/>
          </a:p>
        </p:txBody>
      </p:sp>
      <p:sp>
        <p:nvSpPr>
          <p:cNvPr id="2271" name="Google Shape;2271;p63"/>
          <p:cNvSpPr txBox="1"/>
          <p:nvPr>
            <p:ph idx="5" type="title"/>
          </p:nvPr>
        </p:nvSpPr>
        <p:spPr>
          <a:xfrm>
            <a:off x="3909132" y="3106675"/>
            <a:ext cx="18237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272" name="Google Shape;2272;p63"/>
          <p:cNvSpPr txBox="1"/>
          <p:nvPr>
            <p:ph idx="6" type="subTitle"/>
          </p:nvPr>
        </p:nvSpPr>
        <p:spPr>
          <a:xfrm>
            <a:off x="3909125" y="3506675"/>
            <a:ext cx="1823700" cy="613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grpSp>
        <p:nvGrpSpPr>
          <p:cNvPr id="2273" name="Google Shape;2273;p63"/>
          <p:cNvGrpSpPr/>
          <p:nvPr/>
        </p:nvGrpSpPr>
        <p:grpSpPr>
          <a:xfrm>
            <a:off x="4967899" y="1799525"/>
            <a:ext cx="356100" cy="662900"/>
            <a:chOff x="1657925" y="1146575"/>
            <a:chExt cx="356100" cy="662900"/>
          </a:xfrm>
        </p:grpSpPr>
        <p:sp>
          <p:nvSpPr>
            <p:cNvPr id="2274" name="Google Shape;2274;p63"/>
            <p:cNvSpPr/>
            <p:nvPr/>
          </p:nvSpPr>
          <p:spPr>
            <a:xfrm flipH="1" rot="5400000">
              <a:off x="1513025" y="1308475"/>
              <a:ext cx="645900" cy="356100"/>
            </a:xfrm>
            <a:prstGeom prst="chevron">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3"/>
            <p:cNvSpPr/>
            <p:nvPr/>
          </p:nvSpPr>
          <p:spPr>
            <a:xfrm>
              <a:off x="1657925" y="1146575"/>
              <a:ext cx="356100" cy="356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63"/>
          <p:cNvGrpSpPr/>
          <p:nvPr/>
        </p:nvGrpSpPr>
        <p:grpSpPr>
          <a:xfrm>
            <a:off x="3410575" y="3146600"/>
            <a:ext cx="356100" cy="662900"/>
            <a:chOff x="1657925" y="1146575"/>
            <a:chExt cx="356100" cy="662900"/>
          </a:xfrm>
        </p:grpSpPr>
        <p:sp>
          <p:nvSpPr>
            <p:cNvPr id="2277" name="Google Shape;2277;p63"/>
            <p:cNvSpPr/>
            <p:nvPr/>
          </p:nvSpPr>
          <p:spPr>
            <a:xfrm flipH="1" rot="5400000">
              <a:off x="1513025" y="1308475"/>
              <a:ext cx="645900" cy="356100"/>
            </a:xfrm>
            <a:prstGeom prst="chevron">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3"/>
            <p:cNvSpPr/>
            <p:nvPr/>
          </p:nvSpPr>
          <p:spPr>
            <a:xfrm>
              <a:off x="1657925" y="1146575"/>
              <a:ext cx="356100" cy="3561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 name="Google Shape;2279;p63"/>
          <p:cNvGrpSpPr/>
          <p:nvPr/>
        </p:nvGrpSpPr>
        <p:grpSpPr>
          <a:xfrm>
            <a:off x="1895484" y="1918199"/>
            <a:ext cx="264680" cy="255325"/>
            <a:chOff x="2092308" y="2081486"/>
            <a:chExt cx="406450" cy="392144"/>
          </a:xfrm>
        </p:grpSpPr>
        <p:sp>
          <p:nvSpPr>
            <p:cNvPr id="2280" name="Google Shape;2280;p63"/>
            <p:cNvSpPr/>
            <p:nvPr/>
          </p:nvSpPr>
          <p:spPr>
            <a:xfrm>
              <a:off x="2092308" y="2081486"/>
              <a:ext cx="311957" cy="392144"/>
            </a:xfrm>
            <a:custGeom>
              <a:rect b="b" l="l" r="r" t="t"/>
              <a:pathLst>
                <a:path extrusionOk="0" h="17845" w="14196">
                  <a:moveTo>
                    <a:pt x="5295" y="702"/>
                  </a:moveTo>
                  <a:cubicBezTo>
                    <a:pt x="5320" y="702"/>
                    <a:pt x="5347" y="710"/>
                    <a:pt x="5367" y="731"/>
                  </a:cubicBezTo>
                  <a:cubicBezTo>
                    <a:pt x="5402" y="748"/>
                    <a:pt x="5437" y="783"/>
                    <a:pt x="5437" y="836"/>
                  </a:cubicBezTo>
                  <a:lnTo>
                    <a:pt x="5594" y="1867"/>
                  </a:lnTo>
                  <a:lnTo>
                    <a:pt x="1241" y="3230"/>
                  </a:lnTo>
                  <a:lnTo>
                    <a:pt x="1102" y="2199"/>
                  </a:lnTo>
                  <a:cubicBezTo>
                    <a:pt x="1102" y="2077"/>
                    <a:pt x="1172" y="1972"/>
                    <a:pt x="1276" y="1954"/>
                  </a:cubicBezTo>
                  <a:lnTo>
                    <a:pt x="1276" y="1937"/>
                  </a:lnTo>
                  <a:lnTo>
                    <a:pt x="1294" y="1937"/>
                  </a:lnTo>
                  <a:lnTo>
                    <a:pt x="5245" y="713"/>
                  </a:lnTo>
                  <a:cubicBezTo>
                    <a:pt x="5259" y="706"/>
                    <a:pt x="5277" y="702"/>
                    <a:pt x="5295" y="702"/>
                  </a:cubicBezTo>
                  <a:close/>
                  <a:moveTo>
                    <a:pt x="11101" y="12321"/>
                  </a:moveTo>
                  <a:lnTo>
                    <a:pt x="13146" y="12548"/>
                  </a:lnTo>
                  <a:lnTo>
                    <a:pt x="13199" y="12548"/>
                  </a:lnTo>
                  <a:cubicBezTo>
                    <a:pt x="13356" y="12548"/>
                    <a:pt x="13496" y="12688"/>
                    <a:pt x="13496" y="12845"/>
                  </a:cubicBezTo>
                  <a:lnTo>
                    <a:pt x="13496" y="16848"/>
                  </a:lnTo>
                  <a:cubicBezTo>
                    <a:pt x="13496" y="17023"/>
                    <a:pt x="13356" y="17146"/>
                    <a:pt x="13199" y="17146"/>
                  </a:cubicBezTo>
                  <a:lnTo>
                    <a:pt x="11101" y="17146"/>
                  </a:lnTo>
                  <a:lnTo>
                    <a:pt x="11101" y="12321"/>
                  </a:lnTo>
                  <a:close/>
                  <a:moveTo>
                    <a:pt x="6141" y="2443"/>
                  </a:moveTo>
                  <a:cubicBezTo>
                    <a:pt x="6196" y="2443"/>
                    <a:pt x="6248" y="2462"/>
                    <a:pt x="6294" y="2496"/>
                  </a:cubicBezTo>
                  <a:cubicBezTo>
                    <a:pt x="6364" y="2549"/>
                    <a:pt x="6398" y="2619"/>
                    <a:pt x="6416" y="2689"/>
                  </a:cubicBezTo>
                  <a:lnTo>
                    <a:pt x="7657" y="11691"/>
                  </a:lnTo>
                  <a:cubicBezTo>
                    <a:pt x="7675" y="11849"/>
                    <a:pt x="7797" y="11971"/>
                    <a:pt x="7972" y="11989"/>
                  </a:cubicBezTo>
                  <a:lnTo>
                    <a:pt x="10402" y="12268"/>
                  </a:lnTo>
                  <a:lnTo>
                    <a:pt x="10402" y="17163"/>
                  </a:lnTo>
                  <a:lnTo>
                    <a:pt x="4720" y="17163"/>
                  </a:lnTo>
                  <a:cubicBezTo>
                    <a:pt x="3427" y="17146"/>
                    <a:pt x="2343" y="16202"/>
                    <a:pt x="2168" y="14925"/>
                  </a:cubicBezTo>
                  <a:lnTo>
                    <a:pt x="2185" y="14925"/>
                  </a:lnTo>
                  <a:lnTo>
                    <a:pt x="735" y="4437"/>
                  </a:lnTo>
                  <a:cubicBezTo>
                    <a:pt x="717" y="4244"/>
                    <a:pt x="839" y="4070"/>
                    <a:pt x="1032" y="4017"/>
                  </a:cubicBezTo>
                  <a:lnTo>
                    <a:pt x="1049" y="4017"/>
                  </a:lnTo>
                  <a:lnTo>
                    <a:pt x="6049" y="2461"/>
                  </a:lnTo>
                  <a:cubicBezTo>
                    <a:pt x="6080" y="2449"/>
                    <a:pt x="6111" y="2443"/>
                    <a:pt x="6141" y="2443"/>
                  </a:cubicBezTo>
                  <a:close/>
                  <a:moveTo>
                    <a:pt x="5280" y="1"/>
                  </a:moveTo>
                  <a:cubicBezTo>
                    <a:pt x="5209" y="1"/>
                    <a:pt x="5138" y="11"/>
                    <a:pt x="5070" y="31"/>
                  </a:cubicBezTo>
                  <a:lnTo>
                    <a:pt x="5052" y="31"/>
                  </a:lnTo>
                  <a:lnTo>
                    <a:pt x="1102" y="1255"/>
                  </a:lnTo>
                  <a:cubicBezTo>
                    <a:pt x="647" y="1395"/>
                    <a:pt x="367" y="1814"/>
                    <a:pt x="420" y="2269"/>
                  </a:cubicBezTo>
                  <a:lnTo>
                    <a:pt x="577" y="3458"/>
                  </a:lnTo>
                  <a:cubicBezTo>
                    <a:pt x="210" y="3685"/>
                    <a:pt x="0" y="4087"/>
                    <a:pt x="53" y="4524"/>
                  </a:cubicBezTo>
                  <a:lnTo>
                    <a:pt x="1486" y="15013"/>
                  </a:lnTo>
                  <a:cubicBezTo>
                    <a:pt x="1713" y="16621"/>
                    <a:pt x="3095" y="17845"/>
                    <a:pt x="4738" y="17845"/>
                  </a:cubicBezTo>
                  <a:lnTo>
                    <a:pt x="13199" y="17845"/>
                  </a:lnTo>
                  <a:cubicBezTo>
                    <a:pt x="13741" y="17845"/>
                    <a:pt x="14195" y="17408"/>
                    <a:pt x="14195" y="16848"/>
                  </a:cubicBezTo>
                  <a:lnTo>
                    <a:pt x="14195" y="12845"/>
                  </a:lnTo>
                  <a:cubicBezTo>
                    <a:pt x="14195" y="12303"/>
                    <a:pt x="13758" y="11866"/>
                    <a:pt x="13216" y="11849"/>
                  </a:cubicBezTo>
                  <a:lnTo>
                    <a:pt x="8304" y="11324"/>
                  </a:lnTo>
                  <a:lnTo>
                    <a:pt x="7115" y="2601"/>
                  </a:lnTo>
                  <a:cubicBezTo>
                    <a:pt x="7063" y="2321"/>
                    <a:pt x="6905" y="2077"/>
                    <a:pt x="6678" y="1919"/>
                  </a:cubicBezTo>
                  <a:cubicBezTo>
                    <a:pt x="6556" y="1832"/>
                    <a:pt x="6416" y="1780"/>
                    <a:pt x="6276" y="1762"/>
                  </a:cubicBezTo>
                  <a:lnTo>
                    <a:pt x="6136" y="731"/>
                  </a:lnTo>
                  <a:cubicBezTo>
                    <a:pt x="6101" y="486"/>
                    <a:pt x="5961" y="276"/>
                    <a:pt x="5752" y="154"/>
                  </a:cubicBezTo>
                  <a:cubicBezTo>
                    <a:pt x="5617" y="56"/>
                    <a:pt x="5447" y="1"/>
                    <a:pt x="528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3"/>
            <p:cNvSpPr/>
            <p:nvPr/>
          </p:nvSpPr>
          <p:spPr>
            <a:xfrm>
              <a:off x="2261801" y="2118272"/>
              <a:ext cx="236956" cy="199137"/>
            </a:xfrm>
            <a:custGeom>
              <a:rect b="b" l="l" r="r" t="t"/>
              <a:pathLst>
                <a:path extrusionOk="0" h="9062" w="10783">
                  <a:moveTo>
                    <a:pt x="5624" y="662"/>
                  </a:moveTo>
                  <a:cubicBezTo>
                    <a:pt x="6239" y="662"/>
                    <a:pt x="6882" y="819"/>
                    <a:pt x="7514" y="1172"/>
                  </a:cubicBezTo>
                  <a:cubicBezTo>
                    <a:pt x="9052" y="2028"/>
                    <a:pt x="9804" y="3794"/>
                    <a:pt x="9367" y="5490"/>
                  </a:cubicBezTo>
                  <a:cubicBezTo>
                    <a:pt x="8930" y="7168"/>
                    <a:pt x="7391" y="8357"/>
                    <a:pt x="5661" y="8357"/>
                  </a:cubicBezTo>
                  <a:cubicBezTo>
                    <a:pt x="4944" y="8357"/>
                    <a:pt x="4245" y="8164"/>
                    <a:pt x="3650" y="7797"/>
                  </a:cubicBezTo>
                  <a:cubicBezTo>
                    <a:pt x="3598" y="7762"/>
                    <a:pt x="3528" y="7745"/>
                    <a:pt x="3475" y="7745"/>
                  </a:cubicBezTo>
                  <a:cubicBezTo>
                    <a:pt x="3440" y="7745"/>
                    <a:pt x="3405" y="7745"/>
                    <a:pt x="3370" y="7762"/>
                  </a:cubicBezTo>
                  <a:lnTo>
                    <a:pt x="2059" y="8112"/>
                  </a:lnTo>
                  <a:cubicBezTo>
                    <a:pt x="2182" y="7675"/>
                    <a:pt x="2304" y="7238"/>
                    <a:pt x="2426" y="6801"/>
                  </a:cubicBezTo>
                  <a:cubicBezTo>
                    <a:pt x="2444" y="6696"/>
                    <a:pt x="2426" y="6609"/>
                    <a:pt x="2374" y="6521"/>
                  </a:cubicBezTo>
                  <a:cubicBezTo>
                    <a:pt x="690" y="3766"/>
                    <a:pt x="2886" y="662"/>
                    <a:pt x="5624" y="662"/>
                  </a:cubicBezTo>
                  <a:close/>
                  <a:moveTo>
                    <a:pt x="5636" y="1"/>
                  </a:moveTo>
                  <a:cubicBezTo>
                    <a:pt x="2172" y="1"/>
                    <a:pt x="1" y="3749"/>
                    <a:pt x="1710" y="6766"/>
                  </a:cubicBezTo>
                  <a:cubicBezTo>
                    <a:pt x="1605" y="7168"/>
                    <a:pt x="1483" y="7570"/>
                    <a:pt x="1378" y="7972"/>
                  </a:cubicBezTo>
                  <a:cubicBezTo>
                    <a:pt x="1325" y="8199"/>
                    <a:pt x="1378" y="8462"/>
                    <a:pt x="1570" y="8636"/>
                  </a:cubicBezTo>
                  <a:cubicBezTo>
                    <a:pt x="1686" y="8752"/>
                    <a:pt x="1859" y="8821"/>
                    <a:pt x="2033" y="8821"/>
                  </a:cubicBezTo>
                  <a:cubicBezTo>
                    <a:pt x="2095" y="8821"/>
                    <a:pt x="2157" y="8812"/>
                    <a:pt x="2217" y="8794"/>
                  </a:cubicBezTo>
                  <a:lnTo>
                    <a:pt x="3423" y="8479"/>
                  </a:lnTo>
                  <a:cubicBezTo>
                    <a:pt x="4132" y="8877"/>
                    <a:pt x="4892" y="9062"/>
                    <a:pt x="5638" y="9062"/>
                  </a:cubicBezTo>
                  <a:cubicBezTo>
                    <a:pt x="7613" y="9062"/>
                    <a:pt x="9485" y="7763"/>
                    <a:pt x="10031" y="5682"/>
                  </a:cubicBezTo>
                  <a:cubicBezTo>
                    <a:pt x="10783" y="2815"/>
                    <a:pt x="8615" y="1"/>
                    <a:pt x="5661" y="1"/>
                  </a:cubicBezTo>
                  <a:cubicBezTo>
                    <a:pt x="5652" y="1"/>
                    <a:pt x="5644" y="1"/>
                    <a:pt x="56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3"/>
            <p:cNvSpPr/>
            <p:nvPr/>
          </p:nvSpPr>
          <p:spPr>
            <a:xfrm>
              <a:off x="2332011" y="2163980"/>
              <a:ext cx="107590" cy="107590"/>
            </a:xfrm>
            <a:custGeom>
              <a:rect b="b" l="l" r="r" t="t"/>
              <a:pathLst>
                <a:path extrusionOk="0" h="4896" w="4896">
                  <a:moveTo>
                    <a:pt x="2973" y="700"/>
                  </a:moveTo>
                  <a:lnTo>
                    <a:pt x="2973" y="1574"/>
                  </a:lnTo>
                  <a:cubicBezTo>
                    <a:pt x="2973" y="1767"/>
                    <a:pt x="3130" y="1924"/>
                    <a:pt x="3322" y="1924"/>
                  </a:cubicBezTo>
                  <a:lnTo>
                    <a:pt x="4196" y="1924"/>
                  </a:lnTo>
                  <a:lnTo>
                    <a:pt x="4196" y="2973"/>
                  </a:lnTo>
                  <a:lnTo>
                    <a:pt x="3322" y="2973"/>
                  </a:lnTo>
                  <a:cubicBezTo>
                    <a:pt x="3130" y="2973"/>
                    <a:pt x="2973" y="3130"/>
                    <a:pt x="2973" y="3322"/>
                  </a:cubicBezTo>
                  <a:lnTo>
                    <a:pt x="2973" y="4196"/>
                  </a:lnTo>
                  <a:lnTo>
                    <a:pt x="1924" y="4196"/>
                  </a:lnTo>
                  <a:lnTo>
                    <a:pt x="1924" y="3322"/>
                  </a:lnTo>
                  <a:cubicBezTo>
                    <a:pt x="1924" y="3130"/>
                    <a:pt x="1766" y="2973"/>
                    <a:pt x="1574" y="2973"/>
                  </a:cubicBezTo>
                  <a:lnTo>
                    <a:pt x="700" y="2973"/>
                  </a:lnTo>
                  <a:lnTo>
                    <a:pt x="700" y="1924"/>
                  </a:lnTo>
                  <a:lnTo>
                    <a:pt x="1574" y="1924"/>
                  </a:lnTo>
                  <a:cubicBezTo>
                    <a:pt x="1766" y="1924"/>
                    <a:pt x="1924" y="1767"/>
                    <a:pt x="1924" y="1574"/>
                  </a:cubicBezTo>
                  <a:lnTo>
                    <a:pt x="1924" y="700"/>
                  </a:lnTo>
                  <a:close/>
                  <a:moveTo>
                    <a:pt x="1574" y="1"/>
                  </a:moveTo>
                  <a:cubicBezTo>
                    <a:pt x="1382" y="1"/>
                    <a:pt x="1224" y="158"/>
                    <a:pt x="1224" y="351"/>
                  </a:cubicBezTo>
                  <a:lnTo>
                    <a:pt x="1224" y="1225"/>
                  </a:lnTo>
                  <a:lnTo>
                    <a:pt x="350" y="1225"/>
                  </a:lnTo>
                  <a:cubicBezTo>
                    <a:pt x="158" y="1225"/>
                    <a:pt x="1" y="1382"/>
                    <a:pt x="1" y="1574"/>
                  </a:cubicBezTo>
                  <a:lnTo>
                    <a:pt x="1" y="3322"/>
                  </a:lnTo>
                  <a:cubicBezTo>
                    <a:pt x="1" y="3515"/>
                    <a:pt x="158" y="3672"/>
                    <a:pt x="350" y="3672"/>
                  </a:cubicBezTo>
                  <a:lnTo>
                    <a:pt x="1224" y="3672"/>
                  </a:lnTo>
                  <a:lnTo>
                    <a:pt x="1224" y="4546"/>
                  </a:lnTo>
                  <a:cubicBezTo>
                    <a:pt x="1224" y="4738"/>
                    <a:pt x="1382" y="4896"/>
                    <a:pt x="1574" y="4896"/>
                  </a:cubicBezTo>
                  <a:lnTo>
                    <a:pt x="3322" y="4896"/>
                  </a:lnTo>
                  <a:cubicBezTo>
                    <a:pt x="3514" y="4896"/>
                    <a:pt x="3672" y="4738"/>
                    <a:pt x="3672" y="4546"/>
                  </a:cubicBezTo>
                  <a:lnTo>
                    <a:pt x="3672" y="3672"/>
                  </a:lnTo>
                  <a:lnTo>
                    <a:pt x="4546" y="3672"/>
                  </a:lnTo>
                  <a:cubicBezTo>
                    <a:pt x="4738" y="3672"/>
                    <a:pt x="4895" y="3515"/>
                    <a:pt x="4895" y="3322"/>
                  </a:cubicBezTo>
                  <a:lnTo>
                    <a:pt x="4895" y="1574"/>
                  </a:lnTo>
                  <a:cubicBezTo>
                    <a:pt x="4895" y="1382"/>
                    <a:pt x="4738" y="1225"/>
                    <a:pt x="4546" y="1225"/>
                  </a:cubicBezTo>
                  <a:lnTo>
                    <a:pt x="3672" y="1225"/>
                  </a:lnTo>
                  <a:lnTo>
                    <a:pt x="3672" y="351"/>
                  </a:lnTo>
                  <a:cubicBezTo>
                    <a:pt x="3672" y="158"/>
                    <a:pt x="3514" y="1"/>
                    <a:pt x="33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 name="Google Shape;2283;p63"/>
          <p:cNvGrpSpPr/>
          <p:nvPr/>
        </p:nvGrpSpPr>
        <p:grpSpPr>
          <a:xfrm>
            <a:off x="3521802" y="3238140"/>
            <a:ext cx="133645" cy="309821"/>
            <a:chOff x="6123226" y="3301076"/>
            <a:chExt cx="168658" cy="391089"/>
          </a:xfrm>
        </p:grpSpPr>
        <p:sp>
          <p:nvSpPr>
            <p:cNvPr id="2284" name="Google Shape;2284;p63"/>
            <p:cNvSpPr/>
            <p:nvPr/>
          </p:nvSpPr>
          <p:spPr>
            <a:xfrm>
              <a:off x="6123226" y="3301076"/>
              <a:ext cx="168658" cy="391089"/>
            </a:xfrm>
            <a:custGeom>
              <a:rect b="b" l="l" r="r" t="t"/>
              <a:pathLst>
                <a:path extrusionOk="0" h="17797" w="7675">
                  <a:moveTo>
                    <a:pt x="3846" y="643"/>
                  </a:moveTo>
                  <a:cubicBezTo>
                    <a:pt x="4283" y="643"/>
                    <a:pt x="4720" y="936"/>
                    <a:pt x="4720" y="1522"/>
                  </a:cubicBezTo>
                  <a:lnTo>
                    <a:pt x="4720" y="3794"/>
                  </a:lnTo>
                  <a:lnTo>
                    <a:pt x="2972" y="3794"/>
                  </a:lnTo>
                  <a:lnTo>
                    <a:pt x="2972" y="1522"/>
                  </a:lnTo>
                  <a:cubicBezTo>
                    <a:pt x="2972" y="936"/>
                    <a:pt x="3409" y="643"/>
                    <a:pt x="3846" y="643"/>
                  </a:cubicBezTo>
                  <a:close/>
                  <a:moveTo>
                    <a:pt x="6101" y="4493"/>
                  </a:moveTo>
                  <a:cubicBezTo>
                    <a:pt x="6398" y="4493"/>
                    <a:pt x="6625" y="4721"/>
                    <a:pt x="6625" y="5018"/>
                  </a:cubicBezTo>
                  <a:lnTo>
                    <a:pt x="6625" y="5542"/>
                  </a:lnTo>
                  <a:lnTo>
                    <a:pt x="1049" y="5542"/>
                  </a:lnTo>
                  <a:lnTo>
                    <a:pt x="1049" y="5018"/>
                  </a:lnTo>
                  <a:cubicBezTo>
                    <a:pt x="1049" y="4721"/>
                    <a:pt x="1276" y="4493"/>
                    <a:pt x="1573" y="4493"/>
                  </a:cubicBezTo>
                  <a:close/>
                  <a:moveTo>
                    <a:pt x="5926" y="6224"/>
                  </a:moveTo>
                  <a:lnTo>
                    <a:pt x="5926" y="6888"/>
                  </a:lnTo>
                  <a:cubicBezTo>
                    <a:pt x="5926" y="6976"/>
                    <a:pt x="5979" y="7063"/>
                    <a:pt x="6031" y="7133"/>
                  </a:cubicBezTo>
                  <a:cubicBezTo>
                    <a:pt x="6643" y="7727"/>
                    <a:pt x="6975" y="8532"/>
                    <a:pt x="6975" y="9371"/>
                  </a:cubicBezTo>
                  <a:lnTo>
                    <a:pt x="6975" y="16765"/>
                  </a:lnTo>
                  <a:cubicBezTo>
                    <a:pt x="6975" y="16958"/>
                    <a:pt x="6818" y="17115"/>
                    <a:pt x="6625" y="17115"/>
                  </a:cubicBezTo>
                  <a:lnTo>
                    <a:pt x="1049" y="17115"/>
                  </a:lnTo>
                  <a:cubicBezTo>
                    <a:pt x="857" y="17115"/>
                    <a:pt x="699" y="16958"/>
                    <a:pt x="699" y="16765"/>
                  </a:cubicBezTo>
                  <a:lnTo>
                    <a:pt x="699" y="9371"/>
                  </a:lnTo>
                  <a:cubicBezTo>
                    <a:pt x="699" y="8532"/>
                    <a:pt x="1031" y="7727"/>
                    <a:pt x="1643" y="7133"/>
                  </a:cubicBezTo>
                  <a:cubicBezTo>
                    <a:pt x="1713" y="7063"/>
                    <a:pt x="1748" y="6976"/>
                    <a:pt x="1748" y="6888"/>
                  </a:cubicBezTo>
                  <a:lnTo>
                    <a:pt x="1748" y="6224"/>
                  </a:lnTo>
                  <a:close/>
                  <a:moveTo>
                    <a:pt x="3828" y="1"/>
                  </a:moveTo>
                  <a:cubicBezTo>
                    <a:pt x="2989" y="1"/>
                    <a:pt x="2290" y="682"/>
                    <a:pt x="2255" y="1522"/>
                  </a:cubicBezTo>
                  <a:lnTo>
                    <a:pt x="2255" y="3794"/>
                  </a:lnTo>
                  <a:lnTo>
                    <a:pt x="1573" y="3794"/>
                  </a:lnTo>
                  <a:cubicBezTo>
                    <a:pt x="892" y="3794"/>
                    <a:pt x="350" y="4336"/>
                    <a:pt x="350" y="5000"/>
                  </a:cubicBezTo>
                  <a:lnTo>
                    <a:pt x="350" y="5874"/>
                  </a:lnTo>
                  <a:cubicBezTo>
                    <a:pt x="350" y="6067"/>
                    <a:pt x="507" y="6224"/>
                    <a:pt x="699" y="6224"/>
                  </a:cubicBezTo>
                  <a:lnTo>
                    <a:pt x="1049" y="6224"/>
                  </a:lnTo>
                  <a:lnTo>
                    <a:pt x="1049" y="6748"/>
                  </a:lnTo>
                  <a:cubicBezTo>
                    <a:pt x="367" y="7448"/>
                    <a:pt x="0" y="8392"/>
                    <a:pt x="0" y="9371"/>
                  </a:cubicBezTo>
                  <a:lnTo>
                    <a:pt x="0" y="16765"/>
                  </a:lnTo>
                  <a:cubicBezTo>
                    <a:pt x="0" y="17342"/>
                    <a:pt x="472" y="17797"/>
                    <a:pt x="1049" y="17797"/>
                  </a:cubicBezTo>
                  <a:lnTo>
                    <a:pt x="6625" y="17797"/>
                  </a:lnTo>
                  <a:cubicBezTo>
                    <a:pt x="7202" y="17797"/>
                    <a:pt x="7674" y="17342"/>
                    <a:pt x="7674" y="16765"/>
                  </a:cubicBezTo>
                  <a:lnTo>
                    <a:pt x="7674" y="9371"/>
                  </a:lnTo>
                  <a:cubicBezTo>
                    <a:pt x="7674" y="8392"/>
                    <a:pt x="7290" y="7448"/>
                    <a:pt x="6625" y="6748"/>
                  </a:cubicBezTo>
                  <a:lnTo>
                    <a:pt x="6625" y="6224"/>
                  </a:lnTo>
                  <a:lnTo>
                    <a:pt x="6975" y="6224"/>
                  </a:lnTo>
                  <a:cubicBezTo>
                    <a:pt x="7167" y="6224"/>
                    <a:pt x="7325" y="6067"/>
                    <a:pt x="7325" y="5874"/>
                  </a:cubicBezTo>
                  <a:lnTo>
                    <a:pt x="7325" y="5000"/>
                  </a:lnTo>
                  <a:cubicBezTo>
                    <a:pt x="7325" y="4336"/>
                    <a:pt x="6783" y="3794"/>
                    <a:pt x="6101" y="3794"/>
                  </a:cubicBezTo>
                  <a:lnTo>
                    <a:pt x="5402" y="3794"/>
                  </a:lnTo>
                  <a:lnTo>
                    <a:pt x="5402" y="1522"/>
                  </a:lnTo>
                  <a:cubicBezTo>
                    <a:pt x="5367" y="682"/>
                    <a:pt x="4685" y="1"/>
                    <a:pt x="38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3"/>
            <p:cNvSpPr/>
            <p:nvPr/>
          </p:nvSpPr>
          <p:spPr>
            <a:xfrm>
              <a:off x="6150739" y="3605298"/>
              <a:ext cx="112336" cy="15448"/>
            </a:xfrm>
            <a:custGeom>
              <a:rect b="b" l="l" r="r" t="t"/>
              <a:pathLst>
                <a:path extrusionOk="0" h="703" w="5112">
                  <a:moveTo>
                    <a:pt x="463" y="1"/>
                  </a:moveTo>
                  <a:cubicBezTo>
                    <a:pt x="0" y="1"/>
                    <a:pt x="0" y="702"/>
                    <a:pt x="463" y="702"/>
                  </a:cubicBezTo>
                  <a:cubicBezTo>
                    <a:pt x="474" y="702"/>
                    <a:pt x="485" y="702"/>
                    <a:pt x="496" y="701"/>
                  </a:cubicBezTo>
                  <a:lnTo>
                    <a:pt x="4674" y="701"/>
                  </a:lnTo>
                  <a:cubicBezTo>
                    <a:pt x="5111" y="666"/>
                    <a:pt x="5111" y="37"/>
                    <a:pt x="4674" y="2"/>
                  </a:cubicBezTo>
                  <a:lnTo>
                    <a:pt x="496" y="2"/>
                  </a:lnTo>
                  <a:cubicBezTo>
                    <a:pt x="485" y="1"/>
                    <a:pt x="474" y="1"/>
                    <a:pt x="4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3"/>
            <p:cNvSpPr/>
            <p:nvPr/>
          </p:nvSpPr>
          <p:spPr>
            <a:xfrm>
              <a:off x="6150739" y="3636041"/>
              <a:ext cx="112336" cy="15426"/>
            </a:xfrm>
            <a:custGeom>
              <a:rect b="b" l="l" r="r" t="t"/>
              <a:pathLst>
                <a:path extrusionOk="0" h="702" w="5112">
                  <a:moveTo>
                    <a:pt x="463" y="0"/>
                  </a:moveTo>
                  <a:cubicBezTo>
                    <a:pt x="0" y="0"/>
                    <a:pt x="0" y="702"/>
                    <a:pt x="463" y="702"/>
                  </a:cubicBezTo>
                  <a:cubicBezTo>
                    <a:pt x="474" y="702"/>
                    <a:pt x="485" y="701"/>
                    <a:pt x="496" y="701"/>
                  </a:cubicBezTo>
                  <a:lnTo>
                    <a:pt x="4674" y="701"/>
                  </a:lnTo>
                  <a:cubicBezTo>
                    <a:pt x="5111" y="666"/>
                    <a:pt x="5111" y="36"/>
                    <a:pt x="4674" y="1"/>
                  </a:cubicBezTo>
                  <a:lnTo>
                    <a:pt x="496" y="1"/>
                  </a:lnTo>
                  <a:cubicBezTo>
                    <a:pt x="485" y="1"/>
                    <a:pt x="474" y="0"/>
                    <a:pt x="4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3"/>
            <p:cNvSpPr/>
            <p:nvPr/>
          </p:nvSpPr>
          <p:spPr>
            <a:xfrm>
              <a:off x="6153947" y="3482787"/>
              <a:ext cx="107194" cy="107590"/>
            </a:xfrm>
            <a:custGeom>
              <a:rect b="b" l="l" r="r" t="t"/>
              <a:pathLst>
                <a:path extrusionOk="0" h="4896" w="4878">
                  <a:moveTo>
                    <a:pt x="2972" y="700"/>
                  </a:moveTo>
                  <a:lnTo>
                    <a:pt x="2972" y="1574"/>
                  </a:lnTo>
                  <a:cubicBezTo>
                    <a:pt x="2955" y="1766"/>
                    <a:pt x="3112" y="1923"/>
                    <a:pt x="3305" y="1923"/>
                  </a:cubicBezTo>
                  <a:lnTo>
                    <a:pt x="4179" y="1923"/>
                  </a:lnTo>
                  <a:lnTo>
                    <a:pt x="4179" y="2972"/>
                  </a:lnTo>
                  <a:lnTo>
                    <a:pt x="3305" y="2972"/>
                  </a:lnTo>
                  <a:cubicBezTo>
                    <a:pt x="3112" y="2972"/>
                    <a:pt x="2955" y="3130"/>
                    <a:pt x="2972" y="3322"/>
                  </a:cubicBezTo>
                  <a:lnTo>
                    <a:pt x="2972" y="4196"/>
                  </a:lnTo>
                  <a:lnTo>
                    <a:pt x="1923" y="4196"/>
                  </a:lnTo>
                  <a:lnTo>
                    <a:pt x="1923" y="3322"/>
                  </a:lnTo>
                  <a:cubicBezTo>
                    <a:pt x="1923" y="3130"/>
                    <a:pt x="1766" y="2972"/>
                    <a:pt x="1574" y="2972"/>
                  </a:cubicBezTo>
                  <a:lnTo>
                    <a:pt x="700" y="2972"/>
                  </a:lnTo>
                  <a:lnTo>
                    <a:pt x="700" y="1923"/>
                  </a:lnTo>
                  <a:lnTo>
                    <a:pt x="1574" y="1923"/>
                  </a:lnTo>
                  <a:cubicBezTo>
                    <a:pt x="1766" y="1923"/>
                    <a:pt x="1923" y="1766"/>
                    <a:pt x="1923" y="1574"/>
                  </a:cubicBezTo>
                  <a:lnTo>
                    <a:pt x="1923" y="700"/>
                  </a:lnTo>
                  <a:close/>
                  <a:moveTo>
                    <a:pt x="1574" y="0"/>
                  </a:moveTo>
                  <a:cubicBezTo>
                    <a:pt x="1382" y="0"/>
                    <a:pt x="1224" y="158"/>
                    <a:pt x="1224" y="350"/>
                  </a:cubicBezTo>
                  <a:lnTo>
                    <a:pt x="1224" y="1224"/>
                  </a:lnTo>
                  <a:lnTo>
                    <a:pt x="350" y="1224"/>
                  </a:lnTo>
                  <a:cubicBezTo>
                    <a:pt x="158" y="1224"/>
                    <a:pt x="1" y="1381"/>
                    <a:pt x="1" y="1574"/>
                  </a:cubicBezTo>
                  <a:lnTo>
                    <a:pt x="1" y="3322"/>
                  </a:lnTo>
                  <a:cubicBezTo>
                    <a:pt x="1" y="3514"/>
                    <a:pt x="158" y="3671"/>
                    <a:pt x="350" y="3671"/>
                  </a:cubicBezTo>
                  <a:lnTo>
                    <a:pt x="1224" y="3671"/>
                  </a:lnTo>
                  <a:lnTo>
                    <a:pt x="1224" y="4545"/>
                  </a:lnTo>
                  <a:cubicBezTo>
                    <a:pt x="1224" y="4738"/>
                    <a:pt x="1364" y="4895"/>
                    <a:pt x="1574" y="4895"/>
                  </a:cubicBezTo>
                  <a:lnTo>
                    <a:pt x="3322" y="4895"/>
                  </a:lnTo>
                  <a:cubicBezTo>
                    <a:pt x="3514" y="4895"/>
                    <a:pt x="3672" y="4738"/>
                    <a:pt x="3672" y="4545"/>
                  </a:cubicBezTo>
                  <a:lnTo>
                    <a:pt x="3672" y="3671"/>
                  </a:lnTo>
                  <a:lnTo>
                    <a:pt x="4546" y="3671"/>
                  </a:lnTo>
                  <a:cubicBezTo>
                    <a:pt x="4721" y="3671"/>
                    <a:pt x="4878" y="3514"/>
                    <a:pt x="4878" y="3322"/>
                  </a:cubicBezTo>
                  <a:lnTo>
                    <a:pt x="4878" y="1574"/>
                  </a:lnTo>
                  <a:cubicBezTo>
                    <a:pt x="4878" y="1381"/>
                    <a:pt x="4721" y="1224"/>
                    <a:pt x="4546" y="1224"/>
                  </a:cubicBezTo>
                  <a:lnTo>
                    <a:pt x="3672" y="1224"/>
                  </a:lnTo>
                  <a:lnTo>
                    <a:pt x="3672" y="350"/>
                  </a:lnTo>
                  <a:cubicBezTo>
                    <a:pt x="3654" y="158"/>
                    <a:pt x="3497" y="0"/>
                    <a:pt x="33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 name="Google Shape;2288;p63"/>
          <p:cNvGrpSpPr/>
          <p:nvPr/>
        </p:nvGrpSpPr>
        <p:grpSpPr>
          <a:xfrm>
            <a:off x="5055181" y="1908876"/>
            <a:ext cx="181537" cy="273782"/>
            <a:chOff x="6077496" y="2690655"/>
            <a:chExt cx="260492" cy="392913"/>
          </a:xfrm>
        </p:grpSpPr>
        <p:sp>
          <p:nvSpPr>
            <p:cNvPr id="2289" name="Google Shape;2289;p63"/>
            <p:cNvSpPr/>
            <p:nvPr/>
          </p:nvSpPr>
          <p:spPr>
            <a:xfrm>
              <a:off x="6077496" y="2690655"/>
              <a:ext cx="260492" cy="392913"/>
            </a:xfrm>
            <a:custGeom>
              <a:rect b="b" l="l" r="r" t="t"/>
              <a:pathLst>
                <a:path extrusionOk="0" h="17880" w="11854">
                  <a:moveTo>
                    <a:pt x="7675" y="718"/>
                  </a:moveTo>
                  <a:lnTo>
                    <a:pt x="7675" y="1067"/>
                  </a:lnTo>
                  <a:cubicBezTo>
                    <a:pt x="7675" y="1242"/>
                    <a:pt x="7518" y="1399"/>
                    <a:pt x="7325" y="1417"/>
                  </a:cubicBezTo>
                  <a:lnTo>
                    <a:pt x="4528" y="1417"/>
                  </a:lnTo>
                  <a:cubicBezTo>
                    <a:pt x="4336" y="1417"/>
                    <a:pt x="4179" y="1259"/>
                    <a:pt x="4179" y="1067"/>
                  </a:cubicBezTo>
                  <a:lnTo>
                    <a:pt x="4179" y="718"/>
                  </a:lnTo>
                  <a:close/>
                  <a:moveTo>
                    <a:pt x="3480" y="700"/>
                  </a:moveTo>
                  <a:lnTo>
                    <a:pt x="3480" y="1050"/>
                  </a:lnTo>
                  <a:cubicBezTo>
                    <a:pt x="3480" y="1627"/>
                    <a:pt x="3952" y="2099"/>
                    <a:pt x="4528" y="2099"/>
                  </a:cubicBezTo>
                  <a:lnTo>
                    <a:pt x="7308" y="2099"/>
                  </a:lnTo>
                  <a:cubicBezTo>
                    <a:pt x="7902" y="2099"/>
                    <a:pt x="8357" y="1627"/>
                    <a:pt x="8357" y="1050"/>
                  </a:cubicBezTo>
                  <a:lnTo>
                    <a:pt x="8357" y="718"/>
                  </a:lnTo>
                  <a:lnTo>
                    <a:pt x="10804" y="718"/>
                  </a:lnTo>
                  <a:cubicBezTo>
                    <a:pt x="10997" y="718"/>
                    <a:pt x="11154" y="875"/>
                    <a:pt x="11154" y="1067"/>
                  </a:cubicBezTo>
                  <a:lnTo>
                    <a:pt x="11154" y="13601"/>
                  </a:lnTo>
                  <a:cubicBezTo>
                    <a:pt x="11154" y="13794"/>
                    <a:pt x="10997" y="13951"/>
                    <a:pt x="10804" y="13951"/>
                  </a:cubicBezTo>
                  <a:lnTo>
                    <a:pt x="9406" y="13951"/>
                  </a:lnTo>
                  <a:cubicBezTo>
                    <a:pt x="9213" y="13951"/>
                    <a:pt x="9056" y="14108"/>
                    <a:pt x="9056" y="14301"/>
                  </a:cubicBezTo>
                  <a:lnTo>
                    <a:pt x="9056" y="15699"/>
                  </a:lnTo>
                  <a:cubicBezTo>
                    <a:pt x="9056" y="15926"/>
                    <a:pt x="8881" y="16040"/>
                    <a:pt x="8706" y="16040"/>
                  </a:cubicBezTo>
                  <a:cubicBezTo>
                    <a:pt x="8532" y="16040"/>
                    <a:pt x="8357" y="15926"/>
                    <a:pt x="8357" y="15699"/>
                  </a:cubicBezTo>
                  <a:lnTo>
                    <a:pt x="8357" y="14301"/>
                  </a:lnTo>
                  <a:cubicBezTo>
                    <a:pt x="8357" y="14108"/>
                    <a:pt x="8200" y="13951"/>
                    <a:pt x="8007" y="13951"/>
                  </a:cubicBezTo>
                  <a:lnTo>
                    <a:pt x="3829" y="13951"/>
                  </a:lnTo>
                  <a:cubicBezTo>
                    <a:pt x="3637" y="13951"/>
                    <a:pt x="3480" y="14108"/>
                    <a:pt x="3480" y="14301"/>
                  </a:cubicBezTo>
                  <a:lnTo>
                    <a:pt x="3480" y="15699"/>
                  </a:lnTo>
                  <a:cubicBezTo>
                    <a:pt x="3497" y="15953"/>
                    <a:pt x="3313" y="16079"/>
                    <a:pt x="3130" y="16079"/>
                  </a:cubicBezTo>
                  <a:cubicBezTo>
                    <a:pt x="2946" y="16079"/>
                    <a:pt x="2763" y="15953"/>
                    <a:pt x="2780" y="15699"/>
                  </a:cubicBezTo>
                  <a:lnTo>
                    <a:pt x="2780" y="14301"/>
                  </a:lnTo>
                  <a:cubicBezTo>
                    <a:pt x="2780" y="14108"/>
                    <a:pt x="2623" y="13951"/>
                    <a:pt x="2431" y="13951"/>
                  </a:cubicBezTo>
                  <a:lnTo>
                    <a:pt x="1032" y="13951"/>
                  </a:lnTo>
                  <a:cubicBezTo>
                    <a:pt x="840" y="13951"/>
                    <a:pt x="683" y="13794"/>
                    <a:pt x="683" y="13601"/>
                  </a:cubicBezTo>
                  <a:lnTo>
                    <a:pt x="683" y="1050"/>
                  </a:lnTo>
                  <a:cubicBezTo>
                    <a:pt x="683" y="857"/>
                    <a:pt x="840" y="700"/>
                    <a:pt x="1032" y="700"/>
                  </a:cubicBezTo>
                  <a:close/>
                  <a:moveTo>
                    <a:pt x="1032" y="1"/>
                  </a:moveTo>
                  <a:cubicBezTo>
                    <a:pt x="455" y="1"/>
                    <a:pt x="1" y="473"/>
                    <a:pt x="1" y="1050"/>
                  </a:cubicBezTo>
                  <a:lnTo>
                    <a:pt x="1" y="13601"/>
                  </a:lnTo>
                  <a:cubicBezTo>
                    <a:pt x="1" y="14178"/>
                    <a:pt x="455" y="14650"/>
                    <a:pt x="1032" y="14650"/>
                  </a:cubicBezTo>
                  <a:lnTo>
                    <a:pt x="2081" y="14650"/>
                  </a:lnTo>
                  <a:lnTo>
                    <a:pt x="2081" y="15699"/>
                  </a:lnTo>
                  <a:cubicBezTo>
                    <a:pt x="2081" y="16136"/>
                    <a:pt x="2361" y="16538"/>
                    <a:pt x="2780" y="16678"/>
                  </a:cubicBezTo>
                  <a:lnTo>
                    <a:pt x="2780" y="17500"/>
                  </a:lnTo>
                  <a:cubicBezTo>
                    <a:pt x="2763" y="17753"/>
                    <a:pt x="2946" y="17880"/>
                    <a:pt x="3130" y="17880"/>
                  </a:cubicBezTo>
                  <a:cubicBezTo>
                    <a:pt x="3313" y="17880"/>
                    <a:pt x="3497" y="17753"/>
                    <a:pt x="3480" y="17500"/>
                  </a:cubicBezTo>
                  <a:lnTo>
                    <a:pt x="3480" y="16678"/>
                  </a:lnTo>
                  <a:cubicBezTo>
                    <a:pt x="3899" y="16538"/>
                    <a:pt x="4179" y="16136"/>
                    <a:pt x="4179" y="15699"/>
                  </a:cubicBezTo>
                  <a:lnTo>
                    <a:pt x="4179" y="14650"/>
                  </a:lnTo>
                  <a:lnTo>
                    <a:pt x="7675" y="14650"/>
                  </a:lnTo>
                  <a:lnTo>
                    <a:pt x="7675" y="15699"/>
                  </a:lnTo>
                  <a:cubicBezTo>
                    <a:pt x="7675" y="16276"/>
                    <a:pt x="8147" y="16748"/>
                    <a:pt x="8724" y="16748"/>
                  </a:cubicBezTo>
                  <a:cubicBezTo>
                    <a:pt x="9301" y="16748"/>
                    <a:pt x="9773" y="16276"/>
                    <a:pt x="9773" y="15699"/>
                  </a:cubicBezTo>
                  <a:lnTo>
                    <a:pt x="9773" y="14650"/>
                  </a:lnTo>
                  <a:lnTo>
                    <a:pt x="10822" y="14650"/>
                  </a:lnTo>
                  <a:cubicBezTo>
                    <a:pt x="11381" y="14650"/>
                    <a:pt x="11853" y="14178"/>
                    <a:pt x="11853" y="13601"/>
                  </a:cubicBezTo>
                  <a:lnTo>
                    <a:pt x="11853" y="1050"/>
                  </a:lnTo>
                  <a:cubicBezTo>
                    <a:pt x="11853" y="473"/>
                    <a:pt x="11381" y="1"/>
                    <a:pt x="108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3"/>
            <p:cNvSpPr/>
            <p:nvPr/>
          </p:nvSpPr>
          <p:spPr>
            <a:xfrm>
              <a:off x="6108239" y="2761876"/>
              <a:ext cx="199006" cy="219992"/>
            </a:xfrm>
            <a:custGeom>
              <a:rect b="b" l="l" r="r" t="t"/>
              <a:pathLst>
                <a:path extrusionOk="0" h="10011" w="9056">
                  <a:moveTo>
                    <a:pt x="2167" y="694"/>
                  </a:moveTo>
                  <a:cubicBezTo>
                    <a:pt x="2909" y="694"/>
                    <a:pt x="3556" y="825"/>
                    <a:pt x="4231" y="955"/>
                  </a:cubicBezTo>
                  <a:cubicBezTo>
                    <a:pt x="4949" y="1105"/>
                    <a:pt x="5673" y="1249"/>
                    <a:pt x="6533" y="1249"/>
                  </a:cubicBezTo>
                  <a:cubicBezTo>
                    <a:pt x="7076" y="1249"/>
                    <a:pt x="7673" y="1192"/>
                    <a:pt x="8356" y="1043"/>
                  </a:cubicBezTo>
                  <a:lnTo>
                    <a:pt x="8356" y="8962"/>
                  </a:lnTo>
                  <a:cubicBezTo>
                    <a:pt x="8356" y="9154"/>
                    <a:pt x="8199" y="9311"/>
                    <a:pt x="8007" y="9311"/>
                  </a:cubicBezTo>
                  <a:lnTo>
                    <a:pt x="1032" y="9311"/>
                  </a:lnTo>
                  <a:cubicBezTo>
                    <a:pt x="839" y="9311"/>
                    <a:pt x="682" y="9154"/>
                    <a:pt x="682" y="8962"/>
                  </a:cubicBezTo>
                  <a:lnTo>
                    <a:pt x="682" y="868"/>
                  </a:lnTo>
                  <a:cubicBezTo>
                    <a:pt x="1230" y="742"/>
                    <a:pt x="1716" y="694"/>
                    <a:pt x="2167" y="694"/>
                  </a:cubicBezTo>
                  <a:close/>
                  <a:moveTo>
                    <a:pt x="2165" y="0"/>
                  </a:moveTo>
                  <a:cubicBezTo>
                    <a:pt x="1593" y="0"/>
                    <a:pt x="965" y="69"/>
                    <a:pt x="245" y="256"/>
                  </a:cubicBezTo>
                  <a:cubicBezTo>
                    <a:pt x="105" y="309"/>
                    <a:pt x="0" y="448"/>
                    <a:pt x="0" y="606"/>
                  </a:cubicBezTo>
                  <a:lnTo>
                    <a:pt x="0" y="8962"/>
                  </a:lnTo>
                  <a:cubicBezTo>
                    <a:pt x="0" y="9539"/>
                    <a:pt x="455" y="10011"/>
                    <a:pt x="1049" y="10011"/>
                  </a:cubicBezTo>
                  <a:lnTo>
                    <a:pt x="8007" y="10011"/>
                  </a:lnTo>
                  <a:cubicBezTo>
                    <a:pt x="8584" y="10011"/>
                    <a:pt x="9056" y="9539"/>
                    <a:pt x="9056" y="8962"/>
                  </a:cubicBezTo>
                  <a:lnTo>
                    <a:pt x="9056" y="606"/>
                  </a:lnTo>
                  <a:cubicBezTo>
                    <a:pt x="9056" y="483"/>
                    <a:pt x="9003" y="396"/>
                    <a:pt x="8933" y="326"/>
                  </a:cubicBezTo>
                  <a:cubicBezTo>
                    <a:pt x="8866" y="273"/>
                    <a:pt x="8779" y="250"/>
                    <a:pt x="8695" y="250"/>
                  </a:cubicBezTo>
                  <a:cubicBezTo>
                    <a:pt x="8669" y="250"/>
                    <a:pt x="8643" y="252"/>
                    <a:pt x="8619" y="256"/>
                  </a:cubicBezTo>
                  <a:cubicBezTo>
                    <a:pt x="7823" y="474"/>
                    <a:pt x="7156" y="553"/>
                    <a:pt x="6556" y="553"/>
                  </a:cubicBezTo>
                  <a:cubicBezTo>
                    <a:pt x="5759" y="553"/>
                    <a:pt x="5079" y="413"/>
                    <a:pt x="4371" y="274"/>
                  </a:cubicBezTo>
                  <a:cubicBezTo>
                    <a:pt x="3682" y="140"/>
                    <a:pt x="2981" y="0"/>
                    <a:pt x="21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3"/>
            <p:cNvSpPr/>
            <p:nvPr/>
          </p:nvSpPr>
          <p:spPr>
            <a:xfrm>
              <a:off x="6164319" y="2818197"/>
              <a:ext cx="86450" cy="108732"/>
            </a:xfrm>
            <a:custGeom>
              <a:rect b="b" l="l" r="r" t="t"/>
              <a:pathLst>
                <a:path extrusionOk="0" h="4948" w="3934">
                  <a:moveTo>
                    <a:pt x="1976" y="875"/>
                  </a:moveTo>
                  <a:cubicBezTo>
                    <a:pt x="2483" y="1452"/>
                    <a:pt x="3200" y="2326"/>
                    <a:pt x="3200" y="2955"/>
                  </a:cubicBezTo>
                  <a:cubicBezTo>
                    <a:pt x="3200" y="3637"/>
                    <a:pt x="2658" y="4179"/>
                    <a:pt x="1976" y="4179"/>
                  </a:cubicBezTo>
                  <a:cubicBezTo>
                    <a:pt x="1294" y="4179"/>
                    <a:pt x="735" y="3637"/>
                    <a:pt x="735" y="2955"/>
                  </a:cubicBezTo>
                  <a:cubicBezTo>
                    <a:pt x="735" y="2326"/>
                    <a:pt x="1451" y="1452"/>
                    <a:pt x="1976" y="875"/>
                  </a:cubicBezTo>
                  <a:close/>
                  <a:moveTo>
                    <a:pt x="1976" y="1"/>
                  </a:moveTo>
                  <a:cubicBezTo>
                    <a:pt x="1871" y="1"/>
                    <a:pt x="1766" y="53"/>
                    <a:pt x="1714" y="123"/>
                  </a:cubicBezTo>
                  <a:lnTo>
                    <a:pt x="1574" y="280"/>
                  </a:lnTo>
                  <a:cubicBezTo>
                    <a:pt x="962" y="980"/>
                    <a:pt x="36" y="2011"/>
                    <a:pt x="36" y="2955"/>
                  </a:cubicBezTo>
                  <a:cubicBezTo>
                    <a:pt x="1" y="4039"/>
                    <a:pt x="875" y="4948"/>
                    <a:pt x="1976" y="4948"/>
                  </a:cubicBezTo>
                  <a:cubicBezTo>
                    <a:pt x="3060" y="4948"/>
                    <a:pt x="3934" y="4039"/>
                    <a:pt x="3899" y="2955"/>
                  </a:cubicBezTo>
                  <a:cubicBezTo>
                    <a:pt x="3899" y="2011"/>
                    <a:pt x="2972" y="980"/>
                    <a:pt x="2361" y="280"/>
                  </a:cubicBezTo>
                  <a:lnTo>
                    <a:pt x="2221" y="123"/>
                  </a:lnTo>
                  <a:lnTo>
                    <a:pt x="2238" y="123"/>
                  </a:lnTo>
                  <a:cubicBezTo>
                    <a:pt x="2168" y="36"/>
                    <a:pt x="2063" y="1"/>
                    <a:pt x="1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2" name="Google Shape;2292;p63"/>
          <p:cNvSpPr/>
          <p:nvPr/>
        </p:nvSpPr>
        <p:spPr>
          <a:xfrm rot="-1324094">
            <a:off x="7341022" y="3523361"/>
            <a:ext cx="957995" cy="596513"/>
          </a:xfrm>
          <a:custGeom>
            <a:rect b="b" l="l" r="r" t="t"/>
            <a:pathLst>
              <a:path extrusionOk="0" h="18413" w="29569">
                <a:moveTo>
                  <a:pt x="3247" y="1"/>
                </a:moveTo>
                <a:lnTo>
                  <a:pt x="3796" y="2590"/>
                </a:lnTo>
                <a:lnTo>
                  <a:pt x="1650" y="4063"/>
                </a:lnTo>
                <a:lnTo>
                  <a:pt x="2147" y="6741"/>
                </a:lnTo>
                <a:lnTo>
                  <a:pt x="1" y="8178"/>
                </a:lnTo>
                <a:lnTo>
                  <a:pt x="25773" y="18412"/>
                </a:lnTo>
                <a:lnTo>
                  <a:pt x="27919" y="16975"/>
                </a:lnTo>
                <a:lnTo>
                  <a:pt x="27405" y="14315"/>
                </a:lnTo>
                <a:lnTo>
                  <a:pt x="29569" y="12825"/>
                </a:lnTo>
                <a:lnTo>
                  <a:pt x="29019" y="10235"/>
                </a:lnTo>
                <a:lnTo>
                  <a:pt x="3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3"/>
          <p:cNvSpPr/>
          <p:nvPr/>
        </p:nvSpPr>
        <p:spPr>
          <a:xfrm rot="-2433495">
            <a:off x="1683292" y="3436288"/>
            <a:ext cx="267358" cy="770677"/>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lt1"/>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94" name="Google Shape;2294;p63"/>
          <p:cNvSpPr/>
          <p:nvPr/>
        </p:nvSpPr>
        <p:spPr>
          <a:xfrm rot="-5400496">
            <a:off x="1988622" y="3255001"/>
            <a:ext cx="267359" cy="770699"/>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accent5"/>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8" name="Shape 2298"/>
        <p:cNvGrpSpPr/>
        <p:nvPr/>
      </p:nvGrpSpPr>
      <p:grpSpPr>
        <a:xfrm>
          <a:off x="0" y="0"/>
          <a:ext cx="0" cy="0"/>
          <a:chOff x="0" y="0"/>
          <a:chExt cx="0" cy="0"/>
        </a:xfrm>
      </p:grpSpPr>
      <p:sp>
        <p:nvSpPr>
          <p:cNvPr id="2299" name="Google Shape;2299;p64"/>
          <p:cNvSpPr txBox="1"/>
          <p:nvPr>
            <p:ph idx="4"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a:t>
            </a:r>
            <a:r>
              <a:rPr lang="en"/>
              <a:t>eview of systems</a:t>
            </a:r>
            <a:endParaRPr/>
          </a:p>
        </p:txBody>
      </p:sp>
      <p:sp>
        <p:nvSpPr>
          <p:cNvPr id="2300" name="Google Shape;2300;p64"/>
          <p:cNvSpPr txBox="1"/>
          <p:nvPr>
            <p:ph type="title"/>
          </p:nvPr>
        </p:nvSpPr>
        <p:spPr>
          <a:xfrm>
            <a:off x="2550450" y="1725879"/>
            <a:ext cx="38265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301" name="Google Shape;2301;p64"/>
          <p:cNvSpPr txBox="1"/>
          <p:nvPr>
            <p:ph idx="1" type="subTitle"/>
          </p:nvPr>
        </p:nvSpPr>
        <p:spPr>
          <a:xfrm>
            <a:off x="2550450" y="2055600"/>
            <a:ext cx="3826500" cy="56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 gas giant and the biggest planet. It's the fourth-brightest object in the night sky. It was named after the Roman god of the skies and lightning</a:t>
            </a:r>
            <a:endParaRPr/>
          </a:p>
        </p:txBody>
      </p:sp>
      <p:sp>
        <p:nvSpPr>
          <p:cNvPr id="2302" name="Google Shape;2302;p64"/>
          <p:cNvSpPr/>
          <p:nvPr/>
        </p:nvSpPr>
        <p:spPr>
          <a:xfrm>
            <a:off x="1498500" y="1727290"/>
            <a:ext cx="956400" cy="276600"/>
          </a:xfrm>
          <a:prstGeom prst="homePlate">
            <a:avLst>
              <a:gd fmla="val 5180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accent1"/>
                </a:solidFill>
                <a:latin typeface="Barlow Semi Condensed SemiBold"/>
                <a:ea typeface="Barlow Semi Condensed SemiBold"/>
                <a:cs typeface="Barlow Semi Condensed SemiBold"/>
                <a:sym typeface="Barlow Semi Condensed SemiBold"/>
              </a:rPr>
              <a:t>01</a:t>
            </a:r>
            <a:endParaRPr sz="1600">
              <a:solidFill>
                <a:schemeClr val="accent1"/>
              </a:solidFill>
              <a:latin typeface="Barlow Semi Condensed SemiBold"/>
              <a:ea typeface="Barlow Semi Condensed SemiBold"/>
              <a:cs typeface="Barlow Semi Condensed SemiBold"/>
              <a:sym typeface="Barlow Semi Condensed SemiBold"/>
            </a:endParaRPr>
          </a:p>
        </p:txBody>
      </p:sp>
      <p:sp>
        <p:nvSpPr>
          <p:cNvPr id="2303" name="Google Shape;2303;p64"/>
          <p:cNvSpPr txBox="1"/>
          <p:nvPr>
            <p:ph idx="2" type="title"/>
          </p:nvPr>
        </p:nvSpPr>
        <p:spPr>
          <a:xfrm>
            <a:off x="2550450" y="3037750"/>
            <a:ext cx="38265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
            </a:r>
            <a:r>
              <a:rPr lang="en"/>
              <a:t>aturn</a:t>
            </a:r>
            <a:endParaRPr/>
          </a:p>
        </p:txBody>
      </p:sp>
      <p:sp>
        <p:nvSpPr>
          <p:cNvPr id="2304" name="Google Shape;2304;p64"/>
          <p:cNvSpPr txBox="1"/>
          <p:nvPr>
            <p:ph idx="3" type="subTitle"/>
          </p:nvPr>
        </p:nvSpPr>
        <p:spPr>
          <a:xfrm>
            <a:off x="2550450" y="3371225"/>
            <a:ext cx="3826500" cy="56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was named after the Roman god of wealth</a:t>
            </a:r>
            <a:endParaRPr/>
          </a:p>
        </p:txBody>
      </p:sp>
      <p:sp>
        <p:nvSpPr>
          <p:cNvPr id="2305" name="Google Shape;2305;p64"/>
          <p:cNvSpPr/>
          <p:nvPr/>
        </p:nvSpPr>
        <p:spPr>
          <a:xfrm>
            <a:off x="1498500" y="3037750"/>
            <a:ext cx="956400" cy="2766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Barlow Semi Condensed SemiBold"/>
                <a:ea typeface="Barlow Semi Condensed SemiBold"/>
                <a:cs typeface="Barlow Semi Condensed SemiBold"/>
                <a:sym typeface="Barlow Semi Condensed SemiBold"/>
              </a:rPr>
              <a:t>02</a:t>
            </a:r>
            <a:endParaRPr sz="1600">
              <a:solidFill>
                <a:schemeClr val="dk1"/>
              </a:solidFill>
              <a:latin typeface="Barlow Semi Condensed SemiBold"/>
              <a:ea typeface="Barlow Semi Condensed SemiBold"/>
              <a:cs typeface="Barlow Semi Condensed SemiBold"/>
              <a:sym typeface="Barlow Semi Condensed SemiBold"/>
            </a:endParaRPr>
          </a:p>
        </p:txBody>
      </p:sp>
      <p:grpSp>
        <p:nvGrpSpPr>
          <p:cNvPr id="2306" name="Google Shape;2306;p64"/>
          <p:cNvGrpSpPr/>
          <p:nvPr/>
        </p:nvGrpSpPr>
        <p:grpSpPr>
          <a:xfrm>
            <a:off x="7155738" y="626713"/>
            <a:ext cx="312663" cy="795928"/>
            <a:chOff x="7155738" y="626713"/>
            <a:chExt cx="312663" cy="795928"/>
          </a:xfrm>
        </p:grpSpPr>
        <p:sp>
          <p:nvSpPr>
            <p:cNvPr id="2307" name="Google Shape;2307;p64"/>
            <p:cNvSpPr/>
            <p:nvPr/>
          </p:nvSpPr>
          <p:spPr>
            <a:xfrm rot="5400000">
              <a:off x="6914116" y="868356"/>
              <a:ext cx="795919" cy="312650"/>
            </a:xfrm>
            <a:custGeom>
              <a:rect b="b" l="l" r="r" t="t"/>
              <a:pathLst>
                <a:path extrusionOk="0" h="12506" w="43333">
                  <a:moveTo>
                    <a:pt x="0" y="1"/>
                  </a:moveTo>
                  <a:lnTo>
                    <a:pt x="0" y="12506"/>
                  </a:lnTo>
                  <a:lnTo>
                    <a:pt x="43333" y="12506"/>
                  </a:lnTo>
                  <a:lnTo>
                    <a:pt x="37373" y="6333"/>
                  </a:lnTo>
                  <a:lnTo>
                    <a:pt x="433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4"/>
            <p:cNvSpPr/>
            <p:nvPr/>
          </p:nvSpPr>
          <p:spPr>
            <a:xfrm rot="5400000">
              <a:off x="7163063" y="619388"/>
              <a:ext cx="298000" cy="312650"/>
            </a:xfrm>
            <a:custGeom>
              <a:rect b="b" l="l" r="r" t="t"/>
              <a:pathLst>
                <a:path extrusionOk="0" h="12506" w="11920">
                  <a:moveTo>
                    <a:pt x="0" y="1"/>
                  </a:moveTo>
                  <a:lnTo>
                    <a:pt x="11920" y="1"/>
                  </a:lnTo>
                  <a:lnTo>
                    <a:pt x="11920" y="12506"/>
                  </a:lnTo>
                  <a:lnTo>
                    <a:pt x="0" y="12506"/>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2" name="Shape 2312"/>
        <p:cNvGrpSpPr/>
        <p:nvPr/>
      </p:nvGrpSpPr>
      <p:grpSpPr>
        <a:xfrm>
          <a:off x="0" y="0"/>
          <a:ext cx="0" cy="0"/>
          <a:chOff x="0" y="0"/>
          <a:chExt cx="0" cy="0"/>
        </a:xfrm>
      </p:grpSpPr>
      <p:sp>
        <p:nvSpPr>
          <p:cNvPr id="2313" name="Google Shape;2313;p65"/>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Review of systems </a:t>
            </a:r>
            <a:endParaRPr/>
          </a:p>
        </p:txBody>
      </p:sp>
      <p:sp>
        <p:nvSpPr>
          <p:cNvPr id="2314" name="Google Shape;2314;p65"/>
          <p:cNvSpPr txBox="1"/>
          <p:nvPr>
            <p:ph idx="4294967295" type="subTitle"/>
          </p:nvPr>
        </p:nvSpPr>
        <p:spPr>
          <a:xfrm>
            <a:off x="1841550" y="1507395"/>
            <a:ext cx="5460900" cy="299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a:t>
            </a:r>
            <a:r>
              <a:rPr lang="en"/>
              <a:t>ou can make a brief description here…</a:t>
            </a:r>
            <a:endParaRPr/>
          </a:p>
        </p:txBody>
      </p:sp>
      <p:graphicFrame>
        <p:nvGraphicFramePr>
          <p:cNvPr id="2315" name="Google Shape;2315;p65"/>
          <p:cNvGraphicFramePr/>
          <p:nvPr/>
        </p:nvGraphicFramePr>
        <p:xfrm>
          <a:off x="1670025" y="2028725"/>
          <a:ext cx="3000000" cy="3000000"/>
        </p:xfrm>
        <a:graphic>
          <a:graphicData uri="http://schemas.openxmlformats.org/drawingml/2006/table">
            <a:tbl>
              <a:tblPr>
                <a:noFill/>
                <a:tableStyleId>{66C1FE57-87C2-4324-8973-9EFDEA8DFFF2}</a:tableStyleId>
              </a:tblPr>
              <a:tblGrid>
                <a:gridCol w="1024700"/>
                <a:gridCol w="2664825"/>
              </a:tblGrid>
              <a:tr h="250725">
                <a:tc gridSpan="2">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Information</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hMerge="1"/>
              </a:tr>
              <a:tr h="609575">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Patient 1</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317500" lvl="0" marL="457200" rtl="0" algn="l">
                        <a:spcBef>
                          <a:spcPts val="0"/>
                        </a:spcBef>
                        <a:spcAft>
                          <a:spcPts val="0"/>
                        </a:spcAft>
                        <a:buClr>
                          <a:schemeClr val="lt1"/>
                        </a:buClr>
                        <a:buSzPts val="1400"/>
                        <a:buFont typeface="Barlow Semi Condensed"/>
                        <a:buChar char="●"/>
                      </a:pPr>
                      <a:r>
                        <a:rPr lang="en">
                          <a:solidFill>
                            <a:schemeClr val="dk1"/>
                          </a:solidFill>
                          <a:latin typeface="Barlow Semi Condensed"/>
                          <a:ea typeface="Barlow Semi Condensed"/>
                          <a:cs typeface="Barlow Semi Condensed"/>
                          <a:sym typeface="Barlow Semi Condensed"/>
                        </a:rPr>
                        <a:t>Saturn is the ringed planet </a:t>
                      </a:r>
                      <a:endParaRPr>
                        <a:solidFill>
                          <a:schemeClr val="dk1"/>
                        </a:solidFill>
                        <a:latin typeface="Barlow Semi Condensed"/>
                        <a:ea typeface="Barlow Semi Condensed"/>
                        <a:cs typeface="Barlow Semi Condensed"/>
                        <a:sym typeface="Barlow Semi Condensed"/>
                      </a:endParaRPr>
                    </a:p>
                    <a:p>
                      <a:pPr indent="-317500" lvl="0" marL="457200" rtl="0" algn="l">
                        <a:spcBef>
                          <a:spcPts val="0"/>
                        </a:spcBef>
                        <a:spcAft>
                          <a:spcPts val="0"/>
                        </a:spcAft>
                        <a:buClr>
                          <a:schemeClr val="lt1"/>
                        </a:buClr>
                        <a:buSzPts val="1400"/>
                        <a:buFont typeface="Barlow Semi Condensed"/>
                        <a:buChar char="●"/>
                      </a:pPr>
                      <a:r>
                        <a:rPr lang="en">
                          <a:solidFill>
                            <a:schemeClr val="dk1"/>
                          </a:solidFill>
                          <a:latin typeface="Barlow Semi Condensed"/>
                          <a:ea typeface="Barlow Semi Condensed"/>
                          <a:cs typeface="Barlow Semi Condensed"/>
                          <a:sym typeface="Barlow Semi Condensed"/>
                        </a:rPr>
                        <a:t>Saturn has several rings</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609575">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Patient 2</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317500" lvl="0" marL="457200" rtl="0" algn="l">
                        <a:spcBef>
                          <a:spcPts val="0"/>
                        </a:spcBef>
                        <a:spcAft>
                          <a:spcPts val="0"/>
                        </a:spcAft>
                        <a:buClr>
                          <a:schemeClr val="lt1"/>
                        </a:buClr>
                        <a:buSzPts val="1400"/>
                        <a:buFont typeface="Barlow Semi Condensed"/>
                        <a:buChar char="●"/>
                      </a:pPr>
                      <a:r>
                        <a:rPr lang="en">
                          <a:solidFill>
                            <a:schemeClr val="dk1"/>
                          </a:solidFill>
                          <a:latin typeface="Barlow Semi Condensed"/>
                          <a:ea typeface="Barlow Semi Condensed"/>
                          <a:cs typeface="Barlow Semi Condensed"/>
                          <a:sym typeface="Barlow Semi Condensed"/>
                        </a:rPr>
                        <a:t>Jupiter is the biggest planet</a:t>
                      </a:r>
                      <a:endParaRPr>
                        <a:solidFill>
                          <a:schemeClr val="dk1"/>
                        </a:solidFill>
                        <a:latin typeface="Barlow Semi Condensed"/>
                        <a:ea typeface="Barlow Semi Condensed"/>
                        <a:cs typeface="Barlow Semi Condensed"/>
                        <a:sym typeface="Barlow Semi Condensed"/>
                      </a:endParaRPr>
                    </a:p>
                    <a:p>
                      <a:pPr indent="-317500" lvl="0" marL="457200" rtl="0" algn="l">
                        <a:spcBef>
                          <a:spcPts val="0"/>
                        </a:spcBef>
                        <a:spcAft>
                          <a:spcPts val="0"/>
                        </a:spcAft>
                        <a:buClr>
                          <a:schemeClr val="lt1"/>
                        </a:buClr>
                        <a:buSzPts val="1400"/>
                        <a:buFont typeface="Barlow Semi Condensed"/>
                        <a:buChar char="●"/>
                      </a:pPr>
                      <a:r>
                        <a:rPr lang="en">
                          <a:solidFill>
                            <a:schemeClr val="dk1"/>
                          </a:solidFill>
                          <a:latin typeface="Barlow Semi Condensed"/>
                          <a:ea typeface="Barlow Semi Condensed"/>
                          <a:cs typeface="Barlow Semi Condensed"/>
                          <a:sym typeface="Barlow Semi Condensed"/>
                        </a:rPr>
                        <a:t>Jupiter is a big planet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609575">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Patient 3</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317500" lvl="0" marL="457200" rtl="0" algn="l">
                        <a:spcBef>
                          <a:spcPts val="0"/>
                        </a:spcBef>
                        <a:spcAft>
                          <a:spcPts val="0"/>
                        </a:spcAft>
                        <a:buClr>
                          <a:schemeClr val="lt1"/>
                        </a:buClr>
                        <a:buSzPts val="1400"/>
                        <a:buFont typeface="Barlow Semi Condensed"/>
                        <a:buChar char="●"/>
                      </a:pPr>
                      <a:r>
                        <a:rPr lang="en">
                          <a:solidFill>
                            <a:schemeClr val="dk1"/>
                          </a:solidFill>
                          <a:latin typeface="Barlow Semi Condensed"/>
                          <a:ea typeface="Barlow Semi Condensed"/>
                          <a:cs typeface="Barlow Semi Condensed"/>
                          <a:sym typeface="Barlow Semi Condensed"/>
                        </a:rPr>
                        <a:t>Mars was named after a god</a:t>
                      </a:r>
                      <a:endParaRPr>
                        <a:solidFill>
                          <a:schemeClr val="dk1"/>
                        </a:solidFill>
                        <a:latin typeface="Barlow Semi Condensed"/>
                        <a:ea typeface="Barlow Semi Condensed"/>
                        <a:cs typeface="Barlow Semi Condensed"/>
                        <a:sym typeface="Barlow Semi Condensed"/>
                      </a:endParaRPr>
                    </a:p>
                    <a:p>
                      <a:pPr indent="-317500" lvl="0" marL="457200" rtl="0" algn="l">
                        <a:spcBef>
                          <a:spcPts val="0"/>
                        </a:spcBef>
                        <a:spcAft>
                          <a:spcPts val="0"/>
                        </a:spcAft>
                        <a:buClr>
                          <a:schemeClr val="lt1"/>
                        </a:buClr>
                        <a:buSzPts val="1400"/>
                        <a:buFont typeface="Barlow Semi Condensed"/>
                        <a:buChar char="●"/>
                      </a:pPr>
                      <a:r>
                        <a:rPr lang="en">
                          <a:solidFill>
                            <a:schemeClr val="dk1"/>
                          </a:solidFill>
                          <a:latin typeface="Barlow Semi Condensed"/>
                          <a:ea typeface="Barlow Semi Condensed"/>
                          <a:cs typeface="Barlow Semi Condensed"/>
                          <a:sym typeface="Barlow Semi Condensed"/>
                        </a:rPr>
                        <a:t>Mars is a cold planet</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pic>
        <p:nvPicPr>
          <p:cNvPr id="2316" name="Google Shape;2316;p65"/>
          <p:cNvPicPr preferRelativeResize="0"/>
          <p:nvPr/>
        </p:nvPicPr>
        <p:blipFill rotWithShape="1">
          <a:blip r:embed="rId3">
            <a:alphaModFix/>
          </a:blip>
          <a:srcRect b="22677" l="0" r="0" t="22677"/>
          <a:stretch/>
        </p:blipFill>
        <p:spPr>
          <a:xfrm rot="-191937">
            <a:off x="5791485" y="2491667"/>
            <a:ext cx="1646103" cy="1349595"/>
          </a:xfrm>
          <a:prstGeom prst="rect">
            <a:avLst/>
          </a:prstGeom>
          <a:noFill/>
          <a:ln>
            <a:noFill/>
          </a:ln>
          <a:effectLst>
            <a:outerShdw rotWithShape="0" algn="bl" dir="3240000" dist="38100">
              <a:schemeClr val="accent3">
                <a:alpha val="40000"/>
              </a:schemeClr>
            </a:outerShdw>
          </a:effectLst>
        </p:spPr>
      </p:pic>
      <p:sp>
        <p:nvSpPr>
          <p:cNvPr id="2317" name="Google Shape;2317;p65"/>
          <p:cNvSpPr/>
          <p:nvPr/>
        </p:nvSpPr>
        <p:spPr>
          <a:xfrm>
            <a:off x="6018688" y="2396238"/>
            <a:ext cx="936875" cy="207500"/>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1">
              <a:alpha val="683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8" name="Google Shape;2318;p65"/>
          <p:cNvGrpSpPr/>
          <p:nvPr/>
        </p:nvGrpSpPr>
        <p:grpSpPr>
          <a:xfrm flipH="1">
            <a:off x="7721982" y="1507410"/>
            <a:ext cx="1040492" cy="299391"/>
            <a:chOff x="4711925" y="1867825"/>
            <a:chExt cx="1378500" cy="396650"/>
          </a:xfrm>
        </p:grpSpPr>
        <p:sp>
          <p:nvSpPr>
            <p:cNvPr id="2319" name="Google Shape;2319;p65"/>
            <p:cNvSpPr/>
            <p:nvPr/>
          </p:nvSpPr>
          <p:spPr>
            <a:xfrm>
              <a:off x="4711925" y="1867825"/>
              <a:ext cx="1378500" cy="396650"/>
            </a:xfrm>
            <a:custGeom>
              <a:rect b="b" l="l" r="r" t="t"/>
              <a:pathLst>
                <a:path extrusionOk="0" h="15866" w="55140">
                  <a:moveTo>
                    <a:pt x="1" y="0"/>
                  </a:moveTo>
                  <a:lnTo>
                    <a:pt x="7820" y="7920"/>
                  </a:lnTo>
                  <a:lnTo>
                    <a:pt x="1" y="15865"/>
                  </a:lnTo>
                  <a:lnTo>
                    <a:pt x="55139" y="15865"/>
                  </a:lnTo>
                  <a:lnTo>
                    <a:pt x="55139" y="0"/>
                  </a:ln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5"/>
            <p:cNvSpPr/>
            <p:nvPr/>
          </p:nvSpPr>
          <p:spPr>
            <a:xfrm>
              <a:off x="4859800" y="1867825"/>
              <a:ext cx="1102800" cy="77725"/>
            </a:xfrm>
            <a:custGeom>
              <a:rect b="b" l="l" r="r" t="t"/>
              <a:pathLst>
                <a:path extrusionOk="0" h="3109" w="44112">
                  <a:moveTo>
                    <a:pt x="1" y="0"/>
                  </a:moveTo>
                  <a:lnTo>
                    <a:pt x="2181" y="3108"/>
                  </a:lnTo>
                  <a:lnTo>
                    <a:pt x="4337" y="0"/>
                  </a:lnTo>
                  <a:lnTo>
                    <a:pt x="3359" y="0"/>
                  </a:lnTo>
                  <a:lnTo>
                    <a:pt x="2181" y="1680"/>
                  </a:lnTo>
                  <a:lnTo>
                    <a:pt x="1003" y="0"/>
                  </a:lnTo>
                  <a:close/>
                  <a:moveTo>
                    <a:pt x="5690" y="0"/>
                  </a:moveTo>
                  <a:lnTo>
                    <a:pt x="7845" y="3108"/>
                  </a:lnTo>
                  <a:lnTo>
                    <a:pt x="10026" y="0"/>
                  </a:lnTo>
                  <a:lnTo>
                    <a:pt x="9023" y="0"/>
                  </a:lnTo>
                  <a:lnTo>
                    <a:pt x="7845" y="1680"/>
                  </a:lnTo>
                  <a:lnTo>
                    <a:pt x="6667" y="0"/>
                  </a:lnTo>
                  <a:close/>
                  <a:moveTo>
                    <a:pt x="11354" y="0"/>
                  </a:moveTo>
                  <a:lnTo>
                    <a:pt x="13535" y="3108"/>
                  </a:lnTo>
                  <a:lnTo>
                    <a:pt x="15715" y="0"/>
                  </a:lnTo>
                  <a:lnTo>
                    <a:pt x="14713" y="0"/>
                  </a:lnTo>
                  <a:lnTo>
                    <a:pt x="13535" y="1680"/>
                  </a:lnTo>
                  <a:lnTo>
                    <a:pt x="12357" y="0"/>
                  </a:lnTo>
                  <a:close/>
                  <a:moveTo>
                    <a:pt x="17043" y="0"/>
                  </a:moveTo>
                  <a:lnTo>
                    <a:pt x="19224" y="3108"/>
                  </a:lnTo>
                  <a:lnTo>
                    <a:pt x="21379" y="0"/>
                  </a:lnTo>
                  <a:lnTo>
                    <a:pt x="20402" y="0"/>
                  </a:lnTo>
                  <a:lnTo>
                    <a:pt x="19224" y="1680"/>
                  </a:lnTo>
                  <a:lnTo>
                    <a:pt x="18046" y="0"/>
                  </a:lnTo>
                  <a:close/>
                  <a:moveTo>
                    <a:pt x="22733" y="0"/>
                  </a:moveTo>
                  <a:lnTo>
                    <a:pt x="24888" y="3108"/>
                  </a:lnTo>
                  <a:lnTo>
                    <a:pt x="27069" y="0"/>
                  </a:lnTo>
                  <a:lnTo>
                    <a:pt x="26066" y="0"/>
                  </a:lnTo>
                  <a:lnTo>
                    <a:pt x="24888" y="1680"/>
                  </a:lnTo>
                  <a:lnTo>
                    <a:pt x="23710" y="0"/>
                  </a:lnTo>
                  <a:close/>
                  <a:moveTo>
                    <a:pt x="28397" y="0"/>
                  </a:moveTo>
                  <a:lnTo>
                    <a:pt x="30577" y="3108"/>
                  </a:lnTo>
                  <a:lnTo>
                    <a:pt x="32758" y="0"/>
                  </a:lnTo>
                  <a:lnTo>
                    <a:pt x="31755" y="0"/>
                  </a:lnTo>
                  <a:lnTo>
                    <a:pt x="30577" y="1680"/>
                  </a:lnTo>
                  <a:lnTo>
                    <a:pt x="29399" y="0"/>
                  </a:lnTo>
                  <a:close/>
                  <a:moveTo>
                    <a:pt x="34086" y="0"/>
                  </a:moveTo>
                  <a:lnTo>
                    <a:pt x="36267" y="3108"/>
                  </a:lnTo>
                  <a:lnTo>
                    <a:pt x="38422" y="0"/>
                  </a:lnTo>
                  <a:lnTo>
                    <a:pt x="37445" y="0"/>
                  </a:lnTo>
                  <a:lnTo>
                    <a:pt x="36267" y="1680"/>
                  </a:lnTo>
                  <a:lnTo>
                    <a:pt x="35089" y="0"/>
                  </a:lnTo>
                  <a:close/>
                  <a:moveTo>
                    <a:pt x="39775" y="0"/>
                  </a:moveTo>
                  <a:lnTo>
                    <a:pt x="41931" y="3108"/>
                  </a:lnTo>
                  <a:lnTo>
                    <a:pt x="44111" y="0"/>
                  </a:lnTo>
                  <a:lnTo>
                    <a:pt x="43109" y="0"/>
                  </a:lnTo>
                  <a:lnTo>
                    <a:pt x="41931" y="1680"/>
                  </a:lnTo>
                  <a:lnTo>
                    <a:pt x="407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5"/>
            <p:cNvSpPr/>
            <p:nvPr/>
          </p:nvSpPr>
          <p:spPr>
            <a:xfrm>
              <a:off x="5995775" y="1867825"/>
              <a:ext cx="94650" cy="77725"/>
            </a:xfrm>
            <a:custGeom>
              <a:rect b="b" l="l" r="r" t="t"/>
              <a:pathLst>
                <a:path extrusionOk="0" h="3109" w="3786">
                  <a:moveTo>
                    <a:pt x="1" y="0"/>
                  </a:moveTo>
                  <a:lnTo>
                    <a:pt x="2181" y="3108"/>
                  </a:lnTo>
                  <a:lnTo>
                    <a:pt x="3785" y="827"/>
                  </a:lnTo>
                  <a:lnTo>
                    <a:pt x="3785" y="0"/>
                  </a:lnTo>
                  <a:lnTo>
                    <a:pt x="3359" y="0"/>
                  </a:lnTo>
                  <a:lnTo>
                    <a:pt x="2181" y="1680"/>
                  </a:lnTo>
                  <a:lnTo>
                    <a:pt x="10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5"/>
            <p:cNvSpPr/>
            <p:nvPr/>
          </p:nvSpPr>
          <p:spPr>
            <a:xfrm>
              <a:off x="4718200" y="1867825"/>
              <a:ext cx="108425" cy="68325"/>
            </a:xfrm>
            <a:custGeom>
              <a:rect b="b" l="l" r="r" t="t"/>
              <a:pathLst>
                <a:path extrusionOk="0" h="2733" w="4337">
                  <a:moveTo>
                    <a:pt x="1" y="0"/>
                  </a:moveTo>
                  <a:lnTo>
                    <a:pt x="602" y="852"/>
                  </a:lnTo>
                  <a:lnTo>
                    <a:pt x="2432" y="2732"/>
                  </a:lnTo>
                  <a:lnTo>
                    <a:pt x="4336" y="0"/>
                  </a:lnTo>
                  <a:lnTo>
                    <a:pt x="3334" y="0"/>
                  </a:lnTo>
                  <a:lnTo>
                    <a:pt x="2156" y="1680"/>
                  </a:lnTo>
                  <a:lnTo>
                    <a:pt x="97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5"/>
            <p:cNvSpPr/>
            <p:nvPr/>
          </p:nvSpPr>
          <p:spPr>
            <a:xfrm>
              <a:off x="4805925" y="1909175"/>
              <a:ext cx="1284500" cy="173575"/>
            </a:xfrm>
            <a:custGeom>
              <a:rect b="b" l="l" r="r" t="t"/>
              <a:pathLst>
                <a:path extrusionOk="0" h="6943" w="51380">
                  <a:moveTo>
                    <a:pt x="1504" y="0"/>
                  </a:moveTo>
                  <a:lnTo>
                    <a:pt x="0" y="2156"/>
                  </a:lnTo>
                  <a:lnTo>
                    <a:pt x="1153" y="3334"/>
                  </a:lnTo>
                  <a:lnTo>
                    <a:pt x="1504" y="2858"/>
                  </a:lnTo>
                  <a:lnTo>
                    <a:pt x="3434" y="5640"/>
                  </a:lnTo>
                  <a:lnTo>
                    <a:pt x="4060" y="6266"/>
                  </a:lnTo>
                  <a:lnTo>
                    <a:pt x="3960" y="6391"/>
                  </a:lnTo>
                  <a:lnTo>
                    <a:pt x="4336" y="6943"/>
                  </a:lnTo>
                  <a:lnTo>
                    <a:pt x="7168" y="2858"/>
                  </a:lnTo>
                  <a:lnTo>
                    <a:pt x="10000" y="6943"/>
                  </a:lnTo>
                  <a:lnTo>
                    <a:pt x="12858" y="2858"/>
                  </a:lnTo>
                  <a:lnTo>
                    <a:pt x="15690" y="6943"/>
                  </a:lnTo>
                  <a:lnTo>
                    <a:pt x="18522" y="2858"/>
                  </a:lnTo>
                  <a:lnTo>
                    <a:pt x="21379" y="6943"/>
                  </a:lnTo>
                  <a:lnTo>
                    <a:pt x="24211" y="2858"/>
                  </a:lnTo>
                  <a:lnTo>
                    <a:pt x="27043" y="6943"/>
                  </a:lnTo>
                  <a:lnTo>
                    <a:pt x="29900" y="2858"/>
                  </a:lnTo>
                  <a:lnTo>
                    <a:pt x="32732" y="6943"/>
                  </a:lnTo>
                  <a:lnTo>
                    <a:pt x="35564" y="2858"/>
                  </a:lnTo>
                  <a:lnTo>
                    <a:pt x="38422" y="6943"/>
                  </a:lnTo>
                  <a:lnTo>
                    <a:pt x="41254" y="2858"/>
                  </a:lnTo>
                  <a:lnTo>
                    <a:pt x="44086" y="6943"/>
                  </a:lnTo>
                  <a:lnTo>
                    <a:pt x="46943" y="2858"/>
                  </a:lnTo>
                  <a:lnTo>
                    <a:pt x="49775" y="6943"/>
                  </a:lnTo>
                  <a:lnTo>
                    <a:pt x="51379" y="4662"/>
                  </a:lnTo>
                  <a:lnTo>
                    <a:pt x="51379" y="1805"/>
                  </a:lnTo>
                  <a:lnTo>
                    <a:pt x="49775" y="4086"/>
                  </a:lnTo>
                  <a:lnTo>
                    <a:pt x="46943" y="0"/>
                  </a:lnTo>
                  <a:lnTo>
                    <a:pt x="44086" y="4086"/>
                  </a:lnTo>
                  <a:lnTo>
                    <a:pt x="41254" y="0"/>
                  </a:lnTo>
                  <a:lnTo>
                    <a:pt x="38422" y="4086"/>
                  </a:lnTo>
                  <a:lnTo>
                    <a:pt x="35564" y="0"/>
                  </a:lnTo>
                  <a:lnTo>
                    <a:pt x="32732" y="4086"/>
                  </a:lnTo>
                  <a:lnTo>
                    <a:pt x="29900" y="0"/>
                  </a:lnTo>
                  <a:lnTo>
                    <a:pt x="27043" y="4086"/>
                  </a:lnTo>
                  <a:lnTo>
                    <a:pt x="24211" y="0"/>
                  </a:lnTo>
                  <a:lnTo>
                    <a:pt x="21379" y="4086"/>
                  </a:lnTo>
                  <a:lnTo>
                    <a:pt x="18522" y="0"/>
                  </a:lnTo>
                  <a:lnTo>
                    <a:pt x="15690" y="4086"/>
                  </a:lnTo>
                  <a:lnTo>
                    <a:pt x="12858" y="0"/>
                  </a:lnTo>
                  <a:lnTo>
                    <a:pt x="10000" y="4086"/>
                  </a:lnTo>
                  <a:lnTo>
                    <a:pt x="7168" y="0"/>
                  </a:lnTo>
                  <a:lnTo>
                    <a:pt x="4336" y="4086"/>
                  </a:lnTo>
                  <a:lnTo>
                    <a:pt x="150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5"/>
            <p:cNvSpPr/>
            <p:nvPr/>
          </p:nvSpPr>
          <p:spPr>
            <a:xfrm>
              <a:off x="4862950" y="2046400"/>
              <a:ext cx="1227475" cy="137875"/>
            </a:xfrm>
            <a:custGeom>
              <a:rect b="b" l="l" r="r" t="t"/>
              <a:pathLst>
                <a:path extrusionOk="0" h="5515" w="49099">
                  <a:moveTo>
                    <a:pt x="4887" y="0"/>
                  </a:moveTo>
                  <a:lnTo>
                    <a:pt x="2055" y="4085"/>
                  </a:lnTo>
                  <a:lnTo>
                    <a:pt x="602" y="1980"/>
                  </a:lnTo>
                  <a:lnTo>
                    <a:pt x="0" y="2582"/>
                  </a:lnTo>
                  <a:lnTo>
                    <a:pt x="2055" y="5514"/>
                  </a:lnTo>
                  <a:lnTo>
                    <a:pt x="4887" y="1429"/>
                  </a:lnTo>
                  <a:lnTo>
                    <a:pt x="7719" y="5514"/>
                  </a:lnTo>
                  <a:lnTo>
                    <a:pt x="10577" y="1429"/>
                  </a:lnTo>
                  <a:lnTo>
                    <a:pt x="13409" y="5514"/>
                  </a:lnTo>
                  <a:lnTo>
                    <a:pt x="16241" y="1429"/>
                  </a:lnTo>
                  <a:lnTo>
                    <a:pt x="19098" y="5514"/>
                  </a:lnTo>
                  <a:lnTo>
                    <a:pt x="21930" y="1429"/>
                  </a:lnTo>
                  <a:lnTo>
                    <a:pt x="24762" y="5514"/>
                  </a:lnTo>
                  <a:lnTo>
                    <a:pt x="27619" y="1429"/>
                  </a:lnTo>
                  <a:lnTo>
                    <a:pt x="30451" y="5514"/>
                  </a:lnTo>
                  <a:lnTo>
                    <a:pt x="33283" y="1429"/>
                  </a:lnTo>
                  <a:lnTo>
                    <a:pt x="36141" y="5514"/>
                  </a:lnTo>
                  <a:lnTo>
                    <a:pt x="38973" y="1429"/>
                  </a:lnTo>
                  <a:lnTo>
                    <a:pt x="41805" y="5514"/>
                  </a:lnTo>
                  <a:lnTo>
                    <a:pt x="44662" y="1429"/>
                  </a:lnTo>
                  <a:lnTo>
                    <a:pt x="47494" y="5514"/>
                  </a:lnTo>
                  <a:lnTo>
                    <a:pt x="49098" y="3233"/>
                  </a:lnTo>
                  <a:lnTo>
                    <a:pt x="49098" y="1805"/>
                  </a:lnTo>
                  <a:lnTo>
                    <a:pt x="47494" y="4085"/>
                  </a:lnTo>
                  <a:lnTo>
                    <a:pt x="44662" y="0"/>
                  </a:lnTo>
                  <a:lnTo>
                    <a:pt x="41805" y="4085"/>
                  </a:lnTo>
                  <a:lnTo>
                    <a:pt x="38973" y="0"/>
                  </a:lnTo>
                  <a:lnTo>
                    <a:pt x="36141" y="4085"/>
                  </a:lnTo>
                  <a:lnTo>
                    <a:pt x="33283" y="0"/>
                  </a:lnTo>
                  <a:lnTo>
                    <a:pt x="30451" y="4085"/>
                  </a:lnTo>
                  <a:lnTo>
                    <a:pt x="27619" y="0"/>
                  </a:lnTo>
                  <a:lnTo>
                    <a:pt x="24762" y="4085"/>
                  </a:lnTo>
                  <a:lnTo>
                    <a:pt x="21930" y="0"/>
                  </a:lnTo>
                  <a:lnTo>
                    <a:pt x="19098" y="4085"/>
                  </a:lnTo>
                  <a:lnTo>
                    <a:pt x="16241" y="0"/>
                  </a:lnTo>
                  <a:lnTo>
                    <a:pt x="13409" y="4085"/>
                  </a:lnTo>
                  <a:lnTo>
                    <a:pt x="10577" y="0"/>
                  </a:lnTo>
                  <a:lnTo>
                    <a:pt x="7719" y="4085"/>
                  </a:lnTo>
                  <a:lnTo>
                    <a:pt x="48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5"/>
            <p:cNvSpPr/>
            <p:nvPr/>
          </p:nvSpPr>
          <p:spPr>
            <a:xfrm>
              <a:off x="4723850" y="2147900"/>
              <a:ext cx="1366575" cy="116575"/>
            </a:xfrm>
            <a:custGeom>
              <a:rect b="b" l="l" r="r" t="t"/>
              <a:pathLst>
                <a:path extrusionOk="0" h="4663" w="54663">
                  <a:moveTo>
                    <a:pt x="4787" y="0"/>
                  </a:moveTo>
                  <a:lnTo>
                    <a:pt x="1930" y="4086"/>
                  </a:lnTo>
                  <a:lnTo>
                    <a:pt x="1178" y="2983"/>
                  </a:lnTo>
                  <a:lnTo>
                    <a:pt x="0" y="4161"/>
                  </a:lnTo>
                  <a:lnTo>
                    <a:pt x="351" y="4662"/>
                  </a:lnTo>
                  <a:lnTo>
                    <a:pt x="3509" y="4662"/>
                  </a:lnTo>
                  <a:lnTo>
                    <a:pt x="4787" y="2858"/>
                  </a:lnTo>
                  <a:lnTo>
                    <a:pt x="6040" y="4662"/>
                  </a:lnTo>
                  <a:lnTo>
                    <a:pt x="9198" y="4662"/>
                  </a:lnTo>
                  <a:lnTo>
                    <a:pt x="10451" y="2858"/>
                  </a:lnTo>
                  <a:lnTo>
                    <a:pt x="11729" y="4662"/>
                  </a:lnTo>
                  <a:lnTo>
                    <a:pt x="14862" y="4662"/>
                  </a:lnTo>
                  <a:lnTo>
                    <a:pt x="16141" y="2858"/>
                  </a:lnTo>
                  <a:lnTo>
                    <a:pt x="17394" y="4662"/>
                  </a:lnTo>
                  <a:lnTo>
                    <a:pt x="20552" y="4662"/>
                  </a:lnTo>
                  <a:lnTo>
                    <a:pt x="21805" y="2858"/>
                  </a:lnTo>
                  <a:lnTo>
                    <a:pt x="23083" y="4662"/>
                  </a:lnTo>
                  <a:lnTo>
                    <a:pt x="26241" y="4662"/>
                  </a:lnTo>
                  <a:lnTo>
                    <a:pt x="27494" y="2858"/>
                  </a:lnTo>
                  <a:lnTo>
                    <a:pt x="28747" y="4662"/>
                  </a:lnTo>
                  <a:lnTo>
                    <a:pt x="31905" y="4662"/>
                  </a:lnTo>
                  <a:lnTo>
                    <a:pt x="33183" y="2858"/>
                  </a:lnTo>
                  <a:lnTo>
                    <a:pt x="34436" y="4662"/>
                  </a:lnTo>
                  <a:lnTo>
                    <a:pt x="37594" y="4662"/>
                  </a:lnTo>
                  <a:lnTo>
                    <a:pt x="38847" y="2858"/>
                  </a:lnTo>
                  <a:lnTo>
                    <a:pt x="40126" y="4662"/>
                  </a:lnTo>
                  <a:lnTo>
                    <a:pt x="43284" y="4662"/>
                  </a:lnTo>
                  <a:lnTo>
                    <a:pt x="44537" y="2858"/>
                  </a:lnTo>
                  <a:lnTo>
                    <a:pt x="45790" y="4662"/>
                  </a:lnTo>
                  <a:lnTo>
                    <a:pt x="48948" y="4662"/>
                  </a:lnTo>
                  <a:lnTo>
                    <a:pt x="50226" y="2858"/>
                  </a:lnTo>
                  <a:lnTo>
                    <a:pt x="51479" y="4662"/>
                  </a:lnTo>
                  <a:lnTo>
                    <a:pt x="54637" y="4662"/>
                  </a:lnTo>
                  <a:lnTo>
                    <a:pt x="54662" y="4637"/>
                  </a:lnTo>
                  <a:lnTo>
                    <a:pt x="54662" y="1805"/>
                  </a:lnTo>
                  <a:lnTo>
                    <a:pt x="53058" y="4086"/>
                  </a:lnTo>
                  <a:lnTo>
                    <a:pt x="50226" y="0"/>
                  </a:lnTo>
                  <a:lnTo>
                    <a:pt x="47369" y="4086"/>
                  </a:lnTo>
                  <a:lnTo>
                    <a:pt x="44537" y="0"/>
                  </a:lnTo>
                  <a:lnTo>
                    <a:pt x="41705" y="4086"/>
                  </a:lnTo>
                  <a:lnTo>
                    <a:pt x="38847" y="0"/>
                  </a:lnTo>
                  <a:lnTo>
                    <a:pt x="36015" y="4086"/>
                  </a:lnTo>
                  <a:lnTo>
                    <a:pt x="33183" y="0"/>
                  </a:lnTo>
                  <a:lnTo>
                    <a:pt x="30326" y="4086"/>
                  </a:lnTo>
                  <a:lnTo>
                    <a:pt x="27494" y="0"/>
                  </a:lnTo>
                  <a:lnTo>
                    <a:pt x="24662" y="4086"/>
                  </a:lnTo>
                  <a:lnTo>
                    <a:pt x="21805" y="0"/>
                  </a:lnTo>
                  <a:lnTo>
                    <a:pt x="18973" y="4086"/>
                  </a:lnTo>
                  <a:lnTo>
                    <a:pt x="16141" y="0"/>
                  </a:lnTo>
                  <a:lnTo>
                    <a:pt x="13283" y="4086"/>
                  </a:lnTo>
                  <a:lnTo>
                    <a:pt x="10451" y="0"/>
                  </a:lnTo>
                  <a:lnTo>
                    <a:pt x="7619" y="4086"/>
                  </a:lnTo>
                  <a:lnTo>
                    <a:pt x="47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65"/>
          <p:cNvGrpSpPr/>
          <p:nvPr/>
        </p:nvGrpSpPr>
        <p:grpSpPr>
          <a:xfrm>
            <a:off x="1352267" y="628584"/>
            <a:ext cx="1209921" cy="423588"/>
            <a:chOff x="4946475" y="3225300"/>
            <a:chExt cx="955025" cy="334350"/>
          </a:xfrm>
        </p:grpSpPr>
        <p:sp>
          <p:nvSpPr>
            <p:cNvPr id="2327" name="Google Shape;2327;p65"/>
            <p:cNvSpPr/>
            <p:nvPr/>
          </p:nvSpPr>
          <p:spPr>
            <a:xfrm>
              <a:off x="4946475" y="3229225"/>
              <a:ext cx="229150" cy="263750"/>
            </a:xfrm>
            <a:custGeom>
              <a:rect b="b" l="l" r="r" t="t"/>
              <a:pathLst>
                <a:path extrusionOk="0" h="10550" w="9166">
                  <a:moveTo>
                    <a:pt x="583" y="0"/>
                  </a:moveTo>
                  <a:cubicBezTo>
                    <a:pt x="273" y="0"/>
                    <a:pt x="1" y="248"/>
                    <a:pt x="43" y="582"/>
                  </a:cubicBezTo>
                  <a:lnTo>
                    <a:pt x="719" y="10056"/>
                  </a:lnTo>
                  <a:cubicBezTo>
                    <a:pt x="736" y="10360"/>
                    <a:pt x="992" y="10550"/>
                    <a:pt x="1256" y="10550"/>
                  </a:cubicBezTo>
                  <a:cubicBezTo>
                    <a:pt x="1385" y="10550"/>
                    <a:pt x="1515" y="10505"/>
                    <a:pt x="1621" y="10407"/>
                  </a:cubicBezTo>
                  <a:lnTo>
                    <a:pt x="8865" y="3891"/>
                  </a:lnTo>
                  <a:cubicBezTo>
                    <a:pt x="9165" y="3615"/>
                    <a:pt x="9090" y="3139"/>
                    <a:pt x="8689" y="2988"/>
                  </a:cubicBezTo>
                  <a:lnTo>
                    <a:pt x="769" y="31"/>
                  </a:lnTo>
                  <a:cubicBezTo>
                    <a:pt x="707" y="10"/>
                    <a:pt x="644" y="0"/>
                    <a:pt x="583" y="0"/>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5"/>
            <p:cNvSpPr/>
            <p:nvPr/>
          </p:nvSpPr>
          <p:spPr>
            <a:xfrm>
              <a:off x="5180800" y="3309450"/>
              <a:ext cx="243575" cy="250200"/>
            </a:xfrm>
            <a:custGeom>
              <a:rect b="b" l="l" r="r" t="t"/>
              <a:pathLst>
                <a:path extrusionOk="0" h="10008" w="9743">
                  <a:moveTo>
                    <a:pt x="602" y="1"/>
                  </a:moveTo>
                  <a:cubicBezTo>
                    <a:pt x="238" y="1"/>
                    <a:pt x="0" y="377"/>
                    <a:pt x="118" y="732"/>
                  </a:cubicBezTo>
                  <a:lnTo>
                    <a:pt x="3326" y="9654"/>
                  </a:lnTo>
                  <a:cubicBezTo>
                    <a:pt x="3408" y="9887"/>
                    <a:pt x="3618" y="10008"/>
                    <a:pt x="3832" y="10008"/>
                  </a:cubicBezTo>
                  <a:cubicBezTo>
                    <a:pt x="4010" y="10008"/>
                    <a:pt x="4190" y="9925"/>
                    <a:pt x="4304" y="9754"/>
                  </a:cubicBezTo>
                  <a:lnTo>
                    <a:pt x="9517" y="1534"/>
                  </a:lnTo>
                  <a:cubicBezTo>
                    <a:pt x="9742" y="1183"/>
                    <a:pt x="9517" y="732"/>
                    <a:pt x="9116" y="707"/>
                  </a:cubicBezTo>
                  <a:lnTo>
                    <a:pt x="670" y="5"/>
                  </a:lnTo>
                  <a:cubicBezTo>
                    <a:pt x="647" y="2"/>
                    <a:pt x="624" y="1"/>
                    <a:pt x="602" y="1"/>
                  </a:cubicBezTo>
                  <a:close/>
                </a:path>
              </a:pathLst>
            </a:custGeom>
            <a:solidFill>
              <a:schemeClr val="dk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5"/>
            <p:cNvSpPr/>
            <p:nvPr/>
          </p:nvSpPr>
          <p:spPr>
            <a:xfrm>
              <a:off x="5426850" y="3300050"/>
              <a:ext cx="242925" cy="255225"/>
            </a:xfrm>
            <a:custGeom>
              <a:rect b="b" l="l" r="r" t="t"/>
              <a:pathLst>
                <a:path extrusionOk="0" h="10209" w="9717">
                  <a:moveTo>
                    <a:pt x="9070" y="1"/>
                  </a:moveTo>
                  <a:cubicBezTo>
                    <a:pt x="9046" y="1"/>
                    <a:pt x="9022" y="2"/>
                    <a:pt x="8998" y="5"/>
                  </a:cubicBezTo>
                  <a:lnTo>
                    <a:pt x="602" y="1058"/>
                  </a:lnTo>
                  <a:cubicBezTo>
                    <a:pt x="226" y="1108"/>
                    <a:pt x="1" y="1534"/>
                    <a:pt x="226" y="1885"/>
                  </a:cubicBezTo>
                  <a:lnTo>
                    <a:pt x="5214" y="9955"/>
                  </a:lnTo>
                  <a:cubicBezTo>
                    <a:pt x="5316" y="10125"/>
                    <a:pt x="5490" y="10208"/>
                    <a:pt x="5667" y="10208"/>
                  </a:cubicBezTo>
                  <a:cubicBezTo>
                    <a:pt x="5879" y="10208"/>
                    <a:pt x="6095" y="10087"/>
                    <a:pt x="6191" y="9855"/>
                  </a:cubicBezTo>
                  <a:lnTo>
                    <a:pt x="9575" y="732"/>
                  </a:lnTo>
                  <a:cubicBezTo>
                    <a:pt x="9716" y="377"/>
                    <a:pt x="9457" y="1"/>
                    <a:pt x="9070" y="1"/>
                  </a:cubicBezTo>
                  <a:close/>
                </a:path>
              </a:pathLst>
            </a:custGeom>
            <a:solidFill>
              <a:schemeClr val="accen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5"/>
            <p:cNvSpPr/>
            <p:nvPr/>
          </p:nvSpPr>
          <p:spPr>
            <a:xfrm>
              <a:off x="5669950" y="3225300"/>
              <a:ext cx="231550" cy="267675"/>
            </a:xfrm>
            <a:custGeom>
              <a:rect b="b" l="l" r="r" t="t"/>
              <a:pathLst>
                <a:path extrusionOk="0" h="10707" w="9262">
                  <a:moveTo>
                    <a:pt x="8689" y="0"/>
                  </a:moveTo>
                  <a:cubicBezTo>
                    <a:pt x="8626" y="0"/>
                    <a:pt x="8561" y="12"/>
                    <a:pt x="8497" y="37"/>
                  </a:cubicBezTo>
                  <a:lnTo>
                    <a:pt x="477" y="2769"/>
                  </a:lnTo>
                  <a:cubicBezTo>
                    <a:pt x="101" y="2895"/>
                    <a:pt x="1" y="3371"/>
                    <a:pt x="277" y="3647"/>
                  </a:cubicBezTo>
                  <a:lnTo>
                    <a:pt x="6793" y="10539"/>
                  </a:lnTo>
                  <a:cubicBezTo>
                    <a:pt x="6899" y="10654"/>
                    <a:pt x="7037" y="10706"/>
                    <a:pt x="7173" y="10706"/>
                  </a:cubicBezTo>
                  <a:cubicBezTo>
                    <a:pt x="7424" y="10706"/>
                    <a:pt x="7672" y="10530"/>
                    <a:pt x="7720" y="10238"/>
                  </a:cubicBezTo>
                  <a:lnTo>
                    <a:pt x="9199" y="614"/>
                  </a:lnTo>
                  <a:cubicBezTo>
                    <a:pt x="9261" y="281"/>
                    <a:pt x="8996" y="0"/>
                    <a:pt x="8689" y="0"/>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313"/>
                                        </p:tgtEl>
                                        <p:attrNameLst>
                                          <p:attrName>style.visibility</p:attrName>
                                        </p:attrNameLst>
                                      </p:cBhvr>
                                      <p:to>
                                        <p:strVal val="visible"/>
                                      </p:to>
                                    </p:set>
                                    <p:animEffect filter="fade" transition="in">
                                      <p:cBhvr>
                                        <p:cTn dur="1000"/>
                                        <p:tgtEl>
                                          <p:spTgt spid="2313"/>
                                        </p:tgtEl>
                                      </p:cBhvr>
                                    </p:animEffect>
                                  </p:childTnLst>
                                </p:cTn>
                              </p:par>
                              <p:par>
                                <p:cTn fill="hold" nodeType="withEffect" presetClass="entr" presetID="10" presetSubtype="0">
                                  <p:stCondLst>
                                    <p:cond delay="0"/>
                                  </p:stCondLst>
                                  <p:childTnLst>
                                    <p:set>
                                      <p:cBhvr>
                                        <p:cTn dur="1" fill="hold">
                                          <p:stCondLst>
                                            <p:cond delay="0"/>
                                          </p:stCondLst>
                                        </p:cTn>
                                        <p:tgtEl>
                                          <p:spTgt spid="2318"/>
                                        </p:tgtEl>
                                        <p:attrNameLst>
                                          <p:attrName>style.visibility</p:attrName>
                                        </p:attrNameLst>
                                      </p:cBhvr>
                                      <p:to>
                                        <p:strVal val="visible"/>
                                      </p:to>
                                    </p:set>
                                    <p:animEffect filter="fade" transition="in">
                                      <p:cBhvr>
                                        <p:cTn dur="1000"/>
                                        <p:tgtEl>
                                          <p:spTgt spid="2318"/>
                                        </p:tgtEl>
                                      </p:cBhvr>
                                    </p:animEffect>
                                  </p:childTnLst>
                                </p:cTn>
                              </p:par>
                              <p:par>
                                <p:cTn fill="hold" nodeType="withEffect" presetClass="entr" presetID="10" presetSubtype="0">
                                  <p:stCondLst>
                                    <p:cond delay="0"/>
                                  </p:stCondLst>
                                  <p:childTnLst>
                                    <p:set>
                                      <p:cBhvr>
                                        <p:cTn dur="1" fill="hold">
                                          <p:stCondLst>
                                            <p:cond delay="0"/>
                                          </p:stCondLst>
                                        </p:cTn>
                                        <p:tgtEl>
                                          <p:spTgt spid="2326"/>
                                        </p:tgtEl>
                                        <p:attrNameLst>
                                          <p:attrName>style.visibility</p:attrName>
                                        </p:attrNameLst>
                                      </p:cBhvr>
                                      <p:to>
                                        <p:strVal val="visible"/>
                                      </p:to>
                                    </p:set>
                                    <p:animEffect filter="fade" transition="in">
                                      <p:cBhvr>
                                        <p:cTn dur="1000"/>
                                        <p:tgtEl>
                                          <p:spTgt spid="232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314"/>
                                        </p:tgtEl>
                                        <p:attrNameLst>
                                          <p:attrName>style.visibility</p:attrName>
                                        </p:attrNameLst>
                                      </p:cBhvr>
                                      <p:to>
                                        <p:strVal val="visible"/>
                                      </p:to>
                                    </p:set>
                                    <p:animEffect filter="fade" transition="in">
                                      <p:cBhvr>
                                        <p:cTn dur="1000"/>
                                        <p:tgtEl>
                                          <p:spTgt spid="231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315"/>
                                        </p:tgtEl>
                                        <p:attrNameLst>
                                          <p:attrName>style.visibility</p:attrName>
                                        </p:attrNameLst>
                                      </p:cBhvr>
                                      <p:to>
                                        <p:strVal val="visible"/>
                                      </p:to>
                                    </p:set>
                                    <p:animEffect filter="fade" transition="in">
                                      <p:cBhvr>
                                        <p:cTn dur="1000"/>
                                        <p:tgtEl>
                                          <p:spTgt spid="2315"/>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317"/>
                                        </p:tgtEl>
                                        <p:attrNameLst>
                                          <p:attrName>style.visibility</p:attrName>
                                        </p:attrNameLst>
                                      </p:cBhvr>
                                      <p:to>
                                        <p:strVal val="visible"/>
                                      </p:to>
                                    </p:set>
                                    <p:animEffect filter="fade" transition="in">
                                      <p:cBhvr>
                                        <p:cTn dur="1000"/>
                                        <p:tgtEl>
                                          <p:spTgt spid="2317"/>
                                        </p:tgtEl>
                                      </p:cBhvr>
                                    </p:animEffect>
                                  </p:childTnLst>
                                </p:cTn>
                              </p:par>
                              <p:par>
                                <p:cTn fill="hold" nodeType="withEffect" presetClass="entr" presetID="10" presetSubtype="0">
                                  <p:stCondLst>
                                    <p:cond delay="0"/>
                                  </p:stCondLst>
                                  <p:childTnLst>
                                    <p:set>
                                      <p:cBhvr>
                                        <p:cTn dur="1" fill="hold">
                                          <p:stCondLst>
                                            <p:cond delay="0"/>
                                          </p:stCondLst>
                                        </p:cTn>
                                        <p:tgtEl>
                                          <p:spTgt spid="2316"/>
                                        </p:tgtEl>
                                        <p:attrNameLst>
                                          <p:attrName>style.visibility</p:attrName>
                                        </p:attrNameLst>
                                      </p:cBhvr>
                                      <p:to>
                                        <p:strVal val="visible"/>
                                      </p:to>
                                    </p:set>
                                    <p:animEffect filter="fade" transition="in">
                                      <p:cBhvr>
                                        <p:cTn dur="1000"/>
                                        <p:tgtEl>
                                          <p:spTgt spid="231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334" name="Shape 2334"/>
        <p:cNvGrpSpPr/>
        <p:nvPr/>
      </p:nvGrpSpPr>
      <p:grpSpPr>
        <a:xfrm>
          <a:off x="0" y="0"/>
          <a:ext cx="0" cy="0"/>
          <a:chOff x="0" y="0"/>
          <a:chExt cx="0" cy="0"/>
        </a:xfrm>
      </p:grpSpPr>
      <p:sp>
        <p:nvSpPr>
          <p:cNvPr id="2335" name="Google Shape;2335;p66"/>
          <p:cNvSpPr txBox="1"/>
          <p:nvPr>
            <p:ph type="title"/>
          </p:nvPr>
        </p:nvSpPr>
        <p:spPr>
          <a:xfrm>
            <a:off x="4572000" y="742876"/>
            <a:ext cx="3812100" cy="108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2336" name="Google Shape;2336;p66"/>
          <p:cNvSpPr/>
          <p:nvPr/>
        </p:nvSpPr>
        <p:spPr>
          <a:xfrm>
            <a:off x="8384200" y="745200"/>
            <a:ext cx="369775" cy="1081350"/>
          </a:xfrm>
          <a:custGeom>
            <a:rect b="b" l="l" r="r" t="t"/>
            <a:pathLst>
              <a:path extrusionOk="0" h="43254" w="14791">
                <a:moveTo>
                  <a:pt x="14791" y="21560"/>
                </a:moveTo>
                <a:lnTo>
                  <a:pt x="0" y="43254"/>
                </a:lnTo>
                <a:lnTo>
                  <a:pt x="0" y="0"/>
                </a:lnTo>
                <a:close/>
              </a:path>
            </a:pathLst>
          </a:custGeom>
          <a:solidFill>
            <a:schemeClr val="lt2"/>
          </a:solidFill>
          <a:ln>
            <a:noFill/>
          </a:ln>
        </p:spPr>
      </p:sp>
      <p:sp>
        <p:nvSpPr>
          <p:cNvPr id="2337" name="Google Shape;2337;p66"/>
          <p:cNvSpPr/>
          <p:nvPr/>
        </p:nvSpPr>
        <p:spPr>
          <a:xfrm rot="178870">
            <a:off x="6009684" y="607501"/>
            <a:ext cx="936737" cy="207495"/>
          </a:xfrm>
          <a:custGeom>
            <a:rect b="b" l="l" r="r" t="t"/>
            <a:pathLst>
              <a:path extrusionOk="0" h="8301" w="37475">
                <a:moveTo>
                  <a:pt x="633" y="0"/>
                </a:moveTo>
                <a:lnTo>
                  <a:pt x="387" y="461"/>
                </a:lnTo>
                <a:lnTo>
                  <a:pt x="610" y="991"/>
                </a:lnTo>
                <a:lnTo>
                  <a:pt x="322" y="2409"/>
                </a:lnTo>
                <a:lnTo>
                  <a:pt x="0" y="3261"/>
                </a:lnTo>
                <a:lnTo>
                  <a:pt x="418" y="3739"/>
                </a:lnTo>
                <a:lnTo>
                  <a:pt x="387" y="4867"/>
                </a:lnTo>
                <a:lnTo>
                  <a:pt x="161" y="5378"/>
                </a:lnTo>
                <a:lnTo>
                  <a:pt x="468" y="6818"/>
                </a:lnTo>
                <a:lnTo>
                  <a:pt x="286" y="7177"/>
                </a:lnTo>
                <a:lnTo>
                  <a:pt x="24" y="7435"/>
                </a:lnTo>
                <a:lnTo>
                  <a:pt x="972" y="7733"/>
                </a:lnTo>
                <a:lnTo>
                  <a:pt x="1163" y="8204"/>
                </a:lnTo>
                <a:lnTo>
                  <a:pt x="36666" y="8301"/>
                </a:lnTo>
                <a:lnTo>
                  <a:pt x="36650" y="8077"/>
                </a:lnTo>
                <a:lnTo>
                  <a:pt x="36745" y="7973"/>
                </a:lnTo>
                <a:lnTo>
                  <a:pt x="36790" y="7544"/>
                </a:lnTo>
                <a:lnTo>
                  <a:pt x="36501" y="6704"/>
                </a:lnTo>
                <a:lnTo>
                  <a:pt x="36692" y="5770"/>
                </a:lnTo>
                <a:lnTo>
                  <a:pt x="36276" y="4725"/>
                </a:lnTo>
                <a:lnTo>
                  <a:pt x="36484" y="4462"/>
                </a:lnTo>
                <a:lnTo>
                  <a:pt x="36976" y="3966"/>
                </a:lnTo>
                <a:lnTo>
                  <a:pt x="37121" y="3334"/>
                </a:lnTo>
                <a:lnTo>
                  <a:pt x="37142" y="2171"/>
                </a:lnTo>
                <a:lnTo>
                  <a:pt x="37475" y="1842"/>
                </a:lnTo>
                <a:lnTo>
                  <a:pt x="36685" y="1163"/>
                </a:lnTo>
                <a:lnTo>
                  <a:pt x="36690" y="383"/>
                </a:lnTo>
                <a:lnTo>
                  <a:pt x="36809" y="61"/>
                </a:lnTo>
                <a:lnTo>
                  <a:pt x="36780" y="0"/>
                </a:lnTo>
                <a:close/>
              </a:path>
            </a:pathLst>
          </a:custGeom>
          <a:solidFill>
            <a:schemeClr val="dk1">
              <a:alpha val="3527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341" name="Shape 2341"/>
        <p:cNvGrpSpPr/>
        <p:nvPr/>
      </p:nvGrpSpPr>
      <p:grpSpPr>
        <a:xfrm>
          <a:off x="0" y="0"/>
          <a:ext cx="0" cy="0"/>
          <a:chOff x="0" y="0"/>
          <a:chExt cx="0" cy="0"/>
        </a:xfrm>
      </p:grpSpPr>
      <p:sp>
        <p:nvSpPr>
          <p:cNvPr id="2342" name="Google Shape;2342;p67"/>
          <p:cNvSpPr txBox="1"/>
          <p:nvPr>
            <p:ph type="title"/>
          </p:nvPr>
        </p:nvSpPr>
        <p:spPr>
          <a:xfrm>
            <a:off x="1108500" y="4094150"/>
            <a:ext cx="6927000" cy="5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2343" name="Google Shape;2343;p67"/>
          <p:cNvGrpSpPr/>
          <p:nvPr/>
        </p:nvGrpSpPr>
        <p:grpSpPr>
          <a:xfrm>
            <a:off x="723625" y="4094150"/>
            <a:ext cx="7696741" cy="500989"/>
            <a:chOff x="723750" y="4094150"/>
            <a:chExt cx="7696741" cy="500989"/>
          </a:xfrm>
        </p:grpSpPr>
        <p:sp>
          <p:nvSpPr>
            <p:cNvPr id="2344" name="Google Shape;2344;p67"/>
            <p:cNvSpPr/>
            <p:nvPr/>
          </p:nvSpPr>
          <p:spPr>
            <a:xfrm>
              <a:off x="8030305" y="4094150"/>
              <a:ext cx="390187" cy="500989"/>
            </a:xfrm>
            <a:custGeom>
              <a:rect b="b" l="l" r="r" t="t"/>
              <a:pathLst>
                <a:path extrusionOk="0" h="43254" w="14791">
                  <a:moveTo>
                    <a:pt x="14791" y="21560"/>
                  </a:moveTo>
                  <a:lnTo>
                    <a:pt x="0" y="43254"/>
                  </a:lnTo>
                  <a:lnTo>
                    <a:pt x="0" y="0"/>
                  </a:lnTo>
                  <a:close/>
                </a:path>
              </a:pathLst>
            </a:custGeom>
            <a:solidFill>
              <a:schemeClr val="dk2"/>
            </a:solidFill>
            <a:ln>
              <a:noFill/>
            </a:ln>
          </p:spPr>
        </p:sp>
        <p:sp>
          <p:nvSpPr>
            <p:cNvPr id="2345" name="Google Shape;2345;p67"/>
            <p:cNvSpPr/>
            <p:nvPr/>
          </p:nvSpPr>
          <p:spPr>
            <a:xfrm flipH="1">
              <a:off x="723750" y="4094150"/>
              <a:ext cx="390187" cy="500989"/>
            </a:xfrm>
            <a:custGeom>
              <a:rect b="b" l="l" r="r" t="t"/>
              <a:pathLst>
                <a:path extrusionOk="0" h="43254" w="14791">
                  <a:moveTo>
                    <a:pt x="14791" y="21560"/>
                  </a:moveTo>
                  <a:lnTo>
                    <a:pt x="0" y="43254"/>
                  </a:lnTo>
                  <a:lnTo>
                    <a:pt x="0" y="0"/>
                  </a:lnTo>
                  <a:close/>
                </a:path>
              </a:pathLst>
            </a:custGeom>
            <a:solidFill>
              <a:schemeClr val="dk2"/>
            </a:solidFill>
            <a:ln>
              <a:noFill/>
            </a:ln>
          </p:spPr>
        </p:sp>
      </p:grpSp>
      <p:grpSp>
        <p:nvGrpSpPr>
          <p:cNvPr id="2346" name="Google Shape;2346;p67"/>
          <p:cNvGrpSpPr/>
          <p:nvPr/>
        </p:nvGrpSpPr>
        <p:grpSpPr>
          <a:xfrm rot="-900047">
            <a:off x="283252" y="193192"/>
            <a:ext cx="869918" cy="869918"/>
            <a:chOff x="4126100" y="2639750"/>
            <a:chExt cx="460550" cy="460550"/>
          </a:xfrm>
        </p:grpSpPr>
        <p:sp>
          <p:nvSpPr>
            <p:cNvPr id="2347" name="Google Shape;2347;p67"/>
            <p:cNvSpPr/>
            <p:nvPr/>
          </p:nvSpPr>
          <p:spPr>
            <a:xfrm>
              <a:off x="4126100" y="2639750"/>
              <a:ext cx="460550" cy="460550"/>
            </a:xfrm>
            <a:custGeom>
              <a:rect b="b" l="l" r="r" t="t"/>
              <a:pathLst>
                <a:path extrusionOk="0" h="18422" w="18422">
                  <a:moveTo>
                    <a:pt x="9198" y="1"/>
                  </a:moveTo>
                  <a:cubicBezTo>
                    <a:pt x="4136" y="1"/>
                    <a:pt x="0" y="4136"/>
                    <a:pt x="0" y="9199"/>
                  </a:cubicBezTo>
                  <a:cubicBezTo>
                    <a:pt x="0" y="14286"/>
                    <a:pt x="4136" y="18422"/>
                    <a:pt x="9198" y="18422"/>
                  </a:cubicBezTo>
                  <a:cubicBezTo>
                    <a:pt x="14286" y="18422"/>
                    <a:pt x="18421" y="14286"/>
                    <a:pt x="18421" y="9199"/>
                  </a:cubicBezTo>
                  <a:cubicBezTo>
                    <a:pt x="18421" y="4136"/>
                    <a:pt x="14286" y="1"/>
                    <a:pt x="9198" y="1"/>
                  </a:cubicBezTo>
                  <a:close/>
                </a:path>
              </a:pathLst>
            </a:custGeom>
            <a:solidFill>
              <a:srgbClr val="C7C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7"/>
            <p:cNvSpPr/>
            <p:nvPr/>
          </p:nvSpPr>
          <p:spPr>
            <a:xfrm>
              <a:off x="4136125" y="2639750"/>
              <a:ext cx="439875" cy="439875"/>
            </a:xfrm>
            <a:custGeom>
              <a:rect b="b" l="l" r="r" t="t"/>
              <a:pathLst>
                <a:path extrusionOk="0" h="17595" w="17595">
                  <a:moveTo>
                    <a:pt x="8797" y="1"/>
                  </a:moveTo>
                  <a:cubicBezTo>
                    <a:pt x="3935" y="1"/>
                    <a:pt x="0" y="3936"/>
                    <a:pt x="0" y="8798"/>
                  </a:cubicBezTo>
                  <a:cubicBezTo>
                    <a:pt x="0" y="13660"/>
                    <a:pt x="3935" y="17595"/>
                    <a:pt x="8797" y="17595"/>
                  </a:cubicBezTo>
                  <a:cubicBezTo>
                    <a:pt x="13659" y="17595"/>
                    <a:pt x="17594" y="13660"/>
                    <a:pt x="17594" y="8798"/>
                  </a:cubicBezTo>
                  <a:cubicBezTo>
                    <a:pt x="17594" y="3936"/>
                    <a:pt x="13659" y="1"/>
                    <a:pt x="8797" y="1"/>
                  </a:cubicBezTo>
                  <a:close/>
                </a:path>
              </a:pathLst>
            </a:custGeom>
            <a:solidFill>
              <a:schemeClr val="accen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7"/>
            <p:cNvSpPr/>
            <p:nvPr/>
          </p:nvSpPr>
          <p:spPr>
            <a:xfrm>
              <a:off x="4320325" y="2877225"/>
              <a:ext cx="71450" cy="40125"/>
            </a:xfrm>
            <a:custGeom>
              <a:rect b="b" l="l" r="r" t="t"/>
              <a:pathLst>
                <a:path extrusionOk="0" h="1605" w="2858">
                  <a:moveTo>
                    <a:pt x="201" y="0"/>
                  </a:moveTo>
                  <a:cubicBezTo>
                    <a:pt x="101" y="0"/>
                    <a:pt x="1" y="76"/>
                    <a:pt x="1" y="176"/>
                  </a:cubicBezTo>
                  <a:cubicBezTo>
                    <a:pt x="1" y="978"/>
                    <a:pt x="652" y="1605"/>
                    <a:pt x="1429" y="1605"/>
                  </a:cubicBezTo>
                  <a:cubicBezTo>
                    <a:pt x="2231" y="1605"/>
                    <a:pt x="2858" y="978"/>
                    <a:pt x="2858" y="176"/>
                  </a:cubicBezTo>
                  <a:cubicBezTo>
                    <a:pt x="2858" y="76"/>
                    <a:pt x="2783" y="0"/>
                    <a:pt x="2682" y="0"/>
                  </a:cubicBezTo>
                  <a:cubicBezTo>
                    <a:pt x="2582" y="0"/>
                    <a:pt x="2482" y="76"/>
                    <a:pt x="2482" y="176"/>
                  </a:cubicBezTo>
                  <a:cubicBezTo>
                    <a:pt x="2482" y="752"/>
                    <a:pt x="2006" y="1229"/>
                    <a:pt x="1429" y="1229"/>
                  </a:cubicBezTo>
                  <a:cubicBezTo>
                    <a:pt x="853" y="1229"/>
                    <a:pt x="377" y="752"/>
                    <a:pt x="377" y="176"/>
                  </a:cubicBezTo>
                  <a:cubicBezTo>
                    <a:pt x="377" y="76"/>
                    <a:pt x="301"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7"/>
            <p:cNvSpPr/>
            <p:nvPr/>
          </p:nvSpPr>
          <p:spPr>
            <a:xfrm>
              <a:off x="4198150" y="2818950"/>
              <a:ext cx="111550" cy="62675"/>
            </a:xfrm>
            <a:custGeom>
              <a:rect b="b" l="l" r="r" t="t"/>
              <a:pathLst>
                <a:path extrusionOk="0" h="2507" w="4462">
                  <a:moveTo>
                    <a:pt x="301" y="1"/>
                  </a:moveTo>
                  <a:cubicBezTo>
                    <a:pt x="151" y="1"/>
                    <a:pt x="0" y="126"/>
                    <a:pt x="0" y="301"/>
                  </a:cubicBezTo>
                  <a:cubicBezTo>
                    <a:pt x="0" y="1529"/>
                    <a:pt x="1003" y="2507"/>
                    <a:pt x="2231" y="2507"/>
                  </a:cubicBezTo>
                  <a:cubicBezTo>
                    <a:pt x="3459" y="2507"/>
                    <a:pt x="4462" y="1529"/>
                    <a:pt x="4462" y="301"/>
                  </a:cubicBezTo>
                  <a:cubicBezTo>
                    <a:pt x="4462" y="126"/>
                    <a:pt x="4311" y="1"/>
                    <a:pt x="4161" y="1"/>
                  </a:cubicBezTo>
                  <a:cubicBezTo>
                    <a:pt x="3985" y="1"/>
                    <a:pt x="3860" y="126"/>
                    <a:pt x="3860" y="301"/>
                  </a:cubicBezTo>
                  <a:cubicBezTo>
                    <a:pt x="3860" y="1204"/>
                    <a:pt x="3133" y="1930"/>
                    <a:pt x="2231" y="1930"/>
                  </a:cubicBezTo>
                  <a:cubicBezTo>
                    <a:pt x="1329" y="1930"/>
                    <a:pt x="602" y="1204"/>
                    <a:pt x="602" y="301"/>
                  </a:cubicBezTo>
                  <a:cubicBezTo>
                    <a:pt x="602" y="126"/>
                    <a:pt x="477" y="1"/>
                    <a:pt x="3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7"/>
            <p:cNvSpPr/>
            <p:nvPr/>
          </p:nvSpPr>
          <p:spPr>
            <a:xfrm>
              <a:off x="4397400" y="2818950"/>
              <a:ext cx="110925" cy="62675"/>
            </a:xfrm>
            <a:custGeom>
              <a:rect b="b" l="l" r="r" t="t"/>
              <a:pathLst>
                <a:path extrusionOk="0" h="2507" w="4437">
                  <a:moveTo>
                    <a:pt x="301" y="1"/>
                  </a:moveTo>
                  <a:cubicBezTo>
                    <a:pt x="126" y="1"/>
                    <a:pt x="0" y="126"/>
                    <a:pt x="0" y="301"/>
                  </a:cubicBezTo>
                  <a:cubicBezTo>
                    <a:pt x="0" y="1529"/>
                    <a:pt x="1003" y="2507"/>
                    <a:pt x="2206" y="2507"/>
                  </a:cubicBezTo>
                  <a:cubicBezTo>
                    <a:pt x="3434" y="2507"/>
                    <a:pt x="4436" y="1529"/>
                    <a:pt x="4436" y="301"/>
                  </a:cubicBezTo>
                  <a:cubicBezTo>
                    <a:pt x="4436" y="126"/>
                    <a:pt x="4311" y="1"/>
                    <a:pt x="4136" y="1"/>
                  </a:cubicBezTo>
                  <a:cubicBezTo>
                    <a:pt x="3985" y="1"/>
                    <a:pt x="3860" y="126"/>
                    <a:pt x="3860" y="301"/>
                  </a:cubicBezTo>
                  <a:cubicBezTo>
                    <a:pt x="3860" y="1204"/>
                    <a:pt x="3108" y="1930"/>
                    <a:pt x="2206" y="1930"/>
                  </a:cubicBezTo>
                  <a:cubicBezTo>
                    <a:pt x="1329" y="1930"/>
                    <a:pt x="577" y="1204"/>
                    <a:pt x="577" y="301"/>
                  </a:cubicBezTo>
                  <a:cubicBezTo>
                    <a:pt x="577" y="126"/>
                    <a:pt x="452" y="1"/>
                    <a:pt x="3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346"/>
                                        </p:tgtEl>
                                        <p:attrNameLst>
                                          <p:attrName>style.visibility</p:attrName>
                                        </p:attrNameLst>
                                      </p:cBhvr>
                                      <p:to>
                                        <p:strVal val="visible"/>
                                      </p:to>
                                    </p:set>
                                    <p:animEffect filter="fade" transition="in">
                                      <p:cBhvr>
                                        <p:cTn dur="1000"/>
                                        <p:tgtEl>
                                          <p:spTgt spid="234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343"/>
                                        </p:tgtEl>
                                        <p:attrNameLst>
                                          <p:attrName>style.visibility</p:attrName>
                                        </p:attrNameLst>
                                      </p:cBhvr>
                                      <p:to>
                                        <p:strVal val="visible"/>
                                      </p:to>
                                    </p:set>
                                    <p:animEffect filter="fade" transition="in">
                                      <p:cBhvr>
                                        <p:cTn dur="1000"/>
                                        <p:tgtEl>
                                          <p:spTgt spid="2343"/>
                                        </p:tgtEl>
                                      </p:cBhvr>
                                    </p:animEffect>
                                  </p:childTnLst>
                                </p:cTn>
                              </p:par>
                              <p:par>
                                <p:cTn fill="hold" nodeType="withEffect" presetClass="entr" presetID="10" presetSubtype="0">
                                  <p:stCondLst>
                                    <p:cond delay="0"/>
                                  </p:stCondLst>
                                  <p:childTnLst>
                                    <p:set>
                                      <p:cBhvr>
                                        <p:cTn dur="1" fill="hold">
                                          <p:stCondLst>
                                            <p:cond delay="0"/>
                                          </p:stCondLst>
                                        </p:cTn>
                                        <p:tgtEl>
                                          <p:spTgt spid="2342"/>
                                        </p:tgtEl>
                                        <p:attrNameLst>
                                          <p:attrName>style.visibility</p:attrName>
                                        </p:attrNameLst>
                                      </p:cBhvr>
                                      <p:to>
                                        <p:strVal val="visible"/>
                                      </p:to>
                                    </p:set>
                                    <p:animEffect filter="fade" transition="in">
                                      <p:cBhvr>
                                        <p:cTn dur="1000"/>
                                        <p:tgtEl>
                                          <p:spTgt spid="234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5" name="Shape 2355"/>
        <p:cNvGrpSpPr/>
        <p:nvPr/>
      </p:nvGrpSpPr>
      <p:grpSpPr>
        <a:xfrm>
          <a:off x="0" y="0"/>
          <a:ext cx="0" cy="0"/>
          <a:chOff x="0" y="0"/>
          <a:chExt cx="0" cy="0"/>
        </a:xfrm>
      </p:grpSpPr>
      <p:grpSp>
        <p:nvGrpSpPr>
          <p:cNvPr id="2356" name="Google Shape;2356;p68"/>
          <p:cNvGrpSpPr/>
          <p:nvPr/>
        </p:nvGrpSpPr>
        <p:grpSpPr>
          <a:xfrm>
            <a:off x="2294650" y="1804575"/>
            <a:ext cx="1497102" cy="2076691"/>
            <a:chOff x="2294650" y="1804575"/>
            <a:chExt cx="1497102" cy="2076691"/>
          </a:xfrm>
        </p:grpSpPr>
        <p:sp>
          <p:nvSpPr>
            <p:cNvPr id="2357" name="Google Shape;2357;p68"/>
            <p:cNvSpPr/>
            <p:nvPr/>
          </p:nvSpPr>
          <p:spPr>
            <a:xfrm>
              <a:off x="2294650" y="1804575"/>
              <a:ext cx="1497102" cy="2076691"/>
            </a:xfrm>
            <a:custGeom>
              <a:rect b="b" l="l" r="r" t="t"/>
              <a:pathLst>
                <a:path extrusionOk="0" h="16314" w="24018">
                  <a:moveTo>
                    <a:pt x="1" y="1"/>
                  </a:moveTo>
                  <a:lnTo>
                    <a:pt x="1" y="15326"/>
                  </a:lnTo>
                  <a:cubicBezTo>
                    <a:pt x="240" y="15379"/>
                    <a:pt x="484" y="15406"/>
                    <a:pt x="728" y="15406"/>
                  </a:cubicBezTo>
                  <a:cubicBezTo>
                    <a:pt x="972" y="15406"/>
                    <a:pt x="1216" y="15379"/>
                    <a:pt x="1455" y="15326"/>
                  </a:cubicBezTo>
                  <a:cubicBezTo>
                    <a:pt x="2110" y="15186"/>
                    <a:pt x="3244" y="14730"/>
                    <a:pt x="3738" y="14730"/>
                  </a:cubicBezTo>
                  <a:cubicBezTo>
                    <a:pt x="3806" y="14730"/>
                    <a:pt x="3862" y="14739"/>
                    <a:pt x="3903" y="14758"/>
                  </a:cubicBezTo>
                  <a:cubicBezTo>
                    <a:pt x="4075" y="14854"/>
                    <a:pt x="4318" y="14923"/>
                    <a:pt x="4644" y="14923"/>
                  </a:cubicBezTo>
                  <a:cubicBezTo>
                    <a:pt x="4925" y="14923"/>
                    <a:pt x="5267" y="14872"/>
                    <a:pt x="5677" y="14740"/>
                  </a:cubicBezTo>
                  <a:cubicBezTo>
                    <a:pt x="5764" y="14711"/>
                    <a:pt x="5856" y="14698"/>
                    <a:pt x="5952" y="14698"/>
                  </a:cubicBezTo>
                  <a:cubicBezTo>
                    <a:pt x="6839" y="14698"/>
                    <a:pt x="8058" y="15829"/>
                    <a:pt x="8426" y="15893"/>
                  </a:cubicBezTo>
                  <a:cubicBezTo>
                    <a:pt x="8800" y="15975"/>
                    <a:pt x="9787" y="16310"/>
                    <a:pt x="10385" y="16310"/>
                  </a:cubicBezTo>
                  <a:cubicBezTo>
                    <a:pt x="10439" y="16310"/>
                    <a:pt x="10490" y="16307"/>
                    <a:pt x="10537" y="16301"/>
                  </a:cubicBezTo>
                  <a:cubicBezTo>
                    <a:pt x="10927" y="16257"/>
                    <a:pt x="11322" y="16235"/>
                    <a:pt x="11716" y="16235"/>
                  </a:cubicBezTo>
                  <a:cubicBezTo>
                    <a:pt x="12111" y="16235"/>
                    <a:pt x="12506" y="16257"/>
                    <a:pt x="12896" y="16301"/>
                  </a:cubicBezTo>
                  <a:cubicBezTo>
                    <a:pt x="12934" y="16310"/>
                    <a:pt x="12983" y="16313"/>
                    <a:pt x="13040" y="16313"/>
                  </a:cubicBezTo>
                  <a:cubicBezTo>
                    <a:pt x="13598" y="16313"/>
                    <a:pt x="14986" y="15958"/>
                    <a:pt x="15645" y="15893"/>
                  </a:cubicBezTo>
                  <a:cubicBezTo>
                    <a:pt x="16093" y="15850"/>
                    <a:pt x="16326" y="15766"/>
                    <a:pt x="16596" y="15766"/>
                  </a:cubicBezTo>
                  <a:cubicBezTo>
                    <a:pt x="16765" y="15766"/>
                    <a:pt x="16947" y="15798"/>
                    <a:pt x="17206" y="15893"/>
                  </a:cubicBezTo>
                  <a:cubicBezTo>
                    <a:pt x="17696" y="16079"/>
                    <a:pt x="18809" y="16175"/>
                    <a:pt x="19711" y="16175"/>
                  </a:cubicBezTo>
                  <a:cubicBezTo>
                    <a:pt x="20017" y="16175"/>
                    <a:pt x="20298" y="16164"/>
                    <a:pt x="20523" y="16142"/>
                  </a:cubicBezTo>
                  <a:cubicBezTo>
                    <a:pt x="20631" y="16131"/>
                    <a:pt x="20756" y="16127"/>
                    <a:pt x="20893" y="16127"/>
                  </a:cubicBezTo>
                  <a:cubicBezTo>
                    <a:pt x="21391" y="16127"/>
                    <a:pt x="22053" y="16183"/>
                    <a:pt x="22650" y="16183"/>
                  </a:cubicBezTo>
                  <a:cubicBezTo>
                    <a:pt x="23241" y="16183"/>
                    <a:pt x="23769" y="16128"/>
                    <a:pt x="24017" y="15911"/>
                  </a:cubicBezTo>
                  <a:lnTo>
                    <a:pt x="24017" y="1"/>
                  </a:lnTo>
                  <a:close/>
                </a:path>
              </a:pathLst>
            </a:custGeom>
            <a:solidFill>
              <a:schemeClr val="accent2"/>
            </a:solidFill>
            <a:ln>
              <a:noFill/>
            </a:ln>
            <a:effectLst>
              <a:outerShdw rotWithShape="0" algn="bl" dir="324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358" name="Google Shape;2358;p68"/>
            <p:cNvSpPr/>
            <p:nvPr/>
          </p:nvSpPr>
          <p:spPr>
            <a:xfrm>
              <a:off x="2295213" y="1804575"/>
              <a:ext cx="1495980" cy="205309"/>
            </a:xfrm>
            <a:custGeom>
              <a:rect b="b" l="l" r="r" t="t"/>
              <a:pathLst>
                <a:path extrusionOk="0" h="3158" w="24000">
                  <a:moveTo>
                    <a:pt x="1" y="1"/>
                  </a:moveTo>
                  <a:lnTo>
                    <a:pt x="1" y="3158"/>
                  </a:lnTo>
                  <a:lnTo>
                    <a:pt x="23999" y="3158"/>
                  </a:lnTo>
                  <a:lnTo>
                    <a:pt x="239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9" name="Google Shape;2359;p68"/>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
            </a:r>
            <a:r>
              <a:rPr lang="en"/>
              <a:t>hysical examination</a:t>
            </a:r>
            <a:endParaRPr/>
          </a:p>
        </p:txBody>
      </p:sp>
      <p:grpSp>
        <p:nvGrpSpPr>
          <p:cNvPr id="2360" name="Google Shape;2360;p68"/>
          <p:cNvGrpSpPr/>
          <p:nvPr/>
        </p:nvGrpSpPr>
        <p:grpSpPr>
          <a:xfrm>
            <a:off x="2713334" y="2117211"/>
            <a:ext cx="659758" cy="1602475"/>
            <a:chOff x="4708538" y="1775367"/>
            <a:chExt cx="163226" cy="396476"/>
          </a:xfrm>
        </p:grpSpPr>
        <p:sp>
          <p:nvSpPr>
            <p:cNvPr id="2361" name="Google Shape;2361;p68"/>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8"/>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8"/>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8"/>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8"/>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chemeClr val="accen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6" name="Google Shape;2366;p68"/>
          <p:cNvSpPr/>
          <p:nvPr/>
        </p:nvSpPr>
        <p:spPr>
          <a:xfrm rot="-2214395">
            <a:off x="1940348" y="1751678"/>
            <a:ext cx="731700" cy="162058"/>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2">
              <a:alpha val="59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8"/>
          <p:cNvSpPr/>
          <p:nvPr/>
        </p:nvSpPr>
        <p:spPr>
          <a:xfrm rot="-2214395">
            <a:off x="3331934" y="3693350"/>
            <a:ext cx="731700" cy="162058"/>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2">
              <a:alpha val="59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8"/>
          <p:cNvSpPr/>
          <p:nvPr/>
        </p:nvSpPr>
        <p:spPr>
          <a:xfrm>
            <a:off x="3076163" y="2397838"/>
            <a:ext cx="75900" cy="75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8"/>
          <p:cNvSpPr/>
          <p:nvPr/>
        </p:nvSpPr>
        <p:spPr>
          <a:xfrm>
            <a:off x="2813363" y="2473738"/>
            <a:ext cx="75900" cy="75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8"/>
          <p:cNvSpPr/>
          <p:nvPr/>
        </p:nvSpPr>
        <p:spPr>
          <a:xfrm>
            <a:off x="3152063" y="2939950"/>
            <a:ext cx="75900" cy="75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8"/>
          <p:cNvSpPr/>
          <p:nvPr/>
        </p:nvSpPr>
        <p:spPr>
          <a:xfrm>
            <a:off x="3005263" y="3553125"/>
            <a:ext cx="75900" cy="75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8"/>
          <p:cNvSpPr/>
          <p:nvPr/>
        </p:nvSpPr>
        <p:spPr>
          <a:xfrm>
            <a:off x="2813363" y="2770600"/>
            <a:ext cx="75900" cy="75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8"/>
          <p:cNvSpPr txBox="1"/>
          <p:nvPr/>
        </p:nvSpPr>
        <p:spPr>
          <a:xfrm>
            <a:off x="4647000" y="1888725"/>
            <a:ext cx="2532000" cy="2766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2000">
                <a:solidFill>
                  <a:schemeClr val="dk1"/>
                </a:solidFill>
                <a:latin typeface="Merriweather"/>
                <a:ea typeface="Merriweather"/>
                <a:cs typeface="Merriweather"/>
                <a:sym typeface="Merriweather"/>
              </a:rPr>
              <a:t>Sickness 01</a:t>
            </a:r>
            <a:endParaRPr sz="2000">
              <a:solidFill>
                <a:schemeClr val="dk1"/>
              </a:solidFill>
              <a:latin typeface="Merriweather"/>
              <a:ea typeface="Merriweather"/>
              <a:cs typeface="Merriweather"/>
              <a:sym typeface="Merriweather"/>
            </a:endParaRPr>
          </a:p>
        </p:txBody>
      </p:sp>
      <p:sp>
        <p:nvSpPr>
          <p:cNvPr id="2374" name="Google Shape;2374;p68"/>
          <p:cNvSpPr txBox="1"/>
          <p:nvPr/>
        </p:nvSpPr>
        <p:spPr>
          <a:xfrm>
            <a:off x="4647000" y="2171300"/>
            <a:ext cx="25320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is the closest planet to the Sun and the smallest one</a:t>
            </a:r>
            <a:endParaRPr>
              <a:solidFill>
                <a:schemeClr val="dk1"/>
              </a:solidFill>
              <a:latin typeface="Barlow Semi Condensed"/>
              <a:ea typeface="Barlow Semi Condensed"/>
              <a:cs typeface="Barlow Semi Condensed"/>
              <a:sym typeface="Barlow Semi Condensed"/>
            </a:endParaRPr>
          </a:p>
        </p:txBody>
      </p:sp>
      <p:sp>
        <p:nvSpPr>
          <p:cNvPr id="2375" name="Google Shape;2375;p68"/>
          <p:cNvSpPr/>
          <p:nvPr/>
        </p:nvSpPr>
        <p:spPr>
          <a:xfrm>
            <a:off x="4501025" y="1989075"/>
            <a:ext cx="75900" cy="75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8"/>
          <p:cNvSpPr txBox="1"/>
          <p:nvPr/>
        </p:nvSpPr>
        <p:spPr>
          <a:xfrm>
            <a:off x="4647000" y="3028975"/>
            <a:ext cx="2532000" cy="276600"/>
          </a:xfrm>
          <a:prstGeom prst="rect">
            <a:avLst/>
          </a:prstGeom>
          <a:no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rPr lang="en" sz="2000">
                <a:solidFill>
                  <a:schemeClr val="dk1"/>
                </a:solidFill>
                <a:latin typeface="Merriweather"/>
                <a:ea typeface="Merriweather"/>
                <a:cs typeface="Merriweather"/>
                <a:sym typeface="Merriweather"/>
              </a:rPr>
              <a:t>Sickness 02</a:t>
            </a:r>
            <a:endParaRPr sz="2000">
              <a:solidFill>
                <a:schemeClr val="dk1"/>
              </a:solidFill>
              <a:latin typeface="Merriweather"/>
              <a:ea typeface="Merriweather"/>
              <a:cs typeface="Merriweather"/>
              <a:sym typeface="Merriweather"/>
            </a:endParaRPr>
          </a:p>
        </p:txBody>
      </p:sp>
      <p:sp>
        <p:nvSpPr>
          <p:cNvPr id="2377" name="Google Shape;2377;p68"/>
          <p:cNvSpPr txBox="1"/>
          <p:nvPr/>
        </p:nvSpPr>
        <p:spPr>
          <a:xfrm>
            <a:off x="4647000" y="3311550"/>
            <a:ext cx="25320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has a beautiful name and is the second planet from the Sun</a:t>
            </a:r>
            <a:endParaRPr>
              <a:solidFill>
                <a:schemeClr val="dk1"/>
              </a:solidFill>
              <a:latin typeface="Barlow Semi Condensed"/>
              <a:ea typeface="Barlow Semi Condensed"/>
              <a:cs typeface="Barlow Semi Condensed"/>
              <a:sym typeface="Barlow Semi Condensed"/>
            </a:endParaRPr>
          </a:p>
        </p:txBody>
      </p:sp>
      <p:sp>
        <p:nvSpPr>
          <p:cNvPr id="2378" name="Google Shape;2378;p68"/>
          <p:cNvSpPr/>
          <p:nvPr/>
        </p:nvSpPr>
        <p:spPr>
          <a:xfrm>
            <a:off x="4501025" y="3129325"/>
            <a:ext cx="75900" cy="75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9" name="Google Shape;2379;p68"/>
          <p:cNvGrpSpPr/>
          <p:nvPr/>
        </p:nvGrpSpPr>
        <p:grpSpPr>
          <a:xfrm>
            <a:off x="7556600" y="1153888"/>
            <a:ext cx="1083325" cy="312650"/>
            <a:chOff x="7556600" y="1153888"/>
            <a:chExt cx="1083325" cy="312650"/>
          </a:xfrm>
        </p:grpSpPr>
        <p:sp>
          <p:nvSpPr>
            <p:cNvPr id="2380" name="Google Shape;2380;p68"/>
            <p:cNvSpPr/>
            <p:nvPr/>
          </p:nvSpPr>
          <p:spPr>
            <a:xfrm rot="10800000">
              <a:off x="7556600" y="1153888"/>
              <a:ext cx="1083325" cy="312650"/>
            </a:xfrm>
            <a:custGeom>
              <a:rect b="b" l="l" r="r" t="t"/>
              <a:pathLst>
                <a:path extrusionOk="0" h="12506" w="43333">
                  <a:moveTo>
                    <a:pt x="6244" y="1"/>
                  </a:moveTo>
                  <a:cubicBezTo>
                    <a:pt x="2803" y="1"/>
                    <a:pt x="0" y="2803"/>
                    <a:pt x="0" y="6262"/>
                  </a:cubicBezTo>
                  <a:cubicBezTo>
                    <a:pt x="0" y="9703"/>
                    <a:pt x="2803" y="12506"/>
                    <a:pt x="6244" y="12506"/>
                  </a:cubicBezTo>
                  <a:lnTo>
                    <a:pt x="43333" y="12506"/>
                  </a:lnTo>
                  <a:lnTo>
                    <a:pt x="433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8"/>
            <p:cNvSpPr/>
            <p:nvPr/>
          </p:nvSpPr>
          <p:spPr>
            <a:xfrm rot="10800000">
              <a:off x="8341925" y="1153888"/>
              <a:ext cx="298000" cy="312650"/>
            </a:xfrm>
            <a:custGeom>
              <a:rect b="b" l="l" r="r" t="t"/>
              <a:pathLst>
                <a:path extrusionOk="0" h="12506" w="11920">
                  <a:moveTo>
                    <a:pt x="11920" y="12506"/>
                  </a:moveTo>
                  <a:lnTo>
                    <a:pt x="6244" y="12506"/>
                  </a:lnTo>
                  <a:cubicBezTo>
                    <a:pt x="2803" y="12506"/>
                    <a:pt x="0" y="9703"/>
                    <a:pt x="0" y="6262"/>
                  </a:cubicBezTo>
                  <a:lnTo>
                    <a:pt x="0" y="6262"/>
                  </a:lnTo>
                  <a:cubicBezTo>
                    <a:pt x="0" y="2803"/>
                    <a:pt x="2803" y="1"/>
                    <a:pt x="6244" y="1"/>
                  </a:cubicBezTo>
                  <a:lnTo>
                    <a:pt x="1192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5" name="Shape 2385"/>
        <p:cNvGrpSpPr/>
        <p:nvPr/>
      </p:nvGrpSpPr>
      <p:grpSpPr>
        <a:xfrm>
          <a:off x="0" y="0"/>
          <a:ext cx="0" cy="0"/>
          <a:chOff x="0" y="0"/>
          <a:chExt cx="0" cy="0"/>
        </a:xfrm>
      </p:grpSpPr>
      <p:sp>
        <p:nvSpPr>
          <p:cNvPr id="2386" name="Google Shape;2386;p69"/>
          <p:cNvSpPr/>
          <p:nvPr/>
        </p:nvSpPr>
        <p:spPr>
          <a:xfrm rot="-5400000">
            <a:off x="3143317" y="2106742"/>
            <a:ext cx="2855854" cy="1413187"/>
          </a:xfrm>
          <a:custGeom>
            <a:rect b="b" l="l" r="r" t="t"/>
            <a:pathLst>
              <a:path extrusionOk="0" h="41647" w="55629">
                <a:moveTo>
                  <a:pt x="831" y="0"/>
                </a:moveTo>
                <a:cubicBezTo>
                  <a:pt x="361" y="0"/>
                  <a:pt x="0" y="376"/>
                  <a:pt x="0" y="831"/>
                </a:cubicBezTo>
                <a:lnTo>
                  <a:pt x="0" y="38512"/>
                </a:lnTo>
                <a:cubicBezTo>
                  <a:pt x="0" y="40252"/>
                  <a:pt x="1395" y="41647"/>
                  <a:pt x="3135" y="41647"/>
                </a:cubicBezTo>
                <a:lnTo>
                  <a:pt x="52494" y="41647"/>
                </a:lnTo>
                <a:cubicBezTo>
                  <a:pt x="54233" y="41647"/>
                  <a:pt x="55628" y="40252"/>
                  <a:pt x="55628" y="38512"/>
                </a:cubicBezTo>
                <a:lnTo>
                  <a:pt x="55628" y="831"/>
                </a:lnTo>
                <a:cubicBezTo>
                  <a:pt x="55628" y="376"/>
                  <a:pt x="55268" y="0"/>
                  <a:pt x="54798" y="0"/>
                </a:cubicBezTo>
                <a:lnTo>
                  <a:pt x="50174" y="0"/>
                </a:lnTo>
                <a:lnTo>
                  <a:pt x="50174" y="1756"/>
                </a:lnTo>
                <a:lnTo>
                  <a:pt x="51945" y="1756"/>
                </a:lnTo>
                <a:lnTo>
                  <a:pt x="51945" y="3793"/>
                </a:lnTo>
                <a:lnTo>
                  <a:pt x="47493" y="3793"/>
                </a:lnTo>
                <a:lnTo>
                  <a:pt x="47493" y="1756"/>
                </a:lnTo>
                <a:lnTo>
                  <a:pt x="49265" y="1756"/>
                </a:lnTo>
                <a:lnTo>
                  <a:pt x="49265" y="0"/>
                </a:lnTo>
                <a:lnTo>
                  <a:pt x="41412" y="0"/>
                </a:lnTo>
                <a:lnTo>
                  <a:pt x="41412" y="1756"/>
                </a:lnTo>
                <a:lnTo>
                  <a:pt x="43183" y="1756"/>
                </a:lnTo>
                <a:lnTo>
                  <a:pt x="43183" y="3793"/>
                </a:lnTo>
                <a:lnTo>
                  <a:pt x="38732" y="3793"/>
                </a:lnTo>
                <a:lnTo>
                  <a:pt x="38732" y="1756"/>
                </a:lnTo>
                <a:lnTo>
                  <a:pt x="40503" y="1756"/>
                </a:lnTo>
                <a:lnTo>
                  <a:pt x="40503" y="0"/>
                </a:lnTo>
                <a:lnTo>
                  <a:pt x="32650" y="0"/>
                </a:lnTo>
                <a:lnTo>
                  <a:pt x="32650" y="1756"/>
                </a:lnTo>
                <a:lnTo>
                  <a:pt x="34421" y="1756"/>
                </a:lnTo>
                <a:lnTo>
                  <a:pt x="34421" y="3793"/>
                </a:lnTo>
                <a:lnTo>
                  <a:pt x="29970" y="3793"/>
                </a:lnTo>
                <a:lnTo>
                  <a:pt x="29970" y="1756"/>
                </a:lnTo>
                <a:lnTo>
                  <a:pt x="31741" y="1756"/>
                </a:lnTo>
                <a:lnTo>
                  <a:pt x="31741" y="0"/>
                </a:lnTo>
                <a:lnTo>
                  <a:pt x="23888" y="0"/>
                </a:lnTo>
                <a:lnTo>
                  <a:pt x="23888" y="1756"/>
                </a:lnTo>
                <a:lnTo>
                  <a:pt x="25659" y="1756"/>
                </a:lnTo>
                <a:lnTo>
                  <a:pt x="25659" y="3793"/>
                </a:lnTo>
                <a:lnTo>
                  <a:pt x="21208" y="3793"/>
                </a:lnTo>
                <a:lnTo>
                  <a:pt x="21208" y="1756"/>
                </a:lnTo>
                <a:lnTo>
                  <a:pt x="22979" y="1756"/>
                </a:lnTo>
                <a:lnTo>
                  <a:pt x="22979" y="0"/>
                </a:lnTo>
                <a:lnTo>
                  <a:pt x="15126" y="0"/>
                </a:lnTo>
                <a:lnTo>
                  <a:pt x="15126" y="1756"/>
                </a:lnTo>
                <a:lnTo>
                  <a:pt x="16897" y="1756"/>
                </a:lnTo>
                <a:lnTo>
                  <a:pt x="16897" y="3793"/>
                </a:lnTo>
                <a:lnTo>
                  <a:pt x="12446" y="3793"/>
                </a:lnTo>
                <a:lnTo>
                  <a:pt x="12446" y="1756"/>
                </a:lnTo>
                <a:lnTo>
                  <a:pt x="14217" y="1756"/>
                </a:lnTo>
                <a:lnTo>
                  <a:pt x="14217" y="0"/>
                </a:lnTo>
                <a:lnTo>
                  <a:pt x="6364" y="0"/>
                </a:lnTo>
                <a:lnTo>
                  <a:pt x="6364" y="1756"/>
                </a:lnTo>
                <a:lnTo>
                  <a:pt x="8135" y="1756"/>
                </a:lnTo>
                <a:lnTo>
                  <a:pt x="8135" y="3793"/>
                </a:lnTo>
                <a:lnTo>
                  <a:pt x="3684" y="3793"/>
                </a:lnTo>
                <a:lnTo>
                  <a:pt x="3684" y="1756"/>
                </a:lnTo>
                <a:lnTo>
                  <a:pt x="5455" y="1756"/>
                </a:lnTo>
                <a:lnTo>
                  <a:pt x="5455" y="0"/>
                </a:lnTo>
                <a:close/>
              </a:path>
            </a:pathLst>
          </a:custGeom>
          <a:solidFill>
            <a:schemeClr val="lt1">
              <a:alpha val="1256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9"/>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grpSp>
        <p:nvGrpSpPr>
          <p:cNvPr id="2388" name="Google Shape;2388;p69"/>
          <p:cNvGrpSpPr/>
          <p:nvPr/>
        </p:nvGrpSpPr>
        <p:grpSpPr>
          <a:xfrm>
            <a:off x="4138051" y="1506770"/>
            <a:ext cx="867898" cy="2661443"/>
            <a:chOff x="4150896" y="1578274"/>
            <a:chExt cx="844587" cy="2589960"/>
          </a:xfrm>
        </p:grpSpPr>
        <p:sp>
          <p:nvSpPr>
            <p:cNvPr id="2389" name="Google Shape;2389;p69"/>
            <p:cNvSpPr/>
            <p:nvPr/>
          </p:nvSpPr>
          <p:spPr>
            <a:xfrm>
              <a:off x="4150896" y="1578274"/>
              <a:ext cx="844587" cy="2589960"/>
            </a:xfrm>
            <a:custGeom>
              <a:rect b="b" l="l" r="r" t="t"/>
              <a:pathLst>
                <a:path extrusionOk="0" h="157660" w="51413">
                  <a:moveTo>
                    <a:pt x="41694" y="44234"/>
                  </a:moveTo>
                  <a:lnTo>
                    <a:pt x="41694" y="44234"/>
                  </a:lnTo>
                  <a:cubicBezTo>
                    <a:pt x="41694" y="44235"/>
                    <a:pt x="41538" y="52165"/>
                    <a:pt x="43716" y="57620"/>
                  </a:cubicBezTo>
                  <a:cubicBezTo>
                    <a:pt x="43763" y="57761"/>
                    <a:pt x="43826" y="57902"/>
                    <a:pt x="43873" y="58027"/>
                  </a:cubicBezTo>
                  <a:cubicBezTo>
                    <a:pt x="46224" y="63498"/>
                    <a:pt x="42541" y="70253"/>
                    <a:pt x="43121" y="74219"/>
                  </a:cubicBezTo>
                  <a:cubicBezTo>
                    <a:pt x="43701" y="78200"/>
                    <a:pt x="43246" y="81288"/>
                    <a:pt x="43246" y="81288"/>
                  </a:cubicBezTo>
                  <a:cubicBezTo>
                    <a:pt x="43246" y="81288"/>
                    <a:pt x="41882" y="83169"/>
                    <a:pt x="41146" y="85003"/>
                  </a:cubicBezTo>
                  <a:cubicBezTo>
                    <a:pt x="41083" y="85175"/>
                    <a:pt x="40926" y="85504"/>
                    <a:pt x="40722" y="85928"/>
                  </a:cubicBezTo>
                  <a:cubicBezTo>
                    <a:pt x="40722" y="85661"/>
                    <a:pt x="40722" y="85426"/>
                    <a:pt x="40722" y="85191"/>
                  </a:cubicBezTo>
                  <a:cubicBezTo>
                    <a:pt x="41067" y="82699"/>
                    <a:pt x="41302" y="80159"/>
                    <a:pt x="41193" y="78372"/>
                  </a:cubicBezTo>
                  <a:cubicBezTo>
                    <a:pt x="40910" y="73670"/>
                    <a:pt x="39735" y="72620"/>
                    <a:pt x="40033" y="71586"/>
                  </a:cubicBezTo>
                  <a:cubicBezTo>
                    <a:pt x="40331" y="70567"/>
                    <a:pt x="40628" y="67463"/>
                    <a:pt x="40487" y="64814"/>
                  </a:cubicBezTo>
                  <a:cubicBezTo>
                    <a:pt x="40346" y="62165"/>
                    <a:pt x="38888" y="57604"/>
                    <a:pt x="39625" y="54955"/>
                  </a:cubicBezTo>
                  <a:cubicBezTo>
                    <a:pt x="40362" y="52306"/>
                    <a:pt x="41694" y="44235"/>
                    <a:pt x="41694" y="44234"/>
                  </a:cubicBezTo>
                  <a:close/>
                  <a:moveTo>
                    <a:pt x="9781" y="44171"/>
                  </a:moveTo>
                  <a:lnTo>
                    <a:pt x="9781" y="44171"/>
                  </a:lnTo>
                  <a:cubicBezTo>
                    <a:pt x="9781" y="44172"/>
                    <a:pt x="11082" y="52259"/>
                    <a:pt x="11819" y="54908"/>
                  </a:cubicBezTo>
                  <a:cubicBezTo>
                    <a:pt x="12556" y="57557"/>
                    <a:pt x="11067" y="62118"/>
                    <a:pt x="10925" y="64767"/>
                  </a:cubicBezTo>
                  <a:cubicBezTo>
                    <a:pt x="10769" y="67400"/>
                    <a:pt x="11051" y="70504"/>
                    <a:pt x="11349" y="71538"/>
                  </a:cubicBezTo>
                  <a:cubicBezTo>
                    <a:pt x="11647" y="72557"/>
                    <a:pt x="10455" y="73623"/>
                    <a:pt x="10157" y="78325"/>
                  </a:cubicBezTo>
                  <a:cubicBezTo>
                    <a:pt x="10048" y="80097"/>
                    <a:pt x="10283" y="82652"/>
                    <a:pt x="10612" y="85128"/>
                  </a:cubicBezTo>
                  <a:cubicBezTo>
                    <a:pt x="10612" y="85975"/>
                    <a:pt x="10643" y="86931"/>
                    <a:pt x="10690" y="87965"/>
                  </a:cubicBezTo>
                  <a:cubicBezTo>
                    <a:pt x="10393" y="87181"/>
                    <a:pt x="10001" y="86257"/>
                    <a:pt x="10001" y="85489"/>
                  </a:cubicBezTo>
                  <a:cubicBezTo>
                    <a:pt x="10001" y="84015"/>
                    <a:pt x="8088" y="81225"/>
                    <a:pt x="8088" y="81225"/>
                  </a:cubicBezTo>
                  <a:cubicBezTo>
                    <a:pt x="8088" y="81225"/>
                    <a:pt x="7665" y="78122"/>
                    <a:pt x="8261" y="74156"/>
                  </a:cubicBezTo>
                  <a:cubicBezTo>
                    <a:pt x="8856" y="70191"/>
                    <a:pt x="5189" y="63419"/>
                    <a:pt x="7556" y="57965"/>
                  </a:cubicBezTo>
                  <a:cubicBezTo>
                    <a:pt x="7603" y="57823"/>
                    <a:pt x="7665" y="57698"/>
                    <a:pt x="7712" y="57557"/>
                  </a:cubicBezTo>
                  <a:cubicBezTo>
                    <a:pt x="9907" y="52103"/>
                    <a:pt x="9781" y="44172"/>
                    <a:pt x="9781" y="44171"/>
                  </a:cubicBezTo>
                  <a:close/>
                  <a:moveTo>
                    <a:pt x="42164" y="87840"/>
                  </a:moveTo>
                  <a:cubicBezTo>
                    <a:pt x="42164" y="87840"/>
                    <a:pt x="41992" y="90144"/>
                    <a:pt x="41867" y="91351"/>
                  </a:cubicBezTo>
                  <a:cubicBezTo>
                    <a:pt x="41820" y="91946"/>
                    <a:pt x="41005" y="92291"/>
                    <a:pt x="40252" y="92542"/>
                  </a:cubicBezTo>
                  <a:cubicBezTo>
                    <a:pt x="40331" y="91743"/>
                    <a:pt x="40409" y="90959"/>
                    <a:pt x="40472" y="90207"/>
                  </a:cubicBezTo>
                  <a:cubicBezTo>
                    <a:pt x="41349" y="89298"/>
                    <a:pt x="42164" y="87840"/>
                    <a:pt x="42164" y="87840"/>
                  </a:cubicBezTo>
                  <a:close/>
                  <a:moveTo>
                    <a:pt x="9264" y="88279"/>
                  </a:moveTo>
                  <a:cubicBezTo>
                    <a:pt x="9264" y="88279"/>
                    <a:pt x="10063" y="89530"/>
                    <a:pt x="10654" y="89530"/>
                  </a:cubicBezTo>
                  <a:cubicBezTo>
                    <a:pt x="10705" y="89530"/>
                    <a:pt x="10753" y="89521"/>
                    <a:pt x="10800" y="89501"/>
                  </a:cubicBezTo>
                  <a:cubicBezTo>
                    <a:pt x="10910" y="90943"/>
                    <a:pt x="11051" y="92511"/>
                    <a:pt x="11223" y="94110"/>
                  </a:cubicBezTo>
                  <a:cubicBezTo>
                    <a:pt x="10753" y="93388"/>
                    <a:pt x="9515" y="92150"/>
                    <a:pt x="9436" y="91288"/>
                  </a:cubicBezTo>
                  <a:cubicBezTo>
                    <a:pt x="9327" y="90081"/>
                    <a:pt x="9264" y="88279"/>
                    <a:pt x="9264" y="88279"/>
                  </a:cubicBezTo>
                  <a:close/>
                  <a:moveTo>
                    <a:pt x="25741" y="1"/>
                  </a:moveTo>
                  <a:cubicBezTo>
                    <a:pt x="23590" y="1"/>
                    <a:pt x="21532" y="675"/>
                    <a:pt x="19781" y="3371"/>
                  </a:cubicBezTo>
                  <a:cubicBezTo>
                    <a:pt x="18010" y="6083"/>
                    <a:pt x="19155" y="9641"/>
                    <a:pt x="19155" y="9641"/>
                  </a:cubicBezTo>
                  <a:cubicBezTo>
                    <a:pt x="19155" y="9641"/>
                    <a:pt x="19026" y="9565"/>
                    <a:pt x="18885" y="9565"/>
                  </a:cubicBezTo>
                  <a:cubicBezTo>
                    <a:pt x="18760" y="9565"/>
                    <a:pt x="18625" y="9624"/>
                    <a:pt x="18559" y="9844"/>
                  </a:cubicBezTo>
                  <a:cubicBezTo>
                    <a:pt x="18402" y="10330"/>
                    <a:pt x="18543" y="11553"/>
                    <a:pt x="18716" y="12321"/>
                  </a:cubicBezTo>
                  <a:cubicBezTo>
                    <a:pt x="19029" y="13841"/>
                    <a:pt x="19593" y="13857"/>
                    <a:pt x="19593" y="13857"/>
                  </a:cubicBezTo>
                  <a:cubicBezTo>
                    <a:pt x="19876" y="15048"/>
                    <a:pt x="20205" y="21678"/>
                    <a:pt x="20205" y="21678"/>
                  </a:cubicBezTo>
                  <a:lnTo>
                    <a:pt x="20205" y="21773"/>
                  </a:lnTo>
                  <a:cubicBezTo>
                    <a:pt x="20205" y="22541"/>
                    <a:pt x="19781" y="23497"/>
                    <a:pt x="18026" y="24594"/>
                  </a:cubicBezTo>
                  <a:cubicBezTo>
                    <a:pt x="16255" y="25691"/>
                    <a:pt x="13026" y="26788"/>
                    <a:pt x="11819" y="27337"/>
                  </a:cubicBezTo>
                  <a:cubicBezTo>
                    <a:pt x="10596" y="27886"/>
                    <a:pt x="9530" y="27447"/>
                    <a:pt x="6662" y="28654"/>
                  </a:cubicBezTo>
                  <a:cubicBezTo>
                    <a:pt x="3794" y="29860"/>
                    <a:pt x="1803" y="35582"/>
                    <a:pt x="1693" y="38121"/>
                  </a:cubicBezTo>
                  <a:cubicBezTo>
                    <a:pt x="1568" y="40660"/>
                    <a:pt x="2791" y="45190"/>
                    <a:pt x="2900" y="46177"/>
                  </a:cubicBezTo>
                  <a:cubicBezTo>
                    <a:pt x="3010" y="47165"/>
                    <a:pt x="2117" y="50582"/>
                    <a:pt x="2007" y="51914"/>
                  </a:cubicBezTo>
                  <a:cubicBezTo>
                    <a:pt x="1897" y="53231"/>
                    <a:pt x="1568" y="55112"/>
                    <a:pt x="1004" y="57306"/>
                  </a:cubicBezTo>
                  <a:cubicBezTo>
                    <a:pt x="455" y="59516"/>
                    <a:pt x="0" y="61836"/>
                    <a:pt x="220" y="64924"/>
                  </a:cubicBezTo>
                  <a:cubicBezTo>
                    <a:pt x="439" y="68012"/>
                    <a:pt x="2195" y="73858"/>
                    <a:pt x="3182" y="75629"/>
                  </a:cubicBezTo>
                  <a:cubicBezTo>
                    <a:pt x="4170" y="77385"/>
                    <a:pt x="5157" y="81805"/>
                    <a:pt x="5157" y="81805"/>
                  </a:cubicBezTo>
                  <a:cubicBezTo>
                    <a:pt x="4813" y="85442"/>
                    <a:pt x="4703" y="88310"/>
                    <a:pt x="5690" y="90191"/>
                  </a:cubicBezTo>
                  <a:cubicBezTo>
                    <a:pt x="6641" y="91988"/>
                    <a:pt x="10327" y="94686"/>
                    <a:pt x="11199" y="94686"/>
                  </a:cubicBezTo>
                  <a:cubicBezTo>
                    <a:pt x="11232" y="94686"/>
                    <a:pt x="11261" y="94682"/>
                    <a:pt x="11286" y="94674"/>
                  </a:cubicBezTo>
                  <a:cubicBezTo>
                    <a:pt x="12164" y="102887"/>
                    <a:pt x="13621" y="111994"/>
                    <a:pt x="13574" y="112762"/>
                  </a:cubicBezTo>
                  <a:cubicBezTo>
                    <a:pt x="13496" y="113922"/>
                    <a:pt x="13136" y="115474"/>
                    <a:pt x="13277" y="117887"/>
                  </a:cubicBezTo>
                  <a:cubicBezTo>
                    <a:pt x="13418" y="120301"/>
                    <a:pt x="13653" y="120145"/>
                    <a:pt x="13825" y="121101"/>
                  </a:cubicBezTo>
                  <a:cubicBezTo>
                    <a:pt x="13998" y="122041"/>
                    <a:pt x="13951" y="127825"/>
                    <a:pt x="14170" y="132872"/>
                  </a:cubicBezTo>
                  <a:cubicBezTo>
                    <a:pt x="14374" y="137919"/>
                    <a:pt x="16459" y="143154"/>
                    <a:pt x="16741" y="145506"/>
                  </a:cubicBezTo>
                  <a:cubicBezTo>
                    <a:pt x="16882" y="146697"/>
                    <a:pt x="16913" y="147590"/>
                    <a:pt x="16866" y="148264"/>
                  </a:cubicBezTo>
                  <a:lnTo>
                    <a:pt x="16882" y="148264"/>
                  </a:lnTo>
                  <a:cubicBezTo>
                    <a:pt x="16349" y="150161"/>
                    <a:pt x="14358" y="152324"/>
                    <a:pt x="12368" y="153735"/>
                  </a:cubicBezTo>
                  <a:cubicBezTo>
                    <a:pt x="10596" y="154973"/>
                    <a:pt x="9483" y="154691"/>
                    <a:pt x="9233" y="155474"/>
                  </a:cubicBezTo>
                  <a:cubicBezTo>
                    <a:pt x="8966" y="156258"/>
                    <a:pt x="10440" y="156681"/>
                    <a:pt x="11051" y="157042"/>
                  </a:cubicBezTo>
                  <a:cubicBezTo>
                    <a:pt x="11517" y="157305"/>
                    <a:pt x="12540" y="157659"/>
                    <a:pt x="13584" y="157659"/>
                  </a:cubicBezTo>
                  <a:cubicBezTo>
                    <a:pt x="13908" y="157659"/>
                    <a:pt x="14234" y="157625"/>
                    <a:pt x="14546" y="157543"/>
                  </a:cubicBezTo>
                  <a:cubicBezTo>
                    <a:pt x="15847" y="157214"/>
                    <a:pt x="18637" y="155474"/>
                    <a:pt x="19593" y="155380"/>
                  </a:cubicBezTo>
                  <a:cubicBezTo>
                    <a:pt x="20550" y="155302"/>
                    <a:pt x="22619" y="154722"/>
                    <a:pt x="22728" y="153468"/>
                  </a:cubicBezTo>
                  <a:cubicBezTo>
                    <a:pt x="22963" y="150474"/>
                    <a:pt x="21678" y="148672"/>
                    <a:pt x="21474" y="145302"/>
                  </a:cubicBezTo>
                  <a:cubicBezTo>
                    <a:pt x="21349" y="143546"/>
                    <a:pt x="21365" y="141352"/>
                    <a:pt x="21678" y="138672"/>
                  </a:cubicBezTo>
                  <a:cubicBezTo>
                    <a:pt x="22775" y="129298"/>
                    <a:pt x="23434" y="126822"/>
                    <a:pt x="22556" y="122276"/>
                  </a:cubicBezTo>
                  <a:cubicBezTo>
                    <a:pt x="22023" y="119565"/>
                    <a:pt x="22477" y="117966"/>
                    <a:pt x="23026" y="115991"/>
                  </a:cubicBezTo>
                  <a:cubicBezTo>
                    <a:pt x="23575" y="114016"/>
                    <a:pt x="23763" y="101947"/>
                    <a:pt x="24468" y="98655"/>
                  </a:cubicBezTo>
                  <a:cubicBezTo>
                    <a:pt x="25158" y="95363"/>
                    <a:pt x="25471" y="85928"/>
                    <a:pt x="25471" y="85928"/>
                  </a:cubicBezTo>
                  <a:lnTo>
                    <a:pt x="25659" y="84438"/>
                  </a:lnTo>
                  <a:lnTo>
                    <a:pt x="25847" y="85928"/>
                  </a:lnTo>
                  <a:cubicBezTo>
                    <a:pt x="25847" y="85928"/>
                    <a:pt x="26130" y="95363"/>
                    <a:pt x="26819" y="98655"/>
                  </a:cubicBezTo>
                  <a:cubicBezTo>
                    <a:pt x="27509" y="101947"/>
                    <a:pt x="27666" y="114032"/>
                    <a:pt x="28199" y="116007"/>
                  </a:cubicBezTo>
                  <a:cubicBezTo>
                    <a:pt x="28732" y="117982"/>
                    <a:pt x="29186" y="119580"/>
                    <a:pt x="28653" y="122292"/>
                  </a:cubicBezTo>
                  <a:cubicBezTo>
                    <a:pt x="27744" y="126822"/>
                    <a:pt x="28402" y="129298"/>
                    <a:pt x="29453" y="138687"/>
                  </a:cubicBezTo>
                  <a:cubicBezTo>
                    <a:pt x="29829" y="141901"/>
                    <a:pt x="29280" y="146775"/>
                    <a:pt x="29217" y="147418"/>
                  </a:cubicBezTo>
                  <a:cubicBezTo>
                    <a:pt x="29186" y="147575"/>
                    <a:pt x="29155" y="147731"/>
                    <a:pt x="29108" y="147904"/>
                  </a:cubicBezTo>
                  <a:lnTo>
                    <a:pt x="29170" y="147888"/>
                  </a:lnTo>
                  <a:lnTo>
                    <a:pt x="29170" y="147888"/>
                  </a:lnTo>
                  <a:cubicBezTo>
                    <a:pt x="28935" y="150098"/>
                    <a:pt x="28418" y="152371"/>
                    <a:pt x="28465" y="153296"/>
                  </a:cubicBezTo>
                  <a:cubicBezTo>
                    <a:pt x="28543" y="154550"/>
                    <a:pt x="30565" y="155302"/>
                    <a:pt x="31522" y="155380"/>
                  </a:cubicBezTo>
                  <a:cubicBezTo>
                    <a:pt x="32478" y="155474"/>
                    <a:pt x="35268" y="157214"/>
                    <a:pt x="36569" y="157543"/>
                  </a:cubicBezTo>
                  <a:cubicBezTo>
                    <a:pt x="36877" y="157625"/>
                    <a:pt x="37200" y="157659"/>
                    <a:pt x="37522" y="157659"/>
                  </a:cubicBezTo>
                  <a:cubicBezTo>
                    <a:pt x="38559" y="157659"/>
                    <a:pt x="39582" y="157305"/>
                    <a:pt x="40048" y="157042"/>
                  </a:cubicBezTo>
                  <a:cubicBezTo>
                    <a:pt x="40660" y="156681"/>
                    <a:pt x="42149" y="156258"/>
                    <a:pt x="41882" y="155474"/>
                  </a:cubicBezTo>
                  <a:cubicBezTo>
                    <a:pt x="41616" y="154691"/>
                    <a:pt x="40503" y="154973"/>
                    <a:pt x="38747" y="153735"/>
                  </a:cubicBezTo>
                  <a:cubicBezTo>
                    <a:pt x="36569" y="152183"/>
                    <a:pt x="34374" y="149738"/>
                    <a:pt x="34123" y="147731"/>
                  </a:cubicBezTo>
                  <a:cubicBezTo>
                    <a:pt x="34155" y="147371"/>
                    <a:pt x="34327" y="145944"/>
                    <a:pt x="34374" y="145537"/>
                  </a:cubicBezTo>
                  <a:cubicBezTo>
                    <a:pt x="34672" y="143186"/>
                    <a:pt x="36772" y="137966"/>
                    <a:pt x="36992" y="132919"/>
                  </a:cubicBezTo>
                  <a:cubicBezTo>
                    <a:pt x="37227" y="127872"/>
                    <a:pt x="37196" y="122088"/>
                    <a:pt x="37384" y="121132"/>
                  </a:cubicBezTo>
                  <a:cubicBezTo>
                    <a:pt x="37556" y="120192"/>
                    <a:pt x="37791" y="120348"/>
                    <a:pt x="37948" y="117934"/>
                  </a:cubicBezTo>
                  <a:cubicBezTo>
                    <a:pt x="38089" y="115521"/>
                    <a:pt x="37729" y="113969"/>
                    <a:pt x="37666" y="112793"/>
                  </a:cubicBezTo>
                  <a:cubicBezTo>
                    <a:pt x="37619" y="112010"/>
                    <a:pt x="39218" y="102229"/>
                    <a:pt x="40127" y="93796"/>
                  </a:cubicBezTo>
                  <a:cubicBezTo>
                    <a:pt x="40296" y="93832"/>
                    <a:pt x="40471" y="93849"/>
                    <a:pt x="40649" y="93849"/>
                  </a:cubicBezTo>
                  <a:cubicBezTo>
                    <a:pt x="42578" y="93849"/>
                    <a:pt x="44911" y="91861"/>
                    <a:pt x="45628" y="90254"/>
                  </a:cubicBezTo>
                  <a:cubicBezTo>
                    <a:pt x="46475" y="88310"/>
                    <a:pt x="46522" y="85520"/>
                    <a:pt x="46193" y="81868"/>
                  </a:cubicBezTo>
                  <a:cubicBezTo>
                    <a:pt x="46193" y="81868"/>
                    <a:pt x="47196" y="77463"/>
                    <a:pt x="48183" y="75708"/>
                  </a:cubicBezTo>
                  <a:cubicBezTo>
                    <a:pt x="49187" y="73937"/>
                    <a:pt x="50958" y="68090"/>
                    <a:pt x="51177" y="65002"/>
                  </a:cubicBezTo>
                  <a:cubicBezTo>
                    <a:pt x="51412" y="61930"/>
                    <a:pt x="50973" y="59610"/>
                    <a:pt x="50425" y="57400"/>
                  </a:cubicBezTo>
                  <a:cubicBezTo>
                    <a:pt x="49876" y="55190"/>
                    <a:pt x="49547" y="53325"/>
                    <a:pt x="49437" y="51993"/>
                  </a:cubicBezTo>
                  <a:cubicBezTo>
                    <a:pt x="49328" y="50676"/>
                    <a:pt x="48450" y="47243"/>
                    <a:pt x="48575" y="46256"/>
                  </a:cubicBezTo>
                  <a:cubicBezTo>
                    <a:pt x="48685" y="45268"/>
                    <a:pt x="49908" y="40738"/>
                    <a:pt x="49798" y="38215"/>
                  </a:cubicBezTo>
                  <a:cubicBezTo>
                    <a:pt x="49688" y="35676"/>
                    <a:pt x="47713" y="29939"/>
                    <a:pt x="44845" y="28716"/>
                  </a:cubicBezTo>
                  <a:cubicBezTo>
                    <a:pt x="41992" y="27494"/>
                    <a:pt x="40879" y="27933"/>
                    <a:pt x="39672" y="27384"/>
                  </a:cubicBezTo>
                  <a:cubicBezTo>
                    <a:pt x="38465" y="26835"/>
                    <a:pt x="35597" y="24735"/>
                    <a:pt x="33826" y="23622"/>
                  </a:cubicBezTo>
                  <a:cubicBezTo>
                    <a:pt x="32791" y="22964"/>
                    <a:pt x="31945" y="22509"/>
                    <a:pt x="31412" y="22086"/>
                  </a:cubicBezTo>
                  <a:cubicBezTo>
                    <a:pt x="31318" y="21976"/>
                    <a:pt x="31224" y="21835"/>
                    <a:pt x="31145" y="21694"/>
                  </a:cubicBezTo>
                  <a:cubicBezTo>
                    <a:pt x="31145" y="21694"/>
                    <a:pt x="31631" y="15080"/>
                    <a:pt x="31929" y="13873"/>
                  </a:cubicBezTo>
                  <a:cubicBezTo>
                    <a:pt x="31929" y="13873"/>
                    <a:pt x="32556" y="13857"/>
                    <a:pt x="32885" y="12337"/>
                  </a:cubicBezTo>
                  <a:cubicBezTo>
                    <a:pt x="33042" y="11569"/>
                    <a:pt x="33199" y="10346"/>
                    <a:pt x="33042" y="9876"/>
                  </a:cubicBezTo>
                  <a:cubicBezTo>
                    <a:pt x="32977" y="9651"/>
                    <a:pt x="32844" y="9590"/>
                    <a:pt x="32721" y="9590"/>
                  </a:cubicBezTo>
                  <a:cubicBezTo>
                    <a:pt x="32578" y="9590"/>
                    <a:pt x="32446" y="9672"/>
                    <a:pt x="32446" y="9672"/>
                  </a:cubicBezTo>
                  <a:cubicBezTo>
                    <a:pt x="32446" y="9672"/>
                    <a:pt x="33606" y="6114"/>
                    <a:pt x="31835" y="3387"/>
                  </a:cubicBezTo>
                  <a:cubicBezTo>
                    <a:pt x="30080" y="659"/>
                    <a:pt x="27995" y="1"/>
                    <a:pt x="25816" y="1"/>
                  </a:cubicBezTo>
                  <a:cubicBezTo>
                    <a:pt x="25791" y="1"/>
                    <a:pt x="25766" y="1"/>
                    <a:pt x="25741" y="1"/>
                  </a:cubicBezTo>
                  <a:close/>
                </a:path>
              </a:pathLst>
            </a:cu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9"/>
            <p:cNvSpPr/>
            <p:nvPr/>
          </p:nvSpPr>
          <p:spPr>
            <a:xfrm>
              <a:off x="4452932" y="2775707"/>
              <a:ext cx="246183" cy="277230"/>
            </a:xfrm>
            <a:custGeom>
              <a:rect b="b" l="l" r="r" t="t"/>
              <a:pathLst>
                <a:path extrusionOk="0" h="16876" w="14986">
                  <a:moveTo>
                    <a:pt x="2973" y="1"/>
                  </a:moveTo>
                  <a:cubicBezTo>
                    <a:pt x="2731" y="1"/>
                    <a:pt x="2497" y="35"/>
                    <a:pt x="2273" y="104"/>
                  </a:cubicBezTo>
                  <a:cubicBezTo>
                    <a:pt x="1395" y="371"/>
                    <a:pt x="753" y="1076"/>
                    <a:pt x="471" y="2063"/>
                  </a:cubicBezTo>
                  <a:cubicBezTo>
                    <a:pt x="0" y="3694"/>
                    <a:pt x="596" y="5794"/>
                    <a:pt x="1975" y="7377"/>
                  </a:cubicBezTo>
                  <a:cubicBezTo>
                    <a:pt x="3339" y="8945"/>
                    <a:pt x="3527" y="11029"/>
                    <a:pt x="3527" y="12095"/>
                  </a:cubicBezTo>
                  <a:cubicBezTo>
                    <a:pt x="2759" y="12424"/>
                    <a:pt x="2211" y="13333"/>
                    <a:pt x="2211" y="14415"/>
                  </a:cubicBezTo>
                  <a:cubicBezTo>
                    <a:pt x="2211" y="15779"/>
                    <a:pt x="3088" y="16876"/>
                    <a:pt x="4154" y="16876"/>
                  </a:cubicBezTo>
                  <a:cubicBezTo>
                    <a:pt x="4374" y="16876"/>
                    <a:pt x="4577" y="16829"/>
                    <a:pt x="4765" y="16750"/>
                  </a:cubicBezTo>
                  <a:cubicBezTo>
                    <a:pt x="4844" y="16186"/>
                    <a:pt x="5126" y="15732"/>
                    <a:pt x="5408" y="15465"/>
                  </a:cubicBezTo>
                  <a:lnTo>
                    <a:pt x="5095" y="12252"/>
                  </a:lnTo>
                  <a:cubicBezTo>
                    <a:pt x="4812" y="12064"/>
                    <a:pt x="4499" y="11954"/>
                    <a:pt x="4154" y="11954"/>
                  </a:cubicBezTo>
                  <a:lnTo>
                    <a:pt x="4091" y="11954"/>
                  </a:lnTo>
                  <a:cubicBezTo>
                    <a:pt x="4076" y="10794"/>
                    <a:pt x="3841" y="8678"/>
                    <a:pt x="2399" y="7017"/>
                  </a:cubicBezTo>
                  <a:cubicBezTo>
                    <a:pt x="1129" y="5559"/>
                    <a:pt x="580" y="3678"/>
                    <a:pt x="1004" y="2220"/>
                  </a:cubicBezTo>
                  <a:cubicBezTo>
                    <a:pt x="1239" y="1405"/>
                    <a:pt x="1740" y="841"/>
                    <a:pt x="2446" y="637"/>
                  </a:cubicBezTo>
                  <a:cubicBezTo>
                    <a:pt x="2611" y="583"/>
                    <a:pt x="2787" y="557"/>
                    <a:pt x="2971" y="557"/>
                  </a:cubicBezTo>
                  <a:cubicBezTo>
                    <a:pt x="3535" y="557"/>
                    <a:pt x="4174" y="807"/>
                    <a:pt x="4812" y="1280"/>
                  </a:cubicBezTo>
                  <a:cubicBezTo>
                    <a:pt x="4922" y="1358"/>
                    <a:pt x="5016" y="1437"/>
                    <a:pt x="5126" y="1515"/>
                  </a:cubicBezTo>
                  <a:cubicBezTo>
                    <a:pt x="5095" y="1593"/>
                    <a:pt x="5063" y="1656"/>
                    <a:pt x="5048" y="1719"/>
                  </a:cubicBezTo>
                  <a:cubicBezTo>
                    <a:pt x="4938" y="2048"/>
                    <a:pt x="4922" y="2377"/>
                    <a:pt x="5126" y="2675"/>
                  </a:cubicBezTo>
                  <a:cubicBezTo>
                    <a:pt x="5257" y="2862"/>
                    <a:pt x="5473" y="2938"/>
                    <a:pt x="5692" y="2938"/>
                  </a:cubicBezTo>
                  <a:cubicBezTo>
                    <a:pt x="5839" y="2938"/>
                    <a:pt x="5988" y="2904"/>
                    <a:pt x="6113" y="2847"/>
                  </a:cubicBezTo>
                  <a:cubicBezTo>
                    <a:pt x="6160" y="2816"/>
                    <a:pt x="6192" y="2800"/>
                    <a:pt x="6239" y="2769"/>
                  </a:cubicBezTo>
                  <a:cubicBezTo>
                    <a:pt x="6552" y="3208"/>
                    <a:pt x="6787" y="3694"/>
                    <a:pt x="6960" y="4148"/>
                  </a:cubicBezTo>
                  <a:cubicBezTo>
                    <a:pt x="6333" y="4430"/>
                    <a:pt x="5878" y="5183"/>
                    <a:pt x="5878" y="6076"/>
                  </a:cubicBezTo>
                  <a:cubicBezTo>
                    <a:pt x="5878" y="7205"/>
                    <a:pt x="7493" y="8114"/>
                    <a:pt x="7493" y="8114"/>
                  </a:cubicBezTo>
                  <a:cubicBezTo>
                    <a:pt x="7493" y="8114"/>
                    <a:pt x="9107" y="7205"/>
                    <a:pt x="9107" y="6076"/>
                  </a:cubicBezTo>
                  <a:cubicBezTo>
                    <a:pt x="9107" y="5183"/>
                    <a:pt x="8668" y="4430"/>
                    <a:pt x="8041" y="4148"/>
                  </a:cubicBezTo>
                  <a:cubicBezTo>
                    <a:pt x="8198" y="3694"/>
                    <a:pt x="8449" y="3208"/>
                    <a:pt x="8762" y="2769"/>
                  </a:cubicBezTo>
                  <a:cubicBezTo>
                    <a:pt x="8794" y="2800"/>
                    <a:pt x="8841" y="2816"/>
                    <a:pt x="8872" y="2847"/>
                  </a:cubicBezTo>
                  <a:cubicBezTo>
                    <a:pt x="9004" y="2904"/>
                    <a:pt x="9157" y="2938"/>
                    <a:pt x="9306" y="2938"/>
                  </a:cubicBezTo>
                  <a:cubicBezTo>
                    <a:pt x="9528" y="2938"/>
                    <a:pt x="9744" y="2862"/>
                    <a:pt x="9875" y="2675"/>
                  </a:cubicBezTo>
                  <a:cubicBezTo>
                    <a:pt x="10063" y="2377"/>
                    <a:pt x="10063" y="2048"/>
                    <a:pt x="9938" y="1719"/>
                  </a:cubicBezTo>
                  <a:cubicBezTo>
                    <a:pt x="9922" y="1656"/>
                    <a:pt x="9907" y="1593"/>
                    <a:pt x="9875" y="1515"/>
                  </a:cubicBezTo>
                  <a:cubicBezTo>
                    <a:pt x="9969" y="1437"/>
                    <a:pt x="10063" y="1358"/>
                    <a:pt x="10173" y="1280"/>
                  </a:cubicBezTo>
                  <a:cubicBezTo>
                    <a:pt x="10812" y="807"/>
                    <a:pt x="11450" y="557"/>
                    <a:pt x="12022" y="557"/>
                  </a:cubicBezTo>
                  <a:cubicBezTo>
                    <a:pt x="12207" y="557"/>
                    <a:pt x="12386" y="583"/>
                    <a:pt x="12556" y="637"/>
                  </a:cubicBezTo>
                  <a:cubicBezTo>
                    <a:pt x="13245" y="841"/>
                    <a:pt x="13763" y="1405"/>
                    <a:pt x="13982" y="2220"/>
                  </a:cubicBezTo>
                  <a:cubicBezTo>
                    <a:pt x="14405" y="3678"/>
                    <a:pt x="13857" y="5559"/>
                    <a:pt x="12587" y="7017"/>
                  </a:cubicBezTo>
                  <a:cubicBezTo>
                    <a:pt x="11161" y="8678"/>
                    <a:pt x="10910" y="10794"/>
                    <a:pt x="10894" y="11954"/>
                  </a:cubicBezTo>
                  <a:lnTo>
                    <a:pt x="10831" y="11954"/>
                  </a:lnTo>
                  <a:cubicBezTo>
                    <a:pt x="10455" y="11954"/>
                    <a:pt x="10095" y="12095"/>
                    <a:pt x="9797" y="12330"/>
                  </a:cubicBezTo>
                  <a:lnTo>
                    <a:pt x="9483" y="15465"/>
                  </a:lnTo>
                  <a:cubicBezTo>
                    <a:pt x="9750" y="15732"/>
                    <a:pt x="10032" y="16155"/>
                    <a:pt x="10110" y="16703"/>
                  </a:cubicBezTo>
                  <a:cubicBezTo>
                    <a:pt x="10330" y="16813"/>
                    <a:pt x="10581" y="16876"/>
                    <a:pt x="10831" y="16876"/>
                  </a:cubicBezTo>
                  <a:cubicBezTo>
                    <a:pt x="11913" y="16876"/>
                    <a:pt x="12775" y="15779"/>
                    <a:pt x="12775" y="14415"/>
                  </a:cubicBezTo>
                  <a:cubicBezTo>
                    <a:pt x="12775" y="13333"/>
                    <a:pt x="12226" y="12424"/>
                    <a:pt x="11458" y="12079"/>
                  </a:cubicBezTo>
                  <a:cubicBezTo>
                    <a:pt x="11458" y="11029"/>
                    <a:pt x="11646" y="8945"/>
                    <a:pt x="13010" y="7377"/>
                  </a:cubicBezTo>
                  <a:cubicBezTo>
                    <a:pt x="14390" y="5794"/>
                    <a:pt x="14985" y="3694"/>
                    <a:pt x="14531" y="2063"/>
                  </a:cubicBezTo>
                  <a:cubicBezTo>
                    <a:pt x="14233" y="1076"/>
                    <a:pt x="13590" y="371"/>
                    <a:pt x="12712" y="104"/>
                  </a:cubicBezTo>
                  <a:cubicBezTo>
                    <a:pt x="12493" y="35"/>
                    <a:pt x="12261" y="1"/>
                    <a:pt x="12022" y="1"/>
                  </a:cubicBezTo>
                  <a:cubicBezTo>
                    <a:pt x="11338" y="1"/>
                    <a:pt x="10587" y="280"/>
                    <a:pt x="9844" y="825"/>
                  </a:cubicBezTo>
                  <a:lnTo>
                    <a:pt x="9797" y="872"/>
                  </a:lnTo>
                  <a:cubicBezTo>
                    <a:pt x="9657" y="555"/>
                    <a:pt x="9354" y="351"/>
                    <a:pt x="9002" y="351"/>
                  </a:cubicBezTo>
                  <a:cubicBezTo>
                    <a:pt x="8919" y="351"/>
                    <a:pt x="8834" y="362"/>
                    <a:pt x="8747" y="386"/>
                  </a:cubicBezTo>
                  <a:cubicBezTo>
                    <a:pt x="8355" y="480"/>
                    <a:pt x="8167" y="966"/>
                    <a:pt x="8245" y="1327"/>
                  </a:cubicBezTo>
                  <a:cubicBezTo>
                    <a:pt x="8245" y="1374"/>
                    <a:pt x="8261" y="1421"/>
                    <a:pt x="8261" y="1468"/>
                  </a:cubicBezTo>
                  <a:cubicBezTo>
                    <a:pt x="8261" y="1464"/>
                    <a:pt x="8261" y="1462"/>
                    <a:pt x="8261" y="1462"/>
                  </a:cubicBezTo>
                  <a:cubicBezTo>
                    <a:pt x="8262" y="1462"/>
                    <a:pt x="8265" y="1476"/>
                    <a:pt x="8277" y="1499"/>
                  </a:cubicBezTo>
                  <a:cubicBezTo>
                    <a:pt x="8277" y="1578"/>
                    <a:pt x="8292" y="1640"/>
                    <a:pt x="8292" y="1703"/>
                  </a:cubicBezTo>
                  <a:cubicBezTo>
                    <a:pt x="8324" y="1860"/>
                    <a:pt x="8355" y="2016"/>
                    <a:pt x="8418" y="2173"/>
                  </a:cubicBezTo>
                  <a:cubicBezTo>
                    <a:pt x="8418" y="2205"/>
                    <a:pt x="8433" y="2220"/>
                    <a:pt x="8433" y="2252"/>
                  </a:cubicBezTo>
                  <a:cubicBezTo>
                    <a:pt x="8026" y="2816"/>
                    <a:pt x="7697" y="3427"/>
                    <a:pt x="7493" y="4023"/>
                  </a:cubicBezTo>
                  <a:cubicBezTo>
                    <a:pt x="7289" y="3427"/>
                    <a:pt x="6976" y="2816"/>
                    <a:pt x="6552" y="2252"/>
                  </a:cubicBezTo>
                  <a:cubicBezTo>
                    <a:pt x="6568" y="2220"/>
                    <a:pt x="6568" y="2205"/>
                    <a:pt x="6584" y="2173"/>
                  </a:cubicBezTo>
                  <a:cubicBezTo>
                    <a:pt x="6631" y="2016"/>
                    <a:pt x="6662" y="1860"/>
                    <a:pt x="6693" y="1703"/>
                  </a:cubicBezTo>
                  <a:cubicBezTo>
                    <a:pt x="6709" y="1640"/>
                    <a:pt x="6709" y="1578"/>
                    <a:pt x="6725" y="1499"/>
                  </a:cubicBezTo>
                  <a:cubicBezTo>
                    <a:pt x="6725" y="1485"/>
                    <a:pt x="6725" y="1474"/>
                    <a:pt x="6725" y="1468"/>
                  </a:cubicBezTo>
                  <a:cubicBezTo>
                    <a:pt x="6740" y="1421"/>
                    <a:pt x="6740" y="1374"/>
                    <a:pt x="6756" y="1327"/>
                  </a:cubicBezTo>
                  <a:cubicBezTo>
                    <a:pt x="6819" y="966"/>
                    <a:pt x="6631" y="480"/>
                    <a:pt x="6239" y="386"/>
                  </a:cubicBezTo>
                  <a:cubicBezTo>
                    <a:pt x="6155" y="362"/>
                    <a:pt x="6071" y="351"/>
                    <a:pt x="5989" y="351"/>
                  </a:cubicBezTo>
                  <a:cubicBezTo>
                    <a:pt x="5642" y="351"/>
                    <a:pt x="5328" y="555"/>
                    <a:pt x="5189" y="872"/>
                  </a:cubicBezTo>
                  <a:lnTo>
                    <a:pt x="5142" y="825"/>
                  </a:lnTo>
                  <a:cubicBezTo>
                    <a:pt x="4411" y="280"/>
                    <a:pt x="3662" y="1"/>
                    <a:pt x="29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9"/>
            <p:cNvSpPr/>
            <p:nvPr/>
          </p:nvSpPr>
          <p:spPr>
            <a:xfrm>
              <a:off x="4531471" y="2916967"/>
              <a:ext cx="87559" cy="179240"/>
            </a:xfrm>
            <a:custGeom>
              <a:rect b="b" l="l" r="r" t="t"/>
              <a:pathLst>
                <a:path extrusionOk="0" h="10911" w="5330">
                  <a:moveTo>
                    <a:pt x="486" y="1"/>
                  </a:moveTo>
                  <a:lnTo>
                    <a:pt x="1176" y="6960"/>
                  </a:lnTo>
                  <a:cubicBezTo>
                    <a:pt x="1191" y="7054"/>
                    <a:pt x="1160" y="7133"/>
                    <a:pt x="1082" y="7195"/>
                  </a:cubicBezTo>
                  <a:cubicBezTo>
                    <a:pt x="1035" y="7242"/>
                    <a:pt x="0" y="8120"/>
                    <a:pt x="847" y="9484"/>
                  </a:cubicBezTo>
                  <a:cubicBezTo>
                    <a:pt x="1583" y="10675"/>
                    <a:pt x="2116" y="10910"/>
                    <a:pt x="2665" y="10910"/>
                  </a:cubicBezTo>
                  <a:cubicBezTo>
                    <a:pt x="3213" y="10910"/>
                    <a:pt x="3731" y="10675"/>
                    <a:pt x="4467" y="9484"/>
                  </a:cubicBezTo>
                  <a:cubicBezTo>
                    <a:pt x="5329" y="8120"/>
                    <a:pt x="4279" y="7242"/>
                    <a:pt x="4232" y="7195"/>
                  </a:cubicBezTo>
                  <a:cubicBezTo>
                    <a:pt x="4170" y="7133"/>
                    <a:pt x="4122" y="7054"/>
                    <a:pt x="4138" y="6960"/>
                  </a:cubicBezTo>
                  <a:lnTo>
                    <a:pt x="4781" y="1"/>
                  </a:lnTo>
                  <a:lnTo>
                    <a:pt x="4781" y="1"/>
                  </a:lnTo>
                  <a:cubicBezTo>
                    <a:pt x="4107" y="251"/>
                    <a:pt x="3307" y="346"/>
                    <a:pt x="2774" y="377"/>
                  </a:cubicBezTo>
                  <a:lnTo>
                    <a:pt x="2774" y="8073"/>
                  </a:lnTo>
                  <a:cubicBezTo>
                    <a:pt x="2774" y="8230"/>
                    <a:pt x="2665" y="8355"/>
                    <a:pt x="2524" y="8355"/>
                  </a:cubicBezTo>
                  <a:cubicBezTo>
                    <a:pt x="2367" y="8355"/>
                    <a:pt x="2257" y="8230"/>
                    <a:pt x="2257" y="8073"/>
                  </a:cubicBezTo>
                  <a:lnTo>
                    <a:pt x="2257" y="361"/>
                  </a:lnTo>
                  <a:cubicBezTo>
                    <a:pt x="1991" y="314"/>
                    <a:pt x="1082" y="220"/>
                    <a:pt x="4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9"/>
            <p:cNvSpPr/>
            <p:nvPr/>
          </p:nvSpPr>
          <p:spPr>
            <a:xfrm>
              <a:off x="4414048" y="2701701"/>
              <a:ext cx="304632" cy="224810"/>
            </a:xfrm>
            <a:custGeom>
              <a:rect b="b" l="l" r="r" t="t"/>
              <a:pathLst>
                <a:path extrusionOk="0" h="13685" w="18544">
                  <a:moveTo>
                    <a:pt x="13089" y="4452"/>
                  </a:moveTo>
                  <a:cubicBezTo>
                    <a:pt x="13230" y="4641"/>
                    <a:pt x="13449" y="4766"/>
                    <a:pt x="13763" y="4766"/>
                  </a:cubicBezTo>
                  <a:cubicBezTo>
                    <a:pt x="14013" y="4766"/>
                    <a:pt x="14217" y="4672"/>
                    <a:pt x="14358" y="4531"/>
                  </a:cubicBezTo>
                  <a:cubicBezTo>
                    <a:pt x="14437" y="4562"/>
                    <a:pt x="14531" y="4594"/>
                    <a:pt x="14625" y="4609"/>
                  </a:cubicBezTo>
                  <a:cubicBezTo>
                    <a:pt x="14625" y="4641"/>
                    <a:pt x="14625" y="4656"/>
                    <a:pt x="14625" y="4688"/>
                  </a:cubicBezTo>
                  <a:lnTo>
                    <a:pt x="14625" y="4829"/>
                  </a:lnTo>
                  <a:cubicBezTo>
                    <a:pt x="14625" y="5142"/>
                    <a:pt x="14797" y="5424"/>
                    <a:pt x="15048" y="5581"/>
                  </a:cubicBezTo>
                  <a:cubicBezTo>
                    <a:pt x="14985" y="5691"/>
                    <a:pt x="14938" y="5832"/>
                    <a:pt x="14954" y="5973"/>
                  </a:cubicBezTo>
                  <a:lnTo>
                    <a:pt x="14907" y="5973"/>
                  </a:lnTo>
                  <a:cubicBezTo>
                    <a:pt x="14546" y="5973"/>
                    <a:pt x="14280" y="6130"/>
                    <a:pt x="14123" y="6365"/>
                  </a:cubicBezTo>
                  <a:cubicBezTo>
                    <a:pt x="14092" y="6333"/>
                    <a:pt x="14076" y="6302"/>
                    <a:pt x="14045" y="6271"/>
                  </a:cubicBezTo>
                  <a:cubicBezTo>
                    <a:pt x="13857" y="6083"/>
                    <a:pt x="13590" y="5973"/>
                    <a:pt x="13324" y="5973"/>
                  </a:cubicBezTo>
                  <a:cubicBezTo>
                    <a:pt x="13057" y="5973"/>
                    <a:pt x="12791" y="6083"/>
                    <a:pt x="12603" y="6271"/>
                  </a:cubicBezTo>
                  <a:cubicBezTo>
                    <a:pt x="12587" y="6286"/>
                    <a:pt x="12556" y="6318"/>
                    <a:pt x="12540" y="6349"/>
                  </a:cubicBezTo>
                  <a:lnTo>
                    <a:pt x="12524" y="6365"/>
                  </a:lnTo>
                  <a:cubicBezTo>
                    <a:pt x="12368" y="6145"/>
                    <a:pt x="12133" y="5989"/>
                    <a:pt x="11788" y="5973"/>
                  </a:cubicBezTo>
                  <a:cubicBezTo>
                    <a:pt x="11803" y="5910"/>
                    <a:pt x="11803" y="5847"/>
                    <a:pt x="11803" y="5769"/>
                  </a:cubicBezTo>
                  <a:cubicBezTo>
                    <a:pt x="11803" y="5409"/>
                    <a:pt x="11568" y="5095"/>
                    <a:pt x="11239" y="4970"/>
                  </a:cubicBezTo>
                  <a:cubicBezTo>
                    <a:pt x="11318" y="4923"/>
                    <a:pt x="11380" y="4860"/>
                    <a:pt x="11443" y="4797"/>
                  </a:cubicBezTo>
                  <a:cubicBezTo>
                    <a:pt x="11474" y="4844"/>
                    <a:pt x="11506" y="4891"/>
                    <a:pt x="11553" y="4938"/>
                  </a:cubicBezTo>
                  <a:cubicBezTo>
                    <a:pt x="11717" y="5111"/>
                    <a:pt x="11941" y="5197"/>
                    <a:pt x="12164" y="5197"/>
                  </a:cubicBezTo>
                  <a:cubicBezTo>
                    <a:pt x="12387" y="5197"/>
                    <a:pt x="12611" y="5111"/>
                    <a:pt x="12775" y="4938"/>
                  </a:cubicBezTo>
                  <a:cubicBezTo>
                    <a:pt x="12916" y="4797"/>
                    <a:pt x="13026" y="4641"/>
                    <a:pt x="13089" y="4452"/>
                  </a:cubicBezTo>
                  <a:close/>
                  <a:moveTo>
                    <a:pt x="7321" y="4296"/>
                  </a:moveTo>
                  <a:cubicBezTo>
                    <a:pt x="7477" y="4437"/>
                    <a:pt x="7697" y="4515"/>
                    <a:pt x="7979" y="4515"/>
                  </a:cubicBezTo>
                  <a:cubicBezTo>
                    <a:pt x="8230" y="4515"/>
                    <a:pt x="8418" y="4452"/>
                    <a:pt x="8575" y="4327"/>
                  </a:cubicBezTo>
                  <a:cubicBezTo>
                    <a:pt x="8669" y="4499"/>
                    <a:pt x="8810" y="4625"/>
                    <a:pt x="8982" y="4719"/>
                  </a:cubicBezTo>
                  <a:cubicBezTo>
                    <a:pt x="8888" y="5111"/>
                    <a:pt x="9013" y="5565"/>
                    <a:pt x="9343" y="5753"/>
                  </a:cubicBezTo>
                  <a:cubicBezTo>
                    <a:pt x="9452" y="5989"/>
                    <a:pt x="9640" y="6161"/>
                    <a:pt x="9891" y="6239"/>
                  </a:cubicBezTo>
                  <a:cubicBezTo>
                    <a:pt x="9703" y="6318"/>
                    <a:pt x="9562" y="6443"/>
                    <a:pt x="9468" y="6600"/>
                  </a:cubicBezTo>
                  <a:cubicBezTo>
                    <a:pt x="9343" y="6255"/>
                    <a:pt x="9045" y="5973"/>
                    <a:pt x="8559" y="5973"/>
                  </a:cubicBezTo>
                  <a:cubicBezTo>
                    <a:pt x="8324" y="5973"/>
                    <a:pt x="8136" y="6036"/>
                    <a:pt x="7995" y="6130"/>
                  </a:cubicBezTo>
                  <a:cubicBezTo>
                    <a:pt x="7853" y="5816"/>
                    <a:pt x="7556" y="5581"/>
                    <a:pt x="7101" y="5581"/>
                  </a:cubicBezTo>
                  <a:cubicBezTo>
                    <a:pt x="6788" y="5581"/>
                    <a:pt x="6537" y="5706"/>
                    <a:pt x="6380" y="5894"/>
                  </a:cubicBezTo>
                  <a:cubicBezTo>
                    <a:pt x="6223" y="5612"/>
                    <a:pt x="5941" y="5393"/>
                    <a:pt x="5518" y="5393"/>
                  </a:cubicBezTo>
                  <a:cubicBezTo>
                    <a:pt x="5408" y="5393"/>
                    <a:pt x="5314" y="5409"/>
                    <a:pt x="5236" y="5424"/>
                  </a:cubicBezTo>
                  <a:cubicBezTo>
                    <a:pt x="5220" y="5330"/>
                    <a:pt x="5205" y="5221"/>
                    <a:pt x="5173" y="5126"/>
                  </a:cubicBezTo>
                  <a:cubicBezTo>
                    <a:pt x="5393" y="5048"/>
                    <a:pt x="5549" y="4876"/>
                    <a:pt x="5659" y="4688"/>
                  </a:cubicBezTo>
                  <a:cubicBezTo>
                    <a:pt x="5816" y="4876"/>
                    <a:pt x="6067" y="5001"/>
                    <a:pt x="6380" y="5001"/>
                  </a:cubicBezTo>
                  <a:cubicBezTo>
                    <a:pt x="6913" y="5001"/>
                    <a:pt x="7227" y="4672"/>
                    <a:pt x="7321" y="4296"/>
                  </a:cubicBezTo>
                  <a:close/>
                  <a:moveTo>
                    <a:pt x="16349" y="1"/>
                  </a:moveTo>
                  <a:cubicBezTo>
                    <a:pt x="15220" y="1"/>
                    <a:pt x="15079" y="1521"/>
                    <a:pt x="15910" y="1929"/>
                  </a:cubicBezTo>
                  <a:cubicBezTo>
                    <a:pt x="15597" y="2070"/>
                    <a:pt x="15424" y="2368"/>
                    <a:pt x="15393" y="2697"/>
                  </a:cubicBezTo>
                  <a:cubicBezTo>
                    <a:pt x="15283" y="2650"/>
                    <a:pt x="15173" y="2603"/>
                    <a:pt x="15048" y="2603"/>
                  </a:cubicBezTo>
                  <a:cubicBezTo>
                    <a:pt x="15017" y="2446"/>
                    <a:pt x="14954" y="2305"/>
                    <a:pt x="14844" y="2180"/>
                  </a:cubicBezTo>
                  <a:cubicBezTo>
                    <a:pt x="14829" y="2133"/>
                    <a:pt x="14813" y="2086"/>
                    <a:pt x="14782" y="2039"/>
                  </a:cubicBezTo>
                  <a:cubicBezTo>
                    <a:pt x="14766" y="2023"/>
                    <a:pt x="14750" y="1992"/>
                    <a:pt x="14735" y="1976"/>
                  </a:cubicBezTo>
                  <a:cubicBezTo>
                    <a:pt x="14703" y="1898"/>
                    <a:pt x="14656" y="1835"/>
                    <a:pt x="14593" y="1772"/>
                  </a:cubicBezTo>
                  <a:cubicBezTo>
                    <a:pt x="14421" y="1600"/>
                    <a:pt x="14202" y="1506"/>
                    <a:pt x="13982" y="1506"/>
                  </a:cubicBezTo>
                  <a:cubicBezTo>
                    <a:pt x="13935" y="1506"/>
                    <a:pt x="13904" y="1521"/>
                    <a:pt x="13872" y="1521"/>
                  </a:cubicBezTo>
                  <a:cubicBezTo>
                    <a:pt x="13857" y="1412"/>
                    <a:pt x="13825" y="1333"/>
                    <a:pt x="13763" y="1208"/>
                  </a:cubicBezTo>
                  <a:cubicBezTo>
                    <a:pt x="13684" y="1067"/>
                    <a:pt x="13543" y="941"/>
                    <a:pt x="13402" y="863"/>
                  </a:cubicBezTo>
                  <a:cubicBezTo>
                    <a:pt x="13292" y="785"/>
                    <a:pt x="13120" y="738"/>
                    <a:pt x="12963" y="722"/>
                  </a:cubicBezTo>
                  <a:cubicBezTo>
                    <a:pt x="12916" y="644"/>
                    <a:pt x="12838" y="597"/>
                    <a:pt x="12744" y="550"/>
                  </a:cubicBezTo>
                  <a:cubicBezTo>
                    <a:pt x="12618" y="487"/>
                    <a:pt x="12493" y="408"/>
                    <a:pt x="12368" y="330"/>
                  </a:cubicBezTo>
                  <a:cubicBezTo>
                    <a:pt x="12117" y="205"/>
                    <a:pt x="11882" y="142"/>
                    <a:pt x="11584" y="142"/>
                  </a:cubicBezTo>
                  <a:cubicBezTo>
                    <a:pt x="11576" y="142"/>
                    <a:pt x="11567" y="142"/>
                    <a:pt x="11559" y="142"/>
                  </a:cubicBezTo>
                  <a:cubicBezTo>
                    <a:pt x="11100" y="142"/>
                    <a:pt x="10722" y="558"/>
                    <a:pt x="10722" y="1004"/>
                  </a:cubicBezTo>
                  <a:cubicBezTo>
                    <a:pt x="10722" y="1474"/>
                    <a:pt x="11098" y="1835"/>
                    <a:pt x="11553" y="1866"/>
                  </a:cubicBezTo>
                  <a:cubicBezTo>
                    <a:pt x="11662" y="1929"/>
                    <a:pt x="11772" y="1992"/>
                    <a:pt x="11882" y="2039"/>
                  </a:cubicBezTo>
                  <a:cubicBezTo>
                    <a:pt x="11992" y="2101"/>
                    <a:pt x="12117" y="2133"/>
                    <a:pt x="12242" y="2148"/>
                  </a:cubicBezTo>
                  <a:cubicBezTo>
                    <a:pt x="12274" y="2180"/>
                    <a:pt x="12305" y="2227"/>
                    <a:pt x="12352" y="2258"/>
                  </a:cubicBezTo>
                  <a:cubicBezTo>
                    <a:pt x="12368" y="2289"/>
                    <a:pt x="12399" y="2321"/>
                    <a:pt x="12415" y="2336"/>
                  </a:cubicBezTo>
                  <a:cubicBezTo>
                    <a:pt x="12587" y="2509"/>
                    <a:pt x="12807" y="2603"/>
                    <a:pt x="13042" y="2603"/>
                  </a:cubicBezTo>
                  <a:cubicBezTo>
                    <a:pt x="13073" y="2603"/>
                    <a:pt x="13104" y="2587"/>
                    <a:pt x="13136" y="2587"/>
                  </a:cubicBezTo>
                  <a:cubicBezTo>
                    <a:pt x="13151" y="2681"/>
                    <a:pt x="13183" y="2760"/>
                    <a:pt x="13245" y="2869"/>
                  </a:cubicBezTo>
                  <a:lnTo>
                    <a:pt x="13277" y="2932"/>
                  </a:lnTo>
                  <a:cubicBezTo>
                    <a:pt x="13292" y="2963"/>
                    <a:pt x="13308" y="2995"/>
                    <a:pt x="13339" y="3010"/>
                  </a:cubicBezTo>
                  <a:cubicBezTo>
                    <a:pt x="13339" y="3057"/>
                    <a:pt x="13355" y="3089"/>
                    <a:pt x="13355" y="3120"/>
                  </a:cubicBezTo>
                  <a:cubicBezTo>
                    <a:pt x="13183" y="3214"/>
                    <a:pt x="13073" y="3340"/>
                    <a:pt x="12995" y="3512"/>
                  </a:cubicBezTo>
                  <a:cubicBezTo>
                    <a:pt x="12838" y="3308"/>
                    <a:pt x="12571" y="3167"/>
                    <a:pt x="12305" y="3167"/>
                  </a:cubicBezTo>
                  <a:cubicBezTo>
                    <a:pt x="12086" y="3167"/>
                    <a:pt x="11866" y="3261"/>
                    <a:pt x="11694" y="3434"/>
                  </a:cubicBezTo>
                  <a:cubicBezTo>
                    <a:pt x="11647" y="3481"/>
                    <a:pt x="11615" y="3528"/>
                    <a:pt x="11584" y="3575"/>
                  </a:cubicBezTo>
                  <a:cubicBezTo>
                    <a:pt x="11427" y="3293"/>
                    <a:pt x="11145" y="3073"/>
                    <a:pt x="10722" y="3073"/>
                  </a:cubicBezTo>
                  <a:cubicBezTo>
                    <a:pt x="10534" y="3073"/>
                    <a:pt x="10361" y="3120"/>
                    <a:pt x="10220" y="3199"/>
                  </a:cubicBezTo>
                  <a:cubicBezTo>
                    <a:pt x="10064" y="2963"/>
                    <a:pt x="9797" y="2791"/>
                    <a:pt x="9421" y="2791"/>
                  </a:cubicBezTo>
                  <a:cubicBezTo>
                    <a:pt x="9170" y="2791"/>
                    <a:pt x="8966" y="2869"/>
                    <a:pt x="8825" y="2979"/>
                  </a:cubicBezTo>
                  <a:cubicBezTo>
                    <a:pt x="8669" y="2697"/>
                    <a:pt x="8386" y="2493"/>
                    <a:pt x="7979" y="2493"/>
                  </a:cubicBezTo>
                  <a:cubicBezTo>
                    <a:pt x="7446" y="2493"/>
                    <a:pt x="7148" y="2822"/>
                    <a:pt x="7038" y="3214"/>
                  </a:cubicBezTo>
                  <a:cubicBezTo>
                    <a:pt x="6882" y="3073"/>
                    <a:pt x="6662" y="2979"/>
                    <a:pt x="6380" y="2979"/>
                  </a:cubicBezTo>
                  <a:cubicBezTo>
                    <a:pt x="5957" y="2979"/>
                    <a:pt x="5675" y="3199"/>
                    <a:pt x="5518" y="3481"/>
                  </a:cubicBezTo>
                  <a:cubicBezTo>
                    <a:pt x="5361" y="3293"/>
                    <a:pt x="5126" y="3167"/>
                    <a:pt x="4797" y="3167"/>
                  </a:cubicBezTo>
                  <a:cubicBezTo>
                    <a:pt x="4248" y="3167"/>
                    <a:pt x="3935" y="3528"/>
                    <a:pt x="3841" y="3935"/>
                  </a:cubicBezTo>
                  <a:cubicBezTo>
                    <a:pt x="3810" y="3888"/>
                    <a:pt x="3762" y="3841"/>
                    <a:pt x="3700" y="3794"/>
                  </a:cubicBezTo>
                  <a:cubicBezTo>
                    <a:pt x="3841" y="3622"/>
                    <a:pt x="3935" y="3418"/>
                    <a:pt x="3935" y="3183"/>
                  </a:cubicBezTo>
                  <a:cubicBezTo>
                    <a:pt x="3935" y="2634"/>
                    <a:pt x="3465" y="2180"/>
                    <a:pt x="2916" y="2180"/>
                  </a:cubicBezTo>
                  <a:lnTo>
                    <a:pt x="2822" y="2180"/>
                  </a:lnTo>
                  <a:cubicBezTo>
                    <a:pt x="2273" y="2180"/>
                    <a:pt x="1803" y="2634"/>
                    <a:pt x="1803" y="3183"/>
                  </a:cubicBezTo>
                  <a:cubicBezTo>
                    <a:pt x="1803" y="3512"/>
                    <a:pt x="1991" y="3810"/>
                    <a:pt x="2258" y="3998"/>
                  </a:cubicBezTo>
                  <a:cubicBezTo>
                    <a:pt x="2132" y="4170"/>
                    <a:pt x="2085" y="4358"/>
                    <a:pt x="2085" y="4578"/>
                  </a:cubicBezTo>
                  <a:lnTo>
                    <a:pt x="2085" y="4672"/>
                  </a:lnTo>
                  <a:cubicBezTo>
                    <a:pt x="2085" y="4970"/>
                    <a:pt x="2211" y="5236"/>
                    <a:pt x="2430" y="5424"/>
                  </a:cubicBezTo>
                  <a:lnTo>
                    <a:pt x="2367" y="5424"/>
                  </a:lnTo>
                  <a:cubicBezTo>
                    <a:pt x="2164" y="5424"/>
                    <a:pt x="1882" y="5518"/>
                    <a:pt x="1756" y="5675"/>
                  </a:cubicBezTo>
                  <a:cubicBezTo>
                    <a:pt x="1584" y="5879"/>
                    <a:pt x="1615" y="5832"/>
                    <a:pt x="1521" y="6067"/>
                  </a:cubicBezTo>
                  <a:cubicBezTo>
                    <a:pt x="1505" y="6098"/>
                    <a:pt x="1427" y="6145"/>
                    <a:pt x="1427" y="6192"/>
                  </a:cubicBezTo>
                  <a:cubicBezTo>
                    <a:pt x="1333" y="6161"/>
                    <a:pt x="1302" y="6130"/>
                    <a:pt x="1051" y="6130"/>
                  </a:cubicBezTo>
                  <a:cubicBezTo>
                    <a:pt x="1" y="6130"/>
                    <a:pt x="1" y="7869"/>
                    <a:pt x="1051" y="7869"/>
                  </a:cubicBezTo>
                  <a:cubicBezTo>
                    <a:pt x="1568" y="7869"/>
                    <a:pt x="1819" y="7603"/>
                    <a:pt x="1913" y="7290"/>
                  </a:cubicBezTo>
                  <a:cubicBezTo>
                    <a:pt x="2023" y="7337"/>
                    <a:pt x="2179" y="7368"/>
                    <a:pt x="2305" y="7368"/>
                  </a:cubicBezTo>
                  <a:cubicBezTo>
                    <a:pt x="2681" y="7368"/>
                    <a:pt x="3010" y="7117"/>
                    <a:pt x="3136" y="6788"/>
                  </a:cubicBezTo>
                  <a:cubicBezTo>
                    <a:pt x="3230" y="6616"/>
                    <a:pt x="3277" y="6412"/>
                    <a:pt x="3245" y="6208"/>
                  </a:cubicBezTo>
                  <a:lnTo>
                    <a:pt x="3245" y="6208"/>
                  </a:lnTo>
                  <a:cubicBezTo>
                    <a:pt x="3308" y="6255"/>
                    <a:pt x="3386" y="6286"/>
                    <a:pt x="3465" y="6302"/>
                  </a:cubicBezTo>
                  <a:cubicBezTo>
                    <a:pt x="3653" y="6506"/>
                    <a:pt x="3919" y="6647"/>
                    <a:pt x="4217" y="6647"/>
                  </a:cubicBezTo>
                  <a:cubicBezTo>
                    <a:pt x="4327" y="6647"/>
                    <a:pt x="4452" y="6616"/>
                    <a:pt x="4546" y="6584"/>
                  </a:cubicBezTo>
                  <a:cubicBezTo>
                    <a:pt x="4625" y="7023"/>
                    <a:pt x="4938" y="7415"/>
                    <a:pt x="5518" y="7415"/>
                  </a:cubicBezTo>
                  <a:cubicBezTo>
                    <a:pt x="5847" y="7415"/>
                    <a:pt x="6082" y="7290"/>
                    <a:pt x="6255" y="7101"/>
                  </a:cubicBezTo>
                  <a:cubicBezTo>
                    <a:pt x="6396" y="7384"/>
                    <a:pt x="6678" y="7603"/>
                    <a:pt x="7101" y="7603"/>
                  </a:cubicBezTo>
                  <a:cubicBezTo>
                    <a:pt x="7336" y="7603"/>
                    <a:pt x="7524" y="7540"/>
                    <a:pt x="7681" y="7446"/>
                  </a:cubicBezTo>
                  <a:cubicBezTo>
                    <a:pt x="7806" y="7760"/>
                    <a:pt x="8104" y="7995"/>
                    <a:pt x="8559" y="7995"/>
                  </a:cubicBezTo>
                  <a:cubicBezTo>
                    <a:pt x="8951" y="7995"/>
                    <a:pt x="9217" y="7807"/>
                    <a:pt x="9374" y="7556"/>
                  </a:cubicBezTo>
                  <a:cubicBezTo>
                    <a:pt x="9499" y="7901"/>
                    <a:pt x="9797" y="8183"/>
                    <a:pt x="10283" y="8183"/>
                  </a:cubicBezTo>
                  <a:cubicBezTo>
                    <a:pt x="10675" y="8183"/>
                    <a:pt x="10941" y="8011"/>
                    <a:pt x="11098" y="7760"/>
                  </a:cubicBezTo>
                  <a:cubicBezTo>
                    <a:pt x="11255" y="7901"/>
                    <a:pt x="11459" y="7995"/>
                    <a:pt x="11741" y="7995"/>
                  </a:cubicBezTo>
                  <a:cubicBezTo>
                    <a:pt x="12039" y="7995"/>
                    <a:pt x="12274" y="7885"/>
                    <a:pt x="12446" y="7697"/>
                  </a:cubicBezTo>
                  <a:cubicBezTo>
                    <a:pt x="12618" y="7932"/>
                    <a:pt x="12916" y="8089"/>
                    <a:pt x="13230" y="8089"/>
                  </a:cubicBezTo>
                  <a:cubicBezTo>
                    <a:pt x="13465" y="8089"/>
                    <a:pt x="13590" y="8042"/>
                    <a:pt x="13794" y="7932"/>
                  </a:cubicBezTo>
                  <a:cubicBezTo>
                    <a:pt x="13919" y="7869"/>
                    <a:pt x="14045" y="7744"/>
                    <a:pt x="14139" y="7619"/>
                  </a:cubicBezTo>
                  <a:cubicBezTo>
                    <a:pt x="14155" y="7650"/>
                    <a:pt x="14186" y="7681"/>
                    <a:pt x="14202" y="7697"/>
                  </a:cubicBezTo>
                  <a:cubicBezTo>
                    <a:pt x="14013" y="7901"/>
                    <a:pt x="13935" y="8199"/>
                    <a:pt x="13935" y="8481"/>
                  </a:cubicBezTo>
                  <a:cubicBezTo>
                    <a:pt x="13512" y="8512"/>
                    <a:pt x="13245" y="8779"/>
                    <a:pt x="13136" y="9108"/>
                  </a:cubicBezTo>
                  <a:cubicBezTo>
                    <a:pt x="12995" y="9014"/>
                    <a:pt x="12822" y="8951"/>
                    <a:pt x="12603" y="8951"/>
                  </a:cubicBezTo>
                  <a:cubicBezTo>
                    <a:pt x="12556" y="8951"/>
                    <a:pt x="12524" y="8951"/>
                    <a:pt x="12477" y="8967"/>
                  </a:cubicBezTo>
                  <a:cubicBezTo>
                    <a:pt x="12352" y="8904"/>
                    <a:pt x="12195" y="8857"/>
                    <a:pt x="12023" y="8857"/>
                  </a:cubicBezTo>
                  <a:cubicBezTo>
                    <a:pt x="11647" y="8857"/>
                    <a:pt x="11380" y="9029"/>
                    <a:pt x="11223" y="9264"/>
                  </a:cubicBezTo>
                  <a:cubicBezTo>
                    <a:pt x="11082" y="9202"/>
                    <a:pt x="10910" y="9155"/>
                    <a:pt x="10722" y="9155"/>
                  </a:cubicBezTo>
                  <a:cubicBezTo>
                    <a:pt x="10502" y="9155"/>
                    <a:pt x="10314" y="9202"/>
                    <a:pt x="10173" y="9296"/>
                  </a:cubicBezTo>
                  <a:cubicBezTo>
                    <a:pt x="10017" y="9092"/>
                    <a:pt x="9766" y="8951"/>
                    <a:pt x="9421" y="8951"/>
                  </a:cubicBezTo>
                  <a:cubicBezTo>
                    <a:pt x="9186" y="8951"/>
                    <a:pt x="8998" y="9014"/>
                    <a:pt x="8857" y="9123"/>
                  </a:cubicBezTo>
                  <a:cubicBezTo>
                    <a:pt x="8716" y="8810"/>
                    <a:pt x="8418" y="8575"/>
                    <a:pt x="7979" y="8575"/>
                  </a:cubicBezTo>
                  <a:cubicBezTo>
                    <a:pt x="7759" y="8575"/>
                    <a:pt x="7571" y="8669"/>
                    <a:pt x="7430" y="8763"/>
                  </a:cubicBezTo>
                  <a:cubicBezTo>
                    <a:pt x="7242" y="8543"/>
                    <a:pt x="6976" y="8449"/>
                    <a:pt x="6678" y="8449"/>
                  </a:cubicBezTo>
                  <a:lnTo>
                    <a:pt x="6584" y="8449"/>
                  </a:lnTo>
                  <a:cubicBezTo>
                    <a:pt x="6411" y="8449"/>
                    <a:pt x="6270" y="8449"/>
                    <a:pt x="6129" y="8528"/>
                  </a:cubicBezTo>
                  <a:cubicBezTo>
                    <a:pt x="5988" y="8199"/>
                    <a:pt x="5690" y="7916"/>
                    <a:pt x="5236" y="7916"/>
                  </a:cubicBezTo>
                  <a:cubicBezTo>
                    <a:pt x="4954" y="7916"/>
                    <a:pt x="4750" y="7995"/>
                    <a:pt x="4578" y="8136"/>
                  </a:cubicBezTo>
                  <a:cubicBezTo>
                    <a:pt x="4452" y="8042"/>
                    <a:pt x="4280" y="7995"/>
                    <a:pt x="4076" y="7995"/>
                  </a:cubicBezTo>
                  <a:cubicBezTo>
                    <a:pt x="3966" y="7995"/>
                    <a:pt x="3857" y="8011"/>
                    <a:pt x="3762" y="8026"/>
                  </a:cubicBezTo>
                  <a:cubicBezTo>
                    <a:pt x="3621" y="7728"/>
                    <a:pt x="3402" y="7509"/>
                    <a:pt x="2869" y="7509"/>
                  </a:cubicBezTo>
                  <a:cubicBezTo>
                    <a:pt x="1568" y="7509"/>
                    <a:pt x="1568" y="9531"/>
                    <a:pt x="2869" y="9531"/>
                  </a:cubicBezTo>
                  <a:cubicBezTo>
                    <a:pt x="3136" y="9531"/>
                    <a:pt x="3104" y="9515"/>
                    <a:pt x="3183" y="9500"/>
                  </a:cubicBezTo>
                  <a:cubicBezTo>
                    <a:pt x="3230" y="9594"/>
                    <a:pt x="3308" y="9672"/>
                    <a:pt x="3386" y="9750"/>
                  </a:cubicBezTo>
                  <a:cubicBezTo>
                    <a:pt x="3418" y="9923"/>
                    <a:pt x="3512" y="10080"/>
                    <a:pt x="3637" y="10205"/>
                  </a:cubicBezTo>
                  <a:cubicBezTo>
                    <a:pt x="3731" y="10299"/>
                    <a:pt x="3841" y="10362"/>
                    <a:pt x="3951" y="10409"/>
                  </a:cubicBezTo>
                  <a:cubicBezTo>
                    <a:pt x="4107" y="10675"/>
                    <a:pt x="4389" y="10879"/>
                    <a:pt x="4797" y="10879"/>
                  </a:cubicBezTo>
                  <a:lnTo>
                    <a:pt x="4828" y="10879"/>
                  </a:lnTo>
                  <a:cubicBezTo>
                    <a:pt x="4813" y="11396"/>
                    <a:pt x="5126" y="11945"/>
                    <a:pt x="5800" y="11945"/>
                  </a:cubicBezTo>
                  <a:cubicBezTo>
                    <a:pt x="6004" y="11945"/>
                    <a:pt x="6176" y="11898"/>
                    <a:pt x="6317" y="11819"/>
                  </a:cubicBezTo>
                  <a:cubicBezTo>
                    <a:pt x="6427" y="12196"/>
                    <a:pt x="6741" y="12525"/>
                    <a:pt x="7258" y="12525"/>
                  </a:cubicBezTo>
                  <a:cubicBezTo>
                    <a:pt x="7571" y="12525"/>
                    <a:pt x="7822" y="12399"/>
                    <a:pt x="7979" y="12211"/>
                  </a:cubicBezTo>
                  <a:cubicBezTo>
                    <a:pt x="8136" y="12493"/>
                    <a:pt x="8418" y="12713"/>
                    <a:pt x="8841" y="12713"/>
                  </a:cubicBezTo>
                  <a:cubicBezTo>
                    <a:pt x="9045" y="12713"/>
                    <a:pt x="9217" y="12666"/>
                    <a:pt x="9358" y="12587"/>
                  </a:cubicBezTo>
                  <a:cubicBezTo>
                    <a:pt x="9390" y="12776"/>
                    <a:pt x="9484" y="12948"/>
                    <a:pt x="9625" y="13089"/>
                  </a:cubicBezTo>
                  <a:lnTo>
                    <a:pt x="9813" y="13277"/>
                  </a:lnTo>
                  <a:cubicBezTo>
                    <a:pt x="10011" y="13475"/>
                    <a:pt x="10273" y="13573"/>
                    <a:pt x="10534" y="13573"/>
                  </a:cubicBezTo>
                  <a:cubicBezTo>
                    <a:pt x="10790" y="13573"/>
                    <a:pt x="11045" y="13479"/>
                    <a:pt x="11239" y="13293"/>
                  </a:cubicBezTo>
                  <a:cubicBezTo>
                    <a:pt x="11396" y="13512"/>
                    <a:pt x="11756" y="13685"/>
                    <a:pt x="12023" y="13685"/>
                  </a:cubicBezTo>
                  <a:cubicBezTo>
                    <a:pt x="13324" y="13685"/>
                    <a:pt x="13324" y="11647"/>
                    <a:pt x="12023" y="11647"/>
                  </a:cubicBezTo>
                  <a:cubicBezTo>
                    <a:pt x="11756" y="11647"/>
                    <a:pt x="11474" y="11772"/>
                    <a:pt x="11318" y="11945"/>
                  </a:cubicBezTo>
                  <a:cubicBezTo>
                    <a:pt x="11302" y="11913"/>
                    <a:pt x="11270" y="11882"/>
                    <a:pt x="11239" y="11851"/>
                  </a:cubicBezTo>
                  <a:lnTo>
                    <a:pt x="11051" y="11663"/>
                  </a:lnTo>
                  <a:cubicBezTo>
                    <a:pt x="10859" y="11471"/>
                    <a:pt x="10598" y="11375"/>
                    <a:pt x="10335" y="11375"/>
                  </a:cubicBezTo>
                  <a:cubicBezTo>
                    <a:pt x="10148" y="11375"/>
                    <a:pt x="9960" y="11424"/>
                    <a:pt x="9797" y="11522"/>
                  </a:cubicBezTo>
                  <a:cubicBezTo>
                    <a:pt x="9766" y="11318"/>
                    <a:pt x="9687" y="11114"/>
                    <a:pt x="9546" y="10973"/>
                  </a:cubicBezTo>
                  <a:cubicBezTo>
                    <a:pt x="9703" y="10957"/>
                    <a:pt x="9844" y="10910"/>
                    <a:pt x="9970" y="10832"/>
                  </a:cubicBezTo>
                  <a:cubicBezTo>
                    <a:pt x="10126" y="11036"/>
                    <a:pt x="10377" y="11177"/>
                    <a:pt x="10722" y="11177"/>
                  </a:cubicBezTo>
                  <a:cubicBezTo>
                    <a:pt x="11098" y="11177"/>
                    <a:pt x="11365" y="11004"/>
                    <a:pt x="11521" y="10754"/>
                  </a:cubicBezTo>
                  <a:cubicBezTo>
                    <a:pt x="11662" y="10832"/>
                    <a:pt x="11835" y="10879"/>
                    <a:pt x="12023" y="10879"/>
                  </a:cubicBezTo>
                  <a:lnTo>
                    <a:pt x="12148" y="10879"/>
                  </a:lnTo>
                  <a:cubicBezTo>
                    <a:pt x="12274" y="10942"/>
                    <a:pt x="12430" y="10973"/>
                    <a:pt x="12603" y="10973"/>
                  </a:cubicBezTo>
                  <a:cubicBezTo>
                    <a:pt x="13089" y="10973"/>
                    <a:pt x="13387" y="10707"/>
                    <a:pt x="13512" y="10346"/>
                  </a:cubicBezTo>
                  <a:cubicBezTo>
                    <a:pt x="13653" y="10440"/>
                    <a:pt x="13825" y="10503"/>
                    <a:pt x="14045" y="10503"/>
                  </a:cubicBezTo>
                  <a:cubicBezTo>
                    <a:pt x="14719" y="10503"/>
                    <a:pt x="15048" y="9954"/>
                    <a:pt x="15017" y="9437"/>
                  </a:cubicBezTo>
                  <a:cubicBezTo>
                    <a:pt x="15597" y="9374"/>
                    <a:pt x="15894" y="8904"/>
                    <a:pt x="15894" y="8418"/>
                  </a:cubicBezTo>
                  <a:cubicBezTo>
                    <a:pt x="15988" y="8449"/>
                    <a:pt x="16098" y="8481"/>
                    <a:pt x="16208" y="8481"/>
                  </a:cubicBezTo>
                  <a:cubicBezTo>
                    <a:pt x="17054" y="8481"/>
                    <a:pt x="17352" y="7619"/>
                    <a:pt x="17101" y="7023"/>
                  </a:cubicBezTo>
                  <a:cubicBezTo>
                    <a:pt x="18387" y="7007"/>
                    <a:pt x="18371" y="5001"/>
                    <a:pt x="17086" y="5001"/>
                  </a:cubicBezTo>
                  <a:cubicBezTo>
                    <a:pt x="16819" y="5001"/>
                    <a:pt x="16600" y="5095"/>
                    <a:pt x="16443" y="5221"/>
                  </a:cubicBezTo>
                  <a:cubicBezTo>
                    <a:pt x="16396" y="5189"/>
                    <a:pt x="16271" y="5173"/>
                    <a:pt x="16224" y="5142"/>
                  </a:cubicBezTo>
                  <a:cubicBezTo>
                    <a:pt x="16255" y="5048"/>
                    <a:pt x="16192" y="4938"/>
                    <a:pt x="16192" y="4829"/>
                  </a:cubicBezTo>
                  <a:lnTo>
                    <a:pt x="16192" y="4688"/>
                  </a:lnTo>
                  <a:cubicBezTo>
                    <a:pt x="16192" y="4374"/>
                    <a:pt x="16098" y="4092"/>
                    <a:pt x="15832" y="3935"/>
                  </a:cubicBezTo>
                  <a:cubicBezTo>
                    <a:pt x="15847" y="3888"/>
                    <a:pt x="15910" y="3825"/>
                    <a:pt x="15926" y="3778"/>
                  </a:cubicBezTo>
                  <a:cubicBezTo>
                    <a:pt x="16035" y="3825"/>
                    <a:pt x="16192" y="3841"/>
                    <a:pt x="16333" y="3841"/>
                  </a:cubicBezTo>
                  <a:cubicBezTo>
                    <a:pt x="16412" y="3841"/>
                    <a:pt x="16427" y="3841"/>
                    <a:pt x="16506" y="3825"/>
                  </a:cubicBezTo>
                  <a:cubicBezTo>
                    <a:pt x="16600" y="4139"/>
                    <a:pt x="16976" y="4405"/>
                    <a:pt x="17242" y="4405"/>
                  </a:cubicBezTo>
                  <a:cubicBezTo>
                    <a:pt x="18543" y="4405"/>
                    <a:pt x="18543" y="2666"/>
                    <a:pt x="17242" y="2666"/>
                  </a:cubicBezTo>
                  <a:lnTo>
                    <a:pt x="17258" y="2666"/>
                  </a:lnTo>
                  <a:cubicBezTo>
                    <a:pt x="17211" y="2352"/>
                    <a:pt x="17070" y="2070"/>
                    <a:pt x="16772" y="1929"/>
                  </a:cubicBezTo>
                  <a:cubicBezTo>
                    <a:pt x="17603" y="1521"/>
                    <a:pt x="17478" y="1"/>
                    <a:pt x="163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9"/>
            <p:cNvSpPr/>
            <p:nvPr/>
          </p:nvSpPr>
          <p:spPr>
            <a:xfrm>
              <a:off x="4365899" y="2624016"/>
              <a:ext cx="415862" cy="365923"/>
            </a:xfrm>
            <a:custGeom>
              <a:rect b="b" l="l" r="r" t="t"/>
              <a:pathLst>
                <a:path extrusionOk="0" h="22275" w="25315">
                  <a:moveTo>
                    <a:pt x="22579" y="0"/>
                  </a:moveTo>
                  <a:cubicBezTo>
                    <a:pt x="22188" y="0"/>
                    <a:pt x="21796" y="145"/>
                    <a:pt x="21506" y="435"/>
                  </a:cubicBezTo>
                  <a:cubicBezTo>
                    <a:pt x="21396" y="545"/>
                    <a:pt x="21302" y="670"/>
                    <a:pt x="21239" y="796"/>
                  </a:cubicBezTo>
                  <a:cubicBezTo>
                    <a:pt x="20953" y="497"/>
                    <a:pt x="20558" y="317"/>
                    <a:pt x="20136" y="317"/>
                  </a:cubicBezTo>
                  <a:cubicBezTo>
                    <a:pt x="20004" y="317"/>
                    <a:pt x="19869" y="335"/>
                    <a:pt x="19735" y="372"/>
                  </a:cubicBezTo>
                  <a:cubicBezTo>
                    <a:pt x="19202" y="514"/>
                    <a:pt x="18778" y="984"/>
                    <a:pt x="18653" y="1517"/>
                  </a:cubicBezTo>
                  <a:lnTo>
                    <a:pt x="18637" y="1501"/>
                  </a:lnTo>
                  <a:cubicBezTo>
                    <a:pt x="18406" y="1364"/>
                    <a:pt x="18131" y="1291"/>
                    <a:pt x="17857" y="1291"/>
                  </a:cubicBezTo>
                  <a:cubicBezTo>
                    <a:pt x="17724" y="1291"/>
                    <a:pt x="17590" y="1308"/>
                    <a:pt x="17462" y="1344"/>
                  </a:cubicBezTo>
                  <a:cubicBezTo>
                    <a:pt x="17086" y="1454"/>
                    <a:pt x="16756" y="1705"/>
                    <a:pt x="16553" y="2050"/>
                  </a:cubicBezTo>
                  <a:cubicBezTo>
                    <a:pt x="16537" y="2065"/>
                    <a:pt x="16521" y="2097"/>
                    <a:pt x="16521" y="2112"/>
                  </a:cubicBezTo>
                  <a:cubicBezTo>
                    <a:pt x="16348" y="2058"/>
                    <a:pt x="16170" y="2024"/>
                    <a:pt x="15989" y="2024"/>
                  </a:cubicBezTo>
                  <a:cubicBezTo>
                    <a:pt x="15859" y="2024"/>
                    <a:pt x="15728" y="2042"/>
                    <a:pt x="15597" y="2081"/>
                  </a:cubicBezTo>
                  <a:cubicBezTo>
                    <a:pt x="15048" y="2222"/>
                    <a:pt x="14656" y="2661"/>
                    <a:pt x="14531" y="3178"/>
                  </a:cubicBezTo>
                  <a:cubicBezTo>
                    <a:pt x="14311" y="3068"/>
                    <a:pt x="14076" y="2990"/>
                    <a:pt x="13810" y="2990"/>
                  </a:cubicBezTo>
                  <a:cubicBezTo>
                    <a:pt x="13292" y="2990"/>
                    <a:pt x="12806" y="3272"/>
                    <a:pt x="12524" y="3695"/>
                  </a:cubicBezTo>
                  <a:cubicBezTo>
                    <a:pt x="12336" y="3460"/>
                    <a:pt x="12070" y="3288"/>
                    <a:pt x="11772" y="3210"/>
                  </a:cubicBezTo>
                  <a:cubicBezTo>
                    <a:pt x="11655" y="3180"/>
                    <a:pt x="11533" y="3165"/>
                    <a:pt x="11409" y="3165"/>
                  </a:cubicBezTo>
                  <a:cubicBezTo>
                    <a:pt x="10883" y="3165"/>
                    <a:pt x="10327" y="3427"/>
                    <a:pt x="10048" y="3884"/>
                  </a:cubicBezTo>
                  <a:cubicBezTo>
                    <a:pt x="9844" y="3633"/>
                    <a:pt x="9578" y="3460"/>
                    <a:pt x="9280" y="3382"/>
                  </a:cubicBezTo>
                  <a:cubicBezTo>
                    <a:pt x="9158" y="3348"/>
                    <a:pt x="9029" y="3331"/>
                    <a:pt x="8897" y="3331"/>
                  </a:cubicBezTo>
                  <a:cubicBezTo>
                    <a:pt x="8487" y="3331"/>
                    <a:pt x="8056" y="3493"/>
                    <a:pt x="7759" y="3789"/>
                  </a:cubicBezTo>
                  <a:cubicBezTo>
                    <a:pt x="7556" y="3460"/>
                    <a:pt x="7242" y="3225"/>
                    <a:pt x="6882" y="3131"/>
                  </a:cubicBezTo>
                  <a:cubicBezTo>
                    <a:pt x="6746" y="3097"/>
                    <a:pt x="6608" y="3081"/>
                    <a:pt x="6471" y="3081"/>
                  </a:cubicBezTo>
                  <a:cubicBezTo>
                    <a:pt x="6292" y="3081"/>
                    <a:pt x="6117" y="3109"/>
                    <a:pt x="5957" y="3163"/>
                  </a:cubicBezTo>
                  <a:cubicBezTo>
                    <a:pt x="5769" y="2598"/>
                    <a:pt x="5471" y="2065"/>
                    <a:pt x="4922" y="1752"/>
                  </a:cubicBezTo>
                  <a:cubicBezTo>
                    <a:pt x="4646" y="1591"/>
                    <a:pt x="4355" y="1520"/>
                    <a:pt x="4066" y="1520"/>
                  </a:cubicBezTo>
                  <a:cubicBezTo>
                    <a:pt x="3340" y="1520"/>
                    <a:pt x="2635" y="1974"/>
                    <a:pt x="2242" y="2614"/>
                  </a:cubicBezTo>
                  <a:cubicBezTo>
                    <a:pt x="1850" y="3257"/>
                    <a:pt x="1819" y="4025"/>
                    <a:pt x="1897" y="4746"/>
                  </a:cubicBezTo>
                  <a:cubicBezTo>
                    <a:pt x="1834" y="4761"/>
                    <a:pt x="1772" y="4793"/>
                    <a:pt x="1725" y="4824"/>
                  </a:cubicBezTo>
                  <a:cubicBezTo>
                    <a:pt x="1286" y="5090"/>
                    <a:pt x="925" y="5623"/>
                    <a:pt x="972" y="6141"/>
                  </a:cubicBezTo>
                  <a:cubicBezTo>
                    <a:pt x="1004" y="6533"/>
                    <a:pt x="1082" y="6830"/>
                    <a:pt x="1223" y="7144"/>
                  </a:cubicBezTo>
                  <a:cubicBezTo>
                    <a:pt x="533" y="7254"/>
                    <a:pt x="1" y="7990"/>
                    <a:pt x="1" y="8664"/>
                  </a:cubicBezTo>
                  <a:cubicBezTo>
                    <a:pt x="1" y="9464"/>
                    <a:pt x="565" y="9997"/>
                    <a:pt x="1286" y="10153"/>
                  </a:cubicBezTo>
                  <a:cubicBezTo>
                    <a:pt x="675" y="10357"/>
                    <a:pt x="236" y="10921"/>
                    <a:pt x="236" y="11580"/>
                  </a:cubicBezTo>
                  <a:cubicBezTo>
                    <a:pt x="236" y="12207"/>
                    <a:pt x="628" y="12755"/>
                    <a:pt x="1160" y="12990"/>
                  </a:cubicBezTo>
                  <a:cubicBezTo>
                    <a:pt x="690" y="13351"/>
                    <a:pt x="439" y="13962"/>
                    <a:pt x="612" y="14589"/>
                  </a:cubicBezTo>
                  <a:cubicBezTo>
                    <a:pt x="769" y="15169"/>
                    <a:pt x="1302" y="15608"/>
                    <a:pt x="1881" y="15702"/>
                  </a:cubicBezTo>
                  <a:cubicBezTo>
                    <a:pt x="1333" y="16141"/>
                    <a:pt x="1239" y="17050"/>
                    <a:pt x="1584" y="17630"/>
                  </a:cubicBezTo>
                  <a:cubicBezTo>
                    <a:pt x="1877" y="18143"/>
                    <a:pt x="2347" y="18354"/>
                    <a:pt x="2843" y="18354"/>
                  </a:cubicBezTo>
                  <a:cubicBezTo>
                    <a:pt x="2877" y="18354"/>
                    <a:pt x="2912" y="18353"/>
                    <a:pt x="2947" y="18351"/>
                  </a:cubicBezTo>
                  <a:lnTo>
                    <a:pt x="2947" y="18351"/>
                  </a:lnTo>
                  <a:cubicBezTo>
                    <a:pt x="2885" y="18727"/>
                    <a:pt x="2947" y="19103"/>
                    <a:pt x="3120" y="19417"/>
                  </a:cubicBezTo>
                  <a:cubicBezTo>
                    <a:pt x="3324" y="19762"/>
                    <a:pt x="3653" y="20012"/>
                    <a:pt x="4029" y="20122"/>
                  </a:cubicBezTo>
                  <a:cubicBezTo>
                    <a:pt x="4161" y="20156"/>
                    <a:pt x="4288" y="20172"/>
                    <a:pt x="4413" y="20172"/>
                  </a:cubicBezTo>
                  <a:cubicBezTo>
                    <a:pt x="4687" y="20172"/>
                    <a:pt x="4946" y="20095"/>
                    <a:pt x="5204" y="19965"/>
                  </a:cubicBezTo>
                  <a:cubicBezTo>
                    <a:pt x="5675" y="19730"/>
                    <a:pt x="6114" y="19527"/>
                    <a:pt x="6490" y="19166"/>
                  </a:cubicBezTo>
                  <a:cubicBezTo>
                    <a:pt x="7085" y="18586"/>
                    <a:pt x="7070" y="17583"/>
                    <a:pt x="6490" y="17003"/>
                  </a:cubicBezTo>
                  <a:cubicBezTo>
                    <a:pt x="6286" y="16815"/>
                    <a:pt x="6051" y="16674"/>
                    <a:pt x="5800" y="16611"/>
                  </a:cubicBezTo>
                  <a:cubicBezTo>
                    <a:pt x="6019" y="16188"/>
                    <a:pt x="6035" y="15671"/>
                    <a:pt x="5753" y="15200"/>
                  </a:cubicBezTo>
                  <a:cubicBezTo>
                    <a:pt x="5596" y="14934"/>
                    <a:pt x="5330" y="14714"/>
                    <a:pt x="5048" y="14589"/>
                  </a:cubicBezTo>
                  <a:cubicBezTo>
                    <a:pt x="5220" y="14229"/>
                    <a:pt x="5283" y="13805"/>
                    <a:pt x="5173" y="13461"/>
                  </a:cubicBezTo>
                  <a:cubicBezTo>
                    <a:pt x="5048" y="12959"/>
                    <a:pt x="4719" y="12645"/>
                    <a:pt x="4311" y="12489"/>
                  </a:cubicBezTo>
                  <a:cubicBezTo>
                    <a:pt x="4922" y="12066"/>
                    <a:pt x="5063" y="11109"/>
                    <a:pt x="4703" y="10498"/>
                  </a:cubicBezTo>
                  <a:cubicBezTo>
                    <a:pt x="4609" y="10341"/>
                    <a:pt x="4499" y="10216"/>
                    <a:pt x="4374" y="10106"/>
                  </a:cubicBezTo>
                  <a:cubicBezTo>
                    <a:pt x="4875" y="9855"/>
                    <a:pt x="5236" y="9338"/>
                    <a:pt x="5236" y="8743"/>
                  </a:cubicBezTo>
                  <a:cubicBezTo>
                    <a:pt x="5236" y="8288"/>
                    <a:pt x="5032" y="7880"/>
                    <a:pt x="4703" y="7598"/>
                  </a:cubicBezTo>
                  <a:cubicBezTo>
                    <a:pt x="4860" y="7489"/>
                    <a:pt x="5001" y="7332"/>
                    <a:pt x="5110" y="7159"/>
                  </a:cubicBezTo>
                  <a:cubicBezTo>
                    <a:pt x="5204" y="6971"/>
                    <a:pt x="5267" y="6768"/>
                    <a:pt x="5298" y="6548"/>
                  </a:cubicBezTo>
                  <a:cubicBezTo>
                    <a:pt x="5330" y="6533"/>
                    <a:pt x="5361" y="6517"/>
                    <a:pt x="5408" y="6501"/>
                  </a:cubicBezTo>
                  <a:cubicBezTo>
                    <a:pt x="5518" y="6627"/>
                    <a:pt x="5643" y="6721"/>
                    <a:pt x="5784" y="6815"/>
                  </a:cubicBezTo>
                  <a:cubicBezTo>
                    <a:pt x="6006" y="6958"/>
                    <a:pt x="6256" y="7023"/>
                    <a:pt x="6509" y="7023"/>
                  </a:cubicBezTo>
                  <a:cubicBezTo>
                    <a:pt x="6865" y="7023"/>
                    <a:pt x="7224" y="6894"/>
                    <a:pt x="7509" y="6674"/>
                  </a:cubicBezTo>
                  <a:cubicBezTo>
                    <a:pt x="7540" y="6783"/>
                    <a:pt x="7587" y="6893"/>
                    <a:pt x="7634" y="6987"/>
                  </a:cubicBezTo>
                  <a:cubicBezTo>
                    <a:pt x="7860" y="7491"/>
                    <a:pt x="8404" y="7738"/>
                    <a:pt x="8936" y="7738"/>
                  </a:cubicBezTo>
                  <a:cubicBezTo>
                    <a:pt x="9216" y="7738"/>
                    <a:pt x="9492" y="7670"/>
                    <a:pt x="9719" y="7536"/>
                  </a:cubicBezTo>
                  <a:cubicBezTo>
                    <a:pt x="10016" y="7363"/>
                    <a:pt x="10252" y="7097"/>
                    <a:pt x="10377" y="6768"/>
                  </a:cubicBezTo>
                  <a:cubicBezTo>
                    <a:pt x="10700" y="7174"/>
                    <a:pt x="11162" y="7428"/>
                    <a:pt x="11647" y="7428"/>
                  </a:cubicBezTo>
                  <a:cubicBezTo>
                    <a:pt x="11892" y="7428"/>
                    <a:pt x="12142" y="7364"/>
                    <a:pt x="12383" y="7222"/>
                  </a:cubicBezTo>
                  <a:cubicBezTo>
                    <a:pt x="12665" y="7050"/>
                    <a:pt x="12901" y="6768"/>
                    <a:pt x="13026" y="6454"/>
                  </a:cubicBezTo>
                  <a:lnTo>
                    <a:pt x="13057" y="6485"/>
                  </a:lnTo>
                  <a:cubicBezTo>
                    <a:pt x="13336" y="6787"/>
                    <a:pt x="13725" y="6932"/>
                    <a:pt x="14115" y="6932"/>
                  </a:cubicBezTo>
                  <a:cubicBezTo>
                    <a:pt x="14516" y="6932"/>
                    <a:pt x="14919" y="6779"/>
                    <a:pt x="15205" y="6485"/>
                  </a:cubicBezTo>
                  <a:cubicBezTo>
                    <a:pt x="15361" y="6344"/>
                    <a:pt x="15471" y="6156"/>
                    <a:pt x="15549" y="5968"/>
                  </a:cubicBezTo>
                  <a:lnTo>
                    <a:pt x="15581" y="6000"/>
                  </a:lnTo>
                  <a:cubicBezTo>
                    <a:pt x="15907" y="6277"/>
                    <a:pt x="16305" y="6435"/>
                    <a:pt x="16701" y="6435"/>
                  </a:cubicBezTo>
                  <a:cubicBezTo>
                    <a:pt x="17065" y="6435"/>
                    <a:pt x="17427" y="6300"/>
                    <a:pt x="17728" y="6000"/>
                  </a:cubicBezTo>
                  <a:cubicBezTo>
                    <a:pt x="17901" y="5827"/>
                    <a:pt x="18026" y="5623"/>
                    <a:pt x="18089" y="5373"/>
                  </a:cubicBezTo>
                  <a:cubicBezTo>
                    <a:pt x="18245" y="5435"/>
                    <a:pt x="18418" y="5467"/>
                    <a:pt x="18606" y="5467"/>
                  </a:cubicBezTo>
                  <a:cubicBezTo>
                    <a:pt x="18998" y="5467"/>
                    <a:pt x="19390" y="5310"/>
                    <a:pt x="19672" y="5028"/>
                  </a:cubicBezTo>
                  <a:cubicBezTo>
                    <a:pt x="19797" y="4902"/>
                    <a:pt x="19891" y="4761"/>
                    <a:pt x="19970" y="4620"/>
                  </a:cubicBezTo>
                  <a:cubicBezTo>
                    <a:pt x="20232" y="4805"/>
                    <a:pt x="20555" y="4899"/>
                    <a:pt x="20875" y="4899"/>
                  </a:cubicBezTo>
                  <a:cubicBezTo>
                    <a:pt x="21070" y="4899"/>
                    <a:pt x="21265" y="4864"/>
                    <a:pt x="21443" y="4793"/>
                  </a:cubicBezTo>
                  <a:lnTo>
                    <a:pt x="21443" y="4793"/>
                  </a:lnTo>
                  <a:cubicBezTo>
                    <a:pt x="21255" y="4996"/>
                    <a:pt x="21114" y="5232"/>
                    <a:pt x="21051" y="5498"/>
                  </a:cubicBezTo>
                  <a:cubicBezTo>
                    <a:pt x="20926" y="5968"/>
                    <a:pt x="20988" y="6470"/>
                    <a:pt x="21224" y="6877"/>
                  </a:cubicBezTo>
                  <a:cubicBezTo>
                    <a:pt x="21318" y="7034"/>
                    <a:pt x="21427" y="7175"/>
                    <a:pt x="21553" y="7285"/>
                  </a:cubicBezTo>
                  <a:cubicBezTo>
                    <a:pt x="21239" y="7473"/>
                    <a:pt x="20973" y="7771"/>
                    <a:pt x="20863" y="8178"/>
                  </a:cubicBezTo>
                  <a:cubicBezTo>
                    <a:pt x="20753" y="8570"/>
                    <a:pt x="20832" y="9009"/>
                    <a:pt x="21035" y="9370"/>
                  </a:cubicBezTo>
                  <a:cubicBezTo>
                    <a:pt x="21004" y="9417"/>
                    <a:pt x="20973" y="9464"/>
                    <a:pt x="20941" y="9511"/>
                  </a:cubicBezTo>
                  <a:cubicBezTo>
                    <a:pt x="20738" y="9871"/>
                    <a:pt x="20675" y="10294"/>
                    <a:pt x="20785" y="10686"/>
                  </a:cubicBezTo>
                  <a:cubicBezTo>
                    <a:pt x="20816" y="10780"/>
                    <a:pt x="20847" y="10843"/>
                    <a:pt x="20879" y="10921"/>
                  </a:cubicBezTo>
                  <a:cubicBezTo>
                    <a:pt x="20753" y="10984"/>
                    <a:pt x="20628" y="11078"/>
                    <a:pt x="20534" y="11172"/>
                  </a:cubicBezTo>
                  <a:cubicBezTo>
                    <a:pt x="20095" y="11611"/>
                    <a:pt x="19985" y="12269"/>
                    <a:pt x="20189" y="12818"/>
                  </a:cubicBezTo>
                  <a:cubicBezTo>
                    <a:pt x="19970" y="12943"/>
                    <a:pt x="19782" y="13116"/>
                    <a:pt x="19640" y="13351"/>
                  </a:cubicBezTo>
                  <a:cubicBezTo>
                    <a:pt x="19468" y="13649"/>
                    <a:pt x="19405" y="13993"/>
                    <a:pt x="19452" y="14323"/>
                  </a:cubicBezTo>
                  <a:cubicBezTo>
                    <a:pt x="18904" y="14448"/>
                    <a:pt x="18418" y="14918"/>
                    <a:pt x="18261" y="15436"/>
                  </a:cubicBezTo>
                  <a:cubicBezTo>
                    <a:pt x="18167" y="15796"/>
                    <a:pt x="18198" y="16141"/>
                    <a:pt x="18340" y="16423"/>
                  </a:cubicBezTo>
                  <a:cubicBezTo>
                    <a:pt x="18291" y="16418"/>
                    <a:pt x="18242" y="16416"/>
                    <a:pt x="18194" y="16416"/>
                  </a:cubicBezTo>
                  <a:cubicBezTo>
                    <a:pt x="17915" y="16416"/>
                    <a:pt x="17644" y="16491"/>
                    <a:pt x="17430" y="16611"/>
                  </a:cubicBezTo>
                  <a:cubicBezTo>
                    <a:pt x="17148" y="16784"/>
                    <a:pt x="16913" y="17034"/>
                    <a:pt x="16788" y="17332"/>
                  </a:cubicBezTo>
                  <a:cubicBezTo>
                    <a:pt x="16696" y="17316"/>
                    <a:pt x="16603" y="17308"/>
                    <a:pt x="16509" y="17308"/>
                  </a:cubicBezTo>
                  <a:cubicBezTo>
                    <a:pt x="16233" y="17308"/>
                    <a:pt x="15956" y="17376"/>
                    <a:pt x="15722" y="17505"/>
                  </a:cubicBezTo>
                  <a:cubicBezTo>
                    <a:pt x="15597" y="17583"/>
                    <a:pt x="15487" y="17661"/>
                    <a:pt x="15408" y="17755"/>
                  </a:cubicBezTo>
                  <a:cubicBezTo>
                    <a:pt x="15181" y="17641"/>
                    <a:pt x="14926" y="17582"/>
                    <a:pt x="14675" y="17582"/>
                  </a:cubicBezTo>
                  <a:cubicBezTo>
                    <a:pt x="14546" y="17582"/>
                    <a:pt x="14418" y="17598"/>
                    <a:pt x="14296" y="17630"/>
                  </a:cubicBezTo>
                  <a:lnTo>
                    <a:pt x="14233" y="17661"/>
                  </a:lnTo>
                  <a:cubicBezTo>
                    <a:pt x="14029" y="17552"/>
                    <a:pt x="13810" y="17505"/>
                    <a:pt x="13559" y="17505"/>
                  </a:cubicBezTo>
                  <a:cubicBezTo>
                    <a:pt x="12650" y="17552"/>
                    <a:pt x="11678" y="17849"/>
                    <a:pt x="11223" y="18711"/>
                  </a:cubicBezTo>
                  <a:cubicBezTo>
                    <a:pt x="10816" y="19448"/>
                    <a:pt x="10894" y="20326"/>
                    <a:pt x="11317" y="21047"/>
                  </a:cubicBezTo>
                  <a:cubicBezTo>
                    <a:pt x="11631" y="21580"/>
                    <a:pt x="12227" y="22144"/>
                    <a:pt x="12869" y="22238"/>
                  </a:cubicBezTo>
                  <a:cubicBezTo>
                    <a:pt x="13042" y="22259"/>
                    <a:pt x="13214" y="22275"/>
                    <a:pt x="13384" y="22275"/>
                  </a:cubicBezTo>
                  <a:cubicBezTo>
                    <a:pt x="13723" y="22275"/>
                    <a:pt x="14050" y="22212"/>
                    <a:pt x="14343" y="22003"/>
                  </a:cubicBezTo>
                  <a:cubicBezTo>
                    <a:pt x="14374" y="21972"/>
                    <a:pt x="14405" y="21956"/>
                    <a:pt x="14421" y="21940"/>
                  </a:cubicBezTo>
                  <a:cubicBezTo>
                    <a:pt x="14562" y="21987"/>
                    <a:pt x="14719" y="22003"/>
                    <a:pt x="14860" y="22003"/>
                  </a:cubicBezTo>
                  <a:cubicBezTo>
                    <a:pt x="15314" y="22003"/>
                    <a:pt x="15738" y="21799"/>
                    <a:pt x="16020" y="21470"/>
                  </a:cubicBezTo>
                  <a:cubicBezTo>
                    <a:pt x="16114" y="21580"/>
                    <a:pt x="16223" y="21674"/>
                    <a:pt x="16365" y="21768"/>
                  </a:cubicBezTo>
                  <a:cubicBezTo>
                    <a:pt x="16599" y="21900"/>
                    <a:pt x="16860" y="21967"/>
                    <a:pt x="17121" y="21967"/>
                  </a:cubicBezTo>
                  <a:cubicBezTo>
                    <a:pt x="17262" y="21967"/>
                    <a:pt x="17403" y="21947"/>
                    <a:pt x="17540" y="21909"/>
                  </a:cubicBezTo>
                  <a:cubicBezTo>
                    <a:pt x="18057" y="21784"/>
                    <a:pt x="18528" y="21282"/>
                    <a:pt x="18653" y="20733"/>
                  </a:cubicBezTo>
                  <a:cubicBezTo>
                    <a:pt x="18857" y="20843"/>
                    <a:pt x="19061" y="20922"/>
                    <a:pt x="19327" y="20922"/>
                  </a:cubicBezTo>
                  <a:cubicBezTo>
                    <a:pt x="19735" y="20922"/>
                    <a:pt x="20126" y="20749"/>
                    <a:pt x="20409" y="20467"/>
                  </a:cubicBezTo>
                  <a:cubicBezTo>
                    <a:pt x="20832" y="20044"/>
                    <a:pt x="20988" y="19260"/>
                    <a:pt x="20706" y="18696"/>
                  </a:cubicBezTo>
                  <a:lnTo>
                    <a:pt x="20706" y="18696"/>
                  </a:lnTo>
                  <a:cubicBezTo>
                    <a:pt x="20894" y="18779"/>
                    <a:pt x="21102" y="18819"/>
                    <a:pt x="21311" y="18819"/>
                  </a:cubicBezTo>
                  <a:cubicBezTo>
                    <a:pt x="21729" y="18819"/>
                    <a:pt x="22154" y="18659"/>
                    <a:pt x="22446" y="18367"/>
                  </a:cubicBezTo>
                  <a:cubicBezTo>
                    <a:pt x="22916" y="17896"/>
                    <a:pt x="22979" y="17238"/>
                    <a:pt x="22728" y="16689"/>
                  </a:cubicBezTo>
                  <a:cubicBezTo>
                    <a:pt x="23167" y="16611"/>
                    <a:pt x="23590" y="16329"/>
                    <a:pt x="23810" y="15953"/>
                  </a:cubicBezTo>
                  <a:cubicBezTo>
                    <a:pt x="24123" y="15404"/>
                    <a:pt x="24061" y="14809"/>
                    <a:pt x="23747" y="14354"/>
                  </a:cubicBezTo>
                  <a:cubicBezTo>
                    <a:pt x="23904" y="14229"/>
                    <a:pt x="24045" y="14088"/>
                    <a:pt x="24139" y="13915"/>
                  </a:cubicBezTo>
                  <a:cubicBezTo>
                    <a:pt x="24437" y="13414"/>
                    <a:pt x="24405" y="12818"/>
                    <a:pt x="24123" y="12348"/>
                  </a:cubicBezTo>
                  <a:lnTo>
                    <a:pt x="24155" y="12332"/>
                  </a:lnTo>
                  <a:cubicBezTo>
                    <a:pt x="24500" y="12128"/>
                    <a:pt x="24750" y="11799"/>
                    <a:pt x="24860" y="11423"/>
                  </a:cubicBezTo>
                  <a:cubicBezTo>
                    <a:pt x="24970" y="11031"/>
                    <a:pt x="24907" y="10608"/>
                    <a:pt x="24703" y="10247"/>
                  </a:cubicBezTo>
                  <a:cubicBezTo>
                    <a:pt x="24688" y="10200"/>
                    <a:pt x="24656" y="10169"/>
                    <a:pt x="24625" y="10138"/>
                  </a:cubicBezTo>
                  <a:cubicBezTo>
                    <a:pt x="24719" y="10044"/>
                    <a:pt x="24813" y="9950"/>
                    <a:pt x="24876" y="9840"/>
                  </a:cubicBezTo>
                  <a:cubicBezTo>
                    <a:pt x="25079" y="9479"/>
                    <a:pt x="25126" y="9056"/>
                    <a:pt x="25017" y="8664"/>
                  </a:cubicBezTo>
                  <a:cubicBezTo>
                    <a:pt x="24907" y="8257"/>
                    <a:pt x="24656" y="7990"/>
                    <a:pt x="24327" y="7755"/>
                  </a:cubicBezTo>
                  <a:cubicBezTo>
                    <a:pt x="24296" y="7739"/>
                    <a:pt x="24264" y="7724"/>
                    <a:pt x="24233" y="7708"/>
                  </a:cubicBezTo>
                  <a:cubicBezTo>
                    <a:pt x="24860" y="7426"/>
                    <a:pt x="25315" y="6783"/>
                    <a:pt x="25315" y="6078"/>
                  </a:cubicBezTo>
                  <a:cubicBezTo>
                    <a:pt x="25315" y="5404"/>
                    <a:pt x="24923" y="4808"/>
                    <a:pt x="24358" y="4495"/>
                  </a:cubicBezTo>
                  <a:cubicBezTo>
                    <a:pt x="24515" y="3837"/>
                    <a:pt x="24280" y="3084"/>
                    <a:pt x="23637" y="2755"/>
                  </a:cubicBezTo>
                  <a:cubicBezTo>
                    <a:pt x="23669" y="2724"/>
                    <a:pt x="23716" y="2708"/>
                    <a:pt x="23731" y="2677"/>
                  </a:cubicBezTo>
                  <a:cubicBezTo>
                    <a:pt x="24327" y="2081"/>
                    <a:pt x="24327" y="1109"/>
                    <a:pt x="23731" y="514"/>
                  </a:cubicBezTo>
                  <a:cubicBezTo>
                    <a:pt x="23716" y="498"/>
                    <a:pt x="23684" y="467"/>
                    <a:pt x="23653" y="435"/>
                  </a:cubicBezTo>
                  <a:cubicBezTo>
                    <a:pt x="23363" y="145"/>
                    <a:pt x="22971" y="0"/>
                    <a:pt x="225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9"/>
            <p:cNvSpPr/>
            <p:nvPr/>
          </p:nvSpPr>
          <p:spPr>
            <a:xfrm>
              <a:off x="4509064" y="2460020"/>
              <a:ext cx="282224" cy="242798"/>
            </a:xfrm>
            <a:custGeom>
              <a:rect b="b" l="l" r="r" t="t"/>
              <a:pathLst>
                <a:path extrusionOk="0" h="14780" w="17180">
                  <a:moveTo>
                    <a:pt x="10077" y="0"/>
                  </a:moveTo>
                  <a:cubicBezTo>
                    <a:pt x="9195" y="0"/>
                    <a:pt x="8198" y="512"/>
                    <a:pt x="8198" y="512"/>
                  </a:cubicBezTo>
                  <a:cubicBezTo>
                    <a:pt x="8026" y="4195"/>
                    <a:pt x="11208" y="5105"/>
                    <a:pt x="9609" y="9133"/>
                  </a:cubicBezTo>
                  <a:cubicBezTo>
                    <a:pt x="9391" y="9683"/>
                    <a:pt x="9074" y="9894"/>
                    <a:pt x="8706" y="9894"/>
                  </a:cubicBezTo>
                  <a:cubicBezTo>
                    <a:pt x="8172" y="9894"/>
                    <a:pt x="7531" y="9452"/>
                    <a:pt x="6929" y="8960"/>
                  </a:cubicBezTo>
                  <a:cubicBezTo>
                    <a:pt x="6596" y="8681"/>
                    <a:pt x="6197" y="8587"/>
                    <a:pt x="5813" y="8587"/>
                  </a:cubicBezTo>
                  <a:cubicBezTo>
                    <a:pt x="5272" y="8587"/>
                    <a:pt x="4762" y="8772"/>
                    <a:pt x="4515" y="8882"/>
                  </a:cubicBezTo>
                  <a:cubicBezTo>
                    <a:pt x="4405" y="9008"/>
                    <a:pt x="4327" y="9149"/>
                    <a:pt x="4280" y="9290"/>
                  </a:cubicBezTo>
                  <a:cubicBezTo>
                    <a:pt x="4248" y="9399"/>
                    <a:pt x="4154" y="9478"/>
                    <a:pt x="4044" y="9478"/>
                  </a:cubicBezTo>
                  <a:lnTo>
                    <a:pt x="3982" y="9462"/>
                  </a:lnTo>
                  <a:cubicBezTo>
                    <a:pt x="3841" y="9431"/>
                    <a:pt x="3762" y="9290"/>
                    <a:pt x="3809" y="9149"/>
                  </a:cubicBezTo>
                  <a:cubicBezTo>
                    <a:pt x="3872" y="8898"/>
                    <a:pt x="4013" y="8678"/>
                    <a:pt x="4186" y="8490"/>
                  </a:cubicBezTo>
                  <a:cubicBezTo>
                    <a:pt x="4031" y="8171"/>
                    <a:pt x="3738" y="7813"/>
                    <a:pt x="3186" y="7813"/>
                  </a:cubicBezTo>
                  <a:cubicBezTo>
                    <a:pt x="2952" y="7813"/>
                    <a:pt x="2672" y="7877"/>
                    <a:pt x="2336" y="8036"/>
                  </a:cubicBezTo>
                  <a:cubicBezTo>
                    <a:pt x="0" y="9149"/>
                    <a:pt x="486" y="13318"/>
                    <a:pt x="486" y="13318"/>
                  </a:cubicBezTo>
                  <a:cubicBezTo>
                    <a:pt x="486" y="13318"/>
                    <a:pt x="1035" y="13396"/>
                    <a:pt x="1395" y="13772"/>
                  </a:cubicBezTo>
                  <a:cubicBezTo>
                    <a:pt x="1709" y="13318"/>
                    <a:pt x="2430" y="13177"/>
                    <a:pt x="2430" y="13177"/>
                  </a:cubicBezTo>
                  <a:cubicBezTo>
                    <a:pt x="2430" y="13177"/>
                    <a:pt x="2383" y="12675"/>
                    <a:pt x="2602" y="11907"/>
                  </a:cubicBezTo>
                  <a:lnTo>
                    <a:pt x="2461" y="11907"/>
                  </a:lnTo>
                  <a:cubicBezTo>
                    <a:pt x="2273" y="11907"/>
                    <a:pt x="2085" y="11876"/>
                    <a:pt x="1897" y="11798"/>
                  </a:cubicBezTo>
                  <a:cubicBezTo>
                    <a:pt x="1756" y="11751"/>
                    <a:pt x="1693" y="11609"/>
                    <a:pt x="1740" y="11484"/>
                  </a:cubicBezTo>
                  <a:cubicBezTo>
                    <a:pt x="1776" y="11389"/>
                    <a:pt x="1866" y="11321"/>
                    <a:pt x="1969" y="11321"/>
                  </a:cubicBezTo>
                  <a:cubicBezTo>
                    <a:pt x="2001" y="11321"/>
                    <a:pt x="2035" y="11328"/>
                    <a:pt x="2069" y="11343"/>
                  </a:cubicBezTo>
                  <a:cubicBezTo>
                    <a:pt x="2213" y="11396"/>
                    <a:pt x="2341" y="11417"/>
                    <a:pt x="2456" y="11417"/>
                  </a:cubicBezTo>
                  <a:cubicBezTo>
                    <a:pt x="2680" y="11417"/>
                    <a:pt x="2849" y="11337"/>
                    <a:pt x="2963" y="11265"/>
                  </a:cubicBezTo>
                  <a:cubicBezTo>
                    <a:pt x="3198" y="11092"/>
                    <a:pt x="3339" y="10794"/>
                    <a:pt x="3339" y="10497"/>
                  </a:cubicBezTo>
                  <a:lnTo>
                    <a:pt x="3339" y="10465"/>
                  </a:lnTo>
                  <a:lnTo>
                    <a:pt x="3339" y="10450"/>
                  </a:lnTo>
                  <a:lnTo>
                    <a:pt x="3355" y="10418"/>
                  </a:lnTo>
                  <a:lnTo>
                    <a:pt x="3355" y="10403"/>
                  </a:lnTo>
                  <a:lnTo>
                    <a:pt x="3370" y="10371"/>
                  </a:lnTo>
                  <a:lnTo>
                    <a:pt x="3386" y="10355"/>
                  </a:lnTo>
                  <a:lnTo>
                    <a:pt x="3402" y="10340"/>
                  </a:lnTo>
                  <a:lnTo>
                    <a:pt x="3417" y="10324"/>
                  </a:lnTo>
                  <a:lnTo>
                    <a:pt x="3433" y="10308"/>
                  </a:lnTo>
                  <a:lnTo>
                    <a:pt x="3449" y="10293"/>
                  </a:lnTo>
                  <a:lnTo>
                    <a:pt x="3465" y="10277"/>
                  </a:lnTo>
                  <a:lnTo>
                    <a:pt x="3496" y="10261"/>
                  </a:lnTo>
                  <a:lnTo>
                    <a:pt x="3512" y="10261"/>
                  </a:lnTo>
                  <a:lnTo>
                    <a:pt x="3543" y="10246"/>
                  </a:lnTo>
                  <a:lnTo>
                    <a:pt x="3606" y="10246"/>
                  </a:lnTo>
                  <a:cubicBezTo>
                    <a:pt x="3653" y="10246"/>
                    <a:pt x="3684" y="10261"/>
                    <a:pt x="3731" y="10293"/>
                  </a:cubicBezTo>
                  <a:lnTo>
                    <a:pt x="3762" y="10324"/>
                  </a:lnTo>
                  <a:lnTo>
                    <a:pt x="3778" y="10340"/>
                  </a:lnTo>
                  <a:lnTo>
                    <a:pt x="3794" y="10355"/>
                  </a:lnTo>
                  <a:lnTo>
                    <a:pt x="3809" y="10387"/>
                  </a:lnTo>
                  <a:lnTo>
                    <a:pt x="3825" y="10434"/>
                  </a:lnTo>
                  <a:lnTo>
                    <a:pt x="3825" y="10450"/>
                  </a:lnTo>
                  <a:cubicBezTo>
                    <a:pt x="3841" y="10465"/>
                    <a:pt x="3966" y="11155"/>
                    <a:pt x="4374" y="11970"/>
                  </a:cubicBezTo>
                  <a:cubicBezTo>
                    <a:pt x="4938" y="12801"/>
                    <a:pt x="5737" y="14023"/>
                    <a:pt x="7947" y="14572"/>
                  </a:cubicBezTo>
                  <a:cubicBezTo>
                    <a:pt x="8530" y="14713"/>
                    <a:pt x="9096" y="14780"/>
                    <a:pt x="9640" y="14780"/>
                  </a:cubicBezTo>
                  <a:cubicBezTo>
                    <a:pt x="12606" y="14780"/>
                    <a:pt x="14952" y="12786"/>
                    <a:pt x="16223" y="9885"/>
                  </a:cubicBezTo>
                  <a:cubicBezTo>
                    <a:pt x="17180" y="7722"/>
                    <a:pt x="16850" y="3804"/>
                    <a:pt x="14922" y="2973"/>
                  </a:cubicBezTo>
                  <a:cubicBezTo>
                    <a:pt x="14518" y="2794"/>
                    <a:pt x="14174" y="2727"/>
                    <a:pt x="13874" y="2727"/>
                  </a:cubicBezTo>
                  <a:cubicBezTo>
                    <a:pt x="13384" y="2727"/>
                    <a:pt x="13012" y="2908"/>
                    <a:pt x="12681" y="3083"/>
                  </a:cubicBezTo>
                  <a:cubicBezTo>
                    <a:pt x="12363" y="3266"/>
                    <a:pt x="12092" y="3441"/>
                    <a:pt x="11794" y="3441"/>
                  </a:cubicBezTo>
                  <a:cubicBezTo>
                    <a:pt x="11711" y="3441"/>
                    <a:pt x="11626" y="3427"/>
                    <a:pt x="11537" y="3396"/>
                  </a:cubicBezTo>
                  <a:cubicBezTo>
                    <a:pt x="10612" y="3051"/>
                    <a:pt x="10283" y="10"/>
                    <a:pt x="10283" y="10"/>
                  </a:cubicBezTo>
                  <a:cubicBezTo>
                    <a:pt x="10215" y="4"/>
                    <a:pt x="10146" y="0"/>
                    <a:pt x="100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9"/>
            <p:cNvSpPr/>
            <p:nvPr/>
          </p:nvSpPr>
          <p:spPr>
            <a:xfrm>
              <a:off x="4533525" y="1798698"/>
              <a:ext cx="68256" cy="146008"/>
            </a:xfrm>
            <a:custGeom>
              <a:rect b="b" l="l" r="r" t="t"/>
              <a:pathLst>
                <a:path extrusionOk="0" h="8888" w="4155">
                  <a:moveTo>
                    <a:pt x="2070" y="0"/>
                  </a:moveTo>
                  <a:cubicBezTo>
                    <a:pt x="1" y="0"/>
                    <a:pt x="549" y="1426"/>
                    <a:pt x="1207" y="2414"/>
                  </a:cubicBezTo>
                  <a:cubicBezTo>
                    <a:pt x="1333" y="2618"/>
                    <a:pt x="1631" y="3527"/>
                    <a:pt x="1678" y="4828"/>
                  </a:cubicBezTo>
                  <a:cubicBezTo>
                    <a:pt x="1709" y="5956"/>
                    <a:pt x="1709" y="7367"/>
                    <a:pt x="1693" y="8887"/>
                  </a:cubicBezTo>
                  <a:lnTo>
                    <a:pt x="2493" y="8887"/>
                  </a:lnTo>
                  <a:cubicBezTo>
                    <a:pt x="2461" y="7383"/>
                    <a:pt x="2446" y="5972"/>
                    <a:pt x="2477" y="4828"/>
                  </a:cubicBezTo>
                  <a:cubicBezTo>
                    <a:pt x="2493" y="3276"/>
                    <a:pt x="2697" y="2618"/>
                    <a:pt x="2838" y="2414"/>
                  </a:cubicBezTo>
                  <a:cubicBezTo>
                    <a:pt x="3402" y="1536"/>
                    <a:pt x="4154" y="0"/>
                    <a:pt x="20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9"/>
            <p:cNvSpPr/>
            <p:nvPr/>
          </p:nvSpPr>
          <p:spPr>
            <a:xfrm>
              <a:off x="4597641" y="2441391"/>
              <a:ext cx="124898" cy="121284"/>
            </a:xfrm>
            <a:custGeom>
              <a:rect b="b" l="l" r="r" t="t"/>
              <a:pathLst>
                <a:path extrusionOk="0" h="7383" w="7603">
                  <a:moveTo>
                    <a:pt x="1662" y="0"/>
                  </a:moveTo>
                  <a:cubicBezTo>
                    <a:pt x="816" y="1301"/>
                    <a:pt x="533" y="2759"/>
                    <a:pt x="455" y="3762"/>
                  </a:cubicBezTo>
                  <a:cubicBezTo>
                    <a:pt x="643" y="4891"/>
                    <a:pt x="486" y="6098"/>
                    <a:pt x="0" y="7383"/>
                  </a:cubicBezTo>
                  <a:cubicBezTo>
                    <a:pt x="847" y="7273"/>
                    <a:pt x="2587" y="6928"/>
                    <a:pt x="4091" y="5909"/>
                  </a:cubicBezTo>
                  <a:cubicBezTo>
                    <a:pt x="3511" y="4687"/>
                    <a:pt x="2712" y="3527"/>
                    <a:pt x="2806" y="1646"/>
                  </a:cubicBezTo>
                  <a:cubicBezTo>
                    <a:pt x="2806" y="1646"/>
                    <a:pt x="3825" y="1129"/>
                    <a:pt x="4703" y="1129"/>
                  </a:cubicBezTo>
                  <a:cubicBezTo>
                    <a:pt x="4765" y="1129"/>
                    <a:pt x="4828" y="1129"/>
                    <a:pt x="4891" y="1144"/>
                  </a:cubicBezTo>
                  <a:cubicBezTo>
                    <a:pt x="4891" y="1144"/>
                    <a:pt x="5126" y="3355"/>
                    <a:pt x="5769" y="4217"/>
                  </a:cubicBezTo>
                  <a:cubicBezTo>
                    <a:pt x="5863" y="4107"/>
                    <a:pt x="5941" y="3997"/>
                    <a:pt x="6019" y="3887"/>
                  </a:cubicBezTo>
                  <a:cubicBezTo>
                    <a:pt x="6834" y="2775"/>
                    <a:pt x="7602" y="1693"/>
                    <a:pt x="7305" y="1097"/>
                  </a:cubicBezTo>
                  <a:cubicBezTo>
                    <a:pt x="6944" y="392"/>
                    <a:pt x="5079" y="0"/>
                    <a:pt x="17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9"/>
            <p:cNvSpPr/>
            <p:nvPr/>
          </p:nvSpPr>
          <p:spPr>
            <a:xfrm>
              <a:off x="4642193" y="2459922"/>
              <a:ext cx="50219" cy="78556"/>
            </a:xfrm>
            <a:custGeom>
              <a:rect b="b" l="l" r="r" t="t"/>
              <a:pathLst>
                <a:path extrusionOk="0" h="4782" w="3057">
                  <a:moveTo>
                    <a:pt x="1991" y="1"/>
                  </a:moveTo>
                  <a:cubicBezTo>
                    <a:pt x="1113" y="1"/>
                    <a:pt x="94" y="518"/>
                    <a:pt x="94" y="518"/>
                  </a:cubicBezTo>
                  <a:cubicBezTo>
                    <a:pt x="0" y="2399"/>
                    <a:pt x="799" y="3559"/>
                    <a:pt x="1379" y="4781"/>
                  </a:cubicBezTo>
                  <a:cubicBezTo>
                    <a:pt x="1944" y="4390"/>
                    <a:pt x="2477" y="3904"/>
                    <a:pt x="2916" y="3292"/>
                  </a:cubicBezTo>
                  <a:cubicBezTo>
                    <a:pt x="2963" y="3230"/>
                    <a:pt x="3010" y="3167"/>
                    <a:pt x="3057" y="3089"/>
                  </a:cubicBezTo>
                  <a:cubicBezTo>
                    <a:pt x="2414" y="2227"/>
                    <a:pt x="2179" y="16"/>
                    <a:pt x="2179" y="16"/>
                  </a:cubicBezTo>
                  <a:cubicBezTo>
                    <a:pt x="2116" y="1"/>
                    <a:pt x="2053" y="1"/>
                    <a:pt x="1991" y="1"/>
                  </a:cubicBezTo>
                  <a:close/>
                </a:path>
              </a:pathLst>
            </a:custGeom>
            <a:solidFill>
              <a:srgbClr val="D4C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9"/>
            <p:cNvSpPr/>
            <p:nvPr/>
          </p:nvSpPr>
          <p:spPr>
            <a:xfrm>
              <a:off x="4356880" y="2442410"/>
              <a:ext cx="240515" cy="218634"/>
            </a:xfrm>
            <a:custGeom>
              <a:rect b="b" l="l" r="r" t="t"/>
              <a:pathLst>
                <a:path extrusionOk="0" h="13309" w="14641">
                  <a:moveTo>
                    <a:pt x="7352" y="1"/>
                  </a:moveTo>
                  <a:cubicBezTo>
                    <a:pt x="5001" y="1"/>
                    <a:pt x="2666" y="236"/>
                    <a:pt x="1568" y="1992"/>
                  </a:cubicBezTo>
                  <a:cubicBezTo>
                    <a:pt x="1" y="4484"/>
                    <a:pt x="330" y="7023"/>
                    <a:pt x="628" y="9249"/>
                  </a:cubicBezTo>
                  <a:cubicBezTo>
                    <a:pt x="691" y="9735"/>
                    <a:pt x="753" y="10189"/>
                    <a:pt x="785" y="10644"/>
                  </a:cubicBezTo>
                  <a:cubicBezTo>
                    <a:pt x="941" y="12243"/>
                    <a:pt x="1192" y="13308"/>
                    <a:pt x="1929" y="13308"/>
                  </a:cubicBezTo>
                  <a:cubicBezTo>
                    <a:pt x="2525" y="13308"/>
                    <a:pt x="3449" y="12744"/>
                    <a:pt x="4672" y="11600"/>
                  </a:cubicBezTo>
                  <a:cubicBezTo>
                    <a:pt x="4719" y="11569"/>
                    <a:pt x="4750" y="11537"/>
                    <a:pt x="4797" y="11522"/>
                  </a:cubicBezTo>
                  <a:cubicBezTo>
                    <a:pt x="4876" y="11506"/>
                    <a:pt x="12211" y="9280"/>
                    <a:pt x="13904" y="7493"/>
                  </a:cubicBezTo>
                  <a:cubicBezTo>
                    <a:pt x="14437" y="6255"/>
                    <a:pt x="14641" y="5111"/>
                    <a:pt x="14500" y="4014"/>
                  </a:cubicBezTo>
                  <a:cubicBezTo>
                    <a:pt x="14468" y="3967"/>
                    <a:pt x="14453" y="3904"/>
                    <a:pt x="14468" y="3857"/>
                  </a:cubicBezTo>
                  <a:lnTo>
                    <a:pt x="14468" y="3810"/>
                  </a:lnTo>
                  <a:cubicBezTo>
                    <a:pt x="14249" y="2540"/>
                    <a:pt x="13544" y="1318"/>
                    <a:pt x="12337" y="111"/>
                  </a:cubicBezTo>
                  <a:lnTo>
                    <a:pt x="12149" y="111"/>
                  </a:lnTo>
                  <a:cubicBezTo>
                    <a:pt x="11333" y="111"/>
                    <a:pt x="10487" y="79"/>
                    <a:pt x="9688" y="48"/>
                  </a:cubicBezTo>
                  <a:cubicBezTo>
                    <a:pt x="8873" y="32"/>
                    <a:pt x="8105" y="1"/>
                    <a:pt x="73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9"/>
            <p:cNvSpPr/>
            <p:nvPr/>
          </p:nvSpPr>
          <p:spPr>
            <a:xfrm>
              <a:off x="4519627" y="2268705"/>
              <a:ext cx="42498" cy="48330"/>
            </a:xfrm>
            <a:custGeom>
              <a:rect b="b" l="l" r="r" t="t"/>
              <a:pathLst>
                <a:path extrusionOk="0" h="2942" w="2587">
                  <a:moveTo>
                    <a:pt x="2016" y="1"/>
                  </a:moveTo>
                  <a:cubicBezTo>
                    <a:pt x="1867" y="1"/>
                    <a:pt x="1779" y="34"/>
                    <a:pt x="1771" y="42"/>
                  </a:cubicBezTo>
                  <a:cubicBezTo>
                    <a:pt x="1748" y="50"/>
                    <a:pt x="1713" y="54"/>
                    <a:pt x="1677" y="54"/>
                  </a:cubicBezTo>
                  <a:cubicBezTo>
                    <a:pt x="1642" y="54"/>
                    <a:pt x="1607" y="50"/>
                    <a:pt x="1583" y="42"/>
                  </a:cubicBezTo>
                  <a:cubicBezTo>
                    <a:pt x="1582" y="41"/>
                    <a:pt x="1581" y="41"/>
                    <a:pt x="1579" y="41"/>
                  </a:cubicBezTo>
                  <a:cubicBezTo>
                    <a:pt x="1493" y="41"/>
                    <a:pt x="501" y="732"/>
                    <a:pt x="455" y="778"/>
                  </a:cubicBezTo>
                  <a:cubicBezTo>
                    <a:pt x="251" y="1014"/>
                    <a:pt x="94" y="1280"/>
                    <a:pt x="0" y="1547"/>
                  </a:cubicBezTo>
                  <a:cubicBezTo>
                    <a:pt x="78" y="1938"/>
                    <a:pt x="204" y="2424"/>
                    <a:pt x="361" y="2910"/>
                  </a:cubicBezTo>
                  <a:cubicBezTo>
                    <a:pt x="423" y="2926"/>
                    <a:pt x="486" y="2926"/>
                    <a:pt x="549" y="2942"/>
                  </a:cubicBezTo>
                  <a:lnTo>
                    <a:pt x="580" y="2926"/>
                  </a:lnTo>
                  <a:cubicBezTo>
                    <a:pt x="627" y="2017"/>
                    <a:pt x="1035" y="873"/>
                    <a:pt x="2586" y="136"/>
                  </a:cubicBezTo>
                  <a:cubicBezTo>
                    <a:pt x="2351" y="30"/>
                    <a:pt x="2157" y="1"/>
                    <a:pt x="2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9"/>
            <p:cNvSpPr/>
            <p:nvPr/>
          </p:nvSpPr>
          <p:spPr>
            <a:xfrm>
              <a:off x="4576778" y="2275556"/>
              <a:ext cx="52042" cy="48428"/>
            </a:xfrm>
            <a:custGeom>
              <a:rect b="b" l="l" r="r" t="t"/>
              <a:pathLst>
                <a:path extrusionOk="0" h="2948" w="3168">
                  <a:moveTo>
                    <a:pt x="1866" y="1"/>
                  </a:moveTo>
                  <a:lnTo>
                    <a:pt x="1474" y="252"/>
                  </a:lnTo>
                  <a:lnTo>
                    <a:pt x="1568" y="408"/>
                  </a:lnTo>
                  <a:cubicBezTo>
                    <a:pt x="1600" y="456"/>
                    <a:pt x="1615" y="518"/>
                    <a:pt x="1600" y="581"/>
                  </a:cubicBezTo>
                  <a:cubicBezTo>
                    <a:pt x="1584" y="628"/>
                    <a:pt x="1537" y="675"/>
                    <a:pt x="1474" y="706"/>
                  </a:cubicBezTo>
                  <a:cubicBezTo>
                    <a:pt x="1098" y="832"/>
                    <a:pt x="111" y="1318"/>
                    <a:pt x="64" y="1913"/>
                  </a:cubicBezTo>
                  <a:cubicBezTo>
                    <a:pt x="1" y="2634"/>
                    <a:pt x="894" y="2822"/>
                    <a:pt x="1051" y="2838"/>
                  </a:cubicBezTo>
                  <a:cubicBezTo>
                    <a:pt x="1229" y="2824"/>
                    <a:pt x="1402" y="2817"/>
                    <a:pt x="1570" y="2817"/>
                  </a:cubicBezTo>
                  <a:cubicBezTo>
                    <a:pt x="1977" y="2817"/>
                    <a:pt x="2353" y="2859"/>
                    <a:pt x="2697" y="2948"/>
                  </a:cubicBezTo>
                  <a:cubicBezTo>
                    <a:pt x="2665" y="2352"/>
                    <a:pt x="2697" y="1584"/>
                    <a:pt x="3167" y="1192"/>
                  </a:cubicBezTo>
                  <a:lnTo>
                    <a:pt x="2932" y="910"/>
                  </a:lnTo>
                  <a:cubicBezTo>
                    <a:pt x="2681" y="1035"/>
                    <a:pt x="2352" y="1239"/>
                    <a:pt x="2227" y="1412"/>
                  </a:cubicBezTo>
                  <a:cubicBezTo>
                    <a:pt x="2188" y="1464"/>
                    <a:pt x="2127" y="1494"/>
                    <a:pt x="2063" y="1494"/>
                  </a:cubicBezTo>
                  <a:cubicBezTo>
                    <a:pt x="2050" y="1494"/>
                    <a:pt x="2036" y="1493"/>
                    <a:pt x="2023" y="1490"/>
                  </a:cubicBezTo>
                  <a:cubicBezTo>
                    <a:pt x="1929" y="1459"/>
                    <a:pt x="1882" y="1396"/>
                    <a:pt x="1866" y="1302"/>
                  </a:cubicBezTo>
                  <a:cubicBezTo>
                    <a:pt x="1866" y="1239"/>
                    <a:pt x="1850" y="659"/>
                    <a:pt x="2101" y="267"/>
                  </a:cubicBezTo>
                  <a:lnTo>
                    <a:pt x="186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9"/>
            <p:cNvSpPr/>
            <p:nvPr/>
          </p:nvSpPr>
          <p:spPr>
            <a:xfrm>
              <a:off x="4483832" y="2322489"/>
              <a:ext cx="38375" cy="67681"/>
            </a:xfrm>
            <a:custGeom>
              <a:rect b="b" l="l" r="r" t="t"/>
              <a:pathLst>
                <a:path extrusionOk="0" h="4120" w="2336">
                  <a:moveTo>
                    <a:pt x="2101" y="1"/>
                  </a:moveTo>
                  <a:cubicBezTo>
                    <a:pt x="1869" y="1"/>
                    <a:pt x="1642" y="36"/>
                    <a:pt x="1442" y="106"/>
                  </a:cubicBezTo>
                  <a:cubicBezTo>
                    <a:pt x="972" y="263"/>
                    <a:pt x="612" y="577"/>
                    <a:pt x="377" y="1031"/>
                  </a:cubicBezTo>
                  <a:cubicBezTo>
                    <a:pt x="0" y="1768"/>
                    <a:pt x="627" y="3241"/>
                    <a:pt x="1082" y="4119"/>
                  </a:cubicBezTo>
                  <a:cubicBezTo>
                    <a:pt x="1066" y="3853"/>
                    <a:pt x="1066" y="3570"/>
                    <a:pt x="1066" y="3304"/>
                  </a:cubicBezTo>
                  <a:cubicBezTo>
                    <a:pt x="1082" y="1580"/>
                    <a:pt x="1819" y="545"/>
                    <a:pt x="2336" y="12"/>
                  </a:cubicBezTo>
                  <a:cubicBezTo>
                    <a:pt x="2257" y="5"/>
                    <a:pt x="2179" y="1"/>
                    <a:pt x="21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9"/>
            <p:cNvSpPr/>
            <p:nvPr/>
          </p:nvSpPr>
          <p:spPr>
            <a:xfrm>
              <a:off x="4598413" y="2328304"/>
              <a:ext cx="63361" cy="146845"/>
            </a:xfrm>
            <a:custGeom>
              <a:rect b="b" l="l" r="r" t="t"/>
              <a:pathLst>
                <a:path extrusionOk="0" h="8939" w="3857">
                  <a:moveTo>
                    <a:pt x="316" y="1"/>
                  </a:moveTo>
                  <a:cubicBezTo>
                    <a:pt x="259" y="1"/>
                    <a:pt x="201" y="1"/>
                    <a:pt x="142" y="3"/>
                  </a:cubicBezTo>
                  <a:cubicBezTo>
                    <a:pt x="408" y="332"/>
                    <a:pt x="784" y="928"/>
                    <a:pt x="910" y="1680"/>
                  </a:cubicBezTo>
                  <a:cubicBezTo>
                    <a:pt x="941" y="1806"/>
                    <a:pt x="1207" y="2809"/>
                    <a:pt x="1928" y="3044"/>
                  </a:cubicBezTo>
                  <a:cubicBezTo>
                    <a:pt x="2006" y="3070"/>
                    <a:pt x="2084" y="3082"/>
                    <a:pt x="2162" y="3082"/>
                  </a:cubicBezTo>
                  <a:cubicBezTo>
                    <a:pt x="2458" y="3082"/>
                    <a:pt x="2739" y="2897"/>
                    <a:pt x="2900" y="2574"/>
                  </a:cubicBezTo>
                  <a:cubicBezTo>
                    <a:pt x="2935" y="2505"/>
                    <a:pt x="3003" y="2461"/>
                    <a:pt x="3080" y="2461"/>
                  </a:cubicBezTo>
                  <a:cubicBezTo>
                    <a:pt x="3108" y="2461"/>
                    <a:pt x="3137" y="2467"/>
                    <a:pt x="3167" y="2480"/>
                  </a:cubicBezTo>
                  <a:cubicBezTo>
                    <a:pt x="3261" y="2527"/>
                    <a:pt x="3292" y="2652"/>
                    <a:pt x="3245" y="2746"/>
                  </a:cubicBezTo>
                  <a:cubicBezTo>
                    <a:pt x="3104" y="3028"/>
                    <a:pt x="2900" y="3232"/>
                    <a:pt x="2665" y="3357"/>
                  </a:cubicBezTo>
                  <a:cubicBezTo>
                    <a:pt x="3151" y="3828"/>
                    <a:pt x="3167" y="4705"/>
                    <a:pt x="3167" y="4768"/>
                  </a:cubicBezTo>
                  <a:cubicBezTo>
                    <a:pt x="3167" y="4847"/>
                    <a:pt x="3104" y="4925"/>
                    <a:pt x="3026" y="4956"/>
                  </a:cubicBezTo>
                  <a:lnTo>
                    <a:pt x="2979" y="4956"/>
                  </a:lnTo>
                  <a:cubicBezTo>
                    <a:pt x="2869" y="4956"/>
                    <a:pt x="2775" y="4878"/>
                    <a:pt x="2775" y="4768"/>
                  </a:cubicBezTo>
                  <a:cubicBezTo>
                    <a:pt x="2775" y="4753"/>
                    <a:pt x="2743" y="3561"/>
                    <a:pt x="2054" y="3467"/>
                  </a:cubicBezTo>
                  <a:cubicBezTo>
                    <a:pt x="1505" y="3405"/>
                    <a:pt x="1129" y="3028"/>
                    <a:pt x="894" y="2652"/>
                  </a:cubicBezTo>
                  <a:cubicBezTo>
                    <a:pt x="878" y="2778"/>
                    <a:pt x="863" y="2903"/>
                    <a:pt x="831" y="3044"/>
                  </a:cubicBezTo>
                  <a:lnTo>
                    <a:pt x="831" y="3060"/>
                  </a:lnTo>
                  <a:cubicBezTo>
                    <a:pt x="800" y="3232"/>
                    <a:pt x="769" y="3405"/>
                    <a:pt x="737" y="3593"/>
                  </a:cubicBezTo>
                  <a:cubicBezTo>
                    <a:pt x="439" y="5270"/>
                    <a:pt x="0" y="7731"/>
                    <a:pt x="1035" y="8938"/>
                  </a:cubicBezTo>
                  <a:cubicBezTo>
                    <a:pt x="1126" y="8938"/>
                    <a:pt x="1216" y="8939"/>
                    <a:pt x="1304" y="8939"/>
                  </a:cubicBezTo>
                  <a:cubicBezTo>
                    <a:pt x="1656" y="8939"/>
                    <a:pt x="1985" y="8919"/>
                    <a:pt x="2273" y="8718"/>
                  </a:cubicBezTo>
                  <a:cubicBezTo>
                    <a:pt x="3245" y="8718"/>
                    <a:pt x="3762" y="7652"/>
                    <a:pt x="3794" y="6336"/>
                  </a:cubicBezTo>
                  <a:cubicBezTo>
                    <a:pt x="3856" y="4031"/>
                    <a:pt x="3809" y="1915"/>
                    <a:pt x="2602" y="771"/>
                  </a:cubicBezTo>
                  <a:cubicBezTo>
                    <a:pt x="2040" y="253"/>
                    <a:pt x="1295" y="1"/>
                    <a:pt x="3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9"/>
            <p:cNvSpPr/>
            <p:nvPr/>
          </p:nvSpPr>
          <p:spPr>
            <a:xfrm>
              <a:off x="4507011" y="2269905"/>
              <a:ext cx="102491" cy="205492"/>
            </a:xfrm>
            <a:custGeom>
              <a:rect b="b" l="l" r="r" t="t"/>
              <a:pathLst>
                <a:path extrusionOk="0" h="12509" w="6239">
                  <a:moveTo>
                    <a:pt x="4812" y="0"/>
                  </a:moveTo>
                  <a:cubicBezTo>
                    <a:pt x="4593" y="47"/>
                    <a:pt x="4373" y="94"/>
                    <a:pt x="4169" y="173"/>
                  </a:cubicBezTo>
                  <a:cubicBezTo>
                    <a:pt x="3072" y="533"/>
                    <a:pt x="1771" y="1317"/>
                    <a:pt x="1740" y="2963"/>
                  </a:cubicBezTo>
                  <a:cubicBezTo>
                    <a:pt x="1740" y="3025"/>
                    <a:pt x="1709" y="3088"/>
                    <a:pt x="1646" y="3119"/>
                  </a:cubicBezTo>
                  <a:cubicBezTo>
                    <a:pt x="1583" y="3166"/>
                    <a:pt x="78" y="4122"/>
                    <a:pt x="47" y="6521"/>
                  </a:cubicBezTo>
                  <a:cubicBezTo>
                    <a:pt x="47" y="7775"/>
                    <a:pt x="0" y="10690"/>
                    <a:pt x="4232" y="12085"/>
                  </a:cubicBezTo>
                  <a:cubicBezTo>
                    <a:pt x="4906" y="12320"/>
                    <a:pt x="5533" y="12461"/>
                    <a:pt x="6082" y="12508"/>
                  </a:cubicBezTo>
                  <a:cubicBezTo>
                    <a:pt x="5235" y="11145"/>
                    <a:pt x="5611" y="8856"/>
                    <a:pt x="5894" y="7226"/>
                  </a:cubicBezTo>
                  <a:lnTo>
                    <a:pt x="5894" y="7226"/>
                  </a:lnTo>
                  <a:cubicBezTo>
                    <a:pt x="5706" y="7367"/>
                    <a:pt x="5517" y="7508"/>
                    <a:pt x="5314" y="7634"/>
                  </a:cubicBezTo>
                  <a:cubicBezTo>
                    <a:pt x="5235" y="7681"/>
                    <a:pt x="5157" y="7728"/>
                    <a:pt x="5079" y="7790"/>
                  </a:cubicBezTo>
                  <a:cubicBezTo>
                    <a:pt x="4922" y="7900"/>
                    <a:pt x="4781" y="8025"/>
                    <a:pt x="4640" y="8135"/>
                  </a:cubicBezTo>
                  <a:cubicBezTo>
                    <a:pt x="4593" y="8182"/>
                    <a:pt x="4546" y="8229"/>
                    <a:pt x="4499" y="8292"/>
                  </a:cubicBezTo>
                  <a:cubicBezTo>
                    <a:pt x="4107" y="8809"/>
                    <a:pt x="4373" y="9467"/>
                    <a:pt x="4389" y="9483"/>
                  </a:cubicBezTo>
                  <a:cubicBezTo>
                    <a:pt x="4420" y="9577"/>
                    <a:pt x="4373" y="9703"/>
                    <a:pt x="4279" y="9734"/>
                  </a:cubicBezTo>
                  <a:lnTo>
                    <a:pt x="4263" y="9750"/>
                  </a:lnTo>
                  <a:cubicBezTo>
                    <a:pt x="4244" y="9756"/>
                    <a:pt x="4224" y="9759"/>
                    <a:pt x="4203" y="9759"/>
                  </a:cubicBezTo>
                  <a:cubicBezTo>
                    <a:pt x="4126" y="9759"/>
                    <a:pt x="4050" y="9714"/>
                    <a:pt x="4013" y="9640"/>
                  </a:cubicBezTo>
                  <a:cubicBezTo>
                    <a:pt x="4013" y="9608"/>
                    <a:pt x="3840" y="9170"/>
                    <a:pt x="3919" y="8668"/>
                  </a:cubicBezTo>
                  <a:lnTo>
                    <a:pt x="3919" y="8668"/>
                  </a:lnTo>
                  <a:cubicBezTo>
                    <a:pt x="3448" y="8997"/>
                    <a:pt x="3010" y="9248"/>
                    <a:pt x="2555" y="9405"/>
                  </a:cubicBezTo>
                  <a:cubicBezTo>
                    <a:pt x="2533" y="9411"/>
                    <a:pt x="2510" y="9414"/>
                    <a:pt x="2488" y="9414"/>
                  </a:cubicBezTo>
                  <a:cubicBezTo>
                    <a:pt x="2404" y="9414"/>
                    <a:pt x="2329" y="9367"/>
                    <a:pt x="2304" y="9279"/>
                  </a:cubicBezTo>
                  <a:cubicBezTo>
                    <a:pt x="2273" y="9185"/>
                    <a:pt x="2320" y="9076"/>
                    <a:pt x="2430" y="9029"/>
                  </a:cubicBezTo>
                  <a:cubicBezTo>
                    <a:pt x="2821" y="8903"/>
                    <a:pt x="3198" y="8684"/>
                    <a:pt x="3621" y="8402"/>
                  </a:cubicBezTo>
                  <a:lnTo>
                    <a:pt x="3621" y="8402"/>
                  </a:lnTo>
                  <a:cubicBezTo>
                    <a:pt x="3317" y="8495"/>
                    <a:pt x="3092" y="8527"/>
                    <a:pt x="2923" y="8527"/>
                  </a:cubicBezTo>
                  <a:cubicBezTo>
                    <a:pt x="2639" y="8527"/>
                    <a:pt x="2514" y="8435"/>
                    <a:pt x="2445" y="8386"/>
                  </a:cubicBezTo>
                  <a:cubicBezTo>
                    <a:pt x="2351" y="8323"/>
                    <a:pt x="2336" y="8198"/>
                    <a:pt x="2398" y="8119"/>
                  </a:cubicBezTo>
                  <a:cubicBezTo>
                    <a:pt x="2436" y="8063"/>
                    <a:pt x="2496" y="8035"/>
                    <a:pt x="2559" y="8035"/>
                  </a:cubicBezTo>
                  <a:cubicBezTo>
                    <a:pt x="2600" y="8035"/>
                    <a:pt x="2643" y="8047"/>
                    <a:pt x="2680" y="8072"/>
                  </a:cubicBezTo>
                  <a:cubicBezTo>
                    <a:pt x="2714" y="8094"/>
                    <a:pt x="2789" y="8130"/>
                    <a:pt x="2946" y="8130"/>
                  </a:cubicBezTo>
                  <a:cubicBezTo>
                    <a:pt x="3233" y="8130"/>
                    <a:pt x="3793" y="8009"/>
                    <a:pt x="4859" y="7461"/>
                  </a:cubicBezTo>
                  <a:cubicBezTo>
                    <a:pt x="4937" y="7398"/>
                    <a:pt x="5016" y="7351"/>
                    <a:pt x="5094" y="7304"/>
                  </a:cubicBezTo>
                  <a:cubicBezTo>
                    <a:pt x="5470" y="7069"/>
                    <a:pt x="5815" y="6834"/>
                    <a:pt x="6019" y="6505"/>
                  </a:cubicBezTo>
                  <a:cubicBezTo>
                    <a:pt x="6050" y="6301"/>
                    <a:pt x="6082" y="6129"/>
                    <a:pt x="6097" y="5972"/>
                  </a:cubicBezTo>
                  <a:cubicBezTo>
                    <a:pt x="6238" y="4718"/>
                    <a:pt x="5376" y="3746"/>
                    <a:pt x="5188" y="3558"/>
                  </a:cubicBezTo>
                  <a:cubicBezTo>
                    <a:pt x="4687" y="3464"/>
                    <a:pt x="3840" y="3088"/>
                    <a:pt x="3919" y="2226"/>
                  </a:cubicBezTo>
                  <a:cubicBezTo>
                    <a:pt x="3981" y="1474"/>
                    <a:pt x="4906" y="972"/>
                    <a:pt x="5361" y="768"/>
                  </a:cubicBezTo>
                  <a:lnTo>
                    <a:pt x="48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9"/>
            <p:cNvSpPr/>
            <p:nvPr/>
          </p:nvSpPr>
          <p:spPr>
            <a:xfrm>
              <a:off x="4629314" y="1673816"/>
              <a:ext cx="42498" cy="65151"/>
            </a:xfrm>
            <a:custGeom>
              <a:rect b="b" l="l" r="r" t="t"/>
              <a:pathLst>
                <a:path extrusionOk="0" h="3966" w="2587">
                  <a:moveTo>
                    <a:pt x="2116" y="0"/>
                  </a:moveTo>
                  <a:cubicBezTo>
                    <a:pt x="1944" y="204"/>
                    <a:pt x="1709" y="361"/>
                    <a:pt x="1458" y="455"/>
                  </a:cubicBezTo>
                  <a:cubicBezTo>
                    <a:pt x="1286" y="502"/>
                    <a:pt x="1129" y="533"/>
                    <a:pt x="957" y="533"/>
                  </a:cubicBezTo>
                  <a:lnTo>
                    <a:pt x="815" y="533"/>
                  </a:lnTo>
                  <a:cubicBezTo>
                    <a:pt x="784" y="690"/>
                    <a:pt x="721" y="831"/>
                    <a:pt x="627" y="972"/>
                  </a:cubicBezTo>
                  <a:cubicBezTo>
                    <a:pt x="768" y="1035"/>
                    <a:pt x="894" y="1113"/>
                    <a:pt x="1004" y="1223"/>
                  </a:cubicBezTo>
                  <a:cubicBezTo>
                    <a:pt x="1270" y="1473"/>
                    <a:pt x="1427" y="1834"/>
                    <a:pt x="1442" y="2194"/>
                  </a:cubicBezTo>
                  <a:cubicBezTo>
                    <a:pt x="1458" y="2555"/>
                    <a:pt x="1317" y="2931"/>
                    <a:pt x="1066" y="3198"/>
                  </a:cubicBezTo>
                  <a:cubicBezTo>
                    <a:pt x="815" y="3464"/>
                    <a:pt x="455" y="3621"/>
                    <a:pt x="94" y="3637"/>
                  </a:cubicBezTo>
                  <a:lnTo>
                    <a:pt x="0" y="3637"/>
                  </a:lnTo>
                  <a:cubicBezTo>
                    <a:pt x="188" y="3840"/>
                    <a:pt x="471" y="3966"/>
                    <a:pt x="768" y="3966"/>
                  </a:cubicBezTo>
                  <a:cubicBezTo>
                    <a:pt x="1348" y="3966"/>
                    <a:pt x="1819" y="3495"/>
                    <a:pt x="1819" y="2915"/>
                  </a:cubicBezTo>
                  <a:cubicBezTo>
                    <a:pt x="1819" y="2727"/>
                    <a:pt x="1772" y="2539"/>
                    <a:pt x="1678" y="2383"/>
                  </a:cubicBezTo>
                  <a:cubicBezTo>
                    <a:pt x="1850" y="2304"/>
                    <a:pt x="2007" y="2194"/>
                    <a:pt x="2132" y="2069"/>
                  </a:cubicBezTo>
                  <a:cubicBezTo>
                    <a:pt x="2524" y="1662"/>
                    <a:pt x="2587" y="1176"/>
                    <a:pt x="2493" y="643"/>
                  </a:cubicBezTo>
                  <a:cubicBezTo>
                    <a:pt x="2446" y="392"/>
                    <a:pt x="2305" y="172"/>
                    <a:pt x="2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9"/>
            <p:cNvSpPr/>
            <p:nvPr/>
          </p:nvSpPr>
          <p:spPr>
            <a:xfrm>
              <a:off x="4590693" y="1725826"/>
              <a:ext cx="37865" cy="20354"/>
            </a:xfrm>
            <a:custGeom>
              <a:rect b="b" l="l" r="r" t="t"/>
              <a:pathLst>
                <a:path extrusionOk="0" h="1239" w="2305">
                  <a:moveTo>
                    <a:pt x="1364" y="0"/>
                  </a:moveTo>
                  <a:cubicBezTo>
                    <a:pt x="1144" y="126"/>
                    <a:pt x="909" y="188"/>
                    <a:pt x="659" y="188"/>
                  </a:cubicBezTo>
                  <a:lnTo>
                    <a:pt x="612" y="204"/>
                  </a:lnTo>
                  <a:cubicBezTo>
                    <a:pt x="502" y="204"/>
                    <a:pt x="408" y="188"/>
                    <a:pt x="314" y="173"/>
                  </a:cubicBezTo>
                  <a:cubicBezTo>
                    <a:pt x="282" y="251"/>
                    <a:pt x="267" y="329"/>
                    <a:pt x="235" y="392"/>
                  </a:cubicBezTo>
                  <a:lnTo>
                    <a:pt x="235" y="408"/>
                  </a:lnTo>
                  <a:lnTo>
                    <a:pt x="220" y="408"/>
                  </a:lnTo>
                  <a:cubicBezTo>
                    <a:pt x="157" y="533"/>
                    <a:pt x="94" y="659"/>
                    <a:pt x="0" y="753"/>
                  </a:cubicBezTo>
                  <a:lnTo>
                    <a:pt x="63" y="815"/>
                  </a:lnTo>
                  <a:cubicBezTo>
                    <a:pt x="329" y="1082"/>
                    <a:pt x="690" y="1239"/>
                    <a:pt x="1050" y="1239"/>
                  </a:cubicBezTo>
                  <a:cubicBezTo>
                    <a:pt x="1427" y="1239"/>
                    <a:pt x="1787" y="1082"/>
                    <a:pt x="2054" y="815"/>
                  </a:cubicBezTo>
                  <a:cubicBezTo>
                    <a:pt x="2148" y="721"/>
                    <a:pt x="2242" y="596"/>
                    <a:pt x="2304" y="471"/>
                  </a:cubicBezTo>
                  <a:cubicBezTo>
                    <a:pt x="1991" y="439"/>
                    <a:pt x="1677" y="314"/>
                    <a:pt x="1442" y="94"/>
                  </a:cubicBezTo>
                  <a:cubicBezTo>
                    <a:pt x="1411" y="63"/>
                    <a:pt x="1395" y="32"/>
                    <a:pt x="1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9"/>
            <p:cNvSpPr/>
            <p:nvPr/>
          </p:nvSpPr>
          <p:spPr>
            <a:xfrm>
              <a:off x="4490780" y="1623088"/>
              <a:ext cx="55640" cy="37093"/>
            </a:xfrm>
            <a:custGeom>
              <a:rect b="b" l="l" r="r" t="t"/>
              <a:pathLst>
                <a:path extrusionOk="0" h="2258" w="3387">
                  <a:moveTo>
                    <a:pt x="2744" y="0"/>
                  </a:moveTo>
                  <a:cubicBezTo>
                    <a:pt x="2634" y="0"/>
                    <a:pt x="2524" y="16"/>
                    <a:pt x="2430" y="32"/>
                  </a:cubicBezTo>
                  <a:cubicBezTo>
                    <a:pt x="2070" y="141"/>
                    <a:pt x="1772" y="408"/>
                    <a:pt x="1646" y="753"/>
                  </a:cubicBezTo>
                  <a:cubicBezTo>
                    <a:pt x="1490" y="674"/>
                    <a:pt x="1333" y="643"/>
                    <a:pt x="1160" y="643"/>
                  </a:cubicBezTo>
                  <a:cubicBezTo>
                    <a:pt x="863" y="643"/>
                    <a:pt x="565" y="768"/>
                    <a:pt x="345" y="988"/>
                  </a:cubicBezTo>
                  <a:cubicBezTo>
                    <a:pt x="126" y="1207"/>
                    <a:pt x="1" y="1505"/>
                    <a:pt x="1" y="1803"/>
                  </a:cubicBezTo>
                  <a:cubicBezTo>
                    <a:pt x="1" y="1960"/>
                    <a:pt x="32" y="2116"/>
                    <a:pt x="95" y="2257"/>
                  </a:cubicBezTo>
                  <a:cubicBezTo>
                    <a:pt x="314" y="2179"/>
                    <a:pt x="518" y="2101"/>
                    <a:pt x="784" y="2069"/>
                  </a:cubicBezTo>
                  <a:lnTo>
                    <a:pt x="800" y="2007"/>
                  </a:lnTo>
                  <a:cubicBezTo>
                    <a:pt x="1035" y="2007"/>
                    <a:pt x="1270" y="2116"/>
                    <a:pt x="1474" y="2195"/>
                  </a:cubicBezTo>
                  <a:cubicBezTo>
                    <a:pt x="1537" y="2163"/>
                    <a:pt x="1584" y="2163"/>
                    <a:pt x="1646" y="2132"/>
                  </a:cubicBezTo>
                  <a:lnTo>
                    <a:pt x="1662" y="2148"/>
                  </a:lnTo>
                  <a:cubicBezTo>
                    <a:pt x="1897" y="2054"/>
                    <a:pt x="2038" y="1991"/>
                    <a:pt x="2258" y="1975"/>
                  </a:cubicBezTo>
                  <a:lnTo>
                    <a:pt x="2399" y="1975"/>
                  </a:lnTo>
                  <a:cubicBezTo>
                    <a:pt x="2430" y="1865"/>
                    <a:pt x="2461" y="1771"/>
                    <a:pt x="2508" y="1693"/>
                  </a:cubicBezTo>
                  <a:cubicBezTo>
                    <a:pt x="2603" y="1317"/>
                    <a:pt x="2853" y="1003"/>
                    <a:pt x="3214" y="831"/>
                  </a:cubicBezTo>
                  <a:cubicBezTo>
                    <a:pt x="3230" y="706"/>
                    <a:pt x="3245" y="580"/>
                    <a:pt x="3277" y="455"/>
                  </a:cubicBezTo>
                  <a:lnTo>
                    <a:pt x="3277" y="439"/>
                  </a:lnTo>
                  <a:lnTo>
                    <a:pt x="3292" y="423"/>
                  </a:lnTo>
                  <a:lnTo>
                    <a:pt x="3386" y="188"/>
                  </a:lnTo>
                  <a:cubicBezTo>
                    <a:pt x="3198" y="63"/>
                    <a:pt x="2963" y="0"/>
                    <a:pt x="2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9"/>
            <p:cNvSpPr/>
            <p:nvPr/>
          </p:nvSpPr>
          <p:spPr>
            <a:xfrm>
              <a:off x="4548457" y="1610981"/>
              <a:ext cx="53061" cy="27565"/>
            </a:xfrm>
            <a:custGeom>
              <a:rect b="b" l="l" r="r" t="t"/>
              <a:pathLst>
                <a:path extrusionOk="0" h="1678" w="3230">
                  <a:moveTo>
                    <a:pt x="1693" y="1"/>
                  </a:moveTo>
                  <a:cubicBezTo>
                    <a:pt x="1333" y="48"/>
                    <a:pt x="1145" y="63"/>
                    <a:pt x="831" y="251"/>
                  </a:cubicBezTo>
                  <a:cubicBezTo>
                    <a:pt x="596" y="377"/>
                    <a:pt x="314" y="628"/>
                    <a:pt x="204" y="878"/>
                  </a:cubicBezTo>
                  <a:cubicBezTo>
                    <a:pt x="142" y="1004"/>
                    <a:pt x="95" y="1129"/>
                    <a:pt x="32" y="1270"/>
                  </a:cubicBezTo>
                  <a:cubicBezTo>
                    <a:pt x="16" y="1333"/>
                    <a:pt x="16" y="1396"/>
                    <a:pt x="1" y="1458"/>
                  </a:cubicBezTo>
                  <a:lnTo>
                    <a:pt x="16" y="1458"/>
                  </a:lnTo>
                  <a:cubicBezTo>
                    <a:pt x="126" y="1427"/>
                    <a:pt x="236" y="1411"/>
                    <a:pt x="345" y="1411"/>
                  </a:cubicBezTo>
                  <a:cubicBezTo>
                    <a:pt x="596" y="1411"/>
                    <a:pt x="847" y="1474"/>
                    <a:pt x="1067" y="1599"/>
                  </a:cubicBezTo>
                  <a:cubicBezTo>
                    <a:pt x="1317" y="1411"/>
                    <a:pt x="1615" y="1317"/>
                    <a:pt x="1929" y="1317"/>
                  </a:cubicBezTo>
                  <a:lnTo>
                    <a:pt x="2023" y="1317"/>
                  </a:lnTo>
                  <a:cubicBezTo>
                    <a:pt x="2289" y="1333"/>
                    <a:pt x="2524" y="1411"/>
                    <a:pt x="2744" y="1552"/>
                  </a:cubicBezTo>
                  <a:lnTo>
                    <a:pt x="2759" y="1568"/>
                  </a:lnTo>
                  <a:lnTo>
                    <a:pt x="2775" y="1584"/>
                  </a:lnTo>
                  <a:lnTo>
                    <a:pt x="2885" y="1678"/>
                  </a:lnTo>
                  <a:cubicBezTo>
                    <a:pt x="2916" y="1599"/>
                    <a:pt x="2947" y="1521"/>
                    <a:pt x="2979" y="1458"/>
                  </a:cubicBezTo>
                  <a:cubicBezTo>
                    <a:pt x="3041" y="1317"/>
                    <a:pt x="3136" y="1192"/>
                    <a:pt x="3230" y="1082"/>
                  </a:cubicBezTo>
                  <a:cubicBezTo>
                    <a:pt x="3151" y="863"/>
                    <a:pt x="3026" y="659"/>
                    <a:pt x="2853" y="486"/>
                  </a:cubicBezTo>
                  <a:lnTo>
                    <a:pt x="2524" y="236"/>
                  </a:lnTo>
                  <a:cubicBezTo>
                    <a:pt x="2273" y="79"/>
                    <a:pt x="1991" y="16"/>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9"/>
            <p:cNvSpPr/>
            <p:nvPr/>
          </p:nvSpPr>
          <p:spPr>
            <a:xfrm>
              <a:off x="4596869" y="1693628"/>
              <a:ext cx="51763" cy="35303"/>
            </a:xfrm>
            <a:custGeom>
              <a:rect b="b" l="l" r="r" t="t"/>
              <a:pathLst>
                <a:path extrusionOk="0" h="2149" w="3151">
                  <a:moveTo>
                    <a:pt x="2430" y="1"/>
                  </a:moveTo>
                  <a:cubicBezTo>
                    <a:pt x="2414" y="32"/>
                    <a:pt x="2383" y="48"/>
                    <a:pt x="2367" y="79"/>
                  </a:cubicBezTo>
                  <a:cubicBezTo>
                    <a:pt x="2054" y="393"/>
                    <a:pt x="1646" y="565"/>
                    <a:pt x="1207" y="565"/>
                  </a:cubicBezTo>
                  <a:cubicBezTo>
                    <a:pt x="957" y="565"/>
                    <a:pt x="737" y="503"/>
                    <a:pt x="518" y="409"/>
                  </a:cubicBezTo>
                  <a:lnTo>
                    <a:pt x="518" y="456"/>
                  </a:lnTo>
                  <a:cubicBezTo>
                    <a:pt x="533" y="722"/>
                    <a:pt x="424" y="973"/>
                    <a:pt x="236" y="1161"/>
                  </a:cubicBezTo>
                  <a:cubicBezTo>
                    <a:pt x="157" y="1239"/>
                    <a:pt x="94" y="1286"/>
                    <a:pt x="0" y="1333"/>
                  </a:cubicBezTo>
                  <a:cubicBezTo>
                    <a:pt x="16" y="1365"/>
                    <a:pt x="16" y="1380"/>
                    <a:pt x="16" y="1412"/>
                  </a:cubicBezTo>
                  <a:cubicBezTo>
                    <a:pt x="47" y="1553"/>
                    <a:pt x="32" y="1709"/>
                    <a:pt x="16" y="1851"/>
                  </a:cubicBezTo>
                  <a:cubicBezTo>
                    <a:pt x="79" y="1866"/>
                    <a:pt x="157" y="1882"/>
                    <a:pt x="236" y="1882"/>
                  </a:cubicBezTo>
                  <a:lnTo>
                    <a:pt x="267" y="1866"/>
                  </a:lnTo>
                  <a:cubicBezTo>
                    <a:pt x="565" y="1866"/>
                    <a:pt x="831" y="1757"/>
                    <a:pt x="1051" y="1584"/>
                  </a:cubicBezTo>
                  <a:cubicBezTo>
                    <a:pt x="1113" y="1678"/>
                    <a:pt x="1176" y="1772"/>
                    <a:pt x="1254" y="1851"/>
                  </a:cubicBezTo>
                  <a:cubicBezTo>
                    <a:pt x="1458" y="2039"/>
                    <a:pt x="1740" y="2148"/>
                    <a:pt x="2022" y="2148"/>
                  </a:cubicBezTo>
                  <a:lnTo>
                    <a:pt x="2054" y="2148"/>
                  </a:lnTo>
                  <a:cubicBezTo>
                    <a:pt x="2352" y="2133"/>
                    <a:pt x="2634" y="2007"/>
                    <a:pt x="2837" y="1788"/>
                  </a:cubicBezTo>
                  <a:cubicBezTo>
                    <a:pt x="3041" y="1584"/>
                    <a:pt x="3151" y="1286"/>
                    <a:pt x="3135" y="1004"/>
                  </a:cubicBezTo>
                  <a:cubicBezTo>
                    <a:pt x="3120" y="706"/>
                    <a:pt x="2994" y="424"/>
                    <a:pt x="2790" y="220"/>
                  </a:cubicBezTo>
                  <a:cubicBezTo>
                    <a:pt x="2681" y="126"/>
                    <a:pt x="2571" y="48"/>
                    <a:pt x="2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9"/>
            <p:cNvSpPr/>
            <p:nvPr/>
          </p:nvSpPr>
          <p:spPr>
            <a:xfrm>
              <a:off x="4475585" y="1662744"/>
              <a:ext cx="34777" cy="49447"/>
            </a:xfrm>
            <a:custGeom>
              <a:rect b="b" l="l" r="r" t="t"/>
              <a:pathLst>
                <a:path extrusionOk="0" h="3010" w="2117">
                  <a:moveTo>
                    <a:pt x="1725" y="0"/>
                  </a:moveTo>
                  <a:cubicBezTo>
                    <a:pt x="1364" y="31"/>
                    <a:pt x="1176" y="63"/>
                    <a:pt x="863" y="235"/>
                  </a:cubicBezTo>
                  <a:cubicBezTo>
                    <a:pt x="643" y="376"/>
                    <a:pt x="361" y="627"/>
                    <a:pt x="236" y="878"/>
                  </a:cubicBezTo>
                  <a:cubicBezTo>
                    <a:pt x="189" y="1003"/>
                    <a:pt x="126" y="1129"/>
                    <a:pt x="79" y="1270"/>
                  </a:cubicBezTo>
                  <a:cubicBezTo>
                    <a:pt x="1" y="1552"/>
                    <a:pt x="1" y="1850"/>
                    <a:pt x="79" y="2132"/>
                  </a:cubicBezTo>
                  <a:cubicBezTo>
                    <a:pt x="173" y="2477"/>
                    <a:pt x="377" y="2790"/>
                    <a:pt x="659" y="3010"/>
                  </a:cubicBezTo>
                  <a:cubicBezTo>
                    <a:pt x="659" y="2790"/>
                    <a:pt x="706" y="2571"/>
                    <a:pt x="816" y="2367"/>
                  </a:cubicBezTo>
                  <a:lnTo>
                    <a:pt x="816" y="2351"/>
                  </a:lnTo>
                  <a:lnTo>
                    <a:pt x="832" y="2336"/>
                  </a:lnTo>
                  <a:lnTo>
                    <a:pt x="941" y="2163"/>
                  </a:lnTo>
                  <a:lnTo>
                    <a:pt x="1004" y="2069"/>
                  </a:lnTo>
                  <a:lnTo>
                    <a:pt x="1004" y="2053"/>
                  </a:lnTo>
                  <a:lnTo>
                    <a:pt x="1020" y="2038"/>
                  </a:lnTo>
                  <a:cubicBezTo>
                    <a:pt x="1176" y="1865"/>
                    <a:pt x="1364" y="1724"/>
                    <a:pt x="1568" y="1630"/>
                  </a:cubicBezTo>
                  <a:cubicBezTo>
                    <a:pt x="1537" y="1348"/>
                    <a:pt x="1553" y="1082"/>
                    <a:pt x="1647" y="799"/>
                  </a:cubicBezTo>
                  <a:lnTo>
                    <a:pt x="1647" y="784"/>
                  </a:lnTo>
                  <a:lnTo>
                    <a:pt x="1662" y="768"/>
                  </a:lnTo>
                  <a:lnTo>
                    <a:pt x="1788" y="502"/>
                  </a:lnTo>
                  <a:lnTo>
                    <a:pt x="1835" y="408"/>
                  </a:lnTo>
                  <a:lnTo>
                    <a:pt x="1835" y="392"/>
                  </a:lnTo>
                  <a:lnTo>
                    <a:pt x="1850" y="376"/>
                  </a:lnTo>
                  <a:cubicBezTo>
                    <a:pt x="1929" y="251"/>
                    <a:pt x="2023" y="141"/>
                    <a:pt x="2117" y="47"/>
                  </a:cubicBezTo>
                  <a:cubicBezTo>
                    <a:pt x="1991" y="16"/>
                    <a:pt x="1866" y="0"/>
                    <a:pt x="1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9"/>
            <p:cNvSpPr/>
            <p:nvPr/>
          </p:nvSpPr>
          <p:spPr>
            <a:xfrm>
              <a:off x="4599958" y="1626423"/>
              <a:ext cx="65677" cy="51517"/>
            </a:xfrm>
            <a:custGeom>
              <a:rect b="b" l="l" r="r" t="t"/>
              <a:pathLst>
                <a:path extrusionOk="0" h="3136" w="3998">
                  <a:moveTo>
                    <a:pt x="1113" y="1"/>
                  </a:moveTo>
                  <a:cubicBezTo>
                    <a:pt x="988" y="1"/>
                    <a:pt x="863" y="17"/>
                    <a:pt x="753" y="64"/>
                  </a:cubicBezTo>
                  <a:cubicBezTo>
                    <a:pt x="455" y="158"/>
                    <a:pt x="220" y="361"/>
                    <a:pt x="95" y="628"/>
                  </a:cubicBezTo>
                  <a:cubicBezTo>
                    <a:pt x="48" y="738"/>
                    <a:pt x="16" y="847"/>
                    <a:pt x="1" y="973"/>
                  </a:cubicBezTo>
                  <a:cubicBezTo>
                    <a:pt x="126" y="1130"/>
                    <a:pt x="220" y="1302"/>
                    <a:pt x="267" y="1506"/>
                  </a:cubicBezTo>
                  <a:lnTo>
                    <a:pt x="314" y="1553"/>
                  </a:lnTo>
                  <a:cubicBezTo>
                    <a:pt x="533" y="1443"/>
                    <a:pt x="769" y="1380"/>
                    <a:pt x="1019" y="1380"/>
                  </a:cubicBezTo>
                  <a:cubicBezTo>
                    <a:pt x="1458" y="1380"/>
                    <a:pt x="1866" y="1553"/>
                    <a:pt x="2179" y="1866"/>
                  </a:cubicBezTo>
                  <a:cubicBezTo>
                    <a:pt x="2477" y="2180"/>
                    <a:pt x="2649" y="2587"/>
                    <a:pt x="2649" y="3010"/>
                  </a:cubicBezTo>
                  <a:cubicBezTo>
                    <a:pt x="2649" y="3057"/>
                    <a:pt x="2649" y="3089"/>
                    <a:pt x="2649" y="3136"/>
                  </a:cubicBezTo>
                  <a:lnTo>
                    <a:pt x="2744" y="3136"/>
                  </a:lnTo>
                  <a:cubicBezTo>
                    <a:pt x="2885" y="3136"/>
                    <a:pt x="3010" y="3120"/>
                    <a:pt x="3151" y="3073"/>
                  </a:cubicBezTo>
                  <a:cubicBezTo>
                    <a:pt x="3449" y="2963"/>
                    <a:pt x="3700" y="2744"/>
                    <a:pt x="3841" y="2446"/>
                  </a:cubicBezTo>
                  <a:cubicBezTo>
                    <a:pt x="3982" y="2164"/>
                    <a:pt x="3997" y="1835"/>
                    <a:pt x="3888" y="1521"/>
                  </a:cubicBezTo>
                  <a:cubicBezTo>
                    <a:pt x="3794" y="1224"/>
                    <a:pt x="3574" y="973"/>
                    <a:pt x="3276" y="832"/>
                  </a:cubicBezTo>
                  <a:cubicBezTo>
                    <a:pt x="3104" y="753"/>
                    <a:pt x="2932" y="706"/>
                    <a:pt x="2744" y="706"/>
                  </a:cubicBezTo>
                  <a:cubicBezTo>
                    <a:pt x="2618" y="706"/>
                    <a:pt x="2477" y="738"/>
                    <a:pt x="2352" y="769"/>
                  </a:cubicBezTo>
                  <a:cubicBezTo>
                    <a:pt x="2305" y="785"/>
                    <a:pt x="2258" y="816"/>
                    <a:pt x="2211" y="832"/>
                  </a:cubicBezTo>
                  <a:cubicBezTo>
                    <a:pt x="2211" y="800"/>
                    <a:pt x="2195" y="785"/>
                    <a:pt x="2195" y="753"/>
                  </a:cubicBezTo>
                  <a:cubicBezTo>
                    <a:pt x="2101" y="471"/>
                    <a:pt x="1881" y="236"/>
                    <a:pt x="1615" y="111"/>
                  </a:cubicBezTo>
                  <a:cubicBezTo>
                    <a:pt x="1458" y="32"/>
                    <a:pt x="1286" y="1"/>
                    <a:pt x="1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9"/>
            <p:cNvSpPr/>
            <p:nvPr/>
          </p:nvSpPr>
          <p:spPr>
            <a:xfrm>
              <a:off x="4490780" y="1694154"/>
              <a:ext cx="102491" cy="52798"/>
            </a:xfrm>
            <a:custGeom>
              <a:rect b="b" l="l" r="r" t="t"/>
              <a:pathLst>
                <a:path extrusionOk="0" h="3214" w="6239">
                  <a:moveTo>
                    <a:pt x="722" y="0"/>
                  </a:moveTo>
                  <a:cubicBezTo>
                    <a:pt x="565" y="79"/>
                    <a:pt x="424" y="188"/>
                    <a:pt x="314" y="314"/>
                  </a:cubicBezTo>
                  <a:cubicBezTo>
                    <a:pt x="251" y="408"/>
                    <a:pt x="189" y="486"/>
                    <a:pt x="142" y="580"/>
                  </a:cubicBezTo>
                  <a:cubicBezTo>
                    <a:pt x="48" y="768"/>
                    <a:pt x="1" y="988"/>
                    <a:pt x="32" y="1207"/>
                  </a:cubicBezTo>
                  <a:lnTo>
                    <a:pt x="32" y="1239"/>
                  </a:lnTo>
                  <a:cubicBezTo>
                    <a:pt x="48" y="1348"/>
                    <a:pt x="79" y="1458"/>
                    <a:pt x="95" y="1552"/>
                  </a:cubicBezTo>
                  <a:cubicBezTo>
                    <a:pt x="173" y="1756"/>
                    <a:pt x="298" y="1928"/>
                    <a:pt x="455" y="2069"/>
                  </a:cubicBezTo>
                  <a:cubicBezTo>
                    <a:pt x="675" y="2257"/>
                    <a:pt x="957" y="2351"/>
                    <a:pt x="1239" y="2351"/>
                  </a:cubicBezTo>
                  <a:lnTo>
                    <a:pt x="1349" y="2351"/>
                  </a:lnTo>
                  <a:lnTo>
                    <a:pt x="1411" y="2336"/>
                  </a:lnTo>
                  <a:cubicBezTo>
                    <a:pt x="1505" y="2681"/>
                    <a:pt x="1740" y="2978"/>
                    <a:pt x="2085" y="3120"/>
                  </a:cubicBezTo>
                  <a:cubicBezTo>
                    <a:pt x="2226" y="3182"/>
                    <a:pt x="2383" y="3214"/>
                    <a:pt x="2540" y="3214"/>
                  </a:cubicBezTo>
                  <a:cubicBezTo>
                    <a:pt x="2791" y="3214"/>
                    <a:pt x="3026" y="3135"/>
                    <a:pt x="3214" y="2963"/>
                  </a:cubicBezTo>
                  <a:cubicBezTo>
                    <a:pt x="3355" y="2884"/>
                    <a:pt x="3496" y="2775"/>
                    <a:pt x="3606" y="2665"/>
                  </a:cubicBezTo>
                  <a:lnTo>
                    <a:pt x="3637" y="2696"/>
                  </a:lnTo>
                  <a:cubicBezTo>
                    <a:pt x="3715" y="2759"/>
                    <a:pt x="3794" y="2822"/>
                    <a:pt x="3888" y="2869"/>
                  </a:cubicBezTo>
                  <a:cubicBezTo>
                    <a:pt x="4029" y="2963"/>
                    <a:pt x="4154" y="2994"/>
                    <a:pt x="4389" y="3057"/>
                  </a:cubicBezTo>
                  <a:cubicBezTo>
                    <a:pt x="4483" y="3072"/>
                    <a:pt x="4578" y="3088"/>
                    <a:pt x="4672" y="3088"/>
                  </a:cubicBezTo>
                  <a:cubicBezTo>
                    <a:pt x="4860" y="3088"/>
                    <a:pt x="5032" y="3057"/>
                    <a:pt x="5204" y="2994"/>
                  </a:cubicBezTo>
                  <a:cubicBezTo>
                    <a:pt x="5314" y="2931"/>
                    <a:pt x="5440" y="2869"/>
                    <a:pt x="5549" y="2806"/>
                  </a:cubicBezTo>
                  <a:cubicBezTo>
                    <a:pt x="5769" y="2649"/>
                    <a:pt x="5941" y="2461"/>
                    <a:pt x="6051" y="2210"/>
                  </a:cubicBezTo>
                  <a:cubicBezTo>
                    <a:pt x="6145" y="1975"/>
                    <a:pt x="6239" y="1693"/>
                    <a:pt x="6192" y="1427"/>
                  </a:cubicBezTo>
                  <a:lnTo>
                    <a:pt x="6192" y="1427"/>
                  </a:lnTo>
                  <a:lnTo>
                    <a:pt x="6192" y="1411"/>
                  </a:lnTo>
                  <a:cubicBezTo>
                    <a:pt x="6114" y="1427"/>
                    <a:pt x="6051" y="1442"/>
                    <a:pt x="5973" y="1442"/>
                  </a:cubicBezTo>
                  <a:cubicBezTo>
                    <a:pt x="5675" y="1442"/>
                    <a:pt x="5408" y="1317"/>
                    <a:pt x="5220" y="1113"/>
                  </a:cubicBezTo>
                  <a:cubicBezTo>
                    <a:pt x="5079" y="1239"/>
                    <a:pt x="4907" y="1364"/>
                    <a:pt x="4672" y="1442"/>
                  </a:cubicBezTo>
                  <a:cubicBezTo>
                    <a:pt x="4546" y="1489"/>
                    <a:pt x="4405" y="1521"/>
                    <a:pt x="4264" y="1521"/>
                  </a:cubicBezTo>
                  <a:cubicBezTo>
                    <a:pt x="4013" y="1521"/>
                    <a:pt x="3762" y="1442"/>
                    <a:pt x="3559" y="1317"/>
                  </a:cubicBezTo>
                  <a:cubicBezTo>
                    <a:pt x="3465" y="1254"/>
                    <a:pt x="3371" y="1192"/>
                    <a:pt x="3292" y="1113"/>
                  </a:cubicBezTo>
                  <a:cubicBezTo>
                    <a:pt x="3026" y="1239"/>
                    <a:pt x="2759" y="1301"/>
                    <a:pt x="2493" y="1301"/>
                  </a:cubicBezTo>
                  <a:lnTo>
                    <a:pt x="2352" y="1301"/>
                  </a:lnTo>
                  <a:lnTo>
                    <a:pt x="2336" y="1286"/>
                  </a:lnTo>
                  <a:lnTo>
                    <a:pt x="2023" y="1239"/>
                  </a:lnTo>
                  <a:lnTo>
                    <a:pt x="1944" y="1223"/>
                  </a:lnTo>
                  <a:lnTo>
                    <a:pt x="1913" y="1207"/>
                  </a:lnTo>
                  <a:lnTo>
                    <a:pt x="1882" y="1207"/>
                  </a:lnTo>
                  <a:lnTo>
                    <a:pt x="1819" y="1176"/>
                  </a:lnTo>
                  <a:cubicBezTo>
                    <a:pt x="1709" y="1129"/>
                    <a:pt x="1584" y="1066"/>
                    <a:pt x="1458" y="988"/>
                  </a:cubicBezTo>
                  <a:cubicBezTo>
                    <a:pt x="1443" y="972"/>
                    <a:pt x="1380" y="941"/>
                    <a:pt x="1223" y="800"/>
                  </a:cubicBezTo>
                  <a:cubicBezTo>
                    <a:pt x="1192" y="768"/>
                    <a:pt x="1160" y="737"/>
                    <a:pt x="1129" y="706"/>
                  </a:cubicBezTo>
                  <a:lnTo>
                    <a:pt x="1098" y="674"/>
                  </a:lnTo>
                  <a:cubicBezTo>
                    <a:pt x="894" y="486"/>
                    <a:pt x="784" y="251"/>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9"/>
            <p:cNvSpPr/>
            <p:nvPr/>
          </p:nvSpPr>
          <p:spPr>
            <a:xfrm>
              <a:off x="4505467" y="1637249"/>
              <a:ext cx="91156" cy="73661"/>
            </a:xfrm>
            <a:custGeom>
              <a:rect b="b" l="l" r="r" t="t"/>
              <a:pathLst>
                <a:path extrusionOk="0" h="4484" w="5549">
                  <a:moveTo>
                    <a:pt x="4546" y="0"/>
                  </a:moveTo>
                  <a:cubicBezTo>
                    <a:pt x="4248" y="0"/>
                    <a:pt x="3966" y="110"/>
                    <a:pt x="3746" y="298"/>
                  </a:cubicBezTo>
                  <a:lnTo>
                    <a:pt x="3699" y="345"/>
                  </a:lnTo>
                  <a:cubicBezTo>
                    <a:pt x="3480" y="188"/>
                    <a:pt x="3229" y="94"/>
                    <a:pt x="2962" y="94"/>
                  </a:cubicBezTo>
                  <a:cubicBezTo>
                    <a:pt x="2884" y="94"/>
                    <a:pt x="2790" y="110"/>
                    <a:pt x="2696" y="126"/>
                  </a:cubicBezTo>
                  <a:cubicBezTo>
                    <a:pt x="2273" y="220"/>
                    <a:pt x="1959" y="533"/>
                    <a:pt x="1881" y="925"/>
                  </a:cubicBezTo>
                  <a:cubicBezTo>
                    <a:pt x="1803" y="1066"/>
                    <a:pt x="1756" y="1239"/>
                    <a:pt x="1740" y="1395"/>
                  </a:cubicBezTo>
                  <a:lnTo>
                    <a:pt x="1395" y="1395"/>
                  </a:lnTo>
                  <a:cubicBezTo>
                    <a:pt x="1223" y="1411"/>
                    <a:pt x="1097" y="1458"/>
                    <a:pt x="878" y="1552"/>
                  </a:cubicBezTo>
                  <a:cubicBezTo>
                    <a:pt x="627" y="1677"/>
                    <a:pt x="423" y="1850"/>
                    <a:pt x="266" y="2085"/>
                  </a:cubicBezTo>
                  <a:cubicBezTo>
                    <a:pt x="204" y="2210"/>
                    <a:pt x="141" y="2320"/>
                    <a:pt x="94" y="2446"/>
                  </a:cubicBezTo>
                  <a:cubicBezTo>
                    <a:pt x="16" y="2696"/>
                    <a:pt x="0" y="2947"/>
                    <a:pt x="47" y="3214"/>
                  </a:cubicBezTo>
                  <a:cubicBezTo>
                    <a:pt x="110" y="3464"/>
                    <a:pt x="204" y="3762"/>
                    <a:pt x="408" y="3935"/>
                  </a:cubicBezTo>
                  <a:lnTo>
                    <a:pt x="392" y="3935"/>
                  </a:lnTo>
                  <a:cubicBezTo>
                    <a:pt x="392" y="3935"/>
                    <a:pt x="627" y="4154"/>
                    <a:pt x="721" y="4217"/>
                  </a:cubicBezTo>
                  <a:cubicBezTo>
                    <a:pt x="846" y="4295"/>
                    <a:pt x="972" y="4342"/>
                    <a:pt x="1113" y="4405"/>
                  </a:cubicBezTo>
                  <a:cubicBezTo>
                    <a:pt x="1238" y="4436"/>
                    <a:pt x="1364" y="4452"/>
                    <a:pt x="1489" y="4483"/>
                  </a:cubicBezTo>
                  <a:lnTo>
                    <a:pt x="1599" y="4483"/>
                  </a:lnTo>
                  <a:cubicBezTo>
                    <a:pt x="1803" y="4483"/>
                    <a:pt x="2006" y="4436"/>
                    <a:pt x="2194" y="4358"/>
                  </a:cubicBezTo>
                  <a:cubicBezTo>
                    <a:pt x="1975" y="4091"/>
                    <a:pt x="1834" y="3762"/>
                    <a:pt x="1771" y="3417"/>
                  </a:cubicBezTo>
                  <a:cubicBezTo>
                    <a:pt x="1724" y="3025"/>
                    <a:pt x="1740" y="2728"/>
                    <a:pt x="1818" y="2493"/>
                  </a:cubicBezTo>
                  <a:lnTo>
                    <a:pt x="1850" y="2430"/>
                  </a:lnTo>
                  <a:cubicBezTo>
                    <a:pt x="1881" y="2320"/>
                    <a:pt x="1928" y="2148"/>
                    <a:pt x="2038" y="2007"/>
                  </a:cubicBezTo>
                  <a:cubicBezTo>
                    <a:pt x="2179" y="1834"/>
                    <a:pt x="2398" y="1740"/>
                    <a:pt x="2633" y="1740"/>
                  </a:cubicBezTo>
                  <a:cubicBezTo>
                    <a:pt x="2727" y="1740"/>
                    <a:pt x="2806" y="1756"/>
                    <a:pt x="2900" y="1787"/>
                  </a:cubicBezTo>
                  <a:cubicBezTo>
                    <a:pt x="3151" y="1897"/>
                    <a:pt x="3276" y="2101"/>
                    <a:pt x="3370" y="2273"/>
                  </a:cubicBezTo>
                  <a:cubicBezTo>
                    <a:pt x="3386" y="2242"/>
                    <a:pt x="3417" y="2226"/>
                    <a:pt x="3448" y="2195"/>
                  </a:cubicBezTo>
                  <a:cubicBezTo>
                    <a:pt x="3495" y="2132"/>
                    <a:pt x="3558" y="2085"/>
                    <a:pt x="3621" y="2038"/>
                  </a:cubicBezTo>
                  <a:cubicBezTo>
                    <a:pt x="3605" y="1960"/>
                    <a:pt x="3605" y="1881"/>
                    <a:pt x="3605" y="1787"/>
                  </a:cubicBezTo>
                  <a:cubicBezTo>
                    <a:pt x="3605" y="1427"/>
                    <a:pt x="3746" y="1066"/>
                    <a:pt x="4013" y="800"/>
                  </a:cubicBezTo>
                  <a:cubicBezTo>
                    <a:pt x="4263" y="549"/>
                    <a:pt x="4624" y="392"/>
                    <a:pt x="5000" y="392"/>
                  </a:cubicBezTo>
                  <a:cubicBezTo>
                    <a:pt x="5188" y="392"/>
                    <a:pt x="5376" y="439"/>
                    <a:pt x="5549" y="518"/>
                  </a:cubicBezTo>
                  <a:cubicBezTo>
                    <a:pt x="5533" y="486"/>
                    <a:pt x="5502" y="455"/>
                    <a:pt x="5486" y="439"/>
                  </a:cubicBezTo>
                  <a:lnTo>
                    <a:pt x="5455" y="408"/>
                  </a:lnTo>
                  <a:cubicBezTo>
                    <a:pt x="5376" y="345"/>
                    <a:pt x="5298" y="267"/>
                    <a:pt x="5220" y="204"/>
                  </a:cubicBezTo>
                  <a:cubicBezTo>
                    <a:pt x="5031" y="79"/>
                    <a:pt x="4843" y="16"/>
                    <a:pt x="4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9"/>
            <p:cNvSpPr/>
            <p:nvPr/>
          </p:nvSpPr>
          <p:spPr>
            <a:xfrm>
              <a:off x="4569320" y="1648321"/>
              <a:ext cx="69538" cy="49972"/>
            </a:xfrm>
            <a:custGeom>
              <a:rect b="b" l="l" r="r" t="t"/>
              <a:pathLst>
                <a:path extrusionOk="0" h="3042" w="4233">
                  <a:moveTo>
                    <a:pt x="1113" y="0"/>
                  </a:moveTo>
                  <a:cubicBezTo>
                    <a:pt x="815" y="0"/>
                    <a:pt x="533" y="126"/>
                    <a:pt x="314" y="329"/>
                  </a:cubicBezTo>
                  <a:cubicBezTo>
                    <a:pt x="110" y="533"/>
                    <a:pt x="0" y="831"/>
                    <a:pt x="0" y="1113"/>
                  </a:cubicBezTo>
                  <a:cubicBezTo>
                    <a:pt x="0" y="1145"/>
                    <a:pt x="0" y="1160"/>
                    <a:pt x="0" y="1192"/>
                  </a:cubicBezTo>
                  <a:cubicBezTo>
                    <a:pt x="32" y="1176"/>
                    <a:pt x="47" y="1160"/>
                    <a:pt x="79" y="1160"/>
                  </a:cubicBezTo>
                  <a:cubicBezTo>
                    <a:pt x="173" y="1098"/>
                    <a:pt x="267" y="1066"/>
                    <a:pt x="376" y="1050"/>
                  </a:cubicBezTo>
                  <a:cubicBezTo>
                    <a:pt x="439" y="1050"/>
                    <a:pt x="518" y="1035"/>
                    <a:pt x="580" y="1035"/>
                  </a:cubicBezTo>
                  <a:cubicBezTo>
                    <a:pt x="925" y="1035"/>
                    <a:pt x="1223" y="1176"/>
                    <a:pt x="1474" y="1427"/>
                  </a:cubicBezTo>
                  <a:cubicBezTo>
                    <a:pt x="1583" y="1521"/>
                    <a:pt x="1709" y="1646"/>
                    <a:pt x="1818" y="1834"/>
                  </a:cubicBezTo>
                  <a:lnTo>
                    <a:pt x="1803" y="1834"/>
                  </a:lnTo>
                  <a:cubicBezTo>
                    <a:pt x="1834" y="1866"/>
                    <a:pt x="1850" y="1897"/>
                    <a:pt x="1866" y="1928"/>
                  </a:cubicBezTo>
                  <a:cubicBezTo>
                    <a:pt x="1913" y="2022"/>
                    <a:pt x="1928" y="2069"/>
                    <a:pt x="1944" y="2101"/>
                  </a:cubicBezTo>
                  <a:cubicBezTo>
                    <a:pt x="1944" y="2132"/>
                    <a:pt x="1960" y="2148"/>
                    <a:pt x="1975" y="2179"/>
                  </a:cubicBezTo>
                  <a:cubicBezTo>
                    <a:pt x="2038" y="2320"/>
                    <a:pt x="2116" y="2477"/>
                    <a:pt x="2148" y="2665"/>
                  </a:cubicBezTo>
                  <a:cubicBezTo>
                    <a:pt x="2148" y="2728"/>
                    <a:pt x="2163" y="2775"/>
                    <a:pt x="2163" y="2822"/>
                  </a:cubicBezTo>
                  <a:cubicBezTo>
                    <a:pt x="2367" y="2963"/>
                    <a:pt x="2618" y="3041"/>
                    <a:pt x="2884" y="3041"/>
                  </a:cubicBezTo>
                  <a:cubicBezTo>
                    <a:pt x="3621" y="3041"/>
                    <a:pt x="4232" y="2414"/>
                    <a:pt x="4232" y="1677"/>
                  </a:cubicBezTo>
                  <a:cubicBezTo>
                    <a:pt x="4232" y="941"/>
                    <a:pt x="3621" y="329"/>
                    <a:pt x="2884" y="329"/>
                  </a:cubicBezTo>
                  <a:cubicBezTo>
                    <a:pt x="2587" y="329"/>
                    <a:pt x="2320" y="424"/>
                    <a:pt x="2085" y="596"/>
                  </a:cubicBezTo>
                  <a:cubicBezTo>
                    <a:pt x="2038" y="502"/>
                    <a:pt x="1975" y="408"/>
                    <a:pt x="1897" y="329"/>
                  </a:cubicBezTo>
                  <a:cubicBezTo>
                    <a:pt x="1693" y="126"/>
                    <a:pt x="1395" y="0"/>
                    <a:pt x="1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9"/>
            <p:cNvSpPr/>
            <p:nvPr/>
          </p:nvSpPr>
          <p:spPr>
            <a:xfrm>
              <a:off x="4538420" y="1670202"/>
              <a:ext cx="62589" cy="44305"/>
            </a:xfrm>
            <a:custGeom>
              <a:rect b="b" l="l" r="r" t="t"/>
              <a:pathLst>
                <a:path extrusionOk="0" h="2697" w="3810">
                  <a:moveTo>
                    <a:pt x="2289" y="1"/>
                  </a:moveTo>
                  <a:cubicBezTo>
                    <a:pt x="2210" y="16"/>
                    <a:pt x="2148" y="32"/>
                    <a:pt x="2085" y="79"/>
                  </a:cubicBezTo>
                  <a:cubicBezTo>
                    <a:pt x="2038" y="95"/>
                    <a:pt x="1960" y="126"/>
                    <a:pt x="1928" y="142"/>
                  </a:cubicBezTo>
                  <a:cubicBezTo>
                    <a:pt x="1819" y="204"/>
                    <a:pt x="1725" y="298"/>
                    <a:pt x="1630" y="392"/>
                  </a:cubicBezTo>
                  <a:cubicBezTo>
                    <a:pt x="1489" y="534"/>
                    <a:pt x="1395" y="722"/>
                    <a:pt x="1301" y="894"/>
                  </a:cubicBezTo>
                  <a:cubicBezTo>
                    <a:pt x="1270" y="831"/>
                    <a:pt x="1254" y="769"/>
                    <a:pt x="1223" y="690"/>
                  </a:cubicBezTo>
                  <a:lnTo>
                    <a:pt x="1207" y="675"/>
                  </a:lnTo>
                  <a:cubicBezTo>
                    <a:pt x="1192" y="628"/>
                    <a:pt x="1176" y="581"/>
                    <a:pt x="1160" y="534"/>
                  </a:cubicBezTo>
                  <a:cubicBezTo>
                    <a:pt x="1082" y="330"/>
                    <a:pt x="988" y="126"/>
                    <a:pt x="784" y="48"/>
                  </a:cubicBezTo>
                  <a:cubicBezTo>
                    <a:pt x="737" y="16"/>
                    <a:pt x="674" y="16"/>
                    <a:pt x="627" y="16"/>
                  </a:cubicBezTo>
                  <a:cubicBezTo>
                    <a:pt x="486" y="16"/>
                    <a:pt x="345" y="63"/>
                    <a:pt x="267" y="173"/>
                  </a:cubicBezTo>
                  <a:cubicBezTo>
                    <a:pt x="157" y="298"/>
                    <a:pt x="110" y="487"/>
                    <a:pt x="79" y="581"/>
                  </a:cubicBezTo>
                  <a:cubicBezTo>
                    <a:pt x="0" y="816"/>
                    <a:pt x="16" y="1129"/>
                    <a:pt x="47" y="1364"/>
                  </a:cubicBezTo>
                  <a:cubicBezTo>
                    <a:pt x="126" y="1850"/>
                    <a:pt x="408" y="2289"/>
                    <a:pt x="815" y="2540"/>
                  </a:cubicBezTo>
                  <a:cubicBezTo>
                    <a:pt x="972" y="2634"/>
                    <a:pt x="1160" y="2697"/>
                    <a:pt x="1364" y="2697"/>
                  </a:cubicBezTo>
                  <a:cubicBezTo>
                    <a:pt x="1474" y="2697"/>
                    <a:pt x="1583" y="2665"/>
                    <a:pt x="1678" y="2634"/>
                  </a:cubicBezTo>
                  <a:cubicBezTo>
                    <a:pt x="1975" y="2524"/>
                    <a:pt x="2179" y="2336"/>
                    <a:pt x="2367" y="2085"/>
                  </a:cubicBezTo>
                  <a:cubicBezTo>
                    <a:pt x="2461" y="2383"/>
                    <a:pt x="2728" y="2618"/>
                    <a:pt x="3073" y="2618"/>
                  </a:cubicBezTo>
                  <a:cubicBezTo>
                    <a:pt x="3464" y="2618"/>
                    <a:pt x="3809" y="2289"/>
                    <a:pt x="3794" y="1882"/>
                  </a:cubicBezTo>
                  <a:cubicBezTo>
                    <a:pt x="3794" y="1709"/>
                    <a:pt x="3778" y="1552"/>
                    <a:pt x="3747" y="1380"/>
                  </a:cubicBezTo>
                  <a:cubicBezTo>
                    <a:pt x="3715" y="1208"/>
                    <a:pt x="3637" y="1051"/>
                    <a:pt x="3558" y="894"/>
                  </a:cubicBezTo>
                  <a:cubicBezTo>
                    <a:pt x="3543" y="847"/>
                    <a:pt x="3527" y="800"/>
                    <a:pt x="3496" y="753"/>
                  </a:cubicBezTo>
                  <a:lnTo>
                    <a:pt x="3496" y="753"/>
                  </a:lnTo>
                  <a:lnTo>
                    <a:pt x="3433" y="628"/>
                  </a:lnTo>
                  <a:lnTo>
                    <a:pt x="3449" y="628"/>
                  </a:lnTo>
                  <a:cubicBezTo>
                    <a:pt x="3370" y="487"/>
                    <a:pt x="3276" y="392"/>
                    <a:pt x="3167" y="298"/>
                  </a:cubicBezTo>
                  <a:cubicBezTo>
                    <a:pt x="2963" y="95"/>
                    <a:pt x="2759" y="1"/>
                    <a:pt x="24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9"/>
            <p:cNvSpPr/>
            <p:nvPr/>
          </p:nvSpPr>
          <p:spPr>
            <a:xfrm>
              <a:off x="4547176" y="1934899"/>
              <a:ext cx="38637" cy="17265"/>
            </a:xfrm>
            <a:custGeom>
              <a:rect b="b" l="l" r="r" t="t"/>
              <a:pathLst>
                <a:path extrusionOk="0" h="1051" w="2352">
                  <a:moveTo>
                    <a:pt x="518" y="1"/>
                  </a:moveTo>
                  <a:cubicBezTo>
                    <a:pt x="235" y="1"/>
                    <a:pt x="0" y="236"/>
                    <a:pt x="0" y="534"/>
                  </a:cubicBezTo>
                  <a:cubicBezTo>
                    <a:pt x="0" y="816"/>
                    <a:pt x="235" y="1051"/>
                    <a:pt x="518" y="1051"/>
                  </a:cubicBezTo>
                  <a:lnTo>
                    <a:pt x="1818" y="1051"/>
                  </a:lnTo>
                  <a:cubicBezTo>
                    <a:pt x="2116" y="1051"/>
                    <a:pt x="2351" y="816"/>
                    <a:pt x="2351" y="534"/>
                  </a:cubicBezTo>
                  <a:cubicBezTo>
                    <a:pt x="2351" y="236"/>
                    <a:pt x="2116" y="1"/>
                    <a:pt x="18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9"/>
            <p:cNvSpPr/>
            <p:nvPr/>
          </p:nvSpPr>
          <p:spPr>
            <a:xfrm>
              <a:off x="4547176" y="1965027"/>
              <a:ext cx="38637" cy="17265"/>
            </a:xfrm>
            <a:custGeom>
              <a:rect b="b" l="l" r="r" t="t"/>
              <a:pathLst>
                <a:path extrusionOk="0" h="1051" w="2352">
                  <a:moveTo>
                    <a:pt x="518" y="1"/>
                  </a:moveTo>
                  <a:cubicBezTo>
                    <a:pt x="235" y="1"/>
                    <a:pt x="0" y="236"/>
                    <a:pt x="0" y="518"/>
                  </a:cubicBezTo>
                  <a:cubicBezTo>
                    <a:pt x="0" y="816"/>
                    <a:pt x="235" y="1051"/>
                    <a:pt x="518" y="1051"/>
                  </a:cubicBezTo>
                  <a:lnTo>
                    <a:pt x="1818" y="1051"/>
                  </a:lnTo>
                  <a:cubicBezTo>
                    <a:pt x="2116" y="1051"/>
                    <a:pt x="2351" y="816"/>
                    <a:pt x="2351" y="518"/>
                  </a:cubicBezTo>
                  <a:cubicBezTo>
                    <a:pt x="2351" y="236"/>
                    <a:pt x="2116" y="1"/>
                    <a:pt x="18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9"/>
            <p:cNvSpPr/>
            <p:nvPr/>
          </p:nvSpPr>
          <p:spPr>
            <a:xfrm>
              <a:off x="4547176" y="1995155"/>
              <a:ext cx="38637" cy="17019"/>
            </a:xfrm>
            <a:custGeom>
              <a:rect b="b" l="l" r="r" t="t"/>
              <a:pathLst>
                <a:path extrusionOk="0" h="1036" w="2352">
                  <a:moveTo>
                    <a:pt x="518" y="1"/>
                  </a:moveTo>
                  <a:cubicBezTo>
                    <a:pt x="235" y="1"/>
                    <a:pt x="0" y="236"/>
                    <a:pt x="0" y="518"/>
                  </a:cubicBezTo>
                  <a:cubicBezTo>
                    <a:pt x="0" y="800"/>
                    <a:pt x="235" y="1035"/>
                    <a:pt x="518" y="1035"/>
                  </a:cubicBezTo>
                  <a:lnTo>
                    <a:pt x="1818" y="1035"/>
                  </a:lnTo>
                  <a:cubicBezTo>
                    <a:pt x="2116" y="1035"/>
                    <a:pt x="2351" y="800"/>
                    <a:pt x="2351" y="518"/>
                  </a:cubicBezTo>
                  <a:cubicBezTo>
                    <a:pt x="2351" y="236"/>
                    <a:pt x="2116" y="1"/>
                    <a:pt x="18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9"/>
            <p:cNvSpPr/>
            <p:nvPr/>
          </p:nvSpPr>
          <p:spPr>
            <a:xfrm>
              <a:off x="4547176" y="2020913"/>
              <a:ext cx="38637" cy="17002"/>
            </a:xfrm>
            <a:custGeom>
              <a:rect b="b" l="l" r="r" t="t"/>
              <a:pathLst>
                <a:path extrusionOk="0" h="1035" w="2352">
                  <a:moveTo>
                    <a:pt x="518" y="0"/>
                  </a:moveTo>
                  <a:cubicBezTo>
                    <a:pt x="235" y="0"/>
                    <a:pt x="0" y="235"/>
                    <a:pt x="0" y="517"/>
                  </a:cubicBezTo>
                  <a:cubicBezTo>
                    <a:pt x="0" y="799"/>
                    <a:pt x="235" y="1035"/>
                    <a:pt x="518" y="1035"/>
                  </a:cubicBezTo>
                  <a:lnTo>
                    <a:pt x="1818" y="1035"/>
                  </a:lnTo>
                  <a:cubicBezTo>
                    <a:pt x="2116" y="1035"/>
                    <a:pt x="2351" y="799"/>
                    <a:pt x="2351" y="517"/>
                  </a:cubicBezTo>
                  <a:cubicBezTo>
                    <a:pt x="2351" y="235"/>
                    <a:pt x="2116" y="0"/>
                    <a:pt x="1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9"/>
            <p:cNvSpPr/>
            <p:nvPr/>
          </p:nvSpPr>
          <p:spPr>
            <a:xfrm>
              <a:off x="4547176" y="2050778"/>
              <a:ext cx="38637" cy="17265"/>
            </a:xfrm>
            <a:custGeom>
              <a:rect b="b" l="l" r="r" t="t"/>
              <a:pathLst>
                <a:path extrusionOk="0" h="1051" w="2352">
                  <a:moveTo>
                    <a:pt x="518" y="0"/>
                  </a:moveTo>
                  <a:cubicBezTo>
                    <a:pt x="235" y="0"/>
                    <a:pt x="0" y="235"/>
                    <a:pt x="0" y="533"/>
                  </a:cubicBezTo>
                  <a:cubicBezTo>
                    <a:pt x="0" y="815"/>
                    <a:pt x="235" y="1050"/>
                    <a:pt x="518" y="1050"/>
                  </a:cubicBezTo>
                  <a:lnTo>
                    <a:pt x="1818" y="1050"/>
                  </a:lnTo>
                  <a:cubicBezTo>
                    <a:pt x="2116" y="1050"/>
                    <a:pt x="2351" y="815"/>
                    <a:pt x="2351" y="533"/>
                  </a:cubicBezTo>
                  <a:cubicBezTo>
                    <a:pt x="2351" y="235"/>
                    <a:pt x="2116" y="0"/>
                    <a:pt x="1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9"/>
            <p:cNvSpPr/>
            <p:nvPr/>
          </p:nvSpPr>
          <p:spPr>
            <a:xfrm>
              <a:off x="4547176" y="2080906"/>
              <a:ext cx="38637" cy="17265"/>
            </a:xfrm>
            <a:custGeom>
              <a:rect b="b" l="l" r="r" t="t"/>
              <a:pathLst>
                <a:path extrusionOk="0" h="1051" w="2352">
                  <a:moveTo>
                    <a:pt x="518" y="0"/>
                  </a:moveTo>
                  <a:cubicBezTo>
                    <a:pt x="235" y="0"/>
                    <a:pt x="0" y="235"/>
                    <a:pt x="0" y="517"/>
                  </a:cubicBezTo>
                  <a:cubicBezTo>
                    <a:pt x="0" y="815"/>
                    <a:pt x="235" y="1050"/>
                    <a:pt x="518" y="1050"/>
                  </a:cubicBezTo>
                  <a:lnTo>
                    <a:pt x="1818" y="1050"/>
                  </a:lnTo>
                  <a:cubicBezTo>
                    <a:pt x="2116" y="1050"/>
                    <a:pt x="2351" y="815"/>
                    <a:pt x="2351" y="517"/>
                  </a:cubicBezTo>
                  <a:cubicBezTo>
                    <a:pt x="2351" y="235"/>
                    <a:pt x="2116" y="0"/>
                    <a:pt x="1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9"/>
            <p:cNvSpPr/>
            <p:nvPr/>
          </p:nvSpPr>
          <p:spPr>
            <a:xfrm>
              <a:off x="4547176" y="2111034"/>
              <a:ext cx="38637" cy="17002"/>
            </a:xfrm>
            <a:custGeom>
              <a:rect b="b" l="l" r="r" t="t"/>
              <a:pathLst>
                <a:path extrusionOk="0" h="1035" w="2352">
                  <a:moveTo>
                    <a:pt x="518" y="0"/>
                  </a:moveTo>
                  <a:cubicBezTo>
                    <a:pt x="235" y="0"/>
                    <a:pt x="0" y="235"/>
                    <a:pt x="0" y="517"/>
                  </a:cubicBezTo>
                  <a:cubicBezTo>
                    <a:pt x="0" y="799"/>
                    <a:pt x="235" y="1035"/>
                    <a:pt x="518" y="1035"/>
                  </a:cubicBezTo>
                  <a:lnTo>
                    <a:pt x="1818" y="1035"/>
                  </a:lnTo>
                  <a:cubicBezTo>
                    <a:pt x="2116" y="1035"/>
                    <a:pt x="2351" y="799"/>
                    <a:pt x="2351" y="517"/>
                  </a:cubicBezTo>
                  <a:cubicBezTo>
                    <a:pt x="2351" y="235"/>
                    <a:pt x="2116" y="0"/>
                    <a:pt x="1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9"/>
            <p:cNvSpPr/>
            <p:nvPr/>
          </p:nvSpPr>
          <p:spPr>
            <a:xfrm>
              <a:off x="4547176" y="2136776"/>
              <a:ext cx="38637" cy="17002"/>
            </a:xfrm>
            <a:custGeom>
              <a:rect b="b" l="l" r="r" t="t"/>
              <a:pathLst>
                <a:path extrusionOk="0" h="1035" w="2352">
                  <a:moveTo>
                    <a:pt x="518" y="0"/>
                  </a:moveTo>
                  <a:cubicBezTo>
                    <a:pt x="235" y="0"/>
                    <a:pt x="0" y="236"/>
                    <a:pt x="0" y="518"/>
                  </a:cubicBezTo>
                  <a:cubicBezTo>
                    <a:pt x="0" y="800"/>
                    <a:pt x="235" y="1035"/>
                    <a:pt x="518" y="1035"/>
                  </a:cubicBezTo>
                  <a:lnTo>
                    <a:pt x="1818" y="1035"/>
                  </a:lnTo>
                  <a:cubicBezTo>
                    <a:pt x="2116" y="1035"/>
                    <a:pt x="2351" y="800"/>
                    <a:pt x="2351" y="518"/>
                  </a:cubicBezTo>
                  <a:cubicBezTo>
                    <a:pt x="2351" y="236"/>
                    <a:pt x="2116" y="0"/>
                    <a:pt x="1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9"/>
            <p:cNvSpPr/>
            <p:nvPr/>
          </p:nvSpPr>
          <p:spPr>
            <a:xfrm>
              <a:off x="4509836" y="2133179"/>
              <a:ext cx="122582" cy="71082"/>
            </a:xfrm>
            <a:custGeom>
              <a:rect b="b" l="l" r="r" t="t"/>
              <a:pathLst>
                <a:path extrusionOk="0" h="4327" w="7462">
                  <a:moveTo>
                    <a:pt x="3355" y="0"/>
                  </a:moveTo>
                  <a:lnTo>
                    <a:pt x="0" y="2868"/>
                  </a:lnTo>
                  <a:lnTo>
                    <a:pt x="1192" y="4263"/>
                  </a:lnTo>
                  <a:lnTo>
                    <a:pt x="3480" y="2304"/>
                  </a:lnTo>
                  <a:lnTo>
                    <a:pt x="6427" y="4326"/>
                  </a:lnTo>
                  <a:lnTo>
                    <a:pt x="7461" y="2806"/>
                  </a:lnTo>
                  <a:lnTo>
                    <a:pt x="3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9"/>
            <p:cNvSpPr/>
            <p:nvPr/>
          </p:nvSpPr>
          <p:spPr>
            <a:xfrm>
              <a:off x="4350194" y="2263711"/>
              <a:ext cx="125670" cy="240893"/>
            </a:xfrm>
            <a:custGeom>
              <a:rect b="b" l="l" r="r" t="t"/>
              <a:pathLst>
                <a:path extrusionOk="0" h="14664" w="7650">
                  <a:moveTo>
                    <a:pt x="377" y="1"/>
                  </a:moveTo>
                  <a:cubicBezTo>
                    <a:pt x="204" y="1051"/>
                    <a:pt x="126" y="2164"/>
                    <a:pt x="157" y="3355"/>
                  </a:cubicBezTo>
                  <a:cubicBezTo>
                    <a:pt x="204" y="4844"/>
                    <a:pt x="173" y="6365"/>
                    <a:pt x="141" y="7854"/>
                  </a:cubicBezTo>
                  <a:cubicBezTo>
                    <a:pt x="79" y="10769"/>
                    <a:pt x="0" y="13794"/>
                    <a:pt x="721" y="14531"/>
                  </a:cubicBezTo>
                  <a:cubicBezTo>
                    <a:pt x="808" y="14618"/>
                    <a:pt x="907" y="14663"/>
                    <a:pt x="1029" y="14663"/>
                  </a:cubicBezTo>
                  <a:cubicBezTo>
                    <a:pt x="1105" y="14663"/>
                    <a:pt x="1189" y="14646"/>
                    <a:pt x="1286" y="14609"/>
                  </a:cubicBezTo>
                  <a:cubicBezTo>
                    <a:pt x="2696" y="14155"/>
                    <a:pt x="3841" y="13324"/>
                    <a:pt x="5298" y="12274"/>
                  </a:cubicBezTo>
                  <a:cubicBezTo>
                    <a:pt x="6004" y="11772"/>
                    <a:pt x="6772" y="11239"/>
                    <a:pt x="7649" y="10659"/>
                  </a:cubicBezTo>
                  <a:cubicBezTo>
                    <a:pt x="5628" y="9123"/>
                    <a:pt x="3762" y="6788"/>
                    <a:pt x="2085" y="3653"/>
                  </a:cubicBezTo>
                  <a:cubicBezTo>
                    <a:pt x="1333" y="2274"/>
                    <a:pt x="768" y="988"/>
                    <a:pt x="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9"/>
            <p:cNvSpPr/>
            <p:nvPr/>
          </p:nvSpPr>
          <p:spPr>
            <a:xfrm>
              <a:off x="4362038" y="2046146"/>
              <a:ext cx="173819" cy="266766"/>
            </a:xfrm>
            <a:custGeom>
              <a:rect b="b" l="l" r="r" t="t"/>
              <a:pathLst>
                <a:path extrusionOk="0" h="16239" w="10581">
                  <a:moveTo>
                    <a:pt x="7806" y="0"/>
                  </a:moveTo>
                  <a:cubicBezTo>
                    <a:pt x="6098" y="0"/>
                    <a:pt x="4797" y="2069"/>
                    <a:pt x="3637" y="3903"/>
                  </a:cubicBezTo>
                  <a:cubicBezTo>
                    <a:pt x="3511" y="4122"/>
                    <a:pt x="3370" y="4326"/>
                    <a:pt x="3245" y="4530"/>
                  </a:cubicBezTo>
                  <a:cubicBezTo>
                    <a:pt x="1975" y="6505"/>
                    <a:pt x="706" y="8793"/>
                    <a:pt x="0" y="11568"/>
                  </a:cubicBezTo>
                  <a:cubicBezTo>
                    <a:pt x="486" y="12163"/>
                    <a:pt x="1145" y="12853"/>
                    <a:pt x="2007" y="13527"/>
                  </a:cubicBezTo>
                  <a:cubicBezTo>
                    <a:pt x="4264" y="15267"/>
                    <a:pt x="7132" y="16176"/>
                    <a:pt x="10408" y="16239"/>
                  </a:cubicBezTo>
                  <a:cubicBezTo>
                    <a:pt x="10377" y="15706"/>
                    <a:pt x="10345" y="15173"/>
                    <a:pt x="10298" y="14640"/>
                  </a:cubicBezTo>
                  <a:cubicBezTo>
                    <a:pt x="10267" y="14279"/>
                    <a:pt x="10283" y="13480"/>
                    <a:pt x="10298" y="12383"/>
                  </a:cubicBezTo>
                  <a:cubicBezTo>
                    <a:pt x="10393" y="8966"/>
                    <a:pt x="10581" y="956"/>
                    <a:pt x="8778" y="204"/>
                  </a:cubicBezTo>
                  <a:cubicBezTo>
                    <a:pt x="8449" y="63"/>
                    <a:pt x="8120" y="0"/>
                    <a:pt x="7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9"/>
            <p:cNvSpPr/>
            <p:nvPr/>
          </p:nvSpPr>
          <p:spPr>
            <a:xfrm>
              <a:off x="4610521" y="2267326"/>
              <a:ext cx="162222" cy="163256"/>
            </a:xfrm>
            <a:custGeom>
              <a:rect b="b" l="l" r="r" t="t"/>
              <a:pathLst>
                <a:path extrusionOk="0" h="9938" w="9875">
                  <a:moveTo>
                    <a:pt x="9875" y="0"/>
                  </a:moveTo>
                  <a:cubicBezTo>
                    <a:pt x="7963" y="1756"/>
                    <a:pt x="4844" y="3558"/>
                    <a:pt x="79" y="3621"/>
                  </a:cubicBezTo>
                  <a:cubicBezTo>
                    <a:pt x="0" y="6239"/>
                    <a:pt x="329" y="8465"/>
                    <a:pt x="2053" y="9468"/>
                  </a:cubicBezTo>
                  <a:cubicBezTo>
                    <a:pt x="2336" y="9640"/>
                    <a:pt x="2586" y="9797"/>
                    <a:pt x="2837" y="9938"/>
                  </a:cubicBezTo>
                  <a:cubicBezTo>
                    <a:pt x="6301" y="7461"/>
                    <a:pt x="8684" y="2837"/>
                    <a:pt x="9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9"/>
            <p:cNvSpPr/>
            <p:nvPr/>
          </p:nvSpPr>
          <p:spPr>
            <a:xfrm>
              <a:off x="4669742" y="2263711"/>
              <a:ext cx="125670" cy="240778"/>
            </a:xfrm>
            <a:custGeom>
              <a:rect b="b" l="l" r="r" t="t"/>
              <a:pathLst>
                <a:path extrusionOk="0" h="14657" w="7650">
                  <a:moveTo>
                    <a:pt x="7289" y="1"/>
                  </a:moveTo>
                  <a:cubicBezTo>
                    <a:pt x="6881" y="988"/>
                    <a:pt x="6317" y="2274"/>
                    <a:pt x="5580" y="3653"/>
                  </a:cubicBezTo>
                  <a:cubicBezTo>
                    <a:pt x="3887" y="6788"/>
                    <a:pt x="2022" y="9123"/>
                    <a:pt x="0" y="10659"/>
                  </a:cubicBezTo>
                  <a:cubicBezTo>
                    <a:pt x="894" y="11239"/>
                    <a:pt x="1646" y="11772"/>
                    <a:pt x="2351" y="12274"/>
                  </a:cubicBezTo>
                  <a:cubicBezTo>
                    <a:pt x="3809" y="13324"/>
                    <a:pt x="4953" y="14155"/>
                    <a:pt x="6364" y="14609"/>
                  </a:cubicBezTo>
                  <a:cubicBezTo>
                    <a:pt x="6474" y="14641"/>
                    <a:pt x="6552" y="14656"/>
                    <a:pt x="6630" y="14656"/>
                  </a:cubicBezTo>
                  <a:cubicBezTo>
                    <a:pt x="6756" y="14656"/>
                    <a:pt x="6850" y="14625"/>
                    <a:pt x="6944" y="14531"/>
                  </a:cubicBezTo>
                  <a:cubicBezTo>
                    <a:pt x="7649" y="13794"/>
                    <a:pt x="7587" y="10769"/>
                    <a:pt x="7524" y="7838"/>
                  </a:cubicBezTo>
                  <a:cubicBezTo>
                    <a:pt x="7493" y="6365"/>
                    <a:pt x="7446" y="4844"/>
                    <a:pt x="7493" y="3355"/>
                  </a:cubicBezTo>
                  <a:cubicBezTo>
                    <a:pt x="7524" y="2164"/>
                    <a:pt x="7446" y="1051"/>
                    <a:pt x="7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9"/>
            <p:cNvSpPr/>
            <p:nvPr/>
          </p:nvSpPr>
          <p:spPr>
            <a:xfrm>
              <a:off x="4609748" y="2046146"/>
              <a:ext cx="173819" cy="266766"/>
            </a:xfrm>
            <a:custGeom>
              <a:rect b="b" l="l" r="r" t="t"/>
              <a:pathLst>
                <a:path extrusionOk="0" h="16239" w="10581">
                  <a:moveTo>
                    <a:pt x="2774" y="0"/>
                  </a:moveTo>
                  <a:cubicBezTo>
                    <a:pt x="2461" y="0"/>
                    <a:pt x="2132" y="63"/>
                    <a:pt x="1803" y="204"/>
                  </a:cubicBezTo>
                  <a:cubicBezTo>
                    <a:pt x="0" y="956"/>
                    <a:pt x="204" y="8966"/>
                    <a:pt x="282" y="12383"/>
                  </a:cubicBezTo>
                  <a:cubicBezTo>
                    <a:pt x="314" y="13480"/>
                    <a:pt x="329" y="14279"/>
                    <a:pt x="298" y="14640"/>
                  </a:cubicBezTo>
                  <a:cubicBezTo>
                    <a:pt x="251" y="15173"/>
                    <a:pt x="204" y="15706"/>
                    <a:pt x="173" y="16239"/>
                  </a:cubicBezTo>
                  <a:cubicBezTo>
                    <a:pt x="5909" y="16145"/>
                    <a:pt x="9091" y="13402"/>
                    <a:pt x="10580" y="11552"/>
                  </a:cubicBezTo>
                  <a:cubicBezTo>
                    <a:pt x="9875" y="8793"/>
                    <a:pt x="8605" y="6505"/>
                    <a:pt x="7336" y="4530"/>
                  </a:cubicBezTo>
                  <a:cubicBezTo>
                    <a:pt x="7210" y="4326"/>
                    <a:pt x="7085" y="4122"/>
                    <a:pt x="6944" y="3903"/>
                  </a:cubicBezTo>
                  <a:cubicBezTo>
                    <a:pt x="5784" y="2069"/>
                    <a:pt x="4483" y="0"/>
                    <a:pt x="2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9"/>
            <p:cNvSpPr/>
            <p:nvPr/>
          </p:nvSpPr>
          <p:spPr>
            <a:xfrm>
              <a:off x="4462459" y="1761096"/>
              <a:ext cx="62063" cy="30719"/>
            </a:xfrm>
            <a:custGeom>
              <a:rect b="b" l="l" r="r" t="t"/>
              <a:pathLst>
                <a:path extrusionOk="0" h="1870" w="3778">
                  <a:moveTo>
                    <a:pt x="449" y="1"/>
                  </a:moveTo>
                  <a:cubicBezTo>
                    <a:pt x="337" y="1"/>
                    <a:pt x="228" y="63"/>
                    <a:pt x="189" y="189"/>
                  </a:cubicBezTo>
                  <a:cubicBezTo>
                    <a:pt x="63" y="549"/>
                    <a:pt x="0" y="925"/>
                    <a:pt x="47" y="1317"/>
                  </a:cubicBezTo>
                  <a:cubicBezTo>
                    <a:pt x="80" y="1601"/>
                    <a:pt x="340" y="1869"/>
                    <a:pt x="612" y="1869"/>
                  </a:cubicBezTo>
                  <a:cubicBezTo>
                    <a:pt x="731" y="1869"/>
                    <a:pt x="852" y="1818"/>
                    <a:pt x="957" y="1693"/>
                  </a:cubicBezTo>
                  <a:cubicBezTo>
                    <a:pt x="1019" y="1631"/>
                    <a:pt x="1066" y="1568"/>
                    <a:pt x="1113" y="1505"/>
                  </a:cubicBezTo>
                  <a:cubicBezTo>
                    <a:pt x="1537" y="1708"/>
                    <a:pt x="2003" y="1851"/>
                    <a:pt x="2463" y="1851"/>
                  </a:cubicBezTo>
                  <a:cubicBezTo>
                    <a:pt x="2751" y="1851"/>
                    <a:pt x="3036" y="1795"/>
                    <a:pt x="3308" y="1662"/>
                  </a:cubicBezTo>
                  <a:cubicBezTo>
                    <a:pt x="3778" y="1443"/>
                    <a:pt x="3527" y="722"/>
                    <a:pt x="3041" y="722"/>
                  </a:cubicBezTo>
                  <a:cubicBezTo>
                    <a:pt x="2399" y="706"/>
                    <a:pt x="1834" y="612"/>
                    <a:pt x="1270" y="298"/>
                  </a:cubicBezTo>
                  <a:cubicBezTo>
                    <a:pt x="1168" y="239"/>
                    <a:pt x="1066" y="212"/>
                    <a:pt x="969" y="212"/>
                  </a:cubicBezTo>
                  <a:cubicBezTo>
                    <a:pt x="887" y="212"/>
                    <a:pt x="809" y="231"/>
                    <a:pt x="737" y="267"/>
                  </a:cubicBezTo>
                  <a:cubicBezTo>
                    <a:pt x="737" y="251"/>
                    <a:pt x="721" y="220"/>
                    <a:pt x="721" y="189"/>
                  </a:cubicBezTo>
                  <a:cubicBezTo>
                    <a:pt x="674" y="63"/>
                    <a:pt x="561" y="1"/>
                    <a:pt x="4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9"/>
            <p:cNvSpPr/>
            <p:nvPr/>
          </p:nvSpPr>
          <p:spPr>
            <a:xfrm>
              <a:off x="4616697" y="1761096"/>
              <a:ext cx="62326" cy="30719"/>
            </a:xfrm>
            <a:custGeom>
              <a:rect b="b" l="l" r="r" t="t"/>
              <a:pathLst>
                <a:path extrusionOk="0" h="1870" w="3794">
                  <a:moveTo>
                    <a:pt x="3339" y="1"/>
                  </a:moveTo>
                  <a:cubicBezTo>
                    <a:pt x="3229" y="1"/>
                    <a:pt x="3120" y="63"/>
                    <a:pt x="3073" y="189"/>
                  </a:cubicBezTo>
                  <a:cubicBezTo>
                    <a:pt x="3057" y="220"/>
                    <a:pt x="3057" y="251"/>
                    <a:pt x="3041" y="267"/>
                  </a:cubicBezTo>
                  <a:cubicBezTo>
                    <a:pt x="2969" y="231"/>
                    <a:pt x="2891" y="212"/>
                    <a:pt x="2811" y="212"/>
                  </a:cubicBezTo>
                  <a:cubicBezTo>
                    <a:pt x="2715" y="212"/>
                    <a:pt x="2617" y="239"/>
                    <a:pt x="2524" y="298"/>
                  </a:cubicBezTo>
                  <a:cubicBezTo>
                    <a:pt x="1944" y="612"/>
                    <a:pt x="1395" y="706"/>
                    <a:pt x="737" y="722"/>
                  </a:cubicBezTo>
                  <a:cubicBezTo>
                    <a:pt x="267" y="722"/>
                    <a:pt x="0" y="1443"/>
                    <a:pt x="486" y="1662"/>
                  </a:cubicBezTo>
                  <a:cubicBezTo>
                    <a:pt x="758" y="1795"/>
                    <a:pt x="1041" y="1851"/>
                    <a:pt x="1326" y="1851"/>
                  </a:cubicBezTo>
                  <a:cubicBezTo>
                    <a:pt x="1781" y="1851"/>
                    <a:pt x="2241" y="1708"/>
                    <a:pt x="2665" y="1505"/>
                  </a:cubicBezTo>
                  <a:cubicBezTo>
                    <a:pt x="2728" y="1568"/>
                    <a:pt x="2775" y="1631"/>
                    <a:pt x="2822" y="1693"/>
                  </a:cubicBezTo>
                  <a:cubicBezTo>
                    <a:pt x="2927" y="1818"/>
                    <a:pt x="3049" y="1869"/>
                    <a:pt x="3170" y="1869"/>
                  </a:cubicBezTo>
                  <a:cubicBezTo>
                    <a:pt x="3446" y="1869"/>
                    <a:pt x="3714" y="1601"/>
                    <a:pt x="3747" y="1317"/>
                  </a:cubicBezTo>
                  <a:cubicBezTo>
                    <a:pt x="3794" y="925"/>
                    <a:pt x="3731" y="549"/>
                    <a:pt x="3605" y="189"/>
                  </a:cubicBezTo>
                  <a:cubicBezTo>
                    <a:pt x="3558" y="63"/>
                    <a:pt x="3449" y="1"/>
                    <a:pt x="33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9"/>
            <p:cNvSpPr/>
            <p:nvPr/>
          </p:nvSpPr>
          <p:spPr>
            <a:xfrm>
              <a:off x="4373373" y="2268360"/>
              <a:ext cx="161712" cy="162222"/>
            </a:xfrm>
            <a:custGeom>
              <a:rect b="b" l="l" r="r" t="t"/>
              <a:pathLst>
                <a:path extrusionOk="0" h="9875" w="9844">
                  <a:moveTo>
                    <a:pt x="0" y="0"/>
                  </a:moveTo>
                  <a:cubicBezTo>
                    <a:pt x="1207" y="2821"/>
                    <a:pt x="3574" y="7414"/>
                    <a:pt x="7022" y="9875"/>
                  </a:cubicBezTo>
                  <a:cubicBezTo>
                    <a:pt x="7257" y="9734"/>
                    <a:pt x="7524" y="9577"/>
                    <a:pt x="7790" y="9405"/>
                  </a:cubicBezTo>
                  <a:cubicBezTo>
                    <a:pt x="9514" y="8402"/>
                    <a:pt x="9844" y="6176"/>
                    <a:pt x="9765" y="3558"/>
                  </a:cubicBezTo>
                  <a:cubicBezTo>
                    <a:pt x="5455" y="3495"/>
                    <a:pt x="2539" y="2022"/>
                    <a:pt x="752" y="643"/>
                  </a:cubicBezTo>
                  <a:cubicBezTo>
                    <a:pt x="486" y="423"/>
                    <a:pt x="235" y="20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2" name="Google Shape;2432;p69"/>
          <p:cNvSpPr txBox="1"/>
          <p:nvPr/>
        </p:nvSpPr>
        <p:spPr>
          <a:xfrm>
            <a:off x="1658641" y="1849798"/>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The Moon is Earth’s only natural satellite</a:t>
            </a:r>
            <a:endParaRPr>
              <a:solidFill>
                <a:schemeClr val="dk1"/>
              </a:solidFill>
              <a:latin typeface="Barlow Semi Condensed"/>
              <a:ea typeface="Barlow Semi Condensed"/>
              <a:cs typeface="Barlow Semi Condensed"/>
              <a:sym typeface="Barlow Semi Condensed"/>
            </a:endParaRPr>
          </a:p>
        </p:txBody>
      </p:sp>
      <p:sp>
        <p:nvSpPr>
          <p:cNvPr id="2433" name="Google Shape;2433;p69"/>
          <p:cNvSpPr txBox="1"/>
          <p:nvPr/>
        </p:nvSpPr>
        <p:spPr>
          <a:xfrm>
            <a:off x="1658641" y="2625698"/>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has extremely high temperatures</a:t>
            </a:r>
            <a:endParaRPr>
              <a:solidFill>
                <a:schemeClr val="dk1"/>
              </a:solidFill>
              <a:latin typeface="Barlow Semi Condensed"/>
              <a:ea typeface="Barlow Semi Condensed"/>
              <a:cs typeface="Barlow Semi Condensed"/>
              <a:sym typeface="Barlow Semi Condensed"/>
            </a:endParaRPr>
          </a:p>
        </p:txBody>
      </p:sp>
      <p:sp>
        <p:nvSpPr>
          <p:cNvPr id="2434" name="Google Shape;2434;p69"/>
          <p:cNvSpPr txBox="1"/>
          <p:nvPr/>
        </p:nvSpPr>
        <p:spPr>
          <a:xfrm>
            <a:off x="5758541" y="1849798"/>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the biggest planet of them all</a:t>
            </a:r>
            <a:endParaRPr>
              <a:solidFill>
                <a:schemeClr val="dk1"/>
              </a:solidFill>
              <a:latin typeface="Barlow Semi Condensed"/>
              <a:ea typeface="Barlow Semi Condensed"/>
              <a:cs typeface="Barlow Semi Condensed"/>
              <a:sym typeface="Barlow Semi Condensed"/>
            </a:endParaRPr>
          </a:p>
        </p:txBody>
      </p:sp>
      <p:sp>
        <p:nvSpPr>
          <p:cNvPr id="2435" name="Google Shape;2435;p69"/>
          <p:cNvSpPr txBox="1"/>
          <p:nvPr/>
        </p:nvSpPr>
        <p:spPr>
          <a:xfrm>
            <a:off x="5758541" y="2625698"/>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not the only planet with rings</a:t>
            </a:r>
            <a:endParaRPr>
              <a:solidFill>
                <a:schemeClr val="dk1"/>
              </a:solidFill>
              <a:latin typeface="Barlow Semi Condensed"/>
              <a:ea typeface="Barlow Semi Condensed"/>
              <a:cs typeface="Barlow Semi Condensed"/>
              <a:sym typeface="Barlow Semi Condensed"/>
            </a:endParaRPr>
          </a:p>
        </p:txBody>
      </p:sp>
      <p:sp>
        <p:nvSpPr>
          <p:cNvPr id="2436" name="Google Shape;2436;p69"/>
          <p:cNvSpPr txBox="1"/>
          <p:nvPr/>
        </p:nvSpPr>
        <p:spPr>
          <a:xfrm>
            <a:off x="5758541" y="3401598"/>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Neptune is very far away from the Sun</a:t>
            </a:r>
            <a:endParaRPr>
              <a:solidFill>
                <a:schemeClr val="dk1"/>
              </a:solidFill>
              <a:latin typeface="Barlow Semi Condensed"/>
              <a:ea typeface="Barlow Semi Condensed"/>
              <a:cs typeface="Barlow Semi Condensed"/>
              <a:sym typeface="Barlow Semi Condensed"/>
            </a:endParaRPr>
          </a:p>
        </p:txBody>
      </p:sp>
      <p:sp>
        <p:nvSpPr>
          <p:cNvPr id="2437" name="Google Shape;2437;p69"/>
          <p:cNvSpPr txBox="1"/>
          <p:nvPr/>
        </p:nvSpPr>
        <p:spPr>
          <a:xfrm>
            <a:off x="1658641" y="3401598"/>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was named after a Roman god</a:t>
            </a:r>
            <a:endParaRPr>
              <a:solidFill>
                <a:schemeClr val="dk1"/>
              </a:solidFill>
              <a:latin typeface="Barlow Semi Condensed"/>
              <a:ea typeface="Barlow Semi Condensed"/>
              <a:cs typeface="Barlow Semi Condensed"/>
              <a:sym typeface="Barlow Semi Condensed"/>
            </a:endParaRPr>
          </a:p>
        </p:txBody>
      </p:sp>
      <p:sp>
        <p:nvSpPr>
          <p:cNvPr id="2438" name="Google Shape;2438;p69"/>
          <p:cNvSpPr/>
          <p:nvPr/>
        </p:nvSpPr>
        <p:spPr>
          <a:xfrm>
            <a:off x="3345875" y="2982200"/>
            <a:ext cx="1101425" cy="633825"/>
          </a:xfrm>
          <a:custGeom>
            <a:rect b="b" l="l" r="r" t="t"/>
            <a:pathLst>
              <a:path extrusionOk="0" h="25353" w="44057">
                <a:moveTo>
                  <a:pt x="0" y="25353"/>
                </a:moveTo>
                <a:lnTo>
                  <a:pt x="16625" y="25353"/>
                </a:lnTo>
                <a:lnTo>
                  <a:pt x="16625" y="0"/>
                </a:lnTo>
                <a:lnTo>
                  <a:pt x="44057" y="0"/>
                </a:lnTo>
              </a:path>
            </a:pathLst>
          </a:custGeom>
          <a:noFill/>
          <a:ln cap="flat" cmpd="sng" w="9525">
            <a:solidFill>
              <a:schemeClr val="accent1"/>
            </a:solidFill>
            <a:prstDash val="dot"/>
            <a:round/>
            <a:headEnd len="med" w="med" type="none"/>
            <a:tailEnd len="med" w="med" type="none"/>
          </a:ln>
        </p:spPr>
      </p:sp>
      <p:sp>
        <p:nvSpPr>
          <p:cNvPr id="2439" name="Google Shape;2439;p69"/>
          <p:cNvSpPr/>
          <p:nvPr/>
        </p:nvSpPr>
        <p:spPr>
          <a:xfrm>
            <a:off x="3345875" y="2327575"/>
            <a:ext cx="1049475" cy="519525"/>
          </a:xfrm>
          <a:custGeom>
            <a:rect b="b" l="l" r="r" t="t"/>
            <a:pathLst>
              <a:path extrusionOk="0" h="20781" w="41979">
                <a:moveTo>
                  <a:pt x="0" y="20781"/>
                </a:moveTo>
                <a:lnTo>
                  <a:pt x="17041" y="20781"/>
                </a:lnTo>
                <a:lnTo>
                  <a:pt x="17041" y="0"/>
                </a:lnTo>
                <a:lnTo>
                  <a:pt x="41979" y="0"/>
                </a:lnTo>
              </a:path>
            </a:pathLst>
          </a:custGeom>
          <a:noFill/>
          <a:ln cap="flat" cmpd="sng" w="9525">
            <a:solidFill>
              <a:schemeClr val="accent1"/>
            </a:solidFill>
            <a:prstDash val="dot"/>
            <a:round/>
            <a:headEnd len="med" w="med" type="none"/>
            <a:tailEnd len="med" w="med" type="none"/>
          </a:ln>
        </p:spPr>
      </p:sp>
      <p:sp>
        <p:nvSpPr>
          <p:cNvPr id="2440" name="Google Shape;2440;p69"/>
          <p:cNvSpPr/>
          <p:nvPr/>
        </p:nvSpPr>
        <p:spPr>
          <a:xfrm>
            <a:off x="3366650" y="1646950"/>
            <a:ext cx="1091050" cy="436425"/>
          </a:xfrm>
          <a:custGeom>
            <a:rect b="b" l="l" r="r" t="t"/>
            <a:pathLst>
              <a:path extrusionOk="0" h="17457" w="43642">
                <a:moveTo>
                  <a:pt x="0" y="17457"/>
                </a:moveTo>
                <a:lnTo>
                  <a:pt x="3325" y="17457"/>
                </a:lnTo>
                <a:lnTo>
                  <a:pt x="19743" y="17457"/>
                </a:lnTo>
                <a:lnTo>
                  <a:pt x="19743" y="0"/>
                </a:lnTo>
                <a:lnTo>
                  <a:pt x="43642" y="0"/>
                </a:lnTo>
              </a:path>
            </a:pathLst>
          </a:custGeom>
          <a:noFill/>
          <a:ln cap="flat" cmpd="sng" w="9525">
            <a:solidFill>
              <a:schemeClr val="accent1"/>
            </a:solidFill>
            <a:prstDash val="dot"/>
            <a:round/>
            <a:headEnd len="med" w="med" type="none"/>
            <a:tailEnd len="med" w="med" type="none"/>
          </a:ln>
        </p:spPr>
      </p:sp>
      <p:sp>
        <p:nvSpPr>
          <p:cNvPr id="2441" name="Google Shape;2441;p69"/>
          <p:cNvSpPr/>
          <p:nvPr/>
        </p:nvSpPr>
        <p:spPr>
          <a:xfrm>
            <a:off x="4696700" y="3616025"/>
            <a:ext cx="1070250" cy="363700"/>
          </a:xfrm>
          <a:custGeom>
            <a:rect b="b" l="l" r="r" t="t"/>
            <a:pathLst>
              <a:path extrusionOk="0" h="14548" w="42810">
                <a:moveTo>
                  <a:pt x="42810" y="0"/>
                </a:moveTo>
                <a:lnTo>
                  <a:pt x="17249" y="0"/>
                </a:lnTo>
                <a:lnTo>
                  <a:pt x="17249" y="14548"/>
                </a:lnTo>
                <a:lnTo>
                  <a:pt x="0" y="14548"/>
                </a:lnTo>
              </a:path>
            </a:pathLst>
          </a:custGeom>
          <a:noFill/>
          <a:ln cap="flat" cmpd="sng" w="9525">
            <a:solidFill>
              <a:schemeClr val="accent1"/>
            </a:solidFill>
            <a:prstDash val="dot"/>
            <a:round/>
            <a:headEnd len="med" w="med" type="none"/>
            <a:tailEnd len="med" w="med" type="none"/>
          </a:ln>
        </p:spPr>
      </p:sp>
      <p:sp>
        <p:nvSpPr>
          <p:cNvPr id="2442" name="Google Shape;2442;p69"/>
          <p:cNvSpPr/>
          <p:nvPr/>
        </p:nvSpPr>
        <p:spPr>
          <a:xfrm>
            <a:off x="4592775" y="2748400"/>
            <a:ext cx="1168975" cy="129875"/>
          </a:xfrm>
          <a:custGeom>
            <a:rect b="b" l="l" r="r" t="t"/>
            <a:pathLst>
              <a:path extrusionOk="0" h="5195" w="46759">
                <a:moveTo>
                  <a:pt x="46759" y="5195"/>
                </a:moveTo>
                <a:lnTo>
                  <a:pt x="0" y="5195"/>
                </a:lnTo>
                <a:lnTo>
                  <a:pt x="0" y="0"/>
                </a:lnTo>
              </a:path>
            </a:pathLst>
          </a:custGeom>
          <a:noFill/>
          <a:ln cap="flat" cmpd="sng" w="9525">
            <a:solidFill>
              <a:schemeClr val="accent1"/>
            </a:solidFill>
            <a:prstDash val="dot"/>
            <a:round/>
            <a:headEnd len="med" w="med" type="none"/>
            <a:tailEnd len="med" w="med" type="none"/>
          </a:ln>
        </p:spPr>
      </p:sp>
      <p:sp>
        <p:nvSpPr>
          <p:cNvPr id="2443" name="Google Shape;2443;p69"/>
          <p:cNvSpPr/>
          <p:nvPr/>
        </p:nvSpPr>
        <p:spPr>
          <a:xfrm>
            <a:off x="4572000" y="1825350"/>
            <a:ext cx="1205407" cy="218200"/>
          </a:xfrm>
          <a:custGeom>
            <a:rect b="b" l="l" r="r" t="t"/>
            <a:pathLst>
              <a:path extrusionOk="0" h="8728" w="46344">
                <a:moveTo>
                  <a:pt x="46344" y="8728"/>
                </a:moveTo>
                <a:lnTo>
                  <a:pt x="21406" y="8728"/>
                </a:lnTo>
                <a:lnTo>
                  <a:pt x="21406" y="0"/>
                </a:lnTo>
                <a:lnTo>
                  <a:pt x="0" y="0"/>
                </a:lnTo>
              </a:path>
            </a:pathLst>
          </a:custGeom>
          <a:noFill/>
          <a:ln cap="flat" cmpd="sng" w="9525">
            <a:solidFill>
              <a:schemeClr val="accent1"/>
            </a:solidFill>
            <a:prstDash val="dot"/>
            <a:round/>
            <a:headEnd len="med" w="med" type="none"/>
            <a:tailEnd len="med" w="med" type="none"/>
          </a:ln>
        </p:spPr>
      </p:sp>
      <p:sp>
        <p:nvSpPr>
          <p:cNvPr id="2444" name="Google Shape;2444;p69"/>
          <p:cNvSpPr/>
          <p:nvPr/>
        </p:nvSpPr>
        <p:spPr>
          <a:xfrm rot="5400000">
            <a:off x="760659" y="3574426"/>
            <a:ext cx="332534" cy="1143148"/>
          </a:xfrm>
          <a:custGeom>
            <a:rect b="b" l="l" r="r" t="t"/>
            <a:pathLst>
              <a:path extrusionOk="0" h="36070" w="18523">
                <a:moveTo>
                  <a:pt x="3735" y="1"/>
                </a:moveTo>
                <a:cubicBezTo>
                  <a:pt x="1680" y="1"/>
                  <a:pt x="1" y="1655"/>
                  <a:pt x="1" y="3710"/>
                </a:cubicBezTo>
                <a:lnTo>
                  <a:pt x="1" y="34712"/>
                </a:lnTo>
                <a:cubicBezTo>
                  <a:pt x="1" y="35427"/>
                  <a:pt x="600" y="35925"/>
                  <a:pt x="1234" y="35925"/>
                </a:cubicBezTo>
                <a:cubicBezTo>
                  <a:pt x="1489" y="35925"/>
                  <a:pt x="1751" y="35845"/>
                  <a:pt x="1981" y="35665"/>
                </a:cubicBezTo>
                <a:lnTo>
                  <a:pt x="8071" y="30903"/>
                </a:lnTo>
                <a:cubicBezTo>
                  <a:pt x="8288" y="30737"/>
                  <a:pt x="8545" y="30655"/>
                  <a:pt x="8804" y="30655"/>
                </a:cubicBezTo>
                <a:cubicBezTo>
                  <a:pt x="9052" y="30655"/>
                  <a:pt x="9304" y="30731"/>
                  <a:pt x="9525" y="30878"/>
                </a:cubicBezTo>
                <a:lnTo>
                  <a:pt x="16617" y="35840"/>
                </a:lnTo>
                <a:cubicBezTo>
                  <a:pt x="16838" y="35999"/>
                  <a:pt x="17080" y="36070"/>
                  <a:pt x="17317" y="36070"/>
                </a:cubicBezTo>
                <a:cubicBezTo>
                  <a:pt x="17942" y="36070"/>
                  <a:pt x="18522" y="35572"/>
                  <a:pt x="18522" y="34863"/>
                </a:cubicBezTo>
                <a:lnTo>
                  <a:pt x="18522" y="3710"/>
                </a:lnTo>
                <a:cubicBezTo>
                  <a:pt x="18522" y="1655"/>
                  <a:pt x="16868" y="1"/>
                  <a:pt x="14813" y="1"/>
                </a:cubicBez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5" name="Google Shape;2445;p69"/>
          <p:cNvGrpSpPr/>
          <p:nvPr/>
        </p:nvGrpSpPr>
        <p:grpSpPr>
          <a:xfrm>
            <a:off x="7373225" y="931325"/>
            <a:ext cx="447550" cy="566175"/>
            <a:chOff x="7373225" y="931325"/>
            <a:chExt cx="447550" cy="566175"/>
          </a:xfrm>
        </p:grpSpPr>
        <p:sp>
          <p:nvSpPr>
            <p:cNvPr id="2446" name="Google Shape;2446;p69"/>
            <p:cNvSpPr/>
            <p:nvPr/>
          </p:nvSpPr>
          <p:spPr>
            <a:xfrm>
              <a:off x="7373225" y="931325"/>
              <a:ext cx="447550" cy="566175"/>
            </a:xfrm>
            <a:custGeom>
              <a:rect b="b" l="l" r="r" t="t"/>
              <a:pathLst>
                <a:path extrusionOk="0" h="22647" w="17902">
                  <a:moveTo>
                    <a:pt x="9173" y="0"/>
                  </a:moveTo>
                  <a:cubicBezTo>
                    <a:pt x="4206" y="0"/>
                    <a:pt x="689" y="3615"/>
                    <a:pt x="443" y="7131"/>
                  </a:cubicBezTo>
                  <a:cubicBezTo>
                    <a:pt x="1" y="9246"/>
                    <a:pt x="443" y="11483"/>
                    <a:pt x="1599" y="13327"/>
                  </a:cubicBezTo>
                  <a:cubicBezTo>
                    <a:pt x="2361" y="14483"/>
                    <a:pt x="3345" y="15467"/>
                    <a:pt x="4501" y="16204"/>
                  </a:cubicBezTo>
                  <a:cubicBezTo>
                    <a:pt x="4378" y="16696"/>
                    <a:pt x="4353" y="17237"/>
                    <a:pt x="4501" y="17704"/>
                  </a:cubicBezTo>
                  <a:cubicBezTo>
                    <a:pt x="4451" y="18122"/>
                    <a:pt x="4476" y="18565"/>
                    <a:pt x="4624" y="18958"/>
                  </a:cubicBezTo>
                  <a:cubicBezTo>
                    <a:pt x="4378" y="19967"/>
                    <a:pt x="4722" y="20925"/>
                    <a:pt x="5632" y="21614"/>
                  </a:cubicBezTo>
                  <a:cubicBezTo>
                    <a:pt x="6541" y="22278"/>
                    <a:pt x="8091" y="22647"/>
                    <a:pt x="9615" y="22647"/>
                  </a:cubicBezTo>
                  <a:cubicBezTo>
                    <a:pt x="11090" y="22647"/>
                    <a:pt x="12566" y="22302"/>
                    <a:pt x="13377" y="21516"/>
                  </a:cubicBezTo>
                  <a:cubicBezTo>
                    <a:pt x="13992" y="20950"/>
                    <a:pt x="14385" y="19967"/>
                    <a:pt x="13869" y="18811"/>
                  </a:cubicBezTo>
                  <a:cubicBezTo>
                    <a:pt x="13894" y="18516"/>
                    <a:pt x="13869" y="18221"/>
                    <a:pt x="13795" y="17950"/>
                  </a:cubicBezTo>
                  <a:cubicBezTo>
                    <a:pt x="13967" y="17409"/>
                    <a:pt x="13943" y="16868"/>
                    <a:pt x="13771" y="16377"/>
                  </a:cubicBezTo>
                  <a:cubicBezTo>
                    <a:pt x="16697" y="14360"/>
                    <a:pt x="17902" y="10549"/>
                    <a:pt x="17533" y="7451"/>
                  </a:cubicBezTo>
                  <a:cubicBezTo>
                    <a:pt x="17262" y="5213"/>
                    <a:pt x="16279" y="3246"/>
                    <a:pt x="14779" y="1967"/>
                  </a:cubicBezTo>
                  <a:cubicBezTo>
                    <a:pt x="13377" y="762"/>
                    <a:pt x="11484" y="74"/>
                    <a:pt x="9492" y="0"/>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9"/>
            <p:cNvSpPr/>
            <p:nvPr/>
          </p:nvSpPr>
          <p:spPr>
            <a:xfrm>
              <a:off x="7405200" y="961975"/>
              <a:ext cx="385450" cy="381750"/>
            </a:xfrm>
            <a:custGeom>
              <a:rect b="b" l="l" r="r" t="t"/>
              <a:pathLst>
                <a:path extrusionOk="0" h="15270" w="15418">
                  <a:moveTo>
                    <a:pt x="7957" y="1"/>
                  </a:moveTo>
                  <a:cubicBezTo>
                    <a:pt x="4512" y="1"/>
                    <a:pt x="562" y="2389"/>
                    <a:pt x="369" y="6077"/>
                  </a:cubicBezTo>
                  <a:cubicBezTo>
                    <a:pt x="0" y="7848"/>
                    <a:pt x="345" y="9815"/>
                    <a:pt x="1377" y="11438"/>
                  </a:cubicBezTo>
                  <a:cubicBezTo>
                    <a:pt x="2812" y="13692"/>
                    <a:pt x="5462" y="15269"/>
                    <a:pt x="8138" y="15269"/>
                  </a:cubicBezTo>
                  <a:cubicBezTo>
                    <a:pt x="8993" y="15269"/>
                    <a:pt x="9850" y="15108"/>
                    <a:pt x="10672" y="14757"/>
                  </a:cubicBezTo>
                  <a:cubicBezTo>
                    <a:pt x="13819" y="13405"/>
                    <a:pt x="15418" y="9667"/>
                    <a:pt x="15024" y="6372"/>
                  </a:cubicBezTo>
                  <a:cubicBezTo>
                    <a:pt x="14828" y="4602"/>
                    <a:pt x="14065" y="2856"/>
                    <a:pt x="12713" y="1676"/>
                  </a:cubicBezTo>
                  <a:cubicBezTo>
                    <a:pt x="11434" y="594"/>
                    <a:pt x="9811" y="53"/>
                    <a:pt x="8164" y="4"/>
                  </a:cubicBezTo>
                  <a:cubicBezTo>
                    <a:pt x="8095" y="2"/>
                    <a:pt x="8026" y="1"/>
                    <a:pt x="79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9"/>
            <p:cNvSpPr/>
            <p:nvPr/>
          </p:nvSpPr>
          <p:spPr>
            <a:xfrm>
              <a:off x="7495600" y="1183150"/>
              <a:ext cx="217100" cy="177275"/>
            </a:xfrm>
            <a:custGeom>
              <a:rect b="b" l="l" r="r" t="t"/>
              <a:pathLst>
                <a:path extrusionOk="0" h="7091" w="8684">
                  <a:moveTo>
                    <a:pt x="884" y="1337"/>
                  </a:moveTo>
                  <a:lnTo>
                    <a:pt x="884" y="1337"/>
                  </a:lnTo>
                  <a:cubicBezTo>
                    <a:pt x="892" y="1344"/>
                    <a:pt x="900" y="1350"/>
                    <a:pt x="908" y="1353"/>
                  </a:cubicBezTo>
                  <a:lnTo>
                    <a:pt x="908" y="1353"/>
                  </a:lnTo>
                  <a:cubicBezTo>
                    <a:pt x="903" y="1337"/>
                    <a:pt x="884" y="1337"/>
                    <a:pt x="884" y="1337"/>
                  </a:cubicBezTo>
                  <a:close/>
                  <a:moveTo>
                    <a:pt x="5718" y="0"/>
                  </a:moveTo>
                  <a:cubicBezTo>
                    <a:pt x="5529" y="0"/>
                    <a:pt x="5242" y="199"/>
                    <a:pt x="4622" y="771"/>
                  </a:cubicBezTo>
                  <a:cubicBezTo>
                    <a:pt x="4498" y="884"/>
                    <a:pt x="4362" y="937"/>
                    <a:pt x="4231" y="937"/>
                  </a:cubicBezTo>
                  <a:cubicBezTo>
                    <a:pt x="4049" y="937"/>
                    <a:pt x="3876" y="834"/>
                    <a:pt x="3761" y="648"/>
                  </a:cubicBezTo>
                  <a:cubicBezTo>
                    <a:pt x="3537" y="333"/>
                    <a:pt x="3337" y="212"/>
                    <a:pt x="3149" y="212"/>
                  </a:cubicBezTo>
                  <a:cubicBezTo>
                    <a:pt x="2536" y="212"/>
                    <a:pt x="2058" y="1494"/>
                    <a:pt x="1353" y="1494"/>
                  </a:cubicBezTo>
                  <a:cubicBezTo>
                    <a:pt x="1229" y="1494"/>
                    <a:pt x="1098" y="1454"/>
                    <a:pt x="958" y="1361"/>
                  </a:cubicBezTo>
                  <a:cubicBezTo>
                    <a:pt x="941" y="1361"/>
                    <a:pt x="925" y="1361"/>
                    <a:pt x="908" y="1353"/>
                  </a:cubicBezTo>
                  <a:lnTo>
                    <a:pt x="908" y="1353"/>
                  </a:lnTo>
                  <a:cubicBezTo>
                    <a:pt x="908" y="1356"/>
                    <a:pt x="909" y="1358"/>
                    <a:pt x="909" y="1361"/>
                  </a:cubicBezTo>
                  <a:cubicBezTo>
                    <a:pt x="753" y="1285"/>
                    <a:pt x="627" y="1252"/>
                    <a:pt x="526" y="1252"/>
                  </a:cubicBezTo>
                  <a:cubicBezTo>
                    <a:pt x="1" y="1252"/>
                    <a:pt x="141" y="2137"/>
                    <a:pt x="368" y="2591"/>
                  </a:cubicBezTo>
                  <a:cubicBezTo>
                    <a:pt x="958" y="4189"/>
                    <a:pt x="1696" y="5713"/>
                    <a:pt x="2704" y="7090"/>
                  </a:cubicBezTo>
                  <a:cubicBezTo>
                    <a:pt x="2630" y="5689"/>
                    <a:pt x="1573" y="3795"/>
                    <a:pt x="1130" y="2271"/>
                  </a:cubicBezTo>
                  <a:lnTo>
                    <a:pt x="1130" y="2271"/>
                  </a:lnTo>
                  <a:cubicBezTo>
                    <a:pt x="1208" y="2286"/>
                    <a:pt x="1284" y="2293"/>
                    <a:pt x="1357" y="2293"/>
                  </a:cubicBezTo>
                  <a:cubicBezTo>
                    <a:pt x="2133" y="2293"/>
                    <a:pt x="2625" y="1507"/>
                    <a:pt x="3097" y="968"/>
                  </a:cubicBezTo>
                  <a:cubicBezTo>
                    <a:pt x="3405" y="1418"/>
                    <a:pt x="3831" y="1618"/>
                    <a:pt x="4265" y="1618"/>
                  </a:cubicBezTo>
                  <a:cubicBezTo>
                    <a:pt x="4801" y="1618"/>
                    <a:pt x="5350" y="1312"/>
                    <a:pt x="5704" y="796"/>
                  </a:cubicBezTo>
                  <a:cubicBezTo>
                    <a:pt x="5913" y="1195"/>
                    <a:pt x="6358" y="1491"/>
                    <a:pt x="6821" y="1491"/>
                  </a:cubicBezTo>
                  <a:cubicBezTo>
                    <a:pt x="6957" y="1491"/>
                    <a:pt x="7095" y="1466"/>
                    <a:pt x="7228" y="1410"/>
                  </a:cubicBezTo>
                  <a:lnTo>
                    <a:pt x="7228" y="1410"/>
                  </a:lnTo>
                  <a:cubicBezTo>
                    <a:pt x="6884" y="2910"/>
                    <a:pt x="6245" y="4336"/>
                    <a:pt x="6073" y="5861"/>
                  </a:cubicBezTo>
                  <a:cubicBezTo>
                    <a:pt x="5926" y="6154"/>
                    <a:pt x="5930" y="6502"/>
                    <a:pt x="6051" y="6502"/>
                  </a:cubicBezTo>
                  <a:cubicBezTo>
                    <a:pt x="6112" y="6502"/>
                    <a:pt x="6202" y="6412"/>
                    <a:pt x="6318" y="6181"/>
                  </a:cubicBezTo>
                  <a:cubicBezTo>
                    <a:pt x="6318" y="6181"/>
                    <a:pt x="6318" y="6181"/>
                    <a:pt x="6318" y="6205"/>
                  </a:cubicBezTo>
                  <a:cubicBezTo>
                    <a:pt x="6491" y="5787"/>
                    <a:pt x="6810" y="5467"/>
                    <a:pt x="6982" y="5074"/>
                  </a:cubicBezTo>
                  <a:lnTo>
                    <a:pt x="6982" y="5074"/>
                  </a:lnTo>
                  <a:cubicBezTo>
                    <a:pt x="6982" y="5074"/>
                    <a:pt x="6976" y="5080"/>
                    <a:pt x="6970" y="5090"/>
                  </a:cubicBezTo>
                  <a:lnTo>
                    <a:pt x="6970" y="5090"/>
                  </a:lnTo>
                  <a:cubicBezTo>
                    <a:pt x="7275" y="4249"/>
                    <a:pt x="8684" y="507"/>
                    <a:pt x="7534" y="507"/>
                  </a:cubicBezTo>
                  <a:cubicBezTo>
                    <a:pt x="7357" y="507"/>
                    <a:pt x="7121" y="595"/>
                    <a:pt x="6810" y="796"/>
                  </a:cubicBezTo>
                  <a:cubicBezTo>
                    <a:pt x="6073" y="495"/>
                    <a:pt x="6017" y="0"/>
                    <a:pt x="57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9"/>
            <p:cNvSpPr/>
            <p:nvPr/>
          </p:nvSpPr>
          <p:spPr>
            <a:xfrm>
              <a:off x="7500750" y="1329075"/>
              <a:ext cx="214425" cy="137950"/>
            </a:xfrm>
            <a:custGeom>
              <a:rect b="b" l="l" r="r" t="t"/>
              <a:pathLst>
                <a:path extrusionOk="0" h="5518" w="8577">
                  <a:moveTo>
                    <a:pt x="1216" y="0"/>
                  </a:moveTo>
                  <a:cubicBezTo>
                    <a:pt x="591" y="0"/>
                    <a:pt x="316" y="1217"/>
                    <a:pt x="727" y="1671"/>
                  </a:cubicBezTo>
                  <a:cubicBezTo>
                    <a:pt x="531" y="2089"/>
                    <a:pt x="604" y="2606"/>
                    <a:pt x="850" y="2999"/>
                  </a:cubicBezTo>
                  <a:cubicBezTo>
                    <a:pt x="0" y="4662"/>
                    <a:pt x="2309" y="5517"/>
                    <a:pt x="4486" y="5517"/>
                  </a:cubicBezTo>
                  <a:cubicBezTo>
                    <a:pt x="6593" y="5517"/>
                    <a:pt x="8577" y="4717"/>
                    <a:pt x="7465" y="3073"/>
                  </a:cubicBezTo>
                  <a:cubicBezTo>
                    <a:pt x="7612" y="2729"/>
                    <a:pt x="7563" y="2335"/>
                    <a:pt x="7366" y="2016"/>
                  </a:cubicBezTo>
                  <a:cubicBezTo>
                    <a:pt x="7912" y="1113"/>
                    <a:pt x="7365" y="156"/>
                    <a:pt x="6458" y="156"/>
                  </a:cubicBezTo>
                  <a:cubicBezTo>
                    <a:pt x="6303" y="156"/>
                    <a:pt x="6137" y="184"/>
                    <a:pt x="5965" y="245"/>
                  </a:cubicBezTo>
                  <a:cubicBezTo>
                    <a:pt x="5614" y="285"/>
                    <a:pt x="5263" y="302"/>
                    <a:pt x="4912" y="302"/>
                  </a:cubicBezTo>
                  <a:cubicBezTo>
                    <a:pt x="3764" y="302"/>
                    <a:pt x="2620" y="130"/>
                    <a:pt x="1490" y="73"/>
                  </a:cubicBezTo>
                  <a:cubicBezTo>
                    <a:pt x="1392" y="23"/>
                    <a:pt x="1301" y="0"/>
                    <a:pt x="12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387"/>
                                        </p:tgtEl>
                                        <p:attrNameLst>
                                          <p:attrName>style.visibility</p:attrName>
                                        </p:attrNameLst>
                                      </p:cBhvr>
                                      <p:to>
                                        <p:strVal val="visible"/>
                                      </p:to>
                                    </p:set>
                                    <p:animEffect filter="fade" transition="in">
                                      <p:cBhvr>
                                        <p:cTn dur="1000"/>
                                        <p:tgtEl>
                                          <p:spTgt spid="2387"/>
                                        </p:tgtEl>
                                      </p:cBhvr>
                                    </p:animEffect>
                                  </p:childTnLst>
                                </p:cTn>
                              </p:par>
                              <p:par>
                                <p:cTn fill="hold" nodeType="withEffect" presetClass="entr" presetID="10" presetSubtype="0">
                                  <p:stCondLst>
                                    <p:cond delay="0"/>
                                  </p:stCondLst>
                                  <p:childTnLst>
                                    <p:set>
                                      <p:cBhvr>
                                        <p:cTn dur="1" fill="hold">
                                          <p:stCondLst>
                                            <p:cond delay="0"/>
                                          </p:stCondLst>
                                        </p:cTn>
                                        <p:tgtEl>
                                          <p:spTgt spid="2445"/>
                                        </p:tgtEl>
                                        <p:attrNameLst>
                                          <p:attrName>style.visibility</p:attrName>
                                        </p:attrNameLst>
                                      </p:cBhvr>
                                      <p:to>
                                        <p:strVal val="visible"/>
                                      </p:to>
                                    </p:set>
                                    <p:animEffect filter="fade" transition="in">
                                      <p:cBhvr>
                                        <p:cTn dur="1000"/>
                                        <p:tgtEl>
                                          <p:spTgt spid="2445"/>
                                        </p:tgtEl>
                                      </p:cBhvr>
                                    </p:animEffect>
                                  </p:childTnLst>
                                </p:cTn>
                              </p:par>
                              <p:par>
                                <p:cTn fill="hold" nodeType="withEffect" presetClass="entr" presetID="10" presetSubtype="0">
                                  <p:stCondLst>
                                    <p:cond delay="0"/>
                                  </p:stCondLst>
                                  <p:childTnLst>
                                    <p:set>
                                      <p:cBhvr>
                                        <p:cTn dur="1" fill="hold">
                                          <p:stCondLst>
                                            <p:cond delay="0"/>
                                          </p:stCondLst>
                                        </p:cTn>
                                        <p:tgtEl>
                                          <p:spTgt spid="2444"/>
                                        </p:tgtEl>
                                        <p:attrNameLst>
                                          <p:attrName>style.visibility</p:attrName>
                                        </p:attrNameLst>
                                      </p:cBhvr>
                                      <p:to>
                                        <p:strVal val="visible"/>
                                      </p:to>
                                    </p:set>
                                    <p:animEffect filter="fade" transition="in">
                                      <p:cBhvr>
                                        <p:cTn dur="1000"/>
                                        <p:tgtEl>
                                          <p:spTgt spid="244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386"/>
                                        </p:tgtEl>
                                        <p:attrNameLst>
                                          <p:attrName>style.visibility</p:attrName>
                                        </p:attrNameLst>
                                      </p:cBhvr>
                                      <p:to>
                                        <p:strVal val="visible"/>
                                      </p:to>
                                    </p:set>
                                    <p:animEffect filter="fade" transition="in">
                                      <p:cBhvr>
                                        <p:cTn dur="1000"/>
                                        <p:tgtEl>
                                          <p:spTgt spid="2386"/>
                                        </p:tgtEl>
                                      </p:cBhvr>
                                    </p:animEffect>
                                  </p:childTnLst>
                                </p:cTn>
                              </p:par>
                              <p:par>
                                <p:cTn fill="hold" nodeType="withEffect" presetClass="entr" presetID="10" presetSubtype="0">
                                  <p:stCondLst>
                                    <p:cond delay="0"/>
                                  </p:stCondLst>
                                  <p:childTnLst>
                                    <p:set>
                                      <p:cBhvr>
                                        <p:cTn dur="1" fill="hold">
                                          <p:stCondLst>
                                            <p:cond delay="0"/>
                                          </p:stCondLst>
                                        </p:cTn>
                                        <p:tgtEl>
                                          <p:spTgt spid="2388"/>
                                        </p:tgtEl>
                                        <p:attrNameLst>
                                          <p:attrName>style.visibility</p:attrName>
                                        </p:attrNameLst>
                                      </p:cBhvr>
                                      <p:to>
                                        <p:strVal val="visible"/>
                                      </p:to>
                                    </p:set>
                                    <p:animEffect filter="fade" transition="in">
                                      <p:cBhvr>
                                        <p:cTn dur="1000"/>
                                        <p:tgtEl>
                                          <p:spTgt spid="2388"/>
                                        </p:tgtEl>
                                      </p:cBhvr>
                                    </p:animEffect>
                                  </p:childTnLst>
                                </p:cTn>
                              </p:par>
                              <p:par>
                                <p:cTn fill="hold" nodeType="withEffect" presetClass="entr" presetID="10" presetSubtype="0">
                                  <p:stCondLst>
                                    <p:cond delay="0"/>
                                  </p:stCondLst>
                                  <p:childTnLst>
                                    <p:set>
                                      <p:cBhvr>
                                        <p:cTn dur="1" fill="hold">
                                          <p:stCondLst>
                                            <p:cond delay="0"/>
                                          </p:stCondLst>
                                        </p:cTn>
                                        <p:tgtEl>
                                          <p:spTgt spid="2440"/>
                                        </p:tgtEl>
                                        <p:attrNameLst>
                                          <p:attrName>style.visibility</p:attrName>
                                        </p:attrNameLst>
                                      </p:cBhvr>
                                      <p:to>
                                        <p:strVal val="visible"/>
                                      </p:to>
                                    </p:set>
                                    <p:animEffect filter="fade" transition="in">
                                      <p:cBhvr>
                                        <p:cTn dur="1000"/>
                                        <p:tgtEl>
                                          <p:spTgt spid="244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432"/>
                                        </p:tgtEl>
                                        <p:attrNameLst>
                                          <p:attrName>style.visibility</p:attrName>
                                        </p:attrNameLst>
                                      </p:cBhvr>
                                      <p:to>
                                        <p:strVal val="visible"/>
                                      </p:to>
                                    </p:set>
                                    <p:animEffect filter="fade" transition="in">
                                      <p:cBhvr>
                                        <p:cTn dur="1000"/>
                                        <p:tgtEl>
                                          <p:spTgt spid="2432"/>
                                        </p:tgtEl>
                                      </p:cBhvr>
                                    </p:animEffect>
                                  </p:childTnLst>
                                </p:cTn>
                              </p:par>
                              <p:par>
                                <p:cTn fill="hold" nodeType="withEffect" presetClass="entr" presetID="10" presetSubtype="0">
                                  <p:stCondLst>
                                    <p:cond delay="0"/>
                                  </p:stCondLst>
                                  <p:childTnLst>
                                    <p:set>
                                      <p:cBhvr>
                                        <p:cTn dur="1" fill="hold">
                                          <p:stCondLst>
                                            <p:cond delay="0"/>
                                          </p:stCondLst>
                                        </p:cTn>
                                        <p:tgtEl>
                                          <p:spTgt spid="2439"/>
                                        </p:tgtEl>
                                        <p:attrNameLst>
                                          <p:attrName>style.visibility</p:attrName>
                                        </p:attrNameLst>
                                      </p:cBhvr>
                                      <p:to>
                                        <p:strVal val="visible"/>
                                      </p:to>
                                    </p:set>
                                    <p:animEffect filter="fade" transition="in">
                                      <p:cBhvr>
                                        <p:cTn dur="1000"/>
                                        <p:tgtEl>
                                          <p:spTgt spid="243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433"/>
                                        </p:tgtEl>
                                        <p:attrNameLst>
                                          <p:attrName>style.visibility</p:attrName>
                                        </p:attrNameLst>
                                      </p:cBhvr>
                                      <p:to>
                                        <p:strVal val="visible"/>
                                      </p:to>
                                    </p:set>
                                    <p:animEffect filter="fade" transition="in">
                                      <p:cBhvr>
                                        <p:cTn dur="1000"/>
                                        <p:tgtEl>
                                          <p:spTgt spid="2433"/>
                                        </p:tgtEl>
                                      </p:cBhvr>
                                    </p:animEffect>
                                  </p:childTnLst>
                                </p:cTn>
                              </p:par>
                              <p:par>
                                <p:cTn fill="hold" nodeType="withEffect" presetClass="entr" presetID="10" presetSubtype="0">
                                  <p:stCondLst>
                                    <p:cond delay="0"/>
                                  </p:stCondLst>
                                  <p:childTnLst>
                                    <p:set>
                                      <p:cBhvr>
                                        <p:cTn dur="1" fill="hold">
                                          <p:stCondLst>
                                            <p:cond delay="0"/>
                                          </p:stCondLst>
                                        </p:cTn>
                                        <p:tgtEl>
                                          <p:spTgt spid="2438"/>
                                        </p:tgtEl>
                                        <p:attrNameLst>
                                          <p:attrName>style.visibility</p:attrName>
                                        </p:attrNameLst>
                                      </p:cBhvr>
                                      <p:to>
                                        <p:strVal val="visible"/>
                                      </p:to>
                                    </p:set>
                                    <p:animEffect filter="fade" transition="in">
                                      <p:cBhvr>
                                        <p:cTn dur="1000"/>
                                        <p:tgtEl>
                                          <p:spTgt spid="2438"/>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437"/>
                                        </p:tgtEl>
                                        <p:attrNameLst>
                                          <p:attrName>style.visibility</p:attrName>
                                        </p:attrNameLst>
                                      </p:cBhvr>
                                      <p:to>
                                        <p:strVal val="visible"/>
                                      </p:to>
                                    </p:set>
                                    <p:animEffect filter="fade" transition="in">
                                      <p:cBhvr>
                                        <p:cTn dur="1000"/>
                                        <p:tgtEl>
                                          <p:spTgt spid="2437"/>
                                        </p:tgtEl>
                                      </p:cBhvr>
                                    </p:animEffect>
                                  </p:childTnLst>
                                </p:cTn>
                              </p:par>
                              <p:par>
                                <p:cTn fill="hold" nodeType="withEffect" presetClass="entr" presetID="10" presetSubtype="0">
                                  <p:stCondLst>
                                    <p:cond delay="0"/>
                                  </p:stCondLst>
                                  <p:childTnLst>
                                    <p:set>
                                      <p:cBhvr>
                                        <p:cTn dur="1" fill="hold">
                                          <p:stCondLst>
                                            <p:cond delay="0"/>
                                          </p:stCondLst>
                                        </p:cTn>
                                        <p:tgtEl>
                                          <p:spTgt spid="2443"/>
                                        </p:tgtEl>
                                        <p:attrNameLst>
                                          <p:attrName>style.visibility</p:attrName>
                                        </p:attrNameLst>
                                      </p:cBhvr>
                                      <p:to>
                                        <p:strVal val="visible"/>
                                      </p:to>
                                    </p:set>
                                    <p:animEffect filter="fade" transition="in">
                                      <p:cBhvr>
                                        <p:cTn dur="1000"/>
                                        <p:tgtEl>
                                          <p:spTgt spid="2443"/>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434"/>
                                        </p:tgtEl>
                                        <p:attrNameLst>
                                          <p:attrName>style.visibility</p:attrName>
                                        </p:attrNameLst>
                                      </p:cBhvr>
                                      <p:to>
                                        <p:strVal val="visible"/>
                                      </p:to>
                                    </p:set>
                                    <p:animEffect filter="fade" transition="in">
                                      <p:cBhvr>
                                        <p:cTn dur="1000"/>
                                        <p:tgtEl>
                                          <p:spTgt spid="2434"/>
                                        </p:tgtEl>
                                      </p:cBhvr>
                                    </p:animEffect>
                                  </p:childTnLst>
                                </p:cTn>
                              </p:par>
                              <p:par>
                                <p:cTn fill="hold" nodeType="withEffect" presetClass="entr" presetID="10" presetSubtype="0">
                                  <p:stCondLst>
                                    <p:cond delay="0"/>
                                  </p:stCondLst>
                                  <p:childTnLst>
                                    <p:set>
                                      <p:cBhvr>
                                        <p:cTn dur="1" fill="hold">
                                          <p:stCondLst>
                                            <p:cond delay="0"/>
                                          </p:stCondLst>
                                        </p:cTn>
                                        <p:tgtEl>
                                          <p:spTgt spid="2442"/>
                                        </p:tgtEl>
                                        <p:attrNameLst>
                                          <p:attrName>style.visibility</p:attrName>
                                        </p:attrNameLst>
                                      </p:cBhvr>
                                      <p:to>
                                        <p:strVal val="visible"/>
                                      </p:to>
                                    </p:set>
                                    <p:animEffect filter="fade" transition="in">
                                      <p:cBhvr>
                                        <p:cTn dur="1000"/>
                                        <p:tgtEl>
                                          <p:spTgt spid="2442"/>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2435"/>
                                        </p:tgtEl>
                                        <p:attrNameLst>
                                          <p:attrName>style.visibility</p:attrName>
                                        </p:attrNameLst>
                                      </p:cBhvr>
                                      <p:to>
                                        <p:strVal val="visible"/>
                                      </p:to>
                                    </p:set>
                                    <p:animEffect filter="fade" transition="in">
                                      <p:cBhvr>
                                        <p:cTn dur="1000"/>
                                        <p:tgtEl>
                                          <p:spTgt spid="2435"/>
                                        </p:tgtEl>
                                      </p:cBhvr>
                                    </p:animEffect>
                                  </p:childTnLst>
                                </p:cTn>
                              </p:par>
                              <p:par>
                                <p:cTn fill="hold" nodeType="withEffect" presetClass="entr" presetID="10" presetSubtype="0">
                                  <p:stCondLst>
                                    <p:cond delay="0"/>
                                  </p:stCondLst>
                                  <p:childTnLst>
                                    <p:set>
                                      <p:cBhvr>
                                        <p:cTn dur="1" fill="hold">
                                          <p:stCondLst>
                                            <p:cond delay="0"/>
                                          </p:stCondLst>
                                        </p:cTn>
                                        <p:tgtEl>
                                          <p:spTgt spid="2441"/>
                                        </p:tgtEl>
                                        <p:attrNameLst>
                                          <p:attrName>style.visibility</p:attrName>
                                        </p:attrNameLst>
                                      </p:cBhvr>
                                      <p:to>
                                        <p:strVal val="visible"/>
                                      </p:to>
                                    </p:set>
                                    <p:animEffect filter="fade" transition="in">
                                      <p:cBhvr>
                                        <p:cTn dur="1000"/>
                                        <p:tgtEl>
                                          <p:spTgt spid="2441"/>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2436"/>
                                        </p:tgtEl>
                                        <p:attrNameLst>
                                          <p:attrName>style.visibility</p:attrName>
                                        </p:attrNameLst>
                                      </p:cBhvr>
                                      <p:to>
                                        <p:strVal val="visible"/>
                                      </p:to>
                                    </p:set>
                                    <p:animEffect filter="fade" transition="in">
                                      <p:cBhvr>
                                        <p:cTn dur="1000"/>
                                        <p:tgtEl>
                                          <p:spTgt spid="24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3" name="Shape 1953"/>
        <p:cNvGrpSpPr/>
        <p:nvPr/>
      </p:nvGrpSpPr>
      <p:grpSpPr>
        <a:xfrm>
          <a:off x="0" y="0"/>
          <a:ext cx="0" cy="0"/>
          <a:chOff x="0" y="0"/>
          <a:chExt cx="0" cy="0"/>
        </a:xfrm>
      </p:grpSpPr>
      <p:sp>
        <p:nvSpPr>
          <p:cNvPr id="1954" name="Google Shape;1954;p52"/>
          <p:cNvSpPr txBox="1"/>
          <p:nvPr>
            <p:ph idx="1" type="body"/>
          </p:nvPr>
        </p:nvSpPr>
        <p:spPr>
          <a:xfrm>
            <a:off x="1250700" y="1358675"/>
            <a:ext cx="6642600" cy="301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Here’s what you’ll find in this </a:t>
            </a:r>
            <a:r>
              <a:rPr lang="en">
                <a:uFill>
                  <a:noFill/>
                </a:uFill>
                <a:latin typeface="Barlow Semi Condensed SemiBold"/>
                <a:ea typeface="Barlow Semi Condensed SemiBold"/>
                <a:cs typeface="Barlow Semi Condensed SemiBold"/>
                <a:sym typeface="Barlow Semi Condensed SemiBold"/>
                <a:hlinkClick r:id="rId3"/>
              </a:rPr>
              <a:t>Slidesgo</a:t>
            </a:r>
            <a:r>
              <a:rPr lang="en"/>
              <a:t> template: </a:t>
            </a:r>
            <a:endParaRPr/>
          </a:p>
          <a:p>
            <a:pPr indent="-298450" lvl="0" marL="457200" rtl="0" algn="l">
              <a:spcBef>
                <a:spcPts val="0"/>
              </a:spcBef>
              <a:spcAft>
                <a:spcPts val="0"/>
              </a:spcAft>
              <a:buSzPts val="1100"/>
              <a:buFont typeface="Barlow Semi Condensed SemiBold"/>
              <a:buAutoNum type="arabicPeriod"/>
            </a:pPr>
            <a:r>
              <a:rPr lang="en"/>
              <a:t>A slide structure based on a clinical case presentation, which you can easily adapt to your needs. For more info on how to edit the template, please visit </a:t>
            </a:r>
            <a:r>
              <a:rPr lang="en">
                <a:uFill>
                  <a:noFill/>
                </a:uFill>
                <a:latin typeface="Barlow Semi Condensed SemiBold"/>
                <a:ea typeface="Barlow Semi Condensed SemiBold"/>
                <a:cs typeface="Barlow Semi Condensed SemiBold"/>
                <a:sym typeface="Barlow Semi Condensed SemiBold"/>
                <a:hlinkClick r:id="rId4"/>
              </a:rPr>
              <a:t>Slidesgo School</a:t>
            </a:r>
            <a:r>
              <a:rPr lang="en"/>
              <a:t> or read our </a:t>
            </a:r>
            <a:r>
              <a:rPr lang="en">
                <a:uFill>
                  <a:noFill/>
                </a:uFill>
                <a:latin typeface="Barlow Semi Condensed SemiBold"/>
                <a:ea typeface="Barlow Semi Condensed SemiBold"/>
                <a:cs typeface="Barlow Semi Condensed SemiBold"/>
                <a:sym typeface="Barlow Semi Condensed SemiBold"/>
                <a:hlinkClick r:id="rId5"/>
              </a:rPr>
              <a:t>FAQs</a:t>
            </a:r>
            <a:r>
              <a:rPr lang="en"/>
              <a:t>.</a:t>
            </a:r>
            <a:endParaRPr/>
          </a:p>
          <a:p>
            <a:pPr indent="-298450" lvl="0" marL="457200" rtl="0" algn="l">
              <a:spcBef>
                <a:spcPts val="0"/>
              </a:spcBef>
              <a:spcAft>
                <a:spcPts val="0"/>
              </a:spcAft>
              <a:buSzPts val="1100"/>
              <a:buFont typeface="Barlow Semi Condensed SemiBold"/>
              <a:buAutoNum type="arabicPeriod"/>
            </a:pPr>
            <a:r>
              <a:rPr lang="en"/>
              <a:t>To view this template in PowerPoint with the correct fonts, download and install on your computer the </a:t>
            </a:r>
            <a:r>
              <a:rPr lang="en">
                <a:solidFill>
                  <a:schemeClr val="hlink"/>
                </a:solidFill>
                <a:uFill>
                  <a:noFill/>
                </a:uFill>
                <a:latin typeface="Barlow Semi Condensed SemiBold"/>
                <a:ea typeface="Barlow Semi Condensed SemiBold"/>
                <a:cs typeface="Barlow Semi Condensed SemiBold"/>
                <a:sym typeface="Barlow Semi Condensed SemiBold"/>
                <a:hlinkClick action="ppaction://hlinksldjump" r:id="rId6"/>
              </a:rPr>
              <a:t>fonts that we have used</a:t>
            </a:r>
            <a:r>
              <a:rPr lang="en"/>
              <a:t>. You can learn how to download and install fonts </a:t>
            </a:r>
            <a:r>
              <a:rPr lang="en">
                <a:uFill>
                  <a:noFill/>
                </a:uFill>
                <a:latin typeface="Barlow Semi Condensed SemiBold"/>
                <a:ea typeface="Barlow Semi Condensed SemiBold"/>
                <a:cs typeface="Barlow Semi Condensed SemiBold"/>
                <a:sym typeface="Barlow Semi Condensed SemiBold"/>
                <a:hlinkClick r:id="rId7"/>
              </a:rPr>
              <a:t>here</a:t>
            </a:r>
            <a:r>
              <a:rPr lang="en"/>
              <a:t>.</a:t>
            </a:r>
            <a:endParaRPr/>
          </a:p>
          <a:p>
            <a:pPr indent="-298450" lvl="0" marL="457200" rtl="0" algn="l">
              <a:spcBef>
                <a:spcPts val="0"/>
              </a:spcBef>
              <a:spcAft>
                <a:spcPts val="0"/>
              </a:spcAft>
              <a:buSzPts val="1100"/>
              <a:buFont typeface="Barlow Semi Condensed SemiBold"/>
              <a:buAutoNum type="arabicPeriod"/>
            </a:pPr>
            <a:r>
              <a:rPr lang="en"/>
              <a:t>An assortment of graphic resources that are suitable for use in the presentation can be found in the </a:t>
            </a:r>
            <a:r>
              <a:rPr lang="en">
                <a:solidFill>
                  <a:schemeClr val="hlink"/>
                </a:solidFill>
                <a:uFill>
                  <a:noFill/>
                </a:uFill>
                <a:latin typeface="Barlow Semi Condensed SemiBold"/>
                <a:ea typeface="Barlow Semi Condensed SemiBold"/>
                <a:cs typeface="Barlow Semi Condensed SemiBold"/>
                <a:sym typeface="Barlow Semi Condensed SemiBold"/>
                <a:hlinkClick action="ppaction://hlinksldjump" r:id="rId8"/>
              </a:rPr>
              <a:t>alternative resources slide</a:t>
            </a:r>
            <a:r>
              <a:rPr b="1" lang="en"/>
              <a:t>s</a:t>
            </a:r>
            <a:r>
              <a:rPr lang="en"/>
              <a:t>.</a:t>
            </a:r>
            <a:endParaRPr/>
          </a:p>
          <a:p>
            <a:pPr indent="-298450" lvl="0" marL="457200" rtl="0" algn="l">
              <a:spcBef>
                <a:spcPts val="0"/>
              </a:spcBef>
              <a:spcAft>
                <a:spcPts val="0"/>
              </a:spcAft>
              <a:buSzPts val="1100"/>
              <a:buFont typeface="Barlow Semi Condensed SemiBold"/>
              <a:buAutoNum type="arabicPeriod"/>
            </a:pPr>
            <a:r>
              <a:rPr lang="en"/>
              <a:t>A </a:t>
            </a:r>
            <a:r>
              <a:rPr lang="en">
                <a:solidFill>
                  <a:schemeClr val="hlink"/>
                </a:solidFill>
                <a:uFill>
                  <a:noFill/>
                </a:uFill>
                <a:latin typeface="Barlow Semi Condensed SemiBold"/>
                <a:ea typeface="Barlow Semi Condensed SemiBold"/>
                <a:cs typeface="Barlow Semi Condensed SemiBold"/>
                <a:sym typeface="Barlow Semi Condensed SemiBold"/>
                <a:hlinkClick action="ppaction://hlinksldjump" r:id="rId9"/>
              </a:rPr>
              <a:t>thanks slide</a:t>
            </a:r>
            <a:r>
              <a:rPr lang="en"/>
              <a:t>, which you must keep so that proper credits for our design are given.</a:t>
            </a:r>
            <a:endParaRPr/>
          </a:p>
          <a:p>
            <a:pPr indent="-298450" lvl="0" marL="457200" rtl="0" algn="l">
              <a:spcBef>
                <a:spcPts val="0"/>
              </a:spcBef>
              <a:spcAft>
                <a:spcPts val="0"/>
              </a:spcAft>
              <a:buSzPts val="1100"/>
              <a:buFont typeface="Barlow Semi Condensed SemiBold"/>
              <a:buAutoNum type="arabicPeriod"/>
            </a:pPr>
            <a:r>
              <a:rPr lang="en"/>
              <a:t>Two </a:t>
            </a:r>
            <a:r>
              <a:rPr lang="en">
                <a:solidFill>
                  <a:schemeClr val="hlink"/>
                </a:solidFill>
                <a:uFill>
                  <a:noFill/>
                </a:uFill>
                <a:latin typeface="Barlow Semi Condensed SemiBold"/>
                <a:ea typeface="Barlow Semi Condensed SemiBold"/>
                <a:cs typeface="Barlow Semi Condensed SemiBold"/>
                <a:sym typeface="Barlow Semi Condensed SemiBold"/>
                <a:hlinkClick action="ppaction://hlinksldjump" r:id="rId10"/>
              </a:rPr>
              <a:t>resources slide</a:t>
            </a:r>
            <a:r>
              <a:rPr lang="en"/>
              <a:t>, where you’ll find links to all the elements used in the template.</a:t>
            </a:r>
            <a:endParaRPr/>
          </a:p>
          <a:p>
            <a:pPr indent="-298450" lvl="0" marL="457200" rtl="0" algn="l">
              <a:spcBef>
                <a:spcPts val="0"/>
              </a:spcBef>
              <a:spcAft>
                <a:spcPts val="0"/>
              </a:spcAft>
              <a:buSzPts val="1100"/>
              <a:buFont typeface="Barlow Semi Condensed SemiBold"/>
              <a:buAutoNum type="arabicPeriod"/>
            </a:pPr>
            <a:r>
              <a:rPr lang="en">
                <a:solidFill>
                  <a:schemeClr val="hlink"/>
                </a:solidFill>
                <a:uFill>
                  <a:noFill/>
                </a:uFill>
                <a:latin typeface="Barlow Semi Condensed SemiBold"/>
                <a:ea typeface="Barlow Semi Condensed SemiBold"/>
                <a:cs typeface="Barlow Semi Condensed SemiBold"/>
                <a:sym typeface="Barlow Semi Condensed SemiBold"/>
                <a:hlinkClick/>
              </a:rPr>
              <a:t>Instructions for use</a:t>
            </a:r>
            <a:r>
              <a:rPr lang="en"/>
              <a:t>.</a:t>
            </a:r>
            <a:endParaRPr/>
          </a:p>
          <a:p>
            <a:pPr indent="-298450" lvl="0" marL="457200" rtl="0" algn="l">
              <a:spcBef>
                <a:spcPts val="0"/>
              </a:spcBef>
              <a:spcAft>
                <a:spcPts val="0"/>
              </a:spcAft>
              <a:buSzPts val="1100"/>
              <a:buFont typeface="Barlow Semi Condensed SemiBold"/>
              <a:buAutoNum type="arabicPeriod"/>
            </a:pPr>
            <a:r>
              <a:rPr lang="en"/>
              <a:t>Final slides with:</a:t>
            </a:r>
            <a:endParaRPr/>
          </a:p>
          <a:p>
            <a:pPr indent="-298450" lvl="0" marL="914400" rtl="0" algn="l">
              <a:spcBef>
                <a:spcPts val="0"/>
              </a:spcBef>
              <a:spcAft>
                <a:spcPts val="0"/>
              </a:spcAft>
              <a:buSzPts val="1100"/>
              <a:buChar char="●"/>
            </a:pPr>
            <a:r>
              <a:rPr lang="en"/>
              <a:t>The</a:t>
            </a:r>
            <a:r>
              <a:rPr lang="en">
                <a:solidFill>
                  <a:schemeClr val="hlink"/>
                </a:solidFill>
                <a:uFill>
                  <a:noFill/>
                </a:uFill>
                <a:hlinkClick action="ppaction://hlinksldjump" r:id="rId11"/>
              </a:rPr>
              <a:t> </a:t>
            </a:r>
            <a:r>
              <a:rPr lang="en">
                <a:solidFill>
                  <a:schemeClr val="hlink"/>
                </a:solidFill>
                <a:uFill>
                  <a:noFill/>
                </a:uFill>
                <a:latin typeface="Barlow Semi Condensed SemiBold"/>
                <a:ea typeface="Barlow Semi Condensed SemiBold"/>
                <a:cs typeface="Barlow Semi Condensed SemiBold"/>
                <a:sym typeface="Barlow Semi Condensed SemiBold"/>
                <a:hlinkClick action="ppaction://hlinksldjump" r:id="rId12"/>
              </a:rPr>
              <a:t>fonts and colors</a:t>
            </a:r>
            <a:r>
              <a:rPr lang="en">
                <a:solidFill>
                  <a:schemeClr val="hlink"/>
                </a:solidFill>
                <a:uFill>
                  <a:noFill/>
                </a:uFill>
                <a:hlinkClick action="ppaction://hlinksldjump" r:id="rId13"/>
              </a:rPr>
              <a:t> </a:t>
            </a:r>
            <a:r>
              <a:rPr lang="en"/>
              <a:t>used in the template.</a:t>
            </a:r>
            <a:endParaRPr/>
          </a:p>
          <a:p>
            <a:pPr indent="-298450" lvl="0" marL="914400" rtl="0" algn="l">
              <a:spcBef>
                <a:spcPts val="0"/>
              </a:spcBef>
              <a:spcAft>
                <a:spcPts val="0"/>
              </a:spcAft>
              <a:buSzPts val="1100"/>
              <a:buChar char="●"/>
            </a:pPr>
            <a:r>
              <a:rPr lang="en"/>
              <a:t>A </a:t>
            </a:r>
            <a:r>
              <a:rPr lang="en">
                <a:latin typeface="Barlow Semi Condensed SemiBold"/>
                <a:ea typeface="Barlow Semi Condensed SemiBold"/>
                <a:cs typeface="Barlow Semi Condensed SemiBold"/>
                <a:sym typeface="Barlow Semi Condensed SemiBold"/>
              </a:rPr>
              <a:t>s</a:t>
            </a:r>
            <a:r>
              <a:rPr lang="en">
                <a:solidFill>
                  <a:schemeClr val="hlink"/>
                </a:solidFill>
                <a:uFill>
                  <a:noFill/>
                </a:uFill>
                <a:latin typeface="Barlow Semi Condensed SemiBold"/>
                <a:ea typeface="Barlow Semi Condensed SemiBold"/>
                <a:cs typeface="Barlow Semi Condensed SemiBold"/>
                <a:sym typeface="Barlow Semi Condensed SemiBold"/>
                <a:hlinkClick action="ppaction://hlinksldjump" r:id="rId14"/>
              </a:rPr>
              <a:t>election of illustrations</a:t>
            </a:r>
            <a:r>
              <a:rPr lang="en"/>
              <a:t>. You can also customize and animate them as you wish with the online editor. Visit</a:t>
            </a:r>
            <a:r>
              <a:rPr b="1" lang="en"/>
              <a:t> </a:t>
            </a:r>
            <a:r>
              <a:rPr lang="en">
                <a:uFill>
                  <a:noFill/>
                </a:uFill>
                <a:latin typeface="Barlow Semi Condensed SemiBold"/>
                <a:ea typeface="Barlow Semi Condensed SemiBold"/>
                <a:cs typeface="Barlow Semi Condensed SemiBold"/>
                <a:sym typeface="Barlow Semi Condensed SemiBold"/>
                <a:hlinkClick r:id="rId15"/>
              </a:rPr>
              <a:t>Storyset</a:t>
            </a:r>
            <a:r>
              <a:rPr lang="en"/>
              <a:t> to find more. </a:t>
            </a:r>
            <a:endParaRPr/>
          </a:p>
          <a:p>
            <a:pPr indent="-298450" lvl="0" marL="914400" rtl="0" algn="l">
              <a:spcBef>
                <a:spcPts val="0"/>
              </a:spcBef>
              <a:spcAft>
                <a:spcPts val="0"/>
              </a:spcAft>
              <a:buSzPts val="1100"/>
              <a:buChar char="●"/>
            </a:pPr>
            <a:r>
              <a:rPr lang="en"/>
              <a:t>More</a:t>
            </a:r>
            <a:r>
              <a:rPr lang="en">
                <a:solidFill>
                  <a:schemeClr val="hlink"/>
                </a:solidFill>
                <a:uFill>
                  <a:noFill/>
                </a:uFill>
                <a:latin typeface="Barlow Semi Condensed SemiBold"/>
                <a:ea typeface="Barlow Semi Condensed SemiBold"/>
                <a:cs typeface="Barlow Semi Condensed SemiBold"/>
                <a:sym typeface="Barlow Semi Condensed SemiBold"/>
                <a:hlinkClick action="ppaction://hlinksldjump" r:id="rId16"/>
              </a:rPr>
              <a:t> infographic resources</a:t>
            </a:r>
            <a:r>
              <a:rPr lang="en"/>
              <a:t>, whose size and color can be edited. </a:t>
            </a:r>
            <a:endParaRPr/>
          </a:p>
          <a:p>
            <a:pPr indent="-298450" lvl="0" marL="914400" rtl="0" algn="l">
              <a:spcBef>
                <a:spcPts val="0"/>
              </a:spcBef>
              <a:spcAft>
                <a:spcPts val="0"/>
              </a:spcAft>
              <a:buSzPts val="1100"/>
              <a:buChar char="●"/>
            </a:pPr>
            <a:r>
              <a:rPr lang="en"/>
              <a:t>Sets of </a:t>
            </a:r>
            <a:r>
              <a:rPr lang="en">
                <a:solidFill>
                  <a:schemeClr val="hlink"/>
                </a:solidFill>
                <a:uFill>
                  <a:noFill/>
                </a:uFill>
                <a:latin typeface="Barlow Semi Condensed SemiBold"/>
                <a:ea typeface="Barlow Semi Condensed SemiBold"/>
                <a:cs typeface="Barlow Semi Condensed SemiBold"/>
                <a:sym typeface="Barlow Semi Condensed SemiBold"/>
                <a:hlinkClick action="ppaction://hlinksldjump" r:id="rId17"/>
              </a:rPr>
              <a:t>customizable icons</a:t>
            </a:r>
            <a:r>
              <a:rPr lang="en">
                <a:solidFill>
                  <a:schemeClr val="hlink"/>
                </a:solidFill>
                <a:uFill>
                  <a:noFill/>
                </a:uFill>
                <a:hlinkClick action="ppaction://hlinksldjump" r:id="rId18"/>
              </a:rPr>
              <a:t> </a:t>
            </a:r>
            <a:r>
              <a:rPr lang="en"/>
              <a:t>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rPr lang="en"/>
              <a:t>You can delete this slide when you’re done editing the presentation.</a:t>
            </a:r>
            <a:endParaRPr/>
          </a:p>
        </p:txBody>
      </p:sp>
      <p:sp>
        <p:nvSpPr>
          <p:cNvPr id="1955" name="Google Shape;1955;p52"/>
          <p:cNvSpPr txBox="1"/>
          <p:nvPr>
            <p:ph type="title"/>
          </p:nvPr>
        </p:nvSpPr>
        <p:spPr>
          <a:xfrm>
            <a:off x="1249950" y="861875"/>
            <a:ext cx="66426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53" name="Shape 2453"/>
        <p:cNvGrpSpPr/>
        <p:nvPr/>
      </p:nvGrpSpPr>
      <p:grpSpPr>
        <a:xfrm>
          <a:off x="0" y="0"/>
          <a:ext cx="0" cy="0"/>
          <a:chOff x="0" y="0"/>
          <a:chExt cx="0" cy="0"/>
        </a:xfrm>
      </p:grpSpPr>
      <p:sp>
        <p:nvSpPr>
          <p:cNvPr id="2454" name="Google Shape;2454;p70"/>
          <p:cNvSpPr/>
          <p:nvPr/>
        </p:nvSpPr>
        <p:spPr>
          <a:xfrm>
            <a:off x="1392550" y="3366625"/>
            <a:ext cx="1164600" cy="1803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SemiBold"/>
                <a:ea typeface="Barlow Semi Condensed SemiBold"/>
                <a:cs typeface="Barlow Semi Condensed SemiBold"/>
                <a:sym typeface="Barlow Semi Condensed SemiBold"/>
              </a:rPr>
              <a:t>Treatment 1</a:t>
            </a:r>
            <a:endParaRPr>
              <a:solidFill>
                <a:schemeClr val="lt1"/>
              </a:solidFill>
              <a:latin typeface="Barlow Semi Condensed SemiBold"/>
              <a:ea typeface="Barlow Semi Condensed SemiBold"/>
              <a:cs typeface="Barlow Semi Condensed SemiBold"/>
              <a:sym typeface="Barlow Semi Condensed SemiBold"/>
            </a:endParaRPr>
          </a:p>
        </p:txBody>
      </p:sp>
      <p:sp>
        <p:nvSpPr>
          <p:cNvPr id="2455" name="Google Shape;2455;p70"/>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a:t>
            </a:r>
            <a:r>
              <a:rPr lang="en"/>
              <a:t>indings</a:t>
            </a:r>
            <a:endParaRPr/>
          </a:p>
        </p:txBody>
      </p:sp>
      <p:sp>
        <p:nvSpPr>
          <p:cNvPr id="2456" name="Google Shape;2456;p70"/>
          <p:cNvSpPr txBox="1"/>
          <p:nvPr/>
        </p:nvSpPr>
        <p:spPr>
          <a:xfrm>
            <a:off x="1392550" y="1695150"/>
            <a:ext cx="29631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Efficiency</a:t>
            </a:r>
            <a:endParaRPr sz="2000">
              <a:solidFill>
                <a:schemeClr val="dk1"/>
              </a:solidFill>
              <a:latin typeface="Merriweather"/>
              <a:ea typeface="Merriweather"/>
              <a:cs typeface="Merriweather"/>
              <a:sym typeface="Merriweather"/>
            </a:endParaRPr>
          </a:p>
        </p:txBody>
      </p:sp>
      <p:sp>
        <p:nvSpPr>
          <p:cNvPr id="2457" name="Google Shape;2457;p70"/>
          <p:cNvSpPr txBox="1"/>
          <p:nvPr/>
        </p:nvSpPr>
        <p:spPr>
          <a:xfrm>
            <a:off x="4483875" y="1695150"/>
            <a:ext cx="29631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Evolution</a:t>
            </a:r>
            <a:endParaRPr sz="2000">
              <a:solidFill>
                <a:schemeClr val="dk1"/>
              </a:solidFill>
              <a:latin typeface="Merriweather"/>
              <a:ea typeface="Merriweather"/>
              <a:cs typeface="Merriweather"/>
              <a:sym typeface="Merriweather"/>
            </a:endParaRPr>
          </a:p>
        </p:txBody>
      </p:sp>
      <p:sp>
        <p:nvSpPr>
          <p:cNvPr id="2458" name="Google Shape;2458;p70"/>
          <p:cNvSpPr txBox="1"/>
          <p:nvPr/>
        </p:nvSpPr>
        <p:spPr>
          <a:xfrm>
            <a:off x="1040825" y="4113625"/>
            <a:ext cx="7062300" cy="2295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Follow the link in the graph to modify its data and then paste the new one here. </a:t>
            </a:r>
            <a:r>
              <a:rPr b="1" lang="en" sz="1200">
                <a:solidFill>
                  <a:schemeClr val="dk1"/>
                </a:solidFill>
                <a:uFill>
                  <a:noFill/>
                </a:uFill>
                <a:latin typeface="Barlow Semi Condensed"/>
                <a:ea typeface="Barlow Semi Condensed"/>
                <a:cs typeface="Barlow Semi Condensed"/>
                <a:sym typeface="Barlow Semi Condensed"/>
                <a:hlinkClick r:id="rId3">
                  <a:extLst>
                    <a:ext uri="{A12FA001-AC4F-418D-AE19-62706E023703}">
                      <ahyp:hlinkClr val="tx"/>
                    </a:ext>
                  </a:extLst>
                </a:hlinkClick>
              </a:rPr>
              <a:t>For more info, click here</a:t>
            </a:r>
            <a:endParaRPr b="1" sz="1200">
              <a:solidFill>
                <a:schemeClr val="dk1"/>
              </a:solidFill>
              <a:latin typeface="Barlow Semi Condensed"/>
              <a:ea typeface="Barlow Semi Condensed"/>
              <a:cs typeface="Barlow Semi Condensed"/>
              <a:sym typeface="Barlow Semi Condensed"/>
            </a:endParaRPr>
          </a:p>
        </p:txBody>
      </p:sp>
      <p:grpSp>
        <p:nvGrpSpPr>
          <p:cNvPr id="2459" name="Google Shape;2459;p70"/>
          <p:cNvGrpSpPr/>
          <p:nvPr/>
        </p:nvGrpSpPr>
        <p:grpSpPr>
          <a:xfrm>
            <a:off x="6836543" y="393262"/>
            <a:ext cx="862003" cy="796002"/>
            <a:chOff x="6836543" y="393262"/>
            <a:chExt cx="862003" cy="796002"/>
          </a:xfrm>
        </p:grpSpPr>
        <p:sp>
          <p:nvSpPr>
            <p:cNvPr id="2460" name="Google Shape;2460;p70"/>
            <p:cNvSpPr/>
            <p:nvPr/>
          </p:nvSpPr>
          <p:spPr>
            <a:xfrm rot="1410319">
              <a:off x="6917378" y="528457"/>
              <a:ext cx="682660" cy="547384"/>
            </a:xfrm>
            <a:custGeom>
              <a:rect b="b" l="l" r="r" t="t"/>
              <a:pathLst>
                <a:path extrusionOk="0" h="32343" w="40336">
                  <a:moveTo>
                    <a:pt x="11645" y="0"/>
                  </a:moveTo>
                  <a:cubicBezTo>
                    <a:pt x="9419" y="0"/>
                    <a:pt x="7170" y="720"/>
                    <a:pt x="5268" y="2224"/>
                  </a:cubicBezTo>
                  <a:cubicBezTo>
                    <a:pt x="426" y="6055"/>
                    <a:pt x="0" y="13239"/>
                    <a:pt x="4364" y="17603"/>
                  </a:cubicBezTo>
                  <a:cubicBezTo>
                    <a:pt x="6226" y="19465"/>
                    <a:pt x="20434" y="32342"/>
                    <a:pt x="20434" y="32342"/>
                  </a:cubicBezTo>
                  <a:cubicBezTo>
                    <a:pt x="20434" y="32342"/>
                    <a:pt x="34642" y="19483"/>
                    <a:pt x="36504" y="17603"/>
                  </a:cubicBezTo>
                  <a:cubicBezTo>
                    <a:pt x="39448" y="14658"/>
                    <a:pt x="40335" y="10224"/>
                    <a:pt x="38739" y="6375"/>
                  </a:cubicBezTo>
                  <a:cubicBezTo>
                    <a:pt x="37143" y="2526"/>
                    <a:pt x="33382" y="7"/>
                    <a:pt x="29214" y="7"/>
                  </a:cubicBezTo>
                  <a:cubicBezTo>
                    <a:pt x="25631" y="7"/>
                    <a:pt x="22314" y="1869"/>
                    <a:pt x="20434" y="4920"/>
                  </a:cubicBezTo>
                  <a:cubicBezTo>
                    <a:pt x="18473" y="1721"/>
                    <a:pt x="15087" y="0"/>
                    <a:pt x="11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0"/>
            <p:cNvSpPr/>
            <p:nvPr/>
          </p:nvSpPr>
          <p:spPr>
            <a:xfrm rot="1410319">
              <a:off x="6981405" y="520042"/>
              <a:ext cx="691968" cy="270197"/>
            </a:xfrm>
            <a:custGeom>
              <a:rect b="b" l="l" r="r" t="t"/>
              <a:pathLst>
                <a:path extrusionOk="0" h="15965" w="40886">
                  <a:moveTo>
                    <a:pt x="38633" y="15964"/>
                  </a:moveTo>
                  <a:cubicBezTo>
                    <a:pt x="40885" y="10998"/>
                    <a:pt x="38899" y="5127"/>
                    <a:pt x="34074" y="2573"/>
                  </a:cubicBezTo>
                  <a:cubicBezTo>
                    <a:pt x="29267" y="1"/>
                    <a:pt x="23290" y="1650"/>
                    <a:pt x="20452" y="6315"/>
                  </a:cubicBezTo>
                  <a:cubicBezTo>
                    <a:pt x="17596" y="1650"/>
                    <a:pt x="11619" y="1"/>
                    <a:pt x="6812" y="2573"/>
                  </a:cubicBezTo>
                  <a:cubicBezTo>
                    <a:pt x="1987" y="5127"/>
                    <a:pt x="1" y="10998"/>
                    <a:pt x="2271" y="15964"/>
                  </a:cubicBezTo>
                  <a:close/>
                </a:path>
              </a:pathLst>
            </a:custGeom>
            <a:solidFill>
              <a:srgbClr val="FFFFFF">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2" name="Google Shape;2462;p70"/>
          <p:cNvSpPr txBox="1"/>
          <p:nvPr/>
        </p:nvSpPr>
        <p:spPr>
          <a:xfrm>
            <a:off x="2557150" y="3381600"/>
            <a:ext cx="1798500" cy="15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is small</a:t>
            </a:r>
            <a:endParaRPr>
              <a:solidFill>
                <a:schemeClr val="dk1"/>
              </a:solidFill>
              <a:latin typeface="Barlow Semi Condensed"/>
              <a:ea typeface="Barlow Semi Condensed"/>
              <a:cs typeface="Barlow Semi Condensed"/>
              <a:sym typeface="Barlow Semi Condensed"/>
            </a:endParaRPr>
          </a:p>
        </p:txBody>
      </p:sp>
      <p:sp>
        <p:nvSpPr>
          <p:cNvPr id="2463" name="Google Shape;2463;p70"/>
          <p:cNvSpPr txBox="1"/>
          <p:nvPr/>
        </p:nvSpPr>
        <p:spPr>
          <a:xfrm>
            <a:off x="2557150" y="3659175"/>
            <a:ext cx="1798500" cy="15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terribly hot</a:t>
            </a:r>
            <a:endParaRPr>
              <a:solidFill>
                <a:schemeClr val="dk1"/>
              </a:solidFill>
              <a:latin typeface="Barlow Semi Condensed"/>
              <a:ea typeface="Barlow Semi Condensed"/>
              <a:cs typeface="Barlow Semi Condensed"/>
              <a:sym typeface="Barlow Semi Condensed"/>
            </a:endParaRPr>
          </a:p>
        </p:txBody>
      </p:sp>
      <p:sp>
        <p:nvSpPr>
          <p:cNvPr id="2464" name="Google Shape;2464;p70"/>
          <p:cNvSpPr txBox="1"/>
          <p:nvPr/>
        </p:nvSpPr>
        <p:spPr>
          <a:xfrm>
            <a:off x="5654200" y="3381625"/>
            <a:ext cx="1798500" cy="15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Mars is a cold planet</a:t>
            </a:r>
            <a:endParaRPr>
              <a:solidFill>
                <a:schemeClr val="dk1"/>
              </a:solidFill>
              <a:latin typeface="Barlow Semi Condensed"/>
              <a:ea typeface="Barlow Semi Condensed"/>
              <a:cs typeface="Barlow Semi Condensed"/>
              <a:sym typeface="Barlow Semi Condensed"/>
            </a:endParaRPr>
          </a:p>
        </p:txBody>
      </p:sp>
      <p:sp>
        <p:nvSpPr>
          <p:cNvPr id="2465" name="Google Shape;2465;p70"/>
          <p:cNvSpPr txBox="1"/>
          <p:nvPr/>
        </p:nvSpPr>
        <p:spPr>
          <a:xfrm>
            <a:off x="5654200" y="3659200"/>
            <a:ext cx="1798500" cy="15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has rings</a:t>
            </a:r>
            <a:endParaRPr>
              <a:solidFill>
                <a:schemeClr val="dk1"/>
              </a:solidFill>
              <a:latin typeface="Barlow Semi Condensed"/>
              <a:ea typeface="Barlow Semi Condensed"/>
              <a:cs typeface="Barlow Semi Condensed"/>
              <a:sym typeface="Barlow Semi Condensed"/>
            </a:endParaRPr>
          </a:p>
        </p:txBody>
      </p:sp>
      <p:pic>
        <p:nvPicPr>
          <p:cNvPr id="2466" name="Google Shape;2466;p70" title="Chart">
            <a:hlinkClick r:id="rId4"/>
          </p:cNvPr>
          <p:cNvPicPr preferRelativeResize="0"/>
          <p:nvPr/>
        </p:nvPicPr>
        <p:blipFill>
          <a:blip r:embed="rId5">
            <a:alphaModFix/>
          </a:blip>
          <a:stretch>
            <a:fillRect/>
          </a:stretch>
        </p:blipFill>
        <p:spPr>
          <a:xfrm>
            <a:off x="1392550" y="2256951"/>
            <a:ext cx="2963224" cy="883425"/>
          </a:xfrm>
          <a:prstGeom prst="rect">
            <a:avLst/>
          </a:prstGeom>
          <a:noFill/>
          <a:ln>
            <a:noFill/>
          </a:ln>
        </p:spPr>
      </p:pic>
      <p:pic>
        <p:nvPicPr>
          <p:cNvPr id="2467" name="Google Shape;2467;p70" title="Gráfico">
            <a:hlinkClick r:id="rId6"/>
          </p:cNvPr>
          <p:cNvPicPr preferRelativeResize="0"/>
          <p:nvPr/>
        </p:nvPicPr>
        <p:blipFill>
          <a:blip r:embed="rId7">
            <a:alphaModFix/>
          </a:blip>
          <a:stretch>
            <a:fillRect/>
          </a:stretch>
        </p:blipFill>
        <p:spPr>
          <a:xfrm>
            <a:off x="4483863" y="2256939"/>
            <a:ext cx="2963224" cy="883448"/>
          </a:xfrm>
          <a:prstGeom prst="rect">
            <a:avLst/>
          </a:prstGeom>
          <a:noFill/>
          <a:ln>
            <a:noFill/>
          </a:ln>
        </p:spPr>
      </p:pic>
      <p:sp>
        <p:nvSpPr>
          <p:cNvPr id="2468" name="Google Shape;2468;p70"/>
          <p:cNvSpPr/>
          <p:nvPr/>
        </p:nvSpPr>
        <p:spPr>
          <a:xfrm>
            <a:off x="4483875" y="3366625"/>
            <a:ext cx="1164600" cy="1803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SemiBold"/>
                <a:ea typeface="Barlow Semi Condensed SemiBold"/>
                <a:cs typeface="Barlow Semi Condensed SemiBold"/>
                <a:sym typeface="Barlow Semi Condensed SemiBold"/>
              </a:rPr>
              <a:t>Treatment 3</a:t>
            </a:r>
            <a:endParaRPr>
              <a:solidFill>
                <a:schemeClr val="lt1"/>
              </a:solidFill>
              <a:latin typeface="Barlow Semi Condensed SemiBold"/>
              <a:ea typeface="Barlow Semi Condensed SemiBold"/>
              <a:cs typeface="Barlow Semi Condensed SemiBold"/>
              <a:sym typeface="Barlow Semi Condensed SemiBold"/>
            </a:endParaRPr>
          </a:p>
        </p:txBody>
      </p:sp>
      <p:sp>
        <p:nvSpPr>
          <p:cNvPr id="2469" name="Google Shape;2469;p70"/>
          <p:cNvSpPr/>
          <p:nvPr/>
        </p:nvSpPr>
        <p:spPr>
          <a:xfrm>
            <a:off x="1392550" y="3644200"/>
            <a:ext cx="1164600" cy="1803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SemiBold"/>
                <a:ea typeface="Barlow Semi Condensed SemiBold"/>
                <a:cs typeface="Barlow Semi Condensed SemiBold"/>
                <a:sym typeface="Barlow Semi Condensed SemiBold"/>
              </a:rPr>
              <a:t>Treatment 2</a:t>
            </a:r>
            <a:endParaRPr>
              <a:solidFill>
                <a:schemeClr val="lt1"/>
              </a:solidFill>
              <a:latin typeface="Barlow Semi Condensed SemiBold"/>
              <a:ea typeface="Barlow Semi Condensed SemiBold"/>
              <a:cs typeface="Barlow Semi Condensed SemiBold"/>
              <a:sym typeface="Barlow Semi Condensed SemiBold"/>
            </a:endParaRPr>
          </a:p>
        </p:txBody>
      </p:sp>
      <p:sp>
        <p:nvSpPr>
          <p:cNvPr id="2470" name="Google Shape;2470;p70"/>
          <p:cNvSpPr/>
          <p:nvPr/>
        </p:nvSpPr>
        <p:spPr>
          <a:xfrm>
            <a:off x="4483875" y="3644200"/>
            <a:ext cx="1164600" cy="1803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SemiBold"/>
                <a:ea typeface="Barlow Semi Condensed SemiBold"/>
                <a:cs typeface="Barlow Semi Condensed SemiBold"/>
                <a:sym typeface="Barlow Semi Condensed SemiBold"/>
              </a:rPr>
              <a:t>Treatment 4</a:t>
            </a:r>
            <a:endParaRPr>
              <a:solidFill>
                <a:schemeClr val="lt1"/>
              </a:solidFill>
              <a:latin typeface="Barlow Semi Condensed SemiBold"/>
              <a:ea typeface="Barlow Semi Condensed SemiBold"/>
              <a:cs typeface="Barlow Semi Condensed SemiBold"/>
              <a:sym typeface="Barlow Semi Condensed SemiBold"/>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4" name="Shape 2474"/>
        <p:cNvGrpSpPr/>
        <p:nvPr/>
      </p:nvGrpSpPr>
      <p:grpSpPr>
        <a:xfrm>
          <a:off x="0" y="0"/>
          <a:ext cx="0" cy="0"/>
          <a:chOff x="0" y="0"/>
          <a:chExt cx="0" cy="0"/>
        </a:xfrm>
      </p:grpSpPr>
      <p:sp>
        <p:nvSpPr>
          <p:cNvPr id="2475" name="Google Shape;2475;p71"/>
          <p:cNvSpPr/>
          <p:nvPr/>
        </p:nvSpPr>
        <p:spPr>
          <a:xfrm>
            <a:off x="2944500" y="2491941"/>
            <a:ext cx="2595300" cy="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1"/>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
            </a:r>
            <a:r>
              <a:rPr lang="en"/>
              <a:t>ost</a:t>
            </a:r>
            <a:r>
              <a:rPr lang="en"/>
              <a:t>-</a:t>
            </a:r>
            <a:r>
              <a:rPr lang="en"/>
              <a:t>prevention</a:t>
            </a:r>
            <a:endParaRPr/>
          </a:p>
        </p:txBody>
      </p:sp>
      <p:sp>
        <p:nvSpPr>
          <p:cNvPr id="2477" name="Google Shape;2477;p71"/>
          <p:cNvSpPr txBox="1"/>
          <p:nvPr/>
        </p:nvSpPr>
        <p:spPr>
          <a:xfrm>
            <a:off x="1582173" y="1632300"/>
            <a:ext cx="1091100" cy="379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Barlow Semi Condensed"/>
                <a:ea typeface="Barlow Semi Condensed"/>
                <a:cs typeface="Barlow Semi Condensed"/>
                <a:sym typeface="Barlow Semi Condensed"/>
              </a:rPr>
              <a:t>Venus</a:t>
            </a:r>
            <a:endParaRPr sz="1800">
              <a:solidFill>
                <a:schemeClr val="dk1"/>
              </a:solidFill>
              <a:latin typeface="Barlow Semi Condensed"/>
              <a:ea typeface="Barlow Semi Condensed"/>
              <a:cs typeface="Barlow Semi Condensed"/>
              <a:sym typeface="Barlow Semi Condensed"/>
            </a:endParaRPr>
          </a:p>
        </p:txBody>
      </p:sp>
      <p:sp>
        <p:nvSpPr>
          <p:cNvPr id="2478" name="Google Shape;2478;p71"/>
          <p:cNvSpPr txBox="1"/>
          <p:nvPr/>
        </p:nvSpPr>
        <p:spPr>
          <a:xfrm>
            <a:off x="6243775" y="1632300"/>
            <a:ext cx="1652400" cy="37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terribly hot</a:t>
            </a:r>
            <a:endParaRPr>
              <a:solidFill>
                <a:schemeClr val="dk1"/>
              </a:solidFill>
              <a:latin typeface="Barlow Semi Condensed"/>
              <a:ea typeface="Barlow Semi Condensed"/>
              <a:cs typeface="Barlow Semi Condensed"/>
              <a:sym typeface="Barlow Semi Condensed"/>
            </a:endParaRPr>
          </a:p>
        </p:txBody>
      </p:sp>
      <p:sp>
        <p:nvSpPr>
          <p:cNvPr id="2479" name="Google Shape;2479;p71"/>
          <p:cNvSpPr/>
          <p:nvPr/>
        </p:nvSpPr>
        <p:spPr>
          <a:xfrm>
            <a:off x="2944500" y="1784400"/>
            <a:ext cx="1948200" cy="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1"/>
          <p:cNvSpPr/>
          <p:nvPr/>
        </p:nvSpPr>
        <p:spPr>
          <a:xfrm>
            <a:off x="2913125"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1"/>
          <p:cNvSpPr/>
          <p:nvPr/>
        </p:nvSpPr>
        <p:spPr>
          <a:xfrm>
            <a:off x="3128551"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1"/>
          <p:cNvSpPr/>
          <p:nvPr/>
        </p:nvSpPr>
        <p:spPr>
          <a:xfrm>
            <a:off x="3343977"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1"/>
          <p:cNvSpPr/>
          <p:nvPr/>
        </p:nvSpPr>
        <p:spPr>
          <a:xfrm>
            <a:off x="3559403"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1"/>
          <p:cNvSpPr/>
          <p:nvPr/>
        </p:nvSpPr>
        <p:spPr>
          <a:xfrm>
            <a:off x="3774828"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1"/>
          <p:cNvSpPr/>
          <p:nvPr/>
        </p:nvSpPr>
        <p:spPr>
          <a:xfrm>
            <a:off x="3990254"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1"/>
          <p:cNvSpPr/>
          <p:nvPr/>
        </p:nvSpPr>
        <p:spPr>
          <a:xfrm>
            <a:off x="4205680"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1"/>
          <p:cNvSpPr/>
          <p:nvPr/>
        </p:nvSpPr>
        <p:spPr>
          <a:xfrm>
            <a:off x="4421106"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1"/>
          <p:cNvSpPr/>
          <p:nvPr/>
        </p:nvSpPr>
        <p:spPr>
          <a:xfrm>
            <a:off x="4636532"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1"/>
          <p:cNvSpPr/>
          <p:nvPr/>
        </p:nvSpPr>
        <p:spPr>
          <a:xfrm>
            <a:off x="4851958" y="177900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1"/>
          <p:cNvSpPr/>
          <p:nvPr/>
        </p:nvSpPr>
        <p:spPr>
          <a:xfrm>
            <a:off x="5067383" y="1779000"/>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1"/>
          <p:cNvSpPr/>
          <p:nvPr/>
        </p:nvSpPr>
        <p:spPr>
          <a:xfrm>
            <a:off x="5282809" y="1779000"/>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1"/>
          <p:cNvSpPr/>
          <p:nvPr/>
        </p:nvSpPr>
        <p:spPr>
          <a:xfrm>
            <a:off x="5498235" y="1779000"/>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1"/>
          <p:cNvSpPr/>
          <p:nvPr/>
        </p:nvSpPr>
        <p:spPr>
          <a:xfrm>
            <a:off x="5713661" y="1779000"/>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1"/>
          <p:cNvSpPr/>
          <p:nvPr/>
        </p:nvSpPr>
        <p:spPr>
          <a:xfrm>
            <a:off x="5929087" y="1779000"/>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1"/>
          <p:cNvSpPr/>
          <p:nvPr/>
        </p:nvSpPr>
        <p:spPr>
          <a:xfrm>
            <a:off x="4938475" y="1940475"/>
            <a:ext cx="646200" cy="1803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arlow Semi Condensed SemiBold"/>
                <a:ea typeface="Barlow Semi Condensed SemiBold"/>
                <a:cs typeface="Barlow Semi Condensed SemiBold"/>
                <a:sym typeface="Barlow Semi Condensed SemiBold"/>
              </a:rPr>
              <a:t>10/15</a:t>
            </a:r>
            <a:endParaRPr>
              <a:solidFill>
                <a:schemeClr val="lt1"/>
              </a:solidFill>
              <a:latin typeface="Barlow Semi Condensed SemiBold"/>
              <a:ea typeface="Barlow Semi Condensed SemiBold"/>
              <a:cs typeface="Barlow Semi Condensed SemiBold"/>
              <a:sym typeface="Barlow Semi Condensed SemiBold"/>
            </a:endParaRPr>
          </a:p>
        </p:txBody>
      </p:sp>
      <p:sp>
        <p:nvSpPr>
          <p:cNvPr id="2496" name="Google Shape;2496;p71"/>
          <p:cNvSpPr txBox="1"/>
          <p:nvPr/>
        </p:nvSpPr>
        <p:spPr>
          <a:xfrm>
            <a:off x="1582173" y="2339841"/>
            <a:ext cx="1091100" cy="379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Barlow Semi Condensed"/>
                <a:ea typeface="Barlow Semi Condensed"/>
                <a:cs typeface="Barlow Semi Condensed"/>
                <a:sym typeface="Barlow Semi Condensed"/>
              </a:rPr>
              <a:t>J</a:t>
            </a:r>
            <a:r>
              <a:rPr lang="en" sz="1800">
                <a:solidFill>
                  <a:schemeClr val="dk1"/>
                </a:solidFill>
                <a:latin typeface="Barlow Semi Condensed"/>
                <a:ea typeface="Barlow Semi Condensed"/>
                <a:cs typeface="Barlow Semi Condensed"/>
                <a:sym typeface="Barlow Semi Condensed"/>
              </a:rPr>
              <a:t>upiter</a:t>
            </a:r>
            <a:endParaRPr sz="1800">
              <a:solidFill>
                <a:schemeClr val="dk1"/>
              </a:solidFill>
              <a:latin typeface="Barlow Semi Condensed"/>
              <a:ea typeface="Barlow Semi Condensed"/>
              <a:cs typeface="Barlow Semi Condensed"/>
              <a:sym typeface="Barlow Semi Condensed"/>
            </a:endParaRPr>
          </a:p>
        </p:txBody>
      </p:sp>
      <p:sp>
        <p:nvSpPr>
          <p:cNvPr id="2497" name="Google Shape;2497;p71"/>
          <p:cNvSpPr txBox="1"/>
          <p:nvPr/>
        </p:nvSpPr>
        <p:spPr>
          <a:xfrm>
            <a:off x="6243775" y="2339841"/>
            <a:ext cx="1652400" cy="37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a gas giant</a:t>
            </a:r>
            <a:endParaRPr>
              <a:solidFill>
                <a:schemeClr val="dk1"/>
              </a:solidFill>
              <a:latin typeface="Barlow Semi Condensed"/>
              <a:ea typeface="Barlow Semi Condensed"/>
              <a:cs typeface="Barlow Semi Condensed"/>
              <a:sym typeface="Barlow Semi Condensed"/>
            </a:endParaRPr>
          </a:p>
        </p:txBody>
      </p:sp>
      <p:sp>
        <p:nvSpPr>
          <p:cNvPr id="2498" name="Google Shape;2498;p71"/>
          <p:cNvSpPr/>
          <p:nvPr/>
        </p:nvSpPr>
        <p:spPr>
          <a:xfrm>
            <a:off x="2913125"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1"/>
          <p:cNvSpPr/>
          <p:nvPr/>
        </p:nvSpPr>
        <p:spPr>
          <a:xfrm>
            <a:off x="3128551"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1"/>
          <p:cNvSpPr/>
          <p:nvPr/>
        </p:nvSpPr>
        <p:spPr>
          <a:xfrm>
            <a:off x="3343977"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1"/>
          <p:cNvSpPr/>
          <p:nvPr/>
        </p:nvSpPr>
        <p:spPr>
          <a:xfrm>
            <a:off x="3559403"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1"/>
          <p:cNvSpPr/>
          <p:nvPr/>
        </p:nvSpPr>
        <p:spPr>
          <a:xfrm>
            <a:off x="3774828"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1"/>
          <p:cNvSpPr/>
          <p:nvPr/>
        </p:nvSpPr>
        <p:spPr>
          <a:xfrm>
            <a:off x="3990254"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1"/>
          <p:cNvSpPr/>
          <p:nvPr/>
        </p:nvSpPr>
        <p:spPr>
          <a:xfrm>
            <a:off x="4205680"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1"/>
          <p:cNvSpPr/>
          <p:nvPr/>
        </p:nvSpPr>
        <p:spPr>
          <a:xfrm>
            <a:off x="4421106"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1"/>
          <p:cNvSpPr/>
          <p:nvPr/>
        </p:nvSpPr>
        <p:spPr>
          <a:xfrm>
            <a:off x="4636532"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1"/>
          <p:cNvSpPr/>
          <p:nvPr/>
        </p:nvSpPr>
        <p:spPr>
          <a:xfrm>
            <a:off x="4851958"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1"/>
          <p:cNvSpPr/>
          <p:nvPr/>
        </p:nvSpPr>
        <p:spPr>
          <a:xfrm>
            <a:off x="5067383"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1"/>
          <p:cNvSpPr/>
          <p:nvPr/>
        </p:nvSpPr>
        <p:spPr>
          <a:xfrm>
            <a:off x="5282809"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1"/>
          <p:cNvSpPr/>
          <p:nvPr/>
        </p:nvSpPr>
        <p:spPr>
          <a:xfrm>
            <a:off x="5498235" y="2486541"/>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1"/>
          <p:cNvSpPr/>
          <p:nvPr/>
        </p:nvSpPr>
        <p:spPr>
          <a:xfrm>
            <a:off x="5713661" y="2486541"/>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1"/>
          <p:cNvSpPr/>
          <p:nvPr/>
        </p:nvSpPr>
        <p:spPr>
          <a:xfrm>
            <a:off x="5929087" y="2486541"/>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1"/>
          <p:cNvSpPr/>
          <p:nvPr/>
        </p:nvSpPr>
        <p:spPr>
          <a:xfrm>
            <a:off x="5584675" y="2648838"/>
            <a:ext cx="646200" cy="1803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arlow Semi Condensed SemiBold"/>
                <a:ea typeface="Barlow Semi Condensed SemiBold"/>
                <a:cs typeface="Barlow Semi Condensed SemiBold"/>
                <a:sym typeface="Barlow Semi Condensed SemiBold"/>
              </a:rPr>
              <a:t>13</a:t>
            </a:r>
            <a:r>
              <a:rPr lang="en">
                <a:solidFill>
                  <a:schemeClr val="lt1"/>
                </a:solidFill>
                <a:latin typeface="Barlow Semi Condensed SemiBold"/>
                <a:ea typeface="Barlow Semi Condensed SemiBold"/>
                <a:cs typeface="Barlow Semi Condensed SemiBold"/>
                <a:sym typeface="Barlow Semi Condensed SemiBold"/>
              </a:rPr>
              <a:t>/15</a:t>
            </a:r>
            <a:endParaRPr>
              <a:solidFill>
                <a:schemeClr val="lt1"/>
              </a:solidFill>
              <a:latin typeface="Barlow Semi Condensed SemiBold"/>
              <a:ea typeface="Barlow Semi Condensed SemiBold"/>
              <a:cs typeface="Barlow Semi Condensed SemiBold"/>
              <a:sym typeface="Barlow Semi Condensed SemiBold"/>
            </a:endParaRPr>
          </a:p>
        </p:txBody>
      </p:sp>
      <p:sp>
        <p:nvSpPr>
          <p:cNvPr id="2514" name="Google Shape;2514;p71"/>
          <p:cNvSpPr txBox="1"/>
          <p:nvPr/>
        </p:nvSpPr>
        <p:spPr>
          <a:xfrm>
            <a:off x="1582173" y="3047383"/>
            <a:ext cx="1091100" cy="379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Barlow Semi Condensed"/>
                <a:ea typeface="Barlow Semi Condensed"/>
                <a:cs typeface="Barlow Semi Condensed"/>
                <a:sym typeface="Barlow Semi Condensed"/>
              </a:rPr>
              <a:t>M</a:t>
            </a:r>
            <a:r>
              <a:rPr lang="en" sz="1800">
                <a:solidFill>
                  <a:schemeClr val="dk1"/>
                </a:solidFill>
                <a:latin typeface="Barlow Semi Condensed"/>
                <a:ea typeface="Barlow Semi Condensed"/>
                <a:cs typeface="Barlow Semi Condensed"/>
                <a:sym typeface="Barlow Semi Condensed"/>
              </a:rPr>
              <a:t>ercury</a:t>
            </a:r>
            <a:endParaRPr sz="1800">
              <a:solidFill>
                <a:schemeClr val="dk1"/>
              </a:solidFill>
              <a:latin typeface="Barlow Semi Condensed"/>
              <a:ea typeface="Barlow Semi Condensed"/>
              <a:cs typeface="Barlow Semi Condensed"/>
              <a:sym typeface="Barlow Semi Condensed"/>
            </a:endParaRPr>
          </a:p>
        </p:txBody>
      </p:sp>
      <p:sp>
        <p:nvSpPr>
          <p:cNvPr id="2515" name="Google Shape;2515;p71"/>
          <p:cNvSpPr txBox="1"/>
          <p:nvPr/>
        </p:nvSpPr>
        <p:spPr>
          <a:xfrm>
            <a:off x="6243775" y="3047383"/>
            <a:ext cx="1652400" cy="37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is small</a:t>
            </a:r>
            <a:endParaRPr>
              <a:solidFill>
                <a:schemeClr val="dk1"/>
              </a:solidFill>
              <a:latin typeface="Barlow Semi Condensed"/>
              <a:ea typeface="Barlow Semi Condensed"/>
              <a:cs typeface="Barlow Semi Condensed"/>
              <a:sym typeface="Barlow Semi Condensed"/>
            </a:endParaRPr>
          </a:p>
        </p:txBody>
      </p:sp>
      <p:sp>
        <p:nvSpPr>
          <p:cNvPr id="2516" name="Google Shape;2516;p71"/>
          <p:cNvSpPr/>
          <p:nvPr/>
        </p:nvSpPr>
        <p:spPr>
          <a:xfrm>
            <a:off x="2944500" y="3199483"/>
            <a:ext cx="1521900" cy="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1"/>
          <p:cNvSpPr/>
          <p:nvPr/>
        </p:nvSpPr>
        <p:spPr>
          <a:xfrm>
            <a:off x="2913125" y="3194083"/>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1"/>
          <p:cNvSpPr/>
          <p:nvPr/>
        </p:nvSpPr>
        <p:spPr>
          <a:xfrm>
            <a:off x="3128551" y="3194083"/>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1"/>
          <p:cNvSpPr/>
          <p:nvPr/>
        </p:nvSpPr>
        <p:spPr>
          <a:xfrm>
            <a:off x="3343977" y="3194083"/>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1"/>
          <p:cNvSpPr/>
          <p:nvPr/>
        </p:nvSpPr>
        <p:spPr>
          <a:xfrm>
            <a:off x="3559403" y="3194083"/>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1"/>
          <p:cNvSpPr/>
          <p:nvPr/>
        </p:nvSpPr>
        <p:spPr>
          <a:xfrm>
            <a:off x="3774828" y="3194083"/>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1"/>
          <p:cNvSpPr/>
          <p:nvPr/>
        </p:nvSpPr>
        <p:spPr>
          <a:xfrm>
            <a:off x="3990254" y="3194083"/>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1"/>
          <p:cNvSpPr/>
          <p:nvPr/>
        </p:nvSpPr>
        <p:spPr>
          <a:xfrm>
            <a:off x="4205680" y="3194083"/>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1"/>
          <p:cNvSpPr/>
          <p:nvPr/>
        </p:nvSpPr>
        <p:spPr>
          <a:xfrm>
            <a:off x="4421106" y="3194083"/>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1"/>
          <p:cNvSpPr/>
          <p:nvPr/>
        </p:nvSpPr>
        <p:spPr>
          <a:xfrm>
            <a:off x="4636532" y="3194083"/>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1"/>
          <p:cNvSpPr/>
          <p:nvPr/>
        </p:nvSpPr>
        <p:spPr>
          <a:xfrm>
            <a:off x="4851958" y="3194083"/>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1"/>
          <p:cNvSpPr/>
          <p:nvPr/>
        </p:nvSpPr>
        <p:spPr>
          <a:xfrm>
            <a:off x="5067383" y="3194083"/>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1"/>
          <p:cNvSpPr/>
          <p:nvPr/>
        </p:nvSpPr>
        <p:spPr>
          <a:xfrm>
            <a:off x="5282809" y="3194083"/>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1"/>
          <p:cNvSpPr/>
          <p:nvPr/>
        </p:nvSpPr>
        <p:spPr>
          <a:xfrm>
            <a:off x="5498235" y="3194083"/>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1"/>
          <p:cNvSpPr/>
          <p:nvPr/>
        </p:nvSpPr>
        <p:spPr>
          <a:xfrm>
            <a:off x="5713661" y="3194083"/>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1"/>
          <p:cNvSpPr/>
          <p:nvPr/>
        </p:nvSpPr>
        <p:spPr>
          <a:xfrm>
            <a:off x="5929087" y="3194083"/>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1"/>
          <p:cNvSpPr/>
          <p:nvPr/>
        </p:nvSpPr>
        <p:spPr>
          <a:xfrm>
            <a:off x="4507200" y="3356375"/>
            <a:ext cx="646200" cy="1803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arlow Semi Condensed SemiBold"/>
                <a:ea typeface="Barlow Semi Condensed SemiBold"/>
                <a:cs typeface="Barlow Semi Condensed SemiBold"/>
                <a:sym typeface="Barlow Semi Condensed SemiBold"/>
              </a:rPr>
              <a:t>8</a:t>
            </a:r>
            <a:r>
              <a:rPr lang="en">
                <a:solidFill>
                  <a:schemeClr val="lt1"/>
                </a:solidFill>
                <a:latin typeface="Barlow Semi Condensed SemiBold"/>
                <a:ea typeface="Barlow Semi Condensed SemiBold"/>
                <a:cs typeface="Barlow Semi Condensed SemiBold"/>
                <a:sym typeface="Barlow Semi Condensed SemiBold"/>
              </a:rPr>
              <a:t>/15</a:t>
            </a:r>
            <a:endParaRPr>
              <a:solidFill>
                <a:schemeClr val="lt1"/>
              </a:solidFill>
              <a:latin typeface="Barlow Semi Condensed SemiBold"/>
              <a:ea typeface="Barlow Semi Condensed SemiBold"/>
              <a:cs typeface="Barlow Semi Condensed SemiBold"/>
              <a:sym typeface="Barlow Semi Condensed SemiBold"/>
            </a:endParaRPr>
          </a:p>
        </p:txBody>
      </p:sp>
      <p:sp>
        <p:nvSpPr>
          <p:cNvPr id="2533" name="Google Shape;2533;p71"/>
          <p:cNvSpPr txBox="1"/>
          <p:nvPr/>
        </p:nvSpPr>
        <p:spPr>
          <a:xfrm>
            <a:off x="1582173" y="3754924"/>
            <a:ext cx="1091100" cy="379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Barlow Semi Condensed"/>
                <a:ea typeface="Barlow Semi Condensed"/>
                <a:cs typeface="Barlow Semi Condensed"/>
                <a:sym typeface="Barlow Semi Condensed"/>
              </a:rPr>
              <a:t>M</a:t>
            </a:r>
            <a:r>
              <a:rPr lang="en" sz="1800">
                <a:solidFill>
                  <a:schemeClr val="dk1"/>
                </a:solidFill>
                <a:latin typeface="Barlow Semi Condensed"/>
                <a:ea typeface="Barlow Semi Condensed"/>
                <a:cs typeface="Barlow Semi Condensed"/>
                <a:sym typeface="Barlow Semi Condensed"/>
              </a:rPr>
              <a:t>ars</a:t>
            </a:r>
            <a:endParaRPr sz="1800">
              <a:solidFill>
                <a:schemeClr val="dk1"/>
              </a:solidFill>
              <a:latin typeface="Barlow Semi Condensed"/>
              <a:ea typeface="Barlow Semi Condensed"/>
              <a:cs typeface="Barlow Semi Condensed"/>
              <a:sym typeface="Barlow Semi Condensed"/>
            </a:endParaRPr>
          </a:p>
        </p:txBody>
      </p:sp>
      <p:sp>
        <p:nvSpPr>
          <p:cNvPr id="2534" name="Google Shape;2534;p71"/>
          <p:cNvSpPr txBox="1"/>
          <p:nvPr/>
        </p:nvSpPr>
        <p:spPr>
          <a:xfrm>
            <a:off x="6243775" y="3754924"/>
            <a:ext cx="1652400" cy="379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Mars is a cold planet</a:t>
            </a:r>
            <a:endParaRPr>
              <a:solidFill>
                <a:schemeClr val="dk1"/>
              </a:solidFill>
              <a:latin typeface="Barlow Semi Condensed"/>
              <a:ea typeface="Barlow Semi Condensed"/>
              <a:cs typeface="Barlow Semi Condensed"/>
              <a:sym typeface="Barlow Semi Condensed"/>
            </a:endParaRPr>
          </a:p>
        </p:txBody>
      </p:sp>
      <p:sp>
        <p:nvSpPr>
          <p:cNvPr id="2535" name="Google Shape;2535;p71"/>
          <p:cNvSpPr/>
          <p:nvPr/>
        </p:nvSpPr>
        <p:spPr>
          <a:xfrm>
            <a:off x="2944500" y="3907024"/>
            <a:ext cx="436200" cy="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1"/>
          <p:cNvSpPr/>
          <p:nvPr/>
        </p:nvSpPr>
        <p:spPr>
          <a:xfrm>
            <a:off x="2913125" y="3901624"/>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1"/>
          <p:cNvSpPr/>
          <p:nvPr/>
        </p:nvSpPr>
        <p:spPr>
          <a:xfrm>
            <a:off x="3128551" y="3901624"/>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1"/>
          <p:cNvSpPr/>
          <p:nvPr/>
        </p:nvSpPr>
        <p:spPr>
          <a:xfrm>
            <a:off x="3343977" y="3901624"/>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1"/>
          <p:cNvSpPr/>
          <p:nvPr/>
        </p:nvSpPr>
        <p:spPr>
          <a:xfrm>
            <a:off x="3559403"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1"/>
          <p:cNvSpPr/>
          <p:nvPr/>
        </p:nvSpPr>
        <p:spPr>
          <a:xfrm>
            <a:off x="3774828"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1"/>
          <p:cNvSpPr/>
          <p:nvPr/>
        </p:nvSpPr>
        <p:spPr>
          <a:xfrm>
            <a:off x="3990254"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1"/>
          <p:cNvSpPr/>
          <p:nvPr/>
        </p:nvSpPr>
        <p:spPr>
          <a:xfrm>
            <a:off x="4205680"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1"/>
          <p:cNvSpPr/>
          <p:nvPr/>
        </p:nvSpPr>
        <p:spPr>
          <a:xfrm>
            <a:off x="4421106"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1"/>
          <p:cNvSpPr/>
          <p:nvPr/>
        </p:nvSpPr>
        <p:spPr>
          <a:xfrm>
            <a:off x="4636532"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1"/>
          <p:cNvSpPr/>
          <p:nvPr/>
        </p:nvSpPr>
        <p:spPr>
          <a:xfrm>
            <a:off x="4851958"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1"/>
          <p:cNvSpPr/>
          <p:nvPr/>
        </p:nvSpPr>
        <p:spPr>
          <a:xfrm>
            <a:off x="5067383"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1"/>
          <p:cNvSpPr/>
          <p:nvPr/>
        </p:nvSpPr>
        <p:spPr>
          <a:xfrm>
            <a:off x="5282809"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1"/>
          <p:cNvSpPr/>
          <p:nvPr/>
        </p:nvSpPr>
        <p:spPr>
          <a:xfrm>
            <a:off x="5498235"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1"/>
          <p:cNvSpPr/>
          <p:nvPr/>
        </p:nvSpPr>
        <p:spPr>
          <a:xfrm>
            <a:off x="5713661"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1"/>
          <p:cNvSpPr/>
          <p:nvPr/>
        </p:nvSpPr>
        <p:spPr>
          <a:xfrm>
            <a:off x="5929087" y="3901624"/>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1"/>
          <p:cNvSpPr/>
          <p:nvPr/>
        </p:nvSpPr>
        <p:spPr>
          <a:xfrm>
            <a:off x="3430075" y="4063913"/>
            <a:ext cx="646200" cy="1803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Barlow Semi Condensed SemiBold"/>
                <a:ea typeface="Barlow Semi Condensed SemiBold"/>
                <a:cs typeface="Barlow Semi Condensed SemiBold"/>
                <a:sym typeface="Barlow Semi Condensed SemiBold"/>
              </a:rPr>
              <a:t>3</a:t>
            </a:r>
            <a:r>
              <a:rPr lang="en">
                <a:solidFill>
                  <a:schemeClr val="lt1"/>
                </a:solidFill>
                <a:latin typeface="Barlow Semi Condensed SemiBold"/>
                <a:ea typeface="Barlow Semi Condensed SemiBold"/>
                <a:cs typeface="Barlow Semi Condensed SemiBold"/>
                <a:sym typeface="Barlow Semi Condensed SemiBold"/>
              </a:rPr>
              <a:t>/15</a:t>
            </a:r>
            <a:endParaRPr>
              <a:solidFill>
                <a:schemeClr val="lt1"/>
              </a:solidFill>
              <a:latin typeface="Barlow Semi Condensed SemiBold"/>
              <a:ea typeface="Barlow Semi Condensed SemiBold"/>
              <a:cs typeface="Barlow Semi Condensed SemiBold"/>
              <a:sym typeface="Barlow Semi Condensed SemiBold"/>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5" name="Shape 2555"/>
        <p:cNvGrpSpPr/>
        <p:nvPr/>
      </p:nvGrpSpPr>
      <p:grpSpPr>
        <a:xfrm>
          <a:off x="0" y="0"/>
          <a:ext cx="0" cy="0"/>
          <a:chOff x="0" y="0"/>
          <a:chExt cx="0" cy="0"/>
        </a:xfrm>
      </p:grpSpPr>
      <p:sp>
        <p:nvSpPr>
          <p:cNvPr id="2556" name="Google Shape;2556;p72"/>
          <p:cNvSpPr txBox="1"/>
          <p:nvPr>
            <p:ph idx="1" type="subTitle"/>
          </p:nvPr>
        </p:nvSpPr>
        <p:spPr>
          <a:xfrm flipH="1">
            <a:off x="5190825" y="2100000"/>
            <a:ext cx="2160600" cy="1406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2557" name="Google Shape;2557;p72"/>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 summary</a:t>
            </a:r>
            <a:endParaRPr/>
          </a:p>
        </p:txBody>
      </p:sp>
      <p:pic>
        <p:nvPicPr>
          <p:cNvPr id="2558" name="Google Shape;2558;p72"/>
          <p:cNvPicPr preferRelativeResize="0"/>
          <p:nvPr/>
        </p:nvPicPr>
        <p:blipFill rotWithShape="1">
          <a:blip r:embed="rId3">
            <a:alphaModFix/>
          </a:blip>
          <a:srcRect b="7526" l="10417" r="10425" t="7526"/>
          <a:stretch/>
        </p:blipFill>
        <p:spPr>
          <a:xfrm rot="84021">
            <a:off x="1815291" y="1858893"/>
            <a:ext cx="2639288" cy="1888165"/>
          </a:xfrm>
          <a:prstGeom prst="roundRect">
            <a:avLst>
              <a:gd fmla="val 0" name="adj"/>
            </a:avLst>
          </a:prstGeom>
          <a:noFill/>
          <a:ln>
            <a:noFill/>
          </a:ln>
          <a:effectLst>
            <a:outerShdw rotWithShape="0" algn="bl" dir="3240000" dist="38100">
              <a:schemeClr val="accent3">
                <a:alpha val="40000"/>
              </a:schemeClr>
            </a:outerShdw>
          </a:effectLst>
        </p:spPr>
      </p:pic>
      <p:grpSp>
        <p:nvGrpSpPr>
          <p:cNvPr id="2559" name="Google Shape;2559;p72"/>
          <p:cNvGrpSpPr/>
          <p:nvPr/>
        </p:nvGrpSpPr>
        <p:grpSpPr>
          <a:xfrm>
            <a:off x="1939616" y="2479967"/>
            <a:ext cx="2364092" cy="1183044"/>
            <a:chOff x="1861341" y="2479967"/>
            <a:chExt cx="2364092" cy="1183044"/>
          </a:xfrm>
        </p:grpSpPr>
        <p:sp>
          <p:nvSpPr>
            <p:cNvPr id="2560" name="Google Shape;2560;p72"/>
            <p:cNvSpPr/>
            <p:nvPr/>
          </p:nvSpPr>
          <p:spPr>
            <a:xfrm>
              <a:off x="2749809" y="2479967"/>
              <a:ext cx="613500" cy="613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2"/>
            <p:cNvSpPr/>
            <p:nvPr/>
          </p:nvSpPr>
          <p:spPr>
            <a:xfrm>
              <a:off x="2961626" y="2600915"/>
              <a:ext cx="280362" cy="371918"/>
            </a:xfrm>
            <a:custGeom>
              <a:rect b="b" l="l" r="r" t="t"/>
              <a:pathLst>
                <a:path extrusionOk="0" h="35995" w="27134">
                  <a:moveTo>
                    <a:pt x="1" y="0"/>
                  </a:moveTo>
                  <a:lnTo>
                    <a:pt x="1" y="35994"/>
                  </a:lnTo>
                  <a:lnTo>
                    <a:pt x="27133" y="1802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2"/>
            <p:cNvSpPr/>
            <p:nvPr/>
          </p:nvSpPr>
          <p:spPr>
            <a:xfrm>
              <a:off x="1861341" y="3458429"/>
              <a:ext cx="2363736" cy="15810"/>
            </a:xfrm>
            <a:custGeom>
              <a:rect b="b" l="l" r="r" t="t"/>
              <a:pathLst>
                <a:path extrusionOk="0" h="1529" w="276218">
                  <a:moveTo>
                    <a:pt x="1" y="0"/>
                  </a:moveTo>
                  <a:lnTo>
                    <a:pt x="1" y="1528"/>
                  </a:lnTo>
                  <a:lnTo>
                    <a:pt x="276218" y="1528"/>
                  </a:lnTo>
                  <a:lnTo>
                    <a:pt x="2762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2"/>
            <p:cNvSpPr/>
            <p:nvPr/>
          </p:nvSpPr>
          <p:spPr>
            <a:xfrm>
              <a:off x="2342412" y="3546823"/>
              <a:ext cx="80337" cy="106724"/>
            </a:xfrm>
            <a:custGeom>
              <a:rect b="b" l="l" r="r" t="t"/>
              <a:pathLst>
                <a:path extrusionOk="0" h="10329" w="7335">
                  <a:moveTo>
                    <a:pt x="1" y="1"/>
                  </a:moveTo>
                  <a:lnTo>
                    <a:pt x="1" y="10328"/>
                  </a:lnTo>
                  <a:lnTo>
                    <a:pt x="7334" y="519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2"/>
            <p:cNvSpPr/>
            <p:nvPr/>
          </p:nvSpPr>
          <p:spPr>
            <a:xfrm>
              <a:off x="2405073" y="3546823"/>
              <a:ext cx="17689" cy="106724"/>
            </a:xfrm>
            <a:custGeom>
              <a:rect b="b" l="l" r="r" t="t"/>
              <a:pathLst>
                <a:path extrusionOk="0" h="10329" w="1712">
                  <a:moveTo>
                    <a:pt x="0" y="1"/>
                  </a:moveTo>
                  <a:lnTo>
                    <a:pt x="0" y="10328"/>
                  </a:lnTo>
                  <a:lnTo>
                    <a:pt x="1711" y="10328"/>
                  </a:lnTo>
                  <a:lnTo>
                    <a:pt x="17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2"/>
            <p:cNvSpPr/>
            <p:nvPr/>
          </p:nvSpPr>
          <p:spPr>
            <a:xfrm>
              <a:off x="2114837" y="3546823"/>
              <a:ext cx="80326" cy="106724"/>
            </a:xfrm>
            <a:custGeom>
              <a:rect b="b" l="l" r="r" t="t"/>
              <a:pathLst>
                <a:path extrusionOk="0" h="10329" w="7334">
                  <a:moveTo>
                    <a:pt x="1" y="1"/>
                  </a:moveTo>
                  <a:lnTo>
                    <a:pt x="1" y="10328"/>
                  </a:lnTo>
                  <a:lnTo>
                    <a:pt x="7334" y="519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2"/>
            <p:cNvSpPr/>
            <p:nvPr/>
          </p:nvSpPr>
          <p:spPr>
            <a:xfrm>
              <a:off x="1887931" y="3546823"/>
              <a:ext cx="79658" cy="106724"/>
            </a:xfrm>
            <a:custGeom>
              <a:rect b="b" l="l" r="r" t="t"/>
              <a:pathLst>
                <a:path extrusionOk="0" h="10329" w="7273">
                  <a:moveTo>
                    <a:pt x="7272" y="1"/>
                  </a:moveTo>
                  <a:lnTo>
                    <a:pt x="0" y="5195"/>
                  </a:lnTo>
                  <a:lnTo>
                    <a:pt x="7272" y="10328"/>
                  </a:lnTo>
                  <a:lnTo>
                    <a:pt x="72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2"/>
            <p:cNvSpPr/>
            <p:nvPr/>
          </p:nvSpPr>
          <p:spPr>
            <a:xfrm>
              <a:off x="3624999" y="3529144"/>
              <a:ext cx="138290" cy="133868"/>
            </a:xfrm>
            <a:custGeom>
              <a:rect b="b" l="l" r="r" t="t"/>
              <a:pathLst>
                <a:path extrusionOk="0" h="12956" w="13384">
                  <a:moveTo>
                    <a:pt x="6661" y="4401"/>
                  </a:moveTo>
                  <a:cubicBezTo>
                    <a:pt x="7822" y="4401"/>
                    <a:pt x="8800" y="5317"/>
                    <a:pt x="8800" y="6478"/>
                  </a:cubicBezTo>
                  <a:lnTo>
                    <a:pt x="8800" y="6539"/>
                  </a:lnTo>
                  <a:cubicBezTo>
                    <a:pt x="8842" y="7827"/>
                    <a:pt x="7783" y="8690"/>
                    <a:pt x="6678" y="8690"/>
                  </a:cubicBezTo>
                  <a:cubicBezTo>
                    <a:pt x="6157" y="8690"/>
                    <a:pt x="5626" y="8498"/>
                    <a:pt x="5195" y="8067"/>
                  </a:cubicBezTo>
                  <a:cubicBezTo>
                    <a:pt x="3789" y="6723"/>
                    <a:pt x="4767" y="4401"/>
                    <a:pt x="6661" y="4401"/>
                  </a:cubicBezTo>
                  <a:close/>
                  <a:moveTo>
                    <a:pt x="5928" y="1"/>
                  </a:moveTo>
                  <a:cubicBezTo>
                    <a:pt x="5622" y="551"/>
                    <a:pt x="5378" y="1162"/>
                    <a:pt x="5133" y="1773"/>
                  </a:cubicBezTo>
                  <a:lnTo>
                    <a:pt x="4339" y="2078"/>
                  </a:lnTo>
                  <a:cubicBezTo>
                    <a:pt x="3728" y="1834"/>
                    <a:pt x="3117" y="1590"/>
                    <a:pt x="2445" y="1406"/>
                  </a:cubicBezTo>
                  <a:lnTo>
                    <a:pt x="1406" y="2445"/>
                  </a:lnTo>
                  <a:cubicBezTo>
                    <a:pt x="1650" y="3056"/>
                    <a:pt x="1895" y="3667"/>
                    <a:pt x="2200" y="4217"/>
                  </a:cubicBezTo>
                  <a:lnTo>
                    <a:pt x="1834" y="5012"/>
                  </a:lnTo>
                  <a:cubicBezTo>
                    <a:pt x="1222" y="5195"/>
                    <a:pt x="611" y="5501"/>
                    <a:pt x="0" y="5806"/>
                  </a:cubicBezTo>
                  <a:lnTo>
                    <a:pt x="0" y="7212"/>
                  </a:lnTo>
                  <a:cubicBezTo>
                    <a:pt x="611" y="7517"/>
                    <a:pt x="1222" y="7762"/>
                    <a:pt x="1834" y="8006"/>
                  </a:cubicBezTo>
                  <a:lnTo>
                    <a:pt x="2200" y="8739"/>
                  </a:lnTo>
                  <a:cubicBezTo>
                    <a:pt x="1895" y="9350"/>
                    <a:pt x="1650" y="9962"/>
                    <a:pt x="1467" y="10573"/>
                  </a:cubicBezTo>
                  <a:lnTo>
                    <a:pt x="2506" y="11612"/>
                  </a:lnTo>
                  <a:cubicBezTo>
                    <a:pt x="3117" y="11428"/>
                    <a:pt x="3728" y="11123"/>
                    <a:pt x="4339" y="10878"/>
                  </a:cubicBezTo>
                  <a:lnTo>
                    <a:pt x="5195" y="11184"/>
                  </a:lnTo>
                  <a:cubicBezTo>
                    <a:pt x="5378" y="11795"/>
                    <a:pt x="5683" y="12406"/>
                    <a:pt x="5989" y="12956"/>
                  </a:cubicBezTo>
                  <a:lnTo>
                    <a:pt x="7456" y="12956"/>
                  </a:lnTo>
                  <a:cubicBezTo>
                    <a:pt x="7761" y="12406"/>
                    <a:pt x="8006" y="11795"/>
                    <a:pt x="8250" y="11184"/>
                  </a:cubicBezTo>
                  <a:lnTo>
                    <a:pt x="9044" y="10878"/>
                  </a:lnTo>
                  <a:cubicBezTo>
                    <a:pt x="9656" y="11123"/>
                    <a:pt x="10267" y="11367"/>
                    <a:pt x="10939" y="11612"/>
                  </a:cubicBezTo>
                  <a:lnTo>
                    <a:pt x="11978" y="10573"/>
                  </a:lnTo>
                  <a:cubicBezTo>
                    <a:pt x="11733" y="9962"/>
                    <a:pt x="11489" y="9350"/>
                    <a:pt x="11183" y="8739"/>
                  </a:cubicBezTo>
                  <a:lnTo>
                    <a:pt x="11550" y="7945"/>
                  </a:lnTo>
                  <a:cubicBezTo>
                    <a:pt x="12161" y="7762"/>
                    <a:pt x="12772" y="7456"/>
                    <a:pt x="13383" y="7151"/>
                  </a:cubicBezTo>
                  <a:lnTo>
                    <a:pt x="13383" y="5745"/>
                  </a:lnTo>
                  <a:cubicBezTo>
                    <a:pt x="12772" y="5439"/>
                    <a:pt x="12161" y="5195"/>
                    <a:pt x="11550" y="5012"/>
                  </a:cubicBezTo>
                  <a:lnTo>
                    <a:pt x="11183" y="4156"/>
                  </a:lnTo>
                  <a:cubicBezTo>
                    <a:pt x="11489" y="3606"/>
                    <a:pt x="11733" y="2995"/>
                    <a:pt x="11917" y="2323"/>
                  </a:cubicBezTo>
                  <a:lnTo>
                    <a:pt x="10878" y="1345"/>
                  </a:lnTo>
                  <a:cubicBezTo>
                    <a:pt x="10206" y="1528"/>
                    <a:pt x="9594" y="1773"/>
                    <a:pt x="9044" y="2078"/>
                  </a:cubicBezTo>
                  <a:lnTo>
                    <a:pt x="8189" y="1773"/>
                  </a:lnTo>
                  <a:cubicBezTo>
                    <a:pt x="7945" y="1162"/>
                    <a:pt x="7700" y="551"/>
                    <a:pt x="73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2"/>
            <p:cNvSpPr/>
            <p:nvPr/>
          </p:nvSpPr>
          <p:spPr>
            <a:xfrm>
              <a:off x="3846567" y="3543671"/>
              <a:ext cx="157860" cy="103563"/>
            </a:xfrm>
            <a:custGeom>
              <a:rect b="b" l="l" r="r" t="t"/>
              <a:pathLst>
                <a:path extrusionOk="0" h="10023" w="15278">
                  <a:moveTo>
                    <a:pt x="14178" y="1100"/>
                  </a:moveTo>
                  <a:lnTo>
                    <a:pt x="14178" y="8861"/>
                  </a:lnTo>
                  <a:lnTo>
                    <a:pt x="1161" y="8861"/>
                  </a:lnTo>
                  <a:lnTo>
                    <a:pt x="1161" y="1100"/>
                  </a:lnTo>
                  <a:close/>
                  <a:moveTo>
                    <a:pt x="0" y="0"/>
                  </a:moveTo>
                  <a:lnTo>
                    <a:pt x="0" y="10022"/>
                  </a:lnTo>
                  <a:lnTo>
                    <a:pt x="15278" y="10022"/>
                  </a:lnTo>
                  <a:lnTo>
                    <a:pt x="1527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2"/>
            <p:cNvSpPr/>
            <p:nvPr/>
          </p:nvSpPr>
          <p:spPr>
            <a:xfrm>
              <a:off x="4173647" y="3532305"/>
              <a:ext cx="51786" cy="51786"/>
            </a:xfrm>
            <a:custGeom>
              <a:rect b="b" l="l" r="r" t="t"/>
              <a:pathLst>
                <a:path extrusionOk="0" h="5012" w="5012">
                  <a:moveTo>
                    <a:pt x="0" y="0"/>
                  </a:moveTo>
                  <a:lnTo>
                    <a:pt x="0" y="1161"/>
                  </a:lnTo>
                  <a:lnTo>
                    <a:pt x="3911" y="1161"/>
                  </a:lnTo>
                  <a:lnTo>
                    <a:pt x="3911" y="5011"/>
                  </a:lnTo>
                  <a:lnTo>
                    <a:pt x="5011" y="5011"/>
                  </a:lnTo>
                  <a:lnTo>
                    <a:pt x="50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2"/>
            <p:cNvSpPr/>
            <p:nvPr/>
          </p:nvSpPr>
          <p:spPr>
            <a:xfrm>
              <a:off x="4099769" y="3532305"/>
              <a:ext cx="51786" cy="51786"/>
            </a:xfrm>
            <a:custGeom>
              <a:rect b="b" l="l" r="r" t="t"/>
              <a:pathLst>
                <a:path extrusionOk="0" h="5012" w="5012">
                  <a:moveTo>
                    <a:pt x="0" y="0"/>
                  </a:moveTo>
                  <a:lnTo>
                    <a:pt x="0" y="5011"/>
                  </a:lnTo>
                  <a:lnTo>
                    <a:pt x="1100" y="5011"/>
                  </a:lnTo>
                  <a:lnTo>
                    <a:pt x="1100" y="1161"/>
                  </a:lnTo>
                  <a:lnTo>
                    <a:pt x="5011" y="1161"/>
                  </a:lnTo>
                  <a:lnTo>
                    <a:pt x="50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2"/>
            <p:cNvSpPr/>
            <p:nvPr/>
          </p:nvSpPr>
          <p:spPr>
            <a:xfrm>
              <a:off x="4173647" y="3606814"/>
              <a:ext cx="51786" cy="51156"/>
            </a:xfrm>
            <a:custGeom>
              <a:rect b="b" l="l" r="r" t="t"/>
              <a:pathLst>
                <a:path extrusionOk="0" h="4951" w="5012">
                  <a:moveTo>
                    <a:pt x="3911" y="0"/>
                  </a:moveTo>
                  <a:lnTo>
                    <a:pt x="3911" y="3850"/>
                  </a:lnTo>
                  <a:lnTo>
                    <a:pt x="0" y="3850"/>
                  </a:lnTo>
                  <a:lnTo>
                    <a:pt x="0" y="4950"/>
                  </a:lnTo>
                  <a:lnTo>
                    <a:pt x="5011" y="4950"/>
                  </a:lnTo>
                  <a:lnTo>
                    <a:pt x="50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2"/>
            <p:cNvSpPr/>
            <p:nvPr/>
          </p:nvSpPr>
          <p:spPr>
            <a:xfrm>
              <a:off x="4099769" y="3606814"/>
              <a:ext cx="51786" cy="51156"/>
            </a:xfrm>
            <a:custGeom>
              <a:rect b="b" l="l" r="r" t="t"/>
              <a:pathLst>
                <a:path extrusionOk="0" h="4951" w="5012">
                  <a:moveTo>
                    <a:pt x="0" y="0"/>
                  </a:moveTo>
                  <a:lnTo>
                    <a:pt x="0" y="4950"/>
                  </a:lnTo>
                  <a:lnTo>
                    <a:pt x="5011" y="4950"/>
                  </a:lnTo>
                  <a:lnTo>
                    <a:pt x="5011" y="3850"/>
                  </a:lnTo>
                  <a:lnTo>
                    <a:pt x="1100" y="3850"/>
                  </a:lnTo>
                  <a:lnTo>
                    <a:pt x="110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2"/>
            <p:cNvSpPr/>
            <p:nvPr/>
          </p:nvSpPr>
          <p:spPr>
            <a:xfrm>
              <a:off x="1861341" y="3458429"/>
              <a:ext cx="412095" cy="15810"/>
            </a:xfrm>
            <a:custGeom>
              <a:rect b="b" l="l" r="r" t="t"/>
              <a:pathLst>
                <a:path extrusionOk="0" h="1529" w="48156">
                  <a:moveTo>
                    <a:pt x="1" y="0"/>
                  </a:moveTo>
                  <a:lnTo>
                    <a:pt x="1" y="1528"/>
                  </a:lnTo>
                  <a:lnTo>
                    <a:pt x="48155" y="1528"/>
                  </a:lnTo>
                  <a:lnTo>
                    <a:pt x="481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4" name="Google Shape;2574;p72"/>
          <p:cNvSpPr/>
          <p:nvPr/>
        </p:nvSpPr>
        <p:spPr>
          <a:xfrm rot="358456">
            <a:off x="2682014" y="1732540"/>
            <a:ext cx="970345" cy="214913"/>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2">
              <a:alpha val="59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5" name="Google Shape;2575;p72"/>
          <p:cNvGrpSpPr/>
          <p:nvPr/>
        </p:nvGrpSpPr>
        <p:grpSpPr>
          <a:xfrm rot="5400000">
            <a:off x="7765938" y="3542038"/>
            <a:ext cx="312663" cy="795928"/>
            <a:chOff x="7155738" y="626713"/>
            <a:chExt cx="312663" cy="795928"/>
          </a:xfrm>
        </p:grpSpPr>
        <p:sp>
          <p:nvSpPr>
            <p:cNvPr id="2576" name="Google Shape;2576;p72"/>
            <p:cNvSpPr/>
            <p:nvPr/>
          </p:nvSpPr>
          <p:spPr>
            <a:xfrm rot="5400000">
              <a:off x="6914116" y="868356"/>
              <a:ext cx="795919" cy="312650"/>
            </a:xfrm>
            <a:custGeom>
              <a:rect b="b" l="l" r="r" t="t"/>
              <a:pathLst>
                <a:path extrusionOk="0" h="12506" w="43333">
                  <a:moveTo>
                    <a:pt x="0" y="1"/>
                  </a:moveTo>
                  <a:lnTo>
                    <a:pt x="0" y="12506"/>
                  </a:lnTo>
                  <a:lnTo>
                    <a:pt x="43333" y="12506"/>
                  </a:lnTo>
                  <a:lnTo>
                    <a:pt x="37373" y="6333"/>
                  </a:lnTo>
                  <a:lnTo>
                    <a:pt x="433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2"/>
            <p:cNvSpPr/>
            <p:nvPr/>
          </p:nvSpPr>
          <p:spPr>
            <a:xfrm rot="5400000">
              <a:off x="7163063" y="619388"/>
              <a:ext cx="298000" cy="312650"/>
            </a:xfrm>
            <a:custGeom>
              <a:rect b="b" l="l" r="r" t="t"/>
              <a:pathLst>
                <a:path extrusionOk="0" h="12506" w="11920">
                  <a:moveTo>
                    <a:pt x="0" y="1"/>
                  </a:moveTo>
                  <a:lnTo>
                    <a:pt x="11920" y="1"/>
                  </a:lnTo>
                  <a:lnTo>
                    <a:pt x="11920" y="12506"/>
                  </a:lnTo>
                  <a:lnTo>
                    <a:pt x="0" y="1250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1" name="Shape 2581"/>
        <p:cNvGrpSpPr/>
        <p:nvPr/>
      </p:nvGrpSpPr>
      <p:grpSpPr>
        <a:xfrm>
          <a:off x="0" y="0"/>
          <a:ext cx="0" cy="0"/>
          <a:chOff x="0" y="0"/>
          <a:chExt cx="0" cy="0"/>
        </a:xfrm>
      </p:grpSpPr>
      <p:sp>
        <p:nvSpPr>
          <p:cNvPr id="2582" name="Google Shape;2582;p73"/>
          <p:cNvSpPr txBox="1"/>
          <p:nvPr>
            <p:ph type="title"/>
          </p:nvPr>
        </p:nvSpPr>
        <p:spPr>
          <a:xfrm>
            <a:off x="2412000" y="1699675"/>
            <a:ext cx="23886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2583" name="Google Shape;2583;p73"/>
          <p:cNvSpPr txBox="1"/>
          <p:nvPr>
            <p:ph idx="1" type="subTitle"/>
          </p:nvPr>
        </p:nvSpPr>
        <p:spPr>
          <a:xfrm>
            <a:off x="2412000" y="2029396"/>
            <a:ext cx="2388600" cy="56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a:t>
            </a:r>
            <a:endParaRPr/>
          </a:p>
        </p:txBody>
      </p:sp>
      <p:sp>
        <p:nvSpPr>
          <p:cNvPr id="2584" name="Google Shape;2584;p73"/>
          <p:cNvSpPr txBox="1"/>
          <p:nvPr>
            <p:ph idx="2" type="title"/>
          </p:nvPr>
        </p:nvSpPr>
        <p:spPr>
          <a:xfrm>
            <a:off x="2412000" y="3011548"/>
            <a:ext cx="23886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585" name="Google Shape;2585;p73"/>
          <p:cNvSpPr txBox="1"/>
          <p:nvPr>
            <p:ph idx="3" type="subTitle"/>
          </p:nvPr>
        </p:nvSpPr>
        <p:spPr>
          <a:xfrm>
            <a:off x="2412000" y="3345024"/>
            <a:ext cx="2388600" cy="566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terribly hot, even hotter than Mercury, and its atmosphere is extremely poisonous</a:t>
            </a:r>
            <a:endParaRPr/>
          </a:p>
        </p:txBody>
      </p:sp>
      <p:sp>
        <p:nvSpPr>
          <p:cNvPr id="2586" name="Google Shape;2586;p73"/>
          <p:cNvSpPr txBox="1"/>
          <p:nvPr>
            <p:ph idx="4"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Discussion summary</a:t>
            </a:r>
            <a:endParaRPr/>
          </a:p>
        </p:txBody>
      </p:sp>
      <p:sp>
        <p:nvSpPr>
          <p:cNvPr id="2587" name="Google Shape;2587;p73"/>
          <p:cNvSpPr/>
          <p:nvPr/>
        </p:nvSpPr>
        <p:spPr>
          <a:xfrm>
            <a:off x="1574700" y="1823000"/>
            <a:ext cx="684900" cy="356100"/>
          </a:xfrm>
          <a:prstGeom prst="homePlate">
            <a:avLst>
              <a:gd fmla="val 5180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Barlow Semi Condensed SemiBold"/>
                <a:ea typeface="Barlow Semi Condensed SemiBold"/>
                <a:cs typeface="Barlow Semi Condensed SemiBold"/>
                <a:sym typeface="Barlow Semi Condensed SemiBold"/>
              </a:rPr>
              <a:t>01</a:t>
            </a:r>
            <a:endParaRPr sz="1800">
              <a:solidFill>
                <a:schemeClr val="accent1"/>
              </a:solidFill>
              <a:latin typeface="Barlow Semi Condensed SemiBold"/>
              <a:ea typeface="Barlow Semi Condensed SemiBold"/>
              <a:cs typeface="Barlow Semi Condensed SemiBold"/>
              <a:sym typeface="Barlow Semi Condensed SemiBold"/>
            </a:endParaRPr>
          </a:p>
        </p:txBody>
      </p:sp>
      <p:sp>
        <p:nvSpPr>
          <p:cNvPr id="2588" name="Google Shape;2588;p73"/>
          <p:cNvSpPr/>
          <p:nvPr/>
        </p:nvSpPr>
        <p:spPr>
          <a:xfrm>
            <a:off x="1574700" y="3140050"/>
            <a:ext cx="684900" cy="3561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arlow Semi Condensed SemiBold"/>
                <a:ea typeface="Barlow Semi Condensed SemiBold"/>
                <a:cs typeface="Barlow Semi Condensed SemiBold"/>
                <a:sym typeface="Barlow Semi Condensed SemiBold"/>
              </a:rPr>
              <a:t>02</a:t>
            </a:r>
            <a:endParaRPr sz="1800">
              <a:solidFill>
                <a:schemeClr val="dk1"/>
              </a:solidFill>
              <a:latin typeface="Barlow Semi Condensed SemiBold"/>
              <a:ea typeface="Barlow Semi Condensed SemiBold"/>
              <a:cs typeface="Barlow Semi Condensed SemiBold"/>
              <a:sym typeface="Barlow Semi Condensed SemiBold"/>
            </a:endParaRPr>
          </a:p>
        </p:txBody>
      </p:sp>
      <p:pic>
        <p:nvPicPr>
          <p:cNvPr id="2589" name="Google Shape;2589;p73"/>
          <p:cNvPicPr preferRelativeResize="0"/>
          <p:nvPr/>
        </p:nvPicPr>
        <p:blipFill rotWithShape="1">
          <a:blip r:embed="rId3">
            <a:alphaModFix/>
          </a:blip>
          <a:srcRect b="0" l="10678" r="10686" t="0"/>
          <a:stretch/>
        </p:blipFill>
        <p:spPr>
          <a:xfrm rot="83962">
            <a:off x="5239906" y="2031727"/>
            <a:ext cx="2309489" cy="1651997"/>
          </a:xfrm>
          <a:prstGeom prst="roundRect">
            <a:avLst>
              <a:gd fmla="val 0" name="adj"/>
            </a:avLst>
          </a:prstGeom>
          <a:noFill/>
          <a:ln>
            <a:noFill/>
          </a:ln>
          <a:effectLst>
            <a:outerShdw rotWithShape="0" algn="bl" dir="3240000" dist="38100">
              <a:schemeClr val="accent3">
                <a:alpha val="40000"/>
              </a:schemeClr>
            </a:outerShdw>
          </a:effectLst>
        </p:spPr>
      </p:pic>
      <p:sp>
        <p:nvSpPr>
          <p:cNvPr id="2590" name="Google Shape;2590;p73"/>
          <p:cNvSpPr/>
          <p:nvPr/>
        </p:nvSpPr>
        <p:spPr>
          <a:xfrm rot="358456">
            <a:off x="5909476" y="1909390"/>
            <a:ext cx="970345" cy="214913"/>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2">
              <a:alpha val="59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1" name="Google Shape;2591;p73"/>
          <p:cNvGrpSpPr/>
          <p:nvPr/>
        </p:nvGrpSpPr>
        <p:grpSpPr>
          <a:xfrm>
            <a:off x="7058435" y="1338922"/>
            <a:ext cx="777708" cy="664689"/>
            <a:chOff x="3612350" y="1439350"/>
            <a:chExt cx="660250" cy="564300"/>
          </a:xfrm>
        </p:grpSpPr>
        <p:sp>
          <p:nvSpPr>
            <p:cNvPr id="2592" name="Google Shape;2592;p73"/>
            <p:cNvSpPr/>
            <p:nvPr/>
          </p:nvSpPr>
          <p:spPr>
            <a:xfrm>
              <a:off x="3612350" y="1439350"/>
              <a:ext cx="660250" cy="564300"/>
            </a:xfrm>
            <a:custGeom>
              <a:rect b="b" l="l" r="r" t="t"/>
              <a:pathLst>
                <a:path extrusionOk="0" h="22572" w="26410">
                  <a:moveTo>
                    <a:pt x="12475" y="1"/>
                  </a:moveTo>
                  <a:cubicBezTo>
                    <a:pt x="8498" y="1"/>
                    <a:pt x="4535" y="1090"/>
                    <a:pt x="2312" y="3786"/>
                  </a:cubicBezTo>
                  <a:cubicBezTo>
                    <a:pt x="2263" y="3835"/>
                    <a:pt x="2238" y="3884"/>
                    <a:pt x="2214" y="3933"/>
                  </a:cubicBezTo>
                  <a:cubicBezTo>
                    <a:pt x="542" y="6687"/>
                    <a:pt x="1" y="10154"/>
                    <a:pt x="787" y="12982"/>
                  </a:cubicBezTo>
                  <a:cubicBezTo>
                    <a:pt x="1279" y="14728"/>
                    <a:pt x="2263" y="16154"/>
                    <a:pt x="3640" y="17138"/>
                  </a:cubicBezTo>
                  <a:cubicBezTo>
                    <a:pt x="3074" y="18293"/>
                    <a:pt x="2361" y="19523"/>
                    <a:pt x="1378" y="20088"/>
                  </a:cubicBezTo>
                  <a:cubicBezTo>
                    <a:pt x="1205" y="20187"/>
                    <a:pt x="1033" y="20334"/>
                    <a:pt x="935" y="20531"/>
                  </a:cubicBezTo>
                  <a:cubicBezTo>
                    <a:pt x="738" y="20851"/>
                    <a:pt x="714" y="21244"/>
                    <a:pt x="812" y="21564"/>
                  </a:cubicBezTo>
                  <a:cubicBezTo>
                    <a:pt x="837" y="21662"/>
                    <a:pt x="861" y="21736"/>
                    <a:pt x="886" y="21810"/>
                  </a:cubicBezTo>
                  <a:cubicBezTo>
                    <a:pt x="1058" y="22228"/>
                    <a:pt x="1501" y="22572"/>
                    <a:pt x="2042" y="22572"/>
                  </a:cubicBezTo>
                  <a:cubicBezTo>
                    <a:pt x="2115" y="22572"/>
                    <a:pt x="2214" y="22572"/>
                    <a:pt x="2287" y="22547"/>
                  </a:cubicBezTo>
                  <a:cubicBezTo>
                    <a:pt x="4869" y="22326"/>
                    <a:pt x="7156" y="21047"/>
                    <a:pt x="8607" y="19105"/>
                  </a:cubicBezTo>
                  <a:cubicBezTo>
                    <a:pt x="8631" y="19105"/>
                    <a:pt x="8681" y="19129"/>
                    <a:pt x="8730" y="19129"/>
                  </a:cubicBezTo>
                  <a:cubicBezTo>
                    <a:pt x="10411" y="19423"/>
                    <a:pt x="11979" y="19569"/>
                    <a:pt x="13428" y="19569"/>
                  </a:cubicBezTo>
                  <a:cubicBezTo>
                    <a:pt x="18527" y="19569"/>
                    <a:pt x="22148" y="17765"/>
                    <a:pt x="24024" y="14261"/>
                  </a:cubicBezTo>
                  <a:cubicBezTo>
                    <a:pt x="24049" y="14236"/>
                    <a:pt x="24049" y="14212"/>
                    <a:pt x="24049" y="14212"/>
                  </a:cubicBezTo>
                  <a:cubicBezTo>
                    <a:pt x="26409" y="9318"/>
                    <a:pt x="24983" y="4401"/>
                    <a:pt x="22254" y="2433"/>
                  </a:cubicBezTo>
                  <a:cubicBezTo>
                    <a:pt x="22229" y="2433"/>
                    <a:pt x="22205" y="2409"/>
                    <a:pt x="22180" y="2384"/>
                  </a:cubicBezTo>
                  <a:cubicBezTo>
                    <a:pt x="19841" y="931"/>
                    <a:pt x="16152" y="1"/>
                    <a:pt x="12475" y="1"/>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3"/>
            <p:cNvSpPr/>
            <p:nvPr/>
          </p:nvSpPr>
          <p:spPr>
            <a:xfrm>
              <a:off x="3631400" y="1470225"/>
              <a:ext cx="595700" cy="502900"/>
            </a:xfrm>
            <a:custGeom>
              <a:rect b="b" l="l" r="r" t="t"/>
              <a:pathLst>
                <a:path extrusionOk="0" h="20116" w="23828">
                  <a:moveTo>
                    <a:pt x="11756" y="1"/>
                  </a:moveTo>
                  <a:cubicBezTo>
                    <a:pt x="8066" y="1"/>
                    <a:pt x="4434" y="989"/>
                    <a:pt x="2509" y="3338"/>
                  </a:cubicBezTo>
                  <a:cubicBezTo>
                    <a:pt x="198" y="7124"/>
                    <a:pt x="1" y="13149"/>
                    <a:pt x="4452" y="15435"/>
                  </a:cubicBezTo>
                  <a:cubicBezTo>
                    <a:pt x="3714" y="17034"/>
                    <a:pt x="2804" y="19001"/>
                    <a:pt x="1230" y="19911"/>
                  </a:cubicBezTo>
                  <a:cubicBezTo>
                    <a:pt x="1199" y="19963"/>
                    <a:pt x="1217" y="19980"/>
                    <a:pt x="1253" y="19980"/>
                  </a:cubicBezTo>
                  <a:cubicBezTo>
                    <a:pt x="1302" y="19980"/>
                    <a:pt x="1385" y="19949"/>
                    <a:pt x="1427" y="19935"/>
                  </a:cubicBezTo>
                  <a:lnTo>
                    <a:pt x="1427" y="19935"/>
                  </a:lnTo>
                  <a:cubicBezTo>
                    <a:pt x="1361" y="19957"/>
                    <a:pt x="1198" y="20115"/>
                    <a:pt x="1302" y="20115"/>
                  </a:cubicBezTo>
                  <a:cubicBezTo>
                    <a:pt x="1315" y="20115"/>
                    <a:pt x="1332" y="20113"/>
                    <a:pt x="1353" y="20107"/>
                  </a:cubicBezTo>
                  <a:cubicBezTo>
                    <a:pt x="3788" y="19911"/>
                    <a:pt x="6025" y="18632"/>
                    <a:pt x="7279" y="16493"/>
                  </a:cubicBezTo>
                  <a:cubicBezTo>
                    <a:pt x="7574" y="16567"/>
                    <a:pt x="7894" y="16640"/>
                    <a:pt x="8189" y="16689"/>
                  </a:cubicBezTo>
                  <a:cubicBezTo>
                    <a:pt x="9598" y="16935"/>
                    <a:pt x="11123" y="17104"/>
                    <a:pt x="12646" y="17104"/>
                  </a:cubicBezTo>
                  <a:cubicBezTo>
                    <a:pt x="16463" y="17104"/>
                    <a:pt x="20264" y="16039"/>
                    <a:pt x="22180" y="12436"/>
                  </a:cubicBezTo>
                  <a:cubicBezTo>
                    <a:pt x="23680" y="9337"/>
                    <a:pt x="23828" y="4395"/>
                    <a:pt x="20779" y="2207"/>
                  </a:cubicBezTo>
                  <a:cubicBezTo>
                    <a:pt x="18568" y="831"/>
                    <a:pt x="15138" y="1"/>
                    <a:pt x="117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3"/>
            <p:cNvSpPr/>
            <p:nvPr/>
          </p:nvSpPr>
          <p:spPr>
            <a:xfrm>
              <a:off x="3706400" y="1612675"/>
              <a:ext cx="108825" cy="130350"/>
            </a:xfrm>
            <a:custGeom>
              <a:rect b="b" l="l" r="r" t="t"/>
              <a:pathLst>
                <a:path extrusionOk="0" h="5214" w="4353">
                  <a:moveTo>
                    <a:pt x="2115" y="640"/>
                  </a:moveTo>
                  <a:cubicBezTo>
                    <a:pt x="2410" y="640"/>
                    <a:pt x="2632" y="910"/>
                    <a:pt x="2755" y="1451"/>
                  </a:cubicBezTo>
                  <a:cubicBezTo>
                    <a:pt x="2779" y="1623"/>
                    <a:pt x="2828" y="1795"/>
                    <a:pt x="2828" y="1967"/>
                  </a:cubicBezTo>
                  <a:cubicBezTo>
                    <a:pt x="2656" y="1967"/>
                    <a:pt x="2460" y="1918"/>
                    <a:pt x="2238" y="1795"/>
                  </a:cubicBezTo>
                  <a:cubicBezTo>
                    <a:pt x="1968" y="1623"/>
                    <a:pt x="1820" y="1426"/>
                    <a:pt x="1796" y="1180"/>
                  </a:cubicBezTo>
                  <a:cubicBezTo>
                    <a:pt x="1771" y="1156"/>
                    <a:pt x="1771" y="1107"/>
                    <a:pt x="1771" y="1082"/>
                  </a:cubicBezTo>
                  <a:cubicBezTo>
                    <a:pt x="1771" y="861"/>
                    <a:pt x="1845" y="738"/>
                    <a:pt x="1968" y="664"/>
                  </a:cubicBezTo>
                  <a:cubicBezTo>
                    <a:pt x="2017" y="640"/>
                    <a:pt x="2066" y="640"/>
                    <a:pt x="2115" y="640"/>
                  </a:cubicBezTo>
                  <a:close/>
                  <a:moveTo>
                    <a:pt x="1132" y="1156"/>
                  </a:moveTo>
                  <a:cubicBezTo>
                    <a:pt x="1304" y="1648"/>
                    <a:pt x="1550" y="1992"/>
                    <a:pt x="1919" y="2238"/>
                  </a:cubicBezTo>
                  <a:cubicBezTo>
                    <a:pt x="2189" y="2410"/>
                    <a:pt x="2484" y="2508"/>
                    <a:pt x="2804" y="2508"/>
                  </a:cubicBezTo>
                  <a:cubicBezTo>
                    <a:pt x="2755" y="3000"/>
                    <a:pt x="2607" y="3443"/>
                    <a:pt x="2361" y="3861"/>
                  </a:cubicBezTo>
                  <a:cubicBezTo>
                    <a:pt x="2140" y="4254"/>
                    <a:pt x="1919" y="4500"/>
                    <a:pt x="1673" y="4598"/>
                  </a:cubicBezTo>
                  <a:cubicBezTo>
                    <a:pt x="1599" y="4648"/>
                    <a:pt x="1525" y="4672"/>
                    <a:pt x="1427" y="4672"/>
                  </a:cubicBezTo>
                  <a:cubicBezTo>
                    <a:pt x="1132" y="4672"/>
                    <a:pt x="911" y="4475"/>
                    <a:pt x="763" y="4057"/>
                  </a:cubicBezTo>
                  <a:cubicBezTo>
                    <a:pt x="640" y="3762"/>
                    <a:pt x="591" y="3418"/>
                    <a:pt x="591" y="3000"/>
                  </a:cubicBezTo>
                  <a:cubicBezTo>
                    <a:pt x="591" y="2336"/>
                    <a:pt x="763" y="1721"/>
                    <a:pt x="1132" y="1156"/>
                  </a:cubicBezTo>
                  <a:close/>
                  <a:moveTo>
                    <a:pt x="2017" y="0"/>
                  </a:moveTo>
                  <a:cubicBezTo>
                    <a:pt x="1624" y="0"/>
                    <a:pt x="1255" y="197"/>
                    <a:pt x="911" y="590"/>
                  </a:cubicBezTo>
                  <a:cubicBezTo>
                    <a:pt x="591" y="959"/>
                    <a:pt x="320" y="1426"/>
                    <a:pt x="173" y="1992"/>
                  </a:cubicBezTo>
                  <a:cubicBezTo>
                    <a:pt x="75" y="2361"/>
                    <a:pt x="1" y="2730"/>
                    <a:pt x="1" y="3098"/>
                  </a:cubicBezTo>
                  <a:cubicBezTo>
                    <a:pt x="1" y="3689"/>
                    <a:pt x="148" y="4180"/>
                    <a:pt x="394" y="4598"/>
                  </a:cubicBezTo>
                  <a:cubicBezTo>
                    <a:pt x="615" y="4943"/>
                    <a:pt x="886" y="5139"/>
                    <a:pt x="1230" y="5188"/>
                  </a:cubicBezTo>
                  <a:cubicBezTo>
                    <a:pt x="1279" y="5213"/>
                    <a:pt x="1329" y="5213"/>
                    <a:pt x="1378" y="5213"/>
                  </a:cubicBezTo>
                  <a:cubicBezTo>
                    <a:pt x="1771" y="5213"/>
                    <a:pt x="2165" y="5016"/>
                    <a:pt x="2509" y="4648"/>
                  </a:cubicBezTo>
                  <a:cubicBezTo>
                    <a:pt x="2853" y="4254"/>
                    <a:pt x="3099" y="3762"/>
                    <a:pt x="3247" y="3197"/>
                  </a:cubicBezTo>
                  <a:cubicBezTo>
                    <a:pt x="3320" y="2951"/>
                    <a:pt x="3345" y="2705"/>
                    <a:pt x="3369" y="2459"/>
                  </a:cubicBezTo>
                  <a:cubicBezTo>
                    <a:pt x="3787" y="2385"/>
                    <a:pt x="4083" y="2262"/>
                    <a:pt x="4255" y="2090"/>
                  </a:cubicBezTo>
                  <a:cubicBezTo>
                    <a:pt x="4328" y="2016"/>
                    <a:pt x="4353" y="1943"/>
                    <a:pt x="4353" y="1869"/>
                  </a:cubicBezTo>
                  <a:cubicBezTo>
                    <a:pt x="4353" y="1771"/>
                    <a:pt x="4328" y="1697"/>
                    <a:pt x="4230" y="1648"/>
                  </a:cubicBezTo>
                  <a:cubicBezTo>
                    <a:pt x="4205" y="1623"/>
                    <a:pt x="4156" y="1623"/>
                    <a:pt x="4107" y="1623"/>
                  </a:cubicBezTo>
                  <a:cubicBezTo>
                    <a:pt x="4033" y="1623"/>
                    <a:pt x="3886" y="1648"/>
                    <a:pt x="3714" y="1746"/>
                  </a:cubicBezTo>
                  <a:cubicBezTo>
                    <a:pt x="3566" y="1820"/>
                    <a:pt x="3468" y="1844"/>
                    <a:pt x="3394" y="1894"/>
                  </a:cubicBezTo>
                  <a:cubicBezTo>
                    <a:pt x="3345" y="1303"/>
                    <a:pt x="3197" y="836"/>
                    <a:pt x="2927" y="492"/>
                  </a:cubicBezTo>
                  <a:cubicBezTo>
                    <a:pt x="2681" y="172"/>
                    <a:pt x="2361" y="0"/>
                    <a:pt x="20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3"/>
            <p:cNvSpPr/>
            <p:nvPr/>
          </p:nvSpPr>
          <p:spPr>
            <a:xfrm>
              <a:off x="3818275" y="1613275"/>
              <a:ext cx="80575" cy="129750"/>
            </a:xfrm>
            <a:custGeom>
              <a:rect b="b" l="l" r="r" t="t"/>
              <a:pathLst>
                <a:path extrusionOk="0" h="5190" w="3223">
                  <a:moveTo>
                    <a:pt x="886" y="1"/>
                  </a:moveTo>
                  <a:cubicBezTo>
                    <a:pt x="763" y="1"/>
                    <a:pt x="689" y="50"/>
                    <a:pt x="640" y="173"/>
                  </a:cubicBezTo>
                  <a:cubicBezTo>
                    <a:pt x="616" y="197"/>
                    <a:pt x="616" y="222"/>
                    <a:pt x="616" y="271"/>
                  </a:cubicBezTo>
                  <a:lnTo>
                    <a:pt x="1" y="4869"/>
                  </a:lnTo>
                  <a:cubicBezTo>
                    <a:pt x="1" y="4992"/>
                    <a:pt x="50" y="5091"/>
                    <a:pt x="148" y="5140"/>
                  </a:cubicBezTo>
                  <a:cubicBezTo>
                    <a:pt x="173" y="5164"/>
                    <a:pt x="222" y="5189"/>
                    <a:pt x="271" y="5189"/>
                  </a:cubicBezTo>
                  <a:cubicBezTo>
                    <a:pt x="419" y="5189"/>
                    <a:pt x="517" y="5091"/>
                    <a:pt x="542" y="4919"/>
                  </a:cubicBezTo>
                  <a:cubicBezTo>
                    <a:pt x="591" y="4673"/>
                    <a:pt x="665" y="4156"/>
                    <a:pt x="763" y="3320"/>
                  </a:cubicBezTo>
                  <a:cubicBezTo>
                    <a:pt x="2017" y="4451"/>
                    <a:pt x="2657" y="5066"/>
                    <a:pt x="2730" y="5115"/>
                  </a:cubicBezTo>
                  <a:cubicBezTo>
                    <a:pt x="2804" y="5164"/>
                    <a:pt x="2878" y="5189"/>
                    <a:pt x="2952" y="5189"/>
                  </a:cubicBezTo>
                  <a:cubicBezTo>
                    <a:pt x="3050" y="5189"/>
                    <a:pt x="3124" y="5140"/>
                    <a:pt x="3173" y="5066"/>
                  </a:cubicBezTo>
                  <a:cubicBezTo>
                    <a:pt x="3198" y="5017"/>
                    <a:pt x="3222" y="4968"/>
                    <a:pt x="3222" y="4919"/>
                  </a:cubicBezTo>
                  <a:cubicBezTo>
                    <a:pt x="3222" y="4845"/>
                    <a:pt x="3173" y="4771"/>
                    <a:pt x="3099" y="4697"/>
                  </a:cubicBezTo>
                  <a:cubicBezTo>
                    <a:pt x="2952" y="4550"/>
                    <a:pt x="2435" y="4083"/>
                    <a:pt x="1501" y="3222"/>
                  </a:cubicBezTo>
                  <a:cubicBezTo>
                    <a:pt x="1304" y="3074"/>
                    <a:pt x="1157" y="2927"/>
                    <a:pt x="1009" y="2779"/>
                  </a:cubicBezTo>
                  <a:cubicBezTo>
                    <a:pt x="2312" y="1353"/>
                    <a:pt x="3001" y="591"/>
                    <a:pt x="3075" y="493"/>
                  </a:cubicBezTo>
                  <a:cubicBezTo>
                    <a:pt x="3124" y="419"/>
                    <a:pt x="3148" y="370"/>
                    <a:pt x="3148" y="296"/>
                  </a:cubicBezTo>
                  <a:cubicBezTo>
                    <a:pt x="3148" y="197"/>
                    <a:pt x="3099" y="124"/>
                    <a:pt x="3025" y="75"/>
                  </a:cubicBezTo>
                  <a:cubicBezTo>
                    <a:pt x="2976" y="50"/>
                    <a:pt x="2927" y="25"/>
                    <a:pt x="2878" y="25"/>
                  </a:cubicBezTo>
                  <a:cubicBezTo>
                    <a:pt x="2804" y="25"/>
                    <a:pt x="2730" y="75"/>
                    <a:pt x="2657" y="148"/>
                  </a:cubicBezTo>
                  <a:cubicBezTo>
                    <a:pt x="2607" y="197"/>
                    <a:pt x="2017" y="837"/>
                    <a:pt x="935" y="2066"/>
                  </a:cubicBezTo>
                  <a:lnTo>
                    <a:pt x="1157" y="271"/>
                  </a:lnTo>
                  <a:cubicBezTo>
                    <a:pt x="1132" y="173"/>
                    <a:pt x="1083" y="99"/>
                    <a:pt x="1009" y="50"/>
                  </a:cubicBezTo>
                  <a:cubicBezTo>
                    <a:pt x="960" y="25"/>
                    <a:pt x="911" y="1"/>
                    <a:pt x="8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3"/>
            <p:cNvSpPr/>
            <p:nvPr/>
          </p:nvSpPr>
          <p:spPr>
            <a:xfrm>
              <a:off x="3903725" y="1613900"/>
              <a:ext cx="89775" cy="129125"/>
            </a:xfrm>
            <a:custGeom>
              <a:rect b="b" l="l" r="r" t="t"/>
              <a:pathLst>
                <a:path extrusionOk="0" h="5165" w="3591">
                  <a:moveTo>
                    <a:pt x="2337" y="1156"/>
                  </a:moveTo>
                  <a:lnTo>
                    <a:pt x="2681" y="2902"/>
                  </a:lnTo>
                  <a:lnTo>
                    <a:pt x="1501" y="2902"/>
                  </a:lnTo>
                  <a:lnTo>
                    <a:pt x="2337" y="1156"/>
                  </a:lnTo>
                  <a:close/>
                  <a:moveTo>
                    <a:pt x="2435" y="0"/>
                  </a:moveTo>
                  <a:cubicBezTo>
                    <a:pt x="2312" y="0"/>
                    <a:pt x="2238" y="50"/>
                    <a:pt x="2165" y="172"/>
                  </a:cubicBezTo>
                  <a:cubicBezTo>
                    <a:pt x="1968" y="591"/>
                    <a:pt x="1329" y="1967"/>
                    <a:pt x="247" y="4303"/>
                  </a:cubicBezTo>
                  <a:cubicBezTo>
                    <a:pt x="148" y="4549"/>
                    <a:pt x="75" y="4697"/>
                    <a:pt x="25" y="4820"/>
                  </a:cubicBezTo>
                  <a:cubicBezTo>
                    <a:pt x="25" y="4844"/>
                    <a:pt x="1" y="4869"/>
                    <a:pt x="1" y="4894"/>
                  </a:cubicBezTo>
                  <a:cubicBezTo>
                    <a:pt x="1" y="4992"/>
                    <a:pt x="50" y="5066"/>
                    <a:pt x="124" y="5115"/>
                  </a:cubicBezTo>
                  <a:cubicBezTo>
                    <a:pt x="173" y="5139"/>
                    <a:pt x="222" y="5164"/>
                    <a:pt x="271" y="5164"/>
                  </a:cubicBezTo>
                  <a:cubicBezTo>
                    <a:pt x="345" y="5164"/>
                    <a:pt x="419" y="5115"/>
                    <a:pt x="493" y="5017"/>
                  </a:cubicBezTo>
                  <a:cubicBezTo>
                    <a:pt x="517" y="5017"/>
                    <a:pt x="517" y="4992"/>
                    <a:pt x="542" y="4992"/>
                  </a:cubicBezTo>
                  <a:lnTo>
                    <a:pt x="1255" y="3443"/>
                  </a:lnTo>
                  <a:lnTo>
                    <a:pt x="2779" y="3443"/>
                  </a:lnTo>
                  <a:lnTo>
                    <a:pt x="3099" y="4967"/>
                  </a:lnTo>
                  <a:cubicBezTo>
                    <a:pt x="3124" y="5090"/>
                    <a:pt x="3197" y="5139"/>
                    <a:pt x="3296" y="5164"/>
                  </a:cubicBezTo>
                  <a:lnTo>
                    <a:pt x="3345" y="5164"/>
                  </a:lnTo>
                  <a:cubicBezTo>
                    <a:pt x="3443" y="5164"/>
                    <a:pt x="3517" y="5115"/>
                    <a:pt x="3566" y="5017"/>
                  </a:cubicBezTo>
                  <a:cubicBezTo>
                    <a:pt x="3591" y="4967"/>
                    <a:pt x="3591" y="4943"/>
                    <a:pt x="3591" y="4894"/>
                  </a:cubicBezTo>
                  <a:cubicBezTo>
                    <a:pt x="3591" y="4869"/>
                    <a:pt x="3591" y="4844"/>
                    <a:pt x="3591" y="4820"/>
                  </a:cubicBezTo>
                  <a:cubicBezTo>
                    <a:pt x="3050" y="1943"/>
                    <a:pt x="2755" y="394"/>
                    <a:pt x="2706" y="222"/>
                  </a:cubicBezTo>
                  <a:cubicBezTo>
                    <a:pt x="2681" y="172"/>
                    <a:pt x="2681" y="148"/>
                    <a:pt x="2681" y="123"/>
                  </a:cubicBezTo>
                  <a:cubicBezTo>
                    <a:pt x="2607" y="50"/>
                    <a:pt x="2534" y="0"/>
                    <a:pt x="24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3"/>
            <p:cNvSpPr/>
            <p:nvPr/>
          </p:nvSpPr>
          <p:spPr>
            <a:xfrm>
              <a:off x="3999625" y="1613900"/>
              <a:ext cx="102700" cy="172750"/>
            </a:xfrm>
            <a:custGeom>
              <a:rect b="b" l="l" r="r" t="t"/>
              <a:pathLst>
                <a:path extrusionOk="0" h="6910" w="4108">
                  <a:moveTo>
                    <a:pt x="1107" y="0"/>
                  </a:moveTo>
                  <a:cubicBezTo>
                    <a:pt x="984" y="0"/>
                    <a:pt x="911" y="74"/>
                    <a:pt x="861" y="197"/>
                  </a:cubicBezTo>
                  <a:cubicBezTo>
                    <a:pt x="837" y="222"/>
                    <a:pt x="837" y="246"/>
                    <a:pt x="837" y="271"/>
                  </a:cubicBezTo>
                  <a:cubicBezTo>
                    <a:pt x="665" y="1107"/>
                    <a:pt x="566" y="1746"/>
                    <a:pt x="517" y="2189"/>
                  </a:cubicBezTo>
                  <a:cubicBezTo>
                    <a:pt x="493" y="2484"/>
                    <a:pt x="493" y="2779"/>
                    <a:pt x="493" y="3049"/>
                  </a:cubicBezTo>
                  <a:cubicBezTo>
                    <a:pt x="493" y="3640"/>
                    <a:pt x="615" y="4131"/>
                    <a:pt x="861" y="4525"/>
                  </a:cubicBezTo>
                  <a:cubicBezTo>
                    <a:pt x="1083" y="4894"/>
                    <a:pt x="1378" y="5090"/>
                    <a:pt x="1722" y="5139"/>
                  </a:cubicBezTo>
                  <a:cubicBezTo>
                    <a:pt x="1771" y="5139"/>
                    <a:pt x="1820" y="5164"/>
                    <a:pt x="1870" y="5164"/>
                  </a:cubicBezTo>
                  <a:cubicBezTo>
                    <a:pt x="2165" y="5164"/>
                    <a:pt x="2435" y="5066"/>
                    <a:pt x="2681" y="4894"/>
                  </a:cubicBezTo>
                  <a:cubicBezTo>
                    <a:pt x="2804" y="4795"/>
                    <a:pt x="2902" y="4672"/>
                    <a:pt x="3001" y="4549"/>
                  </a:cubicBezTo>
                  <a:lnTo>
                    <a:pt x="3001" y="4549"/>
                  </a:lnTo>
                  <a:cubicBezTo>
                    <a:pt x="2951" y="5139"/>
                    <a:pt x="2779" y="5607"/>
                    <a:pt x="2509" y="5951"/>
                  </a:cubicBezTo>
                  <a:cubicBezTo>
                    <a:pt x="2263" y="6246"/>
                    <a:pt x="1968" y="6394"/>
                    <a:pt x="1624" y="6394"/>
                  </a:cubicBezTo>
                  <a:cubicBezTo>
                    <a:pt x="1181" y="6394"/>
                    <a:pt x="812" y="6172"/>
                    <a:pt x="468" y="5754"/>
                  </a:cubicBezTo>
                  <a:cubicBezTo>
                    <a:pt x="419" y="5680"/>
                    <a:pt x="345" y="5631"/>
                    <a:pt x="271" y="5631"/>
                  </a:cubicBezTo>
                  <a:cubicBezTo>
                    <a:pt x="173" y="5631"/>
                    <a:pt x="99" y="5680"/>
                    <a:pt x="25" y="5779"/>
                  </a:cubicBezTo>
                  <a:cubicBezTo>
                    <a:pt x="1" y="5803"/>
                    <a:pt x="1" y="5853"/>
                    <a:pt x="1" y="5902"/>
                  </a:cubicBezTo>
                  <a:cubicBezTo>
                    <a:pt x="1" y="5951"/>
                    <a:pt x="1" y="6000"/>
                    <a:pt x="25" y="6025"/>
                  </a:cubicBezTo>
                  <a:cubicBezTo>
                    <a:pt x="173" y="6320"/>
                    <a:pt x="443" y="6541"/>
                    <a:pt x="812" y="6738"/>
                  </a:cubicBezTo>
                  <a:cubicBezTo>
                    <a:pt x="1083" y="6861"/>
                    <a:pt x="1329" y="6910"/>
                    <a:pt x="1525" y="6910"/>
                  </a:cubicBezTo>
                  <a:cubicBezTo>
                    <a:pt x="2165" y="6910"/>
                    <a:pt x="2656" y="6664"/>
                    <a:pt x="3025" y="6197"/>
                  </a:cubicBezTo>
                  <a:cubicBezTo>
                    <a:pt x="3271" y="5877"/>
                    <a:pt x="3419" y="5459"/>
                    <a:pt x="3492" y="4967"/>
                  </a:cubicBezTo>
                  <a:cubicBezTo>
                    <a:pt x="3542" y="4721"/>
                    <a:pt x="3738" y="3172"/>
                    <a:pt x="4107" y="271"/>
                  </a:cubicBezTo>
                  <a:cubicBezTo>
                    <a:pt x="4107" y="172"/>
                    <a:pt x="4058" y="99"/>
                    <a:pt x="3960" y="50"/>
                  </a:cubicBezTo>
                  <a:cubicBezTo>
                    <a:pt x="3935" y="25"/>
                    <a:pt x="3886" y="0"/>
                    <a:pt x="3837" y="0"/>
                  </a:cubicBezTo>
                  <a:cubicBezTo>
                    <a:pt x="3738" y="0"/>
                    <a:pt x="3665" y="50"/>
                    <a:pt x="3615" y="148"/>
                  </a:cubicBezTo>
                  <a:cubicBezTo>
                    <a:pt x="3591" y="197"/>
                    <a:pt x="3591" y="222"/>
                    <a:pt x="3566" y="271"/>
                  </a:cubicBezTo>
                  <a:lnTo>
                    <a:pt x="3247" y="2828"/>
                  </a:lnTo>
                  <a:cubicBezTo>
                    <a:pt x="3124" y="3295"/>
                    <a:pt x="2951" y="3713"/>
                    <a:pt x="2681" y="4058"/>
                  </a:cubicBezTo>
                  <a:cubicBezTo>
                    <a:pt x="2460" y="4377"/>
                    <a:pt x="2238" y="4549"/>
                    <a:pt x="2017" y="4599"/>
                  </a:cubicBezTo>
                  <a:lnTo>
                    <a:pt x="1919" y="4599"/>
                  </a:lnTo>
                  <a:cubicBezTo>
                    <a:pt x="1624" y="4599"/>
                    <a:pt x="1402" y="4426"/>
                    <a:pt x="1255" y="4058"/>
                  </a:cubicBezTo>
                  <a:cubicBezTo>
                    <a:pt x="1132" y="3738"/>
                    <a:pt x="1058" y="3344"/>
                    <a:pt x="1058" y="2853"/>
                  </a:cubicBezTo>
                  <a:cubicBezTo>
                    <a:pt x="1058" y="2607"/>
                    <a:pt x="1107" y="2090"/>
                    <a:pt x="1230" y="1279"/>
                  </a:cubicBezTo>
                  <a:cubicBezTo>
                    <a:pt x="1329" y="738"/>
                    <a:pt x="1353" y="394"/>
                    <a:pt x="1353" y="246"/>
                  </a:cubicBezTo>
                  <a:cubicBezTo>
                    <a:pt x="1353" y="172"/>
                    <a:pt x="1304" y="99"/>
                    <a:pt x="1230" y="50"/>
                  </a:cubicBezTo>
                  <a:cubicBezTo>
                    <a:pt x="1181" y="25"/>
                    <a:pt x="1132" y="0"/>
                    <a:pt x="11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3"/>
            <p:cNvSpPr/>
            <p:nvPr/>
          </p:nvSpPr>
          <p:spPr>
            <a:xfrm>
              <a:off x="4135475" y="1615125"/>
              <a:ext cx="28325" cy="127900"/>
            </a:xfrm>
            <a:custGeom>
              <a:rect b="b" l="l" r="r" t="t"/>
              <a:pathLst>
                <a:path extrusionOk="0" h="5116" w="1133">
                  <a:moveTo>
                    <a:pt x="911" y="1"/>
                  </a:moveTo>
                  <a:cubicBezTo>
                    <a:pt x="837" y="1"/>
                    <a:pt x="788" y="25"/>
                    <a:pt x="739" y="74"/>
                  </a:cubicBezTo>
                  <a:cubicBezTo>
                    <a:pt x="689" y="123"/>
                    <a:pt x="640" y="197"/>
                    <a:pt x="640" y="296"/>
                  </a:cubicBezTo>
                  <a:lnTo>
                    <a:pt x="198" y="3615"/>
                  </a:lnTo>
                  <a:cubicBezTo>
                    <a:pt x="198" y="3812"/>
                    <a:pt x="247" y="3910"/>
                    <a:pt x="370" y="3959"/>
                  </a:cubicBezTo>
                  <a:cubicBezTo>
                    <a:pt x="394" y="3984"/>
                    <a:pt x="394" y="3984"/>
                    <a:pt x="419" y="3984"/>
                  </a:cubicBezTo>
                  <a:cubicBezTo>
                    <a:pt x="517" y="3984"/>
                    <a:pt x="616" y="3935"/>
                    <a:pt x="665" y="3812"/>
                  </a:cubicBezTo>
                  <a:cubicBezTo>
                    <a:pt x="714" y="3763"/>
                    <a:pt x="739" y="3689"/>
                    <a:pt x="739" y="3591"/>
                  </a:cubicBezTo>
                  <a:lnTo>
                    <a:pt x="1132" y="320"/>
                  </a:lnTo>
                  <a:cubicBezTo>
                    <a:pt x="1132" y="296"/>
                    <a:pt x="1132" y="271"/>
                    <a:pt x="1132" y="246"/>
                  </a:cubicBezTo>
                  <a:cubicBezTo>
                    <a:pt x="1132" y="173"/>
                    <a:pt x="1107" y="99"/>
                    <a:pt x="1058" y="50"/>
                  </a:cubicBezTo>
                  <a:cubicBezTo>
                    <a:pt x="1034" y="25"/>
                    <a:pt x="960" y="1"/>
                    <a:pt x="911" y="1"/>
                  </a:cubicBezTo>
                  <a:close/>
                  <a:moveTo>
                    <a:pt x="296" y="4500"/>
                  </a:moveTo>
                  <a:cubicBezTo>
                    <a:pt x="198" y="4500"/>
                    <a:pt x="99" y="4550"/>
                    <a:pt x="50" y="4648"/>
                  </a:cubicBezTo>
                  <a:cubicBezTo>
                    <a:pt x="26" y="4697"/>
                    <a:pt x="1" y="4746"/>
                    <a:pt x="1" y="4820"/>
                  </a:cubicBezTo>
                  <a:cubicBezTo>
                    <a:pt x="1" y="4918"/>
                    <a:pt x="50" y="5017"/>
                    <a:pt x="148" y="5066"/>
                  </a:cubicBezTo>
                  <a:cubicBezTo>
                    <a:pt x="198" y="5090"/>
                    <a:pt x="247" y="5115"/>
                    <a:pt x="296" y="5115"/>
                  </a:cubicBezTo>
                  <a:cubicBezTo>
                    <a:pt x="419" y="5115"/>
                    <a:pt x="493" y="5066"/>
                    <a:pt x="566" y="4968"/>
                  </a:cubicBezTo>
                  <a:cubicBezTo>
                    <a:pt x="591" y="4918"/>
                    <a:pt x="616" y="4869"/>
                    <a:pt x="616" y="4820"/>
                  </a:cubicBezTo>
                  <a:cubicBezTo>
                    <a:pt x="616" y="4697"/>
                    <a:pt x="566" y="4599"/>
                    <a:pt x="468" y="4550"/>
                  </a:cubicBezTo>
                  <a:cubicBezTo>
                    <a:pt x="419" y="4525"/>
                    <a:pt x="370" y="4500"/>
                    <a:pt x="296" y="450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586"/>
                                        </p:tgtEl>
                                        <p:attrNameLst>
                                          <p:attrName>style.visibility</p:attrName>
                                        </p:attrNameLst>
                                      </p:cBhvr>
                                      <p:to>
                                        <p:strVal val="visible"/>
                                      </p:to>
                                    </p:set>
                                    <p:animEffect filter="fade" transition="in">
                                      <p:cBhvr>
                                        <p:cTn dur="1000"/>
                                        <p:tgtEl>
                                          <p:spTgt spid="258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587"/>
                                        </p:tgtEl>
                                        <p:attrNameLst>
                                          <p:attrName>style.visibility</p:attrName>
                                        </p:attrNameLst>
                                      </p:cBhvr>
                                      <p:to>
                                        <p:strVal val="visible"/>
                                      </p:to>
                                    </p:set>
                                    <p:animEffect filter="fade" transition="in">
                                      <p:cBhvr>
                                        <p:cTn dur="1000"/>
                                        <p:tgtEl>
                                          <p:spTgt spid="2587"/>
                                        </p:tgtEl>
                                      </p:cBhvr>
                                    </p:animEffect>
                                  </p:childTnLst>
                                </p:cTn>
                              </p:par>
                              <p:par>
                                <p:cTn fill="hold" nodeType="withEffect" presetClass="entr" presetID="10" presetSubtype="0">
                                  <p:stCondLst>
                                    <p:cond delay="0"/>
                                  </p:stCondLst>
                                  <p:childTnLst>
                                    <p:set>
                                      <p:cBhvr>
                                        <p:cTn dur="1" fill="hold">
                                          <p:stCondLst>
                                            <p:cond delay="0"/>
                                          </p:stCondLst>
                                        </p:cTn>
                                        <p:tgtEl>
                                          <p:spTgt spid="2582"/>
                                        </p:tgtEl>
                                        <p:attrNameLst>
                                          <p:attrName>style.visibility</p:attrName>
                                        </p:attrNameLst>
                                      </p:cBhvr>
                                      <p:to>
                                        <p:strVal val="visible"/>
                                      </p:to>
                                    </p:set>
                                    <p:animEffect filter="fade" transition="in">
                                      <p:cBhvr>
                                        <p:cTn dur="1000"/>
                                        <p:tgtEl>
                                          <p:spTgt spid="2582"/>
                                        </p:tgtEl>
                                      </p:cBhvr>
                                    </p:animEffect>
                                  </p:childTnLst>
                                </p:cTn>
                              </p:par>
                              <p:par>
                                <p:cTn fill="hold" nodeType="withEffect" presetClass="entr" presetID="10" presetSubtype="0">
                                  <p:stCondLst>
                                    <p:cond delay="0"/>
                                  </p:stCondLst>
                                  <p:childTnLst>
                                    <p:set>
                                      <p:cBhvr>
                                        <p:cTn dur="1" fill="hold">
                                          <p:stCondLst>
                                            <p:cond delay="0"/>
                                          </p:stCondLst>
                                        </p:cTn>
                                        <p:tgtEl>
                                          <p:spTgt spid="2583"/>
                                        </p:tgtEl>
                                        <p:attrNameLst>
                                          <p:attrName>style.visibility</p:attrName>
                                        </p:attrNameLst>
                                      </p:cBhvr>
                                      <p:to>
                                        <p:strVal val="visible"/>
                                      </p:to>
                                    </p:set>
                                    <p:animEffect filter="fade" transition="in">
                                      <p:cBhvr>
                                        <p:cTn dur="1000"/>
                                        <p:tgtEl>
                                          <p:spTgt spid="258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588"/>
                                        </p:tgtEl>
                                        <p:attrNameLst>
                                          <p:attrName>style.visibility</p:attrName>
                                        </p:attrNameLst>
                                      </p:cBhvr>
                                      <p:to>
                                        <p:strVal val="visible"/>
                                      </p:to>
                                    </p:set>
                                    <p:animEffect filter="fade" transition="in">
                                      <p:cBhvr>
                                        <p:cTn dur="1000"/>
                                        <p:tgtEl>
                                          <p:spTgt spid="2588"/>
                                        </p:tgtEl>
                                      </p:cBhvr>
                                    </p:animEffect>
                                  </p:childTnLst>
                                </p:cTn>
                              </p:par>
                              <p:par>
                                <p:cTn fill="hold" nodeType="withEffect" presetClass="entr" presetID="10" presetSubtype="0">
                                  <p:stCondLst>
                                    <p:cond delay="0"/>
                                  </p:stCondLst>
                                  <p:childTnLst>
                                    <p:set>
                                      <p:cBhvr>
                                        <p:cTn dur="1" fill="hold">
                                          <p:stCondLst>
                                            <p:cond delay="0"/>
                                          </p:stCondLst>
                                        </p:cTn>
                                        <p:tgtEl>
                                          <p:spTgt spid="2584"/>
                                        </p:tgtEl>
                                        <p:attrNameLst>
                                          <p:attrName>style.visibility</p:attrName>
                                        </p:attrNameLst>
                                      </p:cBhvr>
                                      <p:to>
                                        <p:strVal val="visible"/>
                                      </p:to>
                                    </p:set>
                                    <p:animEffect filter="fade" transition="in">
                                      <p:cBhvr>
                                        <p:cTn dur="1000"/>
                                        <p:tgtEl>
                                          <p:spTgt spid="2584"/>
                                        </p:tgtEl>
                                      </p:cBhvr>
                                    </p:animEffect>
                                  </p:childTnLst>
                                </p:cTn>
                              </p:par>
                              <p:par>
                                <p:cTn fill="hold" nodeType="withEffect" presetClass="entr" presetID="10" presetSubtype="0">
                                  <p:stCondLst>
                                    <p:cond delay="0"/>
                                  </p:stCondLst>
                                  <p:childTnLst>
                                    <p:set>
                                      <p:cBhvr>
                                        <p:cTn dur="1" fill="hold">
                                          <p:stCondLst>
                                            <p:cond delay="0"/>
                                          </p:stCondLst>
                                        </p:cTn>
                                        <p:tgtEl>
                                          <p:spTgt spid="2585"/>
                                        </p:tgtEl>
                                        <p:attrNameLst>
                                          <p:attrName>style.visibility</p:attrName>
                                        </p:attrNameLst>
                                      </p:cBhvr>
                                      <p:to>
                                        <p:strVal val="visible"/>
                                      </p:to>
                                    </p:set>
                                    <p:animEffect filter="fade" transition="in">
                                      <p:cBhvr>
                                        <p:cTn dur="1000"/>
                                        <p:tgtEl>
                                          <p:spTgt spid="2585"/>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591"/>
                                        </p:tgtEl>
                                        <p:attrNameLst>
                                          <p:attrName>style.visibility</p:attrName>
                                        </p:attrNameLst>
                                      </p:cBhvr>
                                      <p:to>
                                        <p:strVal val="visible"/>
                                      </p:to>
                                    </p:set>
                                    <p:animEffect filter="fade" transition="in">
                                      <p:cBhvr>
                                        <p:cTn dur="1000"/>
                                        <p:tgtEl>
                                          <p:spTgt spid="2591"/>
                                        </p:tgtEl>
                                      </p:cBhvr>
                                    </p:animEffect>
                                  </p:childTnLst>
                                </p:cTn>
                              </p:par>
                              <p:par>
                                <p:cTn fill="hold" nodeType="withEffect" presetClass="entr" presetID="10" presetSubtype="0">
                                  <p:stCondLst>
                                    <p:cond delay="0"/>
                                  </p:stCondLst>
                                  <p:childTnLst>
                                    <p:set>
                                      <p:cBhvr>
                                        <p:cTn dur="1" fill="hold">
                                          <p:stCondLst>
                                            <p:cond delay="0"/>
                                          </p:stCondLst>
                                        </p:cTn>
                                        <p:tgtEl>
                                          <p:spTgt spid="2590"/>
                                        </p:tgtEl>
                                        <p:attrNameLst>
                                          <p:attrName>style.visibility</p:attrName>
                                        </p:attrNameLst>
                                      </p:cBhvr>
                                      <p:to>
                                        <p:strVal val="visible"/>
                                      </p:to>
                                    </p:set>
                                    <p:animEffect filter="fade" transition="in">
                                      <p:cBhvr>
                                        <p:cTn dur="1000"/>
                                        <p:tgtEl>
                                          <p:spTgt spid="2590"/>
                                        </p:tgtEl>
                                      </p:cBhvr>
                                    </p:animEffect>
                                  </p:childTnLst>
                                </p:cTn>
                              </p:par>
                              <p:par>
                                <p:cTn fill="hold" nodeType="withEffect" presetClass="entr" presetID="10" presetSubtype="0">
                                  <p:stCondLst>
                                    <p:cond delay="0"/>
                                  </p:stCondLst>
                                  <p:childTnLst>
                                    <p:set>
                                      <p:cBhvr>
                                        <p:cTn dur="1" fill="hold">
                                          <p:stCondLst>
                                            <p:cond delay="0"/>
                                          </p:stCondLst>
                                        </p:cTn>
                                        <p:tgtEl>
                                          <p:spTgt spid="2589"/>
                                        </p:tgtEl>
                                        <p:attrNameLst>
                                          <p:attrName>style.visibility</p:attrName>
                                        </p:attrNameLst>
                                      </p:cBhvr>
                                      <p:to>
                                        <p:strVal val="visible"/>
                                      </p:to>
                                    </p:set>
                                    <p:animEffect filter="fade" transition="in">
                                      <p:cBhvr>
                                        <p:cTn dur="1000"/>
                                        <p:tgtEl>
                                          <p:spTgt spid="258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2" name="Shape 2602"/>
        <p:cNvGrpSpPr/>
        <p:nvPr/>
      </p:nvGrpSpPr>
      <p:grpSpPr>
        <a:xfrm>
          <a:off x="0" y="0"/>
          <a:ext cx="0" cy="0"/>
          <a:chOff x="0" y="0"/>
          <a:chExt cx="0" cy="0"/>
        </a:xfrm>
      </p:grpSpPr>
      <p:sp>
        <p:nvSpPr>
          <p:cNvPr id="2603" name="Google Shape;2603;p74"/>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t>
            </a:r>
            <a:r>
              <a:rPr lang="en"/>
              <a:t>omparison</a:t>
            </a:r>
            <a:endParaRPr/>
          </a:p>
        </p:txBody>
      </p:sp>
      <p:graphicFrame>
        <p:nvGraphicFramePr>
          <p:cNvPr id="2604" name="Google Shape;2604;p74"/>
          <p:cNvGraphicFramePr/>
          <p:nvPr/>
        </p:nvGraphicFramePr>
        <p:xfrm>
          <a:off x="1485900" y="1509500"/>
          <a:ext cx="3000000" cy="3000000"/>
        </p:xfrm>
        <a:graphic>
          <a:graphicData uri="http://schemas.openxmlformats.org/drawingml/2006/table">
            <a:tbl>
              <a:tblPr>
                <a:noFill/>
                <a:tableStyleId>{66C1FE57-87C2-4324-8973-9EFDEA8DFFF2}</a:tableStyleId>
              </a:tblPr>
              <a:tblGrid>
                <a:gridCol w="1068425"/>
                <a:gridCol w="1240975"/>
                <a:gridCol w="1240975"/>
                <a:gridCol w="1240975"/>
                <a:gridCol w="1240975"/>
              </a:tblGrid>
              <a:tr h="622550">
                <a:tc>
                  <a:txBody>
                    <a:bodyPr/>
                    <a:lstStyle/>
                    <a:p>
                      <a:pPr indent="0" lvl="0" marL="0" rtl="0" algn="ctr">
                        <a:spcBef>
                          <a:spcPts val="0"/>
                        </a:spcBef>
                        <a:spcAft>
                          <a:spcPts val="0"/>
                        </a:spcAft>
                        <a:buNone/>
                      </a:pPr>
                      <a:r>
                        <a:t/>
                      </a:r>
                      <a:endParaRPr b="1" sz="2000">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J</a:t>
                      </a:r>
                      <a:r>
                        <a:rPr lang="en" sz="1800">
                          <a:solidFill>
                            <a:schemeClr val="dk1"/>
                          </a:solidFill>
                          <a:latin typeface="Merriweather"/>
                          <a:ea typeface="Merriweather"/>
                          <a:cs typeface="Merriweather"/>
                          <a:sym typeface="Merriweather"/>
                        </a:rPr>
                        <a:t>upiter</a:t>
                      </a:r>
                      <a:endParaRPr sz="1800">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V</a:t>
                      </a:r>
                      <a:r>
                        <a:rPr lang="en" sz="1800">
                          <a:solidFill>
                            <a:schemeClr val="dk1"/>
                          </a:solidFill>
                          <a:latin typeface="Merriweather"/>
                          <a:ea typeface="Merriweather"/>
                          <a:cs typeface="Merriweather"/>
                          <a:sym typeface="Merriweather"/>
                        </a:rPr>
                        <a:t>enus</a:t>
                      </a:r>
                      <a:endParaRPr sz="1800">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M</a:t>
                      </a:r>
                      <a:r>
                        <a:rPr lang="en" sz="1800">
                          <a:solidFill>
                            <a:schemeClr val="dk1"/>
                          </a:solidFill>
                          <a:latin typeface="Merriweather"/>
                          <a:ea typeface="Merriweather"/>
                          <a:cs typeface="Merriweather"/>
                          <a:sym typeface="Merriweather"/>
                        </a:rPr>
                        <a:t>ercury</a:t>
                      </a:r>
                      <a:endParaRPr sz="1800">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S</a:t>
                      </a:r>
                      <a:r>
                        <a:rPr lang="en" sz="1800">
                          <a:solidFill>
                            <a:schemeClr val="dk1"/>
                          </a:solidFill>
                          <a:latin typeface="Merriweather"/>
                          <a:ea typeface="Merriweather"/>
                          <a:cs typeface="Merriweather"/>
                          <a:sym typeface="Merriweather"/>
                        </a:rPr>
                        <a:t>aturn</a:t>
                      </a:r>
                      <a:endParaRPr sz="1800">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39450">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39450">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39450">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2605" name="Google Shape;2605;p74"/>
          <p:cNvSpPr/>
          <p:nvPr/>
        </p:nvSpPr>
        <p:spPr>
          <a:xfrm>
            <a:off x="1865923" y="2781327"/>
            <a:ext cx="308253" cy="309867"/>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6" name="Google Shape;2606;p74"/>
          <p:cNvGrpSpPr/>
          <p:nvPr/>
        </p:nvGrpSpPr>
        <p:grpSpPr>
          <a:xfrm>
            <a:off x="1884889" y="2253505"/>
            <a:ext cx="270322" cy="307220"/>
            <a:chOff x="-26970350" y="2332550"/>
            <a:chExt cx="259925" cy="295375"/>
          </a:xfrm>
        </p:grpSpPr>
        <p:sp>
          <p:nvSpPr>
            <p:cNvPr id="2607" name="Google Shape;2607;p74"/>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4"/>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74"/>
          <p:cNvGrpSpPr/>
          <p:nvPr/>
        </p:nvGrpSpPr>
        <p:grpSpPr>
          <a:xfrm>
            <a:off x="1903101" y="3311796"/>
            <a:ext cx="233897" cy="307224"/>
            <a:chOff x="-23177950" y="2340425"/>
            <a:chExt cx="226075" cy="296950"/>
          </a:xfrm>
        </p:grpSpPr>
        <p:sp>
          <p:nvSpPr>
            <p:cNvPr id="2610" name="Google Shape;2610;p74"/>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4"/>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2" name="Google Shape;2612;p74"/>
          <p:cNvGrpSpPr/>
          <p:nvPr/>
        </p:nvGrpSpPr>
        <p:grpSpPr>
          <a:xfrm>
            <a:off x="3018655" y="2247633"/>
            <a:ext cx="308234" cy="308234"/>
            <a:chOff x="1487200" y="4993750"/>
            <a:chExt cx="483125" cy="483125"/>
          </a:xfrm>
        </p:grpSpPr>
        <p:sp>
          <p:nvSpPr>
            <p:cNvPr id="2613" name="Google Shape;2613;p7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14" name="Google Shape;2614;p7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15" name="Google Shape;2615;p74"/>
          <p:cNvGrpSpPr/>
          <p:nvPr/>
        </p:nvGrpSpPr>
        <p:grpSpPr>
          <a:xfrm>
            <a:off x="4201274" y="2247633"/>
            <a:ext cx="308234" cy="308234"/>
            <a:chOff x="2081650" y="4993750"/>
            <a:chExt cx="483125" cy="483125"/>
          </a:xfrm>
        </p:grpSpPr>
        <p:sp>
          <p:nvSpPr>
            <p:cNvPr id="2616" name="Google Shape;2616;p7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17" name="Google Shape;2617;p7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18" name="Google Shape;2618;p74"/>
          <p:cNvGrpSpPr/>
          <p:nvPr/>
        </p:nvGrpSpPr>
        <p:grpSpPr>
          <a:xfrm>
            <a:off x="5500611" y="2247633"/>
            <a:ext cx="308234" cy="308234"/>
            <a:chOff x="1487200" y="4993750"/>
            <a:chExt cx="483125" cy="483125"/>
          </a:xfrm>
        </p:grpSpPr>
        <p:sp>
          <p:nvSpPr>
            <p:cNvPr id="2619" name="Google Shape;2619;p7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20" name="Google Shape;2620;p7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21" name="Google Shape;2621;p74"/>
          <p:cNvGrpSpPr/>
          <p:nvPr/>
        </p:nvGrpSpPr>
        <p:grpSpPr>
          <a:xfrm>
            <a:off x="6729358" y="2247633"/>
            <a:ext cx="308234" cy="308234"/>
            <a:chOff x="2081650" y="4993750"/>
            <a:chExt cx="483125" cy="483125"/>
          </a:xfrm>
        </p:grpSpPr>
        <p:sp>
          <p:nvSpPr>
            <p:cNvPr id="2622" name="Google Shape;2622;p7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23" name="Google Shape;2623;p7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24" name="Google Shape;2624;p74"/>
          <p:cNvGrpSpPr/>
          <p:nvPr/>
        </p:nvGrpSpPr>
        <p:grpSpPr>
          <a:xfrm>
            <a:off x="3018655" y="2782146"/>
            <a:ext cx="308234" cy="308234"/>
            <a:chOff x="1487200" y="4993750"/>
            <a:chExt cx="483125" cy="483125"/>
          </a:xfrm>
        </p:grpSpPr>
        <p:sp>
          <p:nvSpPr>
            <p:cNvPr id="2625" name="Google Shape;2625;p7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26" name="Google Shape;2626;p7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27" name="Google Shape;2627;p74"/>
          <p:cNvGrpSpPr/>
          <p:nvPr/>
        </p:nvGrpSpPr>
        <p:grpSpPr>
          <a:xfrm>
            <a:off x="6729358" y="2782146"/>
            <a:ext cx="308234" cy="308234"/>
            <a:chOff x="1487200" y="4993750"/>
            <a:chExt cx="483125" cy="483125"/>
          </a:xfrm>
        </p:grpSpPr>
        <p:sp>
          <p:nvSpPr>
            <p:cNvPr id="2628" name="Google Shape;2628;p7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29" name="Google Shape;2629;p7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30" name="Google Shape;2630;p74"/>
          <p:cNvGrpSpPr/>
          <p:nvPr/>
        </p:nvGrpSpPr>
        <p:grpSpPr>
          <a:xfrm>
            <a:off x="5500611" y="2782146"/>
            <a:ext cx="308234" cy="308234"/>
            <a:chOff x="1487200" y="4993750"/>
            <a:chExt cx="483125" cy="483125"/>
          </a:xfrm>
        </p:grpSpPr>
        <p:sp>
          <p:nvSpPr>
            <p:cNvPr id="2631" name="Google Shape;2631;p7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32" name="Google Shape;2632;p7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33" name="Google Shape;2633;p74"/>
          <p:cNvGrpSpPr/>
          <p:nvPr/>
        </p:nvGrpSpPr>
        <p:grpSpPr>
          <a:xfrm>
            <a:off x="4201274" y="2782146"/>
            <a:ext cx="308234" cy="308234"/>
            <a:chOff x="1487200" y="4993750"/>
            <a:chExt cx="483125" cy="483125"/>
          </a:xfrm>
        </p:grpSpPr>
        <p:sp>
          <p:nvSpPr>
            <p:cNvPr id="2634" name="Google Shape;2634;p7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35" name="Google Shape;2635;p7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36" name="Google Shape;2636;p74"/>
          <p:cNvGrpSpPr/>
          <p:nvPr/>
        </p:nvGrpSpPr>
        <p:grpSpPr>
          <a:xfrm>
            <a:off x="5500611" y="3321121"/>
            <a:ext cx="308234" cy="308234"/>
            <a:chOff x="1487200" y="4993750"/>
            <a:chExt cx="483125" cy="483125"/>
          </a:xfrm>
        </p:grpSpPr>
        <p:sp>
          <p:nvSpPr>
            <p:cNvPr id="2637" name="Google Shape;2637;p74"/>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38" name="Google Shape;2638;p74"/>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39" name="Google Shape;2639;p74"/>
          <p:cNvGrpSpPr/>
          <p:nvPr/>
        </p:nvGrpSpPr>
        <p:grpSpPr>
          <a:xfrm>
            <a:off x="4201274" y="3321121"/>
            <a:ext cx="308234" cy="308234"/>
            <a:chOff x="2081650" y="4993750"/>
            <a:chExt cx="483125" cy="483125"/>
          </a:xfrm>
        </p:grpSpPr>
        <p:sp>
          <p:nvSpPr>
            <p:cNvPr id="2640" name="Google Shape;2640;p7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41" name="Google Shape;2641;p7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42" name="Google Shape;2642;p74"/>
          <p:cNvGrpSpPr/>
          <p:nvPr/>
        </p:nvGrpSpPr>
        <p:grpSpPr>
          <a:xfrm>
            <a:off x="6729358" y="3321121"/>
            <a:ext cx="308234" cy="308234"/>
            <a:chOff x="2081650" y="4993750"/>
            <a:chExt cx="483125" cy="483125"/>
          </a:xfrm>
        </p:grpSpPr>
        <p:sp>
          <p:nvSpPr>
            <p:cNvPr id="2643" name="Google Shape;2643;p7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44" name="Google Shape;2644;p7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645" name="Google Shape;2645;p74"/>
          <p:cNvGrpSpPr/>
          <p:nvPr/>
        </p:nvGrpSpPr>
        <p:grpSpPr>
          <a:xfrm>
            <a:off x="3018655" y="3321121"/>
            <a:ext cx="308234" cy="308234"/>
            <a:chOff x="2081650" y="4993750"/>
            <a:chExt cx="483125" cy="483125"/>
          </a:xfrm>
        </p:grpSpPr>
        <p:sp>
          <p:nvSpPr>
            <p:cNvPr id="2646" name="Google Shape;2646;p74"/>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647" name="Google Shape;2647;p74"/>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648" name="Google Shape;2648;p74"/>
          <p:cNvSpPr/>
          <p:nvPr/>
        </p:nvSpPr>
        <p:spPr>
          <a:xfrm rot="2699539">
            <a:off x="7215273" y="780256"/>
            <a:ext cx="203565" cy="586845"/>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lt1"/>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52" name="Shape 2652"/>
        <p:cNvGrpSpPr/>
        <p:nvPr/>
      </p:nvGrpSpPr>
      <p:grpSpPr>
        <a:xfrm>
          <a:off x="0" y="0"/>
          <a:ext cx="0" cy="0"/>
          <a:chOff x="0" y="0"/>
          <a:chExt cx="0" cy="0"/>
        </a:xfrm>
      </p:grpSpPr>
      <p:sp>
        <p:nvSpPr>
          <p:cNvPr id="2653" name="Google Shape;2653;p75"/>
          <p:cNvSpPr/>
          <p:nvPr/>
        </p:nvSpPr>
        <p:spPr>
          <a:xfrm>
            <a:off x="1628525" y="1897315"/>
            <a:ext cx="1801684" cy="1348875"/>
          </a:xfrm>
          <a:custGeom>
            <a:rect b="b" l="l" r="r" t="t"/>
            <a:pathLst>
              <a:path extrusionOk="0" h="41648" w="55629">
                <a:moveTo>
                  <a:pt x="831" y="0"/>
                </a:moveTo>
                <a:cubicBezTo>
                  <a:pt x="361" y="0"/>
                  <a:pt x="0" y="377"/>
                  <a:pt x="0" y="831"/>
                </a:cubicBezTo>
                <a:lnTo>
                  <a:pt x="0" y="38512"/>
                </a:lnTo>
                <a:cubicBezTo>
                  <a:pt x="0" y="40236"/>
                  <a:pt x="1395" y="41647"/>
                  <a:pt x="3135" y="41647"/>
                </a:cubicBezTo>
                <a:lnTo>
                  <a:pt x="52494" y="41647"/>
                </a:lnTo>
                <a:cubicBezTo>
                  <a:pt x="54233" y="41647"/>
                  <a:pt x="55628" y="40236"/>
                  <a:pt x="55628" y="38512"/>
                </a:cubicBezTo>
                <a:lnTo>
                  <a:pt x="55628" y="831"/>
                </a:lnTo>
                <a:cubicBezTo>
                  <a:pt x="55628" y="377"/>
                  <a:pt x="55268" y="0"/>
                  <a:pt x="54798" y="0"/>
                </a:cubicBezTo>
                <a:lnTo>
                  <a:pt x="50174" y="0"/>
                </a:lnTo>
                <a:lnTo>
                  <a:pt x="50174" y="1756"/>
                </a:lnTo>
                <a:lnTo>
                  <a:pt x="51945" y="1756"/>
                </a:lnTo>
                <a:lnTo>
                  <a:pt x="51945" y="3778"/>
                </a:lnTo>
                <a:lnTo>
                  <a:pt x="47493" y="3778"/>
                </a:lnTo>
                <a:lnTo>
                  <a:pt x="47493" y="1756"/>
                </a:lnTo>
                <a:lnTo>
                  <a:pt x="49265" y="1756"/>
                </a:lnTo>
                <a:lnTo>
                  <a:pt x="49265" y="0"/>
                </a:lnTo>
                <a:lnTo>
                  <a:pt x="41412" y="0"/>
                </a:lnTo>
                <a:lnTo>
                  <a:pt x="41412" y="1756"/>
                </a:lnTo>
                <a:lnTo>
                  <a:pt x="43183" y="1756"/>
                </a:lnTo>
                <a:lnTo>
                  <a:pt x="43183" y="3778"/>
                </a:lnTo>
                <a:lnTo>
                  <a:pt x="38732" y="3778"/>
                </a:lnTo>
                <a:lnTo>
                  <a:pt x="38732" y="1756"/>
                </a:lnTo>
                <a:lnTo>
                  <a:pt x="40503" y="1756"/>
                </a:lnTo>
                <a:lnTo>
                  <a:pt x="40503" y="0"/>
                </a:lnTo>
                <a:lnTo>
                  <a:pt x="32650" y="0"/>
                </a:lnTo>
                <a:lnTo>
                  <a:pt x="32650" y="1756"/>
                </a:lnTo>
                <a:lnTo>
                  <a:pt x="34421" y="1756"/>
                </a:lnTo>
                <a:lnTo>
                  <a:pt x="34421" y="3778"/>
                </a:lnTo>
                <a:lnTo>
                  <a:pt x="29970" y="3778"/>
                </a:lnTo>
                <a:lnTo>
                  <a:pt x="29970" y="1756"/>
                </a:lnTo>
                <a:lnTo>
                  <a:pt x="31741" y="1756"/>
                </a:lnTo>
                <a:lnTo>
                  <a:pt x="31741" y="0"/>
                </a:lnTo>
                <a:lnTo>
                  <a:pt x="23888" y="0"/>
                </a:lnTo>
                <a:lnTo>
                  <a:pt x="23888" y="1756"/>
                </a:lnTo>
                <a:lnTo>
                  <a:pt x="25659" y="1756"/>
                </a:lnTo>
                <a:lnTo>
                  <a:pt x="25659" y="3778"/>
                </a:lnTo>
                <a:lnTo>
                  <a:pt x="21208" y="3778"/>
                </a:lnTo>
                <a:lnTo>
                  <a:pt x="21208" y="1756"/>
                </a:lnTo>
                <a:lnTo>
                  <a:pt x="22979" y="1756"/>
                </a:lnTo>
                <a:lnTo>
                  <a:pt x="22979" y="0"/>
                </a:lnTo>
                <a:lnTo>
                  <a:pt x="15126" y="0"/>
                </a:lnTo>
                <a:lnTo>
                  <a:pt x="15126" y="1756"/>
                </a:lnTo>
                <a:lnTo>
                  <a:pt x="16897" y="1756"/>
                </a:lnTo>
                <a:lnTo>
                  <a:pt x="16897" y="3778"/>
                </a:lnTo>
                <a:lnTo>
                  <a:pt x="12446" y="3778"/>
                </a:lnTo>
                <a:lnTo>
                  <a:pt x="12446" y="1756"/>
                </a:lnTo>
                <a:lnTo>
                  <a:pt x="14217" y="1756"/>
                </a:lnTo>
                <a:lnTo>
                  <a:pt x="14217" y="0"/>
                </a:lnTo>
                <a:lnTo>
                  <a:pt x="6364" y="0"/>
                </a:lnTo>
                <a:lnTo>
                  <a:pt x="6364" y="1756"/>
                </a:lnTo>
                <a:lnTo>
                  <a:pt x="8135" y="1756"/>
                </a:lnTo>
                <a:lnTo>
                  <a:pt x="8135" y="3778"/>
                </a:lnTo>
                <a:lnTo>
                  <a:pt x="3684" y="3778"/>
                </a:lnTo>
                <a:lnTo>
                  <a:pt x="3684" y="1756"/>
                </a:lnTo>
                <a:lnTo>
                  <a:pt x="5455" y="1756"/>
                </a:lnTo>
                <a:lnTo>
                  <a:pt x="5455" y="0"/>
                </a:lnTo>
                <a:close/>
              </a:path>
            </a:pathLst>
          </a:custGeom>
          <a:solidFill>
            <a:schemeClr val="accen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5"/>
          <p:cNvSpPr txBox="1"/>
          <p:nvPr>
            <p:ph idx="2" type="title"/>
          </p:nvPr>
        </p:nvSpPr>
        <p:spPr>
          <a:xfrm>
            <a:off x="3562080" y="2046603"/>
            <a:ext cx="3219600" cy="67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Diagnosis</a:t>
            </a:r>
            <a:endParaRPr/>
          </a:p>
        </p:txBody>
      </p:sp>
      <p:sp>
        <p:nvSpPr>
          <p:cNvPr id="2655" name="Google Shape;2655;p75"/>
          <p:cNvSpPr txBox="1"/>
          <p:nvPr>
            <p:ph type="title"/>
          </p:nvPr>
        </p:nvSpPr>
        <p:spPr>
          <a:xfrm flipH="1">
            <a:off x="1820475" y="2108088"/>
            <a:ext cx="1417800" cy="92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656" name="Google Shape;2656;p75"/>
          <p:cNvSpPr txBox="1"/>
          <p:nvPr>
            <p:ph idx="1" type="subTitle"/>
          </p:nvPr>
        </p:nvSpPr>
        <p:spPr>
          <a:xfrm>
            <a:off x="3562075" y="2797513"/>
            <a:ext cx="3953400" cy="299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2657" name="Google Shape;2657;p75"/>
          <p:cNvGrpSpPr/>
          <p:nvPr/>
        </p:nvGrpSpPr>
        <p:grpSpPr>
          <a:xfrm flipH="1" rot="-1800044">
            <a:off x="1346281" y="1478349"/>
            <a:ext cx="1128387" cy="1005879"/>
            <a:chOff x="6122324" y="1469025"/>
            <a:chExt cx="1128412" cy="1005901"/>
          </a:xfrm>
        </p:grpSpPr>
        <p:sp>
          <p:nvSpPr>
            <p:cNvPr id="2658" name="Google Shape;2658;p75"/>
            <p:cNvSpPr/>
            <p:nvPr/>
          </p:nvSpPr>
          <p:spPr>
            <a:xfrm rot="-1868244">
              <a:off x="6207549" y="1673728"/>
              <a:ext cx="957962" cy="596496"/>
            </a:xfrm>
            <a:custGeom>
              <a:rect b="b" l="l" r="r" t="t"/>
              <a:pathLst>
                <a:path extrusionOk="0" h="18413" w="29569">
                  <a:moveTo>
                    <a:pt x="3247" y="1"/>
                  </a:moveTo>
                  <a:lnTo>
                    <a:pt x="3796" y="2590"/>
                  </a:lnTo>
                  <a:lnTo>
                    <a:pt x="1650" y="4063"/>
                  </a:lnTo>
                  <a:lnTo>
                    <a:pt x="2147" y="6741"/>
                  </a:lnTo>
                  <a:lnTo>
                    <a:pt x="1" y="8178"/>
                  </a:lnTo>
                  <a:lnTo>
                    <a:pt x="25773" y="18412"/>
                  </a:lnTo>
                  <a:lnTo>
                    <a:pt x="27919" y="16975"/>
                  </a:lnTo>
                  <a:lnTo>
                    <a:pt x="27405" y="14315"/>
                  </a:lnTo>
                  <a:lnTo>
                    <a:pt x="29569" y="12825"/>
                  </a:lnTo>
                  <a:lnTo>
                    <a:pt x="29019" y="10235"/>
                  </a:lnTo>
                  <a:lnTo>
                    <a:pt x="324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5"/>
            <p:cNvSpPr/>
            <p:nvPr/>
          </p:nvSpPr>
          <p:spPr>
            <a:xfrm rot="-1868244">
              <a:off x="6625211" y="1838125"/>
              <a:ext cx="124147" cy="273547"/>
            </a:xfrm>
            <a:custGeom>
              <a:rect b="b" l="l" r="r" t="t"/>
              <a:pathLst>
                <a:path extrusionOk="0" h="8444" w="3832">
                  <a:moveTo>
                    <a:pt x="3176" y="1"/>
                  </a:moveTo>
                  <a:lnTo>
                    <a:pt x="3140" y="36"/>
                  </a:lnTo>
                  <a:lnTo>
                    <a:pt x="3193" y="2466"/>
                  </a:lnTo>
                  <a:lnTo>
                    <a:pt x="1491" y="4187"/>
                  </a:lnTo>
                  <a:lnTo>
                    <a:pt x="1544" y="6617"/>
                  </a:lnTo>
                  <a:lnTo>
                    <a:pt x="1" y="8195"/>
                  </a:lnTo>
                  <a:lnTo>
                    <a:pt x="621" y="8444"/>
                  </a:lnTo>
                  <a:lnTo>
                    <a:pt x="2182" y="6883"/>
                  </a:lnTo>
                  <a:lnTo>
                    <a:pt x="2129" y="4453"/>
                  </a:lnTo>
                  <a:lnTo>
                    <a:pt x="3832" y="2714"/>
                  </a:lnTo>
                  <a:lnTo>
                    <a:pt x="3779" y="284"/>
                  </a:lnTo>
                  <a:lnTo>
                    <a:pt x="3814" y="249"/>
                  </a:lnTo>
                  <a:lnTo>
                    <a:pt x="31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5"/>
            <p:cNvSpPr/>
            <p:nvPr/>
          </p:nvSpPr>
          <p:spPr>
            <a:xfrm rot="-1868244">
              <a:off x="6960833" y="1782428"/>
              <a:ext cx="124147" cy="273547"/>
            </a:xfrm>
            <a:custGeom>
              <a:rect b="b" l="l" r="r" t="t"/>
              <a:pathLst>
                <a:path extrusionOk="0" h="8444" w="3832">
                  <a:moveTo>
                    <a:pt x="3175" y="0"/>
                  </a:moveTo>
                  <a:lnTo>
                    <a:pt x="3157" y="18"/>
                  </a:lnTo>
                  <a:lnTo>
                    <a:pt x="3211" y="2448"/>
                  </a:lnTo>
                  <a:lnTo>
                    <a:pt x="1508" y="4186"/>
                  </a:lnTo>
                  <a:lnTo>
                    <a:pt x="1543" y="6616"/>
                  </a:lnTo>
                  <a:lnTo>
                    <a:pt x="0" y="8195"/>
                  </a:lnTo>
                  <a:lnTo>
                    <a:pt x="639" y="8443"/>
                  </a:lnTo>
                  <a:lnTo>
                    <a:pt x="2182" y="6864"/>
                  </a:lnTo>
                  <a:lnTo>
                    <a:pt x="2129" y="4434"/>
                  </a:lnTo>
                  <a:lnTo>
                    <a:pt x="3831" y="2714"/>
                  </a:lnTo>
                  <a:lnTo>
                    <a:pt x="3796" y="284"/>
                  </a:lnTo>
                  <a:lnTo>
                    <a:pt x="3814" y="248"/>
                  </a:lnTo>
                  <a:lnTo>
                    <a:pt x="31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5"/>
            <p:cNvSpPr/>
            <p:nvPr/>
          </p:nvSpPr>
          <p:spPr>
            <a:xfrm rot="-1868244">
              <a:off x="6849125" y="1800893"/>
              <a:ext cx="124147" cy="273547"/>
            </a:xfrm>
            <a:custGeom>
              <a:rect b="b" l="l" r="r" t="t"/>
              <a:pathLst>
                <a:path extrusionOk="0" h="8444" w="3832">
                  <a:moveTo>
                    <a:pt x="3175" y="0"/>
                  </a:moveTo>
                  <a:lnTo>
                    <a:pt x="3140" y="36"/>
                  </a:lnTo>
                  <a:lnTo>
                    <a:pt x="3193" y="2448"/>
                  </a:lnTo>
                  <a:lnTo>
                    <a:pt x="1490" y="4186"/>
                  </a:lnTo>
                  <a:lnTo>
                    <a:pt x="1543" y="6616"/>
                  </a:lnTo>
                  <a:lnTo>
                    <a:pt x="0" y="8195"/>
                  </a:lnTo>
                  <a:lnTo>
                    <a:pt x="621" y="8443"/>
                  </a:lnTo>
                  <a:lnTo>
                    <a:pt x="2182" y="6865"/>
                  </a:lnTo>
                  <a:lnTo>
                    <a:pt x="2129" y="4435"/>
                  </a:lnTo>
                  <a:lnTo>
                    <a:pt x="3831" y="2714"/>
                  </a:lnTo>
                  <a:lnTo>
                    <a:pt x="3778" y="284"/>
                  </a:lnTo>
                  <a:lnTo>
                    <a:pt x="3814" y="249"/>
                  </a:lnTo>
                  <a:lnTo>
                    <a:pt x="317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5"/>
            <p:cNvSpPr/>
            <p:nvPr/>
          </p:nvSpPr>
          <p:spPr>
            <a:xfrm rot="-1868244">
              <a:off x="6744026" y="1818047"/>
              <a:ext cx="124730" cy="273547"/>
            </a:xfrm>
            <a:custGeom>
              <a:rect b="b" l="l" r="r" t="t"/>
              <a:pathLst>
                <a:path extrusionOk="0" h="8444" w="3850">
                  <a:moveTo>
                    <a:pt x="3193" y="0"/>
                  </a:moveTo>
                  <a:lnTo>
                    <a:pt x="3158" y="36"/>
                  </a:lnTo>
                  <a:lnTo>
                    <a:pt x="3211" y="2466"/>
                  </a:lnTo>
                  <a:lnTo>
                    <a:pt x="1508" y="4186"/>
                  </a:lnTo>
                  <a:lnTo>
                    <a:pt x="1561" y="6616"/>
                  </a:lnTo>
                  <a:lnTo>
                    <a:pt x="1" y="8195"/>
                  </a:lnTo>
                  <a:lnTo>
                    <a:pt x="639" y="8443"/>
                  </a:lnTo>
                  <a:lnTo>
                    <a:pt x="2182" y="6865"/>
                  </a:lnTo>
                  <a:lnTo>
                    <a:pt x="2129" y="4435"/>
                  </a:lnTo>
                  <a:lnTo>
                    <a:pt x="3850" y="2714"/>
                  </a:lnTo>
                  <a:lnTo>
                    <a:pt x="3796" y="284"/>
                  </a:lnTo>
                  <a:lnTo>
                    <a:pt x="3814" y="249"/>
                  </a:lnTo>
                  <a:lnTo>
                    <a:pt x="31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5"/>
            <p:cNvSpPr/>
            <p:nvPr/>
          </p:nvSpPr>
          <p:spPr>
            <a:xfrm rot="-1868244">
              <a:off x="6289234" y="1893945"/>
              <a:ext cx="124730" cy="274097"/>
            </a:xfrm>
            <a:custGeom>
              <a:rect b="b" l="l" r="r" t="t"/>
              <a:pathLst>
                <a:path extrusionOk="0" h="8461" w="3850">
                  <a:moveTo>
                    <a:pt x="3193" y="0"/>
                  </a:moveTo>
                  <a:lnTo>
                    <a:pt x="3158" y="36"/>
                  </a:lnTo>
                  <a:lnTo>
                    <a:pt x="3211" y="2466"/>
                  </a:lnTo>
                  <a:lnTo>
                    <a:pt x="1508" y="4204"/>
                  </a:lnTo>
                  <a:lnTo>
                    <a:pt x="1561" y="6634"/>
                  </a:lnTo>
                  <a:lnTo>
                    <a:pt x="0" y="8195"/>
                  </a:lnTo>
                  <a:lnTo>
                    <a:pt x="639" y="8461"/>
                  </a:lnTo>
                  <a:lnTo>
                    <a:pt x="2200" y="6882"/>
                  </a:lnTo>
                  <a:lnTo>
                    <a:pt x="2146" y="4452"/>
                  </a:lnTo>
                  <a:lnTo>
                    <a:pt x="3849" y="2714"/>
                  </a:lnTo>
                  <a:lnTo>
                    <a:pt x="3796" y="284"/>
                  </a:lnTo>
                  <a:lnTo>
                    <a:pt x="3832" y="248"/>
                  </a:lnTo>
                  <a:lnTo>
                    <a:pt x="319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5"/>
            <p:cNvSpPr/>
            <p:nvPr/>
          </p:nvSpPr>
          <p:spPr>
            <a:xfrm rot="-1868244">
              <a:off x="6512962" y="1856741"/>
              <a:ext cx="124730" cy="273547"/>
            </a:xfrm>
            <a:custGeom>
              <a:rect b="b" l="l" r="r" t="t"/>
              <a:pathLst>
                <a:path extrusionOk="0" h="8444" w="3850">
                  <a:moveTo>
                    <a:pt x="3194" y="1"/>
                  </a:moveTo>
                  <a:lnTo>
                    <a:pt x="3158" y="36"/>
                  </a:lnTo>
                  <a:lnTo>
                    <a:pt x="3211" y="2466"/>
                  </a:lnTo>
                  <a:lnTo>
                    <a:pt x="1509" y="4187"/>
                  </a:lnTo>
                  <a:lnTo>
                    <a:pt x="1562" y="6617"/>
                  </a:lnTo>
                  <a:lnTo>
                    <a:pt x="1" y="8195"/>
                  </a:lnTo>
                  <a:lnTo>
                    <a:pt x="639" y="8444"/>
                  </a:lnTo>
                  <a:lnTo>
                    <a:pt x="2183" y="6883"/>
                  </a:lnTo>
                  <a:lnTo>
                    <a:pt x="2147" y="4453"/>
                  </a:lnTo>
                  <a:lnTo>
                    <a:pt x="3850" y="2715"/>
                  </a:lnTo>
                  <a:lnTo>
                    <a:pt x="3797" y="285"/>
                  </a:lnTo>
                  <a:lnTo>
                    <a:pt x="3832" y="249"/>
                  </a:lnTo>
                  <a:lnTo>
                    <a:pt x="319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5"/>
            <p:cNvSpPr/>
            <p:nvPr/>
          </p:nvSpPr>
          <p:spPr>
            <a:xfrm rot="-1868244">
              <a:off x="6401445" y="1875307"/>
              <a:ext cx="124180" cy="274130"/>
            </a:xfrm>
            <a:custGeom>
              <a:rect b="b" l="l" r="r" t="t"/>
              <a:pathLst>
                <a:path extrusionOk="0" h="8462" w="3833">
                  <a:moveTo>
                    <a:pt x="3176" y="1"/>
                  </a:moveTo>
                  <a:lnTo>
                    <a:pt x="3158" y="36"/>
                  </a:lnTo>
                  <a:lnTo>
                    <a:pt x="3194" y="2466"/>
                  </a:lnTo>
                  <a:lnTo>
                    <a:pt x="1491" y="4187"/>
                  </a:lnTo>
                  <a:lnTo>
                    <a:pt x="1544" y="6617"/>
                  </a:lnTo>
                  <a:lnTo>
                    <a:pt x="1" y="8196"/>
                  </a:lnTo>
                  <a:lnTo>
                    <a:pt x="639" y="8462"/>
                  </a:lnTo>
                  <a:lnTo>
                    <a:pt x="2183" y="6883"/>
                  </a:lnTo>
                  <a:lnTo>
                    <a:pt x="2129" y="4453"/>
                  </a:lnTo>
                  <a:lnTo>
                    <a:pt x="3832" y="2715"/>
                  </a:lnTo>
                  <a:lnTo>
                    <a:pt x="3779" y="285"/>
                  </a:lnTo>
                  <a:lnTo>
                    <a:pt x="3814" y="249"/>
                  </a:lnTo>
                  <a:lnTo>
                    <a:pt x="31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 name="Google Shape;2666;p75"/>
          <p:cNvGrpSpPr/>
          <p:nvPr/>
        </p:nvGrpSpPr>
        <p:grpSpPr>
          <a:xfrm rot="900028">
            <a:off x="6656467" y="1028271"/>
            <a:ext cx="970614" cy="911335"/>
            <a:chOff x="3005700" y="4021800"/>
            <a:chExt cx="1037675" cy="974300"/>
          </a:xfrm>
        </p:grpSpPr>
        <p:sp>
          <p:nvSpPr>
            <p:cNvPr id="2667" name="Google Shape;2667;p75"/>
            <p:cNvSpPr/>
            <p:nvPr/>
          </p:nvSpPr>
          <p:spPr>
            <a:xfrm>
              <a:off x="3018625" y="4041400"/>
              <a:ext cx="1024750" cy="954700"/>
            </a:xfrm>
            <a:custGeom>
              <a:rect b="b" l="l" r="r" t="t"/>
              <a:pathLst>
                <a:path extrusionOk="0" h="38188" w="40990">
                  <a:moveTo>
                    <a:pt x="20497" y="0"/>
                  </a:moveTo>
                  <a:cubicBezTo>
                    <a:pt x="20036" y="0"/>
                    <a:pt x="19578" y="357"/>
                    <a:pt x="19233" y="1070"/>
                  </a:cubicBezTo>
                  <a:lnTo>
                    <a:pt x="15158" y="9330"/>
                  </a:lnTo>
                  <a:cubicBezTo>
                    <a:pt x="14452" y="10741"/>
                    <a:pt x="12603" y="12089"/>
                    <a:pt x="11035" y="12308"/>
                  </a:cubicBezTo>
                  <a:lnTo>
                    <a:pt x="1929" y="13641"/>
                  </a:lnTo>
                  <a:cubicBezTo>
                    <a:pt x="361" y="13860"/>
                    <a:pt x="1" y="14957"/>
                    <a:pt x="1145" y="16054"/>
                  </a:cubicBezTo>
                  <a:lnTo>
                    <a:pt x="7728" y="22481"/>
                  </a:lnTo>
                  <a:cubicBezTo>
                    <a:pt x="8872" y="23594"/>
                    <a:pt x="9578" y="25757"/>
                    <a:pt x="9311" y="27324"/>
                  </a:cubicBezTo>
                  <a:lnTo>
                    <a:pt x="7744" y="36400"/>
                  </a:lnTo>
                  <a:cubicBezTo>
                    <a:pt x="7551" y="37524"/>
                    <a:pt x="7983" y="38188"/>
                    <a:pt x="8772" y="38188"/>
                  </a:cubicBezTo>
                  <a:cubicBezTo>
                    <a:pt x="9073" y="38188"/>
                    <a:pt x="9424" y="38092"/>
                    <a:pt x="9813" y="37889"/>
                  </a:cubicBezTo>
                  <a:lnTo>
                    <a:pt x="17963" y="33610"/>
                  </a:lnTo>
                  <a:cubicBezTo>
                    <a:pt x="18073" y="33547"/>
                    <a:pt x="18214" y="33484"/>
                    <a:pt x="18340" y="33437"/>
                  </a:cubicBezTo>
                  <a:cubicBezTo>
                    <a:pt x="19030" y="33077"/>
                    <a:pt x="19863" y="32900"/>
                    <a:pt x="20699" y="32900"/>
                  </a:cubicBezTo>
                  <a:cubicBezTo>
                    <a:pt x="21571" y="32900"/>
                    <a:pt x="22447" y="33092"/>
                    <a:pt x="23167" y="33469"/>
                  </a:cubicBezTo>
                  <a:lnTo>
                    <a:pt x="31318" y="37748"/>
                  </a:lnTo>
                  <a:cubicBezTo>
                    <a:pt x="31702" y="37951"/>
                    <a:pt x="32051" y="38047"/>
                    <a:pt x="32349" y="38047"/>
                  </a:cubicBezTo>
                  <a:cubicBezTo>
                    <a:pt x="33132" y="38047"/>
                    <a:pt x="33564" y="37383"/>
                    <a:pt x="33371" y="36259"/>
                  </a:cubicBezTo>
                  <a:lnTo>
                    <a:pt x="31820" y="27183"/>
                  </a:lnTo>
                  <a:cubicBezTo>
                    <a:pt x="31553" y="25616"/>
                    <a:pt x="32258" y="23437"/>
                    <a:pt x="33387" y="22340"/>
                  </a:cubicBezTo>
                  <a:lnTo>
                    <a:pt x="33465" y="22262"/>
                  </a:lnTo>
                  <a:lnTo>
                    <a:pt x="33575" y="22183"/>
                  </a:lnTo>
                  <a:lnTo>
                    <a:pt x="39861" y="16054"/>
                  </a:lnTo>
                  <a:cubicBezTo>
                    <a:pt x="40989" y="14957"/>
                    <a:pt x="40644" y="13860"/>
                    <a:pt x="39077" y="13641"/>
                  </a:cubicBezTo>
                  <a:lnTo>
                    <a:pt x="29970" y="12308"/>
                  </a:lnTo>
                  <a:cubicBezTo>
                    <a:pt x="28403" y="12089"/>
                    <a:pt x="26553" y="10741"/>
                    <a:pt x="25848" y="9330"/>
                  </a:cubicBezTo>
                  <a:lnTo>
                    <a:pt x="21772" y="1070"/>
                  </a:lnTo>
                  <a:cubicBezTo>
                    <a:pt x="21420" y="357"/>
                    <a:pt x="20957" y="0"/>
                    <a:pt x="20497" y="0"/>
                  </a:cubicBez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5"/>
            <p:cNvSpPr/>
            <p:nvPr/>
          </p:nvSpPr>
          <p:spPr>
            <a:xfrm>
              <a:off x="3005700" y="4021800"/>
              <a:ext cx="1024725" cy="954700"/>
            </a:xfrm>
            <a:custGeom>
              <a:rect b="b" l="l" r="r" t="t"/>
              <a:pathLst>
                <a:path extrusionOk="0" h="38188" w="40989">
                  <a:moveTo>
                    <a:pt x="20495" y="0"/>
                  </a:moveTo>
                  <a:cubicBezTo>
                    <a:pt x="20032" y="0"/>
                    <a:pt x="19570" y="357"/>
                    <a:pt x="19217" y="1070"/>
                  </a:cubicBezTo>
                  <a:lnTo>
                    <a:pt x="15142" y="9330"/>
                  </a:lnTo>
                  <a:cubicBezTo>
                    <a:pt x="14452" y="10741"/>
                    <a:pt x="12603" y="12089"/>
                    <a:pt x="11035" y="12309"/>
                  </a:cubicBezTo>
                  <a:lnTo>
                    <a:pt x="1928" y="13641"/>
                  </a:lnTo>
                  <a:cubicBezTo>
                    <a:pt x="361" y="13860"/>
                    <a:pt x="0" y="14958"/>
                    <a:pt x="1129" y="16055"/>
                  </a:cubicBezTo>
                  <a:lnTo>
                    <a:pt x="7728" y="22481"/>
                  </a:lnTo>
                  <a:cubicBezTo>
                    <a:pt x="8856" y="23594"/>
                    <a:pt x="9562" y="25757"/>
                    <a:pt x="9295" y="27325"/>
                  </a:cubicBezTo>
                  <a:lnTo>
                    <a:pt x="7744" y="36400"/>
                  </a:lnTo>
                  <a:cubicBezTo>
                    <a:pt x="7551" y="37524"/>
                    <a:pt x="7983" y="38188"/>
                    <a:pt x="8766" y="38188"/>
                  </a:cubicBezTo>
                  <a:cubicBezTo>
                    <a:pt x="9064" y="38188"/>
                    <a:pt x="9413" y="38092"/>
                    <a:pt x="9797" y="37889"/>
                  </a:cubicBezTo>
                  <a:lnTo>
                    <a:pt x="17948" y="33610"/>
                  </a:lnTo>
                  <a:cubicBezTo>
                    <a:pt x="18073" y="33547"/>
                    <a:pt x="18198" y="33485"/>
                    <a:pt x="18339" y="33438"/>
                  </a:cubicBezTo>
                  <a:lnTo>
                    <a:pt x="33575" y="22183"/>
                  </a:lnTo>
                  <a:lnTo>
                    <a:pt x="39860" y="16055"/>
                  </a:lnTo>
                  <a:cubicBezTo>
                    <a:pt x="40989" y="14958"/>
                    <a:pt x="40628" y="13860"/>
                    <a:pt x="39077" y="13641"/>
                  </a:cubicBezTo>
                  <a:lnTo>
                    <a:pt x="29954" y="12309"/>
                  </a:lnTo>
                  <a:cubicBezTo>
                    <a:pt x="28387" y="12089"/>
                    <a:pt x="26537" y="10741"/>
                    <a:pt x="25847" y="9330"/>
                  </a:cubicBezTo>
                  <a:lnTo>
                    <a:pt x="21772" y="1070"/>
                  </a:lnTo>
                  <a:cubicBezTo>
                    <a:pt x="21419" y="357"/>
                    <a:pt x="20957" y="0"/>
                    <a:pt x="204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5"/>
            <p:cNvSpPr/>
            <p:nvPr/>
          </p:nvSpPr>
          <p:spPr>
            <a:xfrm>
              <a:off x="3454375" y="4452925"/>
              <a:ext cx="402475" cy="411875"/>
            </a:xfrm>
            <a:custGeom>
              <a:rect b="b" l="l" r="r" t="t"/>
              <a:pathLst>
                <a:path extrusionOk="0" h="16475" w="16099">
                  <a:moveTo>
                    <a:pt x="1829" y="0"/>
                  </a:moveTo>
                  <a:cubicBezTo>
                    <a:pt x="1039" y="0"/>
                    <a:pt x="607" y="664"/>
                    <a:pt x="800" y="1788"/>
                  </a:cubicBezTo>
                  <a:lnTo>
                    <a:pt x="2367" y="10863"/>
                  </a:lnTo>
                  <a:cubicBezTo>
                    <a:pt x="2634" y="12431"/>
                    <a:pt x="1929" y="14609"/>
                    <a:pt x="784" y="15707"/>
                  </a:cubicBezTo>
                  <a:lnTo>
                    <a:pt x="1" y="16475"/>
                  </a:lnTo>
                  <a:lnTo>
                    <a:pt x="16098" y="4578"/>
                  </a:lnTo>
                  <a:lnTo>
                    <a:pt x="16098" y="4578"/>
                  </a:lnTo>
                  <a:cubicBezTo>
                    <a:pt x="15401" y="4946"/>
                    <a:pt x="14480" y="5130"/>
                    <a:pt x="13559" y="5130"/>
                  </a:cubicBezTo>
                  <a:cubicBezTo>
                    <a:pt x="12638" y="5130"/>
                    <a:pt x="11717" y="4946"/>
                    <a:pt x="11020" y="4578"/>
                  </a:cubicBezTo>
                  <a:lnTo>
                    <a:pt x="2869" y="299"/>
                  </a:lnTo>
                  <a:cubicBezTo>
                    <a:pt x="2480" y="96"/>
                    <a:pt x="2129" y="0"/>
                    <a:pt x="18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657"/>
                                        </p:tgtEl>
                                        <p:attrNameLst>
                                          <p:attrName>style.visibility</p:attrName>
                                        </p:attrNameLst>
                                      </p:cBhvr>
                                      <p:to>
                                        <p:strVal val="visible"/>
                                      </p:to>
                                    </p:set>
                                    <p:animEffect filter="fade" transition="in">
                                      <p:cBhvr>
                                        <p:cTn dur="1000"/>
                                        <p:tgtEl>
                                          <p:spTgt spid="2657"/>
                                        </p:tgtEl>
                                      </p:cBhvr>
                                    </p:animEffect>
                                  </p:childTnLst>
                                </p:cTn>
                              </p:par>
                              <p:par>
                                <p:cTn fill="hold" nodeType="withEffect" presetClass="entr" presetID="10" presetSubtype="0">
                                  <p:stCondLst>
                                    <p:cond delay="0"/>
                                  </p:stCondLst>
                                  <p:childTnLst>
                                    <p:set>
                                      <p:cBhvr>
                                        <p:cTn dur="1" fill="hold">
                                          <p:stCondLst>
                                            <p:cond delay="0"/>
                                          </p:stCondLst>
                                        </p:cTn>
                                        <p:tgtEl>
                                          <p:spTgt spid="2666"/>
                                        </p:tgtEl>
                                        <p:attrNameLst>
                                          <p:attrName>style.visibility</p:attrName>
                                        </p:attrNameLst>
                                      </p:cBhvr>
                                      <p:to>
                                        <p:strVal val="visible"/>
                                      </p:to>
                                    </p:set>
                                    <p:animEffect filter="fade" transition="in">
                                      <p:cBhvr>
                                        <p:cTn dur="1000"/>
                                        <p:tgtEl>
                                          <p:spTgt spid="2666"/>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653"/>
                                        </p:tgtEl>
                                        <p:attrNameLst>
                                          <p:attrName>style.visibility</p:attrName>
                                        </p:attrNameLst>
                                      </p:cBhvr>
                                      <p:to>
                                        <p:strVal val="visible"/>
                                      </p:to>
                                    </p:set>
                                    <p:animEffect filter="fade" transition="in">
                                      <p:cBhvr>
                                        <p:cTn dur="1000"/>
                                        <p:tgtEl>
                                          <p:spTgt spid="2653"/>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655"/>
                                        </p:tgtEl>
                                        <p:attrNameLst>
                                          <p:attrName>style.visibility</p:attrName>
                                        </p:attrNameLst>
                                      </p:cBhvr>
                                      <p:to>
                                        <p:strVal val="visible"/>
                                      </p:to>
                                    </p:set>
                                    <p:animEffect filter="fade" transition="in">
                                      <p:cBhvr>
                                        <p:cTn dur="1000"/>
                                        <p:tgtEl>
                                          <p:spTgt spid="2655"/>
                                        </p:tgtEl>
                                      </p:cBhvr>
                                    </p:animEffect>
                                  </p:childTnLst>
                                </p:cTn>
                              </p:par>
                              <p:par>
                                <p:cTn fill="hold" nodeType="withEffect" presetClass="entr" presetID="10" presetSubtype="0">
                                  <p:stCondLst>
                                    <p:cond delay="0"/>
                                  </p:stCondLst>
                                  <p:childTnLst>
                                    <p:set>
                                      <p:cBhvr>
                                        <p:cTn dur="1" fill="hold">
                                          <p:stCondLst>
                                            <p:cond delay="0"/>
                                          </p:stCondLst>
                                        </p:cTn>
                                        <p:tgtEl>
                                          <p:spTgt spid="2654"/>
                                        </p:tgtEl>
                                        <p:attrNameLst>
                                          <p:attrName>style.visibility</p:attrName>
                                        </p:attrNameLst>
                                      </p:cBhvr>
                                      <p:to>
                                        <p:strVal val="visible"/>
                                      </p:to>
                                    </p:set>
                                    <p:animEffect filter="fade" transition="in">
                                      <p:cBhvr>
                                        <p:cTn dur="1000"/>
                                        <p:tgtEl>
                                          <p:spTgt spid="2654"/>
                                        </p:tgtEl>
                                      </p:cBhvr>
                                    </p:animEffect>
                                  </p:childTnLst>
                                </p:cTn>
                              </p:par>
                              <p:par>
                                <p:cTn fill="hold" nodeType="withEffect" presetClass="entr" presetID="10" presetSubtype="0">
                                  <p:stCondLst>
                                    <p:cond delay="0"/>
                                  </p:stCondLst>
                                  <p:childTnLst>
                                    <p:set>
                                      <p:cBhvr>
                                        <p:cTn dur="1" fill="hold">
                                          <p:stCondLst>
                                            <p:cond delay="0"/>
                                          </p:stCondLst>
                                        </p:cTn>
                                        <p:tgtEl>
                                          <p:spTgt spid="2656"/>
                                        </p:tgtEl>
                                        <p:attrNameLst>
                                          <p:attrName>style.visibility</p:attrName>
                                        </p:attrNameLst>
                                      </p:cBhvr>
                                      <p:to>
                                        <p:strVal val="visible"/>
                                      </p:to>
                                    </p:set>
                                    <p:animEffect filter="fade" transition="in">
                                      <p:cBhvr>
                                        <p:cTn dur="1000"/>
                                        <p:tgtEl>
                                          <p:spTgt spid="265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73" name="Shape 2673"/>
        <p:cNvGrpSpPr/>
        <p:nvPr/>
      </p:nvGrpSpPr>
      <p:grpSpPr>
        <a:xfrm>
          <a:off x="0" y="0"/>
          <a:ext cx="0" cy="0"/>
          <a:chOff x="0" y="0"/>
          <a:chExt cx="0" cy="0"/>
        </a:xfrm>
      </p:grpSpPr>
      <p:sp>
        <p:nvSpPr>
          <p:cNvPr id="2674" name="Google Shape;2674;p76"/>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Diagnosis</a:t>
            </a:r>
            <a:endParaRPr/>
          </a:p>
        </p:txBody>
      </p:sp>
      <p:sp>
        <p:nvSpPr>
          <p:cNvPr id="2675" name="Google Shape;2675;p76"/>
          <p:cNvSpPr txBox="1"/>
          <p:nvPr/>
        </p:nvSpPr>
        <p:spPr>
          <a:xfrm>
            <a:off x="1498500" y="2364272"/>
            <a:ext cx="16893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The Moon is Earth’s only natural satellite</a:t>
            </a:r>
            <a:endParaRPr>
              <a:solidFill>
                <a:schemeClr val="dk1"/>
              </a:solidFill>
              <a:latin typeface="Barlow Semi Condensed"/>
              <a:ea typeface="Barlow Semi Condensed"/>
              <a:cs typeface="Barlow Semi Condensed"/>
              <a:sym typeface="Barlow Semi Condensed"/>
            </a:endParaRPr>
          </a:p>
        </p:txBody>
      </p:sp>
      <p:sp>
        <p:nvSpPr>
          <p:cNvPr id="2676" name="Google Shape;2676;p76"/>
          <p:cNvSpPr txBox="1"/>
          <p:nvPr/>
        </p:nvSpPr>
        <p:spPr>
          <a:xfrm>
            <a:off x="3727398" y="2364272"/>
            <a:ext cx="16893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has extremely high temperatures</a:t>
            </a:r>
            <a:endParaRPr>
              <a:solidFill>
                <a:schemeClr val="dk1"/>
              </a:solidFill>
              <a:latin typeface="Barlow Semi Condensed"/>
              <a:ea typeface="Barlow Semi Condensed"/>
              <a:cs typeface="Barlow Semi Condensed"/>
              <a:sym typeface="Barlow Semi Condensed"/>
            </a:endParaRPr>
          </a:p>
        </p:txBody>
      </p:sp>
      <p:sp>
        <p:nvSpPr>
          <p:cNvPr id="2677" name="Google Shape;2677;p76"/>
          <p:cNvSpPr txBox="1"/>
          <p:nvPr/>
        </p:nvSpPr>
        <p:spPr>
          <a:xfrm>
            <a:off x="2562603" y="3713450"/>
            <a:ext cx="16893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Earth is also known as the blue planet</a:t>
            </a:r>
            <a:endParaRPr>
              <a:solidFill>
                <a:schemeClr val="dk1"/>
              </a:solidFill>
              <a:latin typeface="Barlow Semi Condensed"/>
              <a:ea typeface="Barlow Semi Condensed"/>
              <a:cs typeface="Barlow Semi Condensed"/>
              <a:sym typeface="Barlow Semi Condensed"/>
            </a:endParaRPr>
          </a:p>
        </p:txBody>
      </p:sp>
      <p:sp>
        <p:nvSpPr>
          <p:cNvPr id="2678" name="Google Shape;2678;p76"/>
          <p:cNvSpPr txBox="1"/>
          <p:nvPr/>
        </p:nvSpPr>
        <p:spPr>
          <a:xfrm>
            <a:off x="5956296" y="2364272"/>
            <a:ext cx="16893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the biggest planet of them all</a:t>
            </a:r>
            <a:endParaRPr>
              <a:solidFill>
                <a:schemeClr val="dk1"/>
              </a:solidFill>
              <a:latin typeface="Barlow Semi Condensed"/>
              <a:ea typeface="Barlow Semi Condensed"/>
              <a:cs typeface="Barlow Semi Condensed"/>
              <a:sym typeface="Barlow Semi Condensed"/>
            </a:endParaRPr>
          </a:p>
        </p:txBody>
      </p:sp>
      <p:sp>
        <p:nvSpPr>
          <p:cNvPr id="2679" name="Google Shape;2679;p76"/>
          <p:cNvSpPr txBox="1"/>
          <p:nvPr/>
        </p:nvSpPr>
        <p:spPr>
          <a:xfrm>
            <a:off x="4892193" y="3713450"/>
            <a:ext cx="16893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Despite being red, Mars is very cold</a:t>
            </a:r>
            <a:endParaRPr>
              <a:solidFill>
                <a:schemeClr val="dk1"/>
              </a:solidFill>
              <a:latin typeface="Barlow Semi Condensed"/>
              <a:ea typeface="Barlow Semi Condensed"/>
              <a:cs typeface="Barlow Semi Condensed"/>
              <a:sym typeface="Barlow Semi Condensed"/>
            </a:endParaRPr>
          </a:p>
        </p:txBody>
      </p:sp>
      <p:sp>
        <p:nvSpPr>
          <p:cNvPr id="2680" name="Google Shape;2680;p76"/>
          <p:cNvSpPr txBox="1"/>
          <p:nvPr/>
        </p:nvSpPr>
        <p:spPr>
          <a:xfrm>
            <a:off x="1498656" y="2017875"/>
            <a:ext cx="16893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Moon</a:t>
            </a:r>
            <a:endParaRPr sz="2000">
              <a:solidFill>
                <a:schemeClr val="dk1"/>
              </a:solidFill>
              <a:latin typeface="Merriweather"/>
              <a:ea typeface="Merriweather"/>
              <a:cs typeface="Merriweather"/>
              <a:sym typeface="Merriweather"/>
            </a:endParaRPr>
          </a:p>
        </p:txBody>
      </p:sp>
      <p:sp>
        <p:nvSpPr>
          <p:cNvPr id="2681" name="Google Shape;2681;p76"/>
          <p:cNvSpPr txBox="1"/>
          <p:nvPr/>
        </p:nvSpPr>
        <p:spPr>
          <a:xfrm>
            <a:off x="3727407" y="2017875"/>
            <a:ext cx="16893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Venus</a:t>
            </a:r>
            <a:endParaRPr sz="2000">
              <a:solidFill>
                <a:schemeClr val="dk1"/>
              </a:solidFill>
              <a:latin typeface="Merriweather"/>
              <a:ea typeface="Merriweather"/>
              <a:cs typeface="Merriweather"/>
              <a:sym typeface="Merriweather"/>
            </a:endParaRPr>
          </a:p>
        </p:txBody>
      </p:sp>
      <p:sp>
        <p:nvSpPr>
          <p:cNvPr id="2682" name="Google Shape;2682;p76"/>
          <p:cNvSpPr txBox="1"/>
          <p:nvPr/>
        </p:nvSpPr>
        <p:spPr>
          <a:xfrm>
            <a:off x="5956305" y="2017875"/>
            <a:ext cx="16893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Jupiter</a:t>
            </a:r>
            <a:endParaRPr sz="2000">
              <a:solidFill>
                <a:schemeClr val="dk1"/>
              </a:solidFill>
              <a:latin typeface="Merriweather"/>
              <a:ea typeface="Merriweather"/>
              <a:cs typeface="Merriweather"/>
              <a:sym typeface="Merriweather"/>
            </a:endParaRPr>
          </a:p>
        </p:txBody>
      </p:sp>
      <p:sp>
        <p:nvSpPr>
          <p:cNvPr id="2683" name="Google Shape;2683;p76"/>
          <p:cNvSpPr txBox="1"/>
          <p:nvPr/>
        </p:nvSpPr>
        <p:spPr>
          <a:xfrm>
            <a:off x="4892349" y="3363473"/>
            <a:ext cx="16893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Mars</a:t>
            </a:r>
            <a:endParaRPr sz="2000">
              <a:solidFill>
                <a:schemeClr val="dk1"/>
              </a:solidFill>
              <a:latin typeface="Merriweather"/>
              <a:ea typeface="Merriweather"/>
              <a:cs typeface="Merriweather"/>
              <a:sym typeface="Merriweather"/>
            </a:endParaRPr>
          </a:p>
        </p:txBody>
      </p:sp>
      <p:sp>
        <p:nvSpPr>
          <p:cNvPr id="2684" name="Google Shape;2684;p76"/>
          <p:cNvSpPr txBox="1"/>
          <p:nvPr/>
        </p:nvSpPr>
        <p:spPr>
          <a:xfrm>
            <a:off x="2562758" y="3363473"/>
            <a:ext cx="16893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Earth</a:t>
            </a:r>
            <a:endParaRPr sz="2000">
              <a:solidFill>
                <a:schemeClr val="dk1"/>
              </a:solidFill>
              <a:latin typeface="Merriweather"/>
              <a:ea typeface="Merriweather"/>
              <a:cs typeface="Merriweather"/>
              <a:sym typeface="Merriweather"/>
            </a:endParaRPr>
          </a:p>
        </p:txBody>
      </p:sp>
      <p:sp>
        <p:nvSpPr>
          <p:cNvPr id="2685" name="Google Shape;2685;p76"/>
          <p:cNvSpPr/>
          <p:nvPr/>
        </p:nvSpPr>
        <p:spPr>
          <a:xfrm>
            <a:off x="2117204" y="1643450"/>
            <a:ext cx="451800" cy="276600"/>
          </a:xfrm>
          <a:prstGeom prst="homePlate">
            <a:avLst>
              <a:gd fmla="val 5180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lt1"/>
                </a:solidFill>
                <a:latin typeface="Barlow Semi Condensed SemiBold"/>
                <a:ea typeface="Barlow Semi Condensed SemiBold"/>
                <a:cs typeface="Barlow Semi Condensed SemiBold"/>
                <a:sym typeface="Barlow Semi Condensed SemiBold"/>
              </a:rPr>
              <a:t>01</a:t>
            </a:r>
            <a:endParaRPr sz="1600">
              <a:solidFill>
                <a:schemeClr val="lt1"/>
              </a:solidFill>
              <a:latin typeface="Barlow Semi Condensed SemiBold"/>
              <a:ea typeface="Barlow Semi Condensed SemiBold"/>
              <a:cs typeface="Barlow Semi Condensed SemiBold"/>
              <a:sym typeface="Barlow Semi Condensed SemiBold"/>
            </a:endParaRPr>
          </a:p>
        </p:txBody>
      </p:sp>
      <p:sp>
        <p:nvSpPr>
          <p:cNvPr id="2686" name="Google Shape;2686;p76"/>
          <p:cNvSpPr/>
          <p:nvPr/>
        </p:nvSpPr>
        <p:spPr>
          <a:xfrm>
            <a:off x="4346102" y="1643450"/>
            <a:ext cx="451800" cy="276600"/>
          </a:xfrm>
          <a:prstGeom prst="homePlate">
            <a:avLst>
              <a:gd fmla="val 5180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lt1"/>
                </a:solidFill>
                <a:latin typeface="Barlow Semi Condensed SemiBold"/>
                <a:ea typeface="Barlow Semi Condensed SemiBold"/>
                <a:cs typeface="Barlow Semi Condensed SemiBold"/>
                <a:sym typeface="Barlow Semi Condensed SemiBold"/>
              </a:rPr>
              <a:t>02</a:t>
            </a:r>
            <a:endParaRPr sz="1600">
              <a:solidFill>
                <a:schemeClr val="lt1"/>
              </a:solidFill>
              <a:latin typeface="Barlow Semi Condensed SemiBold"/>
              <a:ea typeface="Barlow Semi Condensed SemiBold"/>
              <a:cs typeface="Barlow Semi Condensed SemiBold"/>
              <a:sym typeface="Barlow Semi Condensed SemiBold"/>
            </a:endParaRPr>
          </a:p>
        </p:txBody>
      </p:sp>
      <p:sp>
        <p:nvSpPr>
          <p:cNvPr id="2687" name="Google Shape;2687;p76"/>
          <p:cNvSpPr/>
          <p:nvPr/>
        </p:nvSpPr>
        <p:spPr>
          <a:xfrm>
            <a:off x="6575000" y="1643450"/>
            <a:ext cx="451800" cy="276600"/>
          </a:xfrm>
          <a:prstGeom prst="homePlate">
            <a:avLst>
              <a:gd fmla="val 5180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lt1"/>
                </a:solidFill>
                <a:latin typeface="Barlow Semi Condensed SemiBold"/>
                <a:ea typeface="Barlow Semi Condensed SemiBold"/>
                <a:cs typeface="Barlow Semi Condensed SemiBold"/>
                <a:sym typeface="Barlow Semi Condensed SemiBold"/>
              </a:rPr>
              <a:t>03</a:t>
            </a:r>
            <a:endParaRPr sz="1600">
              <a:solidFill>
                <a:schemeClr val="lt1"/>
              </a:solidFill>
              <a:latin typeface="Barlow Semi Condensed SemiBold"/>
              <a:ea typeface="Barlow Semi Condensed SemiBold"/>
              <a:cs typeface="Barlow Semi Condensed SemiBold"/>
              <a:sym typeface="Barlow Semi Condensed SemiBold"/>
            </a:endParaRPr>
          </a:p>
        </p:txBody>
      </p:sp>
      <p:sp>
        <p:nvSpPr>
          <p:cNvPr id="2688" name="Google Shape;2688;p76"/>
          <p:cNvSpPr/>
          <p:nvPr/>
        </p:nvSpPr>
        <p:spPr>
          <a:xfrm>
            <a:off x="5510897" y="3004878"/>
            <a:ext cx="451800" cy="276600"/>
          </a:xfrm>
          <a:prstGeom prst="homePlate">
            <a:avLst>
              <a:gd fmla="val 51801"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1"/>
                </a:solidFill>
                <a:latin typeface="Barlow Semi Condensed SemiBold"/>
                <a:ea typeface="Barlow Semi Condensed SemiBold"/>
                <a:cs typeface="Barlow Semi Condensed SemiBold"/>
                <a:sym typeface="Barlow Semi Condensed SemiBold"/>
              </a:rPr>
              <a:t>05</a:t>
            </a:r>
            <a:endParaRPr sz="1600">
              <a:solidFill>
                <a:schemeClr val="dk1"/>
              </a:solidFill>
              <a:latin typeface="Barlow Semi Condensed SemiBold"/>
              <a:ea typeface="Barlow Semi Condensed SemiBold"/>
              <a:cs typeface="Barlow Semi Condensed SemiBold"/>
              <a:sym typeface="Barlow Semi Condensed SemiBold"/>
            </a:endParaRPr>
          </a:p>
        </p:txBody>
      </p:sp>
      <p:sp>
        <p:nvSpPr>
          <p:cNvPr id="2689" name="Google Shape;2689;p76"/>
          <p:cNvSpPr/>
          <p:nvPr/>
        </p:nvSpPr>
        <p:spPr>
          <a:xfrm>
            <a:off x="3181307" y="3004878"/>
            <a:ext cx="451800" cy="276600"/>
          </a:xfrm>
          <a:prstGeom prst="homePlate">
            <a:avLst>
              <a:gd fmla="val 51801"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1"/>
                </a:solidFill>
                <a:latin typeface="Barlow Semi Condensed SemiBold"/>
                <a:ea typeface="Barlow Semi Condensed SemiBold"/>
                <a:cs typeface="Barlow Semi Condensed SemiBold"/>
                <a:sym typeface="Barlow Semi Condensed SemiBold"/>
              </a:rPr>
              <a:t>04</a:t>
            </a:r>
            <a:endParaRPr sz="1600">
              <a:solidFill>
                <a:schemeClr val="dk1"/>
              </a:solidFill>
              <a:latin typeface="Barlow Semi Condensed SemiBold"/>
              <a:ea typeface="Barlow Semi Condensed SemiBold"/>
              <a:cs typeface="Barlow Semi Condensed SemiBold"/>
              <a:sym typeface="Barlow Semi Condensed SemiBold"/>
            </a:endParaRPr>
          </a:p>
        </p:txBody>
      </p:sp>
      <p:sp>
        <p:nvSpPr>
          <p:cNvPr id="2690" name="Google Shape;2690;p76"/>
          <p:cNvSpPr/>
          <p:nvPr/>
        </p:nvSpPr>
        <p:spPr>
          <a:xfrm rot="5400000">
            <a:off x="718000" y="3322508"/>
            <a:ext cx="390557" cy="1170742"/>
          </a:xfrm>
          <a:custGeom>
            <a:rect b="b" l="l" r="r" t="t"/>
            <a:pathLst>
              <a:path extrusionOk="0" h="36070" w="18523">
                <a:moveTo>
                  <a:pt x="3735" y="1"/>
                </a:moveTo>
                <a:cubicBezTo>
                  <a:pt x="1680" y="1"/>
                  <a:pt x="1" y="1655"/>
                  <a:pt x="1" y="3710"/>
                </a:cubicBezTo>
                <a:lnTo>
                  <a:pt x="1" y="34712"/>
                </a:lnTo>
                <a:cubicBezTo>
                  <a:pt x="1" y="35427"/>
                  <a:pt x="600" y="35925"/>
                  <a:pt x="1234" y="35925"/>
                </a:cubicBezTo>
                <a:cubicBezTo>
                  <a:pt x="1489" y="35925"/>
                  <a:pt x="1751" y="35845"/>
                  <a:pt x="1981" y="35665"/>
                </a:cubicBezTo>
                <a:lnTo>
                  <a:pt x="8071" y="30903"/>
                </a:lnTo>
                <a:cubicBezTo>
                  <a:pt x="8288" y="30737"/>
                  <a:pt x="8545" y="30655"/>
                  <a:pt x="8804" y="30655"/>
                </a:cubicBezTo>
                <a:cubicBezTo>
                  <a:pt x="9052" y="30655"/>
                  <a:pt x="9304" y="30731"/>
                  <a:pt x="9525" y="30878"/>
                </a:cubicBezTo>
                <a:lnTo>
                  <a:pt x="16617" y="35840"/>
                </a:lnTo>
                <a:cubicBezTo>
                  <a:pt x="16838" y="35999"/>
                  <a:pt x="17080" y="36070"/>
                  <a:pt x="17317" y="36070"/>
                </a:cubicBezTo>
                <a:cubicBezTo>
                  <a:pt x="17942" y="36070"/>
                  <a:pt x="18522" y="35572"/>
                  <a:pt x="18522" y="34863"/>
                </a:cubicBezTo>
                <a:lnTo>
                  <a:pt x="18522" y="3710"/>
                </a:lnTo>
                <a:cubicBezTo>
                  <a:pt x="18522" y="1655"/>
                  <a:pt x="16868" y="1"/>
                  <a:pt x="14813" y="1"/>
                </a:cubicBez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6"/>
          <p:cNvSpPr/>
          <p:nvPr/>
        </p:nvSpPr>
        <p:spPr>
          <a:xfrm flipH="1" rot="-3599956">
            <a:off x="6982431" y="3484499"/>
            <a:ext cx="480264" cy="774233"/>
          </a:xfrm>
          <a:custGeom>
            <a:rect b="b" l="l" r="r" t="t"/>
            <a:pathLst>
              <a:path extrusionOk="0" h="30970" w="19211">
                <a:moveTo>
                  <a:pt x="9597" y="0"/>
                </a:moveTo>
                <a:lnTo>
                  <a:pt x="1" y="13090"/>
                </a:lnTo>
                <a:lnTo>
                  <a:pt x="4879" y="13090"/>
                </a:lnTo>
                <a:lnTo>
                  <a:pt x="4879" y="30970"/>
                </a:lnTo>
                <a:lnTo>
                  <a:pt x="14847" y="30970"/>
                </a:lnTo>
                <a:lnTo>
                  <a:pt x="14847" y="13090"/>
                </a:lnTo>
                <a:lnTo>
                  <a:pt x="19211" y="13090"/>
                </a:lnTo>
                <a:lnTo>
                  <a:pt x="9597" y="0"/>
                </a:lnTo>
                <a:close/>
              </a:path>
            </a:pathLst>
          </a:custGeom>
          <a:solidFill>
            <a:schemeClr val="lt2"/>
          </a:solidFill>
          <a:ln>
            <a:noFill/>
          </a:ln>
          <a:effectLst>
            <a:outerShdw rotWithShape="0" algn="bl" dir="960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674"/>
                                        </p:tgtEl>
                                        <p:attrNameLst>
                                          <p:attrName>style.visibility</p:attrName>
                                        </p:attrNameLst>
                                      </p:cBhvr>
                                      <p:to>
                                        <p:strVal val="visible"/>
                                      </p:to>
                                    </p:set>
                                    <p:animEffect filter="fade" transition="in">
                                      <p:cBhvr>
                                        <p:cTn dur="1000"/>
                                        <p:tgtEl>
                                          <p:spTgt spid="2674"/>
                                        </p:tgtEl>
                                      </p:cBhvr>
                                    </p:animEffect>
                                  </p:childTnLst>
                                </p:cTn>
                              </p:par>
                              <p:par>
                                <p:cTn fill="hold" nodeType="withEffect" presetClass="entr" presetID="10" presetSubtype="0">
                                  <p:stCondLst>
                                    <p:cond delay="0"/>
                                  </p:stCondLst>
                                  <p:childTnLst>
                                    <p:set>
                                      <p:cBhvr>
                                        <p:cTn dur="1" fill="hold">
                                          <p:stCondLst>
                                            <p:cond delay="0"/>
                                          </p:stCondLst>
                                        </p:cTn>
                                        <p:tgtEl>
                                          <p:spTgt spid="2690"/>
                                        </p:tgtEl>
                                        <p:attrNameLst>
                                          <p:attrName>style.visibility</p:attrName>
                                        </p:attrNameLst>
                                      </p:cBhvr>
                                      <p:to>
                                        <p:strVal val="visible"/>
                                      </p:to>
                                    </p:set>
                                    <p:animEffect filter="fade" transition="in">
                                      <p:cBhvr>
                                        <p:cTn dur="1000"/>
                                        <p:tgtEl>
                                          <p:spTgt spid="2690"/>
                                        </p:tgtEl>
                                      </p:cBhvr>
                                    </p:animEffect>
                                  </p:childTnLst>
                                </p:cTn>
                              </p:par>
                              <p:par>
                                <p:cTn fill="hold" nodeType="withEffect" presetClass="entr" presetID="10" presetSubtype="0">
                                  <p:stCondLst>
                                    <p:cond delay="0"/>
                                  </p:stCondLst>
                                  <p:childTnLst>
                                    <p:set>
                                      <p:cBhvr>
                                        <p:cTn dur="1" fill="hold">
                                          <p:stCondLst>
                                            <p:cond delay="0"/>
                                          </p:stCondLst>
                                        </p:cTn>
                                        <p:tgtEl>
                                          <p:spTgt spid="2691"/>
                                        </p:tgtEl>
                                        <p:attrNameLst>
                                          <p:attrName>style.visibility</p:attrName>
                                        </p:attrNameLst>
                                      </p:cBhvr>
                                      <p:to>
                                        <p:strVal val="visible"/>
                                      </p:to>
                                    </p:set>
                                    <p:animEffect filter="fade" transition="in">
                                      <p:cBhvr>
                                        <p:cTn dur="1000"/>
                                        <p:tgtEl>
                                          <p:spTgt spid="269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685"/>
                                        </p:tgtEl>
                                        <p:attrNameLst>
                                          <p:attrName>style.visibility</p:attrName>
                                        </p:attrNameLst>
                                      </p:cBhvr>
                                      <p:to>
                                        <p:strVal val="visible"/>
                                      </p:to>
                                    </p:set>
                                    <p:animEffect filter="fade" transition="in">
                                      <p:cBhvr>
                                        <p:cTn dur="1000"/>
                                        <p:tgtEl>
                                          <p:spTgt spid="2685"/>
                                        </p:tgtEl>
                                      </p:cBhvr>
                                    </p:animEffect>
                                  </p:childTnLst>
                                </p:cTn>
                              </p:par>
                              <p:par>
                                <p:cTn fill="hold" nodeType="withEffect" presetClass="entr" presetID="10" presetSubtype="0">
                                  <p:stCondLst>
                                    <p:cond delay="0"/>
                                  </p:stCondLst>
                                  <p:childTnLst>
                                    <p:set>
                                      <p:cBhvr>
                                        <p:cTn dur="1" fill="hold">
                                          <p:stCondLst>
                                            <p:cond delay="0"/>
                                          </p:stCondLst>
                                        </p:cTn>
                                        <p:tgtEl>
                                          <p:spTgt spid="2680"/>
                                        </p:tgtEl>
                                        <p:attrNameLst>
                                          <p:attrName>style.visibility</p:attrName>
                                        </p:attrNameLst>
                                      </p:cBhvr>
                                      <p:to>
                                        <p:strVal val="visible"/>
                                      </p:to>
                                    </p:set>
                                    <p:animEffect filter="fade" transition="in">
                                      <p:cBhvr>
                                        <p:cTn dur="1000"/>
                                        <p:tgtEl>
                                          <p:spTgt spid="2680"/>
                                        </p:tgtEl>
                                      </p:cBhvr>
                                    </p:animEffect>
                                  </p:childTnLst>
                                </p:cTn>
                              </p:par>
                              <p:par>
                                <p:cTn fill="hold" nodeType="withEffect" presetClass="entr" presetID="10" presetSubtype="0">
                                  <p:stCondLst>
                                    <p:cond delay="0"/>
                                  </p:stCondLst>
                                  <p:childTnLst>
                                    <p:set>
                                      <p:cBhvr>
                                        <p:cTn dur="1" fill="hold">
                                          <p:stCondLst>
                                            <p:cond delay="0"/>
                                          </p:stCondLst>
                                        </p:cTn>
                                        <p:tgtEl>
                                          <p:spTgt spid="2675"/>
                                        </p:tgtEl>
                                        <p:attrNameLst>
                                          <p:attrName>style.visibility</p:attrName>
                                        </p:attrNameLst>
                                      </p:cBhvr>
                                      <p:to>
                                        <p:strVal val="visible"/>
                                      </p:to>
                                    </p:set>
                                    <p:animEffect filter="fade" transition="in">
                                      <p:cBhvr>
                                        <p:cTn dur="1000"/>
                                        <p:tgtEl>
                                          <p:spTgt spid="267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686"/>
                                        </p:tgtEl>
                                        <p:attrNameLst>
                                          <p:attrName>style.visibility</p:attrName>
                                        </p:attrNameLst>
                                      </p:cBhvr>
                                      <p:to>
                                        <p:strVal val="visible"/>
                                      </p:to>
                                    </p:set>
                                    <p:animEffect filter="fade" transition="in">
                                      <p:cBhvr>
                                        <p:cTn dur="1000"/>
                                        <p:tgtEl>
                                          <p:spTgt spid="2686"/>
                                        </p:tgtEl>
                                      </p:cBhvr>
                                    </p:animEffect>
                                  </p:childTnLst>
                                </p:cTn>
                              </p:par>
                              <p:par>
                                <p:cTn fill="hold" nodeType="withEffect" presetClass="entr" presetID="10" presetSubtype="0">
                                  <p:stCondLst>
                                    <p:cond delay="0"/>
                                  </p:stCondLst>
                                  <p:childTnLst>
                                    <p:set>
                                      <p:cBhvr>
                                        <p:cTn dur="1" fill="hold">
                                          <p:stCondLst>
                                            <p:cond delay="0"/>
                                          </p:stCondLst>
                                        </p:cTn>
                                        <p:tgtEl>
                                          <p:spTgt spid="2681"/>
                                        </p:tgtEl>
                                        <p:attrNameLst>
                                          <p:attrName>style.visibility</p:attrName>
                                        </p:attrNameLst>
                                      </p:cBhvr>
                                      <p:to>
                                        <p:strVal val="visible"/>
                                      </p:to>
                                    </p:set>
                                    <p:animEffect filter="fade" transition="in">
                                      <p:cBhvr>
                                        <p:cTn dur="1000"/>
                                        <p:tgtEl>
                                          <p:spTgt spid="2681"/>
                                        </p:tgtEl>
                                      </p:cBhvr>
                                    </p:animEffect>
                                  </p:childTnLst>
                                </p:cTn>
                              </p:par>
                              <p:par>
                                <p:cTn fill="hold" nodeType="withEffect" presetClass="entr" presetID="10" presetSubtype="0">
                                  <p:stCondLst>
                                    <p:cond delay="0"/>
                                  </p:stCondLst>
                                  <p:childTnLst>
                                    <p:set>
                                      <p:cBhvr>
                                        <p:cTn dur="1" fill="hold">
                                          <p:stCondLst>
                                            <p:cond delay="0"/>
                                          </p:stCondLst>
                                        </p:cTn>
                                        <p:tgtEl>
                                          <p:spTgt spid="2676"/>
                                        </p:tgtEl>
                                        <p:attrNameLst>
                                          <p:attrName>style.visibility</p:attrName>
                                        </p:attrNameLst>
                                      </p:cBhvr>
                                      <p:to>
                                        <p:strVal val="visible"/>
                                      </p:to>
                                    </p:set>
                                    <p:animEffect filter="fade" transition="in">
                                      <p:cBhvr>
                                        <p:cTn dur="1000"/>
                                        <p:tgtEl>
                                          <p:spTgt spid="2676"/>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687"/>
                                        </p:tgtEl>
                                        <p:attrNameLst>
                                          <p:attrName>style.visibility</p:attrName>
                                        </p:attrNameLst>
                                      </p:cBhvr>
                                      <p:to>
                                        <p:strVal val="visible"/>
                                      </p:to>
                                    </p:set>
                                    <p:animEffect filter="fade" transition="in">
                                      <p:cBhvr>
                                        <p:cTn dur="1000"/>
                                        <p:tgtEl>
                                          <p:spTgt spid="2687"/>
                                        </p:tgtEl>
                                      </p:cBhvr>
                                    </p:animEffect>
                                  </p:childTnLst>
                                </p:cTn>
                              </p:par>
                              <p:par>
                                <p:cTn fill="hold" nodeType="withEffect" presetClass="entr" presetID="10" presetSubtype="0">
                                  <p:stCondLst>
                                    <p:cond delay="0"/>
                                  </p:stCondLst>
                                  <p:childTnLst>
                                    <p:set>
                                      <p:cBhvr>
                                        <p:cTn dur="1" fill="hold">
                                          <p:stCondLst>
                                            <p:cond delay="0"/>
                                          </p:stCondLst>
                                        </p:cTn>
                                        <p:tgtEl>
                                          <p:spTgt spid="2682"/>
                                        </p:tgtEl>
                                        <p:attrNameLst>
                                          <p:attrName>style.visibility</p:attrName>
                                        </p:attrNameLst>
                                      </p:cBhvr>
                                      <p:to>
                                        <p:strVal val="visible"/>
                                      </p:to>
                                    </p:set>
                                    <p:animEffect filter="fade" transition="in">
                                      <p:cBhvr>
                                        <p:cTn dur="1000"/>
                                        <p:tgtEl>
                                          <p:spTgt spid="2682"/>
                                        </p:tgtEl>
                                      </p:cBhvr>
                                    </p:animEffect>
                                  </p:childTnLst>
                                </p:cTn>
                              </p:par>
                              <p:par>
                                <p:cTn fill="hold" nodeType="withEffect" presetClass="entr" presetID="10" presetSubtype="0">
                                  <p:stCondLst>
                                    <p:cond delay="0"/>
                                  </p:stCondLst>
                                  <p:childTnLst>
                                    <p:set>
                                      <p:cBhvr>
                                        <p:cTn dur="1" fill="hold">
                                          <p:stCondLst>
                                            <p:cond delay="0"/>
                                          </p:stCondLst>
                                        </p:cTn>
                                        <p:tgtEl>
                                          <p:spTgt spid="2678"/>
                                        </p:tgtEl>
                                        <p:attrNameLst>
                                          <p:attrName>style.visibility</p:attrName>
                                        </p:attrNameLst>
                                      </p:cBhvr>
                                      <p:to>
                                        <p:strVal val="visible"/>
                                      </p:to>
                                    </p:set>
                                    <p:animEffect filter="fade" transition="in">
                                      <p:cBhvr>
                                        <p:cTn dur="1000"/>
                                        <p:tgtEl>
                                          <p:spTgt spid="2678"/>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689"/>
                                        </p:tgtEl>
                                        <p:attrNameLst>
                                          <p:attrName>style.visibility</p:attrName>
                                        </p:attrNameLst>
                                      </p:cBhvr>
                                      <p:to>
                                        <p:strVal val="visible"/>
                                      </p:to>
                                    </p:set>
                                    <p:animEffect filter="fade" transition="in">
                                      <p:cBhvr>
                                        <p:cTn dur="1000"/>
                                        <p:tgtEl>
                                          <p:spTgt spid="2689"/>
                                        </p:tgtEl>
                                      </p:cBhvr>
                                    </p:animEffect>
                                  </p:childTnLst>
                                </p:cTn>
                              </p:par>
                              <p:par>
                                <p:cTn fill="hold" nodeType="withEffect" presetClass="entr" presetID="10" presetSubtype="0">
                                  <p:stCondLst>
                                    <p:cond delay="0"/>
                                  </p:stCondLst>
                                  <p:childTnLst>
                                    <p:set>
                                      <p:cBhvr>
                                        <p:cTn dur="1" fill="hold">
                                          <p:stCondLst>
                                            <p:cond delay="0"/>
                                          </p:stCondLst>
                                        </p:cTn>
                                        <p:tgtEl>
                                          <p:spTgt spid="2684"/>
                                        </p:tgtEl>
                                        <p:attrNameLst>
                                          <p:attrName>style.visibility</p:attrName>
                                        </p:attrNameLst>
                                      </p:cBhvr>
                                      <p:to>
                                        <p:strVal val="visible"/>
                                      </p:to>
                                    </p:set>
                                    <p:animEffect filter="fade" transition="in">
                                      <p:cBhvr>
                                        <p:cTn dur="1000"/>
                                        <p:tgtEl>
                                          <p:spTgt spid="2684"/>
                                        </p:tgtEl>
                                      </p:cBhvr>
                                    </p:animEffect>
                                  </p:childTnLst>
                                </p:cTn>
                              </p:par>
                              <p:par>
                                <p:cTn fill="hold" nodeType="withEffect" presetClass="entr" presetID="10" presetSubtype="0">
                                  <p:stCondLst>
                                    <p:cond delay="0"/>
                                  </p:stCondLst>
                                  <p:childTnLst>
                                    <p:set>
                                      <p:cBhvr>
                                        <p:cTn dur="1" fill="hold">
                                          <p:stCondLst>
                                            <p:cond delay="0"/>
                                          </p:stCondLst>
                                        </p:cTn>
                                        <p:tgtEl>
                                          <p:spTgt spid="2677"/>
                                        </p:tgtEl>
                                        <p:attrNameLst>
                                          <p:attrName>style.visibility</p:attrName>
                                        </p:attrNameLst>
                                      </p:cBhvr>
                                      <p:to>
                                        <p:strVal val="visible"/>
                                      </p:to>
                                    </p:set>
                                    <p:animEffect filter="fade" transition="in">
                                      <p:cBhvr>
                                        <p:cTn dur="1000"/>
                                        <p:tgtEl>
                                          <p:spTgt spid="2677"/>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688"/>
                                        </p:tgtEl>
                                        <p:attrNameLst>
                                          <p:attrName>style.visibility</p:attrName>
                                        </p:attrNameLst>
                                      </p:cBhvr>
                                      <p:to>
                                        <p:strVal val="visible"/>
                                      </p:to>
                                    </p:set>
                                    <p:animEffect filter="fade" transition="in">
                                      <p:cBhvr>
                                        <p:cTn dur="1000"/>
                                        <p:tgtEl>
                                          <p:spTgt spid="2688"/>
                                        </p:tgtEl>
                                      </p:cBhvr>
                                    </p:animEffect>
                                  </p:childTnLst>
                                </p:cTn>
                              </p:par>
                              <p:par>
                                <p:cTn fill="hold" nodeType="withEffect" presetClass="entr" presetID="10" presetSubtype="0">
                                  <p:stCondLst>
                                    <p:cond delay="0"/>
                                  </p:stCondLst>
                                  <p:childTnLst>
                                    <p:set>
                                      <p:cBhvr>
                                        <p:cTn dur="1" fill="hold">
                                          <p:stCondLst>
                                            <p:cond delay="0"/>
                                          </p:stCondLst>
                                        </p:cTn>
                                        <p:tgtEl>
                                          <p:spTgt spid="2683"/>
                                        </p:tgtEl>
                                        <p:attrNameLst>
                                          <p:attrName>style.visibility</p:attrName>
                                        </p:attrNameLst>
                                      </p:cBhvr>
                                      <p:to>
                                        <p:strVal val="visible"/>
                                      </p:to>
                                    </p:set>
                                    <p:animEffect filter="fade" transition="in">
                                      <p:cBhvr>
                                        <p:cTn dur="1000"/>
                                        <p:tgtEl>
                                          <p:spTgt spid="2683"/>
                                        </p:tgtEl>
                                      </p:cBhvr>
                                    </p:animEffect>
                                  </p:childTnLst>
                                </p:cTn>
                              </p:par>
                              <p:par>
                                <p:cTn fill="hold" nodeType="withEffect" presetClass="entr" presetID="10" presetSubtype="0">
                                  <p:stCondLst>
                                    <p:cond delay="0"/>
                                  </p:stCondLst>
                                  <p:childTnLst>
                                    <p:set>
                                      <p:cBhvr>
                                        <p:cTn dur="1" fill="hold">
                                          <p:stCondLst>
                                            <p:cond delay="0"/>
                                          </p:stCondLst>
                                        </p:cTn>
                                        <p:tgtEl>
                                          <p:spTgt spid="2679"/>
                                        </p:tgtEl>
                                        <p:attrNameLst>
                                          <p:attrName>style.visibility</p:attrName>
                                        </p:attrNameLst>
                                      </p:cBhvr>
                                      <p:to>
                                        <p:strVal val="visible"/>
                                      </p:to>
                                    </p:set>
                                    <p:animEffect filter="fade" transition="in">
                                      <p:cBhvr>
                                        <p:cTn dur="1000"/>
                                        <p:tgtEl>
                                          <p:spTgt spid="267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5" name="Shape 2695"/>
        <p:cNvGrpSpPr/>
        <p:nvPr/>
      </p:nvGrpSpPr>
      <p:grpSpPr>
        <a:xfrm>
          <a:off x="0" y="0"/>
          <a:ext cx="0" cy="0"/>
          <a:chOff x="0" y="0"/>
          <a:chExt cx="0" cy="0"/>
        </a:xfrm>
      </p:grpSpPr>
      <p:sp>
        <p:nvSpPr>
          <p:cNvPr id="2696" name="Google Shape;2696;p77"/>
          <p:cNvSpPr txBox="1"/>
          <p:nvPr>
            <p:ph idx="2"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
            </a:r>
            <a:r>
              <a:rPr lang="en"/>
              <a:t>iagnosis</a:t>
            </a:r>
            <a:endParaRPr/>
          </a:p>
        </p:txBody>
      </p:sp>
      <p:sp>
        <p:nvSpPr>
          <p:cNvPr id="2697" name="Google Shape;2697;p77"/>
          <p:cNvSpPr txBox="1"/>
          <p:nvPr>
            <p:ph type="title"/>
          </p:nvPr>
        </p:nvSpPr>
        <p:spPr>
          <a:xfrm>
            <a:off x="2293925" y="1775075"/>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t>
            </a:r>
            <a:r>
              <a:rPr lang="en"/>
              <a:t>ercury</a:t>
            </a:r>
            <a:endParaRPr/>
          </a:p>
        </p:txBody>
      </p:sp>
      <p:sp>
        <p:nvSpPr>
          <p:cNvPr id="2698" name="Google Shape;2698;p77"/>
          <p:cNvSpPr txBox="1"/>
          <p:nvPr>
            <p:ph idx="1" type="subTitle"/>
          </p:nvPr>
        </p:nvSpPr>
        <p:spPr>
          <a:xfrm>
            <a:off x="2293925" y="2133625"/>
            <a:ext cx="1954200" cy="58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a:t>
            </a:r>
            <a:endParaRPr/>
          </a:p>
        </p:txBody>
      </p:sp>
      <p:sp>
        <p:nvSpPr>
          <p:cNvPr id="2699" name="Google Shape;2699;p77"/>
          <p:cNvSpPr txBox="1"/>
          <p:nvPr>
            <p:ph idx="3" type="title"/>
          </p:nvPr>
        </p:nvSpPr>
        <p:spPr>
          <a:xfrm>
            <a:off x="2293925" y="3083650"/>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700" name="Google Shape;2700;p77"/>
          <p:cNvSpPr txBox="1"/>
          <p:nvPr>
            <p:ph idx="4" type="subTitle"/>
          </p:nvPr>
        </p:nvSpPr>
        <p:spPr>
          <a:xfrm>
            <a:off x="2293925" y="3442200"/>
            <a:ext cx="1954200" cy="58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2701" name="Google Shape;2701;p77"/>
          <p:cNvSpPr txBox="1"/>
          <p:nvPr>
            <p:ph idx="5" type="title"/>
          </p:nvPr>
        </p:nvSpPr>
        <p:spPr>
          <a:xfrm>
            <a:off x="5421700" y="1775075"/>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2702" name="Google Shape;2702;p77"/>
          <p:cNvSpPr txBox="1"/>
          <p:nvPr>
            <p:ph idx="6" type="subTitle"/>
          </p:nvPr>
        </p:nvSpPr>
        <p:spPr>
          <a:xfrm>
            <a:off x="5421700" y="2133625"/>
            <a:ext cx="1954200" cy="58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a:t>
            </a:r>
            <a:endParaRPr/>
          </a:p>
        </p:txBody>
      </p:sp>
      <p:sp>
        <p:nvSpPr>
          <p:cNvPr id="2703" name="Google Shape;2703;p77"/>
          <p:cNvSpPr txBox="1"/>
          <p:nvPr>
            <p:ph idx="7" type="title"/>
          </p:nvPr>
        </p:nvSpPr>
        <p:spPr>
          <a:xfrm>
            <a:off x="5421700" y="3083650"/>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704" name="Google Shape;2704;p77"/>
          <p:cNvSpPr txBox="1"/>
          <p:nvPr>
            <p:ph idx="8" type="subTitle"/>
          </p:nvPr>
        </p:nvSpPr>
        <p:spPr>
          <a:xfrm>
            <a:off x="5421700" y="3442200"/>
            <a:ext cx="1954200" cy="58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a:t>
            </a:r>
            <a:r>
              <a:rPr lang="en"/>
              <a:t>Mars is actually a cold place. It's full of iron oxide dust</a:t>
            </a:r>
            <a:endParaRPr/>
          </a:p>
        </p:txBody>
      </p:sp>
      <p:sp>
        <p:nvSpPr>
          <p:cNvPr id="2705" name="Google Shape;2705;p77"/>
          <p:cNvSpPr/>
          <p:nvPr/>
        </p:nvSpPr>
        <p:spPr>
          <a:xfrm>
            <a:off x="1764075" y="1775075"/>
            <a:ext cx="461400" cy="276600"/>
          </a:xfrm>
          <a:prstGeom prst="homePlate">
            <a:avLst>
              <a:gd fmla="val 51801" name="adj"/>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accent1"/>
                </a:solidFill>
                <a:latin typeface="Barlow Semi Condensed SemiBold"/>
                <a:ea typeface="Barlow Semi Condensed SemiBold"/>
                <a:cs typeface="Barlow Semi Condensed SemiBold"/>
                <a:sym typeface="Barlow Semi Condensed SemiBold"/>
              </a:rPr>
              <a:t>01</a:t>
            </a:r>
            <a:endParaRPr sz="1600">
              <a:solidFill>
                <a:schemeClr val="accent1"/>
              </a:solidFill>
              <a:latin typeface="Barlow Semi Condensed SemiBold"/>
              <a:ea typeface="Barlow Semi Condensed SemiBold"/>
              <a:cs typeface="Barlow Semi Condensed SemiBold"/>
              <a:sym typeface="Barlow Semi Condensed SemiBold"/>
            </a:endParaRPr>
          </a:p>
        </p:txBody>
      </p:sp>
      <p:sp>
        <p:nvSpPr>
          <p:cNvPr id="2706" name="Google Shape;2706;p77"/>
          <p:cNvSpPr/>
          <p:nvPr/>
        </p:nvSpPr>
        <p:spPr>
          <a:xfrm>
            <a:off x="1764075" y="3083650"/>
            <a:ext cx="461400" cy="276600"/>
          </a:xfrm>
          <a:prstGeom prst="homePlate">
            <a:avLst>
              <a:gd fmla="val 5180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lt1"/>
                </a:solidFill>
                <a:latin typeface="Barlow Semi Condensed SemiBold"/>
                <a:ea typeface="Barlow Semi Condensed SemiBold"/>
                <a:cs typeface="Barlow Semi Condensed SemiBold"/>
                <a:sym typeface="Barlow Semi Condensed SemiBold"/>
              </a:rPr>
              <a:t>02</a:t>
            </a:r>
            <a:endParaRPr sz="1600">
              <a:solidFill>
                <a:schemeClr val="lt1"/>
              </a:solidFill>
              <a:latin typeface="Barlow Semi Condensed SemiBold"/>
              <a:ea typeface="Barlow Semi Condensed SemiBold"/>
              <a:cs typeface="Barlow Semi Condensed SemiBold"/>
              <a:sym typeface="Barlow Semi Condensed SemiBold"/>
            </a:endParaRPr>
          </a:p>
        </p:txBody>
      </p:sp>
      <p:sp>
        <p:nvSpPr>
          <p:cNvPr id="2707" name="Google Shape;2707;p77"/>
          <p:cNvSpPr/>
          <p:nvPr/>
        </p:nvSpPr>
        <p:spPr>
          <a:xfrm>
            <a:off x="4886975" y="1775075"/>
            <a:ext cx="461400" cy="276600"/>
          </a:xfrm>
          <a:prstGeom prst="homePlate">
            <a:avLst>
              <a:gd fmla="val 51801"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1"/>
                </a:solidFill>
                <a:latin typeface="Barlow Semi Condensed SemiBold"/>
                <a:ea typeface="Barlow Semi Condensed SemiBold"/>
                <a:cs typeface="Barlow Semi Condensed SemiBold"/>
                <a:sym typeface="Barlow Semi Condensed SemiBold"/>
              </a:rPr>
              <a:t>03</a:t>
            </a:r>
            <a:endParaRPr sz="1600">
              <a:solidFill>
                <a:schemeClr val="dk1"/>
              </a:solidFill>
              <a:latin typeface="Barlow Semi Condensed SemiBold"/>
              <a:ea typeface="Barlow Semi Condensed SemiBold"/>
              <a:cs typeface="Barlow Semi Condensed SemiBold"/>
              <a:sym typeface="Barlow Semi Condensed SemiBold"/>
            </a:endParaRPr>
          </a:p>
        </p:txBody>
      </p:sp>
      <p:sp>
        <p:nvSpPr>
          <p:cNvPr id="2708" name="Google Shape;2708;p77"/>
          <p:cNvSpPr/>
          <p:nvPr/>
        </p:nvSpPr>
        <p:spPr>
          <a:xfrm>
            <a:off x="4886975" y="3083650"/>
            <a:ext cx="461400" cy="276600"/>
          </a:xfrm>
          <a:prstGeom prst="homePlate">
            <a:avLst>
              <a:gd fmla="val 51801" name="adj"/>
            </a:avLst>
          </a:prstGeom>
          <a:solidFill>
            <a:schemeClr val="dk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2"/>
                </a:solidFill>
                <a:latin typeface="Barlow Semi Condensed SemiBold"/>
                <a:ea typeface="Barlow Semi Condensed SemiBold"/>
                <a:cs typeface="Barlow Semi Condensed SemiBold"/>
                <a:sym typeface="Barlow Semi Condensed SemiBold"/>
              </a:rPr>
              <a:t>04</a:t>
            </a:r>
            <a:endParaRPr sz="1600">
              <a:solidFill>
                <a:schemeClr val="dk2"/>
              </a:solidFill>
              <a:latin typeface="Barlow Semi Condensed SemiBold"/>
              <a:ea typeface="Barlow Semi Condensed SemiBold"/>
              <a:cs typeface="Barlow Semi Condensed SemiBold"/>
              <a:sym typeface="Barlow Semi Condensed SemiBold"/>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2" name="Shape 2712"/>
        <p:cNvGrpSpPr/>
        <p:nvPr/>
      </p:nvGrpSpPr>
      <p:grpSpPr>
        <a:xfrm>
          <a:off x="0" y="0"/>
          <a:ext cx="0" cy="0"/>
          <a:chOff x="0" y="0"/>
          <a:chExt cx="0" cy="0"/>
        </a:xfrm>
      </p:grpSpPr>
      <p:sp>
        <p:nvSpPr>
          <p:cNvPr id="2713" name="Google Shape;2713;p78"/>
          <p:cNvSpPr txBox="1"/>
          <p:nvPr>
            <p:ph type="title"/>
          </p:nvPr>
        </p:nvSpPr>
        <p:spPr>
          <a:xfrm>
            <a:off x="1723825" y="2502400"/>
            <a:ext cx="23886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Problem</a:t>
            </a:r>
            <a:endParaRPr/>
          </a:p>
        </p:txBody>
      </p:sp>
      <p:sp>
        <p:nvSpPr>
          <p:cNvPr id="2714" name="Google Shape;2714;p78"/>
          <p:cNvSpPr txBox="1"/>
          <p:nvPr>
            <p:ph idx="1" type="subTitle"/>
          </p:nvPr>
        </p:nvSpPr>
        <p:spPr>
          <a:xfrm>
            <a:off x="1723825" y="2832128"/>
            <a:ext cx="2388600" cy="99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 and the only one that harbors life in the Solar System. This is where we all live on </a:t>
            </a:r>
            <a:endParaRPr/>
          </a:p>
        </p:txBody>
      </p:sp>
      <p:sp>
        <p:nvSpPr>
          <p:cNvPr id="2715" name="Google Shape;2715;p78"/>
          <p:cNvSpPr txBox="1"/>
          <p:nvPr>
            <p:ph idx="2" type="title"/>
          </p:nvPr>
        </p:nvSpPr>
        <p:spPr>
          <a:xfrm>
            <a:off x="5031575" y="2502398"/>
            <a:ext cx="23886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2716" name="Google Shape;2716;p78"/>
          <p:cNvSpPr txBox="1"/>
          <p:nvPr>
            <p:ph idx="3" type="subTitle"/>
          </p:nvPr>
        </p:nvSpPr>
        <p:spPr>
          <a:xfrm>
            <a:off x="5031575" y="2838723"/>
            <a:ext cx="2388600" cy="99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 which gives the planet its reddish cast </a:t>
            </a:r>
            <a:endParaRPr/>
          </a:p>
        </p:txBody>
      </p:sp>
      <p:sp>
        <p:nvSpPr>
          <p:cNvPr id="2717" name="Google Shape;2717;p78"/>
          <p:cNvSpPr txBox="1"/>
          <p:nvPr>
            <p:ph idx="4"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Problem vs. solution</a:t>
            </a:r>
            <a:endParaRPr/>
          </a:p>
        </p:txBody>
      </p:sp>
      <p:grpSp>
        <p:nvGrpSpPr>
          <p:cNvPr id="2718" name="Google Shape;2718;p78"/>
          <p:cNvGrpSpPr/>
          <p:nvPr/>
        </p:nvGrpSpPr>
        <p:grpSpPr>
          <a:xfrm>
            <a:off x="2740074" y="1719650"/>
            <a:ext cx="356100" cy="662900"/>
            <a:chOff x="1657925" y="1146575"/>
            <a:chExt cx="356100" cy="662900"/>
          </a:xfrm>
        </p:grpSpPr>
        <p:sp>
          <p:nvSpPr>
            <p:cNvPr id="2719" name="Google Shape;2719;p78"/>
            <p:cNvSpPr/>
            <p:nvPr/>
          </p:nvSpPr>
          <p:spPr>
            <a:xfrm flipH="1" rot="5400000">
              <a:off x="1513025" y="1308475"/>
              <a:ext cx="645900" cy="356100"/>
            </a:xfrm>
            <a:prstGeom prst="chevron">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8"/>
            <p:cNvSpPr/>
            <p:nvPr/>
          </p:nvSpPr>
          <p:spPr>
            <a:xfrm>
              <a:off x="1657925" y="1146575"/>
              <a:ext cx="356100" cy="3561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78"/>
          <p:cNvGrpSpPr/>
          <p:nvPr/>
        </p:nvGrpSpPr>
        <p:grpSpPr>
          <a:xfrm>
            <a:off x="6047824" y="1719650"/>
            <a:ext cx="356100" cy="662900"/>
            <a:chOff x="1657925" y="1146575"/>
            <a:chExt cx="356100" cy="662900"/>
          </a:xfrm>
        </p:grpSpPr>
        <p:sp>
          <p:nvSpPr>
            <p:cNvPr id="2722" name="Google Shape;2722;p78"/>
            <p:cNvSpPr/>
            <p:nvPr/>
          </p:nvSpPr>
          <p:spPr>
            <a:xfrm flipH="1" rot="5400000">
              <a:off x="1513025" y="1308475"/>
              <a:ext cx="645900" cy="356100"/>
            </a:xfrm>
            <a:prstGeom prst="chevron">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8"/>
            <p:cNvSpPr/>
            <p:nvPr/>
          </p:nvSpPr>
          <p:spPr>
            <a:xfrm>
              <a:off x="1657925" y="1146575"/>
              <a:ext cx="356100" cy="3561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4" name="Google Shape;2724;p78"/>
          <p:cNvSpPr/>
          <p:nvPr/>
        </p:nvSpPr>
        <p:spPr>
          <a:xfrm rot="-2433495">
            <a:off x="4269017" y="3619613"/>
            <a:ext cx="267358" cy="770677"/>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lt1"/>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725" name="Google Shape;2725;p78"/>
          <p:cNvSpPr/>
          <p:nvPr/>
        </p:nvSpPr>
        <p:spPr>
          <a:xfrm rot="-5400496">
            <a:off x="4574347" y="3438326"/>
            <a:ext cx="267359" cy="770699"/>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accent5"/>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2726" name="Google Shape;2726;p78"/>
          <p:cNvGrpSpPr/>
          <p:nvPr/>
        </p:nvGrpSpPr>
        <p:grpSpPr>
          <a:xfrm>
            <a:off x="6087582" y="1829651"/>
            <a:ext cx="276584" cy="258697"/>
            <a:chOff x="7121775" y="1486295"/>
            <a:chExt cx="364502" cy="340930"/>
          </a:xfrm>
        </p:grpSpPr>
        <p:sp>
          <p:nvSpPr>
            <p:cNvPr id="2727" name="Google Shape;2727;p78"/>
            <p:cNvSpPr/>
            <p:nvPr/>
          </p:nvSpPr>
          <p:spPr>
            <a:xfrm>
              <a:off x="7121775" y="1486295"/>
              <a:ext cx="364502" cy="340930"/>
            </a:xfrm>
            <a:custGeom>
              <a:rect b="b" l="l" r="r" t="t"/>
              <a:pathLst>
                <a:path extrusionOk="0" h="16702" w="17859">
                  <a:moveTo>
                    <a:pt x="15594" y="3412"/>
                  </a:moveTo>
                  <a:cubicBezTo>
                    <a:pt x="15757" y="3412"/>
                    <a:pt x="15890" y="3544"/>
                    <a:pt x="15890" y="3708"/>
                  </a:cubicBezTo>
                  <a:lnTo>
                    <a:pt x="15890" y="4026"/>
                  </a:lnTo>
                  <a:cubicBezTo>
                    <a:pt x="15890" y="4037"/>
                    <a:pt x="15884" y="4043"/>
                    <a:pt x="15873" y="4043"/>
                  </a:cubicBezTo>
                  <a:lnTo>
                    <a:pt x="1985" y="4043"/>
                  </a:lnTo>
                  <a:cubicBezTo>
                    <a:pt x="1977" y="4043"/>
                    <a:pt x="1970" y="4037"/>
                    <a:pt x="1970" y="4026"/>
                  </a:cubicBezTo>
                  <a:lnTo>
                    <a:pt x="1970" y="3708"/>
                  </a:lnTo>
                  <a:cubicBezTo>
                    <a:pt x="1970" y="3544"/>
                    <a:pt x="2103" y="3412"/>
                    <a:pt x="2266" y="3412"/>
                  </a:cubicBezTo>
                  <a:close/>
                  <a:moveTo>
                    <a:pt x="15602" y="4568"/>
                  </a:moveTo>
                  <a:lnTo>
                    <a:pt x="15602" y="5199"/>
                  </a:lnTo>
                  <a:lnTo>
                    <a:pt x="2257" y="5199"/>
                  </a:lnTo>
                  <a:lnTo>
                    <a:pt x="2257" y="4568"/>
                  </a:lnTo>
                  <a:close/>
                  <a:moveTo>
                    <a:pt x="15602" y="5722"/>
                  </a:moveTo>
                  <a:lnTo>
                    <a:pt x="15602" y="6355"/>
                  </a:lnTo>
                  <a:lnTo>
                    <a:pt x="2258" y="6355"/>
                  </a:lnTo>
                  <a:lnTo>
                    <a:pt x="2258" y="5722"/>
                  </a:lnTo>
                  <a:close/>
                  <a:moveTo>
                    <a:pt x="15755" y="6878"/>
                  </a:moveTo>
                  <a:lnTo>
                    <a:pt x="16965" y="8089"/>
                  </a:lnTo>
                  <a:lnTo>
                    <a:pt x="895" y="8089"/>
                  </a:lnTo>
                  <a:lnTo>
                    <a:pt x="2104" y="6878"/>
                  </a:lnTo>
                  <a:close/>
                  <a:moveTo>
                    <a:pt x="17308" y="8612"/>
                  </a:moveTo>
                  <a:cubicBezTo>
                    <a:pt x="17326" y="8682"/>
                    <a:pt x="17334" y="8755"/>
                    <a:pt x="17334" y="8829"/>
                  </a:cubicBezTo>
                  <a:lnTo>
                    <a:pt x="17334" y="9245"/>
                  </a:lnTo>
                  <a:lnTo>
                    <a:pt x="525" y="9245"/>
                  </a:lnTo>
                  <a:lnTo>
                    <a:pt x="525" y="8829"/>
                  </a:lnTo>
                  <a:cubicBezTo>
                    <a:pt x="525" y="8755"/>
                    <a:pt x="534" y="8682"/>
                    <a:pt x="550" y="8612"/>
                  </a:cubicBezTo>
                  <a:close/>
                  <a:moveTo>
                    <a:pt x="2295" y="10924"/>
                  </a:moveTo>
                  <a:cubicBezTo>
                    <a:pt x="2303" y="10924"/>
                    <a:pt x="2312" y="10930"/>
                    <a:pt x="2312" y="10941"/>
                  </a:cubicBezTo>
                  <a:lnTo>
                    <a:pt x="2312" y="12116"/>
                  </a:lnTo>
                  <a:cubicBezTo>
                    <a:pt x="2312" y="12125"/>
                    <a:pt x="2303" y="12133"/>
                    <a:pt x="2295" y="12133"/>
                  </a:cubicBezTo>
                  <a:lnTo>
                    <a:pt x="525" y="12133"/>
                  </a:lnTo>
                  <a:lnTo>
                    <a:pt x="525" y="10924"/>
                  </a:lnTo>
                  <a:close/>
                  <a:moveTo>
                    <a:pt x="17334" y="10924"/>
                  </a:moveTo>
                  <a:lnTo>
                    <a:pt x="17334" y="12133"/>
                  </a:lnTo>
                  <a:lnTo>
                    <a:pt x="15565" y="12133"/>
                  </a:lnTo>
                  <a:cubicBezTo>
                    <a:pt x="15556" y="12133"/>
                    <a:pt x="15548" y="12125"/>
                    <a:pt x="15548" y="12116"/>
                  </a:cubicBezTo>
                  <a:lnTo>
                    <a:pt x="15548" y="10941"/>
                  </a:lnTo>
                  <a:cubicBezTo>
                    <a:pt x="15548" y="10930"/>
                    <a:pt x="15556" y="10924"/>
                    <a:pt x="15565" y="10924"/>
                  </a:cubicBezTo>
                  <a:close/>
                  <a:moveTo>
                    <a:pt x="13291" y="9768"/>
                  </a:moveTo>
                  <a:lnTo>
                    <a:pt x="13291" y="12414"/>
                  </a:lnTo>
                  <a:cubicBezTo>
                    <a:pt x="13291" y="12579"/>
                    <a:pt x="13159" y="12712"/>
                    <a:pt x="12994" y="12712"/>
                  </a:cubicBezTo>
                  <a:lnTo>
                    <a:pt x="10644" y="12712"/>
                  </a:lnTo>
                  <a:cubicBezTo>
                    <a:pt x="10479" y="12712"/>
                    <a:pt x="10346" y="12579"/>
                    <a:pt x="10346" y="12414"/>
                  </a:cubicBezTo>
                  <a:lnTo>
                    <a:pt x="10346" y="9768"/>
                  </a:lnTo>
                  <a:close/>
                  <a:moveTo>
                    <a:pt x="17334" y="9768"/>
                  </a:moveTo>
                  <a:lnTo>
                    <a:pt x="17334" y="10400"/>
                  </a:lnTo>
                  <a:lnTo>
                    <a:pt x="15565" y="10400"/>
                  </a:lnTo>
                  <a:cubicBezTo>
                    <a:pt x="15266" y="10400"/>
                    <a:pt x="15025" y="10642"/>
                    <a:pt x="15025" y="10941"/>
                  </a:cubicBezTo>
                  <a:lnTo>
                    <a:pt x="15025" y="12116"/>
                  </a:lnTo>
                  <a:cubicBezTo>
                    <a:pt x="15025" y="12414"/>
                    <a:pt x="15266" y="12657"/>
                    <a:pt x="15565" y="12657"/>
                  </a:cubicBezTo>
                  <a:lnTo>
                    <a:pt x="17334" y="12657"/>
                  </a:lnTo>
                  <a:lnTo>
                    <a:pt x="17334" y="13866"/>
                  </a:lnTo>
                  <a:lnTo>
                    <a:pt x="525" y="13866"/>
                  </a:lnTo>
                  <a:lnTo>
                    <a:pt x="525" y="12657"/>
                  </a:lnTo>
                  <a:lnTo>
                    <a:pt x="2295" y="12657"/>
                  </a:lnTo>
                  <a:cubicBezTo>
                    <a:pt x="2594" y="12657"/>
                    <a:pt x="2834" y="12414"/>
                    <a:pt x="2834" y="12116"/>
                  </a:cubicBezTo>
                  <a:lnTo>
                    <a:pt x="2834" y="10941"/>
                  </a:lnTo>
                  <a:cubicBezTo>
                    <a:pt x="2834" y="10642"/>
                    <a:pt x="2594" y="10400"/>
                    <a:pt x="2295" y="10400"/>
                  </a:cubicBezTo>
                  <a:lnTo>
                    <a:pt x="525" y="10400"/>
                  </a:lnTo>
                  <a:lnTo>
                    <a:pt x="525" y="9768"/>
                  </a:lnTo>
                  <a:lnTo>
                    <a:pt x="9825" y="9768"/>
                  </a:lnTo>
                  <a:lnTo>
                    <a:pt x="9825" y="12414"/>
                  </a:lnTo>
                  <a:cubicBezTo>
                    <a:pt x="9825" y="12867"/>
                    <a:pt x="10192" y="13235"/>
                    <a:pt x="10644" y="13235"/>
                  </a:cubicBezTo>
                  <a:lnTo>
                    <a:pt x="12994" y="13235"/>
                  </a:lnTo>
                  <a:cubicBezTo>
                    <a:pt x="13445" y="13235"/>
                    <a:pt x="13813" y="12867"/>
                    <a:pt x="13813" y="12414"/>
                  </a:cubicBezTo>
                  <a:lnTo>
                    <a:pt x="13813" y="9768"/>
                  </a:lnTo>
                  <a:close/>
                  <a:moveTo>
                    <a:pt x="17337" y="14391"/>
                  </a:moveTo>
                  <a:lnTo>
                    <a:pt x="17337" y="15022"/>
                  </a:lnTo>
                  <a:lnTo>
                    <a:pt x="525" y="15022"/>
                  </a:lnTo>
                  <a:lnTo>
                    <a:pt x="525" y="14391"/>
                  </a:lnTo>
                  <a:close/>
                  <a:moveTo>
                    <a:pt x="12974" y="1"/>
                  </a:moveTo>
                  <a:cubicBezTo>
                    <a:pt x="12831" y="1"/>
                    <a:pt x="12714" y="117"/>
                    <a:pt x="12714" y="262"/>
                  </a:cubicBezTo>
                  <a:cubicBezTo>
                    <a:pt x="12714" y="735"/>
                    <a:pt x="12344" y="1121"/>
                    <a:pt x="11882" y="1154"/>
                  </a:cubicBezTo>
                  <a:lnTo>
                    <a:pt x="10608" y="1154"/>
                  </a:lnTo>
                  <a:cubicBezTo>
                    <a:pt x="10464" y="1154"/>
                    <a:pt x="10346" y="1271"/>
                    <a:pt x="10346" y="1416"/>
                  </a:cubicBezTo>
                  <a:cubicBezTo>
                    <a:pt x="10346" y="1560"/>
                    <a:pt x="10464" y="1677"/>
                    <a:pt x="10608" y="1677"/>
                  </a:cubicBezTo>
                  <a:lnTo>
                    <a:pt x="11785" y="1677"/>
                  </a:lnTo>
                  <a:cubicBezTo>
                    <a:pt x="11796" y="1678"/>
                    <a:pt x="11806" y="1680"/>
                    <a:pt x="11818" y="1680"/>
                  </a:cubicBezTo>
                  <a:cubicBezTo>
                    <a:pt x="11846" y="1680"/>
                    <a:pt x="11873" y="1678"/>
                    <a:pt x="11899" y="1677"/>
                  </a:cubicBezTo>
                  <a:lnTo>
                    <a:pt x="13167" y="1677"/>
                  </a:lnTo>
                  <a:cubicBezTo>
                    <a:pt x="13311" y="1677"/>
                    <a:pt x="13428" y="1560"/>
                    <a:pt x="13428" y="1416"/>
                  </a:cubicBezTo>
                  <a:cubicBezTo>
                    <a:pt x="13428" y="1271"/>
                    <a:pt x="13311" y="1154"/>
                    <a:pt x="13167" y="1154"/>
                  </a:cubicBezTo>
                  <a:lnTo>
                    <a:pt x="12920" y="1154"/>
                  </a:lnTo>
                  <a:cubicBezTo>
                    <a:pt x="13059" y="983"/>
                    <a:pt x="13159" y="778"/>
                    <a:pt x="13205" y="554"/>
                  </a:cubicBezTo>
                  <a:cubicBezTo>
                    <a:pt x="13587" y="656"/>
                    <a:pt x="13869" y="1004"/>
                    <a:pt x="13869" y="1418"/>
                  </a:cubicBezTo>
                  <a:cubicBezTo>
                    <a:pt x="13869" y="1563"/>
                    <a:pt x="13986" y="1680"/>
                    <a:pt x="14129" y="1680"/>
                  </a:cubicBezTo>
                  <a:cubicBezTo>
                    <a:pt x="14141" y="1680"/>
                    <a:pt x="14149" y="1678"/>
                    <a:pt x="14161" y="1677"/>
                  </a:cubicBezTo>
                  <a:cubicBezTo>
                    <a:pt x="14639" y="1693"/>
                    <a:pt x="15025" y="2087"/>
                    <a:pt x="15025" y="2572"/>
                  </a:cubicBezTo>
                  <a:lnTo>
                    <a:pt x="15025" y="2889"/>
                  </a:lnTo>
                  <a:lnTo>
                    <a:pt x="2834" y="2889"/>
                  </a:lnTo>
                  <a:lnTo>
                    <a:pt x="2834" y="2572"/>
                  </a:lnTo>
                  <a:cubicBezTo>
                    <a:pt x="2834" y="2078"/>
                    <a:pt x="3238" y="1677"/>
                    <a:pt x="3730" y="1677"/>
                  </a:cubicBezTo>
                  <a:lnTo>
                    <a:pt x="9562" y="1677"/>
                  </a:lnTo>
                  <a:cubicBezTo>
                    <a:pt x="9708" y="1677"/>
                    <a:pt x="9825" y="1560"/>
                    <a:pt x="9825" y="1416"/>
                  </a:cubicBezTo>
                  <a:cubicBezTo>
                    <a:pt x="9825" y="1271"/>
                    <a:pt x="9708" y="1154"/>
                    <a:pt x="9562" y="1154"/>
                  </a:cubicBezTo>
                  <a:lnTo>
                    <a:pt x="3730" y="1154"/>
                  </a:lnTo>
                  <a:cubicBezTo>
                    <a:pt x="2947" y="1154"/>
                    <a:pt x="2312" y="1790"/>
                    <a:pt x="2312" y="2572"/>
                  </a:cubicBezTo>
                  <a:lnTo>
                    <a:pt x="2312" y="2889"/>
                  </a:lnTo>
                  <a:lnTo>
                    <a:pt x="2266" y="2889"/>
                  </a:lnTo>
                  <a:cubicBezTo>
                    <a:pt x="1812" y="2889"/>
                    <a:pt x="1446" y="3256"/>
                    <a:pt x="1446" y="3708"/>
                  </a:cubicBezTo>
                  <a:lnTo>
                    <a:pt x="1446" y="4026"/>
                  </a:lnTo>
                  <a:cubicBezTo>
                    <a:pt x="1446" y="4233"/>
                    <a:pt x="1563" y="4414"/>
                    <a:pt x="1735" y="4505"/>
                  </a:cubicBezTo>
                  <a:lnTo>
                    <a:pt x="1735" y="5199"/>
                  </a:lnTo>
                  <a:lnTo>
                    <a:pt x="1706" y="5199"/>
                  </a:lnTo>
                  <a:cubicBezTo>
                    <a:pt x="1563" y="5199"/>
                    <a:pt x="1446" y="5316"/>
                    <a:pt x="1446" y="5461"/>
                  </a:cubicBezTo>
                  <a:cubicBezTo>
                    <a:pt x="1446" y="5606"/>
                    <a:pt x="1563" y="5722"/>
                    <a:pt x="1706" y="5722"/>
                  </a:cubicBezTo>
                  <a:lnTo>
                    <a:pt x="1735" y="5722"/>
                  </a:lnTo>
                  <a:lnTo>
                    <a:pt x="1735" y="6508"/>
                  </a:lnTo>
                  <a:lnTo>
                    <a:pt x="417" y="7827"/>
                  </a:lnTo>
                  <a:cubicBezTo>
                    <a:pt x="149" y="8094"/>
                    <a:pt x="0" y="8450"/>
                    <a:pt x="0" y="8829"/>
                  </a:cubicBezTo>
                  <a:lnTo>
                    <a:pt x="0" y="15284"/>
                  </a:lnTo>
                  <a:cubicBezTo>
                    <a:pt x="0" y="16066"/>
                    <a:pt x="636" y="16701"/>
                    <a:pt x="1419" y="16701"/>
                  </a:cubicBezTo>
                  <a:lnTo>
                    <a:pt x="2890" y="16701"/>
                  </a:lnTo>
                  <a:cubicBezTo>
                    <a:pt x="3033" y="16701"/>
                    <a:pt x="3151" y="16584"/>
                    <a:pt x="3151" y="16440"/>
                  </a:cubicBezTo>
                  <a:cubicBezTo>
                    <a:pt x="3151" y="16295"/>
                    <a:pt x="3033" y="16178"/>
                    <a:pt x="2890" y="16178"/>
                  </a:cubicBezTo>
                  <a:lnTo>
                    <a:pt x="1419" y="16178"/>
                  </a:lnTo>
                  <a:cubicBezTo>
                    <a:pt x="1016" y="16178"/>
                    <a:pt x="676" y="15912"/>
                    <a:pt x="563" y="15545"/>
                  </a:cubicBezTo>
                  <a:lnTo>
                    <a:pt x="17297" y="15545"/>
                  </a:lnTo>
                  <a:cubicBezTo>
                    <a:pt x="17184" y="15912"/>
                    <a:pt x="16843" y="16178"/>
                    <a:pt x="16441" y="16178"/>
                  </a:cubicBezTo>
                  <a:lnTo>
                    <a:pt x="3929" y="16178"/>
                  </a:lnTo>
                  <a:cubicBezTo>
                    <a:pt x="3786" y="16178"/>
                    <a:pt x="3669" y="16295"/>
                    <a:pt x="3669" y="16440"/>
                  </a:cubicBezTo>
                  <a:cubicBezTo>
                    <a:pt x="3669" y="16584"/>
                    <a:pt x="3786" y="16701"/>
                    <a:pt x="3929" y="16701"/>
                  </a:cubicBezTo>
                  <a:lnTo>
                    <a:pt x="16441" y="16701"/>
                  </a:lnTo>
                  <a:cubicBezTo>
                    <a:pt x="17221" y="16701"/>
                    <a:pt x="17858" y="16066"/>
                    <a:pt x="17858" y="15284"/>
                  </a:cubicBezTo>
                  <a:lnTo>
                    <a:pt x="17858" y="8829"/>
                  </a:lnTo>
                  <a:cubicBezTo>
                    <a:pt x="17858" y="8450"/>
                    <a:pt x="17711" y="8094"/>
                    <a:pt x="17443" y="7827"/>
                  </a:cubicBezTo>
                  <a:lnTo>
                    <a:pt x="16125" y="6508"/>
                  </a:lnTo>
                  <a:lnTo>
                    <a:pt x="16125" y="5722"/>
                  </a:lnTo>
                  <a:lnTo>
                    <a:pt x="16153" y="5722"/>
                  </a:lnTo>
                  <a:cubicBezTo>
                    <a:pt x="16298" y="5722"/>
                    <a:pt x="16414" y="5606"/>
                    <a:pt x="16414" y="5461"/>
                  </a:cubicBezTo>
                  <a:cubicBezTo>
                    <a:pt x="16414" y="5316"/>
                    <a:pt x="16298" y="5199"/>
                    <a:pt x="16153" y="5199"/>
                  </a:cubicBezTo>
                  <a:lnTo>
                    <a:pt x="16125" y="5199"/>
                  </a:lnTo>
                  <a:lnTo>
                    <a:pt x="16125" y="4505"/>
                  </a:lnTo>
                  <a:cubicBezTo>
                    <a:pt x="16298" y="4414"/>
                    <a:pt x="16414" y="4233"/>
                    <a:pt x="16414" y="4026"/>
                  </a:cubicBezTo>
                  <a:lnTo>
                    <a:pt x="16414" y="3708"/>
                  </a:lnTo>
                  <a:cubicBezTo>
                    <a:pt x="16414" y="3256"/>
                    <a:pt x="16047" y="2889"/>
                    <a:pt x="15594" y="2889"/>
                  </a:cubicBezTo>
                  <a:lnTo>
                    <a:pt x="15548" y="2889"/>
                  </a:lnTo>
                  <a:lnTo>
                    <a:pt x="15548" y="2572"/>
                  </a:lnTo>
                  <a:cubicBezTo>
                    <a:pt x="15548" y="1871"/>
                    <a:pt x="15038" y="1289"/>
                    <a:pt x="14370" y="1174"/>
                  </a:cubicBezTo>
                  <a:cubicBezTo>
                    <a:pt x="14255" y="509"/>
                    <a:pt x="13674" y="1"/>
                    <a:pt x="129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8"/>
            <p:cNvSpPr/>
            <p:nvPr/>
          </p:nvSpPr>
          <p:spPr>
            <a:xfrm>
              <a:off x="7345857" y="1698564"/>
              <a:ext cx="34289" cy="34293"/>
            </a:xfrm>
            <a:custGeom>
              <a:rect b="b" l="l" r="r" t="t"/>
              <a:pathLst>
                <a:path extrusionOk="0" h="1680" w="1680">
                  <a:moveTo>
                    <a:pt x="839" y="525"/>
                  </a:moveTo>
                  <a:cubicBezTo>
                    <a:pt x="1013" y="525"/>
                    <a:pt x="1155" y="666"/>
                    <a:pt x="1155" y="841"/>
                  </a:cubicBezTo>
                  <a:cubicBezTo>
                    <a:pt x="1155" y="1015"/>
                    <a:pt x="1013" y="1157"/>
                    <a:pt x="839" y="1157"/>
                  </a:cubicBezTo>
                  <a:cubicBezTo>
                    <a:pt x="667" y="1157"/>
                    <a:pt x="525" y="1015"/>
                    <a:pt x="525" y="841"/>
                  </a:cubicBezTo>
                  <a:cubicBezTo>
                    <a:pt x="525" y="666"/>
                    <a:pt x="667" y="525"/>
                    <a:pt x="839" y="525"/>
                  </a:cubicBezTo>
                  <a:close/>
                  <a:moveTo>
                    <a:pt x="839" y="1"/>
                  </a:moveTo>
                  <a:cubicBezTo>
                    <a:pt x="376" y="1"/>
                    <a:pt x="0" y="378"/>
                    <a:pt x="0" y="841"/>
                  </a:cubicBezTo>
                  <a:cubicBezTo>
                    <a:pt x="0" y="1304"/>
                    <a:pt x="376" y="1680"/>
                    <a:pt x="839" y="1680"/>
                  </a:cubicBezTo>
                  <a:cubicBezTo>
                    <a:pt x="1304" y="1680"/>
                    <a:pt x="1679" y="1304"/>
                    <a:pt x="1679" y="841"/>
                  </a:cubicBezTo>
                  <a:cubicBezTo>
                    <a:pt x="1679" y="378"/>
                    <a:pt x="1304"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8"/>
            <p:cNvSpPr/>
            <p:nvPr/>
          </p:nvSpPr>
          <p:spPr>
            <a:xfrm>
              <a:off x="7204374" y="1692686"/>
              <a:ext cx="105009" cy="34293"/>
            </a:xfrm>
            <a:custGeom>
              <a:rect b="b" l="l" r="r" t="t"/>
              <a:pathLst>
                <a:path extrusionOk="0" h="1680" w="5145">
                  <a:moveTo>
                    <a:pt x="4603" y="523"/>
                  </a:moveTo>
                  <a:cubicBezTo>
                    <a:pt x="4614" y="523"/>
                    <a:pt x="4620" y="531"/>
                    <a:pt x="4620" y="541"/>
                  </a:cubicBezTo>
                  <a:lnTo>
                    <a:pt x="4620" y="1138"/>
                  </a:lnTo>
                  <a:cubicBezTo>
                    <a:pt x="4620" y="1147"/>
                    <a:pt x="4614" y="1155"/>
                    <a:pt x="4603" y="1155"/>
                  </a:cubicBezTo>
                  <a:lnTo>
                    <a:pt x="539" y="1155"/>
                  </a:lnTo>
                  <a:cubicBezTo>
                    <a:pt x="531" y="1155"/>
                    <a:pt x="522" y="1147"/>
                    <a:pt x="522" y="1138"/>
                  </a:cubicBezTo>
                  <a:lnTo>
                    <a:pt x="522" y="541"/>
                  </a:lnTo>
                  <a:cubicBezTo>
                    <a:pt x="522" y="531"/>
                    <a:pt x="531" y="523"/>
                    <a:pt x="539" y="523"/>
                  </a:cubicBezTo>
                  <a:close/>
                  <a:moveTo>
                    <a:pt x="539" y="1"/>
                  </a:moveTo>
                  <a:cubicBezTo>
                    <a:pt x="240" y="1"/>
                    <a:pt x="0" y="242"/>
                    <a:pt x="0" y="541"/>
                  </a:cubicBezTo>
                  <a:lnTo>
                    <a:pt x="0" y="1138"/>
                  </a:lnTo>
                  <a:cubicBezTo>
                    <a:pt x="0" y="1437"/>
                    <a:pt x="240" y="1680"/>
                    <a:pt x="539" y="1680"/>
                  </a:cubicBezTo>
                  <a:lnTo>
                    <a:pt x="4603" y="1680"/>
                  </a:lnTo>
                  <a:cubicBezTo>
                    <a:pt x="4902" y="1680"/>
                    <a:pt x="5145" y="1437"/>
                    <a:pt x="5145" y="1138"/>
                  </a:cubicBezTo>
                  <a:lnTo>
                    <a:pt x="5145" y="541"/>
                  </a:lnTo>
                  <a:cubicBezTo>
                    <a:pt x="5145" y="242"/>
                    <a:pt x="4902" y="1"/>
                    <a:pt x="46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8"/>
            <p:cNvSpPr/>
            <p:nvPr/>
          </p:nvSpPr>
          <p:spPr>
            <a:xfrm>
              <a:off x="7204374" y="1739859"/>
              <a:ext cx="105009" cy="10696"/>
            </a:xfrm>
            <a:custGeom>
              <a:rect b="b" l="l" r="r" t="t"/>
              <a:pathLst>
                <a:path extrusionOk="0" h="524" w="5145">
                  <a:moveTo>
                    <a:pt x="260" y="0"/>
                  </a:moveTo>
                  <a:cubicBezTo>
                    <a:pt x="114" y="0"/>
                    <a:pt x="0" y="117"/>
                    <a:pt x="0" y="262"/>
                  </a:cubicBezTo>
                  <a:cubicBezTo>
                    <a:pt x="0" y="406"/>
                    <a:pt x="114" y="523"/>
                    <a:pt x="260" y="523"/>
                  </a:cubicBezTo>
                  <a:lnTo>
                    <a:pt x="4882" y="523"/>
                  </a:lnTo>
                  <a:cubicBezTo>
                    <a:pt x="5028" y="523"/>
                    <a:pt x="5145" y="406"/>
                    <a:pt x="5145" y="262"/>
                  </a:cubicBezTo>
                  <a:cubicBezTo>
                    <a:pt x="5145" y="117"/>
                    <a:pt x="5028" y="0"/>
                    <a:pt x="4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1" name="Google Shape;2731;p78"/>
          <p:cNvGrpSpPr/>
          <p:nvPr/>
        </p:nvGrpSpPr>
        <p:grpSpPr>
          <a:xfrm>
            <a:off x="2779839" y="1820698"/>
            <a:ext cx="276584" cy="276603"/>
            <a:chOff x="6529518" y="1474496"/>
            <a:chExt cx="364502" cy="364526"/>
          </a:xfrm>
        </p:grpSpPr>
        <p:sp>
          <p:nvSpPr>
            <p:cNvPr id="2732" name="Google Shape;2732;p78"/>
            <p:cNvSpPr/>
            <p:nvPr/>
          </p:nvSpPr>
          <p:spPr>
            <a:xfrm>
              <a:off x="6529518" y="1474496"/>
              <a:ext cx="364502" cy="364526"/>
            </a:xfrm>
            <a:custGeom>
              <a:rect b="b" l="l" r="r" t="t"/>
              <a:pathLst>
                <a:path extrusionOk="0" h="17858" w="17859">
                  <a:moveTo>
                    <a:pt x="16441" y="523"/>
                  </a:moveTo>
                  <a:cubicBezTo>
                    <a:pt x="16615" y="523"/>
                    <a:pt x="16757" y="665"/>
                    <a:pt x="16757" y="840"/>
                  </a:cubicBezTo>
                  <a:lnTo>
                    <a:pt x="16757" y="2889"/>
                  </a:lnTo>
                  <a:lnTo>
                    <a:pt x="4569" y="2889"/>
                  </a:lnTo>
                  <a:lnTo>
                    <a:pt x="4569" y="840"/>
                  </a:lnTo>
                  <a:cubicBezTo>
                    <a:pt x="4569" y="665"/>
                    <a:pt x="4710" y="523"/>
                    <a:pt x="4885" y="523"/>
                  </a:cubicBezTo>
                  <a:close/>
                  <a:moveTo>
                    <a:pt x="17019" y="3412"/>
                  </a:moveTo>
                  <a:cubicBezTo>
                    <a:pt x="17193" y="3412"/>
                    <a:pt x="17335" y="3554"/>
                    <a:pt x="17335" y="3728"/>
                  </a:cubicBezTo>
                  <a:cubicBezTo>
                    <a:pt x="17335" y="3903"/>
                    <a:pt x="17193" y="4045"/>
                    <a:pt x="17019" y="4045"/>
                  </a:cubicBezTo>
                  <a:lnTo>
                    <a:pt x="4308" y="4045"/>
                  </a:lnTo>
                  <a:cubicBezTo>
                    <a:pt x="4133" y="4045"/>
                    <a:pt x="3992" y="3903"/>
                    <a:pt x="3992" y="3728"/>
                  </a:cubicBezTo>
                  <a:cubicBezTo>
                    <a:pt x="3992" y="3554"/>
                    <a:pt x="4133" y="3412"/>
                    <a:pt x="4308" y="3412"/>
                  </a:cubicBezTo>
                  <a:close/>
                  <a:moveTo>
                    <a:pt x="2573" y="13237"/>
                  </a:moveTo>
                  <a:cubicBezTo>
                    <a:pt x="3016" y="13237"/>
                    <a:pt x="3458" y="13379"/>
                    <a:pt x="3826" y="13663"/>
                  </a:cubicBezTo>
                  <a:lnTo>
                    <a:pt x="953" y="16537"/>
                  </a:lnTo>
                  <a:cubicBezTo>
                    <a:pt x="675" y="16180"/>
                    <a:pt x="525" y="15744"/>
                    <a:pt x="525" y="15284"/>
                  </a:cubicBezTo>
                  <a:cubicBezTo>
                    <a:pt x="525" y="14738"/>
                    <a:pt x="738" y="14223"/>
                    <a:pt x="1125" y="13835"/>
                  </a:cubicBezTo>
                  <a:cubicBezTo>
                    <a:pt x="1525" y="13436"/>
                    <a:pt x="2049" y="13237"/>
                    <a:pt x="2573" y="13237"/>
                  </a:cubicBezTo>
                  <a:close/>
                  <a:moveTo>
                    <a:pt x="4198" y="14033"/>
                  </a:moveTo>
                  <a:cubicBezTo>
                    <a:pt x="4474" y="14390"/>
                    <a:pt x="4624" y="14825"/>
                    <a:pt x="4624" y="15284"/>
                  </a:cubicBezTo>
                  <a:cubicBezTo>
                    <a:pt x="4624" y="15833"/>
                    <a:pt x="4410" y="16348"/>
                    <a:pt x="4022" y="16734"/>
                  </a:cubicBezTo>
                  <a:cubicBezTo>
                    <a:pt x="3623" y="17133"/>
                    <a:pt x="3099" y="17333"/>
                    <a:pt x="2574" y="17333"/>
                  </a:cubicBezTo>
                  <a:cubicBezTo>
                    <a:pt x="2132" y="17333"/>
                    <a:pt x="1689" y="17191"/>
                    <a:pt x="1322" y="16906"/>
                  </a:cubicBezTo>
                  <a:lnTo>
                    <a:pt x="4198" y="14033"/>
                  </a:lnTo>
                  <a:close/>
                  <a:moveTo>
                    <a:pt x="4885" y="0"/>
                  </a:moveTo>
                  <a:cubicBezTo>
                    <a:pt x="4423" y="0"/>
                    <a:pt x="4046" y="377"/>
                    <a:pt x="4046" y="840"/>
                  </a:cubicBezTo>
                  <a:lnTo>
                    <a:pt x="4046" y="2931"/>
                  </a:lnTo>
                  <a:cubicBezTo>
                    <a:pt x="3711" y="3042"/>
                    <a:pt x="3468" y="3357"/>
                    <a:pt x="3468" y="3728"/>
                  </a:cubicBezTo>
                  <a:cubicBezTo>
                    <a:pt x="3468" y="4100"/>
                    <a:pt x="3711" y="4416"/>
                    <a:pt x="4045" y="4526"/>
                  </a:cubicBezTo>
                  <a:lnTo>
                    <a:pt x="4045" y="7232"/>
                  </a:lnTo>
                  <a:cubicBezTo>
                    <a:pt x="4045" y="7375"/>
                    <a:pt x="4162" y="7494"/>
                    <a:pt x="4308" y="7494"/>
                  </a:cubicBezTo>
                  <a:cubicBezTo>
                    <a:pt x="4451" y="7494"/>
                    <a:pt x="4569" y="7375"/>
                    <a:pt x="4569" y="7232"/>
                  </a:cubicBezTo>
                  <a:lnTo>
                    <a:pt x="4569" y="4568"/>
                  </a:lnTo>
                  <a:lnTo>
                    <a:pt x="16757" y="4568"/>
                  </a:lnTo>
                  <a:lnTo>
                    <a:pt x="16757" y="16179"/>
                  </a:lnTo>
                  <a:lnTo>
                    <a:pt x="4987" y="16179"/>
                  </a:lnTo>
                  <a:cubicBezTo>
                    <a:pt x="5091" y="15896"/>
                    <a:pt x="5147" y="15595"/>
                    <a:pt x="5147" y="15284"/>
                  </a:cubicBezTo>
                  <a:cubicBezTo>
                    <a:pt x="5147" y="14686"/>
                    <a:pt x="4942" y="14118"/>
                    <a:pt x="4569" y="13660"/>
                  </a:cubicBezTo>
                  <a:lnTo>
                    <a:pt x="4569" y="8290"/>
                  </a:lnTo>
                  <a:cubicBezTo>
                    <a:pt x="4569" y="8145"/>
                    <a:pt x="4451" y="8028"/>
                    <a:pt x="4308" y="8028"/>
                  </a:cubicBezTo>
                  <a:cubicBezTo>
                    <a:pt x="4162" y="8028"/>
                    <a:pt x="4046" y="8145"/>
                    <a:pt x="4046" y="8290"/>
                  </a:cubicBezTo>
                  <a:lnTo>
                    <a:pt x="4046" y="13175"/>
                  </a:lnTo>
                  <a:cubicBezTo>
                    <a:pt x="3606" y="12868"/>
                    <a:pt x="3090" y="12714"/>
                    <a:pt x="2574" y="12714"/>
                  </a:cubicBezTo>
                  <a:cubicBezTo>
                    <a:pt x="1915" y="12714"/>
                    <a:pt x="1256" y="12965"/>
                    <a:pt x="755" y="13466"/>
                  </a:cubicBezTo>
                  <a:cubicBezTo>
                    <a:pt x="269" y="13952"/>
                    <a:pt x="1" y="14598"/>
                    <a:pt x="1" y="15284"/>
                  </a:cubicBezTo>
                  <a:cubicBezTo>
                    <a:pt x="1" y="15972"/>
                    <a:pt x="269" y="16618"/>
                    <a:pt x="755" y="17104"/>
                  </a:cubicBezTo>
                  <a:cubicBezTo>
                    <a:pt x="1255" y="17606"/>
                    <a:pt x="1915" y="17857"/>
                    <a:pt x="2573" y="17857"/>
                  </a:cubicBezTo>
                  <a:cubicBezTo>
                    <a:pt x="3116" y="17857"/>
                    <a:pt x="3657" y="17687"/>
                    <a:pt x="4113" y="17347"/>
                  </a:cubicBezTo>
                  <a:cubicBezTo>
                    <a:pt x="4241" y="17647"/>
                    <a:pt x="4537" y="17858"/>
                    <a:pt x="4885" y="17858"/>
                  </a:cubicBezTo>
                  <a:lnTo>
                    <a:pt x="8406" y="17858"/>
                  </a:lnTo>
                  <a:cubicBezTo>
                    <a:pt x="8551" y="17858"/>
                    <a:pt x="8668" y="17741"/>
                    <a:pt x="8668" y="17596"/>
                  </a:cubicBezTo>
                  <a:cubicBezTo>
                    <a:pt x="8668" y="17452"/>
                    <a:pt x="8551" y="17335"/>
                    <a:pt x="8406" y="17335"/>
                  </a:cubicBezTo>
                  <a:lnTo>
                    <a:pt x="4885" y="17335"/>
                  </a:lnTo>
                  <a:cubicBezTo>
                    <a:pt x="4710" y="17335"/>
                    <a:pt x="4569" y="17193"/>
                    <a:pt x="4569" y="17018"/>
                  </a:cubicBezTo>
                  <a:lnTo>
                    <a:pt x="4569" y="16910"/>
                  </a:lnTo>
                  <a:cubicBezTo>
                    <a:pt x="4624" y="16843"/>
                    <a:pt x="4675" y="16774"/>
                    <a:pt x="4722" y="16702"/>
                  </a:cubicBezTo>
                  <a:lnTo>
                    <a:pt x="16757" y="16702"/>
                  </a:lnTo>
                  <a:lnTo>
                    <a:pt x="16757" y="17018"/>
                  </a:lnTo>
                  <a:cubicBezTo>
                    <a:pt x="16757" y="17193"/>
                    <a:pt x="16615" y="17335"/>
                    <a:pt x="16441" y="17335"/>
                  </a:cubicBezTo>
                  <a:lnTo>
                    <a:pt x="9454" y="17335"/>
                  </a:lnTo>
                  <a:cubicBezTo>
                    <a:pt x="9309" y="17335"/>
                    <a:pt x="9192" y="17452"/>
                    <a:pt x="9192" y="17596"/>
                  </a:cubicBezTo>
                  <a:cubicBezTo>
                    <a:pt x="9192" y="17741"/>
                    <a:pt x="9309" y="17858"/>
                    <a:pt x="9454" y="17858"/>
                  </a:cubicBezTo>
                  <a:lnTo>
                    <a:pt x="16441" y="17858"/>
                  </a:lnTo>
                  <a:cubicBezTo>
                    <a:pt x="16903" y="17858"/>
                    <a:pt x="17282" y="17481"/>
                    <a:pt x="17282" y="17018"/>
                  </a:cubicBezTo>
                  <a:lnTo>
                    <a:pt x="17282" y="4526"/>
                  </a:lnTo>
                  <a:cubicBezTo>
                    <a:pt x="17616" y="4416"/>
                    <a:pt x="17859" y="4100"/>
                    <a:pt x="17859" y="3728"/>
                  </a:cubicBezTo>
                  <a:cubicBezTo>
                    <a:pt x="17859" y="3357"/>
                    <a:pt x="17616" y="3042"/>
                    <a:pt x="17282" y="2931"/>
                  </a:cubicBezTo>
                  <a:lnTo>
                    <a:pt x="17282" y="840"/>
                  </a:lnTo>
                  <a:cubicBezTo>
                    <a:pt x="17282" y="377"/>
                    <a:pt x="16903" y="0"/>
                    <a:pt x="16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8"/>
            <p:cNvSpPr/>
            <p:nvPr/>
          </p:nvSpPr>
          <p:spPr>
            <a:xfrm>
              <a:off x="6635670" y="1498093"/>
              <a:ext cx="222959" cy="10676"/>
            </a:xfrm>
            <a:custGeom>
              <a:rect b="b" l="l" r="r" t="t"/>
              <a:pathLst>
                <a:path extrusionOk="0" h="523" w="10924">
                  <a:moveTo>
                    <a:pt x="262" y="0"/>
                  </a:moveTo>
                  <a:cubicBezTo>
                    <a:pt x="118" y="0"/>
                    <a:pt x="0" y="117"/>
                    <a:pt x="0" y="261"/>
                  </a:cubicBezTo>
                  <a:cubicBezTo>
                    <a:pt x="0" y="406"/>
                    <a:pt x="118" y="523"/>
                    <a:pt x="262" y="523"/>
                  </a:cubicBezTo>
                  <a:lnTo>
                    <a:pt x="10663" y="523"/>
                  </a:lnTo>
                  <a:cubicBezTo>
                    <a:pt x="10806" y="523"/>
                    <a:pt x="10923" y="406"/>
                    <a:pt x="10923" y="261"/>
                  </a:cubicBezTo>
                  <a:cubicBezTo>
                    <a:pt x="10923" y="117"/>
                    <a:pt x="10806" y="0"/>
                    <a:pt x="106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8"/>
            <p:cNvSpPr/>
            <p:nvPr/>
          </p:nvSpPr>
          <p:spPr>
            <a:xfrm>
              <a:off x="6647447" y="1592440"/>
              <a:ext cx="199385" cy="187611"/>
            </a:xfrm>
            <a:custGeom>
              <a:rect b="b" l="l" r="r" t="t"/>
              <a:pathLst>
                <a:path extrusionOk="0" h="9191" w="9769">
                  <a:moveTo>
                    <a:pt x="8951" y="524"/>
                  </a:moveTo>
                  <a:cubicBezTo>
                    <a:pt x="9112" y="524"/>
                    <a:pt x="9247" y="656"/>
                    <a:pt x="9247" y="820"/>
                  </a:cubicBezTo>
                  <a:lnTo>
                    <a:pt x="9247" y="3468"/>
                  </a:lnTo>
                  <a:lnTo>
                    <a:pt x="6599" y="3468"/>
                  </a:lnTo>
                  <a:cubicBezTo>
                    <a:pt x="6436" y="3468"/>
                    <a:pt x="6303" y="3335"/>
                    <a:pt x="6303" y="3170"/>
                  </a:cubicBezTo>
                  <a:lnTo>
                    <a:pt x="6303" y="524"/>
                  </a:lnTo>
                  <a:close/>
                  <a:moveTo>
                    <a:pt x="5779" y="524"/>
                  </a:moveTo>
                  <a:lnTo>
                    <a:pt x="5779" y="3170"/>
                  </a:lnTo>
                  <a:cubicBezTo>
                    <a:pt x="5779" y="3623"/>
                    <a:pt x="6146" y="3990"/>
                    <a:pt x="6599" y="3990"/>
                  </a:cubicBezTo>
                  <a:lnTo>
                    <a:pt x="9247" y="3990"/>
                  </a:lnTo>
                  <a:lnTo>
                    <a:pt x="9247" y="6357"/>
                  </a:lnTo>
                  <a:lnTo>
                    <a:pt x="525" y="6357"/>
                  </a:lnTo>
                  <a:lnTo>
                    <a:pt x="525" y="820"/>
                  </a:lnTo>
                  <a:cubicBezTo>
                    <a:pt x="525" y="656"/>
                    <a:pt x="657" y="524"/>
                    <a:pt x="822" y="524"/>
                  </a:cubicBezTo>
                  <a:close/>
                  <a:moveTo>
                    <a:pt x="9247" y="6880"/>
                  </a:moveTo>
                  <a:lnTo>
                    <a:pt x="9247" y="8372"/>
                  </a:lnTo>
                  <a:cubicBezTo>
                    <a:pt x="9247" y="8535"/>
                    <a:pt x="9112" y="8668"/>
                    <a:pt x="8951" y="8668"/>
                  </a:cubicBezTo>
                  <a:lnTo>
                    <a:pt x="822" y="8668"/>
                  </a:lnTo>
                  <a:cubicBezTo>
                    <a:pt x="657" y="8668"/>
                    <a:pt x="525" y="8535"/>
                    <a:pt x="525" y="8372"/>
                  </a:cubicBezTo>
                  <a:lnTo>
                    <a:pt x="525" y="6880"/>
                  </a:lnTo>
                  <a:close/>
                  <a:moveTo>
                    <a:pt x="822" y="1"/>
                  </a:moveTo>
                  <a:cubicBezTo>
                    <a:pt x="368" y="1"/>
                    <a:pt x="0" y="368"/>
                    <a:pt x="0" y="820"/>
                  </a:cubicBezTo>
                  <a:lnTo>
                    <a:pt x="0" y="8372"/>
                  </a:lnTo>
                  <a:cubicBezTo>
                    <a:pt x="0" y="8823"/>
                    <a:pt x="368" y="9191"/>
                    <a:pt x="822" y="9191"/>
                  </a:cubicBezTo>
                  <a:lnTo>
                    <a:pt x="8951" y="9191"/>
                  </a:lnTo>
                  <a:cubicBezTo>
                    <a:pt x="9403" y="9191"/>
                    <a:pt x="9769" y="8823"/>
                    <a:pt x="9769" y="8372"/>
                  </a:cubicBezTo>
                  <a:lnTo>
                    <a:pt x="9769" y="820"/>
                  </a:lnTo>
                  <a:cubicBezTo>
                    <a:pt x="9769" y="368"/>
                    <a:pt x="9403" y="1"/>
                    <a:pt x="8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8"/>
            <p:cNvSpPr/>
            <p:nvPr/>
          </p:nvSpPr>
          <p:spPr>
            <a:xfrm>
              <a:off x="6718208" y="1745758"/>
              <a:ext cx="57903" cy="10696"/>
            </a:xfrm>
            <a:custGeom>
              <a:rect b="b" l="l" r="r" t="t"/>
              <a:pathLst>
                <a:path extrusionOk="0" h="524" w="2837">
                  <a:moveTo>
                    <a:pt x="263" y="1"/>
                  </a:moveTo>
                  <a:cubicBezTo>
                    <a:pt x="117" y="1"/>
                    <a:pt x="0" y="117"/>
                    <a:pt x="0" y="262"/>
                  </a:cubicBezTo>
                  <a:cubicBezTo>
                    <a:pt x="0" y="407"/>
                    <a:pt x="117" y="524"/>
                    <a:pt x="263" y="524"/>
                  </a:cubicBezTo>
                  <a:lnTo>
                    <a:pt x="2572" y="524"/>
                  </a:lnTo>
                  <a:cubicBezTo>
                    <a:pt x="2718" y="524"/>
                    <a:pt x="2836" y="407"/>
                    <a:pt x="2836" y="262"/>
                  </a:cubicBezTo>
                  <a:cubicBezTo>
                    <a:pt x="2836" y="117"/>
                    <a:pt x="2718" y="1"/>
                    <a:pt x="25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8"/>
            <p:cNvSpPr/>
            <p:nvPr/>
          </p:nvSpPr>
          <p:spPr>
            <a:xfrm>
              <a:off x="6671061" y="1616016"/>
              <a:ext cx="81436" cy="34293"/>
            </a:xfrm>
            <a:custGeom>
              <a:rect b="b" l="l" r="r" t="t"/>
              <a:pathLst>
                <a:path extrusionOk="0" h="1680" w="3990">
                  <a:moveTo>
                    <a:pt x="3449" y="525"/>
                  </a:moveTo>
                  <a:cubicBezTo>
                    <a:pt x="3458" y="525"/>
                    <a:pt x="3468" y="531"/>
                    <a:pt x="3468" y="542"/>
                  </a:cubicBezTo>
                  <a:lnTo>
                    <a:pt x="3468" y="1139"/>
                  </a:lnTo>
                  <a:cubicBezTo>
                    <a:pt x="3468" y="1149"/>
                    <a:pt x="3458" y="1157"/>
                    <a:pt x="3449" y="1157"/>
                  </a:cubicBezTo>
                  <a:lnTo>
                    <a:pt x="541" y="1157"/>
                  </a:lnTo>
                  <a:cubicBezTo>
                    <a:pt x="532" y="1157"/>
                    <a:pt x="522" y="1149"/>
                    <a:pt x="522" y="1139"/>
                  </a:cubicBezTo>
                  <a:lnTo>
                    <a:pt x="522" y="542"/>
                  </a:lnTo>
                  <a:cubicBezTo>
                    <a:pt x="522" y="531"/>
                    <a:pt x="532" y="525"/>
                    <a:pt x="541" y="525"/>
                  </a:cubicBezTo>
                  <a:close/>
                  <a:moveTo>
                    <a:pt x="541" y="0"/>
                  </a:moveTo>
                  <a:cubicBezTo>
                    <a:pt x="242" y="0"/>
                    <a:pt x="1" y="243"/>
                    <a:pt x="1" y="542"/>
                  </a:cubicBezTo>
                  <a:lnTo>
                    <a:pt x="1" y="1139"/>
                  </a:lnTo>
                  <a:cubicBezTo>
                    <a:pt x="1" y="1437"/>
                    <a:pt x="242" y="1679"/>
                    <a:pt x="541" y="1679"/>
                  </a:cubicBezTo>
                  <a:lnTo>
                    <a:pt x="3449" y="1679"/>
                  </a:lnTo>
                  <a:cubicBezTo>
                    <a:pt x="3748" y="1679"/>
                    <a:pt x="3989" y="1437"/>
                    <a:pt x="3989" y="1139"/>
                  </a:cubicBezTo>
                  <a:lnTo>
                    <a:pt x="3989" y="542"/>
                  </a:lnTo>
                  <a:cubicBezTo>
                    <a:pt x="3989" y="243"/>
                    <a:pt x="3748" y="0"/>
                    <a:pt x="3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8"/>
            <p:cNvSpPr/>
            <p:nvPr/>
          </p:nvSpPr>
          <p:spPr>
            <a:xfrm>
              <a:off x="6671061" y="1663210"/>
              <a:ext cx="81436" cy="10696"/>
            </a:xfrm>
            <a:custGeom>
              <a:rect b="b" l="l" r="r" t="t"/>
              <a:pathLst>
                <a:path extrusionOk="0" h="524" w="3990">
                  <a:moveTo>
                    <a:pt x="262" y="1"/>
                  </a:moveTo>
                  <a:cubicBezTo>
                    <a:pt x="116" y="1"/>
                    <a:pt x="1" y="117"/>
                    <a:pt x="1" y="262"/>
                  </a:cubicBezTo>
                  <a:cubicBezTo>
                    <a:pt x="1" y="407"/>
                    <a:pt x="116" y="523"/>
                    <a:pt x="262" y="523"/>
                  </a:cubicBezTo>
                  <a:lnTo>
                    <a:pt x="3728" y="523"/>
                  </a:lnTo>
                  <a:cubicBezTo>
                    <a:pt x="3872" y="523"/>
                    <a:pt x="3989" y="407"/>
                    <a:pt x="3989" y="262"/>
                  </a:cubicBezTo>
                  <a:cubicBezTo>
                    <a:pt x="3989" y="117"/>
                    <a:pt x="3872" y="1"/>
                    <a:pt x="37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8"/>
            <p:cNvSpPr/>
            <p:nvPr/>
          </p:nvSpPr>
          <p:spPr>
            <a:xfrm>
              <a:off x="6688736" y="1686786"/>
              <a:ext cx="46086" cy="10717"/>
            </a:xfrm>
            <a:custGeom>
              <a:rect b="b" l="l" r="r" t="t"/>
              <a:pathLst>
                <a:path extrusionOk="0" h="525" w="2258">
                  <a:moveTo>
                    <a:pt x="263" y="0"/>
                  </a:moveTo>
                  <a:cubicBezTo>
                    <a:pt x="117" y="0"/>
                    <a:pt x="0" y="118"/>
                    <a:pt x="0" y="262"/>
                  </a:cubicBezTo>
                  <a:cubicBezTo>
                    <a:pt x="0" y="406"/>
                    <a:pt x="117" y="524"/>
                    <a:pt x="263" y="524"/>
                  </a:cubicBezTo>
                  <a:lnTo>
                    <a:pt x="1995" y="524"/>
                  </a:lnTo>
                  <a:cubicBezTo>
                    <a:pt x="2141" y="524"/>
                    <a:pt x="2258" y="406"/>
                    <a:pt x="2258" y="262"/>
                  </a:cubicBezTo>
                  <a:cubicBezTo>
                    <a:pt x="2258" y="118"/>
                    <a:pt x="2141"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8"/>
            <p:cNvSpPr/>
            <p:nvPr/>
          </p:nvSpPr>
          <p:spPr>
            <a:xfrm>
              <a:off x="6788990" y="1616016"/>
              <a:ext cx="34289" cy="34293"/>
            </a:xfrm>
            <a:custGeom>
              <a:rect b="b" l="l" r="r" t="t"/>
              <a:pathLst>
                <a:path extrusionOk="0" h="1680" w="1680">
                  <a:moveTo>
                    <a:pt x="839" y="525"/>
                  </a:moveTo>
                  <a:cubicBezTo>
                    <a:pt x="1014" y="525"/>
                    <a:pt x="1155" y="665"/>
                    <a:pt x="1155" y="841"/>
                  </a:cubicBezTo>
                  <a:cubicBezTo>
                    <a:pt x="1155" y="1014"/>
                    <a:pt x="1014" y="1157"/>
                    <a:pt x="839" y="1157"/>
                  </a:cubicBezTo>
                  <a:cubicBezTo>
                    <a:pt x="664" y="1157"/>
                    <a:pt x="523" y="1014"/>
                    <a:pt x="523" y="841"/>
                  </a:cubicBezTo>
                  <a:cubicBezTo>
                    <a:pt x="523" y="665"/>
                    <a:pt x="664" y="525"/>
                    <a:pt x="839" y="525"/>
                  </a:cubicBezTo>
                  <a:close/>
                  <a:moveTo>
                    <a:pt x="839" y="0"/>
                  </a:moveTo>
                  <a:cubicBezTo>
                    <a:pt x="377" y="0"/>
                    <a:pt x="0" y="377"/>
                    <a:pt x="0" y="841"/>
                  </a:cubicBezTo>
                  <a:cubicBezTo>
                    <a:pt x="0" y="1303"/>
                    <a:pt x="377" y="1679"/>
                    <a:pt x="839" y="1679"/>
                  </a:cubicBezTo>
                  <a:cubicBezTo>
                    <a:pt x="1301" y="1679"/>
                    <a:pt x="1679" y="1303"/>
                    <a:pt x="1679" y="841"/>
                  </a:cubicBezTo>
                  <a:cubicBezTo>
                    <a:pt x="1679" y="377"/>
                    <a:pt x="1301"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8"/>
            <p:cNvSpPr/>
            <p:nvPr/>
          </p:nvSpPr>
          <p:spPr>
            <a:xfrm>
              <a:off x="6590809" y="1795748"/>
              <a:ext cx="15879" cy="14860"/>
            </a:xfrm>
            <a:custGeom>
              <a:rect b="b" l="l" r="r" t="t"/>
              <a:pathLst>
                <a:path extrusionOk="0" h="728" w="778">
                  <a:moveTo>
                    <a:pt x="489" y="1"/>
                  </a:moveTo>
                  <a:cubicBezTo>
                    <a:pt x="423" y="1"/>
                    <a:pt x="356" y="26"/>
                    <a:pt x="305" y="77"/>
                  </a:cubicBezTo>
                  <a:lnTo>
                    <a:pt x="101" y="282"/>
                  </a:lnTo>
                  <a:cubicBezTo>
                    <a:pt x="0" y="384"/>
                    <a:pt x="0" y="549"/>
                    <a:pt x="101" y="651"/>
                  </a:cubicBezTo>
                  <a:cubicBezTo>
                    <a:pt x="153" y="702"/>
                    <a:pt x="219" y="728"/>
                    <a:pt x="286" y="728"/>
                  </a:cubicBezTo>
                  <a:cubicBezTo>
                    <a:pt x="353" y="728"/>
                    <a:pt x="420" y="702"/>
                    <a:pt x="471" y="651"/>
                  </a:cubicBezTo>
                  <a:lnTo>
                    <a:pt x="674" y="446"/>
                  </a:lnTo>
                  <a:cubicBezTo>
                    <a:pt x="778" y="345"/>
                    <a:pt x="778" y="180"/>
                    <a:pt x="674" y="77"/>
                  </a:cubicBezTo>
                  <a:cubicBezTo>
                    <a:pt x="623" y="26"/>
                    <a:pt x="556" y="1"/>
                    <a:pt x="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1" name="Google Shape;2741;p78"/>
          <p:cNvSpPr/>
          <p:nvPr/>
        </p:nvSpPr>
        <p:spPr>
          <a:xfrm rot="10800000">
            <a:off x="7029615" y="93773"/>
            <a:ext cx="356660" cy="1069115"/>
          </a:xfrm>
          <a:custGeom>
            <a:rect b="b" l="l" r="r" t="t"/>
            <a:pathLst>
              <a:path extrusionOk="0" h="36070" w="18523">
                <a:moveTo>
                  <a:pt x="3735" y="1"/>
                </a:moveTo>
                <a:cubicBezTo>
                  <a:pt x="1680" y="1"/>
                  <a:pt x="1" y="1655"/>
                  <a:pt x="1" y="3710"/>
                </a:cubicBezTo>
                <a:lnTo>
                  <a:pt x="1" y="34712"/>
                </a:lnTo>
                <a:cubicBezTo>
                  <a:pt x="1" y="35427"/>
                  <a:pt x="600" y="35925"/>
                  <a:pt x="1234" y="35925"/>
                </a:cubicBezTo>
                <a:cubicBezTo>
                  <a:pt x="1489" y="35925"/>
                  <a:pt x="1751" y="35845"/>
                  <a:pt x="1981" y="35665"/>
                </a:cubicBezTo>
                <a:lnTo>
                  <a:pt x="8071" y="30903"/>
                </a:lnTo>
                <a:cubicBezTo>
                  <a:pt x="8288" y="30737"/>
                  <a:pt x="8545" y="30655"/>
                  <a:pt x="8804" y="30655"/>
                </a:cubicBezTo>
                <a:cubicBezTo>
                  <a:pt x="9052" y="30655"/>
                  <a:pt x="9304" y="30731"/>
                  <a:pt x="9525" y="30878"/>
                </a:cubicBezTo>
                <a:lnTo>
                  <a:pt x="16617" y="35840"/>
                </a:lnTo>
                <a:cubicBezTo>
                  <a:pt x="16838" y="35999"/>
                  <a:pt x="17080" y="36070"/>
                  <a:pt x="17317" y="36070"/>
                </a:cubicBezTo>
                <a:cubicBezTo>
                  <a:pt x="17942" y="36070"/>
                  <a:pt x="18522" y="35572"/>
                  <a:pt x="18522" y="34863"/>
                </a:cubicBezTo>
                <a:lnTo>
                  <a:pt x="18522" y="3710"/>
                </a:lnTo>
                <a:cubicBezTo>
                  <a:pt x="18522" y="1655"/>
                  <a:pt x="16868" y="1"/>
                  <a:pt x="14813" y="1"/>
                </a:cubicBez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741"/>
                                        </p:tgtEl>
                                        <p:attrNameLst>
                                          <p:attrName>style.visibility</p:attrName>
                                        </p:attrNameLst>
                                      </p:cBhvr>
                                      <p:to>
                                        <p:strVal val="visible"/>
                                      </p:to>
                                    </p:set>
                                    <p:animEffect filter="fade" transition="in">
                                      <p:cBhvr>
                                        <p:cTn dur="1000"/>
                                        <p:tgtEl>
                                          <p:spTgt spid="2741"/>
                                        </p:tgtEl>
                                      </p:cBhvr>
                                    </p:animEffect>
                                  </p:childTnLst>
                                </p:cTn>
                              </p:par>
                              <p:par>
                                <p:cTn fill="hold" nodeType="withEffect" presetClass="entr" presetID="10" presetSubtype="0">
                                  <p:stCondLst>
                                    <p:cond delay="0"/>
                                  </p:stCondLst>
                                  <p:childTnLst>
                                    <p:set>
                                      <p:cBhvr>
                                        <p:cTn dur="1" fill="hold">
                                          <p:stCondLst>
                                            <p:cond delay="0"/>
                                          </p:stCondLst>
                                        </p:cTn>
                                        <p:tgtEl>
                                          <p:spTgt spid="2717"/>
                                        </p:tgtEl>
                                        <p:attrNameLst>
                                          <p:attrName>style.visibility</p:attrName>
                                        </p:attrNameLst>
                                      </p:cBhvr>
                                      <p:to>
                                        <p:strVal val="visible"/>
                                      </p:to>
                                    </p:set>
                                    <p:animEffect filter="fade" transition="in">
                                      <p:cBhvr>
                                        <p:cTn dur="1000"/>
                                        <p:tgtEl>
                                          <p:spTgt spid="271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718"/>
                                        </p:tgtEl>
                                        <p:attrNameLst>
                                          <p:attrName>style.visibility</p:attrName>
                                        </p:attrNameLst>
                                      </p:cBhvr>
                                      <p:to>
                                        <p:strVal val="visible"/>
                                      </p:to>
                                    </p:set>
                                    <p:animEffect filter="fade" transition="in">
                                      <p:cBhvr>
                                        <p:cTn dur="1000"/>
                                        <p:tgtEl>
                                          <p:spTgt spid="2718"/>
                                        </p:tgtEl>
                                      </p:cBhvr>
                                    </p:animEffect>
                                  </p:childTnLst>
                                </p:cTn>
                              </p:par>
                              <p:par>
                                <p:cTn fill="hold" nodeType="withEffect" presetClass="entr" presetID="10" presetSubtype="0">
                                  <p:stCondLst>
                                    <p:cond delay="0"/>
                                  </p:stCondLst>
                                  <p:childTnLst>
                                    <p:set>
                                      <p:cBhvr>
                                        <p:cTn dur="1" fill="hold">
                                          <p:stCondLst>
                                            <p:cond delay="0"/>
                                          </p:stCondLst>
                                        </p:cTn>
                                        <p:tgtEl>
                                          <p:spTgt spid="2731"/>
                                        </p:tgtEl>
                                        <p:attrNameLst>
                                          <p:attrName>style.visibility</p:attrName>
                                        </p:attrNameLst>
                                      </p:cBhvr>
                                      <p:to>
                                        <p:strVal val="visible"/>
                                      </p:to>
                                    </p:set>
                                    <p:animEffect filter="fade" transition="in">
                                      <p:cBhvr>
                                        <p:cTn dur="1000"/>
                                        <p:tgtEl>
                                          <p:spTgt spid="2731"/>
                                        </p:tgtEl>
                                      </p:cBhvr>
                                    </p:animEffect>
                                  </p:childTnLst>
                                </p:cTn>
                              </p:par>
                              <p:par>
                                <p:cTn fill="hold" nodeType="withEffect" presetClass="entr" presetID="10" presetSubtype="0">
                                  <p:stCondLst>
                                    <p:cond delay="0"/>
                                  </p:stCondLst>
                                  <p:childTnLst>
                                    <p:set>
                                      <p:cBhvr>
                                        <p:cTn dur="1" fill="hold">
                                          <p:stCondLst>
                                            <p:cond delay="0"/>
                                          </p:stCondLst>
                                        </p:cTn>
                                        <p:tgtEl>
                                          <p:spTgt spid="2713"/>
                                        </p:tgtEl>
                                        <p:attrNameLst>
                                          <p:attrName>style.visibility</p:attrName>
                                        </p:attrNameLst>
                                      </p:cBhvr>
                                      <p:to>
                                        <p:strVal val="visible"/>
                                      </p:to>
                                    </p:set>
                                    <p:animEffect filter="fade" transition="in">
                                      <p:cBhvr>
                                        <p:cTn dur="1000"/>
                                        <p:tgtEl>
                                          <p:spTgt spid="2713"/>
                                        </p:tgtEl>
                                      </p:cBhvr>
                                    </p:animEffect>
                                  </p:childTnLst>
                                </p:cTn>
                              </p:par>
                              <p:par>
                                <p:cTn fill="hold" nodeType="withEffect" presetClass="entr" presetID="10" presetSubtype="0">
                                  <p:stCondLst>
                                    <p:cond delay="0"/>
                                  </p:stCondLst>
                                  <p:childTnLst>
                                    <p:set>
                                      <p:cBhvr>
                                        <p:cTn dur="1" fill="hold">
                                          <p:stCondLst>
                                            <p:cond delay="0"/>
                                          </p:stCondLst>
                                        </p:cTn>
                                        <p:tgtEl>
                                          <p:spTgt spid="2714"/>
                                        </p:tgtEl>
                                        <p:attrNameLst>
                                          <p:attrName>style.visibility</p:attrName>
                                        </p:attrNameLst>
                                      </p:cBhvr>
                                      <p:to>
                                        <p:strVal val="visible"/>
                                      </p:to>
                                    </p:set>
                                    <p:animEffect filter="fade" transition="in">
                                      <p:cBhvr>
                                        <p:cTn dur="1000"/>
                                        <p:tgtEl>
                                          <p:spTgt spid="271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721"/>
                                        </p:tgtEl>
                                        <p:attrNameLst>
                                          <p:attrName>style.visibility</p:attrName>
                                        </p:attrNameLst>
                                      </p:cBhvr>
                                      <p:to>
                                        <p:strVal val="visible"/>
                                      </p:to>
                                    </p:set>
                                    <p:animEffect filter="fade" transition="in">
                                      <p:cBhvr>
                                        <p:cTn dur="1000"/>
                                        <p:tgtEl>
                                          <p:spTgt spid="2721"/>
                                        </p:tgtEl>
                                      </p:cBhvr>
                                    </p:animEffect>
                                  </p:childTnLst>
                                </p:cTn>
                              </p:par>
                              <p:par>
                                <p:cTn fill="hold" nodeType="withEffect" presetClass="entr" presetID="10" presetSubtype="0">
                                  <p:stCondLst>
                                    <p:cond delay="0"/>
                                  </p:stCondLst>
                                  <p:childTnLst>
                                    <p:set>
                                      <p:cBhvr>
                                        <p:cTn dur="1" fill="hold">
                                          <p:stCondLst>
                                            <p:cond delay="0"/>
                                          </p:stCondLst>
                                        </p:cTn>
                                        <p:tgtEl>
                                          <p:spTgt spid="2726"/>
                                        </p:tgtEl>
                                        <p:attrNameLst>
                                          <p:attrName>style.visibility</p:attrName>
                                        </p:attrNameLst>
                                      </p:cBhvr>
                                      <p:to>
                                        <p:strVal val="visible"/>
                                      </p:to>
                                    </p:set>
                                    <p:animEffect filter="fade" transition="in">
                                      <p:cBhvr>
                                        <p:cTn dur="1000"/>
                                        <p:tgtEl>
                                          <p:spTgt spid="2726"/>
                                        </p:tgtEl>
                                      </p:cBhvr>
                                    </p:animEffect>
                                  </p:childTnLst>
                                </p:cTn>
                              </p:par>
                              <p:par>
                                <p:cTn fill="hold" nodeType="withEffect" presetClass="entr" presetID="10" presetSubtype="0">
                                  <p:stCondLst>
                                    <p:cond delay="0"/>
                                  </p:stCondLst>
                                  <p:childTnLst>
                                    <p:set>
                                      <p:cBhvr>
                                        <p:cTn dur="1" fill="hold">
                                          <p:stCondLst>
                                            <p:cond delay="0"/>
                                          </p:stCondLst>
                                        </p:cTn>
                                        <p:tgtEl>
                                          <p:spTgt spid="2715"/>
                                        </p:tgtEl>
                                        <p:attrNameLst>
                                          <p:attrName>style.visibility</p:attrName>
                                        </p:attrNameLst>
                                      </p:cBhvr>
                                      <p:to>
                                        <p:strVal val="visible"/>
                                      </p:to>
                                    </p:set>
                                    <p:animEffect filter="fade" transition="in">
                                      <p:cBhvr>
                                        <p:cTn dur="1000"/>
                                        <p:tgtEl>
                                          <p:spTgt spid="2715"/>
                                        </p:tgtEl>
                                      </p:cBhvr>
                                    </p:animEffect>
                                  </p:childTnLst>
                                </p:cTn>
                              </p:par>
                              <p:par>
                                <p:cTn fill="hold" nodeType="withEffect" presetClass="entr" presetID="10" presetSubtype="0">
                                  <p:stCondLst>
                                    <p:cond delay="0"/>
                                  </p:stCondLst>
                                  <p:childTnLst>
                                    <p:set>
                                      <p:cBhvr>
                                        <p:cTn dur="1" fill="hold">
                                          <p:stCondLst>
                                            <p:cond delay="0"/>
                                          </p:stCondLst>
                                        </p:cTn>
                                        <p:tgtEl>
                                          <p:spTgt spid="2716"/>
                                        </p:tgtEl>
                                        <p:attrNameLst>
                                          <p:attrName>style.visibility</p:attrName>
                                        </p:attrNameLst>
                                      </p:cBhvr>
                                      <p:to>
                                        <p:strVal val="visible"/>
                                      </p:to>
                                    </p:set>
                                    <p:animEffect filter="fade" transition="in">
                                      <p:cBhvr>
                                        <p:cTn dur="1000"/>
                                        <p:tgtEl>
                                          <p:spTgt spid="2716"/>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724"/>
                                        </p:tgtEl>
                                        <p:attrNameLst>
                                          <p:attrName>style.visibility</p:attrName>
                                        </p:attrNameLst>
                                      </p:cBhvr>
                                      <p:to>
                                        <p:strVal val="visible"/>
                                      </p:to>
                                    </p:set>
                                    <p:animEffect filter="fade" transition="in">
                                      <p:cBhvr>
                                        <p:cTn dur="1000"/>
                                        <p:tgtEl>
                                          <p:spTgt spid="2724"/>
                                        </p:tgtEl>
                                      </p:cBhvr>
                                    </p:animEffect>
                                  </p:childTnLst>
                                </p:cTn>
                              </p:par>
                              <p:par>
                                <p:cTn fill="hold" nodeType="withEffect" presetClass="entr" presetID="10" presetSubtype="0">
                                  <p:stCondLst>
                                    <p:cond delay="0"/>
                                  </p:stCondLst>
                                  <p:childTnLst>
                                    <p:set>
                                      <p:cBhvr>
                                        <p:cTn dur="1" fill="hold">
                                          <p:stCondLst>
                                            <p:cond delay="0"/>
                                          </p:stCondLst>
                                        </p:cTn>
                                        <p:tgtEl>
                                          <p:spTgt spid="2725"/>
                                        </p:tgtEl>
                                        <p:attrNameLst>
                                          <p:attrName>style.visibility</p:attrName>
                                        </p:attrNameLst>
                                      </p:cBhvr>
                                      <p:to>
                                        <p:strVal val="visible"/>
                                      </p:to>
                                    </p:set>
                                    <p:animEffect filter="fade" transition="in">
                                      <p:cBhvr>
                                        <p:cTn dur="1000"/>
                                        <p:tgtEl>
                                          <p:spTgt spid="272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5" name="Shape 2745"/>
        <p:cNvGrpSpPr/>
        <p:nvPr/>
      </p:nvGrpSpPr>
      <p:grpSpPr>
        <a:xfrm>
          <a:off x="0" y="0"/>
          <a:ext cx="0" cy="0"/>
          <a:chOff x="0" y="0"/>
          <a:chExt cx="0" cy="0"/>
        </a:xfrm>
      </p:grpSpPr>
      <p:sp>
        <p:nvSpPr>
          <p:cNvPr id="2746" name="Google Shape;2746;p79"/>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Test results</a:t>
            </a:r>
            <a:endParaRPr/>
          </a:p>
        </p:txBody>
      </p:sp>
      <p:graphicFrame>
        <p:nvGraphicFramePr>
          <p:cNvPr id="2747" name="Google Shape;2747;p79"/>
          <p:cNvGraphicFramePr/>
          <p:nvPr/>
        </p:nvGraphicFramePr>
        <p:xfrm>
          <a:off x="1498500" y="2028707"/>
          <a:ext cx="3000000" cy="3000000"/>
        </p:xfrm>
        <a:graphic>
          <a:graphicData uri="http://schemas.openxmlformats.org/drawingml/2006/table">
            <a:tbl>
              <a:tblPr>
                <a:noFill/>
                <a:tableStyleId>{66C1FE57-87C2-4324-8973-9EFDEA8DFFF2}</a:tableStyleId>
              </a:tblPr>
              <a:tblGrid>
                <a:gridCol w="1023050"/>
                <a:gridCol w="1031750"/>
                <a:gridCol w="1023050"/>
                <a:gridCol w="1023050"/>
                <a:gridCol w="1023050"/>
                <a:gridCol w="1023050"/>
              </a:tblGrid>
              <a:tr h="396200">
                <a:tc>
                  <a:txBody>
                    <a:bodyPr/>
                    <a:lstStyle/>
                    <a:p>
                      <a:pPr indent="0" lvl="0" marL="0" rtl="0" algn="ctr">
                        <a:spcBef>
                          <a:spcPts val="0"/>
                        </a:spcBef>
                        <a:spcAft>
                          <a:spcPts val="0"/>
                        </a:spcAft>
                        <a:buNone/>
                      </a:pPr>
                      <a:r>
                        <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alpha val="0"/>
                        </a:schemeClr>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alpha val="0"/>
                        </a:schemeClr>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Test 1</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Test 2</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Test 3</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Test 4</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Test 5</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962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Group 1</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80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10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100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25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4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962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Group 2</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50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0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59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75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49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962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Group 3</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30 mg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65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21 mg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90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120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962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Group 4</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5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45 mg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31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1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32 mg / dl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sp>
        <p:nvSpPr>
          <p:cNvPr id="2748" name="Google Shape;2748;p79"/>
          <p:cNvSpPr txBox="1"/>
          <p:nvPr>
            <p:ph idx="4294967295" type="subTitle"/>
          </p:nvPr>
        </p:nvSpPr>
        <p:spPr>
          <a:xfrm>
            <a:off x="1841550" y="1507395"/>
            <a:ext cx="5460900" cy="299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a:t>
            </a:r>
            <a:r>
              <a:rPr lang="en"/>
              <a:t>ou can make a brief description here…</a:t>
            </a:r>
            <a:endParaRPr/>
          </a:p>
        </p:txBody>
      </p:sp>
      <p:grpSp>
        <p:nvGrpSpPr>
          <p:cNvPr id="2749" name="Google Shape;2749;p79"/>
          <p:cNvGrpSpPr/>
          <p:nvPr/>
        </p:nvGrpSpPr>
        <p:grpSpPr>
          <a:xfrm>
            <a:off x="1433981" y="926960"/>
            <a:ext cx="857796" cy="1011943"/>
            <a:chOff x="1433950" y="926917"/>
            <a:chExt cx="942011" cy="1111292"/>
          </a:xfrm>
        </p:grpSpPr>
        <p:sp>
          <p:nvSpPr>
            <p:cNvPr id="2750" name="Google Shape;2750;p79"/>
            <p:cNvSpPr/>
            <p:nvPr/>
          </p:nvSpPr>
          <p:spPr>
            <a:xfrm rot="-899911">
              <a:off x="1545667" y="1003581"/>
              <a:ext cx="718576" cy="957964"/>
            </a:xfrm>
            <a:custGeom>
              <a:rect b="b" l="l" r="r" t="t"/>
              <a:pathLst>
                <a:path extrusionOk="0" h="60578" w="45440">
                  <a:moveTo>
                    <a:pt x="0" y="0"/>
                  </a:moveTo>
                  <a:lnTo>
                    <a:pt x="0" y="60577"/>
                  </a:lnTo>
                  <a:lnTo>
                    <a:pt x="45439" y="60577"/>
                  </a:lnTo>
                  <a:lnTo>
                    <a:pt x="45439" y="0"/>
                  </a:lnTo>
                  <a:close/>
                </a:path>
              </a:pathLst>
            </a:custGeom>
            <a:solidFill>
              <a:schemeClr val="accen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9"/>
            <p:cNvSpPr/>
            <p:nvPr/>
          </p:nvSpPr>
          <p:spPr>
            <a:xfrm rot="-899911">
              <a:off x="1567671" y="1249852"/>
              <a:ext cx="552121" cy="8334"/>
            </a:xfrm>
            <a:custGeom>
              <a:rect b="b" l="l" r="r" t="t"/>
              <a:pathLst>
                <a:path extrusionOk="0" h="527" w="34914">
                  <a:moveTo>
                    <a:pt x="326" y="0"/>
                  </a:moveTo>
                  <a:cubicBezTo>
                    <a:pt x="1" y="0"/>
                    <a:pt x="1" y="526"/>
                    <a:pt x="326" y="526"/>
                  </a:cubicBezTo>
                  <a:lnTo>
                    <a:pt x="34587" y="526"/>
                  </a:lnTo>
                  <a:cubicBezTo>
                    <a:pt x="34913" y="526"/>
                    <a:pt x="34913" y="0"/>
                    <a:pt x="34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9"/>
            <p:cNvSpPr/>
            <p:nvPr/>
          </p:nvSpPr>
          <p:spPr>
            <a:xfrm rot="-899911">
              <a:off x="1595881" y="1355132"/>
              <a:ext cx="552121" cy="8334"/>
            </a:xfrm>
            <a:custGeom>
              <a:rect b="b" l="l" r="r" t="t"/>
              <a:pathLst>
                <a:path extrusionOk="0" h="527" w="34914">
                  <a:moveTo>
                    <a:pt x="326" y="0"/>
                  </a:moveTo>
                  <a:cubicBezTo>
                    <a:pt x="1" y="0"/>
                    <a:pt x="1" y="527"/>
                    <a:pt x="326" y="527"/>
                  </a:cubicBezTo>
                  <a:lnTo>
                    <a:pt x="34587" y="527"/>
                  </a:lnTo>
                  <a:cubicBezTo>
                    <a:pt x="34913" y="527"/>
                    <a:pt x="34913" y="0"/>
                    <a:pt x="34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9"/>
            <p:cNvSpPr/>
            <p:nvPr/>
          </p:nvSpPr>
          <p:spPr>
            <a:xfrm rot="-899911">
              <a:off x="1624090" y="1460412"/>
              <a:ext cx="552121" cy="8334"/>
            </a:xfrm>
            <a:custGeom>
              <a:rect b="b" l="l" r="r" t="t"/>
              <a:pathLst>
                <a:path extrusionOk="0" h="527" w="34914">
                  <a:moveTo>
                    <a:pt x="326" y="1"/>
                  </a:moveTo>
                  <a:cubicBezTo>
                    <a:pt x="1" y="1"/>
                    <a:pt x="1" y="527"/>
                    <a:pt x="326" y="527"/>
                  </a:cubicBezTo>
                  <a:lnTo>
                    <a:pt x="34587" y="527"/>
                  </a:lnTo>
                  <a:cubicBezTo>
                    <a:pt x="34913" y="527"/>
                    <a:pt x="34913" y="1"/>
                    <a:pt x="345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9"/>
            <p:cNvSpPr/>
            <p:nvPr/>
          </p:nvSpPr>
          <p:spPr>
            <a:xfrm rot="-899911">
              <a:off x="1652250" y="1565699"/>
              <a:ext cx="552121" cy="7954"/>
            </a:xfrm>
            <a:custGeom>
              <a:rect b="b" l="l" r="r" t="t"/>
              <a:pathLst>
                <a:path extrusionOk="0" h="503" w="34914">
                  <a:moveTo>
                    <a:pt x="326" y="1"/>
                  </a:moveTo>
                  <a:cubicBezTo>
                    <a:pt x="1" y="1"/>
                    <a:pt x="1" y="502"/>
                    <a:pt x="326" y="502"/>
                  </a:cubicBezTo>
                  <a:lnTo>
                    <a:pt x="34587" y="502"/>
                  </a:lnTo>
                  <a:cubicBezTo>
                    <a:pt x="34913" y="502"/>
                    <a:pt x="34913" y="1"/>
                    <a:pt x="345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9"/>
            <p:cNvSpPr/>
            <p:nvPr/>
          </p:nvSpPr>
          <p:spPr>
            <a:xfrm rot="-899911">
              <a:off x="1680512" y="1670988"/>
              <a:ext cx="552121" cy="8334"/>
            </a:xfrm>
            <a:custGeom>
              <a:rect b="b" l="l" r="r" t="t"/>
              <a:pathLst>
                <a:path extrusionOk="0" h="527" w="34914">
                  <a:moveTo>
                    <a:pt x="326" y="0"/>
                  </a:moveTo>
                  <a:cubicBezTo>
                    <a:pt x="1" y="0"/>
                    <a:pt x="1" y="526"/>
                    <a:pt x="326" y="526"/>
                  </a:cubicBezTo>
                  <a:lnTo>
                    <a:pt x="34587" y="526"/>
                  </a:lnTo>
                  <a:cubicBezTo>
                    <a:pt x="34913" y="526"/>
                    <a:pt x="34913" y="0"/>
                    <a:pt x="345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9"/>
            <p:cNvSpPr/>
            <p:nvPr/>
          </p:nvSpPr>
          <p:spPr>
            <a:xfrm rot="-899911">
              <a:off x="1654242" y="1131960"/>
              <a:ext cx="66607" cy="72142"/>
            </a:xfrm>
            <a:custGeom>
              <a:rect b="b" l="l" r="r" t="t"/>
              <a:pathLst>
                <a:path extrusionOk="0" h="4562" w="4212">
                  <a:moveTo>
                    <a:pt x="1" y="0"/>
                  </a:moveTo>
                  <a:lnTo>
                    <a:pt x="1" y="903"/>
                  </a:lnTo>
                  <a:lnTo>
                    <a:pt x="1504" y="903"/>
                  </a:lnTo>
                  <a:lnTo>
                    <a:pt x="1504" y="4562"/>
                  </a:lnTo>
                  <a:lnTo>
                    <a:pt x="2682" y="4562"/>
                  </a:lnTo>
                  <a:lnTo>
                    <a:pt x="2682" y="903"/>
                  </a:lnTo>
                  <a:lnTo>
                    <a:pt x="4211" y="903"/>
                  </a:lnTo>
                  <a:lnTo>
                    <a:pt x="42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9"/>
            <p:cNvSpPr/>
            <p:nvPr/>
          </p:nvSpPr>
          <p:spPr>
            <a:xfrm rot="-899911">
              <a:off x="1704316" y="1116356"/>
              <a:ext cx="74135" cy="74925"/>
            </a:xfrm>
            <a:custGeom>
              <a:rect b="b" l="l" r="r" t="t"/>
              <a:pathLst>
                <a:path extrusionOk="0" h="4738" w="4688">
                  <a:moveTo>
                    <a:pt x="2332" y="852"/>
                  </a:moveTo>
                  <a:cubicBezTo>
                    <a:pt x="2708" y="852"/>
                    <a:pt x="2983" y="978"/>
                    <a:pt x="3184" y="1253"/>
                  </a:cubicBezTo>
                  <a:cubicBezTo>
                    <a:pt x="3384" y="1504"/>
                    <a:pt x="3485" y="1880"/>
                    <a:pt x="3485" y="2356"/>
                  </a:cubicBezTo>
                  <a:cubicBezTo>
                    <a:pt x="3485" y="2857"/>
                    <a:pt x="3384" y="3208"/>
                    <a:pt x="3184" y="3484"/>
                  </a:cubicBezTo>
                  <a:cubicBezTo>
                    <a:pt x="2983" y="3760"/>
                    <a:pt x="2708" y="3885"/>
                    <a:pt x="2332" y="3885"/>
                  </a:cubicBezTo>
                  <a:cubicBezTo>
                    <a:pt x="1981" y="3885"/>
                    <a:pt x="1705" y="3760"/>
                    <a:pt x="1505" y="3484"/>
                  </a:cubicBezTo>
                  <a:cubicBezTo>
                    <a:pt x="1304" y="3208"/>
                    <a:pt x="1204" y="2857"/>
                    <a:pt x="1204" y="2356"/>
                  </a:cubicBezTo>
                  <a:cubicBezTo>
                    <a:pt x="1204" y="1880"/>
                    <a:pt x="1304" y="1504"/>
                    <a:pt x="1505" y="1253"/>
                  </a:cubicBezTo>
                  <a:cubicBezTo>
                    <a:pt x="1705" y="978"/>
                    <a:pt x="1981" y="852"/>
                    <a:pt x="2332" y="852"/>
                  </a:cubicBezTo>
                  <a:close/>
                  <a:moveTo>
                    <a:pt x="2332" y="0"/>
                  </a:moveTo>
                  <a:cubicBezTo>
                    <a:pt x="1605" y="0"/>
                    <a:pt x="1028" y="201"/>
                    <a:pt x="627" y="627"/>
                  </a:cubicBezTo>
                  <a:cubicBezTo>
                    <a:pt x="201" y="1053"/>
                    <a:pt x="1" y="1629"/>
                    <a:pt x="1" y="2356"/>
                  </a:cubicBezTo>
                  <a:cubicBezTo>
                    <a:pt x="1" y="3108"/>
                    <a:pt x="201" y="3684"/>
                    <a:pt x="627" y="4111"/>
                  </a:cubicBezTo>
                  <a:cubicBezTo>
                    <a:pt x="1028" y="4537"/>
                    <a:pt x="1605" y="4737"/>
                    <a:pt x="2332" y="4737"/>
                  </a:cubicBezTo>
                  <a:cubicBezTo>
                    <a:pt x="3084" y="4737"/>
                    <a:pt x="3660" y="4537"/>
                    <a:pt x="4061" y="4111"/>
                  </a:cubicBezTo>
                  <a:cubicBezTo>
                    <a:pt x="4487" y="3684"/>
                    <a:pt x="4688" y="3108"/>
                    <a:pt x="4688" y="2356"/>
                  </a:cubicBezTo>
                  <a:cubicBezTo>
                    <a:pt x="4688" y="1629"/>
                    <a:pt x="4487" y="1053"/>
                    <a:pt x="4061" y="627"/>
                  </a:cubicBezTo>
                  <a:cubicBezTo>
                    <a:pt x="3660" y="201"/>
                    <a:pt x="3084"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9"/>
            <p:cNvSpPr/>
            <p:nvPr/>
          </p:nvSpPr>
          <p:spPr>
            <a:xfrm rot="-899911">
              <a:off x="1829562" y="1084771"/>
              <a:ext cx="68189" cy="72142"/>
            </a:xfrm>
            <a:custGeom>
              <a:rect b="b" l="l" r="r" t="t"/>
              <a:pathLst>
                <a:path extrusionOk="0" h="4562" w="4312">
                  <a:moveTo>
                    <a:pt x="1604" y="903"/>
                  </a:moveTo>
                  <a:cubicBezTo>
                    <a:pt x="2081" y="903"/>
                    <a:pt x="2457" y="1003"/>
                    <a:pt x="2707" y="1254"/>
                  </a:cubicBezTo>
                  <a:cubicBezTo>
                    <a:pt x="2958" y="1479"/>
                    <a:pt x="3083" y="1830"/>
                    <a:pt x="3083" y="2281"/>
                  </a:cubicBezTo>
                  <a:cubicBezTo>
                    <a:pt x="3083" y="2732"/>
                    <a:pt x="2958" y="3083"/>
                    <a:pt x="2707" y="3334"/>
                  </a:cubicBezTo>
                  <a:cubicBezTo>
                    <a:pt x="2457" y="3559"/>
                    <a:pt x="2081" y="3685"/>
                    <a:pt x="1604" y="3685"/>
                  </a:cubicBezTo>
                  <a:lnTo>
                    <a:pt x="1178" y="3685"/>
                  </a:lnTo>
                  <a:lnTo>
                    <a:pt x="1178" y="903"/>
                  </a:lnTo>
                  <a:close/>
                  <a:moveTo>
                    <a:pt x="0" y="0"/>
                  </a:moveTo>
                  <a:lnTo>
                    <a:pt x="0" y="4562"/>
                  </a:lnTo>
                  <a:lnTo>
                    <a:pt x="1254" y="4562"/>
                  </a:lnTo>
                  <a:cubicBezTo>
                    <a:pt x="1930" y="4562"/>
                    <a:pt x="2457" y="4512"/>
                    <a:pt x="2782" y="4437"/>
                  </a:cubicBezTo>
                  <a:cubicBezTo>
                    <a:pt x="3133" y="4336"/>
                    <a:pt x="3434" y="4161"/>
                    <a:pt x="3660" y="3910"/>
                  </a:cubicBezTo>
                  <a:cubicBezTo>
                    <a:pt x="3885" y="3710"/>
                    <a:pt x="4036" y="3484"/>
                    <a:pt x="4136" y="3208"/>
                  </a:cubicBezTo>
                  <a:cubicBezTo>
                    <a:pt x="4261" y="2933"/>
                    <a:pt x="4311" y="2632"/>
                    <a:pt x="4311" y="2281"/>
                  </a:cubicBezTo>
                  <a:cubicBezTo>
                    <a:pt x="4311" y="1955"/>
                    <a:pt x="4261" y="1629"/>
                    <a:pt x="4136" y="1379"/>
                  </a:cubicBezTo>
                  <a:cubicBezTo>
                    <a:pt x="4036" y="1103"/>
                    <a:pt x="3885" y="853"/>
                    <a:pt x="3660" y="652"/>
                  </a:cubicBezTo>
                  <a:cubicBezTo>
                    <a:pt x="3434" y="426"/>
                    <a:pt x="3133" y="251"/>
                    <a:pt x="2782" y="151"/>
                  </a:cubicBezTo>
                  <a:cubicBezTo>
                    <a:pt x="2457" y="51"/>
                    <a:pt x="1930" y="0"/>
                    <a:pt x="12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9"/>
            <p:cNvSpPr/>
            <p:nvPr/>
          </p:nvSpPr>
          <p:spPr>
            <a:xfrm rot="-899911">
              <a:off x="1883872" y="1068190"/>
              <a:ext cx="74530" cy="74925"/>
            </a:xfrm>
            <a:custGeom>
              <a:rect b="b" l="l" r="r" t="t"/>
              <a:pathLst>
                <a:path extrusionOk="0" h="4738" w="4713">
                  <a:moveTo>
                    <a:pt x="2356" y="852"/>
                  </a:moveTo>
                  <a:cubicBezTo>
                    <a:pt x="2707" y="852"/>
                    <a:pt x="3008" y="978"/>
                    <a:pt x="3183" y="1253"/>
                  </a:cubicBezTo>
                  <a:cubicBezTo>
                    <a:pt x="3384" y="1504"/>
                    <a:pt x="3484" y="1880"/>
                    <a:pt x="3484" y="2356"/>
                  </a:cubicBezTo>
                  <a:cubicBezTo>
                    <a:pt x="3484" y="2857"/>
                    <a:pt x="3384" y="3208"/>
                    <a:pt x="3183" y="3484"/>
                  </a:cubicBezTo>
                  <a:cubicBezTo>
                    <a:pt x="3008" y="3760"/>
                    <a:pt x="2707" y="3885"/>
                    <a:pt x="2356" y="3885"/>
                  </a:cubicBezTo>
                  <a:cubicBezTo>
                    <a:pt x="2005" y="3885"/>
                    <a:pt x="1730" y="3760"/>
                    <a:pt x="1529" y="3484"/>
                  </a:cubicBezTo>
                  <a:cubicBezTo>
                    <a:pt x="1329" y="3208"/>
                    <a:pt x="1228" y="2857"/>
                    <a:pt x="1228" y="2356"/>
                  </a:cubicBezTo>
                  <a:cubicBezTo>
                    <a:pt x="1228" y="1880"/>
                    <a:pt x="1329" y="1504"/>
                    <a:pt x="1529" y="1253"/>
                  </a:cubicBezTo>
                  <a:cubicBezTo>
                    <a:pt x="1730" y="978"/>
                    <a:pt x="2005" y="852"/>
                    <a:pt x="2356" y="852"/>
                  </a:cubicBezTo>
                  <a:close/>
                  <a:moveTo>
                    <a:pt x="2356" y="0"/>
                  </a:moveTo>
                  <a:cubicBezTo>
                    <a:pt x="1629" y="0"/>
                    <a:pt x="1053" y="201"/>
                    <a:pt x="627" y="627"/>
                  </a:cubicBezTo>
                  <a:cubicBezTo>
                    <a:pt x="226" y="1053"/>
                    <a:pt x="0" y="1629"/>
                    <a:pt x="0" y="2356"/>
                  </a:cubicBezTo>
                  <a:cubicBezTo>
                    <a:pt x="0" y="3108"/>
                    <a:pt x="226" y="3684"/>
                    <a:pt x="627" y="4111"/>
                  </a:cubicBezTo>
                  <a:cubicBezTo>
                    <a:pt x="1053" y="4537"/>
                    <a:pt x="1629" y="4737"/>
                    <a:pt x="2356" y="4737"/>
                  </a:cubicBezTo>
                  <a:cubicBezTo>
                    <a:pt x="3083" y="4737"/>
                    <a:pt x="3660" y="4537"/>
                    <a:pt x="4086" y="4111"/>
                  </a:cubicBezTo>
                  <a:cubicBezTo>
                    <a:pt x="4487" y="3684"/>
                    <a:pt x="4712" y="3108"/>
                    <a:pt x="4712" y="2356"/>
                  </a:cubicBezTo>
                  <a:cubicBezTo>
                    <a:pt x="4712" y="1629"/>
                    <a:pt x="4487" y="1053"/>
                    <a:pt x="4086" y="627"/>
                  </a:cubicBezTo>
                  <a:cubicBezTo>
                    <a:pt x="3660" y="201"/>
                    <a:pt x="3083" y="0"/>
                    <a:pt x="2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9"/>
            <p:cNvSpPr/>
            <p:nvPr/>
          </p:nvSpPr>
          <p:spPr>
            <a:xfrm rot="-899911">
              <a:off x="1651555" y="1186701"/>
              <a:ext cx="349990" cy="6357"/>
            </a:xfrm>
            <a:custGeom>
              <a:rect b="b" l="l" r="r" t="t"/>
              <a:pathLst>
                <a:path extrusionOk="0" h="402" w="22132">
                  <a:moveTo>
                    <a:pt x="1" y="1"/>
                  </a:moveTo>
                  <a:lnTo>
                    <a:pt x="1" y="402"/>
                  </a:lnTo>
                  <a:lnTo>
                    <a:pt x="22131" y="402"/>
                  </a:lnTo>
                  <a:lnTo>
                    <a:pt x="2213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9"/>
            <p:cNvSpPr/>
            <p:nvPr/>
          </p:nvSpPr>
          <p:spPr>
            <a:xfrm rot="-899911">
              <a:off x="1646877" y="1773852"/>
              <a:ext cx="718576" cy="172812"/>
            </a:xfrm>
            <a:custGeom>
              <a:rect b="b" l="l" r="r" t="t"/>
              <a:pathLst>
                <a:path extrusionOk="0" h="10928" w="45440">
                  <a:moveTo>
                    <a:pt x="0" y="0"/>
                  </a:moveTo>
                  <a:lnTo>
                    <a:pt x="0" y="10928"/>
                  </a:lnTo>
                  <a:lnTo>
                    <a:pt x="45439" y="10928"/>
                  </a:lnTo>
                  <a:lnTo>
                    <a:pt x="454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9"/>
            <p:cNvSpPr/>
            <p:nvPr/>
          </p:nvSpPr>
          <p:spPr>
            <a:xfrm rot="-899911">
              <a:off x="1624568" y="1763315"/>
              <a:ext cx="718576" cy="27358"/>
            </a:xfrm>
            <a:custGeom>
              <a:rect b="b" l="l" r="r" t="t"/>
              <a:pathLst>
                <a:path extrusionOk="0" h="1730" w="45440">
                  <a:moveTo>
                    <a:pt x="0" y="0"/>
                  </a:moveTo>
                  <a:lnTo>
                    <a:pt x="0" y="1730"/>
                  </a:lnTo>
                  <a:lnTo>
                    <a:pt x="45439" y="1730"/>
                  </a:lnTo>
                  <a:lnTo>
                    <a:pt x="454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746"/>
                                        </p:tgtEl>
                                        <p:attrNameLst>
                                          <p:attrName>style.visibility</p:attrName>
                                        </p:attrNameLst>
                                      </p:cBhvr>
                                      <p:to>
                                        <p:strVal val="visible"/>
                                      </p:to>
                                    </p:set>
                                    <p:animEffect filter="fade" transition="in">
                                      <p:cBhvr>
                                        <p:cTn dur="1000"/>
                                        <p:tgtEl>
                                          <p:spTgt spid="2746"/>
                                        </p:tgtEl>
                                      </p:cBhvr>
                                    </p:animEffect>
                                  </p:childTnLst>
                                </p:cTn>
                              </p:par>
                              <p:par>
                                <p:cTn fill="hold" nodeType="withEffect" presetClass="entr" presetID="10" presetSubtype="0">
                                  <p:stCondLst>
                                    <p:cond delay="0"/>
                                  </p:stCondLst>
                                  <p:childTnLst>
                                    <p:set>
                                      <p:cBhvr>
                                        <p:cTn dur="1" fill="hold">
                                          <p:stCondLst>
                                            <p:cond delay="0"/>
                                          </p:stCondLst>
                                        </p:cTn>
                                        <p:tgtEl>
                                          <p:spTgt spid="2749"/>
                                        </p:tgtEl>
                                        <p:attrNameLst>
                                          <p:attrName>style.visibility</p:attrName>
                                        </p:attrNameLst>
                                      </p:cBhvr>
                                      <p:to>
                                        <p:strVal val="visible"/>
                                      </p:to>
                                    </p:set>
                                    <p:animEffect filter="fade" transition="in">
                                      <p:cBhvr>
                                        <p:cTn dur="1000"/>
                                        <p:tgtEl>
                                          <p:spTgt spid="274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748"/>
                                        </p:tgtEl>
                                        <p:attrNameLst>
                                          <p:attrName>style.visibility</p:attrName>
                                        </p:attrNameLst>
                                      </p:cBhvr>
                                      <p:to>
                                        <p:strVal val="visible"/>
                                      </p:to>
                                    </p:set>
                                    <p:animEffect filter="fade" transition="in">
                                      <p:cBhvr>
                                        <p:cTn dur="1000"/>
                                        <p:tgtEl>
                                          <p:spTgt spid="274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747"/>
                                        </p:tgtEl>
                                        <p:attrNameLst>
                                          <p:attrName>style.visibility</p:attrName>
                                        </p:attrNameLst>
                                      </p:cBhvr>
                                      <p:to>
                                        <p:strVal val="visible"/>
                                      </p:to>
                                    </p:set>
                                    <p:animEffect filter="fade" transition="in">
                                      <p:cBhvr>
                                        <p:cTn dur="1000"/>
                                        <p:tgtEl>
                                          <p:spTgt spid="274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9" name="Shape 1959"/>
        <p:cNvGrpSpPr/>
        <p:nvPr/>
      </p:nvGrpSpPr>
      <p:grpSpPr>
        <a:xfrm>
          <a:off x="0" y="0"/>
          <a:ext cx="0" cy="0"/>
          <a:chOff x="0" y="0"/>
          <a:chExt cx="0" cy="0"/>
        </a:xfrm>
      </p:grpSpPr>
      <p:sp>
        <p:nvSpPr>
          <p:cNvPr id="1960" name="Google Shape;1960;p53"/>
          <p:cNvSpPr txBox="1"/>
          <p:nvPr>
            <p:ph idx="1" type="subTitle"/>
          </p:nvPr>
        </p:nvSpPr>
        <p:spPr>
          <a:xfrm flipH="1">
            <a:off x="2608650" y="2702498"/>
            <a:ext cx="3926700" cy="67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sp>
        <p:nvSpPr>
          <p:cNvPr id="1961" name="Google Shape;1961;p53"/>
          <p:cNvSpPr txBox="1"/>
          <p:nvPr>
            <p:ph type="title"/>
          </p:nvPr>
        </p:nvSpPr>
        <p:spPr>
          <a:xfrm>
            <a:off x="2556163" y="1765700"/>
            <a:ext cx="4042200" cy="91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962" name="Google Shape;1962;p53"/>
          <p:cNvSpPr/>
          <p:nvPr/>
        </p:nvSpPr>
        <p:spPr>
          <a:xfrm>
            <a:off x="8288425" y="1111788"/>
            <a:ext cx="274480" cy="820881"/>
          </a:xfrm>
          <a:custGeom>
            <a:rect b="b" l="l" r="r" t="t"/>
            <a:pathLst>
              <a:path extrusionOk="0" h="16970" w="5674">
                <a:moveTo>
                  <a:pt x="0" y="0"/>
                </a:moveTo>
                <a:lnTo>
                  <a:pt x="0" y="16970"/>
                </a:lnTo>
                <a:lnTo>
                  <a:pt x="3095" y="16970"/>
                </a:lnTo>
                <a:cubicBezTo>
                  <a:pt x="4522" y="16970"/>
                  <a:pt x="5674" y="15801"/>
                  <a:pt x="5674" y="14391"/>
                </a:cubicBezTo>
                <a:lnTo>
                  <a:pt x="5674" y="2579"/>
                </a:lnTo>
                <a:cubicBezTo>
                  <a:pt x="5674" y="1152"/>
                  <a:pt x="4522" y="0"/>
                  <a:pt x="30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3" name="Google Shape;1963;p53"/>
          <p:cNvGrpSpPr/>
          <p:nvPr/>
        </p:nvGrpSpPr>
        <p:grpSpPr>
          <a:xfrm>
            <a:off x="2286438" y="1765700"/>
            <a:ext cx="4571125" cy="918600"/>
            <a:chOff x="2286438" y="1765700"/>
            <a:chExt cx="4571125" cy="918600"/>
          </a:xfrm>
        </p:grpSpPr>
        <p:sp>
          <p:nvSpPr>
            <p:cNvPr id="1964" name="Google Shape;1964;p53"/>
            <p:cNvSpPr/>
            <p:nvPr/>
          </p:nvSpPr>
          <p:spPr>
            <a:xfrm flipH="1">
              <a:off x="2286438" y="1765700"/>
              <a:ext cx="540300" cy="918600"/>
            </a:xfrm>
            <a:prstGeom prst="chevron">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3"/>
            <p:cNvSpPr/>
            <p:nvPr/>
          </p:nvSpPr>
          <p:spPr>
            <a:xfrm>
              <a:off x="6317263" y="1765700"/>
              <a:ext cx="540300" cy="918600"/>
            </a:xfrm>
            <a:prstGeom prst="chevron">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 name="Google Shape;1966;p53"/>
          <p:cNvGrpSpPr/>
          <p:nvPr/>
        </p:nvGrpSpPr>
        <p:grpSpPr>
          <a:xfrm>
            <a:off x="7026925" y="3377800"/>
            <a:ext cx="967200" cy="995350"/>
            <a:chOff x="1498500" y="3377800"/>
            <a:chExt cx="967200" cy="995350"/>
          </a:xfrm>
        </p:grpSpPr>
        <p:sp>
          <p:nvSpPr>
            <p:cNvPr id="1967" name="Google Shape;1967;p53"/>
            <p:cNvSpPr/>
            <p:nvPr/>
          </p:nvSpPr>
          <p:spPr>
            <a:xfrm>
              <a:off x="1601375" y="3453150"/>
              <a:ext cx="864325" cy="920000"/>
            </a:xfrm>
            <a:custGeom>
              <a:rect b="b" l="l" r="r" t="t"/>
              <a:pathLst>
                <a:path extrusionOk="0" h="36800" w="34573">
                  <a:moveTo>
                    <a:pt x="0" y="0"/>
                  </a:moveTo>
                  <a:lnTo>
                    <a:pt x="0" y="36079"/>
                  </a:lnTo>
                  <a:cubicBezTo>
                    <a:pt x="3525" y="36594"/>
                    <a:pt x="6945" y="36799"/>
                    <a:pt x="10160" y="36799"/>
                  </a:cubicBezTo>
                  <a:cubicBezTo>
                    <a:pt x="22803" y="36799"/>
                    <a:pt x="32253" y="33624"/>
                    <a:pt x="32253" y="33624"/>
                  </a:cubicBezTo>
                  <a:cubicBezTo>
                    <a:pt x="33946" y="26530"/>
                    <a:pt x="34572" y="0"/>
                    <a:pt x="34572" y="0"/>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3"/>
            <p:cNvSpPr/>
            <p:nvPr/>
          </p:nvSpPr>
          <p:spPr>
            <a:xfrm>
              <a:off x="1498500" y="3377800"/>
              <a:ext cx="409750" cy="248475"/>
            </a:xfrm>
            <a:custGeom>
              <a:rect b="b" l="l" r="r" t="t"/>
              <a:pathLst>
                <a:path extrusionOk="0" h="9939" w="16390">
                  <a:moveTo>
                    <a:pt x="15340" y="0"/>
                  </a:moveTo>
                  <a:lnTo>
                    <a:pt x="7958" y="3014"/>
                  </a:lnTo>
                  <a:lnTo>
                    <a:pt x="16254" y="3014"/>
                  </a:lnTo>
                  <a:lnTo>
                    <a:pt x="16390" y="2557"/>
                  </a:lnTo>
                  <a:lnTo>
                    <a:pt x="15679" y="2032"/>
                  </a:lnTo>
                  <a:lnTo>
                    <a:pt x="15848" y="1253"/>
                  </a:lnTo>
                  <a:lnTo>
                    <a:pt x="15171" y="796"/>
                  </a:lnTo>
                  <a:lnTo>
                    <a:pt x="15340" y="0"/>
                  </a:lnTo>
                  <a:close/>
                  <a:moveTo>
                    <a:pt x="4115" y="4589"/>
                  </a:moveTo>
                  <a:lnTo>
                    <a:pt x="1" y="6265"/>
                  </a:lnTo>
                  <a:lnTo>
                    <a:pt x="661" y="6671"/>
                  </a:lnTo>
                  <a:lnTo>
                    <a:pt x="458" y="7382"/>
                  </a:lnTo>
                  <a:lnTo>
                    <a:pt x="1169" y="7907"/>
                  </a:lnTo>
                  <a:lnTo>
                    <a:pt x="1000" y="8686"/>
                  </a:lnTo>
                  <a:lnTo>
                    <a:pt x="1677" y="9143"/>
                  </a:lnTo>
                  <a:lnTo>
                    <a:pt x="1508" y="9939"/>
                  </a:lnTo>
                  <a:lnTo>
                    <a:pt x="4115" y="8872"/>
                  </a:lnTo>
                  <a:lnTo>
                    <a:pt x="4115" y="4589"/>
                  </a:ln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3"/>
            <p:cNvSpPr/>
            <p:nvPr/>
          </p:nvSpPr>
          <p:spPr>
            <a:xfrm>
              <a:off x="1601375" y="3453150"/>
              <a:ext cx="318300" cy="146475"/>
            </a:xfrm>
            <a:custGeom>
              <a:rect b="b" l="l" r="r" t="t"/>
              <a:pathLst>
                <a:path extrusionOk="0" h="5859" w="12732">
                  <a:moveTo>
                    <a:pt x="3843" y="0"/>
                  </a:moveTo>
                  <a:lnTo>
                    <a:pt x="3623" y="85"/>
                  </a:lnTo>
                  <a:lnTo>
                    <a:pt x="3488" y="152"/>
                  </a:lnTo>
                  <a:lnTo>
                    <a:pt x="0" y="1575"/>
                  </a:lnTo>
                  <a:lnTo>
                    <a:pt x="0" y="5858"/>
                  </a:lnTo>
                  <a:lnTo>
                    <a:pt x="4995" y="3826"/>
                  </a:lnTo>
                  <a:lnTo>
                    <a:pt x="5130" y="3776"/>
                  </a:lnTo>
                  <a:lnTo>
                    <a:pt x="12732" y="660"/>
                  </a:lnTo>
                  <a:lnTo>
                    <a:pt x="12072" y="254"/>
                  </a:lnTo>
                  <a:lnTo>
                    <a:pt x="121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0" name="Google Shape;1970;p53"/>
          <p:cNvSpPr/>
          <p:nvPr/>
        </p:nvSpPr>
        <p:spPr>
          <a:xfrm rot="-5400000">
            <a:off x="6448729" y="3444205"/>
            <a:ext cx="222779" cy="594938"/>
          </a:xfrm>
          <a:custGeom>
            <a:rect b="b" l="l" r="r" t="t"/>
            <a:pathLst>
              <a:path extrusionOk="0" h="12436" w="4657">
                <a:moveTo>
                  <a:pt x="2028" y="1"/>
                </a:moveTo>
                <a:cubicBezTo>
                  <a:pt x="1963" y="1"/>
                  <a:pt x="1897" y="4"/>
                  <a:pt x="1829" y="11"/>
                </a:cubicBezTo>
                <a:cubicBezTo>
                  <a:pt x="830" y="112"/>
                  <a:pt x="508" y="993"/>
                  <a:pt x="474" y="1433"/>
                </a:cubicBezTo>
                <a:lnTo>
                  <a:pt x="1084" y="7410"/>
                </a:lnTo>
                <a:cubicBezTo>
                  <a:pt x="1228" y="8737"/>
                  <a:pt x="1342" y="9808"/>
                  <a:pt x="2482" y="9808"/>
                </a:cubicBezTo>
                <a:cubicBezTo>
                  <a:pt x="2548" y="9808"/>
                  <a:pt x="2619" y="9804"/>
                  <a:pt x="2692" y="9797"/>
                </a:cubicBezTo>
                <a:cubicBezTo>
                  <a:pt x="3048" y="9763"/>
                  <a:pt x="3336" y="9611"/>
                  <a:pt x="3522" y="9373"/>
                </a:cubicBezTo>
                <a:cubicBezTo>
                  <a:pt x="3878" y="8899"/>
                  <a:pt x="3759" y="8256"/>
                  <a:pt x="3759" y="8239"/>
                </a:cubicBezTo>
                <a:lnTo>
                  <a:pt x="3285" y="3634"/>
                </a:lnTo>
                <a:cubicBezTo>
                  <a:pt x="3285" y="3524"/>
                  <a:pt x="3169" y="3429"/>
                  <a:pt x="3057" y="3429"/>
                </a:cubicBezTo>
                <a:cubicBezTo>
                  <a:pt x="3049" y="3429"/>
                  <a:pt x="3040" y="3430"/>
                  <a:pt x="3031" y="3431"/>
                </a:cubicBezTo>
                <a:cubicBezTo>
                  <a:pt x="2896" y="3431"/>
                  <a:pt x="2794" y="3549"/>
                  <a:pt x="2811" y="3685"/>
                </a:cubicBezTo>
                <a:lnTo>
                  <a:pt x="3285" y="8307"/>
                </a:lnTo>
                <a:cubicBezTo>
                  <a:pt x="3285" y="8324"/>
                  <a:pt x="3353" y="8781"/>
                  <a:pt x="3133" y="9069"/>
                </a:cubicBezTo>
                <a:cubicBezTo>
                  <a:pt x="3031" y="9221"/>
                  <a:pt x="2862" y="9289"/>
                  <a:pt x="2642" y="9323"/>
                </a:cubicBezTo>
                <a:cubicBezTo>
                  <a:pt x="2590" y="9327"/>
                  <a:pt x="2541" y="9330"/>
                  <a:pt x="2495" y="9330"/>
                </a:cubicBezTo>
                <a:cubicBezTo>
                  <a:pt x="1861" y="9330"/>
                  <a:pt x="1733" y="8874"/>
                  <a:pt x="1575" y="7359"/>
                </a:cubicBezTo>
                <a:lnTo>
                  <a:pt x="965" y="1450"/>
                </a:lnTo>
                <a:cubicBezTo>
                  <a:pt x="982" y="1315"/>
                  <a:pt x="1101" y="570"/>
                  <a:pt x="1880" y="485"/>
                </a:cubicBezTo>
                <a:cubicBezTo>
                  <a:pt x="1926" y="481"/>
                  <a:pt x="1972" y="479"/>
                  <a:pt x="2016" y="479"/>
                </a:cubicBezTo>
                <a:cubicBezTo>
                  <a:pt x="2678" y="479"/>
                  <a:pt x="3071" y="955"/>
                  <a:pt x="3166" y="1907"/>
                </a:cubicBezTo>
                <a:lnTo>
                  <a:pt x="4064" y="10592"/>
                </a:lnTo>
                <a:lnTo>
                  <a:pt x="4064" y="10609"/>
                </a:lnTo>
                <a:cubicBezTo>
                  <a:pt x="4064" y="10609"/>
                  <a:pt x="4148" y="11100"/>
                  <a:pt x="3878" y="11456"/>
                </a:cubicBezTo>
                <a:cubicBezTo>
                  <a:pt x="3691" y="11727"/>
                  <a:pt x="3353" y="11879"/>
                  <a:pt x="2896" y="11930"/>
                </a:cubicBezTo>
                <a:cubicBezTo>
                  <a:pt x="2805" y="11939"/>
                  <a:pt x="2719" y="11944"/>
                  <a:pt x="2637" y="11944"/>
                </a:cubicBezTo>
                <a:cubicBezTo>
                  <a:pt x="1496" y="11944"/>
                  <a:pt x="1190" y="11066"/>
                  <a:pt x="1016" y="9407"/>
                </a:cubicBezTo>
                <a:lnTo>
                  <a:pt x="508" y="4311"/>
                </a:lnTo>
                <a:cubicBezTo>
                  <a:pt x="493" y="4186"/>
                  <a:pt x="390" y="4089"/>
                  <a:pt x="267" y="4089"/>
                </a:cubicBezTo>
                <a:cubicBezTo>
                  <a:pt x="257" y="4089"/>
                  <a:pt x="247" y="4090"/>
                  <a:pt x="237" y="4091"/>
                </a:cubicBezTo>
                <a:cubicBezTo>
                  <a:pt x="102" y="4108"/>
                  <a:pt x="0" y="4227"/>
                  <a:pt x="17" y="4362"/>
                </a:cubicBezTo>
                <a:lnTo>
                  <a:pt x="542" y="9441"/>
                </a:lnTo>
                <a:cubicBezTo>
                  <a:pt x="655" y="10585"/>
                  <a:pt x="845" y="12435"/>
                  <a:pt x="2644" y="12435"/>
                </a:cubicBezTo>
                <a:cubicBezTo>
                  <a:pt x="2735" y="12435"/>
                  <a:pt x="2830" y="12431"/>
                  <a:pt x="2929" y="12421"/>
                </a:cubicBezTo>
                <a:cubicBezTo>
                  <a:pt x="3556" y="12353"/>
                  <a:pt x="4013" y="12133"/>
                  <a:pt x="4284" y="11744"/>
                </a:cubicBezTo>
                <a:cubicBezTo>
                  <a:pt x="4656" y="11236"/>
                  <a:pt x="4555" y="10626"/>
                  <a:pt x="4538" y="10525"/>
                </a:cubicBezTo>
                <a:lnTo>
                  <a:pt x="3657" y="1856"/>
                </a:lnTo>
                <a:cubicBezTo>
                  <a:pt x="3531" y="670"/>
                  <a:pt x="2946" y="1"/>
                  <a:pt x="2028" y="1"/>
                </a:cubicBezTo>
                <a:close/>
              </a:path>
            </a:pathLst>
          </a:custGeom>
          <a:solidFill>
            <a:schemeClr val="accen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3"/>
          <p:cNvSpPr/>
          <p:nvPr/>
        </p:nvSpPr>
        <p:spPr>
          <a:xfrm rot="-899912">
            <a:off x="6247833" y="3578010"/>
            <a:ext cx="222778" cy="594941"/>
          </a:xfrm>
          <a:custGeom>
            <a:rect b="b" l="l" r="r" t="t"/>
            <a:pathLst>
              <a:path extrusionOk="0" h="12436" w="4657">
                <a:moveTo>
                  <a:pt x="2028" y="1"/>
                </a:moveTo>
                <a:cubicBezTo>
                  <a:pt x="1963" y="1"/>
                  <a:pt x="1897" y="4"/>
                  <a:pt x="1829" y="11"/>
                </a:cubicBezTo>
                <a:cubicBezTo>
                  <a:pt x="830" y="112"/>
                  <a:pt x="508" y="993"/>
                  <a:pt x="474" y="1433"/>
                </a:cubicBezTo>
                <a:lnTo>
                  <a:pt x="1084" y="7410"/>
                </a:lnTo>
                <a:cubicBezTo>
                  <a:pt x="1228" y="8737"/>
                  <a:pt x="1342" y="9808"/>
                  <a:pt x="2482" y="9808"/>
                </a:cubicBezTo>
                <a:cubicBezTo>
                  <a:pt x="2548" y="9808"/>
                  <a:pt x="2619" y="9804"/>
                  <a:pt x="2692" y="9797"/>
                </a:cubicBezTo>
                <a:cubicBezTo>
                  <a:pt x="3048" y="9763"/>
                  <a:pt x="3336" y="9611"/>
                  <a:pt x="3522" y="9373"/>
                </a:cubicBezTo>
                <a:cubicBezTo>
                  <a:pt x="3878" y="8899"/>
                  <a:pt x="3759" y="8256"/>
                  <a:pt x="3759" y="8239"/>
                </a:cubicBezTo>
                <a:lnTo>
                  <a:pt x="3285" y="3634"/>
                </a:lnTo>
                <a:cubicBezTo>
                  <a:pt x="3285" y="3524"/>
                  <a:pt x="3169" y="3429"/>
                  <a:pt x="3057" y="3429"/>
                </a:cubicBezTo>
                <a:cubicBezTo>
                  <a:pt x="3049" y="3429"/>
                  <a:pt x="3040" y="3430"/>
                  <a:pt x="3031" y="3431"/>
                </a:cubicBezTo>
                <a:cubicBezTo>
                  <a:pt x="2896" y="3431"/>
                  <a:pt x="2794" y="3549"/>
                  <a:pt x="2811" y="3685"/>
                </a:cubicBezTo>
                <a:lnTo>
                  <a:pt x="3285" y="8307"/>
                </a:lnTo>
                <a:cubicBezTo>
                  <a:pt x="3285" y="8324"/>
                  <a:pt x="3353" y="8781"/>
                  <a:pt x="3133" y="9069"/>
                </a:cubicBezTo>
                <a:cubicBezTo>
                  <a:pt x="3031" y="9221"/>
                  <a:pt x="2862" y="9289"/>
                  <a:pt x="2642" y="9323"/>
                </a:cubicBezTo>
                <a:cubicBezTo>
                  <a:pt x="2590" y="9327"/>
                  <a:pt x="2541" y="9330"/>
                  <a:pt x="2495" y="9330"/>
                </a:cubicBezTo>
                <a:cubicBezTo>
                  <a:pt x="1861" y="9330"/>
                  <a:pt x="1733" y="8874"/>
                  <a:pt x="1575" y="7359"/>
                </a:cubicBezTo>
                <a:lnTo>
                  <a:pt x="965" y="1450"/>
                </a:lnTo>
                <a:cubicBezTo>
                  <a:pt x="982" y="1315"/>
                  <a:pt x="1101" y="570"/>
                  <a:pt x="1880" y="485"/>
                </a:cubicBezTo>
                <a:cubicBezTo>
                  <a:pt x="1926" y="481"/>
                  <a:pt x="1972" y="479"/>
                  <a:pt x="2016" y="479"/>
                </a:cubicBezTo>
                <a:cubicBezTo>
                  <a:pt x="2678" y="479"/>
                  <a:pt x="3071" y="955"/>
                  <a:pt x="3166" y="1907"/>
                </a:cubicBezTo>
                <a:lnTo>
                  <a:pt x="4064" y="10592"/>
                </a:lnTo>
                <a:lnTo>
                  <a:pt x="4064" y="10609"/>
                </a:lnTo>
                <a:cubicBezTo>
                  <a:pt x="4064" y="10609"/>
                  <a:pt x="4148" y="11100"/>
                  <a:pt x="3878" y="11456"/>
                </a:cubicBezTo>
                <a:cubicBezTo>
                  <a:pt x="3691" y="11727"/>
                  <a:pt x="3353" y="11879"/>
                  <a:pt x="2896" y="11930"/>
                </a:cubicBezTo>
                <a:cubicBezTo>
                  <a:pt x="2805" y="11939"/>
                  <a:pt x="2719" y="11944"/>
                  <a:pt x="2637" y="11944"/>
                </a:cubicBezTo>
                <a:cubicBezTo>
                  <a:pt x="1496" y="11944"/>
                  <a:pt x="1190" y="11066"/>
                  <a:pt x="1016" y="9407"/>
                </a:cubicBezTo>
                <a:lnTo>
                  <a:pt x="508" y="4311"/>
                </a:lnTo>
                <a:cubicBezTo>
                  <a:pt x="493" y="4186"/>
                  <a:pt x="390" y="4089"/>
                  <a:pt x="267" y="4089"/>
                </a:cubicBezTo>
                <a:cubicBezTo>
                  <a:pt x="257" y="4089"/>
                  <a:pt x="247" y="4090"/>
                  <a:pt x="237" y="4091"/>
                </a:cubicBezTo>
                <a:cubicBezTo>
                  <a:pt x="102" y="4108"/>
                  <a:pt x="0" y="4227"/>
                  <a:pt x="17" y="4362"/>
                </a:cubicBezTo>
                <a:lnTo>
                  <a:pt x="542" y="9441"/>
                </a:lnTo>
                <a:cubicBezTo>
                  <a:pt x="655" y="10585"/>
                  <a:pt x="845" y="12435"/>
                  <a:pt x="2644" y="12435"/>
                </a:cubicBezTo>
                <a:cubicBezTo>
                  <a:pt x="2735" y="12435"/>
                  <a:pt x="2830" y="12431"/>
                  <a:pt x="2929" y="12421"/>
                </a:cubicBezTo>
                <a:cubicBezTo>
                  <a:pt x="3556" y="12353"/>
                  <a:pt x="4013" y="12133"/>
                  <a:pt x="4284" y="11744"/>
                </a:cubicBezTo>
                <a:cubicBezTo>
                  <a:pt x="4656" y="11236"/>
                  <a:pt x="4555" y="10626"/>
                  <a:pt x="4538" y="10525"/>
                </a:cubicBezTo>
                <a:lnTo>
                  <a:pt x="3657" y="1856"/>
                </a:lnTo>
                <a:cubicBezTo>
                  <a:pt x="3531" y="670"/>
                  <a:pt x="2946" y="1"/>
                  <a:pt x="2028" y="1"/>
                </a:cubicBez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2" name="Google Shape;1972;p53"/>
          <p:cNvGrpSpPr/>
          <p:nvPr/>
        </p:nvGrpSpPr>
        <p:grpSpPr>
          <a:xfrm rot="-899954">
            <a:off x="1453784" y="1008670"/>
            <a:ext cx="751580" cy="523268"/>
            <a:chOff x="1682475" y="3477475"/>
            <a:chExt cx="608425" cy="423600"/>
          </a:xfrm>
        </p:grpSpPr>
        <p:sp>
          <p:nvSpPr>
            <p:cNvPr id="1973" name="Google Shape;1973;p53"/>
            <p:cNvSpPr/>
            <p:nvPr/>
          </p:nvSpPr>
          <p:spPr>
            <a:xfrm>
              <a:off x="1688100" y="3477475"/>
              <a:ext cx="593400" cy="259750"/>
            </a:xfrm>
            <a:custGeom>
              <a:rect b="b" l="l" r="r" t="t"/>
              <a:pathLst>
                <a:path extrusionOk="0" h="10390" w="23736">
                  <a:moveTo>
                    <a:pt x="23284" y="1"/>
                  </a:moveTo>
                  <a:lnTo>
                    <a:pt x="552" y="76"/>
                  </a:lnTo>
                  <a:cubicBezTo>
                    <a:pt x="327" y="76"/>
                    <a:pt x="151" y="176"/>
                    <a:pt x="1" y="301"/>
                  </a:cubicBezTo>
                  <a:lnTo>
                    <a:pt x="8898" y="8397"/>
                  </a:lnTo>
                  <a:lnTo>
                    <a:pt x="10552" y="9900"/>
                  </a:lnTo>
                  <a:cubicBezTo>
                    <a:pt x="10916" y="10226"/>
                    <a:pt x="11373" y="10389"/>
                    <a:pt x="11827" y="10389"/>
                  </a:cubicBezTo>
                  <a:cubicBezTo>
                    <a:pt x="12282" y="10389"/>
                    <a:pt x="12733" y="10226"/>
                    <a:pt x="13084" y="9900"/>
                  </a:cubicBezTo>
                  <a:lnTo>
                    <a:pt x="14663" y="8447"/>
                  </a:lnTo>
                  <a:lnTo>
                    <a:pt x="23735" y="151"/>
                  </a:lnTo>
                  <a:cubicBezTo>
                    <a:pt x="23610" y="51"/>
                    <a:pt x="23460" y="1"/>
                    <a:pt x="23284" y="1"/>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3"/>
            <p:cNvSpPr/>
            <p:nvPr/>
          </p:nvSpPr>
          <p:spPr>
            <a:xfrm>
              <a:off x="2054650" y="3481250"/>
              <a:ext cx="236250" cy="410425"/>
            </a:xfrm>
            <a:custGeom>
              <a:rect b="b" l="l" r="r" t="t"/>
              <a:pathLst>
                <a:path extrusionOk="0" h="16417" w="9450">
                  <a:moveTo>
                    <a:pt x="9073" y="0"/>
                  </a:moveTo>
                  <a:lnTo>
                    <a:pt x="1" y="8296"/>
                  </a:lnTo>
                  <a:lnTo>
                    <a:pt x="9274" y="16416"/>
                  </a:lnTo>
                  <a:cubicBezTo>
                    <a:pt x="9374" y="16291"/>
                    <a:pt x="9449" y="16115"/>
                    <a:pt x="9449" y="15915"/>
                  </a:cubicBezTo>
                  <a:lnTo>
                    <a:pt x="9399" y="602"/>
                  </a:lnTo>
                  <a:cubicBezTo>
                    <a:pt x="9399" y="351"/>
                    <a:pt x="9274" y="125"/>
                    <a:pt x="9073" y="0"/>
                  </a:cubicBezTo>
                  <a:close/>
                </a:path>
              </a:pathLst>
            </a:custGeom>
            <a:solidFill>
              <a:schemeClr val="dk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3"/>
            <p:cNvSpPr/>
            <p:nvPr/>
          </p:nvSpPr>
          <p:spPr>
            <a:xfrm>
              <a:off x="1686850" y="3687375"/>
              <a:ext cx="599650" cy="213700"/>
            </a:xfrm>
            <a:custGeom>
              <a:rect b="b" l="l" r="r" t="t"/>
              <a:pathLst>
                <a:path extrusionOk="0" h="8548" w="23986">
                  <a:moveTo>
                    <a:pt x="8948" y="1"/>
                  </a:moveTo>
                  <a:lnTo>
                    <a:pt x="1" y="8171"/>
                  </a:lnTo>
                  <a:cubicBezTo>
                    <a:pt x="151" y="8397"/>
                    <a:pt x="377" y="8547"/>
                    <a:pt x="652" y="8547"/>
                  </a:cubicBezTo>
                  <a:lnTo>
                    <a:pt x="23409" y="8447"/>
                  </a:lnTo>
                  <a:cubicBezTo>
                    <a:pt x="23635" y="8447"/>
                    <a:pt x="23835" y="8347"/>
                    <a:pt x="23986" y="8171"/>
                  </a:cubicBezTo>
                  <a:lnTo>
                    <a:pt x="14713" y="51"/>
                  </a:lnTo>
                  <a:lnTo>
                    <a:pt x="13134" y="1504"/>
                  </a:lnTo>
                  <a:cubicBezTo>
                    <a:pt x="12783" y="1830"/>
                    <a:pt x="12332" y="1993"/>
                    <a:pt x="11877" y="1993"/>
                  </a:cubicBezTo>
                  <a:cubicBezTo>
                    <a:pt x="11423" y="1993"/>
                    <a:pt x="10966" y="1830"/>
                    <a:pt x="10602" y="1504"/>
                  </a:cubicBezTo>
                  <a:lnTo>
                    <a:pt x="8948" y="1"/>
                  </a:lnTo>
                  <a:close/>
                </a:path>
              </a:pathLst>
            </a:custGeom>
            <a:solidFill>
              <a:schemeClr val="accent3"/>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3"/>
            <p:cNvSpPr/>
            <p:nvPr/>
          </p:nvSpPr>
          <p:spPr>
            <a:xfrm>
              <a:off x="1682475" y="3485000"/>
              <a:ext cx="228100" cy="406675"/>
            </a:xfrm>
            <a:custGeom>
              <a:rect b="b" l="l" r="r" t="t"/>
              <a:pathLst>
                <a:path extrusionOk="0" h="16267" w="9124">
                  <a:moveTo>
                    <a:pt x="226" y="0"/>
                  </a:moveTo>
                  <a:cubicBezTo>
                    <a:pt x="101" y="151"/>
                    <a:pt x="0" y="326"/>
                    <a:pt x="0" y="552"/>
                  </a:cubicBezTo>
                  <a:lnTo>
                    <a:pt x="50" y="15865"/>
                  </a:lnTo>
                  <a:cubicBezTo>
                    <a:pt x="50" y="16016"/>
                    <a:pt x="101" y="16166"/>
                    <a:pt x="176" y="16266"/>
                  </a:cubicBezTo>
                  <a:lnTo>
                    <a:pt x="9123" y="8096"/>
                  </a:lnTo>
                  <a:lnTo>
                    <a:pt x="226" y="0"/>
                  </a:lnTo>
                  <a:close/>
                </a:path>
              </a:pathLst>
            </a:custGeom>
            <a:solidFill>
              <a:schemeClr val="dk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3"/>
            <p:cNvSpPr/>
            <p:nvPr/>
          </p:nvSpPr>
          <p:spPr>
            <a:xfrm>
              <a:off x="1901775" y="3612600"/>
              <a:ext cx="153075" cy="72350"/>
            </a:xfrm>
            <a:custGeom>
              <a:rect b="b" l="l" r="r" t="t"/>
              <a:pathLst>
                <a:path extrusionOk="0" h="2894" w="6123">
                  <a:moveTo>
                    <a:pt x="2110" y="0"/>
                  </a:moveTo>
                  <a:cubicBezTo>
                    <a:pt x="2011" y="0"/>
                    <a:pt x="1910" y="18"/>
                    <a:pt x="1805" y="59"/>
                  </a:cubicBezTo>
                  <a:cubicBezTo>
                    <a:pt x="0" y="811"/>
                    <a:pt x="2682" y="2841"/>
                    <a:pt x="3233" y="2891"/>
                  </a:cubicBezTo>
                  <a:cubicBezTo>
                    <a:pt x="3245" y="2893"/>
                    <a:pt x="3257" y="2894"/>
                    <a:pt x="3270" y="2894"/>
                  </a:cubicBezTo>
                  <a:cubicBezTo>
                    <a:pt x="3880" y="2894"/>
                    <a:pt x="6122" y="1172"/>
                    <a:pt x="5238" y="435"/>
                  </a:cubicBezTo>
                  <a:cubicBezTo>
                    <a:pt x="4993" y="224"/>
                    <a:pt x="4771" y="148"/>
                    <a:pt x="4573" y="148"/>
                  </a:cubicBezTo>
                  <a:cubicBezTo>
                    <a:pt x="4068" y="148"/>
                    <a:pt x="3713" y="640"/>
                    <a:pt x="3491" y="640"/>
                  </a:cubicBezTo>
                  <a:cubicBezTo>
                    <a:pt x="3480" y="640"/>
                    <a:pt x="3469" y="638"/>
                    <a:pt x="3459" y="636"/>
                  </a:cubicBezTo>
                  <a:cubicBezTo>
                    <a:pt x="3118" y="572"/>
                    <a:pt x="2668" y="0"/>
                    <a:pt x="21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1972"/>
                                        </p:tgtEl>
                                        <p:attrNameLst>
                                          <p:attrName>style.visibility</p:attrName>
                                        </p:attrNameLst>
                                      </p:cBhvr>
                                      <p:to>
                                        <p:strVal val="visible"/>
                                      </p:to>
                                    </p:set>
                                    <p:animEffect filter="fade" transition="in">
                                      <p:cBhvr>
                                        <p:cTn dur="1000"/>
                                        <p:tgtEl>
                                          <p:spTgt spid="1972"/>
                                        </p:tgtEl>
                                      </p:cBhvr>
                                    </p:animEffect>
                                  </p:childTnLst>
                                </p:cTn>
                              </p:par>
                              <p:par>
                                <p:cTn fill="hold" nodeType="withEffect" presetClass="entr" presetID="2" presetSubtype="2">
                                  <p:stCondLst>
                                    <p:cond delay="0"/>
                                  </p:stCondLst>
                                  <p:childTnLst>
                                    <p:set>
                                      <p:cBhvr>
                                        <p:cTn dur="1" fill="hold">
                                          <p:stCondLst>
                                            <p:cond delay="0"/>
                                          </p:stCondLst>
                                        </p:cTn>
                                        <p:tgtEl>
                                          <p:spTgt spid="1962"/>
                                        </p:tgtEl>
                                        <p:attrNameLst>
                                          <p:attrName>style.visibility</p:attrName>
                                        </p:attrNameLst>
                                      </p:cBhvr>
                                      <p:to>
                                        <p:strVal val="visible"/>
                                      </p:to>
                                    </p:set>
                                    <p:anim calcmode="lin" valueType="num">
                                      <p:cBhvr additive="base">
                                        <p:cTn dur="1000"/>
                                        <p:tgtEl>
                                          <p:spTgt spid="196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966"/>
                                        </p:tgtEl>
                                        <p:attrNameLst>
                                          <p:attrName>style.visibility</p:attrName>
                                        </p:attrNameLst>
                                      </p:cBhvr>
                                      <p:to>
                                        <p:strVal val="visible"/>
                                      </p:to>
                                    </p:set>
                                    <p:anim calcmode="lin" valueType="num">
                                      <p:cBhvr additive="base">
                                        <p:cTn dur="1000"/>
                                        <p:tgtEl>
                                          <p:spTgt spid="196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971"/>
                                        </p:tgtEl>
                                        <p:attrNameLst>
                                          <p:attrName>style.visibility</p:attrName>
                                        </p:attrNameLst>
                                      </p:cBhvr>
                                      <p:to>
                                        <p:strVal val="visible"/>
                                      </p:to>
                                    </p:set>
                                    <p:anim calcmode="lin" valueType="num">
                                      <p:cBhvr additive="base">
                                        <p:cTn dur="1000"/>
                                        <p:tgtEl>
                                          <p:spTgt spid="197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1970"/>
                                        </p:tgtEl>
                                        <p:attrNameLst>
                                          <p:attrName>style.visibility</p:attrName>
                                        </p:attrNameLst>
                                      </p:cBhvr>
                                      <p:to>
                                        <p:strVal val="visible"/>
                                      </p:to>
                                    </p:set>
                                    <p:anim calcmode="lin" valueType="num">
                                      <p:cBhvr additive="base">
                                        <p:cTn dur="1000"/>
                                        <p:tgtEl>
                                          <p:spTgt spid="1970"/>
                                        </p:tgtEl>
                                        <p:attrNameLst>
                                          <p:attrName>ppt_x</p:attrName>
                                        </p:attrNameLst>
                                      </p:cBhvr>
                                      <p:tavLst>
                                        <p:tav fmla="" tm="0">
                                          <p:val>
                                            <p:strVal val="#ppt_x+1"/>
                                          </p:val>
                                        </p:tav>
                                        <p:tav fmla="" tm="100000">
                                          <p:val>
                                            <p:strVal val="#ppt_x"/>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1963"/>
                                        </p:tgtEl>
                                        <p:attrNameLst>
                                          <p:attrName>style.visibility</p:attrName>
                                        </p:attrNameLst>
                                      </p:cBhvr>
                                      <p:to>
                                        <p:strVal val="visible"/>
                                      </p:to>
                                    </p:set>
                                    <p:animEffect filter="fade" transition="in">
                                      <p:cBhvr>
                                        <p:cTn dur="1000"/>
                                        <p:tgtEl>
                                          <p:spTgt spid="1963"/>
                                        </p:tgtEl>
                                      </p:cBhvr>
                                    </p:animEffect>
                                  </p:childTnLst>
                                </p:cTn>
                              </p:par>
                              <p:par>
                                <p:cTn fill="hold" nodeType="withEffect" presetClass="entr" presetID="10" presetSubtype="0">
                                  <p:stCondLst>
                                    <p:cond delay="0"/>
                                  </p:stCondLst>
                                  <p:childTnLst>
                                    <p:set>
                                      <p:cBhvr>
                                        <p:cTn dur="1" fill="hold">
                                          <p:stCondLst>
                                            <p:cond delay="0"/>
                                          </p:stCondLst>
                                        </p:cTn>
                                        <p:tgtEl>
                                          <p:spTgt spid="1961"/>
                                        </p:tgtEl>
                                        <p:attrNameLst>
                                          <p:attrName>style.visibility</p:attrName>
                                        </p:attrNameLst>
                                      </p:cBhvr>
                                      <p:to>
                                        <p:strVal val="visible"/>
                                      </p:to>
                                    </p:set>
                                    <p:animEffect filter="fade" transition="in">
                                      <p:cBhvr>
                                        <p:cTn dur="1000"/>
                                        <p:tgtEl>
                                          <p:spTgt spid="196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960"/>
                                        </p:tgtEl>
                                        <p:attrNameLst>
                                          <p:attrName>style.visibility</p:attrName>
                                        </p:attrNameLst>
                                      </p:cBhvr>
                                      <p:to>
                                        <p:strVal val="visible"/>
                                      </p:to>
                                    </p:set>
                                    <p:animEffect filter="fade" transition="in">
                                      <p:cBhvr>
                                        <p:cTn dur="1000"/>
                                        <p:tgtEl>
                                          <p:spTgt spid="196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66" name="Shape 2766"/>
        <p:cNvGrpSpPr/>
        <p:nvPr/>
      </p:nvGrpSpPr>
      <p:grpSpPr>
        <a:xfrm>
          <a:off x="0" y="0"/>
          <a:ext cx="0" cy="0"/>
          <a:chOff x="0" y="0"/>
          <a:chExt cx="0" cy="0"/>
        </a:xfrm>
      </p:grpSpPr>
      <p:sp>
        <p:nvSpPr>
          <p:cNvPr id="2767" name="Google Shape;2767;p80"/>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Comparison</a:t>
            </a:r>
            <a:endParaRPr/>
          </a:p>
        </p:txBody>
      </p:sp>
      <p:sp>
        <p:nvSpPr>
          <p:cNvPr id="2768" name="Google Shape;2768;p80"/>
          <p:cNvSpPr txBox="1"/>
          <p:nvPr>
            <p:ph idx="4294967295" type="subTitle"/>
          </p:nvPr>
        </p:nvSpPr>
        <p:spPr>
          <a:xfrm>
            <a:off x="1498500" y="1507400"/>
            <a:ext cx="4960500" cy="299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make a brief description here…</a:t>
            </a:r>
            <a:endParaRPr/>
          </a:p>
        </p:txBody>
      </p:sp>
      <p:graphicFrame>
        <p:nvGraphicFramePr>
          <p:cNvPr id="2769" name="Google Shape;2769;p80"/>
          <p:cNvGraphicFramePr/>
          <p:nvPr/>
        </p:nvGraphicFramePr>
        <p:xfrm>
          <a:off x="1498500" y="1966380"/>
          <a:ext cx="3000000" cy="3000000"/>
        </p:xfrm>
        <a:graphic>
          <a:graphicData uri="http://schemas.openxmlformats.org/drawingml/2006/table">
            <a:tbl>
              <a:tblPr>
                <a:noFill/>
                <a:tableStyleId>{66C1FE57-87C2-4324-8973-9EFDEA8DFFF2}</a:tableStyleId>
              </a:tblPr>
              <a:tblGrid>
                <a:gridCol w="1414650"/>
                <a:gridCol w="1414650"/>
              </a:tblGrid>
              <a:tr h="381000">
                <a:tc gridSpan="2">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Result A</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hMerge="1"/>
              </a:tr>
              <a:tr h="3810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Symptoms</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Mars is full of iron oxide dust</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Treatment</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Earth has life </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Duration</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 week</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Recovery</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graphicFrame>
        <p:nvGraphicFramePr>
          <p:cNvPr id="2770" name="Google Shape;2770;p80"/>
          <p:cNvGraphicFramePr/>
          <p:nvPr/>
        </p:nvGraphicFramePr>
        <p:xfrm>
          <a:off x="4816200" y="1966380"/>
          <a:ext cx="3000000" cy="3000000"/>
        </p:xfrm>
        <a:graphic>
          <a:graphicData uri="http://schemas.openxmlformats.org/drawingml/2006/table">
            <a:tbl>
              <a:tblPr>
                <a:noFill/>
                <a:tableStyleId>{66C1FE57-87C2-4324-8973-9EFDEA8DFFF2}</a:tableStyleId>
              </a:tblPr>
              <a:tblGrid>
                <a:gridCol w="1414650"/>
                <a:gridCol w="1414650"/>
              </a:tblGrid>
              <a:tr h="381000">
                <a:tc gridSpan="2">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Result B</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hMerge="1"/>
              </a:tr>
              <a:tr h="3810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Symptoms</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the ringed planet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Treatment</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is small</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Duration</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4 month</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Recovery</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t/>
                      </a:r>
                      <a:endParaRPr>
                        <a:latin typeface="Merriweather"/>
                        <a:ea typeface="Merriweather"/>
                        <a:cs typeface="Merriweather"/>
                        <a:sym typeface="Merriweathe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grpSp>
        <p:nvGrpSpPr>
          <p:cNvPr id="2771" name="Google Shape;2771;p80"/>
          <p:cNvGrpSpPr/>
          <p:nvPr/>
        </p:nvGrpSpPr>
        <p:grpSpPr>
          <a:xfrm>
            <a:off x="3399655" y="3810994"/>
            <a:ext cx="308234" cy="308234"/>
            <a:chOff x="1487200" y="4993750"/>
            <a:chExt cx="483125" cy="483125"/>
          </a:xfrm>
        </p:grpSpPr>
        <p:sp>
          <p:nvSpPr>
            <p:cNvPr id="2772" name="Google Shape;2772;p8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73" name="Google Shape;2773;p8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774" name="Google Shape;2774;p80"/>
          <p:cNvGrpSpPr/>
          <p:nvPr/>
        </p:nvGrpSpPr>
        <p:grpSpPr>
          <a:xfrm>
            <a:off x="6797496" y="3811005"/>
            <a:ext cx="308234" cy="308234"/>
            <a:chOff x="1487200" y="4993750"/>
            <a:chExt cx="483125" cy="483125"/>
          </a:xfrm>
        </p:grpSpPr>
        <p:sp>
          <p:nvSpPr>
            <p:cNvPr id="2775" name="Google Shape;2775;p8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776" name="Google Shape;2776;p8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777" name="Google Shape;2777;p80"/>
          <p:cNvGrpSpPr/>
          <p:nvPr/>
        </p:nvGrpSpPr>
        <p:grpSpPr>
          <a:xfrm rot="-900030">
            <a:off x="6550430" y="850427"/>
            <a:ext cx="864469" cy="820039"/>
            <a:chOff x="1690875" y="3525650"/>
            <a:chExt cx="1155725" cy="1096325"/>
          </a:xfrm>
        </p:grpSpPr>
        <p:sp>
          <p:nvSpPr>
            <p:cNvPr id="2778" name="Google Shape;2778;p80"/>
            <p:cNvSpPr/>
            <p:nvPr/>
          </p:nvSpPr>
          <p:spPr>
            <a:xfrm>
              <a:off x="2845975" y="3839475"/>
              <a:ext cx="625" cy="25"/>
            </a:xfrm>
            <a:custGeom>
              <a:rect b="b" l="l" r="r" t="t"/>
              <a:pathLst>
                <a:path extrusionOk="0" h="1" w="25">
                  <a:moveTo>
                    <a:pt x="1" y="1"/>
                  </a:moveTo>
                  <a:lnTo>
                    <a:pt x="1" y="1"/>
                  </a:lnTo>
                  <a:lnTo>
                    <a:pt x="25" y="1"/>
                  </a:lnTo>
                  <a:lnTo>
                    <a:pt x="1" y="1"/>
                  </a:lnTo>
                  <a:close/>
                </a:path>
              </a:pathLst>
            </a:custGeom>
            <a:solidFill>
              <a:srgbClr val="D1D0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0"/>
            <p:cNvSpPr/>
            <p:nvPr/>
          </p:nvSpPr>
          <p:spPr>
            <a:xfrm>
              <a:off x="1690875" y="3525650"/>
              <a:ext cx="1155125" cy="1096325"/>
            </a:xfrm>
            <a:custGeom>
              <a:rect b="b" l="l" r="r" t="t"/>
              <a:pathLst>
                <a:path extrusionOk="0" h="43853" w="46205">
                  <a:moveTo>
                    <a:pt x="0" y="0"/>
                  </a:moveTo>
                  <a:lnTo>
                    <a:pt x="0" y="43853"/>
                  </a:lnTo>
                  <a:lnTo>
                    <a:pt x="46205" y="43853"/>
                  </a:lnTo>
                  <a:lnTo>
                    <a:pt x="46205" y="11449"/>
                  </a:lnTo>
                  <a:lnTo>
                    <a:pt x="32331" y="0"/>
                  </a:ln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0"/>
            <p:cNvSpPr/>
            <p:nvPr/>
          </p:nvSpPr>
          <p:spPr>
            <a:xfrm>
              <a:off x="2473950" y="3535250"/>
              <a:ext cx="332450" cy="313250"/>
            </a:xfrm>
            <a:custGeom>
              <a:rect b="b" l="l" r="r" t="t"/>
              <a:pathLst>
                <a:path extrusionOk="0" h="12530" w="13298">
                  <a:moveTo>
                    <a:pt x="1177" y="0"/>
                  </a:moveTo>
                  <a:lnTo>
                    <a:pt x="0" y="12530"/>
                  </a:lnTo>
                  <a:lnTo>
                    <a:pt x="13298" y="10969"/>
                  </a:lnTo>
                  <a:lnTo>
                    <a:pt x="1177" y="10969"/>
                  </a:lnTo>
                  <a:lnTo>
                    <a:pt x="11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0"/>
            <p:cNvSpPr/>
            <p:nvPr/>
          </p:nvSpPr>
          <p:spPr>
            <a:xfrm>
              <a:off x="2503350" y="3525650"/>
              <a:ext cx="342650" cy="283850"/>
            </a:xfrm>
            <a:custGeom>
              <a:rect b="b" l="l" r="r" t="t"/>
              <a:pathLst>
                <a:path extrusionOk="0" h="11354" w="13706">
                  <a:moveTo>
                    <a:pt x="1" y="0"/>
                  </a:moveTo>
                  <a:lnTo>
                    <a:pt x="1" y="11353"/>
                  </a:lnTo>
                  <a:lnTo>
                    <a:pt x="13706" y="11353"/>
                  </a:lnTo>
                  <a:lnTo>
                    <a:pt x="1" y="0"/>
                  </a:lnTo>
                  <a:close/>
                </a:path>
              </a:pathLst>
            </a:custGeom>
            <a:solidFill>
              <a:srgbClr val="85C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0"/>
            <p:cNvSpPr/>
            <p:nvPr/>
          </p:nvSpPr>
          <p:spPr>
            <a:xfrm>
              <a:off x="2503350" y="3525650"/>
              <a:ext cx="342650" cy="283850"/>
            </a:xfrm>
            <a:custGeom>
              <a:rect b="b" l="l" r="r" t="t"/>
              <a:pathLst>
                <a:path extrusionOk="0" h="11354" w="13706">
                  <a:moveTo>
                    <a:pt x="1" y="0"/>
                  </a:moveTo>
                  <a:lnTo>
                    <a:pt x="1" y="11353"/>
                  </a:lnTo>
                  <a:lnTo>
                    <a:pt x="13706" y="11353"/>
                  </a:lnTo>
                  <a:lnTo>
                    <a:pt x="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767"/>
                                        </p:tgtEl>
                                        <p:attrNameLst>
                                          <p:attrName>style.visibility</p:attrName>
                                        </p:attrNameLst>
                                      </p:cBhvr>
                                      <p:to>
                                        <p:strVal val="visible"/>
                                      </p:to>
                                    </p:set>
                                    <p:animEffect filter="fade" transition="in">
                                      <p:cBhvr>
                                        <p:cTn dur="1000"/>
                                        <p:tgtEl>
                                          <p:spTgt spid="2767"/>
                                        </p:tgtEl>
                                      </p:cBhvr>
                                    </p:animEffect>
                                  </p:childTnLst>
                                </p:cTn>
                              </p:par>
                              <p:par>
                                <p:cTn fill="hold" nodeType="withEffect" presetClass="entr" presetID="10" presetSubtype="0">
                                  <p:stCondLst>
                                    <p:cond delay="0"/>
                                  </p:stCondLst>
                                  <p:childTnLst>
                                    <p:set>
                                      <p:cBhvr>
                                        <p:cTn dur="1" fill="hold">
                                          <p:stCondLst>
                                            <p:cond delay="0"/>
                                          </p:stCondLst>
                                        </p:cTn>
                                        <p:tgtEl>
                                          <p:spTgt spid="2777"/>
                                        </p:tgtEl>
                                        <p:attrNameLst>
                                          <p:attrName>style.visibility</p:attrName>
                                        </p:attrNameLst>
                                      </p:cBhvr>
                                      <p:to>
                                        <p:strVal val="visible"/>
                                      </p:to>
                                    </p:set>
                                    <p:animEffect filter="fade" transition="in">
                                      <p:cBhvr>
                                        <p:cTn dur="1000"/>
                                        <p:tgtEl>
                                          <p:spTgt spid="2777"/>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768"/>
                                        </p:tgtEl>
                                        <p:attrNameLst>
                                          <p:attrName>style.visibility</p:attrName>
                                        </p:attrNameLst>
                                      </p:cBhvr>
                                      <p:to>
                                        <p:strVal val="visible"/>
                                      </p:to>
                                    </p:set>
                                    <p:animEffect filter="fade" transition="in">
                                      <p:cBhvr>
                                        <p:cTn dur="1000"/>
                                        <p:tgtEl>
                                          <p:spTgt spid="2768"/>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769"/>
                                        </p:tgtEl>
                                        <p:attrNameLst>
                                          <p:attrName>style.visibility</p:attrName>
                                        </p:attrNameLst>
                                      </p:cBhvr>
                                      <p:to>
                                        <p:strVal val="visible"/>
                                      </p:to>
                                    </p:set>
                                    <p:animEffect filter="fade" transition="in">
                                      <p:cBhvr>
                                        <p:cTn dur="1000"/>
                                        <p:tgtEl>
                                          <p:spTgt spid="2769"/>
                                        </p:tgtEl>
                                      </p:cBhvr>
                                    </p:animEffect>
                                  </p:childTnLst>
                                </p:cTn>
                              </p:par>
                              <p:par>
                                <p:cTn fill="hold" nodeType="withEffect" presetClass="entr" presetID="10" presetSubtype="0">
                                  <p:stCondLst>
                                    <p:cond delay="0"/>
                                  </p:stCondLst>
                                  <p:childTnLst>
                                    <p:set>
                                      <p:cBhvr>
                                        <p:cTn dur="1" fill="hold">
                                          <p:stCondLst>
                                            <p:cond delay="0"/>
                                          </p:stCondLst>
                                        </p:cTn>
                                        <p:tgtEl>
                                          <p:spTgt spid="2771"/>
                                        </p:tgtEl>
                                        <p:attrNameLst>
                                          <p:attrName>style.visibility</p:attrName>
                                        </p:attrNameLst>
                                      </p:cBhvr>
                                      <p:to>
                                        <p:strVal val="visible"/>
                                      </p:to>
                                    </p:set>
                                    <p:animEffect filter="fade" transition="in">
                                      <p:cBhvr>
                                        <p:cTn dur="1000"/>
                                        <p:tgtEl>
                                          <p:spTgt spid="277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770"/>
                                        </p:tgtEl>
                                        <p:attrNameLst>
                                          <p:attrName>style.visibility</p:attrName>
                                        </p:attrNameLst>
                                      </p:cBhvr>
                                      <p:to>
                                        <p:strVal val="visible"/>
                                      </p:to>
                                    </p:set>
                                    <p:animEffect filter="fade" transition="in">
                                      <p:cBhvr>
                                        <p:cTn dur="1000"/>
                                        <p:tgtEl>
                                          <p:spTgt spid="2770"/>
                                        </p:tgtEl>
                                      </p:cBhvr>
                                    </p:animEffect>
                                  </p:childTnLst>
                                </p:cTn>
                              </p:par>
                              <p:par>
                                <p:cTn fill="hold" nodeType="withEffect" presetClass="entr" presetID="10" presetSubtype="0">
                                  <p:stCondLst>
                                    <p:cond delay="0"/>
                                  </p:stCondLst>
                                  <p:childTnLst>
                                    <p:set>
                                      <p:cBhvr>
                                        <p:cTn dur="1" fill="hold">
                                          <p:stCondLst>
                                            <p:cond delay="0"/>
                                          </p:stCondLst>
                                        </p:cTn>
                                        <p:tgtEl>
                                          <p:spTgt spid="2774"/>
                                        </p:tgtEl>
                                        <p:attrNameLst>
                                          <p:attrName>style.visibility</p:attrName>
                                        </p:attrNameLst>
                                      </p:cBhvr>
                                      <p:to>
                                        <p:strVal val="visible"/>
                                      </p:to>
                                    </p:set>
                                    <p:animEffect filter="fade" transition="in">
                                      <p:cBhvr>
                                        <p:cTn dur="1000"/>
                                        <p:tgtEl>
                                          <p:spTgt spid="27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86" name="Shape 2786"/>
        <p:cNvGrpSpPr/>
        <p:nvPr/>
      </p:nvGrpSpPr>
      <p:grpSpPr>
        <a:xfrm>
          <a:off x="0" y="0"/>
          <a:ext cx="0" cy="0"/>
          <a:chOff x="0" y="0"/>
          <a:chExt cx="0" cy="0"/>
        </a:xfrm>
      </p:grpSpPr>
      <p:sp>
        <p:nvSpPr>
          <p:cNvPr id="2787" name="Google Shape;2787;p81"/>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graph</a:t>
            </a:r>
            <a:endParaRPr/>
          </a:p>
        </p:txBody>
      </p:sp>
      <p:sp>
        <p:nvSpPr>
          <p:cNvPr id="2788" name="Google Shape;2788;p81"/>
          <p:cNvSpPr txBox="1"/>
          <p:nvPr/>
        </p:nvSpPr>
        <p:spPr>
          <a:xfrm>
            <a:off x="1040825" y="4113625"/>
            <a:ext cx="7062300" cy="2295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Follow the link in the graph to modify its data and then paste the new one here. </a:t>
            </a:r>
            <a:r>
              <a:rPr b="1" lang="en" sz="1200">
                <a:solidFill>
                  <a:schemeClr val="dk1"/>
                </a:solidFill>
                <a:uFill>
                  <a:noFill/>
                </a:uFill>
                <a:latin typeface="Barlow Semi Condensed"/>
                <a:ea typeface="Barlow Semi Condensed"/>
                <a:cs typeface="Barlow Semi Condensed"/>
                <a:sym typeface="Barlow Semi Condensed"/>
                <a:hlinkClick r:id="rId3">
                  <a:extLst>
                    <a:ext uri="{A12FA001-AC4F-418D-AE19-62706E023703}">
                      <ahyp:hlinkClr val="tx"/>
                    </a:ext>
                  </a:extLst>
                </a:hlinkClick>
              </a:rPr>
              <a:t>For more info, click here</a:t>
            </a:r>
            <a:endParaRPr b="1" sz="1200">
              <a:solidFill>
                <a:schemeClr val="dk1"/>
              </a:solidFill>
              <a:latin typeface="Barlow Semi Condensed"/>
              <a:ea typeface="Barlow Semi Condensed"/>
              <a:cs typeface="Barlow Semi Condensed"/>
              <a:sym typeface="Barlow Semi Condensed"/>
            </a:endParaRPr>
          </a:p>
        </p:txBody>
      </p:sp>
      <p:sp>
        <p:nvSpPr>
          <p:cNvPr id="2789" name="Google Shape;2789;p81"/>
          <p:cNvSpPr txBox="1"/>
          <p:nvPr/>
        </p:nvSpPr>
        <p:spPr>
          <a:xfrm>
            <a:off x="1498491" y="2085748"/>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The Moon is Earth’s only natural satellite</a:t>
            </a:r>
            <a:endParaRPr>
              <a:solidFill>
                <a:schemeClr val="dk1"/>
              </a:solidFill>
              <a:latin typeface="Barlow Semi Condensed"/>
              <a:ea typeface="Barlow Semi Condensed"/>
              <a:cs typeface="Barlow Semi Condensed"/>
              <a:sym typeface="Barlow Semi Condensed"/>
            </a:endParaRPr>
          </a:p>
        </p:txBody>
      </p:sp>
      <p:sp>
        <p:nvSpPr>
          <p:cNvPr id="2790" name="Google Shape;2790;p81"/>
          <p:cNvSpPr txBox="1"/>
          <p:nvPr/>
        </p:nvSpPr>
        <p:spPr>
          <a:xfrm>
            <a:off x="1498491" y="3242648"/>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has extremely high temperatures</a:t>
            </a:r>
            <a:endParaRPr>
              <a:solidFill>
                <a:schemeClr val="dk1"/>
              </a:solidFill>
              <a:latin typeface="Barlow Semi Condensed"/>
              <a:ea typeface="Barlow Semi Condensed"/>
              <a:cs typeface="Barlow Semi Condensed"/>
              <a:sym typeface="Barlow Semi Condensed"/>
            </a:endParaRPr>
          </a:p>
        </p:txBody>
      </p:sp>
      <p:sp>
        <p:nvSpPr>
          <p:cNvPr id="2791" name="Google Shape;2791;p81"/>
          <p:cNvSpPr txBox="1"/>
          <p:nvPr/>
        </p:nvSpPr>
        <p:spPr>
          <a:xfrm>
            <a:off x="5920191" y="2085748"/>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the biggest planet of them all</a:t>
            </a:r>
            <a:endParaRPr>
              <a:solidFill>
                <a:schemeClr val="dk1"/>
              </a:solidFill>
              <a:latin typeface="Barlow Semi Condensed"/>
              <a:ea typeface="Barlow Semi Condensed"/>
              <a:cs typeface="Barlow Semi Condensed"/>
              <a:sym typeface="Barlow Semi Condensed"/>
            </a:endParaRPr>
          </a:p>
        </p:txBody>
      </p:sp>
      <p:sp>
        <p:nvSpPr>
          <p:cNvPr id="2792" name="Google Shape;2792;p81"/>
          <p:cNvSpPr txBox="1"/>
          <p:nvPr/>
        </p:nvSpPr>
        <p:spPr>
          <a:xfrm>
            <a:off x="5920191" y="3242648"/>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not the only planet with rings</a:t>
            </a:r>
            <a:endParaRPr>
              <a:solidFill>
                <a:schemeClr val="dk1"/>
              </a:solidFill>
              <a:latin typeface="Barlow Semi Condensed"/>
              <a:ea typeface="Barlow Semi Condensed"/>
              <a:cs typeface="Barlow Semi Condensed"/>
              <a:sym typeface="Barlow Semi Condensed"/>
            </a:endParaRPr>
          </a:p>
        </p:txBody>
      </p:sp>
      <p:sp>
        <p:nvSpPr>
          <p:cNvPr id="2793" name="Google Shape;2793;p81"/>
          <p:cNvSpPr txBox="1"/>
          <p:nvPr/>
        </p:nvSpPr>
        <p:spPr>
          <a:xfrm>
            <a:off x="6529652" y="1732850"/>
            <a:ext cx="11052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Jupiter</a:t>
            </a:r>
            <a:endParaRPr sz="2000">
              <a:solidFill>
                <a:schemeClr val="dk1"/>
              </a:solidFill>
              <a:latin typeface="Merriweather"/>
              <a:ea typeface="Merriweather"/>
              <a:cs typeface="Merriweather"/>
              <a:sym typeface="Merriweather"/>
            </a:endParaRPr>
          </a:p>
        </p:txBody>
      </p:sp>
      <p:sp>
        <p:nvSpPr>
          <p:cNvPr id="2794" name="Google Shape;2794;p81"/>
          <p:cNvSpPr txBox="1"/>
          <p:nvPr/>
        </p:nvSpPr>
        <p:spPr>
          <a:xfrm>
            <a:off x="1509152" y="1732850"/>
            <a:ext cx="11052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Moon</a:t>
            </a:r>
            <a:endParaRPr sz="2000">
              <a:solidFill>
                <a:schemeClr val="dk1"/>
              </a:solidFill>
              <a:latin typeface="Merriweather"/>
              <a:ea typeface="Merriweather"/>
              <a:cs typeface="Merriweather"/>
              <a:sym typeface="Merriweather"/>
            </a:endParaRPr>
          </a:p>
        </p:txBody>
      </p:sp>
      <p:sp>
        <p:nvSpPr>
          <p:cNvPr id="2795" name="Google Shape;2795;p81"/>
          <p:cNvSpPr txBox="1"/>
          <p:nvPr/>
        </p:nvSpPr>
        <p:spPr>
          <a:xfrm>
            <a:off x="6529652" y="2889850"/>
            <a:ext cx="11052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Saturn</a:t>
            </a:r>
            <a:endParaRPr sz="2000">
              <a:solidFill>
                <a:schemeClr val="dk1"/>
              </a:solidFill>
              <a:latin typeface="Merriweather"/>
              <a:ea typeface="Merriweather"/>
              <a:cs typeface="Merriweather"/>
              <a:sym typeface="Merriweather"/>
            </a:endParaRPr>
          </a:p>
        </p:txBody>
      </p:sp>
      <p:sp>
        <p:nvSpPr>
          <p:cNvPr id="2796" name="Google Shape;2796;p81"/>
          <p:cNvSpPr txBox="1"/>
          <p:nvPr/>
        </p:nvSpPr>
        <p:spPr>
          <a:xfrm>
            <a:off x="1509152" y="2889850"/>
            <a:ext cx="11052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Venus</a:t>
            </a:r>
            <a:endParaRPr sz="2000">
              <a:solidFill>
                <a:schemeClr val="dk1"/>
              </a:solidFill>
              <a:latin typeface="Merriweather"/>
              <a:ea typeface="Merriweather"/>
              <a:cs typeface="Merriweather"/>
              <a:sym typeface="Merriweather"/>
            </a:endParaRPr>
          </a:p>
        </p:txBody>
      </p:sp>
      <p:sp>
        <p:nvSpPr>
          <p:cNvPr id="2797" name="Google Shape;2797;p81"/>
          <p:cNvSpPr txBox="1"/>
          <p:nvPr/>
        </p:nvSpPr>
        <p:spPr>
          <a:xfrm>
            <a:off x="2614350" y="1732850"/>
            <a:ext cx="9861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21.2%</a:t>
            </a:r>
            <a:endParaRPr sz="2000">
              <a:solidFill>
                <a:schemeClr val="dk1"/>
              </a:solidFill>
              <a:latin typeface="Merriweather"/>
              <a:ea typeface="Merriweather"/>
              <a:cs typeface="Merriweather"/>
              <a:sym typeface="Merriweather"/>
            </a:endParaRPr>
          </a:p>
        </p:txBody>
      </p:sp>
      <p:sp>
        <p:nvSpPr>
          <p:cNvPr id="2798" name="Google Shape;2798;p81"/>
          <p:cNvSpPr txBox="1"/>
          <p:nvPr/>
        </p:nvSpPr>
        <p:spPr>
          <a:xfrm>
            <a:off x="2614350" y="2889850"/>
            <a:ext cx="9861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23.7%</a:t>
            </a:r>
            <a:endParaRPr sz="2000">
              <a:solidFill>
                <a:schemeClr val="dk1"/>
              </a:solidFill>
              <a:latin typeface="Merriweather"/>
              <a:ea typeface="Merriweather"/>
              <a:cs typeface="Merriweather"/>
              <a:sym typeface="Merriweather"/>
            </a:endParaRPr>
          </a:p>
        </p:txBody>
      </p:sp>
      <p:sp>
        <p:nvSpPr>
          <p:cNvPr id="2799" name="Google Shape;2799;p81"/>
          <p:cNvSpPr txBox="1"/>
          <p:nvPr/>
        </p:nvSpPr>
        <p:spPr>
          <a:xfrm>
            <a:off x="5424450" y="1732850"/>
            <a:ext cx="11052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28.8</a:t>
            </a:r>
            <a:r>
              <a:rPr lang="en" sz="2000">
                <a:solidFill>
                  <a:schemeClr val="dk1"/>
                </a:solidFill>
                <a:latin typeface="Merriweather"/>
                <a:ea typeface="Merriweather"/>
                <a:cs typeface="Merriweather"/>
                <a:sym typeface="Merriweather"/>
              </a:rPr>
              <a:t>%</a:t>
            </a:r>
            <a:endParaRPr sz="2000">
              <a:solidFill>
                <a:schemeClr val="dk1"/>
              </a:solidFill>
              <a:latin typeface="Merriweather"/>
              <a:ea typeface="Merriweather"/>
              <a:cs typeface="Merriweather"/>
              <a:sym typeface="Merriweather"/>
            </a:endParaRPr>
          </a:p>
        </p:txBody>
      </p:sp>
      <p:sp>
        <p:nvSpPr>
          <p:cNvPr id="2800" name="Google Shape;2800;p81"/>
          <p:cNvSpPr txBox="1"/>
          <p:nvPr/>
        </p:nvSpPr>
        <p:spPr>
          <a:xfrm>
            <a:off x="5543550" y="2889850"/>
            <a:ext cx="9861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26.3</a:t>
            </a:r>
            <a:r>
              <a:rPr lang="en" sz="2000">
                <a:solidFill>
                  <a:schemeClr val="dk1"/>
                </a:solidFill>
                <a:latin typeface="Merriweather"/>
                <a:ea typeface="Merriweather"/>
                <a:cs typeface="Merriweather"/>
                <a:sym typeface="Merriweather"/>
              </a:rPr>
              <a:t>%</a:t>
            </a:r>
            <a:endParaRPr sz="2000">
              <a:solidFill>
                <a:schemeClr val="dk1"/>
              </a:solidFill>
              <a:latin typeface="Merriweather"/>
              <a:ea typeface="Merriweather"/>
              <a:cs typeface="Merriweather"/>
              <a:sym typeface="Merriweather"/>
            </a:endParaRPr>
          </a:p>
        </p:txBody>
      </p:sp>
      <p:sp>
        <p:nvSpPr>
          <p:cNvPr id="2801" name="Google Shape;2801;p81"/>
          <p:cNvSpPr/>
          <p:nvPr/>
        </p:nvSpPr>
        <p:spPr>
          <a:xfrm flipH="1">
            <a:off x="7578325" y="1789077"/>
            <a:ext cx="255900" cy="153600"/>
          </a:xfrm>
          <a:prstGeom prst="homePlate">
            <a:avLst>
              <a:gd fmla="val 51801" name="adj"/>
            </a:avLst>
          </a:prstGeom>
          <a:solidFill>
            <a:schemeClr val="lt1"/>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1600">
              <a:solidFill>
                <a:schemeClr val="accent1"/>
              </a:solidFill>
              <a:latin typeface="Barlow Semi Condensed SemiBold"/>
              <a:ea typeface="Barlow Semi Condensed SemiBold"/>
              <a:cs typeface="Barlow Semi Condensed SemiBold"/>
              <a:sym typeface="Barlow Semi Condensed SemiBold"/>
            </a:endParaRPr>
          </a:p>
        </p:txBody>
      </p:sp>
      <p:sp>
        <p:nvSpPr>
          <p:cNvPr id="2802" name="Google Shape;2802;p81"/>
          <p:cNvSpPr/>
          <p:nvPr/>
        </p:nvSpPr>
        <p:spPr>
          <a:xfrm flipH="1">
            <a:off x="7578181" y="2965776"/>
            <a:ext cx="256200" cy="153600"/>
          </a:xfrm>
          <a:prstGeom prst="homePlate">
            <a:avLst>
              <a:gd fmla="val 51801" name="adj"/>
            </a:avLst>
          </a:prstGeom>
          <a:solidFill>
            <a:schemeClr val="accent1"/>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1600">
              <a:solidFill>
                <a:schemeClr val="accent1"/>
              </a:solidFill>
              <a:latin typeface="Barlow Semi Condensed SemiBold"/>
              <a:ea typeface="Barlow Semi Condensed SemiBold"/>
              <a:cs typeface="Barlow Semi Condensed SemiBold"/>
              <a:sym typeface="Barlow Semi Condensed SemiBold"/>
            </a:endParaRPr>
          </a:p>
        </p:txBody>
      </p:sp>
      <p:sp>
        <p:nvSpPr>
          <p:cNvPr id="2803" name="Google Shape;2803;p81"/>
          <p:cNvSpPr/>
          <p:nvPr/>
        </p:nvSpPr>
        <p:spPr>
          <a:xfrm>
            <a:off x="1324812" y="1789077"/>
            <a:ext cx="255900" cy="153600"/>
          </a:xfrm>
          <a:prstGeom prst="homePlate">
            <a:avLst>
              <a:gd fmla="val 51801"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1600">
              <a:solidFill>
                <a:schemeClr val="accent1"/>
              </a:solidFill>
              <a:latin typeface="Barlow Semi Condensed SemiBold"/>
              <a:ea typeface="Barlow Semi Condensed SemiBold"/>
              <a:cs typeface="Barlow Semi Condensed SemiBold"/>
              <a:sym typeface="Barlow Semi Condensed SemiBold"/>
            </a:endParaRPr>
          </a:p>
        </p:txBody>
      </p:sp>
      <p:sp>
        <p:nvSpPr>
          <p:cNvPr id="2804" name="Google Shape;2804;p81"/>
          <p:cNvSpPr/>
          <p:nvPr/>
        </p:nvSpPr>
        <p:spPr>
          <a:xfrm>
            <a:off x="1324656" y="2965776"/>
            <a:ext cx="256200" cy="153600"/>
          </a:xfrm>
          <a:prstGeom prst="homePlate">
            <a:avLst>
              <a:gd fmla="val 51801" name="adj"/>
            </a:avLst>
          </a:prstGeom>
          <a:solidFill>
            <a:schemeClr val="dk1"/>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1600">
              <a:solidFill>
                <a:schemeClr val="accent1"/>
              </a:solidFill>
              <a:latin typeface="Barlow Semi Condensed SemiBold"/>
              <a:ea typeface="Barlow Semi Condensed SemiBold"/>
              <a:cs typeface="Barlow Semi Condensed SemiBold"/>
              <a:sym typeface="Barlow Semi Condensed SemiBold"/>
            </a:endParaRPr>
          </a:p>
        </p:txBody>
      </p:sp>
      <p:pic>
        <p:nvPicPr>
          <p:cNvPr id="2805" name="Google Shape;2805;p81" title="Chart">
            <a:hlinkClick r:id="rId4"/>
          </p:cNvPr>
          <p:cNvPicPr preferRelativeResize="0"/>
          <p:nvPr/>
        </p:nvPicPr>
        <p:blipFill>
          <a:blip r:embed="rId5">
            <a:alphaModFix/>
          </a:blip>
          <a:stretch>
            <a:fillRect/>
          </a:stretch>
        </p:blipFill>
        <p:spPr>
          <a:xfrm>
            <a:off x="2854350" y="1574266"/>
            <a:ext cx="3435300" cy="2122417"/>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787"/>
                                        </p:tgtEl>
                                        <p:attrNameLst>
                                          <p:attrName>style.visibility</p:attrName>
                                        </p:attrNameLst>
                                      </p:cBhvr>
                                      <p:to>
                                        <p:strVal val="visible"/>
                                      </p:to>
                                    </p:set>
                                    <p:animEffect filter="fade" transition="in">
                                      <p:cBhvr>
                                        <p:cTn dur="1000"/>
                                        <p:tgtEl>
                                          <p:spTgt spid="2787"/>
                                        </p:tgtEl>
                                      </p:cBhvr>
                                    </p:animEffect>
                                  </p:childTnLst>
                                </p:cTn>
                              </p:par>
                            </p:childTnLst>
                          </p:cTn>
                        </p:par>
                        <p:par>
                          <p:cTn fill="hold">
                            <p:stCondLst>
                              <p:cond delay="1000"/>
                            </p:stCondLst>
                            <p:childTnLst>
                              <p:par>
                                <p:cTn fill="hold" nodeType="afterEffect" presetClass="entr" presetID="2" presetSubtype="8">
                                  <p:stCondLst>
                                    <p:cond delay="0"/>
                                  </p:stCondLst>
                                  <p:childTnLst>
                                    <p:set>
                                      <p:cBhvr>
                                        <p:cTn dur="1" fill="hold">
                                          <p:stCondLst>
                                            <p:cond delay="0"/>
                                          </p:stCondLst>
                                        </p:cTn>
                                        <p:tgtEl>
                                          <p:spTgt spid="2803"/>
                                        </p:tgtEl>
                                        <p:attrNameLst>
                                          <p:attrName>style.visibility</p:attrName>
                                        </p:attrNameLst>
                                      </p:cBhvr>
                                      <p:to>
                                        <p:strVal val="visible"/>
                                      </p:to>
                                    </p:set>
                                    <p:anim calcmode="lin" valueType="num">
                                      <p:cBhvr additive="base">
                                        <p:cTn dur="1000"/>
                                        <p:tgtEl>
                                          <p:spTgt spid="280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2794"/>
                                        </p:tgtEl>
                                        <p:attrNameLst>
                                          <p:attrName>style.visibility</p:attrName>
                                        </p:attrNameLst>
                                      </p:cBhvr>
                                      <p:to>
                                        <p:strVal val="visible"/>
                                      </p:to>
                                    </p:set>
                                    <p:anim calcmode="lin" valueType="num">
                                      <p:cBhvr additive="base">
                                        <p:cTn dur="1000"/>
                                        <p:tgtEl>
                                          <p:spTgt spid="279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2797"/>
                                        </p:tgtEl>
                                        <p:attrNameLst>
                                          <p:attrName>style.visibility</p:attrName>
                                        </p:attrNameLst>
                                      </p:cBhvr>
                                      <p:to>
                                        <p:strVal val="visible"/>
                                      </p:to>
                                    </p:set>
                                    <p:anim calcmode="lin" valueType="num">
                                      <p:cBhvr additive="base">
                                        <p:cTn dur="1000"/>
                                        <p:tgtEl>
                                          <p:spTgt spid="279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2789"/>
                                        </p:tgtEl>
                                        <p:attrNameLst>
                                          <p:attrName>style.visibility</p:attrName>
                                        </p:attrNameLst>
                                      </p:cBhvr>
                                      <p:to>
                                        <p:strVal val="visible"/>
                                      </p:to>
                                    </p:set>
                                    <p:anim calcmode="lin" valueType="num">
                                      <p:cBhvr additive="base">
                                        <p:cTn dur="1000"/>
                                        <p:tgtEl>
                                          <p:spTgt spid="2789"/>
                                        </p:tgtEl>
                                        <p:attrNameLst>
                                          <p:attrName>ppt_x</p:attrName>
                                        </p:attrNameLst>
                                      </p:cBhvr>
                                      <p:tavLst>
                                        <p:tav fmla="" tm="0">
                                          <p:val>
                                            <p:strVal val="#ppt_x-1"/>
                                          </p:val>
                                        </p:tav>
                                        <p:tav fmla="" tm="100000">
                                          <p:val>
                                            <p:strVal val="#ppt_x"/>
                                          </p:val>
                                        </p:tav>
                                      </p:tavLst>
                                    </p:anim>
                                  </p:childTnLst>
                                </p:cTn>
                              </p:par>
                            </p:childTnLst>
                          </p:cTn>
                        </p:par>
                        <p:par>
                          <p:cTn fill="hold">
                            <p:stCondLst>
                              <p:cond delay="2000"/>
                            </p:stCondLst>
                            <p:childTnLst>
                              <p:par>
                                <p:cTn fill="hold" nodeType="afterEffect" presetClass="entr" presetID="2" presetSubtype="2">
                                  <p:stCondLst>
                                    <p:cond delay="0"/>
                                  </p:stCondLst>
                                  <p:childTnLst>
                                    <p:set>
                                      <p:cBhvr>
                                        <p:cTn dur="1" fill="hold">
                                          <p:stCondLst>
                                            <p:cond delay="0"/>
                                          </p:stCondLst>
                                        </p:cTn>
                                        <p:tgtEl>
                                          <p:spTgt spid="2801"/>
                                        </p:tgtEl>
                                        <p:attrNameLst>
                                          <p:attrName>style.visibility</p:attrName>
                                        </p:attrNameLst>
                                      </p:cBhvr>
                                      <p:to>
                                        <p:strVal val="visible"/>
                                      </p:to>
                                    </p:set>
                                    <p:anim calcmode="lin" valueType="num">
                                      <p:cBhvr additive="base">
                                        <p:cTn dur="1000"/>
                                        <p:tgtEl>
                                          <p:spTgt spid="280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2793"/>
                                        </p:tgtEl>
                                        <p:attrNameLst>
                                          <p:attrName>style.visibility</p:attrName>
                                        </p:attrNameLst>
                                      </p:cBhvr>
                                      <p:to>
                                        <p:strVal val="visible"/>
                                      </p:to>
                                    </p:set>
                                    <p:anim calcmode="lin" valueType="num">
                                      <p:cBhvr additive="base">
                                        <p:cTn dur="1000"/>
                                        <p:tgtEl>
                                          <p:spTgt spid="279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2799"/>
                                        </p:tgtEl>
                                        <p:attrNameLst>
                                          <p:attrName>style.visibility</p:attrName>
                                        </p:attrNameLst>
                                      </p:cBhvr>
                                      <p:to>
                                        <p:strVal val="visible"/>
                                      </p:to>
                                    </p:set>
                                    <p:anim calcmode="lin" valueType="num">
                                      <p:cBhvr additive="base">
                                        <p:cTn dur="1000"/>
                                        <p:tgtEl>
                                          <p:spTgt spid="279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2791"/>
                                        </p:tgtEl>
                                        <p:attrNameLst>
                                          <p:attrName>style.visibility</p:attrName>
                                        </p:attrNameLst>
                                      </p:cBhvr>
                                      <p:to>
                                        <p:strVal val="visible"/>
                                      </p:to>
                                    </p:set>
                                    <p:anim calcmode="lin" valueType="num">
                                      <p:cBhvr additive="base">
                                        <p:cTn dur="1000"/>
                                        <p:tgtEl>
                                          <p:spTgt spid="2791"/>
                                        </p:tgtEl>
                                        <p:attrNameLst>
                                          <p:attrName>ppt_x</p:attrName>
                                        </p:attrNameLst>
                                      </p:cBhvr>
                                      <p:tavLst>
                                        <p:tav fmla="" tm="0">
                                          <p:val>
                                            <p:strVal val="#ppt_x+1"/>
                                          </p:val>
                                        </p:tav>
                                        <p:tav fmla="" tm="100000">
                                          <p:val>
                                            <p:strVal val="#ppt_x"/>
                                          </p:val>
                                        </p:tav>
                                      </p:tavLst>
                                    </p:anim>
                                  </p:childTnLst>
                                </p:cTn>
                              </p:par>
                            </p:childTnLst>
                          </p:cTn>
                        </p:par>
                        <p:par>
                          <p:cTn fill="hold">
                            <p:stCondLst>
                              <p:cond delay="3000"/>
                            </p:stCondLst>
                            <p:childTnLst>
                              <p:par>
                                <p:cTn fill="hold" nodeType="afterEffect" presetClass="entr" presetID="2" presetSubtype="8">
                                  <p:stCondLst>
                                    <p:cond delay="0"/>
                                  </p:stCondLst>
                                  <p:childTnLst>
                                    <p:set>
                                      <p:cBhvr>
                                        <p:cTn dur="1" fill="hold">
                                          <p:stCondLst>
                                            <p:cond delay="0"/>
                                          </p:stCondLst>
                                        </p:cTn>
                                        <p:tgtEl>
                                          <p:spTgt spid="2804"/>
                                        </p:tgtEl>
                                        <p:attrNameLst>
                                          <p:attrName>style.visibility</p:attrName>
                                        </p:attrNameLst>
                                      </p:cBhvr>
                                      <p:to>
                                        <p:strVal val="visible"/>
                                      </p:to>
                                    </p:set>
                                    <p:anim calcmode="lin" valueType="num">
                                      <p:cBhvr additive="base">
                                        <p:cTn dur="1000"/>
                                        <p:tgtEl>
                                          <p:spTgt spid="280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2796"/>
                                        </p:tgtEl>
                                        <p:attrNameLst>
                                          <p:attrName>style.visibility</p:attrName>
                                        </p:attrNameLst>
                                      </p:cBhvr>
                                      <p:to>
                                        <p:strVal val="visible"/>
                                      </p:to>
                                    </p:set>
                                    <p:anim calcmode="lin" valueType="num">
                                      <p:cBhvr additive="base">
                                        <p:cTn dur="1000"/>
                                        <p:tgtEl>
                                          <p:spTgt spid="279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2798"/>
                                        </p:tgtEl>
                                        <p:attrNameLst>
                                          <p:attrName>style.visibility</p:attrName>
                                        </p:attrNameLst>
                                      </p:cBhvr>
                                      <p:to>
                                        <p:strVal val="visible"/>
                                      </p:to>
                                    </p:set>
                                    <p:anim calcmode="lin" valueType="num">
                                      <p:cBhvr additive="base">
                                        <p:cTn dur="1000"/>
                                        <p:tgtEl>
                                          <p:spTgt spid="279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2790"/>
                                        </p:tgtEl>
                                        <p:attrNameLst>
                                          <p:attrName>style.visibility</p:attrName>
                                        </p:attrNameLst>
                                      </p:cBhvr>
                                      <p:to>
                                        <p:strVal val="visible"/>
                                      </p:to>
                                    </p:set>
                                    <p:anim calcmode="lin" valueType="num">
                                      <p:cBhvr additive="base">
                                        <p:cTn dur="1000"/>
                                        <p:tgtEl>
                                          <p:spTgt spid="2790"/>
                                        </p:tgtEl>
                                        <p:attrNameLst>
                                          <p:attrName>ppt_x</p:attrName>
                                        </p:attrNameLst>
                                      </p:cBhvr>
                                      <p:tavLst>
                                        <p:tav fmla="" tm="0">
                                          <p:val>
                                            <p:strVal val="#ppt_x-1"/>
                                          </p:val>
                                        </p:tav>
                                        <p:tav fmla="" tm="100000">
                                          <p:val>
                                            <p:strVal val="#ppt_x"/>
                                          </p:val>
                                        </p:tav>
                                      </p:tavLst>
                                    </p:anim>
                                  </p:childTnLst>
                                </p:cTn>
                              </p:par>
                            </p:childTnLst>
                          </p:cTn>
                        </p:par>
                        <p:par>
                          <p:cTn fill="hold">
                            <p:stCondLst>
                              <p:cond delay="4000"/>
                            </p:stCondLst>
                            <p:childTnLst>
                              <p:par>
                                <p:cTn fill="hold" nodeType="afterEffect" presetClass="entr" presetID="2" presetSubtype="2">
                                  <p:stCondLst>
                                    <p:cond delay="0"/>
                                  </p:stCondLst>
                                  <p:childTnLst>
                                    <p:set>
                                      <p:cBhvr>
                                        <p:cTn dur="1" fill="hold">
                                          <p:stCondLst>
                                            <p:cond delay="0"/>
                                          </p:stCondLst>
                                        </p:cTn>
                                        <p:tgtEl>
                                          <p:spTgt spid="2802"/>
                                        </p:tgtEl>
                                        <p:attrNameLst>
                                          <p:attrName>style.visibility</p:attrName>
                                        </p:attrNameLst>
                                      </p:cBhvr>
                                      <p:to>
                                        <p:strVal val="visible"/>
                                      </p:to>
                                    </p:set>
                                    <p:anim calcmode="lin" valueType="num">
                                      <p:cBhvr additive="base">
                                        <p:cTn dur="1000"/>
                                        <p:tgtEl>
                                          <p:spTgt spid="280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2795"/>
                                        </p:tgtEl>
                                        <p:attrNameLst>
                                          <p:attrName>style.visibility</p:attrName>
                                        </p:attrNameLst>
                                      </p:cBhvr>
                                      <p:to>
                                        <p:strVal val="visible"/>
                                      </p:to>
                                    </p:set>
                                    <p:anim calcmode="lin" valueType="num">
                                      <p:cBhvr additive="base">
                                        <p:cTn dur="1000"/>
                                        <p:tgtEl>
                                          <p:spTgt spid="279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2800"/>
                                        </p:tgtEl>
                                        <p:attrNameLst>
                                          <p:attrName>style.visibility</p:attrName>
                                        </p:attrNameLst>
                                      </p:cBhvr>
                                      <p:to>
                                        <p:strVal val="visible"/>
                                      </p:to>
                                    </p:set>
                                    <p:anim calcmode="lin" valueType="num">
                                      <p:cBhvr additive="base">
                                        <p:cTn dur="1000"/>
                                        <p:tgtEl>
                                          <p:spTgt spid="280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2792"/>
                                        </p:tgtEl>
                                        <p:attrNameLst>
                                          <p:attrName>style.visibility</p:attrName>
                                        </p:attrNameLst>
                                      </p:cBhvr>
                                      <p:to>
                                        <p:strVal val="visible"/>
                                      </p:to>
                                    </p:set>
                                    <p:anim calcmode="lin" valueType="num">
                                      <p:cBhvr additive="base">
                                        <p:cTn dur="1000"/>
                                        <p:tgtEl>
                                          <p:spTgt spid="2792"/>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9" name="Shape 2809"/>
        <p:cNvGrpSpPr/>
        <p:nvPr/>
      </p:nvGrpSpPr>
      <p:grpSpPr>
        <a:xfrm>
          <a:off x="0" y="0"/>
          <a:ext cx="0" cy="0"/>
          <a:chOff x="0" y="0"/>
          <a:chExt cx="0" cy="0"/>
        </a:xfrm>
      </p:grpSpPr>
      <p:sp>
        <p:nvSpPr>
          <p:cNvPr id="2810" name="Google Shape;2810;p82"/>
          <p:cNvSpPr txBox="1"/>
          <p:nvPr>
            <p:ph idx="1" type="body"/>
          </p:nvPr>
        </p:nvSpPr>
        <p:spPr>
          <a:xfrm>
            <a:off x="1498500" y="1719650"/>
            <a:ext cx="3194400" cy="243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1200"/>
              </a:spcBef>
              <a:spcAft>
                <a:spcPts val="0"/>
              </a:spcAft>
              <a:buNone/>
            </a:pPr>
            <a:r>
              <a:rPr lang="en"/>
              <a:t> Lists like this one:</a:t>
            </a:r>
            <a:endParaRPr/>
          </a:p>
          <a:p>
            <a:pPr indent="-317500" lvl="0" marL="457200" rtl="0" algn="l">
              <a:spcBef>
                <a:spcPts val="1200"/>
              </a:spcBef>
              <a:spcAft>
                <a:spcPts val="0"/>
              </a:spcAft>
              <a:buSzPts val="1400"/>
              <a:buChar char="●"/>
            </a:pPr>
            <a:r>
              <a:rPr lang="en"/>
              <a:t>They’re simple</a:t>
            </a:r>
            <a:endParaRPr/>
          </a:p>
          <a:p>
            <a:pPr indent="-317500" lvl="0" marL="457200" rtl="0" algn="l">
              <a:spcBef>
                <a:spcPts val="0"/>
              </a:spcBef>
              <a:spcAft>
                <a:spcPts val="0"/>
              </a:spcAft>
              <a:buSzPts val="1400"/>
              <a:buChar char="●"/>
            </a:pPr>
            <a:r>
              <a:rPr lang="en"/>
              <a:t>You can organize your ideas clearly </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200"/>
              </a:spcBef>
              <a:spcAft>
                <a:spcPts val="1200"/>
              </a:spcAft>
              <a:buNone/>
            </a:pPr>
            <a:r>
              <a:rPr lang="en"/>
              <a:t>And the most important thing: the audience won’t miss the point of your presentation</a:t>
            </a:r>
            <a:endParaRPr/>
          </a:p>
        </p:txBody>
      </p:sp>
      <p:sp>
        <p:nvSpPr>
          <p:cNvPr id="2811" name="Google Shape;2811;p82"/>
          <p:cNvSpPr txBox="1"/>
          <p:nvPr>
            <p:ph type="title"/>
          </p:nvPr>
        </p:nvSpPr>
        <p:spPr>
          <a:xfrm>
            <a:off x="1377575" y="861875"/>
            <a:ext cx="59061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Some of our results</a:t>
            </a:r>
            <a:endParaRPr/>
          </a:p>
        </p:txBody>
      </p:sp>
      <p:pic>
        <p:nvPicPr>
          <p:cNvPr id="2812" name="Google Shape;2812;p82"/>
          <p:cNvPicPr preferRelativeResize="0"/>
          <p:nvPr/>
        </p:nvPicPr>
        <p:blipFill rotWithShape="1">
          <a:blip r:embed="rId3">
            <a:alphaModFix/>
          </a:blip>
          <a:srcRect b="720" l="35119" r="1840" t="-719"/>
          <a:stretch/>
        </p:blipFill>
        <p:spPr>
          <a:xfrm rot="83962">
            <a:off x="5239902" y="1907592"/>
            <a:ext cx="2309489" cy="2060716"/>
          </a:xfrm>
          <a:prstGeom prst="roundRect">
            <a:avLst>
              <a:gd fmla="val 0" name="adj"/>
            </a:avLst>
          </a:prstGeom>
          <a:noFill/>
          <a:ln>
            <a:noFill/>
          </a:ln>
          <a:effectLst>
            <a:outerShdw rotWithShape="0" algn="bl" dir="3240000" dist="38100">
              <a:schemeClr val="accent3">
                <a:alpha val="40000"/>
              </a:schemeClr>
            </a:outerShdw>
          </a:effectLst>
        </p:spPr>
      </p:pic>
      <p:sp>
        <p:nvSpPr>
          <p:cNvPr id="2813" name="Google Shape;2813;p82"/>
          <p:cNvSpPr/>
          <p:nvPr/>
        </p:nvSpPr>
        <p:spPr>
          <a:xfrm rot="358456">
            <a:off x="5961426" y="1769565"/>
            <a:ext cx="970345" cy="214913"/>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2">
              <a:alpha val="59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4" name="Google Shape;2814;p82"/>
          <p:cNvGrpSpPr/>
          <p:nvPr/>
        </p:nvGrpSpPr>
        <p:grpSpPr>
          <a:xfrm flipH="1">
            <a:off x="4991338" y="1563913"/>
            <a:ext cx="663075" cy="470475"/>
            <a:chOff x="7313963" y="1434550"/>
            <a:chExt cx="663075" cy="470475"/>
          </a:xfrm>
        </p:grpSpPr>
        <p:sp>
          <p:nvSpPr>
            <p:cNvPr id="2815" name="Google Shape;2815;p82"/>
            <p:cNvSpPr/>
            <p:nvPr/>
          </p:nvSpPr>
          <p:spPr>
            <a:xfrm>
              <a:off x="7313963" y="1434550"/>
              <a:ext cx="663075" cy="470475"/>
            </a:xfrm>
            <a:custGeom>
              <a:rect b="b" l="l" r="r" t="t"/>
              <a:pathLst>
                <a:path extrusionOk="0" h="18819" w="26523">
                  <a:moveTo>
                    <a:pt x="17114" y="1"/>
                  </a:moveTo>
                  <a:cubicBezTo>
                    <a:pt x="11905" y="1"/>
                    <a:pt x="7705" y="4225"/>
                    <a:pt x="7705" y="9410"/>
                  </a:cubicBezTo>
                  <a:cubicBezTo>
                    <a:pt x="7705" y="10754"/>
                    <a:pt x="7993" y="12026"/>
                    <a:pt x="8473" y="13178"/>
                  </a:cubicBezTo>
                  <a:cubicBezTo>
                    <a:pt x="7135" y="14855"/>
                    <a:pt x="5395" y="16240"/>
                    <a:pt x="3306" y="16240"/>
                  </a:cubicBezTo>
                  <a:cubicBezTo>
                    <a:pt x="2285" y="16240"/>
                    <a:pt x="1182" y="15910"/>
                    <a:pt x="0" y="15122"/>
                  </a:cubicBezTo>
                  <a:lnTo>
                    <a:pt x="0" y="15122"/>
                  </a:lnTo>
                  <a:cubicBezTo>
                    <a:pt x="0" y="15122"/>
                    <a:pt x="2409" y="18150"/>
                    <a:pt x="6612" y="18150"/>
                  </a:cubicBezTo>
                  <a:cubicBezTo>
                    <a:pt x="8022" y="18150"/>
                    <a:pt x="9634" y="17809"/>
                    <a:pt x="11425" y="16898"/>
                  </a:cubicBezTo>
                  <a:cubicBezTo>
                    <a:pt x="13010" y="18098"/>
                    <a:pt x="14978" y="18819"/>
                    <a:pt x="17114" y="18819"/>
                  </a:cubicBezTo>
                  <a:cubicBezTo>
                    <a:pt x="22299" y="18819"/>
                    <a:pt x="26523" y="14618"/>
                    <a:pt x="26523" y="9410"/>
                  </a:cubicBezTo>
                  <a:cubicBezTo>
                    <a:pt x="26523" y="4225"/>
                    <a:pt x="22299" y="1"/>
                    <a:pt x="17114" y="1"/>
                  </a:cubicBez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2"/>
            <p:cNvSpPr/>
            <p:nvPr/>
          </p:nvSpPr>
          <p:spPr>
            <a:xfrm>
              <a:off x="7595388" y="1594425"/>
              <a:ext cx="293450" cy="170175"/>
            </a:xfrm>
            <a:custGeom>
              <a:rect b="b" l="l" r="r" t="t"/>
              <a:pathLst>
                <a:path extrusionOk="0" h="6807" w="11738">
                  <a:moveTo>
                    <a:pt x="3407" y="0"/>
                  </a:moveTo>
                  <a:cubicBezTo>
                    <a:pt x="2950" y="0"/>
                    <a:pt x="2484" y="198"/>
                    <a:pt x="2065" y="734"/>
                  </a:cubicBezTo>
                  <a:cubicBezTo>
                    <a:pt x="0" y="3375"/>
                    <a:pt x="5089" y="6351"/>
                    <a:pt x="5809" y="6759"/>
                  </a:cubicBezTo>
                  <a:lnTo>
                    <a:pt x="5809" y="6807"/>
                  </a:lnTo>
                  <a:lnTo>
                    <a:pt x="5857" y="6783"/>
                  </a:lnTo>
                  <a:lnTo>
                    <a:pt x="5905" y="6807"/>
                  </a:lnTo>
                  <a:lnTo>
                    <a:pt x="5905" y="6759"/>
                  </a:lnTo>
                  <a:cubicBezTo>
                    <a:pt x="6625" y="6351"/>
                    <a:pt x="11738" y="3375"/>
                    <a:pt x="9673" y="734"/>
                  </a:cubicBezTo>
                  <a:cubicBezTo>
                    <a:pt x="9247" y="198"/>
                    <a:pt x="8777" y="0"/>
                    <a:pt x="8316" y="0"/>
                  </a:cubicBezTo>
                  <a:cubicBezTo>
                    <a:pt x="7169" y="0"/>
                    <a:pt x="6080" y="1222"/>
                    <a:pt x="5857" y="1478"/>
                  </a:cubicBezTo>
                  <a:cubicBezTo>
                    <a:pt x="5634" y="1222"/>
                    <a:pt x="4545" y="0"/>
                    <a:pt x="34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811"/>
                                        </p:tgtEl>
                                        <p:attrNameLst>
                                          <p:attrName>style.visibility</p:attrName>
                                        </p:attrNameLst>
                                      </p:cBhvr>
                                      <p:to>
                                        <p:strVal val="visible"/>
                                      </p:to>
                                    </p:set>
                                    <p:animEffect filter="fade" transition="in">
                                      <p:cBhvr>
                                        <p:cTn dur="1000"/>
                                        <p:tgtEl>
                                          <p:spTgt spid="2811"/>
                                        </p:tgtEl>
                                      </p:cBhvr>
                                    </p:animEffect>
                                  </p:childTnLst>
                                </p:cTn>
                              </p:par>
                              <p:par>
                                <p:cTn fill="hold" nodeType="withEffect" presetClass="entr" presetID="10" presetSubtype="0">
                                  <p:stCondLst>
                                    <p:cond delay="0"/>
                                  </p:stCondLst>
                                  <p:childTnLst>
                                    <p:set>
                                      <p:cBhvr>
                                        <p:cTn dur="1" fill="hold">
                                          <p:stCondLst>
                                            <p:cond delay="0"/>
                                          </p:stCondLst>
                                        </p:cTn>
                                        <p:tgtEl>
                                          <p:spTgt spid="2810"/>
                                        </p:tgtEl>
                                        <p:attrNameLst>
                                          <p:attrName>style.visibility</p:attrName>
                                        </p:attrNameLst>
                                      </p:cBhvr>
                                      <p:to>
                                        <p:strVal val="visible"/>
                                      </p:to>
                                    </p:set>
                                    <p:animEffect filter="fade" transition="in">
                                      <p:cBhvr>
                                        <p:cTn dur="1000"/>
                                        <p:tgtEl>
                                          <p:spTgt spid="281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813"/>
                                        </p:tgtEl>
                                        <p:attrNameLst>
                                          <p:attrName>style.visibility</p:attrName>
                                        </p:attrNameLst>
                                      </p:cBhvr>
                                      <p:to>
                                        <p:strVal val="visible"/>
                                      </p:to>
                                    </p:set>
                                    <p:animEffect filter="fade" transition="in">
                                      <p:cBhvr>
                                        <p:cTn dur="1000"/>
                                        <p:tgtEl>
                                          <p:spTgt spid="2813"/>
                                        </p:tgtEl>
                                      </p:cBhvr>
                                    </p:animEffect>
                                  </p:childTnLst>
                                </p:cTn>
                              </p:par>
                              <p:par>
                                <p:cTn fill="hold" nodeType="withEffect" presetClass="entr" presetID="10" presetSubtype="0">
                                  <p:stCondLst>
                                    <p:cond delay="0"/>
                                  </p:stCondLst>
                                  <p:childTnLst>
                                    <p:set>
                                      <p:cBhvr>
                                        <p:cTn dur="1" fill="hold">
                                          <p:stCondLst>
                                            <p:cond delay="0"/>
                                          </p:stCondLst>
                                        </p:cTn>
                                        <p:tgtEl>
                                          <p:spTgt spid="2814"/>
                                        </p:tgtEl>
                                        <p:attrNameLst>
                                          <p:attrName>style.visibility</p:attrName>
                                        </p:attrNameLst>
                                      </p:cBhvr>
                                      <p:to>
                                        <p:strVal val="visible"/>
                                      </p:to>
                                    </p:set>
                                    <p:animEffect filter="fade" transition="in">
                                      <p:cBhvr>
                                        <p:cTn dur="1000"/>
                                        <p:tgtEl>
                                          <p:spTgt spid="2814"/>
                                        </p:tgtEl>
                                      </p:cBhvr>
                                    </p:animEffect>
                                  </p:childTnLst>
                                </p:cTn>
                              </p:par>
                              <p:par>
                                <p:cTn fill="hold" nodeType="withEffect" presetClass="entr" presetID="10" presetSubtype="0">
                                  <p:stCondLst>
                                    <p:cond delay="0"/>
                                  </p:stCondLst>
                                  <p:childTnLst>
                                    <p:set>
                                      <p:cBhvr>
                                        <p:cTn dur="1" fill="hold">
                                          <p:stCondLst>
                                            <p:cond delay="0"/>
                                          </p:stCondLst>
                                        </p:cTn>
                                        <p:tgtEl>
                                          <p:spTgt spid="2812"/>
                                        </p:tgtEl>
                                        <p:attrNameLst>
                                          <p:attrName>style.visibility</p:attrName>
                                        </p:attrNameLst>
                                      </p:cBhvr>
                                      <p:to>
                                        <p:strVal val="visible"/>
                                      </p:to>
                                    </p:set>
                                    <p:animEffect filter="fade" transition="in">
                                      <p:cBhvr>
                                        <p:cTn dur="1000"/>
                                        <p:tgtEl>
                                          <p:spTgt spid="281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0" name="Shape 2820"/>
        <p:cNvGrpSpPr/>
        <p:nvPr/>
      </p:nvGrpSpPr>
      <p:grpSpPr>
        <a:xfrm>
          <a:off x="0" y="0"/>
          <a:ext cx="0" cy="0"/>
          <a:chOff x="0" y="0"/>
          <a:chExt cx="0" cy="0"/>
        </a:xfrm>
      </p:grpSpPr>
      <p:sp>
        <p:nvSpPr>
          <p:cNvPr id="2821" name="Google Shape;2821;p83"/>
          <p:cNvSpPr/>
          <p:nvPr/>
        </p:nvSpPr>
        <p:spPr>
          <a:xfrm>
            <a:off x="3671163" y="1405477"/>
            <a:ext cx="1801684" cy="1348875"/>
          </a:xfrm>
          <a:custGeom>
            <a:rect b="b" l="l" r="r" t="t"/>
            <a:pathLst>
              <a:path extrusionOk="0" h="41648" w="55629">
                <a:moveTo>
                  <a:pt x="831" y="0"/>
                </a:moveTo>
                <a:cubicBezTo>
                  <a:pt x="361" y="0"/>
                  <a:pt x="0" y="377"/>
                  <a:pt x="0" y="831"/>
                </a:cubicBezTo>
                <a:lnTo>
                  <a:pt x="0" y="38512"/>
                </a:lnTo>
                <a:cubicBezTo>
                  <a:pt x="0" y="40236"/>
                  <a:pt x="1395" y="41647"/>
                  <a:pt x="3135" y="41647"/>
                </a:cubicBezTo>
                <a:lnTo>
                  <a:pt x="52494" y="41647"/>
                </a:lnTo>
                <a:cubicBezTo>
                  <a:pt x="54233" y="41647"/>
                  <a:pt x="55628" y="40236"/>
                  <a:pt x="55628" y="38512"/>
                </a:cubicBezTo>
                <a:lnTo>
                  <a:pt x="55628" y="831"/>
                </a:lnTo>
                <a:cubicBezTo>
                  <a:pt x="55628" y="377"/>
                  <a:pt x="55268" y="0"/>
                  <a:pt x="54798" y="0"/>
                </a:cubicBezTo>
                <a:lnTo>
                  <a:pt x="50174" y="0"/>
                </a:lnTo>
                <a:lnTo>
                  <a:pt x="50174" y="1756"/>
                </a:lnTo>
                <a:lnTo>
                  <a:pt x="51945" y="1756"/>
                </a:lnTo>
                <a:lnTo>
                  <a:pt x="51945" y="3778"/>
                </a:lnTo>
                <a:lnTo>
                  <a:pt x="47493" y="3778"/>
                </a:lnTo>
                <a:lnTo>
                  <a:pt x="47493" y="1756"/>
                </a:lnTo>
                <a:lnTo>
                  <a:pt x="49265" y="1756"/>
                </a:lnTo>
                <a:lnTo>
                  <a:pt x="49265" y="0"/>
                </a:lnTo>
                <a:lnTo>
                  <a:pt x="41412" y="0"/>
                </a:lnTo>
                <a:lnTo>
                  <a:pt x="41412" y="1756"/>
                </a:lnTo>
                <a:lnTo>
                  <a:pt x="43183" y="1756"/>
                </a:lnTo>
                <a:lnTo>
                  <a:pt x="43183" y="3778"/>
                </a:lnTo>
                <a:lnTo>
                  <a:pt x="38732" y="3778"/>
                </a:lnTo>
                <a:lnTo>
                  <a:pt x="38732" y="1756"/>
                </a:lnTo>
                <a:lnTo>
                  <a:pt x="40503" y="1756"/>
                </a:lnTo>
                <a:lnTo>
                  <a:pt x="40503" y="0"/>
                </a:lnTo>
                <a:lnTo>
                  <a:pt x="32650" y="0"/>
                </a:lnTo>
                <a:lnTo>
                  <a:pt x="32650" y="1756"/>
                </a:lnTo>
                <a:lnTo>
                  <a:pt x="34421" y="1756"/>
                </a:lnTo>
                <a:lnTo>
                  <a:pt x="34421" y="3778"/>
                </a:lnTo>
                <a:lnTo>
                  <a:pt x="29970" y="3778"/>
                </a:lnTo>
                <a:lnTo>
                  <a:pt x="29970" y="1756"/>
                </a:lnTo>
                <a:lnTo>
                  <a:pt x="31741" y="1756"/>
                </a:lnTo>
                <a:lnTo>
                  <a:pt x="31741" y="0"/>
                </a:lnTo>
                <a:lnTo>
                  <a:pt x="23888" y="0"/>
                </a:lnTo>
                <a:lnTo>
                  <a:pt x="23888" y="1756"/>
                </a:lnTo>
                <a:lnTo>
                  <a:pt x="25659" y="1756"/>
                </a:lnTo>
                <a:lnTo>
                  <a:pt x="25659" y="3778"/>
                </a:lnTo>
                <a:lnTo>
                  <a:pt x="21208" y="3778"/>
                </a:lnTo>
                <a:lnTo>
                  <a:pt x="21208" y="1756"/>
                </a:lnTo>
                <a:lnTo>
                  <a:pt x="22979" y="1756"/>
                </a:lnTo>
                <a:lnTo>
                  <a:pt x="22979" y="0"/>
                </a:lnTo>
                <a:lnTo>
                  <a:pt x="15126" y="0"/>
                </a:lnTo>
                <a:lnTo>
                  <a:pt x="15126" y="1756"/>
                </a:lnTo>
                <a:lnTo>
                  <a:pt x="16897" y="1756"/>
                </a:lnTo>
                <a:lnTo>
                  <a:pt x="16897" y="3778"/>
                </a:lnTo>
                <a:lnTo>
                  <a:pt x="12446" y="3778"/>
                </a:lnTo>
                <a:lnTo>
                  <a:pt x="12446" y="1756"/>
                </a:lnTo>
                <a:lnTo>
                  <a:pt x="14217" y="1756"/>
                </a:lnTo>
                <a:lnTo>
                  <a:pt x="14217" y="0"/>
                </a:lnTo>
                <a:lnTo>
                  <a:pt x="6364" y="0"/>
                </a:lnTo>
                <a:lnTo>
                  <a:pt x="6364" y="1756"/>
                </a:lnTo>
                <a:lnTo>
                  <a:pt x="8135" y="1756"/>
                </a:lnTo>
                <a:lnTo>
                  <a:pt x="8135" y="3778"/>
                </a:lnTo>
                <a:lnTo>
                  <a:pt x="3684" y="3778"/>
                </a:lnTo>
                <a:lnTo>
                  <a:pt x="3684" y="1756"/>
                </a:lnTo>
                <a:lnTo>
                  <a:pt x="5455" y="1756"/>
                </a:lnTo>
                <a:lnTo>
                  <a:pt x="5455" y="0"/>
                </a:lnTo>
                <a:close/>
              </a:path>
            </a:pathLst>
          </a:custGeom>
          <a:solidFill>
            <a:schemeClr val="accen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3"/>
          <p:cNvSpPr txBox="1"/>
          <p:nvPr>
            <p:ph type="title"/>
          </p:nvPr>
        </p:nvSpPr>
        <p:spPr>
          <a:xfrm flipH="1">
            <a:off x="3863112" y="1616275"/>
            <a:ext cx="1417800" cy="92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823" name="Google Shape;2823;p83"/>
          <p:cNvSpPr txBox="1"/>
          <p:nvPr>
            <p:ph idx="2" type="title"/>
          </p:nvPr>
        </p:nvSpPr>
        <p:spPr>
          <a:xfrm>
            <a:off x="2962192" y="2899278"/>
            <a:ext cx="3219600" cy="67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2824" name="Google Shape;2824;p83"/>
          <p:cNvSpPr txBox="1"/>
          <p:nvPr>
            <p:ph idx="1" type="subTitle"/>
          </p:nvPr>
        </p:nvSpPr>
        <p:spPr>
          <a:xfrm>
            <a:off x="1841563" y="3642720"/>
            <a:ext cx="5460900" cy="29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2825" name="Google Shape;2825;p83"/>
          <p:cNvGrpSpPr/>
          <p:nvPr/>
        </p:nvGrpSpPr>
        <p:grpSpPr>
          <a:xfrm rot="899960">
            <a:off x="4732653" y="1346771"/>
            <a:ext cx="1156915" cy="252692"/>
            <a:chOff x="343850" y="4330975"/>
            <a:chExt cx="1156950" cy="252700"/>
          </a:xfrm>
        </p:grpSpPr>
        <p:sp>
          <p:nvSpPr>
            <p:cNvPr id="2826" name="Google Shape;2826;p83"/>
            <p:cNvSpPr/>
            <p:nvPr/>
          </p:nvSpPr>
          <p:spPr>
            <a:xfrm>
              <a:off x="343850" y="4330975"/>
              <a:ext cx="1156950" cy="252700"/>
            </a:xfrm>
            <a:custGeom>
              <a:rect b="b" l="l" r="r" t="t"/>
              <a:pathLst>
                <a:path extrusionOk="0" h="10108" w="46278">
                  <a:moveTo>
                    <a:pt x="0" y="1"/>
                  </a:moveTo>
                  <a:lnTo>
                    <a:pt x="2754" y="5042"/>
                  </a:lnTo>
                  <a:lnTo>
                    <a:pt x="0" y="10107"/>
                  </a:lnTo>
                  <a:lnTo>
                    <a:pt x="46277" y="10107"/>
                  </a:lnTo>
                  <a:lnTo>
                    <a:pt x="43523" y="5042"/>
                  </a:lnTo>
                  <a:lnTo>
                    <a:pt x="46277" y="1"/>
                  </a:ln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3"/>
            <p:cNvSpPr/>
            <p:nvPr/>
          </p:nvSpPr>
          <p:spPr>
            <a:xfrm>
              <a:off x="343850" y="4330975"/>
              <a:ext cx="1156950" cy="252700"/>
            </a:xfrm>
            <a:custGeom>
              <a:rect b="b" l="l" r="r" t="t"/>
              <a:pathLst>
                <a:path extrusionOk="0" h="10108" w="46278">
                  <a:moveTo>
                    <a:pt x="0" y="1"/>
                  </a:moveTo>
                  <a:lnTo>
                    <a:pt x="2754" y="5042"/>
                  </a:lnTo>
                  <a:lnTo>
                    <a:pt x="0" y="10107"/>
                  </a:lnTo>
                  <a:lnTo>
                    <a:pt x="46277" y="10107"/>
                  </a:lnTo>
                  <a:lnTo>
                    <a:pt x="43523" y="5042"/>
                  </a:lnTo>
                  <a:lnTo>
                    <a:pt x="46277" y="1"/>
                  </a:ln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3"/>
            <p:cNvSpPr/>
            <p:nvPr/>
          </p:nvSpPr>
          <p:spPr>
            <a:xfrm>
              <a:off x="505525" y="4382000"/>
              <a:ext cx="28300" cy="129125"/>
            </a:xfrm>
            <a:custGeom>
              <a:rect b="b" l="l" r="r" t="t"/>
              <a:pathLst>
                <a:path extrusionOk="0" h="5165" w="1132">
                  <a:moveTo>
                    <a:pt x="885" y="1"/>
                  </a:moveTo>
                  <a:cubicBezTo>
                    <a:pt x="763" y="1"/>
                    <a:pt x="689" y="50"/>
                    <a:pt x="640" y="148"/>
                  </a:cubicBezTo>
                  <a:cubicBezTo>
                    <a:pt x="615" y="198"/>
                    <a:pt x="615" y="222"/>
                    <a:pt x="615" y="247"/>
                  </a:cubicBezTo>
                  <a:lnTo>
                    <a:pt x="0" y="4845"/>
                  </a:lnTo>
                  <a:cubicBezTo>
                    <a:pt x="0" y="4968"/>
                    <a:pt x="49" y="5066"/>
                    <a:pt x="123" y="5115"/>
                  </a:cubicBezTo>
                  <a:cubicBezTo>
                    <a:pt x="172" y="5165"/>
                    <a:pt x="222" y="5165"/>
                    <a:pt x="271" y="5165"/>
                  </a:cubicBezTo>
                  <a:cubicBezTo>
                    <a:pt x="418" y="5165"/>
                    <a:pt x="517" y="5066"/>
                    <a:pt x="541" y="4894"/>
                  </a:cubicBezTo>
                  <a:cubicBezTo>
                    <a:pt x="566" y="4796"/>
                    <a:pt x="763" y="3247"/>
                    <a:pt x="1131" y="247"/>
                  </a:cubicBezTo>
                  <a:cubicBezTo>
                    <a:pt x="1131" y="148"/>
                    <a:pt x="1082" y="75"/>
                    <a:pt x="1008" y="25"/>
                  </a:cubicBezTo>
                  <a:cubicBezTo>
                    <a:pt x="959" y="1"/>
                    <a:pt x="910" y="1"/>
                    <a:pt x="885" y="1"/>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3"/>
            <p:cNvSpPr/>
            <p:nvPr/>
          </p:nvSpPr>
          <p:spPr>
            <a:xfrm>
              <a:off x="552250" y="4382000"/>
              <a:ext cx="106350" cy="129125"/>
            </a:xfrm>
            <a:custGeom>
              <a:rect b="b" l="l" r="r" t="t"/>
              <a:pathLst>
                <a:path extrusionOk="0" h="5165" w="4254">
                  <a:moveTo>
                    <a:pt x="910" y="1"/>
                  </a:moveTo>
                  <a:cubicBezTo>
                    <a:pt x="787" y="1"/>
                    <a:pt x="713" y="50"/>
                    <a:pt x="664" y="148"/>
                  </a:cubicBezTo>
                  <a:cubicBezTo>
                    <a:pt x="639" y="173"/>
                    <a:pt x="615" y="198"/>
                    <a:pt x="615" y="247"/>
                  </a:cubicBezTo>
                  <a:cubicBezTo>
                    <a:pt x="615" y="296"/>
                    <a:pt x="566" y="640"/>
                    <a:pt x="492" y="1230"/>
                  </a:cubicBezTo>
                  <a:cubicBezTo>
                    <a:pt x="172" y="3615"/>
                    <a:pt x="0" y="4820"/>
                    <a:pt x="0" y="4845"/>
                  </a:cubicBezTo>
                  <a:cubicBezTo>
                    <a:pt x="0" y="4968"/>
                    <a:pt x="49" y="5066"/>
                    <a:pt x="148" y="5115"/>
                  </a:cubicBezTo>
                  <a:cubicBezTo>
                    <a:pt x="172" y="5140"/>
                    <a:pt x="221" y="5165"/>
                    <a:pt x="271" y="5165"/>
                  </a:cubicBezTo>
                  <a:cubicBezTo>
                    <a:pt x="443" y="5165"/>
                    <a:pt x="516" y="5066"/>
                    <a:pt x="541" y="4894"/>
                  </a:cubicBezTo>
                  <a:cubicBezTo>
                    <a:pt x="689" y="4033"/>
                    <a:pt x="811" y="3124"/>
                    <a:pt x="934" y="2091"/>
                  </a:cubicBezTo>
                  <a:lnTo>
                    <a:pt x="1525" y="4919"/>
                  </a:lnTo>
                  <a:cubicBezTo>
                    <a:pt x="1574" y="5066"/>
                    <a:pt x="1648" y="5140"/>
                    <a:pt x="1746" y="5165"/>
                  </a:cubicBezTo>
                  <a:lnTo>
                    <a:pt x="1795" y="5165"/>
                  </a:lnTo>
                  <a:cubicBezTo>
                    <a:pt x="1918" y="5165"/>
                    <a:pt x="1992" y="5091"/>
                    <a:pt x="2066" y="4968"/>
                  </a:cubicBezTo>
                  <a:cubicBezTo>
                    <a:pt x="2066" y="4943"/>
                    <a:pt x="2115" y="4869"/>
                    <a:pt x="2164" y="4747"/>
                  </a:cubicBezTo>
                  <a:cubicBezTo>
                    <a:pt x="2484" y="4107"/>
                    <a:pt x="2902" y="3222"/>
                    <a:pt x="3418" y="2091"/>
                  </a:cubicBezTo>
                  <a:lnTo>
                    <a:pt x="3418" y="2091"/>
                  </a:lnTo>
                  <a:cubicBezTo>
                    <a:pt x="3221" y="3886"/>
                    <a:pt x="3098" y="4796"/>
                    <a:pt x="3098" y="4845"/>
                  </a:cubicBezTo>
                  <a:cubicBezTo>
                    <a:pt x="3098" y="4968"/>
                    <a:pt x="3147" y="5066"/>
                    <a:pt x="3246" y="5115"/>
                  </a:cubicBezTo>
                  <a:cubicBezTo>
                    <a:pt x="3295" y="5140"/>
                    <a:pt x="3320" y="5165"/>
                    <a:pt x="3393" y="5165"/>
                  </a:cubicBezTo>
                  <a:cubicBezTo>
                    <a:pt x="3541" y="5165"/>
                    <a:pt x="3615" y="5066"/>
                    <a:pt x="3639" y="4894"/>
                  </a:cubicBezTo>
                  <a:lnTo>
                    <a:pt x="3664" y="4894"/>
                  </a:lnTo>
                  <a:cubicBezTo>
                    <a:pt x="3713" y="4574"/>
                    <a:pt x="3885" y="3099"/>
                    <a:pt x="4229" y="493"/>
                  </a:cubicBezTo>
                  <a:cubicBezTo>
                    <a:pt x="4229" y="394"/>
                    <a:pt x="4229" y="320"/>
                    <a:pt x="4254" y="271"/>
                  </a:cubicBezTo>
                  <a:cubicBezTo>
                    <a:pt x="4229" y="173"/>
                    <a:pt x="4205" y="75"/>
                    <a:pt x="4106" y="25"/>
                  </a:cubicBezTo>
                  <a:cubicBezTo>
                    <a:pt x="4057" y="25"/>
                    <a:pt x="4033" y="1"/>
                    <a:pt x="3983" y="1"/>
                  </a:cubicBezTo>
                  <a:cubicBezTo>
                    <a:pt x="3885" y="1"/>
                    <a:pt x="3811" y="50"/>
                    <a:pt x="3738" y="124"/>
                  </a:cubicBezTo>
                  <a:cubicBezTo>
                    <a:pt x="3738" y="148"/>
                    <a:pt x="3713" y="173"/>
                    <a:pt x="3713" y="198"/>
                  </a:cubicBezTo>
                  <a:lnTo>
                    <a:pt x="1893" y="4033"/>
                  </a:lnTo>
                  <a:cubicBezTo>
                    <a:pt x="1844" y="3763"/>
                    <a:pt x="1746" y="3197"/>
                    <a:pt x="1574" y="2337"/>
                  </a:cubicBezTo>
                  <a:cubicBezTo>
                    <a:pt x="1328" y="1132"/>
                    <a:pt x="1180" y="419"/>
                    <a:pt x="1131" y="173"/>
                  </a:cubicBezTo>
                  <a:cubicBezTo>
                    <a:pt x="1131" y="99"/>
                    <a:pt x="1082" y="50"/>
                    <a:pt x="984" y="25"/>
                  </a:cubicBezTo>
                  <a:cubicBezTo>
                    <a:pt x="959" y="1"/>
                    <a:pt x="934" y="1"/>
                    <a:pt x="910" y="1"/>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3"/>
            <p:cNvSpPr/>
            <p:nvPr/>
          </p:nvSpPr>
          <p:spPr>
            <a:xfrm>
              <a:off x="675175" y="4380175"/>
              <a:ext cx="73175" cy="130950"/>
            </a:xfrm>
            <a:custGeom>
              <a:rect b="b" l="l" r="r" t="t"/>
              <a:pathLst>
                <a:path extrusionOk="0" h="5238" w="2927">
                  <a:moveTo>
                    <a:pt x="1550" y="492"/>
                  </a:moveTo>
                  <a:cubicBezTo>
                    <a:pt x="2116" y="492"/>
                    <a:pt x="2411" y="689"/>
                    <a:pt x="2411" y="1033"/>
                  </a:cubicBezTo>
                  <a:lnTo>
                    <a:pt x="2411" y="1082"/>
                  </a:lnTo>
                  <a:cubicBezTo>
                    <a:pt x="2411" y="1549"/>
                    <a:pt x="2189" y="1918"/>
                    <a:pt x="1722" y="2188"/>
                  </a:cubicBezTo>
                  <a:cubicBezTo>
                    <a:pt x="1452" y="2361"/>
                    <a:pt x="1157" y="2484"/>
                    <a:pt x="861" y="2533"/>
                  </a:cubicBezTo>
                  <a:cubicBezTo>
                    <a:pt x="1009" y="1328"/>
                    <a:pt x="1083" y="664"/>
                    <a:pt x="1107" y="541"/>
                  </a:cubicBezTo>
                  <a:cubicBezTo>
                    <a:pt x="1255" y="516"/>
                    <a:pt x="1402" y="492"/>
                    <a:pt x="1550" y="492"/>
                  </a:cubicBezTo>
                  <a:close/>
                  <a:moveTo>
                    <a:pt x="1550" y="0"/>
                  </a:moveTo>
                  <a:cubicBezTo>
                    <a:pt x="1304" y="0"/>
                    <a:pt x="1107" y="25"/>
                    <a:pt x="886" y="49"/>
                  </a:cubicBezTo>
                  <a:cubicBezTo>
                    <a:pt x="763" y="49"/>
                    <a:pt x="689" y="98"/>
                    <a:pt x="640" y="221"/>
                  </a:cubicBezTo>
                  <a:cubicBezTo>
                    <a:pt x="616" y="246"/>
                    <a:pt x="591" y="295"/>
                    <a:pt x="591" y="320"/>
                  </a:cubicBezTo>
                  <a:cubicBezTo>
                    <a:pt x="198" y="3369"/>
                    <a:pt x="1" y="4893"/>
                    <a:pt x="1" y="4918"/>
                  </a:cubicBezTo>
                  <a:cubicBezTo>
                    <a:pt x="1" y="5041"/>
                    <a:pt x="25" y="5139"/>
                    <a:pt x="124" y="5188"/>
                  </a:cubicBezTo>
                  <a:cubicBezTo>
                    <a:pt x="173" y="5213"/>
                    <a:pt x="222" y="5238"/>
                    <a:pt x="271" y="5238"/>
                  </a:cubicBezTo>
                  <a:cubicBezTo>
                    <a:pt x="394" y="5238"/>
                    <a:pt x="493" y="5164"/>
                    <a:pt x="517" y="4992"/>
                  </a:cubicBezTo>
                  <a:lnTo>
                    <a:pt x="542" y="4967"/>
                  </a:lnTo>
                  <a:lnTo>
                    <a:pt x="788" y="3123"/>
                  </a:lnTo>
                  <a:cubicBezTo>
                    <a:pt x="1427" y="2975"/>
                    <a:pt x="1919" y="2754"/>
                    <a:pt x="2312" y="2410"/>
                  </a:cubicBezTo>
                  <a:cubicBezTo>
                    <a:pt x="2706" y="2041"/>
                    <a:pt x="2927" y="1574"/>
                    <a:pt x="2927" y="1057"/>
                  </a:cubicBezTo>
                  <a:cubicBezTo>
                    <a:pt x="2927" y="566"/>
                    <a:pt x="2681" y="246"/>
                    <a:pt x="2189" y="98"/>
                  </a:cubicBezTo>
                  <a:cubicBezTo>
                    <a:pt x="2017" y="25"/>
                    <a:pt x="1796" y="0"/>
                    <a:pt x="1550" y="0"/>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3"/>
            <p:cNvSpPr/>
            <p:nvPr/>
          </p:nvSpPr>
          <p:spPr>
            <a:xfrm>
              <a:off x="753875" y="4380775"/>
              <a:ext cx="108825" cy="130350"/>
            </a:xfrm>
            <a:custGeom>
              <a:rect b="b" l="l" r="r" t="t"/>
              <a:pathLst>
                <a:path extrusionOk="0" h="5214" w="4353">
                  <a:moveTo>
                    <a:pt x="2090" y="640"/>
                  </a:moveTo>
                  <a:cubicBezTo>
                    <a:pt x="2410" y="640"/>
                    <a:pt x="2607" y="935"/>
                    <a:pt x="2730" y="1451"/>
                  </a:cubicBezTo>
                  <a:cubicBezTo>
                    <a:pt x="2779" y="1624"/>
                    <a:pt x="2803" y="1796"/>
                    <a:pt x="2803" y="1992"/>
                  </a:cubicBezTo>
                  <a:cubicBezTo>
                    <a:pt x="2631" y="1968"/>
                    <a:pt x="2435" y="1919"/>
                    <a:pt x="2238" y="1796"/>
                  </a:cubicBezTo>
                  <a:cubicBezTo>
                    <a:pt x="1967" y="1624"/>
                    <a:pt x="1820" y="1427"/>
                    <a:pt x="1771" y="1181"/>
                  </a:cubicBezTo>
                  <a:cubicBezTo>
                    <a:pt x="1771" y="1156"/>
                    <a:pt x="1771" y="1107"/>
                    <a:pt x="1771" y="1083"/>
                  </a:cubicBezTo>
                  <a:cubicBezTo>
                    <a:pt x="1771" y="861"/>
                    <a:pt x="1820" y="738"/>
                    <a:pt x="1943" y="665"/>
                  </a:cubicBezTo>
                  <a:cubicBezTo>
                    <a:pt x="1992" y="640"/>
                    <a:pt x="2041" y="640"/>
                    <a:pt x="2090" y="640"/>
                  </a:cubicBezTo>
                  <a:close/>
                  <a:moveTo>
                    <a:pt x="1131" y="1181"/>
                  </a:moveTo>
                  <a:cubicBezTo>
                    <a:pt x="1279" y="1648"/>
                    <a:pt x="1525" y="1992"/>
                    <a:pt x="1894" y="2238"/>
                  </a:cubicBezTo>
                  <a:cubicBezTo>
                    <a:pt x="2164" y="2410"/>
                    <a:pt x="2459" y="2509"/>
                    <a:pt x="2803" y="2509"/>
                  </a:cubicBezTo>
                  <a:cubicBezTo>
                    <a:pt x="2730" y="3001"/>
                    <a:pt x="2582" y="3443"/>
                    <a:pt x="2336" y="3886"/>
                  </a:cubicBezTo>
                  <a:cubicBezTo>
                    <a:pt x="2140" y="4255"/>
                    <a:pt x="1894" y="4500"/>
                    <a:pt x="1672" y="4623"/>
                  </a:cubicBezTo>
                  <a:cubicBezTo>
                    <a:pt x="1574" y="4648"/>
                    <a:pt x="1500" y="4673"/>
                    <a:pt x="1426" y="4673"/>
                  </a:cubicBezTo>
                  <a:cubicBezTo>
                    <a:pt x="1131" y="4673"/>
                    <a:pt x="885" y="4476"/>
                    <a:pt x="738" y="4058"/>
                  </a:cubicBezTo>
                  <a:cubicBezTo>
                    <a:pt x="615" y="3763"/>
                    <a:pt x="566" y="3419"/>
                    <a:pt x="566" y="3001"/>
                  </a:cubicBezTo>
                  <a:cubicBezTo>
                    <a:pt x="566" y="2337"/>
                    <a:pt x="763" y="1722"/>
                    <a:pt x="1131" y="1181"/>
                  </a:cubicBezTo>
                  <a:close/>
                  <a:moveTo>
                    <a:pt x="1992" y="1"/>
                  </a:moveTo>
                  <a:cubicBezTo>
                    <a:pt x="1623" y="1"/>
                    <a:pt x="1254" y="197"/>
                    <a:pt x="910" y="591"/>
                  </a:cubicBezTo>
                  <a:cubicBezTo>
                    <a:pt x="566" y="960"/>
                    <a:pt x="320" y="1427"/>
                    <a:pt x="148" y="1992"/>
                  </a:cubicBezTo>
                  <a:cubicBezTo>
                    <a:pt x="49" y="2361"/>
                    <a:pt x="0" y="2730"/>
                    <a:pt x="0" y="3099"/>
                  </a:cubicBezTo>
                  <a:cubicBezTo>
                    <a:pt x="0" y="3689"/>
                    <a:pt x="123" y="4205"/>
                    <a:pt x="369" y="4599"/>
                  </a:cubicBezTo>
                  <a:cubicBezTo>
                    <a:pt x="590" y="4943"/>
                    <a:pt x="885" y="5164"/>
                    <a:pt x="1230" y="5214"/>
                  </a:cubicBezTo>
                  <a:lnTo>
                    <a:pt x="1377" y="5214"/>
                  </a:lnTo>
                  <a:cubicBezTo>
                    <a:pt x="1771" y="5214"/>
                    <a:pt x="2140" y="5017"/>
                    <a:pt x="2484" y="4648"/>
                  </a:cubicBezTo>
                  <a:cubicBezTo>
                    <a:pt x="2828" y="4255"/>
                    <a:pt x="3074" y="3787"/>
                    <a:pt x="3221" y="3197"/>
                  </a:cubicBezTo>
                  <a:cubicBezTo>
                    <a:pt x="3295" y="2951"/>
                    <a:pt x="3344" y="2705"/>
                    <a:pt x="3369" y="2460"/>
                  </a:cubicBezTo>
                  <a:cubicBezTo>
                    <a:pt x="3787" y="2386"/>
                    <a:pt x="4057" y="2263"/>
                    <a:pt x="4230" y="2115"/>
                  </a:cubicBezTo>
                  <a:cubicBezTo>
                    <a:pt x="4303" y="2017"/>
                    <a:pt x="4353" y="1943"/>
                    <a:pt x="4353" y="1869"/>
                  </a:cubicBezTo>
                  <a:cubicBezTo>
                    <a:pt x="4353" y="1771"/>
                    <a:pt x="4303" y="1697"/>
                    <a:pt x="4230" y="1648"/>
                  </a:cubicBezTo>
                  <a:cubicBezTo>
                    <a:pt x="4180" y="1624"/>
                    <a:pt x="4156" y="1624"/>
                    <a:pt x="4107" y="1624"/>
                  </a:cubicBezTo>
                  <a:cubicBezTo>
                    <a:pt x="4008" y="1624"/>
                    <a:pt x="3861" y="1648"/>
                    <a:pt x="3689" y="1746"/>
                  </a:cubicBezTo>
                  <a:cubicBezTo>
                    <a:pt x="3541" y="1820"/>
                    <a:pt x="3443" y="1869"/>
                    <a:pt x="3369" y="1894"/>
                  </a:cubicBezTo>
                  <a:cubicBezTo>
                    <a:pt x="3344" y="1304"/>
                    <a:pt x="3172" y="837"/>
                    <a:pt x="2926" y="492"/>
                  </a:cubicBezTo>
                  <a:cubicBezTo>
                    <a:pt x="2656" y="173"/>
                    <a:pt x="2361" y="1"/>
                    <a:pt x="1992" y="1"/>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3"/>
            <p:cNvSpPr/>
            <p:nvPr/>
          </p:nvSpPr>
          <p:spPr>
            <a:xfrm>
              <a:off x="865125" y="4381400"/>
              <a:ext cx="79950" cy="129725"/>
            </a:xfrm>
            <a:custGeom>
              <a:rect b="b" l="l" r="r" t="t"/>
              <a:pathLst>
                <a:path extrusionOk="0" h="5189" w="3198">
                  <a:moveTo>
                    <a:pt x="1599" y="492"/>
                  </a:moveTo>
                  <a:cubicBezTo>
                    <a:pt x="2189" y="492"/>
                    <a:pt x="2460" y="689"/>
                    <a:pt x="2484" y="1082"/>
                  </a:cubicBezTo>
                  <a:cubicBezTo>
                    <a:pt x="2484" y="1549"/>
                    <a:pt x="2238" y="1943"/>
                    <a:pt x="1747" y="2213"/>
                  </a:cubicBezTo>
                  <a:cubicBezTo>
                    <a:pt x="1452" y="2385"/>
                    <a:pt x="1157" y="2484"/>
                    <a:pt x="862" y="2533"/>
                  </a:cubicBezTo>
                  <a:lnTo>
                    <a:pt x="1107" y="541"/>
                  </a:lnTo>
                  <a:cubicBezTo>
                    <a:pt x="1402" y="492"/>
                    <a:pt x="1550" y="492"/>
                    <a:pt x="1599" y="492"/>
                  </a:cubicBezTo>
                  <a:close/>
                  <a:moveTo>
                    <a:pt x="1599" y="0"/>
                  </a:moveTo>
                  <a:cubicBezTo>
                    <a:pt x="1353" y="0"/>
                    <a:pt x="1157" y="0"/>
                    <a:pt x="935" y="49"/>
                  </a:cubicBezTo>
                  <a:cubicBezTo>
                    <a:pt x="837" y="49"/>
                    <a:pt x="739" y="74"/>
                    <a:pt x="665" y="148"/>
                  </a:cubicBezTo>
                  <a:cubicBezTo>
                    <a:pt x="640" y="197"/>
                    <a:pt x="616" y="222"/>
                    <a:pt x="591" y="271"/>
                  </a:cubicBezTo>
                  <a:cubicBezTo>
                    <a:pt x="296" y="2508"/>
                    <a:pt x="99" y="4033"/>
                    <a:pt x="1" y="4869"/>
                  </a:cubicBezTo>
                  <a:cubicBezTo>
                    <a:pt x="1" y="4992"/>
                    <a:pt x="50" y="5090"/>
                    <a:pt x="124" y="5139"/>
                  </a:cubicBezTo>
                  <a:cubicBezTo>
                    <a:pt x="173" y="5164"/>
                    <a:pt x="222" y="5189"/>
                    <a:pt x="271" y="5189"/>
                  </a:cubicBezTo>
                  <a:cubicBezTo>
                    <a:pt x="419" y="5189"/>
                    <a:pt x="517" y="5090"/>
                    <a:pt x="542" y="4918"/>
                  </a:cubicBezTo>
                  <a:cubicBezTo>
                    <a:pt x="566" y="4746"/>
                    <a:pt x="640" y="4205"/>
                    <a:pt x="739" y="3320"/>
                  </a:cubicBezTo>
                  <a:cubicBezTo>
                    <a:pt x="2017" y="4475"/>
                    <a:pt x="2681" y="5090"/>
                    <a:pt x="2730" y="5115"/>
                  </a:cubicBezTo>
                  <a:cubicBezTo>
                    <a:pt x="2804" y="5164"/>
                    <a:pt x="2878" y="5189"/>
                    <a:pt x="2927" y="5189"/>
                  </a:cubicBezTo>
                  <a:cubicBezTo>
                    <a:pt x="3025" y="5189"/>
                    <a:pt x="3099" y="5139"/>
                    <a:pt x="3148" y="5066"/>
                  </a:cubicBezTo>
                  <a:cubicBezTo>
                    <a:pt x="3173" y="5016"/>
                    <a:pt x="3197" y="4967"/>
                    <a:pt x="3197" y="4918"/>
                  </a:cubicBezTo>
                  <a:cubicBezTo>
                    <a:pt x="3197" y="4844"/>
                    <a:pt x="3148" y="4771"/>
                    <a:pt x="3075" y="4697"/>
                  </a:cubicBezTo>
                  <a:lnTo>
                    <a:pt x="1230" y="3000"/>
                  </a:lnTo>
                  <a:cubicBezTo>
                    <a:pt x="2116" y="2730"/>
                    <a:pt x="2681" y="2287"/>
                    <a:pt x="2902" y="1697"/>
                  </a:cubicBezTo>
                  <a:cubicBezTo>
                    <a:pt x="2976" y="1500"/>
                    <a:pt x="3001" y="1279"/>
                    <a:pt x="3001" y="1058"/>
                  </a:cubicBezTo>
                  <a:cubicBezTo>
                    <a:pt x="3001" y="492"/>
                    <a:pt x="2681" y="148"/>
                    <a:pt x="2066" y="25"/>
                  </a:cubicBezTo>
                  <a:cubicBezTo>
                    <a:pt x="1919" y="0"/>
                    <a:pt x="1771" y="0"/>
                    <a:pt x="1599" y="0"/>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3"/>
            <p:cNvSpPr/>
            <p:nvPr/>
          </p:nvSpPr>
          <p:spPr>
            <a:xfrm>
              <a:off x="953650" y="4382000"/>
              <a:ext cx="102075" cy="129125"/>
            </a:xfrm>
            <a:custGeom>
              <a:rect b="b" l="l" r="r" t="t"/>
              <a:pathLst>
                <a:path extrusionOk="0" h="5165" w="4083">
                  <a:moveTo>
                    <a:pt x="296" y="1"/>
                  </a:moveTo>
                  <a:cubicBezTo>
                    <a:pt x="173" y="1"/>
                    <a:pt x="99" y="50"/>
                    <a:pt x="25" y="124"/>
                  </a:cubicBezTo>
                  <a:cubicBezTo>
                    <a:pt x="1" y="173"/>
                    <a:pt x="1" y="222"/>
                    <a:pt x="1" y="271"/>
                  </a:cubicBezTo>
                  <a:cubicBezTo>
                    <a:pt x="1" y="394"/>
                    <a:pt x="50" y="468"/>
                    <a:pt x="173" y="493"/>
                  </a:cubicBezTo>
                  <a:cubicBezTo>
                    <a:pt x="222" y="517"/>
                    <a:pt x="271" y="517"/>
                    <a:pt x="320" y="517"/>
                  </a:cubicBezTo>
                  <a:lnTo>
                    <a:pt x="1747" y="517"/>
                  </a:lnTo>
                  <a:cubicBezTo>
                    <a:pt x="1722" y="689"/>
                    <a:pt x="1673" y="1132"/>
                    <a:pt x="1574" y="1796"/>
                  </a:cubicBezTo>
                  <a:cubicBezTo>
                    <a:pt x="1304" y="3788"/>
                    <a:pt x="1181" y="4820"/>
                    <a:pt x="1181" y="4845"/>
                  </a:cubicBezTo>
                  <a:cubicBezTo>
                    <a:pt x="1181" y="4968"/>
                    <a:pt x="1206" y="5066"/>
                    <a:pt x="1304" y="5115"/>
                  </a:cubicBezTo>
                  <a:cubicBezTo>
                    <a:pt x="1329" y="5140"/>
                    <a:pt x="1378" y="5165"/>
                    <a:pt x="1427" y="5165"/>
                  </a:cubicBezTo>
                  <a:cubicBezTo>
                    <a:pt x="1574" y="5165"/>
                    <a:pt x="1673" y="5091"/>
                    <a:pt x="1697" y="4919"/>
                  </a:cubicBezTo>
                  <a:lnTo>
                    <a:pt x="1722" y="4894"/>
                  </a:lnTo>
                  <a:cubicBezTo>
                    <a:pt x="1747" y="4796"/>
                    <a:pt x="1919" y="3320"/>
                    <a:pt x="2288" y="517"/>
                  </a:cubicBezTo>
                  <a:lnTo>
                    <a:pt x="3812" y="517"/>
                  </a:lnTo>
                  <a:cubicBezTo>
                    <a:pt x="3910" y="517"/>
                    <a:pt x="4009" y="493"/>
                    <a:pt x="4058" y="394"/>
                  </a:cubicBezTo>
                  <a:cubicBezTo>
                    <a:pt x="4083" y="370"/>
                    <a:pt x="4083" y="320"/>
                    <a:pt x="4083" y="271"/>
                  </a:cubicBezTo>
                  <a:cubicBezTo>
                    <a:pt x="4083" y="148"/>
                    <a:pt x="4033" y="75"/>
                    <a:pt x="3910" y="25"/>
                  </a:cubicBezTo>
                  <a:cubicBezTo>
                    <a:pt x="3886" y="1"/>
                    <a:pt x="3837" y="1"/>
                    <a:pt x="3812" y="1"/>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3"/>
            <p:cNvSpPr/>
            <p:nvPr/>
          </p:nvSpPr>
          <p:spPr>
            <a:xfrm>
              <a:off x="1024350" y="4382000"/>
              <a:ext cx="89775" cy="129125"/>
            </a:xfrm>
            <a:custGeom>
              <a:rect b="b" l="l" r="r" t="t"/>
              <a:pathLst>
                <a:path extrusionOk="0" h="5165" w="3591">
                  <a:moveTo>
                    <a:pt x="2336" y="1157"/>
                  </a:moveTo>
                  <a:lnTo>
                    <a:pt x="2681" y="2902"/>
                  </a:lnTo>
                  <a:lnTo>
                    <a:pt x="1500" y="2902"/>
                  </a:lnTo>
                  <a:lnTo>
                    <a:pt x="2336" y="1157"/>
                  </a:lnTo>
                  <a:close/>
                  <a:moveTo>
                    <a:pt x="2410" y="1"/>
                  </a:moveTo>
                  <a:cubicBezTo>
                    <a:pt x="2312" y="1"/>
                    <a:pt x="2213" y="50"/>
                    <a:pt x="2164" y="173"/>
                  </a:cubicBezTo>
                  <a:cubicBezTo>
                    <a:pt x="1968" y="591"/>
                    <a:pt x="1328" y="1968"/>
                    <a:pt x="246" y="4304"/>
                  </a:cubicBezTo>
                  <a:cubicBezTo>
                    <a:pt x="148" y="4550"/>
                    <a:pt x="74" y="4722"/>
                    <a:pt x="25" y="4820"/>
                  </a:cubicBezTo>
                  <a:cubicBezTo>
                    <a:pt x="0" y="4845"/>
                    <a:pt x="0" y="4869"/>
                    <a:pt x="0" y="4894"/>
                  </a:cubicBezTo>
                  <a:cubicBezTo>
                    <a:pt x="0" y="4992"/>
                    <a:pt x="50" y="5066"/>
                    <a:pt x="123" y="5115"/>
                  </a:cubicBezTo>
                  <a:cubicBezTo>
                    <a:pt x="173" y="5140"/>
                    <a:pt x="222" y="5165"/>
                    <a:pt x="271" y="5165"/>
                  </a:cubicBezTo>
                  <a:cubicBezTo>
                    <a:pt x="345" y="5165"/>
                    <a:pt x="418" y="5115"/>
                    <a:pt x="492" y="5042"/>
                  </a:cubicBezTo>
                  <a:cubicBezTo>
                    <a:pt x="517" y="5017"/>
                    <a:pt x="517" y="4992"/>
                    <a:pt x="517" y="4992"/>
                  </a:cubicBezTo>
                  <a:lnTo>
                    <a:pt x="1255" y="3443"/>
                  </a:lnTo>
                  <a:lnTo>
                    <a:pt x="2779" y="3443"/>
                  </a:lnTo>
                  <a:lnTo>
                    <a:pt x="3074" y="4968"/>
                  </a:lnTo>
                  <a:cubicBezTo>
                    <a:pt x="3123" y="5091"/>
                    <a:pt x="3172" y="5140"/>
                    <a:pt x="3295" y="5165"/>
                  </a:cubicBezTo>
                  <a:lnTo>
                    <a:pt x="3345" y="5165"/>
                  </a:lnTo>
                  <a:cubicBezTo>
                    <a:pt x="3418" y="5165"/>
                    <a:pt x="3492" y="5115"/>
                    <a:pt x="3566" y="5017"/>
                  </a:cubicBezTo>
                  <a:cubicBezTo>
                    <a:pt x="3590" y="4992"/>
                    <a:pt x="3590" y="4943"/>
                    <a:pt x="3590" y="4894"/>
                  </a:cubicBezTo>
                  <a:cubicBezTo>
                    <a:pt x="3590" y="4869"/>
                    <a:pt x="3590" y="4845"/>
                    <a:pt x="3590" y="4820"/>
                  </a:cubicBezTo>
                  <a:cubicBezTo>
                    <a:pt x="3050" y="1943"/>
                    <a:pt x="2754" y="394"/>
                    <a:pt x="2705" y="222"/>
                  </a:cubicBezTo>
                  <a:cubicBezTo>
                    <a:pt x="2681" y="173"/>
                    <a:pt x="2681" y="148"/>
                    <a:pt x="2656" y="124"/>
                  </a:cubicBezTo>
                  <a:cubicBezTo>
                    <a:pt x="2607" y="50"/>
                    <a:pt x="2533" y="1"/>
                    <a:pt x="2410" y="1"/>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3"/>
            <p:cNvSpPr/>
            <p:nvPr/>
          </p:nvSpPr>
          <p:spPr>
            <a:xfrm>
              <a:off x="1130700" y="4382000"/>
              <a:ext cx="97150" cy="129125"/>
            </a:xfrm>
            <a:custGeom>
              <a:rect b="b" l="l" r="r" t="t"/>
              <a:pathLst>
                <a:path extrusionOk="0" h="5165" w="3886">
                  <a:moveTo>
                    <a:pt x="910" y="1"/>
                  </a:moveTo>
                  <a:cubicBezTo>
                    <a:pt x="787" y="1"/>
                    <a:pt x="713" y="50"/>
                    <a:pt x="664" y="148"/>
                  </a:cubicBezTo>
                  <a:cubicBezTo>
                    <a:pt x="640" y="173"/>
                    <a:pt x="615" y="222"/>
                    <a:pt x="615" y="247"/>
                  </a:cubicBezTo>
                  <a:cubicBezTo>
                    <a:pt x="615" y="247"/>
                    <a:pt x="418" y="1796"/>
                    <a:pt x="0" y="4845"/>
                  </a:cubicBezTo>
                  <a:cubicBezTo>
                    <a:pt x="0" y="4968"/>
                    <a:pt x="50" y="5066"/>
                    <a:pt x="148" y="5115"/>
                  </a:cubicBezTo>
                  <a:cubicBezTo>
                    <a:pt x="173" y="5140"/>
                    <a:pt x="222" y="5165"/>
                    <a:pt x="271" y="5165"/>
                  </a:cubicBezTo>
                  <a:cubicBezTo>
                    <a:pt x="443" y="5165"/>
                    <a:pt x="517" y="5066"/>
                    <a:pt x="566" y="4894"/>
                  </a:cubicBezTo>
                  <a:cubicBezTo>
                    <a:pt x="591" y="4624"/>
                    <a:pt x="738" y="3566"/>
                    <a:pt x="959" y="1722"/>
                  </a:cubicBezTo>
                  <a:cubicBezTo>
                    <a:pt x="984" y="1501"/>
                    <a:pt x="1009" y="1304"/>
                    <a:pt x="1033" y="1107"/>
                  </a:cubicBezTo>
                  <a:lnTo>
                    <a:pt x="2730" y="4968"/>
                  </a:lnTo>
                  <a:cubicBezTo>
                    <a:pt x="2804" y="5091"/>
                    <a:pt x="2902" y="5165"/>
                    <a:pt x="3000" y="5165"/>
                  </a:cubicBezTo>
                  <a:cubicBezTo>
                    <a:pt x="3172" y="5165"/>
                    <a:pt x="3246" y="5066"/>
                    <a:pt x="3271" y="4894"/>
                  </a:cubicBezTo>
                  <a:cubicBezTo>
                    <a:pt x="3320" y="4599"/>
                    <a:pt x="3517" y="3148"/>
                    <a:pt x="3836" y="517"/>
                  </a:cubicBezTo>
                  <a:cubicBezTo>
                    <a:pt x="3861" y="419"/>
                    <a:pt x="3861" y="345"/>
                    <a:pt x="3885" y="271"/>
                  </a:cubicBezTo>
                  <a:cubicBezTo>
                    <a:pt x="3885" y="173"/>
                    <a:pt x="3836" y="99"/>
                    <a:pt x="3738" y="25"/>
                  </a:cubicBezTo>
                  <a:cubicBezTo>
                    <a:pt x="3713" y="1"/>
                    <a:pt x="3664" y="1"/>
                    <a:pt x="3615" y="1"/>
                  </a:cubicBezTo>
                  <a:cubicBezTo>
                    <a:pt x="3492" y="1"/>
                    <a:pt x="3418" y="50"/>
                    <a:pt x="3369" y="148"/>
                  </a:cubicBezTo>
                  <a:cubicBezTo>
                    <a:pt x="3369" y="173"/>
                    <a:pt x="3345" y="222"/>
                    <a:pt x="3345" y="271"/>
                  </a:cubicBezTo>
                  <a:lnTo>
                    <a:pt x="2853" y="3910"/>
                  </a:lnTo>
                  <a:lnTo>
                    <a:pt x="1181" y="124"/>
                  </a:lnTo>
                  <a:cubicBezTo>
                    <a:pt x="1131" y="50"/>
                    <a:pt x="1033" y="1"/>
                    <a:pt x="910" y="1"/>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3"/>
            <p:cNvSpPr/>
            <p:nvPr/>
          </p:nvSpPr>
          <p:spPr>
            <a:xfrm>
              <a:off x="1243200" y="4382000"/>
              <a:ext cx="102050" cy="129125"/>
            </a:xfrm>
            <a:custGeom>
              <a:rect b="b" l="l" r="r" t="t"/>
              <a:pathLst>
                <a:path extrusionOk="0" h="5165" w="4082">
                  <a:moveTo>
                    <a:pt x="271" y="1"/>
                  </a:moveTo>
                  <a:cubicBezTo>
                    <a:pt x="172" y="1"/>
                    <a:pt x="74" y="50"/>
                    <a:pt x="25" y="124"/>
                  </a:cubicBezTo>
                  <a:cubicBezTo>
                    <a:pt x="0" y="173"/>
                    <a:pt x="0" y="222"/>
                    <a:pt x="0" y="271"/>
                  </a:cubicBezTo>
                  <a:cubicBezTo>
                    <a:pt x="0" y="394"/>
                    <a:pt x="49" y="468"/>
                    <a:pt x="172" y="493"/>
                  </a:cubicBezTo>
                  <a:cubicBezTo>
                    <a:pt x="221" y="517"/>
                    <a:pt x="271" y="517"/>
                    <a:pt x="320" y="517"/>
                  </a:cubicBezTo>
                  <a:lnTo>
                    <a:pt x="1746" y="517"/>
                  </a:lnTo>
                  <a:cubicBezTo>
                    <a:pt x="1721" y="689"/>
                    <a:pt x="1672" y="1132"/>
                    <a:pt x="1574" y="1796"/>
                  </a:cubicBezTo>
                  <a:cubicBezTo>
                    <a:pt x="1303" y="3788"/>
                    <a:pt x="1156" y="4820"/>
                    <a:pt x="1156" y="4845"/>
                  </a:cubicBezTo>
                  <a:cubicBezTo>
                    <a:pt x="1156" y="4968"/>
                    <a:pt x="1205" y="5066"/>
                    <a:pt x="1303" y="5115"/>
                  </a:cubicBezTo>
                  <a:cubicBezTo>
                    <a:pt x="1328" y="5140"/>
                    <a:pt x="1377" y="5165"/>
                    <a:pt x="1426" y="5165"/>
                  </a:cubicBezTo>
                  <a:cubicBezTo>
                    <a:pt x="1574" y="5165"/>
                    <a:pt x="1672" y="5091"/>
                    <a:pt x="1697" y="4919"/>
                  </a:cubicBezTo>
                  <a:lnTo>
                    <a:pt x="1697" y="4894"/>
                  </a:lnTo>
                  <a:cubicBezTo>
                    <a:pt x="1721" y="4796"/>
                    <a:pt x="1918" y="3320"/>
                    <a:pt x="2262" y="517"/>
                  </a:cubicBezTo>
                  <a:lnTo>
                    <a:pt x="3787" y="517"/>
                  </a:lnTo>
                  <a:cubicBezTo>
                    <a:pt x="3910" y="517"/>
                    <a:pt x="3984" y="493"/>
                    <a:pt x="4057" y="394"/>
                  </a:cubicBezTo>
                  <a:cubicBezTo>
                    <a:pt x="4082" y="370"/>
                    <a:pt x="4082" y="320"/>
                    <a:pt x="4082" y="271"/>
                  </a:cubicBezTo>
                  <a:cubicBezTo>
                    <a:pt x="4082" y="148"/>
                    <a:pt x="4033" y="75"/>
                    <a:pt x="3910" y="25"/>
                  </a:cubicBezTo>
                  <a:cubicBezTo>
                    <a:pt x="3861" y="1"/>
                    <a:pt x="3836" y="1"/>
                    <a:pt x="3812" y="1"/>
                  </a:cubicBezTo>
                  <a:close/>
                </a:path>
              </a:pathLst>
            </a:custGeom>
            <a:solidFill>
              <a:srgbClr val="A9E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3"/>
            <p:cNvSpPr/>
            <p:nvPr/>
          </p:nvSpPr>
          <p:spPr>
            <a:xfrm>
              <a:off x="343850" y="4330975"/>
              <a:ext cx="1156950" cy="252700"/>
            </a:xfrm>
            <a:custGeom>
              <a:rect b="b" l="l" r="r" t="t"/>
              <a:pathLst>
                <a:path extrusionOk="0" h="10108" w="46278">
                  <a:moveTo>
                    <a:pt x="0" y="1"/>
                  </a:moveTo>
                  <a:lnTo>
                    <a:pt x="2754" y="5042"/>
                  </a:lnTo>
                  <a:lnTo>
                    <a:pt x="0" y="10107"/>
                  </a:lnTo>
                  <a:lnTo>
                    <a:pt x="46277" y="10107"/>
                  </a:lnTo>
                  <a:lnTo>
                    <a:pt x="43523" y="5042"/>
                  </a:lnTo>
                  <a:lnTo>
                    <a:pt x="46277" y="1"/>
                  </a:lnTo>
                  <a:close/>
                </a:path>
              </a:pathLst>
            </a:custGeom>
            <a:solidFill>
              <a:srgbClr val="FABE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3"/>
            <p:cNvSpPr/>
            <p:nvPr/>
          </p:nvSpPr>
          <p:spPr>
            <a:xfrm>
              <a:off x="343850" y="4330975"/>
              <a:ext cx="1156950" cy="252700"/>
            </a:xfrm>
            <a:custGeom>
              <a:rect b="b" l="l" r="r" t="t"/>
              <a:pathLst>
                <a:path extrusionOk="0" h="10108" w="46278">
                  <a:moveTo>
                    <a:pt x="0" y="1"/>
                  </a:moveTo>
                  <a:lnTo>
                    <a:pt x="2754" y="5042"/>
                  </a:lnTo>
                  <a:lnTo>
                    <a:pt x="0" y="10107"/>
                  </a:lnTo>
                  <a:lnTo>
                    <a:pt x="46277" y="10107"/>
                  </a:lnTo>
                  <a:lnTo>
                    <a:pt x="43523" y="5042"/>
                  </a:lnTo>
                  <a:lnTo>
                    <a:pt x="46277" y="1"/>
                  </a:ln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3"/>
            <p:cNvSpPr/>
            <p:nvPr/>
          </p:nvSpPr>
          <p:spPr>
            <a:xfrm>
              <a:off x="505525" y="4382000"/>
              <a:ext cx="28300" cy="129125"/>
            </a:xfrm>
            <a:custGeom>
              <a:rect b="b" l="l" r="r" t="t"/>
              <a:pathLst>
                <a:path extrusionOk="0" h="5165" w="1132">
                  <a:moveTo>
                    <a:pt x="885" y="1"/>
                  </a:moveTo>
                  <a:cubicBezTo>
                    <a:pt x="763" y="1"/>
                    <a:pt x="689" y="50"/>
                    <a:pt x="640" y="148"/>
                  </a:cubicBezTo>
                  <a:cubicBezTo>
                    <a:pt x="615" y="198"/>
                    <a:pt x="615" y="222"/>
                    <a:pt x="615" y="247"/>
                  </a:cubicBezTo>
                  <a:lnTo>
                    <a:pt x="0" y="4845"/>
                  </a:lnTo>
                  <a:cubicBezTo>
                    <a:pt x="0" y="4968"/>
                    <a:pt x="49" y="5066"/>
                    <a:pt x="123" y="5115"/>
                  </a:cubicBezTo>
                  <a:cubicBezTo>
                    <a:pt x="172" y="5165"/>
                    <a:pt x="222" y="5165"/>
                    <a:pt x="271" y="5165"/>
                  </a:cubicBezTo>
                  <a:cubicBezTo>
                    <a:pt x="418" y="5165"/>
                    <a:pt x="517" y="5066"/>
                    <a:pt x="541" y="4894"/>
                  </a:cubicBezTo>
                  <a:cubicBezTo>
                    <a:pt x="566" y="4796"/>
                    <a:pt x="763" y="3247"/>
                    <a:pt x="1131" y="247"/>
                  </a:cubicBezTo>
                  <a:cubicBezTo>
                    <a:pt x="1131" y="148"/>
                    <a:pt x="1082" y="75"/>
                    <a:pt x="1008" y="25"/>
                  </a:cubicBezTo>
                  <a:cubicBezTo>
                    <a:pt x="959" y="1"/>
                    <a:pt x="910" y="1"/>
                    <a:pt x="8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3"/>
            <p:cNvSpPr/>
            <p:nvPr/>
          </p:nvSpPr>
          <p:spPr>
            <a:xfrm>
              <a:off x="552250" y="4382000"/>
              <a:ext cx="106350" cy="129125"/>
            </a:xfrm>
            <a:custGeom>
              <a:rect b="b" l="l" r="r" t="t"/>
              <a:pathLst>
                <a:path extrusionOk="0" h="5165" w="4254">
                  <a:moveTo>
                    <a:pt x="910" y="1"/>
                  </a:moveTo>
                  <a:cubicBezTo>
                    <a:pt x="787" y="1"/>
                    <a:pt x="713" y="50"/>
                    <a:pt x="664" y="148"/>
                  </a:cubicBezTo>
                  <a:cubicBezTo>
                    <a:pt x="639" y="173"/>
                    <a:pt x="615" y="198"/>
                    <a:pt x="615" y="247"/>
                  </a:cubicBezTo>
                  <a:cubicBezTo>
                    <a:pt x="615" y="296"/>
                    <a:pt x="566" y="640"/>
                    <a:pt x="492" y="1230"/>
                  </a:cubicBezTo>
                  <a:cubicBezTo>
                    <a:pt x="172" y="3615"/>
                    <a:pt x="0" y="4820"/>
                    <a:pt x="0" y="4845"/>
                  </a:cubicBezTo>
                  <a:cubicBezTo>
                    <a:pt x="0" y="4968"/>
                    <a:pt x="49" y="5066"/>
                    <a:pt x="148" y="5115"/>
                  </a:cubicBezTo>
                  <a:cubicBezTo>
                    <a:pt x="172" y="5140"/>
                    <a:pt x="221" y="5165"/>
                    <a:pt x="271" y="5165"/>
                  </a:cubicBezTo>
                  <a:cubicBezTo>
                    <a:pt x="443" y="5165"/>
                    <a:pt x="516" y="5066"/>
                    <a:pt x="541" y="4894"/>
                  </a:cubicBezTo>
                  <a:cubicBezTo>
                    <a:pt x="689" y="4033"/>
                    <a:pt x="811" y="3124"/>
                    <a:pt x="934" y="2091"/>
                  </a:cubicBezTo>
                  <a:lnTo>
                    <a:pt x="1525" y="4919"/>
                  </a:lnTo>
                  <a:cubicBezTo>
                    <a:pt x="1574" y="5066"/>
                    <a:pt x="1648" y="5140"/>
                    <a:pt x="1746" y="5165"/>
                  </a:cubicBezTo>
                  <a:lnTo>
                    <a:pt x="1795" y="5165"/>
                  </a:lnTo>
                  <a:cubicBezTo>
                    <a:pt x="1918" y="5165"/>
                    <a:pt x="1992" y="5091"/>
                    <a:pt x="2066" y="4968"/>
                  </a:cubicBezTo>
                  <a:cubicBezTo>
                    <a:pt x="2066" y="4943"/>
                    <a:pt x="2115" y="4869"/>
                    <a:pt x="2164" y="4747"/>
                  </a:cubicBezTo>
                  <a:cubicBezTo>
                    <a:pt x="2484" y="4107"/>
                    <a:pt x="2902" y="3222"/>
                    <a:pt x="3418" y="2091"/>
                  </a:cubicBezTo>
                  <a:lnTo>
                    <a:pt x="3418" y="2091"/>
                  </a:lnTo>
                  <a:cubicBezTo>
                    <a:pt x="3221" y="3886"/>
                    <a:pt x="3098" y="4796"/>
                    <a:pt x="3098" y="4845"/>
                  </a:cubicBezTo>
                  <a:cubicBezTo>
                    <a:pt x="3098" y="4968"/>
                    <a:pt x="3147" y="5066"/>
                    <a:pt x="3246" y="5115"/>
                  </a:cubicBezTo>
                  <a:cubicBezTo>
                    <a:pt x="3295" y="5140"/>
                    <a:pt x="3320" y="5165"/>
                    <a:pt x="3393" y="5165"/>
                  </a:cubicBezTo>
                  <a:cubicBezTo>
                    <a:pt x="3541" y="5165"/>
                    <a:pt x="3615" y="5066"/>
                    <a:pt x="3639" y="4894"/>
                  </a:cubicBezTo>
                  <a:lnTo>
                    <a:pt x="3664" y="4894"/>
                  </a:lnTo>
                  <a:cubicBezTo>
                    <a:pt x="3713" y="4574"/>
                    <a:pt x="3885" y="3099"/>
                    <a:pt x="4229" y="493"/>
                  </a:cubicBezTo>
                  <a:cubicBezTo>
                    <a:pt x="4229" y="394"/>
                    <a:pt x="4229" y="320"/>
                    <a:pt x="4254" y="271"/>
                  </a:cubicBezTo>
                  <a:cubicBezTo>
                    <a:pt x="4229" y="173"/>
                    <a:pt x="4205" y="75"/>
                    <a:pt x="4106" y="25"/>
                  </a:cubicBezTo>
                  <a:cubicBezTo>
                    <a:pt x="4057" y="25"/>
                    <a:pt x="4033" y="1"/>
                    <a:pt x="3983" y="1"/>
                  </a:cubicBezTo>
                  <a:cubicBezTo>
                    <a:pt x="3885" y="1"/>
                    <a:pt x="3811" y="50"/>
                    <a:pt x="3738" y="124"/>
                  </a:cubicBezTo>
                  <a:cubicBezTo>
                    <a:pt x="3738" y="148"/>
                    <a:pt x="3713" y="173"/>
                    <a:pt x="3713" y="198"/>
                  </a:cubicBezTo>
                  <a:lnTo>
                    <a:pt x="1893" y="4033"/>
                  </a:lnTo>
                  <a:cubicBezTo>
                    <a:pt x="1844" y="3763"/>
                    <a:pt x="1746" y="3197"/>
                    <a:pt x="1574" y="2337"/>
                  </a:cubicBezTo>
                  <a:cubicBezTo>
                    <a:pt x="1328" y="1132"/>
                    <a:pt x="1180" y="419"/>
                    <a:pt x="1131" y="173"/>
                  </a:cubicBezTo>
                  <a:cubicBezTo>
                    <a:pt x="1131" y="99"/>
                    <a:pt x="1082" y="50"/>
                    <a:pt x="984" y="25"/>
                  </a:cubicBezTo>
                  <a:cubicBezTo>
                    <a:pt x="959" y="1"/>
                    <a:pt x="934"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3"/>
            <p:cNvSpPr/>
            <p:nvPr/>
          </p:nvSpPr>
          <p:spPr>
            <a:xfrm>
              <a:off x="675175" y="4380175"/>
              <a:ext cx="73175" cy="130950"/>
            </a:xfrm>
            <a:custGeom>
              <a:rect b="b" l="l" r="r" t="t"/>
              <a:pathLst>
                <a:path extrusionOk="0" h="5238" w="2927">
                  <a:moveTo>
                    <a:pt x="1550" y="492"/>
                  </a:moveTo>
                  <a:cubicBezTo>
                    <a:pt x="2116" y="492"/>
                    <a:pt x="2411" y="689"/>
                    <a:pt x="2411" y="1033"/>
                  </a:cubicBezTo>
                  <a:lnTo>
                    <a:pt x="2411" y="1082"/>
                  </a:lnTo>
                  <a:cubicBezTo>
                    <a:pt x="2411" y="1549"/>
                    <a:pt x="2189" y="1918"/>
                    <a:pt x="1722" y="2188"/>
                  </a:cubicBezTo>
                  <a:cubicBezTo>
                    <a:pt x="1452" y="2361"/>
                    <a:pt x="1157" y="2484"/>
                    <a:pt x="861" y="2533"/>
                  </a:cubicBezTo>
                  <a:cubicBezTo>
                    <a:pt x="1009" y="1328"/>
                    <a:pt x="1083" y="664"/>
                    <a:pt x="1107" y="541"/>
                  </a:cubicBezTo>
                  <a:cubicBezTo>
                    <a:pt x="1255" y="516"/>
                    <a:pt x="1402" y="492"/>
                    <a:pt x="1550" y="492"/>
                  </a:cubicBezTo>
                  <a:close/>
                  <a:moveTo>
                    <a:pt x="1550" y="0"/>
                  </a:moveTo>
                  <a:cubicBezTo>
                    <a:pt x="1304" y="0"/>
                    <a:pt x="1107" y="25"/>
                    <a:pt x="886" y="49"/>
                  </a:cubicBezTo>
                  <a:cubicBezTo>
                    <a:pt x="763" y="49"/>
                    <a:pt x="689" y="98"/>
                    <a:pt x="640" y="221"/>
                  </a:cubicBezTo>
                  <a:cubicBezTo>
                    <a:pt x="616" y="246"/>
                    <a:pt x="591" y="295"/>
                    <a:pt x="591" y="320"/>
                  </a:cubicBezTo>
                  <a:cubicBezTo>
                    <a:pt x="198" y="3369"/>
                    <a:pt x="1" y="4893"/>
                    <a:pt x="1" y="4918"/>
                  </a:cubicBezTo>
                  <a:cubicBezTo>
                    <a:pt x="1" y="5041"/>
                    <a:pt x="25" y="5139"/>
                    <a:pt x="124" y="5188"/>
                  </a:cubicBezTo>
                  <a:cubicBezTo>
                    <a:pt x="173" y="5213"/>
                    <a:pt x="222" y="5238"/>
                    <a:pt x="271" y="5238"/>
                  </a:cubicBezTo>
                  <a:cubicBezTo>
                    <a:pt x="394" y="5238"/>
                    <a:pt x="493" y="5164"/>
                    <a:pt x="517" y="4992"/>
                  </a:cubicBezTo>
                  <a:lnTo>
                    <a:pt x="542" y="4967"/>
                  </a:lnTo>
                  <a:lnTo>
                    <a:pt x="788" y="3123"/>
                  </a:lnTo>
                  <a:cubicBezTo>
                    <a:pt x="1427" y="2975"/>
                    <a:pt x="1919" y="2754"/>
                    <a:pt x="2312" y="2410"/>
                  </a:cubicBezTo>
                  <a:cubicBezTo>
                    <a:pt x="2706" y="2041"/>
                    <a:pt x="2927" y="1574"/>
                    <a:pt x="2927" y="1057"/>
                  </a:cubicBezTo>
                  <a:cubicBezTo>
                    <a:pt x="2927" y="566"/>
                    <a:pt x="2681" y="246"/>
                    <a:pt x="2189" y="98"/>
                  </a:cubicBezTo>
                  <a:cubicBezTo>
                    <a:pt x="2017" y="25"/>
                    <a:pt x="1796" y="0"/>
                    <a:pt x="15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3"/>
            <p:cNvSpPr/>
            <p:nvPr/>
          </p:nvSpPr>
          <p:spPr>
            <a:xfrm>
              <a:off x="753875" y="4380775"/>
              <a:ext cx="108825" cy="130350"/>
            </a:xfrm>
            <a:custGeom>
              <a:rect b="b" l="l" r="r" t="t"/>
              <a:pathLst>
                <a:path extrusionOk="0" h="5214" w="4353">
                  <a:moveTo>
                    <a:pt x="2090" y="640"/>
                  </a:moveTo>
                  <a:cubicBezTo>
                    <a:pt x="2410" y="640"/>
                    <a:pt x="2607" y="935"/>
                    <a:pt x="2730" y="1451"/>
                  </a:cubicBezTo>
                  <a:cubicBezTo>
                    <a:pt x="2779" y="1624"/>
                    <a:pt x="2803" y="1796"/>
                    <a:pt x="2803" y="1992"/>
                  </a:cubicBezTo>
                  <a:cubicBezTo>
                    <a:pt x="2631" y="1968"/>
                    <a:pt x="2435" y="1919"/>
                    <a:pt x="2238" y="1796"/>
                  </a:cubicBezTo>
                  <a:cubicBezTo>
                    <a:pt x="1967" y="1624"/>
                    <a:pt x="1820" y="1427"/>
                    <a:pt x="1771" y="1181"/>
                  </a:cubicBezTo>
                  <a:cubicBezTo>
                    <a:pt x="1771" y="1156"/>
                    <a:pt x="1771" y="1107"/>
                    <a:pt x="1771" y="1083"/>
                  </a:cubicBezTo>
                  <a:cubicBezTo>
                    <a:pt x="1771" y="861"/>
                    <a:pt x="1820" y="738"/>
                    <a:pt x="1943" y="665"/>
                  </a:cubicBezTo>
                  <a:cubicBezTo>
                    <a:pt x="1992" y="640"/>
                    <a:pt x="2041" y="640"/>
                    <a:pt x="2090" y="640"/>
                  </a:cubicBezTo>
                  <a:close/>
                  <a:moveTo>
                    <a:pt x="1131" y="1181"/>
                  </a:moveTo>
                  <a:cubicBezTo>
                    <a:pt x="1279" y="1648"/>
                    <a:pt x="1525" y="1992"/>
                    <a:pt x="1894" y="2238"/>
                  </a:cubicBezTo>
                  <a:cubicBezTo>
                    <a:pt x="2164" y="2410"/>
                    <a:pt x="2459" y="2509"/>
                    <a:pt x="2803" y="2509"/>
                  </a:cubicBezTo>
                  <a:cubicBezTo>
                    <a:pt x="2730" y="3001"/>
                    <a:pt x="2582" y="3443"/>
                    <a:pt x="2336" y="3886"/>
                  </a:cubicBezTo>
                  <a:cubicBezTo>
                    <a:pt x="2140" y="4255"/>
                    <a:pt x="1894" y="4500"/>
                    <a:pt x="1672" y="4623"/>
                  </a:cubicBezTo>
                  <a:cubicBezTo>
                    <a:pt x="1574" y="4648"/>
                    <a:pt x="1500" y="4673"/>
                    <a:pt x="1426" y="4673"/>
                  </a:cubicBezTo>
                  <a:cubicBezTo>
                    <a:pt x="1131" y="4673"/>
                    <a:pt x="885" y="4476"/>
                    <a:pt x="738" y="4058"/>
                  </a:cubicBezTo>
                  <a:cubicBezTo>
                    <a:pt x="615" y="3763"/>
                    <a:pt x="566" y="3419"/>
                    <a:pt x="566" y="3001"/>
                  </a:cubicBezTo>
                  <a:cubicBezTo>
                    <a:pt x="566" y="2337"/>
                    <a:pt x="763" y="1722"/>
                    <a:pt x="1131" y="1181"/>
                  </a:cubicBezTo>
                  <a:close/>
                  <a:moveTo>
                    <a:pt x="1992" y="1"/>
                  </a:moveTo>
                  <a:cubicBezTo>
                    <a:pt x="1623" y="1"/>
                    <a:pt x="1254" y="197"/>
                    <a:pt x="910" y="591"/>
                  </a:cubicBezTo>
                  <a:cubicBezTo>
                    <a:pt x="566" y="960"/>
                    <a:pt x="320" y="1427"/>
                    <a:pt x="148" y="1992"/>
                  </a:cubicBezTo>
                  <a:cubicBezTo>
                    <a:pt x="49" y="2361"/>
                    <a:pt x="0" y="2730"/>
                    <a:pt x="0" y="3099"/>
                  </a:cubicBezTo>
                  <a:cubicBezTo>
                    <a:pt x="0" y="3689"/>
                    <a:pt x="123" y="4205"/>
                    <a:pt x="369" y="4599"/>
                  </a:cubicBezTo>
                  <a:cubicBezTo>
                    <a:pt x="590" y="4943"/>
                    <a:pt x="885" y="5164"/>
                    <a:pt x="1230" y="5214"/>
                  </a:cubicBezTo>
                  <a:lnTo>
                    <a:pt x="1377" y="5214"/>
                  </a:lnTo>
                  <a:cubicBezTo>
                    <a:pt x="1771" y="5214"/>
                    <a:pt x="2140" y="5017"/>
                    <a:pt x="2484" y="4648"/>
                  </a:cubicBezTo>
                  <a:cubicBezTo>
                    <a:pt x="2828" y="4255"/>
                    <a:pt x="3074" y="3787"/>
                    <a:pt x="3221" y="3197"/>
                  </a:cubicBezTo>
                  <a:cubicBezTo>
                    <a:pt x="3295" y="2951"/>
                    <a:pt x="3344" y="2705"/>
                    <a:pt x="3369" y="2460"/>
                  </a:cubicBezTo>
                  <a:cubicBezTo>
                    <a:pt x="3787" y="2386"/>
                    <a:pt x="4057" y="2263"/>
                    <a:pt x="4230" y="2115"/>
                  </a:cubicBezTo>
                  <a:cubicBezTo>
                    <a:pt x="4303" y="2017"/>
                    <a:pt x="4353" y="1943"/>
                    <a:pt x="4353" y="1869"/>
                  </a:cubicBezTo>
                  <a:cubicBezTo>
                    <a:pt x="4353" y="1771"/>
                    <a:pt x="4303" y="1697"/>
                    <a:pt x="4230" y="1648"/>
                  </a:cubicBezTo>
                  <a:cubicBezTo>
                    <a:pt x="4180" y="1624"/>
                    <a:pt x="4156" y="1624"/>
                    <a:pt x="4107" y="1624"/>
                  </a:cubicBezTo>
                  <a:cubicBezTo>
                    <a:pt x="4008" y="1624"/>
                    <a:pt x="3861" y="1648"/>
                    <a:pt x="3689" y="1746"/>
                  </a:cubicBezTo>
                  <a:cubicBezTo>
                    <a:pt x="3541" y="1820"/>
                    <a:pt x="3443" y="1869"/>
                    <a:pt x="3369" y="1894"/>
                  </a:cubicBezTo>
                  <a:cubicBezTo>
                    <a:pt x="3344" y="1304"/>
                    <a:pt x="3172" y="837"/>
                    <a:pt x="2926" y="492"/>
                  </a:cubicBezTo>
                  <a:cubicBezTo>
                    <a:pt x="2656" y="173"/>
                    <a:pt x="2361" y="1"/>
                    <a:pt x="19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3"/>
            <p:cNvSpPr/>
            <p:nvPr/>
          </p:nvSpPr>
          <p:spPr>
            <a:xfrm>
              <a:off x="865125" y="4381400"/>
              <a:ext cx="79950" cy="129725"/>
            </a:xfrm>
            <a:custGeom>
              <a:rect b="b" l="l" r="r" t="t"/>
              <a:pathLst>
                <a:path extrusionOk="0" h="5189" w="3198">
                  <a:moveTo>
                    <a:pt x="1599" y="492"/>
                  </a:moveTo>
                  <a:cubicBezTo>
                    <a:pt x="2189" y="492"/>
                    <a:pt x="2460" y="689"/>
                    <a:pt x="2484" y="1082"/>
                  </a:cubicBezTo>
                  <a:cubicBezTo>
                    <a:pt x="2484" y="1549"/>
                    <a:pt x="2238" y="1943"/>
                    <a:pt x="1747" y="2213"/>
                  </a:cubicBezTo>
                  <a:cubicBezTo>
                    <a:pt x="1452" y="2385"/>
                    <a:pt x="1157" y="2484"/>
                    <a:pt x="862" y="2533"/>
                  </a:cubicBezTo>
                  <a:lnTo>
                    <a:pt x="1107" y="541"/>
                  </a:lnTo>
                  <a:cubicBezTo>
                    <a:pt x="1402" y="492"/>
                    <a:pt x="1550" y="492"/>
                    <a:pt x="1599" y="492"/>
                  </a:cubicBezTo>
                  <a:close/>
                  <a:moveTo>
                    <a:pt x="1599" y="0"/>
                  </a:moveTo>
                  <a:cubicBezTo>
                    <a:pt x="1353" y="0"/>
                    <a:pt x="1157" y="0"/>
                    <a:pt x="935" y="49"/>
                  </a:cubicBezTo>
                  <a:cubicBezTo>
                    <a:pt x="837" y="49"/>
                    <a:pt x="739" y="74"/>
                    <a:pt x="665" y="148"/>
                  </a:cubicBezTo>
                  <a:cubicBezTo>
                    <a:pt x="640" y="197"/>
                    <a:pt x="616" y="222"/>
                    <a:pt x="591" y="271"/>
                  </a:cubicBezTo>
                  <a:cubicBezTo>
                    <a:pt x="296" y="2508"/>
                    <a:pt x="99" y="4033"/>
                    <a:pt x="1" y="4869"/>
                  </a:cubicBezTo>
                  <a:cubicBezTo>
                    <a:pt x="1" y="4992"/>
                    <a:pt x="50" y="5090"/>
                    <a:pt x="124" y="5139"/>
                  </a:cubicBezTo>
                  <a:cubicBezTo>
                    <a:pt x="173" y="5164"/>
                    <a:pt x="222" y="5189"/>
                    <a:pt x="271" y="5189"/>
                  </a:cubicBezTo>
                  <a:cubicBezTo>
                    <a:pt x="419" y="5189"/>
                    <a:pt x="517" y="5090"/>
                    <a:pt x="542" y="4918"/>
                  </a:cubicBezTo>
                  <a:cubicBezTo>
                    <a:pt x="566" y="4746"/>
                    <a:pt x="640" y="4205"/>
                    <a:pt x="739" y="3320"/>
                  </a:cubicBezTo>
                  <a:cubicBezTo>
                    <a:pt x="2017" y="4475"/>
                    <a:pt x="2681" y="5090"/>
                    <a:pt x="2730" y="5115"/>
                  </a:cubicBezTo>
                  <a:cubicBezTo>
                    <a:pt x="2804" y="5164"/>
                    <a:pt x="2878" y="5189"/>
                    <a:pt x="2927" y="5189"/>
                  </a:cubicBezTo>
                  <a:cubicBezTo>
                    <a:pt x="3025" y="5189"/>
                    <a:pt x="3099" y="5139"/>
                    <a:pt x="3148" y="5066"/>
                  </a:cubicBezTo>
                  <a:cubicBezTo>
                    <a:pt x="3173" y="5016"/>
                    <a:pt x="3197" y="4967"/>
                    <a:pt x="3197" y="4918"/>
                  </a:cubicBezTo>
                  <a:cubicBezTo>
                    <a:pt x="3197" y="4844"/>
                    <a:pt x="3148" y="4771"/>
                    <a:pt x="3075" y="4697"/>
                  </a:cubicBezTo>
                  <a:lnTo>
                    <a:pt x="1230" y="3000"/>
                  </a:lnTo>
                  <a:cubicBezTo>
                    <a:pt x="2116" y="2730"/>
                    <a:pt x="2681" y="2287"/>
                    <a:pt x="2902" y="1697"/>
                  </a:cubicBezTo>
                  <a:cubicBezTo>
                    <a:pt x="2976" y="1500"/>
                    <a:pt x="3001" y="1279"/>
                    <a:pt x="3001" y="1058"/>
                  </a:cubicBezTo>
                  <a:cubicBezTo>
                    <a:pt x="3001" y="492"/>
                    <a:pt x="2681" y="148"/>
                    <a:pt x="2066" y="25"/>
                  </a:cubicBezTo>
                  <a:cubicBezTo>
                    <a:pt x="1919" y="0"/>
                    <a:pt x="1771" y="0"/>
                    <a:pt x="15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3"/>
            <p:cNvSpPr/>
            <p:nvPr/>
          </p:nvSpPr>
          <p:spPr>
            <a:xfrm>
              <a:off x="953650" y="4382000"/>
              <a:ext cx="102075" cy="129125"/>
            </a:xfrm>
            <a:custGeom>
              <a:rect b="b" l="l" r="r" t="t"/>
              <a:pathLst>
                <a:path extrusionOk="0" h="5165" w="4083">
                  <a:moveTo>
                    <a:pt x="296" y="1"/>
                  </a:moveTo>
                  <a:cubicBezTo>
                    <a:pt x="173" y="1"/>
                    <a:pt x="99" y="50"/>
                    <a:pt x="25" y="124"/>
                  </a:cubicBezTo>
                  <a:cubicBezTo>
                    <a:pt x="1" y="173"/>
                    <a:pt x="1" y="222"/>
                    <a:pt x="1" y="271"/>
                  </a:cubicBezTo>
                  <a:cubicBezTo>
                    <a:pt x="1" y="394"/>
                    <a:pt x="50" y="468"/>
                    <a:pt x="173" y="493"/>
                  </a:cubicBezTo>
                  <a:cubicBezTo>
                    <a:pt x="222" y="517"/>
                    <a:pt x="271" y="517"/>
                    <a:pt x="320" y="517"/>
                  </a:cubicBezTo>
                  <a:lnTo>
                    <a:pt x="1747" y="517"/>
                  </a:lnTo>
                  <a:cubicBezTo>
                    <a:pt x="1722" y="689"/>
                    <a:pt x="1673" y="1132"/>
                    <a:pt x="1574" y="1796"/>
                  </a:cubicBezTo>
                  <a:cubicBezTo>
                    <a:pt x="1304" y="3788"/>
                    <a:pt x="1181" y="4820"/>
                    <a:pt x="1181" y="4845"/>
                  </a:cubicBezTo>
                  <a:cubicBezTo>
                    <a:pt x="1181" y="4968"/>
                    <a:pt x="1206" y="5066"/>
                    <a:pt x="1304" y="5115"/>
                  </a:cubicBezTo>
                  <a:cubicBezTo>
                    <a:pt x="1329" y="5140"/>
                    <a:pt x="1378" y="5165"/>
                    <a:pt x="1427" y="5165"/>
                  </a:cubicBezTo>
                  <a:cubicBezTo>
                    <a:pt x="1574" y="5165"/>
                    <a:pt x="1673" y="5091"/>
                    <a:pt x="1697" y="4919"/>
                  </a:cubicBezTo>
                  <a:lnTo>
                    <a:pt x="1722" y="4894"/>
                  </a:lnTo>
                  <a:cubicBezTo>
                    <a:pt x="1747" y="4796"/>
                    <a:pt x="1919" y="3320"/>
                    <a:pt x="2288" y="517"/>
                  </a:cubicBezTo>
                  <a:lnTo>
                    <a:pt x="3812" y="517"/>
                  </a:lnTo>
                  <a:cubicBezTo>
                    <a:pt x="3910" y="517"/>
                    <a:pt x="4009" y="493"/>
                    <a:pt x="4058" y="394"/>
                  </a:cubicBezTo>
                  <a:cubicBezTo>
                    <a:pt x="4083" y="370"/>
                    <a:pt x="4083" y="320"/>
                    <a:pt x="4083" y="271"/>
                  </a:cubicBezTo>
                  <a:cubicBezTo>
                    <a:pt x="4083" y="148"/>
                    <a:pt x="4033" y="75"/>
                    <a:pt x="3910" y="25"/>
                  </a:cubicBezTo>
                  <a:cubicBezTo>
                    <a:pt x="3886" y="1"/>
                    <a:pt x="3837" y="1"/>
                    <a:pt x="38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3"/>
            <p:cNvSpPr/>
            <p:nvPr/>
          </p:nvSpPr>
          <p:spPr>
            <a:xfrm>
              <a:off x="1024350" y="4382000"/>
              <a:ext cx="89775" cy="129125"/>
            </a:xfrm>
            <a:custGeom>
              <a:rect b="b" l="l" r="r" t="t"/>
              <a:pathLst>
                <a:path extrusionOk="0" h="5165" w="3591">
                  <a:moveTo>
                    <a:pt x="2336" y="1157"/>
                  </a:moveTo>
                  <a:lnTo>
                    <a:pt x="2681" y="2902"/>
                  </a:lnTo>
                  <a:lnTo>
                    <a:pt x="1500" y="2902"/>
                  </a:lnTo>
                  <a:lnTo>
                    <a:pt x="2336" y="1157"/>
                  </a:lnTo>
                  <a:close/>
                  <a:moveTo>
                    <a:pt x="2410" y="1"/>
                  </a:moveTo>
                  <a:cubicBezTo>
                    <a:pt x="2312" y="1"/>
                    <a:pt x="2213" y="50"/>
                    <a:pt x="2164" y="173"/>
                  </a:cubicBezTo>
                  <a:cubicBezTo>
                    <a:pt x="1968" y="591"/>
                    <a:pt x="1328" y="1968"/>
                    <a:pt x="246" y="4304"/>
                  </a:cubicBezTo>
                  <a:cubicBezTo>
                    <a:pt x="148" y="4550"/>
                    <a:pt x="74" y="4722"/>
                    <a:pt x="25" y="4820"/>
                  </a:cubicBezTo>
                  <a:cubicBezTo>
                    <a:pt x="0" y="4845"/>
                    <a:pt x="0" y="4869"/>
                    <a:pt x="0" y="4894"/>
                  </a:cubicBezTo>
                  <a:cubicBezTo>
                    <a:pt x="0" y="4992"/>
                    <a:pt x="50" y="5066"/>
                    <a:pt x="123" y="5115"/>
                  </a:cubicBezTo>
                  <a:cubicBezTo>
                    <a:pt x="173" y="5140"/>
                    <a:pt x="222" y="5165"/>
                    <a:pt x="271" y="5165"/>
                  </a:cubicBezTo>
                  <a:cubicBezTo>
                    <a:pt x="345" y="5165"/>
                    <a:pt x="418" y="5115"/>
                    <a:pt x="492" y="5042"/>
                  </a:cubicBezTo>
                  <a:cubicBezTo>
                    <a:pt x="517" y="5017"/>
                    <a:pt x="517" y="4992"/>
                    <a:pt x="517" y="4992"/>
                  </a:cubicBezTo>
                  <a:lnTo>
                    <a:pt x="1255" y="3443"/>
                  </a:lnTo>
                  <a:lnTo>
                    <a:pt x="2779" y="3443"/>
                  </a:lnTo>
                  <a:lnTo>
                    <a:pt x="3074" y="4968"/>
                  </a:lnTo>
                  <a:cubicBezTo>
                    <a:pt x="3123" y="5091"/>
                    <a:pt x="3172" y="5140"/>
                    <a:pt x="3295" y="5165"/>
                  </a:cubicBezTo>
                  <a:lnTo>
                    <a:pt x="3345" y="5165"/>
                  </a:lnTo>
                  <a:cubicBezTo>
                    <a:pt x="3418" y="5165"/>
                    <a:pt x="3492" y="5115"/>
                    <a:pt x="3566" y="5017"/>
                  </a:cubicBezTo>
                  <a:cubicBezTo>
                    <a:pt x="3590" y="4992"/>
                    <a:pt x="3590" y="4943"/>
                    <a:pt x="3590" y="4894"/>
                  </a:cubicBezTo>
                  <a:cubicBezTo>
                    <a:pt x="3590" y="4869"/>
                    <a:pt x="3590" y="4845"/>
                    <a:pt x="3590" y="4820"/>
                  </a:cubicBezTo>
                  <a:cubicBezTo>
                    <a:pt x="3050" y="1943"/>
                    <a:pt x="2754" y="394"/>
                    <a:pt x="2705" y="222"/>
                  </a:cubicBezTo>
                  <a:cubicBezTo>
                    <a:pt x="2681" y="173"/>
                    <a:pt x="2681" y="148"/>
                    <a:pt x="2656" y="124"/>
                  </a:cubicBezTo>
                  <a:cubicBezTo>
                    <a:pt x="2607" y="50"/>
                    <a:pt x="2533" y="1"/>
                    <a:pt x="24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3"/>
            <p:cNvSpPr/>
            <p:nvPr/>
          </p:nvSpPr>
          <p:spPr>
            <a:xfrm>
              <a:off x="1130700" y="4382000"/>
              <a:ext cx="97150" cy="129125"/>
            </a:xfrm>
            <a:custGeom>
              <a:rect b="b" l="l" r="r" t="t"/>
              <a:pathLst>
                <a:path extrusionOk="0" h="5165" w="3886">
                  <a:moveTo>
                    <a:pt x="910" y="1"/>
                  </a:moveTo>
                  <a:cubicBezTo>
                    <a:pt x="787" y="1"/>
                    <a:pt x="713" y="50"/>
                    <a:pt x="664" y="148"/>
                  </a:cubicBezTo>
                  <a:cubicBezTo>
                    <a:pt x="640" y="173"/>
                    <a:pt x="615" y="222"/>
                    <a:pt x="615" y="247"/>
                  </a:cubicBezTo>
                  <a:cubicBezTo>
                    <a:pt x="615" y="247"/>
                    <a:pt x="418" y="1796"/>
                    <a:pt x="0" y="4845"/>
                  </a:cubicBezTo>
                  <a:cubicBezTo>
                    <a:pt x="0" y="4968"/>
                    <a:pt x="50" y="5066"/>
                    <a:pt x="148" y="5115"/>
                  </a:cubicBezTo>
                  <a:cubicBezTo>
                    <a:pt x="173" y="5140"/>
                    <a:pt x="222" y="5165"/>
                    <a:pt x="271" y="5165"/>
                  </a:cubicBezTo>
                  <a:cubicBezTo>
                    <a:pt x="443" y="5165"/>
                    <a:pt x="517" y="5066"/>
                    <a:pt x="566" y="4894"/>
                  </a:cubicBezTo>
                  <a:cubicBezTo>
                    <a:pt x="591" y="4624"/>
                    <a:pt x="738" y="3566"/>
                    <a:pt x="959" y="1722"/>
                  </a:cubicBezTo>
                  <a:cubicBezTo>
                    <a:pt x="984" y="1501"/>
                    <a:pt x="1009" y="1304"/>
                    <a:pt x="1033" y="1107"/>
                  </a:cubicBezTo>
                  <a:lnTo>
                    <a:pt x="2730" y="4968"/>
                  </a:lnTo>
                  <a:cubicBezTo>
                    <a:pt x="2804" y="5091"/>
                    <a:pt x="2902" y="5165"/>
                    <a:pt x="3000" y="5165"/>
                  </a:cubicBezTo>
                  <a:cubicBezTo>
                    <a:pt x="3172" y="5165"/>
                    <a:pt x="3246" y="5066"/>
                    <a:pt x="3271" y="4894"/>
                  </a:cubicBezTo>
                  <a:cubicBezTo>
                    <a:pt x="3320" y="4599"/>
                    <a:pt x="3517" y="3148"/>
                    <a:pt x="3836" y="517"/>
                  </a:cubicBezTo>
                  <a:cubicBezTo>
                    <a:pt x="3861" y="419"/>
                    <a:pt x="3861" y="345"/>
                    <a:pt x="3885" y="271"/>
                  </a:cubicBezTo>
                  <a:cubicBezTo>
                    <a:pt x="3885" y="173"/>
                    <a:pt x="3836" y="99"/>
                    <a:pt x="3738" y="25"/>
                  </a:cubicBezTo>
                  <a:cubicBezTo>
                    <a:pt x="3713" y="1"/>
                    <a:pt x="3664" y="1"/>
                    <a:pt x="3615" y="1"/>
                  </a:cubicBezTo>
                  <a:cubicBezTo>
                    <a:pt x="3492" y="1"/>
                    <a:pt x="3418" y="50"/>
                    <a:pt x="3369" y="148"/>
                  </a:cubicBezTo>
                  <a:cubicBezTo>
                    <a:pt x="3369" y="173"/>
                    <a:pt x="3345" y="222"/>
                    <a:pt x="3345" y="271"/>
                  </a:cubicBezTo>
                  <a:lnTo>
                    <a:pt x="2853" y="3910"/>
                  </a:lnTo>
                  <a:lnTo>
                    <a:pt x="1181" y="124"/>
                  </a:lnTo>
                  <a:cubicBezTo>
                    <a:pt x="1131" y="50"/>
                    <a:pt x="1033" y="1"/>
                    <a:pt x="9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3"/>
            <p:cNvSpPr/>
            <p:nvPr/>
          </p:nvSpPr>
          <p:spPr>
            <a:xfrm>
              <a:off x="1243200" y="4382000"/>
              <a:ext cx="102050" cy="129125"/>
            </a:xfrm>
            <a:custGeom>
              <a:rect b="b" l="l" r="r" t="t"/>
              <a:pathLst>
                <a:path extrusionOk="0" h="5165" w="4082">
                  <a:moveTo>
                    <a:pt x="271" y="1"/>
                  </a:moveTo>
                  <a:cubicBezTo>
                    <a:pt x="172" y="1"/>
                    <a:pt x="74" y="50"/>
                    <a:pt x="25" y="124"/>
                  </a:cubicBezTo>
                  <a:cubicBezTo>
                    <a:pt x="0" y="173"/>
                    <a:pt x="0" y="222"/>
                    <a:pt x="0" y="271"/>
                  </a:cubicBezTo>
                  <a:cubicBezTo>
                    <a:pt x="0" y="394"/>
                    <a:pt x="49" y="468"/>
                    <a:pt x="172" y="493"/>
                  </a:cubicBezTo>
                  <a:cubicBezTo>
                    <a:pt x="221" y="517"/>
                    <a:pt x="271" y="517"/>
                    <a:pt x="320" y="517"/>
                  </a:cubicBezTo>
                  <a:lnTo>
                    <a:pt x="1746" y="517"/>
                  </a:lnTo>
                  <a:cubicBezTo>
                    <a:pt x="1721" y="689"/>
                    <a:pt x="1672" y="1132"/>
                    <a:pt x="1574" y="1796"/>
                  </a:cubicBezTo>
                  <a:cubicBezTo>
                    <a:pt x="1303" y="3788"/>
                    <a:pt x="1156" y="4820"/>
                    <a:pt x="1156" y="4845"/>
                  </a:cubicBezTo>
                  <a:cubicBezTo>
                    <a:pt x="1156" y="4968"/>
                    <a:pt x="1205" y="5066"/>
                    <a:pt x="1303" y="5115"/>
                  </a:cubicBezTo>
                  <a:cubicBezTo>
                    <a:pt x="1328" y="5140"/>
                    <a:pt x="1377" y="5165"/>
                    <a:pt x="1426" y="5165"/>
                  </a:cubicBezTo>
                  <a:cubicBezTo>
                    <a:pt x="1574" y="5165"/>
                    <a:pt x="1672" y="5091"/>
                    <a:pt x="1697" y="4919"/>
                  </a:cubicBezTo>
                  <a:lnTo>
                    <a:pt x="1697" y="4894"/>
                  </a:lnTo>
                  <a:cubicBezTo>
                    <a:pt x="1721" y="4796"/>
                    <a:pt x="1918" y="3320"/>
                    <a:pt x="2262" y="517"/>
                  </a:cubicBezTo>
                  <a:lnTo>
                    <a:pt x="3787" y="517"/>
                  </a:lnTo>
                  <a:cubicBezTo>
                    <a:pt x="3910" y="517"/>
                    <a:pt x="3984" y="493"/>
                    <a:pt x="4057" y="394"/>
                  </a:cubicBezTo>
                  <a:cubicBezTo>
                    <a:pt x="4082" y="370"/>
                    <a:pt x="4082" y="320"/>
                    <a:pt x="4082" y="271"/>
                  </a:cubicBezTo>
                  <a:cubicBezTo>
                    <a:pt x="4082" y="148"/>
                    <a:pt x="4033" y="75"/>
                    <a:pt x="3910" y="25"/>
                  </a:cubicBezTo>
                  <a:cubicBezTo>
                    <a:pt x="3861" y="1"/>
                    <a:pt x="3836" y="1"/>
                    <a:pt x="38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 name="Google Shape;2848;p83"/>
          <p:cNvGrpSpPr/>
          <p:nvPr/>
        </p:nvGrpSpPr>
        <p:grpSpPr>
          <a:xfrm>
            <a:off x="2260725" y="4186575"/>
            <a:ext cx="462925" cy="689725"/>
            <a:chOff x="3841025" y="534450"/>
            <a:chExt cx="462925" cy="689725"/>
          </a:xfrm>
        </p:grpSpPr>
        <p:sp>
          <p:nvSpPr>
            <p:cNvPr id="2849" name="Google Shape;2849;p83"/>
            <p:cNvSpPr/>
            <p:nvPr/>
          </p:nvSpPr>
          <p:spPr>
            <a:xfrm>
              <a:off x="3841025" y="534450"/>
              <a:ext cx="462925" cy="689725"/>
            </a:xfrm>
            <a:custGeom>
              <a:rect b="b" l="l" r="r" t="t"/>
              <a:pathLst>
                <a:path extrusionOk="0" h="27589" w="18517">
                  <a:moveTo>
                    <a:pt x="1" y="0"/>
                  </a:moveTo>
                  <a:lnTo>
                    <a:pt x="1" y="27589"/>
                  </a:lnTo>
                  <a:lnTo>
                    <a:pt x="9271" y="22302"/>
                  </a:lnTo>
                  <a:lnTo>
                    <a:pt x="18516" y="27589"/>
                  </a:lnTo>
                  <a:lnTo>
                    <a:pt x="1851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3"/>
            <p:cNvSpPr/>
            <p:nvPr/>
          </p:nvSpPr>
          <p:spPr>
            <a:xfrm>
              <a:off x="3841025" y="534450"/>
              <a:ext cx="462925" cy="63950"/>
            </a:xfrm>
            <a:custGeom>
              <a:rect b="b" l="l" r="r" t="t"/>
              <a:pathLst>
                <a:path extrusionOk="0" h="2558" w="18517">
                  <a:moveTo>
                    <a:pt x="1" y="0"/>
                  </a:moveTo>
                  <a:lnTo>
                    <a:pt x="1" y="2557"/>
                  </a:lnTo>
                  <a:lnTo>
                    <a:pt x="18516" y="2557"/>
                  </a:lnTo>
                  <a:lnTo>
                    <a:pt x="185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83"/>
          <p:cNvGrpSpPr/>
          <p:nvPr/>
        </p:nvGrpSpPr>
        <p:grpSpPr>
          <a:xfrm rot="900105">
            <a:off x="6913558" y="3023863"/>
            <a:ext cx="657857" cy="657819"/>
            <a:chOff x="1659275" y="2639750"/>
            <a:chExt cx="439900" cy="439875"/>
          </a:xfrm>
        </p:grpSpPr>
        <p:sp>
          <p:nvSpPr>
            <p:cNvPr id="2852" name="Google Shape;2852;p83"/>
            <p:cNvSpPr/>
            <p:nvPr/>
          </p:nvSpPr>
          <p:spPr>
            <a:xfrm>
              <a:off x="1659275" y="2639750"/>
              <a:ext cx="439900" cy="439875"/>
            </a:xfrm>
            <a:custGeom>
              <a:rect b="b" l="l" r="r" t="t"/>
              <a:pathLst>
                <a:path extrusionOk="0" h="17595" w="17596">
                  <a:moveTo>
                    <a:pt x="8798" y="1"/>
                  </a:moveTo>
                  <a:cubicBezTo>
                    <a:pt x="3936" y="1"/>
                    <a:pt x="1" y="3936"/>
                    <a:pt x="1" y="8798"/>
                  </a:cubicBezTo>
                  <a:cubicBezTo>
                    <a:pt x="1" y="13660"/>
                    <a:pt x="3936" y="17595"/>
                    <a:pt x="8798" y="17595"/>
                  </a:cubicBezTo>
                  <a:cubicBezTo>
                    <a:pt x="13660" y="17595"/>
                    <a:pt x="17595" y="13660"/>
                    <a:pt x="17595" y="8798"/>
                  </a:cubicBezTo>
                  <a:cubicBezTo>
                    <a:pt x="17595" y="3936"/>
                    <a:pt x="13660" y="1"/>
                    <a:pt x="8798" y="1"/>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3"/>
            <p:cNvSpPr/>
            <p:nvPr/>
          </p:nvSpPr>
          <p:spPr>
            <a:xfrm>
              <a:off x="1875150" y="2809775"/>
              <a:ext cx="169500" cy="81275"/>
            </a:xfrm>
            <a:custGeom>
              <a:rect b="b" l="l" r="r" t="t"/>
              <a:pathLst>
                <a:path extrusionOk="0" h="3251" w="6780">
                  <a:moveTo>
                    <a:pt x="5028" y="0"/>
                  </a:moveTo>
                  <a:cubicBezTo>
                    <a:pt x="4377" y="0"/>
                    <a:pt x="4029" y="719"/>
                    <a:pt x="3758" y="719"/>
                  </a:cubicBezTo>
                  <a:cubicBezTo>
                    <a:pt x="3754" y="719"/>
                    <a:pt x="3751" y="719"/>
                    <a:pt x="3747" y="719"/>
                  </a:cubicBezTo>
                  <a:cubicBezTo>
                    <a:pt x="3395" y="719"/>
                    <a:pt x="2875" y="230"/>
                    <a:pt x="2318" y="230"/>
                  </a:cubicBezTo>
                  <a:cubicBezTo>
                    <a:pt x="2161" y="230"/>
                    <a:pt x="2002" y="269"/>
                    <a:pt x="1842" y="368"/>
                  </a:cubicBezTo>
                  <a:cubicBezTo>
                    <a:pt x="0" y="1463"/>
                    <a:pt x="3201" y="3250"/>
                    <a:pt x="3859" y="3250"/>
                  </a:cubicBezTo>
                  <a:cubicBezTo>
                    <a:pt x="3864" y="3250"/>
                    <a:pt x="3868" y="3250"/>
                    <a:pt x="3872" y="3250"/>
                  </a:cubicBezTo>
                  <a:cubicBezTo>
                    <a:pt x="4474" y="3225"/>
                    <a:pt x="6780" y="919"/>
                    <a:pt x="5677" y="217"/>
                  </a:cubicBezTo>
                  <a:cubicBezTo>
                    <a:pt x="5431" y="61"/>
                    <a:pt x="5217" y="0"/>
                    <a:pt x="50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3"/>
            <p:cNvSpPr/>
            <p:nvPr/>
          </p:nvSpPr>
          <p:spPr>
            <a:xfrm>
              <a:off x="1700950" y="2812900"/>
              <a:ext cx="169525" cy="80650"/>
            </a:xfrm>
            <a:custGeom>
              <a:rect b="b" l="l" r="r" t="t"/>
              <a:pathLst>
                <a:path extrusionOk="0" h="3226" w="6781">
                  <a:moveTo>
                    <a:pt x="5028" y="1"/>
                  </a:moveTo>
                  <a:cubicBezTo>
                    <a:pt x="4377" y="1"/>
                    <a:pt x="4029" y="719"/>
                    <a:pt x="3758" y="719"/>
                  </a:cubicBezTo>
                  <a:cubicBezTo>
                    <a:pt x="3755" y="719"/>
                    <a:pt x="3751" y="719"/>
                    <a:pt x="3748" y="719"/>
                  </a:cubicBezTo>
                  <a:cubicBezTo>
                    <a:pt x="3393" y="699"/>
                    <a:pt x="2869" y="215"/>
                    <a:pt x="2308" y="215"/>
                  </a:cubicBezTo>
                  <a:cubicBezTo>
                    <a:pt x="2154" y="215"/>
                    <a:pt x="1999" y="252"/>
                    <a:pt x="1843" y="343"/>
                  </a:cubicBezTo>
                  <a:cubicBezTo>
                    <a:pt x="1" y="1438"/>
                    <a:pt x="3202" y="3225"/>
                    <a:pt x="3860" y="3225"/>
                  </a:cubicBezTo>
                  <a:cubicBezTo>
                    <a:pt x="3864" y="3225"/>
                    <a:pt x="3869" y="3225"/>
                    <a:pt x="3873" y="3225"/>
                  </a:cubicBezTo>
                  <a:cubicBezTo>
                    <a:pt x="4474" y="3200"/>
                    <a:pt x="6780" y="919"/>
                    <a:pt x="5677" y="218"/>
                  </a:cubicBezTo>
                  <a:cubicBezTo>
                    <a:pt x="5432" y="61"/>
                    <a:pt x="5217" y="1"/>
                    <a:pt x="50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3"/>
            <p:cNvSpPr/>
            <p:nvPr/>
          </p:nvSpPr>
          <p:spPr>
            <a:xfrm>
              <a:off x="1844125" y="2877225"/>
              <a:ext cx="71450" cy="40125"/>
            </a:xfrm>
            <a:custGeom>
              <a:rect b="b" l="l" r="r" t="t"/>
              <a:pathLst>
                <a:path extrusionOk="0" h="1605" w="2858">
                  <a:moveTo>
                    <a:pt x="176" y="0"/>
                  </a:moveTo>
                  <a:cubicBezTo>
                    <a:pt x="76" y="0"/>
                    <a:pt x="0" y="76"/>
                    <a:pt x="0" y="176"/>
                  </a:cubicBezTo>
                  <a:cubicBezTo>
                    <a:pt x="0" y="978"/>
                    <a:pt x="627" y="1605"/>
                    <a:pt x="1429" y="1605"/>
                  </a:cubicBezTo>
                  <a:cubicBezTo>
                    <a:pt x="2206" y="1605"/>
                    <a:pt x="2858" y="978"/>
                    <a:pt x="2858" y="176"/>
                  </a:cubicBezTo>
                  <a:cubicBezTo>
                    <a:pt x="2858" y="76"/>
                    <a:pt x="2782" y="0"/>
                    <a:pt x="2657" y="0"/>
                  </a:cubicBezTo>
                  <a:cubicBezTo>
                    <a:pt x="2557" y="0"/>
                    <a:pt x="2482" y="76"/>
                    <a:pt x="2482" y="176"/>
                  </a:cubicBezTo>
                  <a:cubicBezTo>
                    <a:pt x="2482" y="752"/>
                    <a:pt x="2006" y="1229"/>
                    <a:pt x="1429" y="1229"/>
                  </a:cubicBezTo>
                  <a:cubicBezTo>
                    <a:pt x="853" y="1229"/>
                    <a:pt x="376" y="752"/>
                    <a:pt x="376" y="176"/>
                  </a:cubicBezTo>
                  <a:cubicBezTo>
                    <a:pt x="376" y="76"/>
                    <a:pt x="301" y="0"/>
                    <a:pt x="1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83"/>
          <p:cNvGrpSpPr/>
          <p:nvPr/>
        </p:nvGrpSpPr>
        <p:grpSpPr>
          <a:xfrm>
            <a:off x="1356896" y="863308"/>
            <a:ext cx="1097974" cy="973932"/>
            <a:chOff x="1356896" y="863308"/>
            <a:chExt cx="1097974" cy="973932"/>
          </a:xfrm>
        </p:grpSpPr>
        <p:sp>
          <p:nvSpPr>
            <p:cNvPr id="2857" name="Google Shape;2857;p83"/>
            <p:cNvSpPr/>
            <p:nvPr/>
          </p:nvSpPr>
          <p:spPr>
            <a:xfrm rot="-900115">
              <a:off x="1463466" y="982780"/>
              <a:ext cx="909910" cy="749467"/>
            </a:xfrm>
            <a:custGeom>
              <a:rect b="b" l="l" r="r" t="t"/>
              <a:pathLst>
                <a:path extrusionOk="0" h="38435" w="46663">
                  <a:moveTo>
                    <a:pt x="33779" y="1"/>
                  </a:moveTo>
                  <a:cubicBezTo>
                    <a:pt x="30879" y="16"/>
                    <a:pt x="28293" y="988"/>
                    <a:pt x="25628" y="3057"/>
                  </a:cubicBezTo>
                  <a:cubicBezTo>
                    <a:pt x="24452" y="3966"/>
                    <a:pt x="23622" y="5017"/>
                    <a:pt x="23073" y="5957"/>
                  </a:cubicBezTo>
                  <a:cubicBezTo>
                    <a:pt x="23073" y="5957"/>
                    <a:pt x="23057" y="5941"/>
                    <a:pt x="23057" y="5941"/>
                  </a:cubicBezTo>
                  <a:cubicBezTo>
                    <a:pt x="23057" y="5941"/>
                    <a:pt x="23057" y="5957"/>
                    <a:pt x="23057" y="5957"/>
                  </a:cubicBezTo>
                  <a:cubicBezTo>
                    <a:pt x="22493" y="5017"/>
                    <a:pt x="21662" y="3966"/>
                    <a:pt x="20471" y="3073"/>
                  </a:cubicBezTo>
                  <a:cubicBezTo>
                    <a:pt x="17812" y="1036"/>
                    <a:pt x="15231" y="79"/>
                    <a:pt x="12359" y="79"/>
                  </a:cubicBezTo>
                  <a:cubicBezTo>
                    <a:pt x="12336" y="79"/>
                    <a:pt x="12312" y="79"/>
                    <a:pt x="12289" y="79"/>
                  </a:cubicBezTo>
                  <a:cubicBezTo>
                    <a:pt x="11270" y="79"/>
                    <a:pt x="10204" y="220"/>
                    <a:pt x="9107" y="455"/>
                  </a:cubicBezTo>
                  <a:cubicBezTo>
                    <a:pt x="4029" y="1615"/>
                    <a:pt x="1129" y="6176"/>
                    <a:pt x="486" y="10816"/>
                  </a:cubicBezTo>
                  <a:cubicBezTo>
                    <a:pt x="0" y="14421"/>
                    <a:pt x="1568" y="19092"/>
                    <a:pt x="6599" y="24030"/>
                  </a:cubicBezTo>
                  <a:cubicBezTo>
                    <a:pt x="11255" y="28591"/>
                    <a:pt x="19045" y="35127"/>
                    <a:pt x="22571" y="37619"/>
                  </a:cubicBezTo>
                  <a:lnTo>
                    <a:pt x="23653" y="38434"/>
                  </a:lnTo>
                  <a:lnTo>
                    <a:pt x="24249" y="38089"/>
                  </a:lnTo>
                  <a:cubicBezTo>
                    <a:pt x="27744" y="35566"/>
                    <a:pt x="35503" y="29469"/>
                    <a:pt x="40127" y="24860"/>
                  </a:cubicBezTo>
                  <a:cubicBezTo>
                    <a:pt x="45127" y="19907"/>
                    <a:pt x="46663" y="14249"/>
                    <a:pt x="46146" y="10659"/>
                  </a:cubicBezTo>
                  <a:cubicBezTo>
                    <a:pt x="45472" y="6020"/>
                    <a:pt x="42055" y="1490"/>
                    <a:pt x="36992" y="361"/>
                  </a:cubicBezTo>
                  <a:cubicBezTo>
                    <a:pt x="35879" y="126"/>
                    <a:pt x="34797" y="1"/>
                    <a:pt x="33779" y="1"/>
                  </a:cubicBez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3"/>
            <p:cNvSpPr/>
            <p:nvPr/>
          </p:nvSpPr>
          <p:spPr>
            <a:xfrm rot="-900115">
              <a:off x="1438390" y="968302"/>
              <a:ext cx="909910" cy="749467"/>
            </a:xfrm>
            <a:custGeom>
              <a:rect b="b" l="l" r="r" t="t"/>
              <a:pathLst>
                <a:path extrusionOk="0" h="38435" w="46663">
                  <a:moveTo>
                    <a:pt x="33794" y="1"/>
                  </a:moveTo>
                  <a:cubicBezTo>
                    <a:pt x="30894" y="16"/>
                    <a:pt x="28292" y="988"/>
                    <a:pt x="25628" y="3057"/>
                  </a:cubicBezTo>
                  <a:cubicBezTo>
                    <a:pt x="24452" y="3966"/>
                    <a:pt x="23637" y="5016"/>
                    <a:pt x="23073" y="5957"/>
                  </a:cubicBezTo>
                  <a:cubicBezTo>
                    <a:pt x="23073" y="5957"/>
                    <a:pt x="23073" y="5957"/>
                    <a:pt x="23073" y="5941"/>
                  </a:cubicBezTo>
                  <a:cubicBezTo>
                    <a:pt x="23057" y="5957"/>
                    <a:pt x="23057" y="5957"/>
                    <a:pt x="23057" y="5957"/>
                  </a:cubicBezTo>
                  <a:cubicBezTo>
                    <a:pt x="22493" y="5016"/>
                    <a:pt x="21662" y="3982"/>
                    <a:pt x="20487" y="3088"/>
                  </a:cubicBezTo>
                  <a:cubicBezTo>
                    <a:pt x="17791" y="1019"/>
                    <a:pt x="15204" y="79"/>
                    <a:pt x="12305" y="79"/>
                  </a:cubicBezTo>
                  <a:cubicBezTo>
                    <a:pt x="11286" y="95"/>
                    <a:pt x="10204" y="220"/>
                    <a:pt x="9107" y="455"/>
                  </a:cubicBezTo>
                  <a:cubicBezTo>
                    <a:pt x="4044" y="1615"/>
                    <a:pt x="1129" y="6176"/>
                    <a:pt x="502" y="10832"/>
                  </a:cubicBezTo>
                  <a:cubicBezTo>
                    <a:pt x="0" y="14421"/>
                    <a:pt x="1583" y="19108"/>
                    <a:pt x="6599" y="24029"/>
                  </a:cubicBezTo>
                  <a:cubicBezTo>
                    <a:pt x="11254" y="28591"/>
                    <a:pt x="19060" y="35127"/>
                    <a:pt x="22571" y="37619"/>
                  </a:cubicBezTo>
                  <a:lnTo>
                    <a:pt x="23653" y="38434"/>
                  </a:lnTo>
                  <a:lnTo>
                    <a:pt x="24248" y="38089"/>
                  </a:lnTo>
                  <a:cubicBezTo>
                    <a:pt x="27759" y="35581"/>
                    <a:pt x="35503" y="29468"/>
                    <a:pt x="40142" y="24860"/>
                  </a:cubicBezTo>
                  <a:cubicBezTo>
                    <a:pt x="45127" y="19907"/>
                    <a:pt x="46663" y="14264"/>
                    <a:pt x="46145" y="10659"/>
                  </a:cubicBezTo>
                  <a:cubicBezTo>
                    <a:pt x="45487" y="6020"/>
                    <a:pt x="42054" y="1490"/>
                    <a:pt x="36992" y="361"/>
                  </a:cubicBezTo>
                  <a:cubicBezTo>
                    <a:pt x="35894" y="126"/>
                    <a:pt x="34813" y="1"/>
                    <a:pt x="337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3"/>
            <p:cNvSpPr/>
            <p:nvPr/>
          </p:nvSpPr>
          <p:spPr>
            <a:xfrm rot="-900115">
              <a:off x="1382108" y="978248"/>
              <a:ext cx="871710" cy="168126"/>
            </a:xfrm>
            <a:custGeom>
              <a:rect b="b" l="l" r="r" t="t"/>
              <a:pathLst>
                <a:path extrusionOk="0" h="8622" w="44704">
                  <a:moveTo>
                    <a:pt x="32822" y="1"/>
                  </a:moveTo>
                  <a:cubicBezTo>
                    <a:pt x="29922" y="16"/>
                    <a:pt x="27320" y="988"/>
                    <a:pt x="24656" y="3057"/>
                  </a:cubicBezTo>
                  <a:cubicBezTo>
                    <a:pt x="23480" y="3966"/>
                    <a:pt x="22665" y="5016"/>
                    <a:pt x="22101" y="5957"/>
                  </a:cubicBezTo>
                  <a:cubicBezTo>
                    <a:pt x="22101" y="5957"/>
                    <a:pt x="22101" y="5957"/>
                    <a:pt x="22101" y="5941"/>
                  </a:cubicBezTo>
                  <a:cubicBezTo>
                    <a:pt x="22085" y="5957"/>
                    <a:pt x="22085" y="5957"/>
                    <a:pt x="22085" y="5957"/>
                  </a:cubicBezTo>
                  <a:cubicBezTo>
                    <a:pt x="21521" y="5016"/>
                    <a:pt x="20690" y="3982"/>
                    <a:pt x="19515" y="3088"/>
                  </a:cubicBezTo>
                  <a:cubicBezTo>
                    <a:pt x="16819" y="1019"/>
                    <a:pt x="14232" y="79"/>
                    <a:pt x="11333" y="79"/>
                  </a:cubicBezTo>
                  <a:cubicBezTo>
                    <a:pt x="10314" y="95"/>
                    <a:pt x="9232" y="220"/>
                    <a:pt x="8135" y="455"/>
                  </a:cubicBezTo>
                  <a:cubicBezTo>
                    <a:pt x="3872" y="1443"/>
                    <a:pt x="1144" y="4813"/>
                    <a:pt x="0" y="8622"/>
                  </a:cubicBezTo>
                  <a:lnTo>
                    <a:pt x="44703" y="8622"/>
                  </a:lnTo>
                  <a:cubicBezTo>
                    <a:pt x="43465" y="4766"/>
                    <a:pt x="40346" y="1317"/>
                    <a:pt x="36020" y="361"/>
                  </a:cubicBezTo>
                  <a:cubicBezTo>
                    <a:pt x="34922" y="126"/>
                    <a:pt x="33841" y="1"/>
                    <a:pt x="328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3"/>
            <p:cNvSpPr/>
            <p:nvPr/>
          </p:nvSpPr>
          <p:spPr>
            <a:xfrm rot="-900115">
              <a:off x="1851497" y="1383049"/>
              <a:ext cx="442582" cy="294658"/>
            </a:xfrm>
            <a:custGeom>
              <a:rect b="b" l="l" r="r" t="t"/>
              <a:pathLst>
                <a:path extrusionOk="0" h="15111" w="22697">
                  <a:moveTo>
                    <a:pt x="5988" y="0"/>
                  </a:moveTo>
                  <a:cubicBezTo>
                    <a:pt x="5988" y="8887"/>
                    <a:pt x="0" y="11066"/>
                    <a:pt x="0" y="11066"/>
                  </a:cubicBezTo>
                  <a:cubicBezTo>
                    <a:pt x="1646" y="12414"/>
                    <a:pt x="3119" y="13543"/>
                    <a:pt x="4185" y="14295"/>
                  </a:cubicBezTo>
                  <a:lnTo>
                    <a:pt x="5267" y="15110"/>
                  </a:lnTo>
                  <a:lnTo>
                    <a:pt x="5862" y="14765"/>
                  </a:lnTo>
                  <a:cubicBezTo>
                    <a:pt x="9373" y="12257"/>
                    <a:pt x="17117" y="6144"/>
                    <a:pt x="21756" y="1536"/>
                  </a:cubicBezTo>
                  <a:cubicBezTo>
                    <a:pt x="22085" y="1223"/>
                    <a:pt x="22399" y="893"/>
                    <a:pt x="22697" y="549"/>
                  </a:cubicBezTo>
                  <a:lnTo>
                    <a:pt x="22697" y="549"/>
                  </a:lnTo>
                  <a:cubicBezTo>
                    <a:pt x="19767" y="2768"/>
                    <a:pt x="17017" y="3526"/>
                    <a:pt x="14626" y="3526"/>
                  </a:cubicBezTo>
                  <a:cubicBezTo>
                    <a:pt x="9470" y="3526"/>
                    <a:pt x="5988" y="0"/>
                    <a:pt x="59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3"/>
            <p:cNvSpPr/>
            <p:nvPr/>
          </p:nvSpPr>
          <p:spPr>
            <a:xfrm rot="-900115">
              <a:off x="1839313" y="1369366"/>
              <a:ext cx="442582" cy="231090"/>
            </a:xfrm>
            <a:custGeom>
              <a:rect b="b" l="l" r="r" t="t"/>
              <a:pathLst>
                <a:path extrusionOk="0" h="11851" w="22697">
                  <a:moveTo>
                    <a:pt x="5424" y="0"/>
                  </a:moveTo>
                  <a:cubicBezTo>
                    <a:pt x="4938" y="8355"/>
                    <a:pt x="0" y="11850"/>
                    <a:pt x="0" y="11850"/>
                  </a:cubicBezTo>
                  <a:cubicBezTo>
                    <a:pt x="0" y="11850"/>
                    <a:pt x="13778" y="10580"/>
                    <a:pt x="22697" y="1333"/>
                  </a:cubicBezTo>
                  <a:lnTo>
                    <a:pt x="22697" y="1333"/>
                  </a:lnTo>
                  <a:cubicBezTo>
                    <a:pt x="20112" y="3282"/>
                    <a:pt x="17554" y="3970"/>
                    <a:pt x="15231" y="3970"/>
                  </a:cubicBezTo>
                  <a:cubicBezTo>
                    <a:pt x="9651" y="3970"/>
                    <a:pt x="5424" y="0"/>
                    <a:pt x="54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856"/>
                                        </p:tgtEl>
                                        <p:attrNameLst>
                                          <p:attrName>style.visibility</p:attrName>
                                        </p:attrNameLst>
                                      </p:cBhvr>
                                      <p:to>
                                        <p:strVal val="visible"/>
                                      </p:to>
                                    </p:set>
                                    <p:animEffect filter="fade" transition="in">
                                      <p:cBhvr>
                                        <p:cTn dur="1000"/>
                                        <p:tgtEl>
                                          <p:spTgt spid="2856"/>
                                        </p:tgtEl>
                                      </p:cBhvr>
                                    </p:animEffect>
                                  </p:childTnLst>
                                </p:cTn>
                              </p:par>
                              <p:par>
                                <p:cTn fill="hold" nodeType="withEffect" presetClass="entr" presetID="10" presetSubtype="0">
                                  <p:stCondLst>
                                    <p:cond delay="0"/>
                                  </p:stCondLst>
                                  <p:childTnLst>
                                    <p:set>
                                      <p:cBhvr>
                                        <p:cTn dur="1" fill="hold">
                                          <p:stCondLst>
                                            <p:cond delay="0"/>
                                          </p:stCondLst>
                                        </p:cTn>
                                        <p:tgtEl>
                                          <p:spTgt spid="2825"/>
                                        </p:tgtEl>
                                        <p:attrNameLst>
                                          <p:attrName>style.visibility</p:attrName>
                                        </p:attrNameLst>
                                      </p:cBhvr>
                                      <p:to>
                                        <p:strVal val="visible"/>
                                      </p:to>
                                    </p:set>
                                    <p:animEffect filter="fade" transition="in">
                                      <p:cBhvr>
                                        <p:cTn dur="1000"/>
                                        <p:tgtEl>
                                          <p:spTgt spid="2825"/>
                                        </p:tgtEl>
                                      </p:cBhvr>
                                    </p:animEffect>
                                  </p:childTnLst>
                                </p:cTn>
                              </p:par>
                              <p:par>
                                <p:cTn fill="hold" nodeType="withEffect" presetClass="entr" presetID="10" presetSubtype="0">
                                  <p:stCondLst>
                                    <p:cond delay="0"/>
                                  </p:stCondLst>
                                  <p:childTnLst>
                                    <p:set>
                                      <p:cBhvr>
                                        <p:cTn dur="1" fill="hold">
                                          <p:stCondLst>
                                            <p:cond delay="0"/>
                                          </p:stCondLst>
                                        </p:cTn>
                                        <p:tgtEl>
                                          <p:spTgt spid="2851"/>
                                        </p:tgtEl>
                                        <p:attrNameLst>
                                          <p:attrName>style.visibility</p:attrName>
                                        </p:attrNameLst>
                                      </p:cBhvr>
                                      <p:to>
                                        <p:strVal val="visible"/>
                                      </p:to>
                                    </p:set>
                                    <p:animEffect filter="fade" transition="in">
                                      <p:cBhvr>
                                        <p:cTn dur="1000"/>
                                        <p:tgtEl>
                                          <p:spTgt spid="2851"/>
                                        </p:tgtEl>
                                      </p:cBhvr>
                                    </p:animEffect>
                                  </p:childTnLst>
                                </p:cTn>
                              </p:par>
                              <p:par>
                                <p:cTn fill="hold" nodeType="withEffect" presetClass="entr" presetID="10" presetSubtype="0">
                                  <p:stCondLst>
                                    <p:cond delay="0"/>
                                  </p:stCondLst>
                                  <p:childTnLst>
                                    <p:set>
                                      <p:cBhvr>
                                        <p:cTn dur="1" fill="hold">
                                          <p:stCondLst>
                                            <p:cond delay="0"/>
                                          </p:stCondLst>
                                        </p:cTn>
                                        <p:tgtEl>
                                          <p:spTgt spid="2848"/>
                                        </p:tgtEl>
                                        <p:attrNameLst>
                                          <p:attrName>style.visibility</p:attrName>
                                        </p:attrNameLst>
                                      </p:cBhvr>
                                      <p:to>
                                        <p:strVal val="visible"/>
                                      </p:to>
                                    </p:set>
                                    <p:animEffect filter="fade" transition="in">
                                      <p:cBhvr>
                                        <p:cTn dur="1000"/>
                                        <p:tgtEl>
                                          <p:spTgt spid="284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821"/>
                                        </p:tgtEl>
                                        <p:attrNameLst>
                                          <p:attrName>style.visibility</p:attrName>
                                        </p:attrNameLst>
                                      </p:cBhvr>
                                      <p:to>
                                        <p:strVal val="visible"/>
                                      </p:to>
                                    </p:set>
                                    <p:animEffect filter="fade" transition="in">
                                      <p:cBhvr>
                                        <p:cTn dur="1000"/>
                                        <p:tgtEl>
                                          <p:spTgt spid="2821"/>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822"/>
                                        </p:tgtEl>
                                        <p:attrNameLst>
                                          <p:attrName>style.visibility</p:attrName>
                                        </p:attrNameLst>
                                      </p:cBhvr>
                                      <p:to>
                                        <p:strVal val="visible"/>
                                      </p:to>
                                    </p:set>
                                    <p:animEffect filter="fade" transition="in">
                                      <p:cBhvr>
                                        <p:cTn dur="1000"/>
                                        <p:tgtEl>
                                          <p:spTgt spid="2822"/>
                                        </p:tgtEl>
                                      </p:cBhvr>
                                    </p:animEffect>
                                  </p:childTnLst>
                                </p:cTn>
                              </p:par>
                              <p:par>
                                <p:cTn fill="hold" nodeType="withEffect" presetClass="entr" presetID="10" presetSubtype="0">
                                  <p:stCondLst>
                                    <p:cond delay="0"/>
                                  </p:stCondLst>
                                  <p:childTnLst>
                                    <p:set>
                                      <p:cBhvr>
                                        <p:cTn dur="1" fill="hold">
                                          <p:stCondLst>
                                            <p:cond delay="0"/>
                                          </p:stCondLst>
                                        </p:cTn>
                                        <p:tgtEl>
                                          <p:spTgt spid="2823"/>
                                        </p:tgtEl>
                                        <p:attrNameLst>
                                          <p:attrName>style.visibility</p:attrName>
                                        </p:attrNameLst>
                                      </p:cBhvr>
                                      <p:to>
                                        <p:strVal val="visible"/>
                                      </p:to>
                                    </p:set>
                                    <p:animEffect filter="fade" transition="in">
                                      <p:cBhvr>
                                        <p:cTn dur="1000"/>
                                        <p:tgtEl>
                                          <p:spTgt spid="2823"/>
                                        </p:tgtEl>
                                      </p:cBhvr>
                                    </p:animEffect>
                                  </p:childTnLst>
                                </p:cTn>
                              </p:par>
                              <p:par>
                                <p:cTn fill="hold" nodeType="withEffect" presetClass="entr" presetID="10" presetSubtype="0">
                                  <p:stCondLst>
                                    <p:cond delay="0"/>
                                  </p:stCondLst>
                                  <p:childTnLst>
                                    <p:set>
                                      <p:cBhvr>
                                        <p:cTn dur="1" fill="hold">
                                          <p:stCondLst>
                                            <p:cond delay="0"/>
                                          </p:stCondLst>
                                        </p:cTn>
                                        <p:tgtEl>
                                          <p:spTgt spid="2824"/>
                                        </p:tgtEl>
                                        <p:attrNameLst>
                                          <p:attrName>style.visibility</p:attrName>
                                        </p:attrNameLst>
                                      </p:cBhvr>
                                      <p:to>
                                        <p:strVal val="visible"/>
                                      </p:to>
                                    </p:set>
                                    <p:animEffect filter="fade" transition="in">
                                      <p:cBhvr>
                                        <p:cTn dur="1000"/>
                                        <p:tgtEl>
                                          <p:spTgt spid="282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65" name="Shape 2865"/>
        <p:cNvGrpSpPr/>
        <p:nvPr/>
      </p:nvGrpSpPr>
      <p:grpSpPr>
        <a:xfrm>
          <a:off x="0" y="0"/>
          <a:ext cx="0" cy="0"/>
          <a:chOff x="0" y="0"/>
          <a:chExt cx="0" cy="0"/>
        </a:xfrm>
      </p:grpSpPr>
      <p:sp>
        <p:nvSpPr>
          <p:cNvPr id="2866" name="Google Shape;2866;p84"/>
          <p:cNvSpPr txBox="1"/>
          <p:nvPr>
            <p:ph type="title"/>
          </p:nvPr>
        </p:nvSpPr>
        <p:spPr>
          <a:xfrm flipH="1">
            <a:off x="1545038" y="1606113"/>
            <a:ext cx="2482800" cy="311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a:t>
            </a:r>
            <a:r>
              <a:rPr lang="en"/>
              <a:t>reatment</a:t>
            </a:r>
            <a:endParaRPr/>
          </a:p>
        </p:txBody>
      </p:sp>
      <p:sp>
        <p:nvSpPr>
          <p:cNvPr id="2867" name="Google Shape;2867;p84"/>
          <p:cNvSpPr txBox="1"/>
          <p:nvPr>
            <p:ph idx="1" type="subTitle"/>
          </p:nvPr>
        </p:nvSpPr>
        <p:spPr>
          <a:xfrm flipH="1">
            <a:off x="1545088" y="2094688"/>
            <a:ext cx="2482800" cy="144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 even hotter than Mercury, and its atmosphere is extremely poisonous</a:t>
            </a:r>
            <a:endParaRPr/>
          </a:p>
        </p:txBody>
      </p:sp>
      <p:pic>
        <p:nvPicPr>
          <p:cNvPr id="2868" name="Google Shape;2868;p84"/>
          <p:cNvPicPr preferRelativeResize="0"/>
          <p:nvPr/>
        </p:nvPicPr>
        <p:blipFill rotWithShape="1">
          <a:blip r:embed="rId3">
            <a:alphaModFix/>
          </a:blip>
          <a:srcRect b="0" l="9342" r="9342" t="0"/>
          <a:stretch/>
        </p:blipFill>
        <p:spPr>
          <a:xfrm rot="259878">
            <a:off x="4734956" y="1431363"/>
            <a:ext cx="2781860" cy="2280764"/>
          </a:xfrm>
          <a:prstGeom prst="rect">
            <a:avLst/>
          </a:prstGeom>
          <a:noFill/>
          <a:ln>
            <a:noFill/>
          </a:ln>
          <a:effectLst>
            <a:outerShdw rotWithShape="0" algn="bl" dir="3240000" dist="38100">
              <a:schemeClr val="accent3">
                <a:alpha val="40000"/>
              </a:schemeClr>
            </a:outerShdw>
          </a:effectLst>
        </p:spPr>
      </p:pic>
      <p:sp>
        <p:nvSpPr>
          <p:cNvPr id="2869" name="Google Shape;2869;p84"/>
          <p:cNvSpPr/>
          <p:nvPr/>
        </p:nvSpPr>
        <p:spPr>
          <a:xfrm rot="-377809">
            <a:off x="5754225" y="1307776"/>
            <a:ext cx="970367" cy="214918"/>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4"/>
          <p:cNvSpPr/>
          <p:nvPr/>
        </p:nvSpPr>
        <p:spPr>
          <a:xfrm rot="-2433495">
            <a:off x="1440342" y="3454138"/>
            <a:ext cx="267358" cy="770677"/>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lt2"/>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74" name="Shape 2874"/>
        <p:cNvGrpSpPr/>
        <p:nvPr/>
      </p:nvGrpSpPr>
      <p:grpSpPr>
        <a:xfrm>
          <a:off x="0" y="0"/>
          <a:ext cx="0" cy="0"/>
          <a:chOff x="0" y="0"/>
          <a:chExt cx="0" cy="0"/>
        </a:xfrm>
      </p:grpSpPr>
      <p:sp>
        <p:nvSpPr>
          <p:cNvPr id="2875" name="Google Shape;2875;p85"/>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Different treatments</a:t>
            </a:r>
            <a:endParaRPr/>
          </a:p>
        </p:txBody>
      </p:sp>
      <p:sp>
        <p:nvSpPr>
          <p:cNvPr id="2876" name="Google Shape;2876;p85"/>
          <p:cNvSpPr txBox="1"/>
          <p:nvPr>
            <p:ph idx="2" type="title"/>
          </p:nvPr>
        </p:nvSpPr>
        <p:spPr>
          <a:xfrm>
            <a:off x="2306527" y="1520571"/>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877" name="Google Shape;2877;p85"/>
          <p:cNvSpPr txBox="1"/>
          <p:nvPr>
            <p:ph idx="1" type="subTitle"/>
          </p:nvPr>
        </p:nvSpPr>
        <p:spPr>
          <a:xfrm>
            <a:off x="2306527" y="1879121"/>
            <a:ext cx="19542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2878" name="Google Shape;2878;p85"/>
          <p:cNvSpPr txBox="1"/>
          <p:nvPr>
            <p:ph idx="3" type="title"/>
          </p:nvPr>
        </p:nvSpPr>
        <p:spPr>
          <a:xfrm>
            <a:off x="2306527" y="2524346"/>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879" name="Google Shape;2879;p85"/>
          <p:cNvSpPr txBox="1"/>
          <p:nvPr>
            <p:ph idx="4" type="subTitle"/>
          </p:nvPr>
        </p:nvSpPr>
        <p:spPr>
          <a:xfrm>
            <a:off x="2306527" y="2882896"/>
            <a:ext cx="19542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 is the second planet from the Sun </a:t>
            </a:r>
            <a:endParaRPr/>
          </a:p>
        </p:txBody>
      </p:sp>
      <p:sp>
        <p:nvSpPr>
          <p:cNvPr id="2880" name="Google Shape;2880;p85"/>
          <p:cNvSpPr txBox="1"/>
          <p:nvPr>
            <p:ph idx="5" type="title"/>
          </p:nvPr>
        </p:nvSpPr>
        <p:spPr>
          <a:xfrm>
            <a:off x="5434302" y="1520571"/>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2881" name="Google Shape;2881;p85"/>
          <p:cNvSpPr txBox="1"/>
          <p:nvPr>
            <p:ph idx="6" type="subTitle"/>
          </p:nvPr>
        </p:nvSpPr>
        <p:spPr>
          <a:xfrm>
            <a:off x="5434302" y="1879121"/>
            <a:ext cx="19542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Earth is the only planet that harbors life </a:t>
            </a:r>
            <a:endParaRPr/>
          </a:p>
        </p:txBody>
      </p:sp>
      <p:sp>
        <p:nvSpPr>
          <p:cNvPr id="2882" name="Google Shape;2882;p85"/>
          <p:cNvSpPr txBox="1"/>
          <p:nvPr>
            <p:ph idx="7" type="title"/>
          </p:nvPr>
        </p:nvSpPr>
        <p:spPr>
          <a:xfrm>
            <a:off x="5434302" y="2524346"/>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883" name="Google Shape;2883;p85"/>
          <p:cNvSpPr txBox="1"/>
          <p:nvPr>
            <p:ph idx="8" type="subTitle"/>
          </p:nvPr>
        </p:nvSpPr>
        <p:spPr>
          <a:xfrm>
            <a:off x="5434302" y="2882896"/>
            <a:ext cx="19542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 </a:t>
            </a:r>
            <a:endParaRPr/>
          </a:p>
        </p:txBody>
      </p:sp>
      <p:sp>
        <p:nvSpPr>
          <p:cNvPr id="2884" name="Google Shape;2884;p85"/>
          <p:cNvSpPr txBox="1"/>
          <p:nvPr>
            <p:ph idx="9" type="title"/>
          </p:nvPr>
        </p:nvSpPr>
        <p:spPr>
          <a:xfrm>
            <a:off x="2306527" y="3462871"/>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885" name="Google Shape;2885;p85"/>
          <p:cNvSpPr txBox="1"/>
          <p:nvPr>
            <p:ph idx="13" type="subTitle"/>
          </p:nvPr>
        </p:nvSpPr>
        <p:spPr>
          <a:xfrm>
            <a:off x="2306527" y="3821421"/>
            <a:ext cx="19542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2886" name="Google Shape;2886;p85"/>
          <p:cNvSpPr txBox="1"/>
          <p:nvPr>
            <p:ph idx="14" type="title"/>
          </p:nvPr>
        </p:nvSpPr>
        <p:spPr>
          <a:xfrm>
            <a:off x="5434302" y="3462871"/>
            <a:ext cx="19542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887" name="Google Shape;2887;p85"/>
          <p:cNvSpPr txBox="1"/>
          <p:nvPr>
            <p:ph idx="15" type="subTitle"/>
          </p:nvPr>
        </p:nvSpPr>
        <p:spPr>
          <a:xfrm>
            <a:off x="5434302" y="3821421"/>
            <a:ext cx="19542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 is not the only planet with rings </a:t>
            </a:r>
            <a:endParaRPr/>
          </a:p>
        </p:txBody>
      </p:sp>
      <p:sp>
        <p:nvSpPr>
          <p:cNvPr id="2888" name="Google Shape;2888;p85"/>
          <p:cNvSpPr/>
          <p:nvPr/>
        </p:nvSpPr>
        <p:spPr>
          <a:xfrm>
            <a:off x="1776677" y="1520571"/>
            <a:ext cx="461400" cy="276600"/>
          </a:xfrm>
          <a:prstGeom prst="homePlate">
            <a:avLst>
              <a:gd fmla="val 5180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lt1"/>
                </a:solidFill>
                <a:latin typeface="Barlow Semi Condensed SemiBold"/>
                <a:ea typeface="Barlow Semi Condensed SemiBold"/>
                <a:cs typeface="Barlow Semi Condensed SemiBold"/>
                <a:sym typeface="Barlow Semi Condensed SemiBold"/>
              </a:rPr>
              <a:t>01</a:t>
            </a:r>
            <a:endParaRPr sz="1600">
              <a:solidFill>
                <a:schemeClr val="lt1"/>
              </a:solidFill>
              <a:latin typeface="Barlow Semi Condensed SemiBold"/>
              <a:ea typeface="Barlow Semi Condensed SemiBold"/>
              <a:cs typeface="Barlow Semi Condensed SemiBold"/>
              <a:sym typeface="Barlow Semi Condensed SemiBold"/>
            </a:endParaRPr>
          </a:p>
        </p:txBody>
      </p:sp>
      <p:sp>
        <p:nvSpPr>
          <p:cNvPr id="2889" name="Google Shape;2889;p85"/>
          <p:cNvSpPr/>
          <p:nvPr/>
        </p:nvSpPr>
        <p:spPr>
          <a:xfrm>
            <a:off x="1776677" y="2524346"/>
            <a:ext cx="461400" cy="276600"/>
          </a:xfrm>
          <a:prstGeom prst="homePlate">
            <a:avLst>
              <a:gd fmla="val 5180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lt1"/>
                </a:solidFill>
                <a:latin typeface="Barlow Semi Condensed SemiBold"/>
                <a:ea typeface="Barlow Semi Condensed SemiBold"/>
                <a:cs typeface="Barlow Semi Condensed SemiBold"/>
                <a:sym typeface="Barlow Semi Condensed SemiBold"/>
              </a:rPr>
              <a:t>02</a:t>
            </a:r>
            <a:endParaRPr sz="1600">
              <a:solidFill>
                <a:schemeClr val="lt1"/>
              </a:solidFill>
              <a:latin typeface="Barlow Semi Condensed SemiBold"/>
              <a:ea typeface="Barlow Semi Condensed SemiBold"/>
              <a:cs typeface="Barlow Semi Condensed SemiBold"/>
              <a:sym typeface="Barlow Semi Condensed SemiBold"/>
            </a:endParaRPr>
          </a:p>
        </p:txBody>
      </p:sp>
      <p:sp>
        <p:nvSpPr>
          <p:cNvPr id="2890" name="Google Shape;2890;p85"/>
          <p:cNvSpPr/>
          <p:nvPr/>
        </p:nvSpPr>
        <p:spPr>
          <a:xfrm>
            <a:off x="4899577" y="1520571"/>
            <a:ext cx="461400" cy="276600"/>
          </a:xfrm>
          <a:prstGeom prst="homePlate">
            <a:avLst>
              <a:gd fmla="val 51801" name="adj"/>
            </a:avLst>
          </a:prstGeom>
          <a:solidFill>
            <a:schemeClr val="dk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2"/>
                </a:solidFill>
                <a:latin typeface="Barlow Semi Condensed SemiBold"/>
                <a:ea typeface="Barlow Semi Condensed SemiBold"/>
                <a:cs typeface="Barlow Semi Condensed SemiBold"/>
                <a:sym typeface="Barlow Semi Condensed SemiBold"/>
              </a:rPr>
              <a:t>04</a:t>
            </a:r>
            <a:endParaRPr sz="1600">
              <a:solidFill>
                <a:schemeClr val="dk2"/>
              </a:solidFill>
              <a:latin typeface="Barlow Semi Condensed SemiBold"/>
              <a:ea typeface="Barlow Semi Condensed SemiBold"/>
              <a:cs typeface="Barlow Semi Condensed SemiBold"/>
              <a:sym typeface="Barlow Semi Condensed SemiBold"/>
            </a:endParaRPr>
          </a:p>
        </p:txBody>
      </p:sp>
      <p:sp>
        <p:nvSpPr>
          <p:cNvPr id="2891" name="Google Shape;2891;p85"/>
          <p:cNvSpPr/>
          <p:nvPr/>
        </p:nvSpPr>
        <p:spPr>
          <a:xfrm>
            <a:off x="4899577" y="2524346"/>
            <a:ext cx="461400" cy="276600"/>
          </a:xfrm>
          <a:prstGeom prst="homePlate">
            <a:avLst>
              <a:gd fmla="val 51801" name="adj"/>
            </a:avLst>
          </a:prstGeom>
          <a:solidFill>
            <a:schemeClr val="dk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2"/>
                </a:solidFill>
                <a:latin typeface="Barlow Semi Condensed SemiBold"/>
                <a:ea typeface="Barlow Semi Condensed SemiBold"/>
                <a:cs typeface="Barlow Semi Condensed SemiBold"/>
                <a:sym typeface="Barlow Semi Condensed SemiBold"/>
              </a:rPr>
              <a:t>05</a:t>
            </a:r>
            <a:endParaRPr sz="1600">
              <a:solidFill>
                <a:schemeClr val="dk2"/>
              </a:solidFill>
              <a:latin typeface="Barlow Semi Condensed SemiBold"/>
              <a:ea typeface="Barlow Semi Condensed SemiBold"/>
              <a:cs typeface="Barlow Semi Condensed SemiBold"/>
              <a:sym typeface="Barlow Semi Condensed SemiBold"/>
            </a:endParaRPr>
          </a:p>
        </p:txBody>
      </p:sp>
      <p:sp>
        <p:nvSpPr>
          <p:cNvPr id="2892" name="Google Shape;2892;p85"/>
          <p:cNvSpPr/>
          <p:nvPr/>
        </p:nvSpPr>
        <p:spPr>
          <a:xfrm>
            <a:off x="1776677" y="3528121"/>
            <a:ext cx="461400" cy="276600"/>
          </a:xfrm>
          <a:prstGeom prst="homePlate">
            <a:avLst>
              <a:gd fmla="val 5180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lt1"/>
                </a:solidFill>
                <a:latin typeface="Barlow Semi Condensed SemiBold"/>
                <a:ea typeface="Barlow Semi Condensed SemiBold"/>
                <a:cs typeface="Barlow Semi Condensed SemiBold"/>
                <a:sym typeface="Barlow Semi Condensed SemiBold"/>
              </a:rPr>
              <a:t>03</a:t>
            </a:r>
            <a:endParaRPr sz="1600">
              <a:solidFill>
                <a:schemeClr val="lt1"/>
              </a:solidFill>
              <a:latin typeface="Barlow Semi Condensed SemiBold"/>
              <a:ea typeface="Barlow Semi Condensed SemiBold"/>
              <a:cs typeface="Barlow Semi Condensed SemiBold"/>
              <a:sym typeface="Barlow Semi Condensed SemiBold"/>
            </a:endParaRPr>
          </a:p>
        </p:txBody>
      </p:sp>
      <p:sp>
        <p:nvSpPr>
          <p:cNvPr id="2893" name="Google Shape;2893;p85"/>
          <p:cNvSpPr/>
          <p:nvPr/>
        </p:nvSpPr>
        <p:spPr>
          <a:xfrm>
            <a:off x="4899577" y="3528121"/>
            <a:ext cx="461400" cy="276600"/>
          </a:xfrm>
          <a:prstGeom prst="homePlate">
            <a:avLst>
              <a:gd fmla="val 51801" name="adj"/>
            </a:avLst>
          </a:prstGeom>
          <a:solidFill>
            <a:schemeClr val="dk1"/>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2"/>
                </a:solidFill>
                <a:latin typeface="Barlow Semi Condensed SemiBold"/>
                <a:ea typeface="Barlow Semi Condensed SemiBold"/>
                <a:cs typeface="Barlow Semi Condensed SemiBold"/>
                <a:sym typeface="Barlow Semi Condensed SemiBold"/>
              </a:rPr>
              <a:t>06</a:t>
            </a:r>
            <a:endParaRPr sz="1600">
              <a:solidFill>
                <a:schemeClr val="dk2"/>
              </a:solidFill>
              <a:latin typeface="Barlow Semi Condensed SemiBold"/>
              <a:ea typeface="Barlow Semi Condensed SemiBold"/>
              <a:cs typeface="Barlow Semi Condensed SemiBold"/>
              <a:sym typeface="Barlow Semi Condensed SemiBold"/>
            </a:endParaRPr>
          </a:p>
        </p:txBody>
      </p:sp>
      <p:sp>
        <p:nvSpPr>
          <p:cNvPr id="2894" name="Google Shape;2894;p85"/>
          <p:cNvSpPr/>
          <p:nvPr/>
        </p:nvSpPr>
        <p:spPr>
          <a:xfrm>
            <a:off x="7524300" y="3773837"/>
            <a:ext cx="527979" cy="518783"/>
          </a:xfrm>
          <a:custGeom>
            <a:rect b="b" l="l" r="r" t="t"/>
            <a:pathLst>
              <a:path extrusionOk="0" h="17264" w="17570">
                <a:moveTo>
                  <a:pt x="8861" y="0"/>
                </a:moveTo>
                <a:cubicBezTo>
                  <a:pt x="8666" y="0"/>
                  <a:pt x="8469" y="7"/>
                  <a:pt x="8272" y="20"/>
                </a:cubicBezTo>
                <a:cubicBezTo>
                  <a:pt x="3986" y="321"/>
                  <a:pt x="527" y="3855"/>
                  <a:pt x="277" y="8115"/>
                </a:cubicBezTo>
                <a:cubicBezTo>
                  <a:pt x="1" y="13028"/>
                  <a:pt x="3810" y="17088"/>
                  <a:pt x="8597" y="17238"/>
                </a:cubicBezTo>
                <a:lnTo>
                  <a:pt x="8597" y="17263"/>
                </a:lnTo>
                <a:lnTo>
                  <a:pt x="16317" y="17213"/>
                </a:lnTo>
                <a:cubicBezTo>
                  <a:pt x="16993" y="17213"/>
                  <a:pt x="17570" y="16662"/>
                  <a:pt x="17570" y="15960"/>
                </a:cubicBezTo>
                <a:lnTo>
                  <a:pt x="17520" y="8241"/>
                </a:lnTo>
                <a:lnTo>
                  <a:pt x="17470" y="8241"/>
                </a:lnTo>
                <a:cubicBezTo>
                  <a:pt x="17277" y="3647"/>
                  <a:pt x="13485" y="0"/>
                  <a:pt x="8861" y="0"/>
                </a:cubicBez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875"/>
                                        </p:tgtEl>
                                        <p:attrNameLst>
                                          <p:attrName>style.visibility</p:attrName>
                                        </p:attrNameLst>
                                      </p:cBhvr>
                                      <p:to>
                                        <p:strVal val="visible"/>
                                      </p:to>
                                    </p:set>
                                    <p:animEffect filter="fade" transition="in">
                                      <p:cBhvr>
                                        <p:cTn dur="1000"/>
                                        <p:tgtEl>
                                          <p:spTgt spid="2875"/>
                                        </p:tgtEl>
                                      </p:cBhvr>
                                    </p:animEffect>
                                  </p:childTnLst>
                                </p:cTn>
                              </p:par>
                              <p:par>
                                <p:cTn fill="hold" nodeType="withEffect" presetClass="entr" presetID="10" presetSubtype="0">
                                  <p:stCondLst>
                                    <p:cond delay="0"/>
                                  </p:stCondLst>
                                  <p:childTnLst>
                                    <p:set>
                                      <p:cBhvr>
                                        <p:cTn dur="1" fill="hold">
                                          <p:stCondLst>
                                            <p:cond delay="0"/>
                                          </p:stCondLst>
                                        </p:cTn>
                                        <p:tgtEl>
                                          <p:spTgt spid="2894"/>
                                        </p:tgtEl>
                                        <p:attrNameLst>
                                          <p:attrName>style.visibility</p:attrName>
                                        </p:attrNameLst>
                                      </p:cBhvr>
                                      <p:to>
                                        <p:strVal val="visible"/>
                                      </p:to>
                                    </p:set>
                                    <p:animEffect filter="fade" transition="in">
                                      <p:cBhvr>
                                        <p:cTn dur="1000"/>
                                        <p:tgtEl>
                                          <p:spTgt spid="289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888"/>
                                        </p:tgtEl>
                                        <p:attrNameLst>
                                          <p:attrName>style.visibility</p:attrName>
                                        </p:attrNameLst>
                                      </p:cBhvr>
                                      <p:to>
                                        <p:strVal val="visible"/>
                                      </p:to>
                                    </p:set>
                                    <p:animEffect filter="fade" transition="in">
                                      <p:cBhvr>
                                        <p:cTn dur="1000"/>
                                        <p:tgtEl>
                                          <p:spTgt spid="2888"/>
                                        </p:tgtEl>
                                      </p:cBhvr>
                                    </p:animEffect>
                                  </p:childTnLst>
                                </p:cTn>
                              </p:par>
                              <p:par>
                                <p:cTn fill="hold" nodeType="withEffect" presetClass="entr" presetID="10" presetSubtype="0">
                                  <p:stCondLst>
                                    <p:cond delay="0"/>
                                  </p:stCondLst>
                                  <p:childTnLst>
                                    <p:set>
                                      <p:cBhvr>
                                        <p:cTn dur="1" fill="hold">
                                          <p:stCondLst>
                                            <p:cond delay="0"/>
                                          </p:stCondLst>
                                        </p:cTn>
                                        <p:tgtEl>
                                          <p:spTgt spid="2876"/>
                                        </p:tgtEl>
                                        <p:attrNameLst>
                                          <p:attrName>style.visibility</p:attrName>
                                        </p:attrNameLst>
                                      </p:cBhvr>
                                      <p:to>
                                        <p:strVal val="visible"/>
                                      </p:to>
                                    </p:set>
                                    <p:animEffect filter="fade" transition="in">
                                      <p:cBhvr>
                                        <p:cTn dur="1000"/>
                                        <p:tgtEl>
                                          <p:spTgt spid="2876"/>
                                        </p:tgtEl>
                                      </p:cBhvr>
                                    </p:animEffect>
                                  </p:childTnLst>
                                </p:cTn>
                              </p:par>
                              <p:par>
                                <p:cTn fill="hold" nodeType="withEffect" presetClass="entr" presetID="10" presetSubtype="0">
                                  <p:stCondLst>
                                    <p:cond delay="0"/>
                                  </p:stCondLst>
                                  <p:childTnLst>
                                    <p:set>
                                      <p:cBhvr>
                                        <p:cTn dur="1" fill="hold">
                                          <p:stCondLst>
                                            <p:cond delay="0"/>
                                          </p:stCondLst>
                                        </p:cTn>
                                        <p:tgtEl>
                                          <p:spTgt spid="2877"/>
                                        </p:tgtEl>
                                        <p:attrNameLst>
                                          <p:attrName>style.visibility</p:attrName>
                                        </p:attrNameLst>
                                      </p:cBhvr>
                                      <p:to>
                                        <p:strVal val="visible"/>
                                      </p:to>
                                    </p:set>
                                    <p:animEffect filter="fade" transition="in">
                                      <p:cBhvr>
                                        <p:cTn dur="1000"/>
                                        <p:tgtEl>
                                          <p:spTgt spid="287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889"/>
                                        </p:tgtEl>
                                        <p:attrNameLst>
                                          <p:attrName>style.visibility</p:attrName>
                                        </p:attrNameLst>
                                      </p:cBhvr>
                                      <p:to>
                                        <p:strVal val="visible"/>
                                      </p:to>
                                    </p:set>
                                    <p:animEffect filter="fade" transition="in">
                                      <p:cBhvr>
                                        <p:cTn dur="1000"/>
                                        <p:tgtEl>
                                          <p:spTgt spid="2889"/>
                                        </p:tgtEl>
                                      </p:cBhvr>
                                    </p:animEffect>
                                  </p:childTnLst>
                                </p:cTn>
                              </p:par>
                              <p:par>
                                <p:cTn fill="hold" nodeType="withEffect" presetClass="entr" presetID="10" presetSubtype="0">
                                  <p:stCondLst>
                                    <p:cond delay="0"/>
                                  </p:stCondLst>
                                  <p:childTnLst>
                                    <p:set>
                                      <p:cBhvr>
                                        <p:cTn dur="1" fill="hold">
                                          <p:stCondLst>
                                            <p:cond delay="0"/>
                                          </p:stCondLst>
                                        </p:cTn>
                                        <p:tgtEl>
                                          <p:spTgt spid="2878"/>
                                        </p:tgtEl>
                                        <p:attrNameLst>
                                          <p:attrName>style.visibility</p:attrName>
                                        </p:attrNameLst>
                                      </p:cBhvr>
                                      <p:to>
                                        <p:strVal val="visible"/>
                                      </p:to>
                                    </p:set>
                                    <p:animEffect filter="fade" transition="in">
                                      <p:cBhvr>
                                        <p:cTn dur="1000"/>
                                        <p:tgtEl>
                                          <p:spTgt spid="2878"/>
                                        </p:tgtEl>
                                      </p:cBhvr>
                                    </p:animEffect>
                                  </p:childTnLst>
                                </p:cTn>
                              </p:par>
                              <p:par>
                                <p:cTn fill="hold" nodeType="withEffect" presetClass="entr" presetID="10" presetSubtype="0">
                                  <p:stCondLst>
                                    <p:cond delay="0"/>
                                  </p:stCondLst>
                                  <p:childTnLst>
                                    <p:set>
                                      <p:cBhvr>
                                        <p:cTn dur="1" fill="hold">
                                          <p:stCondLst>
                                            <p:cond delay="0"/>
                                          </p:stCondLst>
                                        </p:cTn>
                                        <p:tgtEl>
                                          <p:spTgt spid="2879"/>
                                        </p:tgtEl>
                                        <p:attrNameLst>
                                          <p:attrName>style.visibility</p:attrName>
                                        </p:attrNameLst>
                                      </p:cBhvr>
                                      <p:to>
                                        <p:strVal val="visible"/>
                                      </p:to>
                                    </p:set>
                                    <p:animEffect filter="fade" transition="in">
                                      <p:cBhvr>
                                        <p:cTn dur="1000"/>
                                        <p:tgtEl>
                                          <p:spTgt spid="287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892"/>
                                        </p:tgtEl>
                                        <p:attrNameLst>
                                          <p:attrName>style.visibility</p:attrName>
                                        </p:attrNameLst>
                                      </p:cBhvr>
                                      <p:to>
                                        <p:strVal val="visible"/>
                                      </p:to>
                                    </p:set>
                                    <p:animEffect filter="fade" transition="in">
                                      <p:cBhvr>
                                        <p:cTn dur="1000"/>
                                        <p:tgtEl>
                                          <p:spTgt spid="2892"/>
                                        </p:tgtEl>
                                      </p:cBhvr>
                                    </p:animEffect>
                                  </p:childTnLst>
                                </p:cTn>
                              </p:par>
                              <p:par>
                                <p:cTn fill="hold" nodeType="withEffect" presetClass="entr" presetID="10" presetSubtype="0">
                                  <p:stCondLst>
                                    <p:cond delay="0"/>
                                  </p:stCondLst>
                                  <p:childTnLst>
                                    <p:set>
                                      <p:cBhvr>
                                        <p:cTn dur="1" fill="hold">
                                          <p:stCondLst>
                                            <p:cond delay="0"/>
                                          </p:stCondLst>
                                        </p:cTn>
                                        <p:tgtEl>
                                          <p:spTgt spid="2884"/>
                                        </p:tgtEl>
                                        <p:attrNameLst>
                                          <p:attrName>style.visibility</p:attrName>
                                        </p:attrNameLst>
                                      </p:cBhvr>
                                      <p:to>
                                        <p:strVal val="visible"/>
                                      </p:to>
                                    </p:set>
                                    <p:animEffect filter="fade" transition="in">
                                      <p:cBhvr>
                                        <p:cTn dur="1000"/>
                                        <p:tgtEl>
                                          <p:spTgt spid="2884"/>
                                        </p:tgtEl>
                                      </p:cBhvr>
                                    </p:animEffect>
                                  </p:childTnLst>
                                </p:cTn>
                              </p:par>
                              <p:par>
                                <p:cTn fill="hold" nodeType="withEffect" presetClass="entr" presetID="10" presetSubtype="0">
                                  <p:stCondLst>
                                    <p:cond delay="0"/>
                                  </p:stCondLst>
                                  <p:childTnLst>
                                    <p:set>
                                      <p:cBhvr>
                                        <p:cTn dur="1" fill="hold">
                                          <p:stCondLst>
                                            <p:cond delay="0"/>
                                          </p:stCondLst>
                                        </p:cTn>
                                        <p:tgtEl>
                                          <p:spTgt spid="2885"/>
                                        </p:tgtEl>
                                        <p:attrNameLst>
                                          <p:attrName>style.visibility</p:attrName>
                                        </p:attrNameLst>
                                      </p:cBhvr>
                                      <p:to>
                                        <p:strVal val="visible"/>
                                      </p:to>
                                    </p:set>
                                    <p:animEffect filter="fade" transition="in">
                                      <p:cBhvr>
                                        <p:cTn dur="1000"/>
                                        <p:tgtEl>
                                          <p:spTgt spid="2885"/>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890"/>
                                        </p:tgtEl>
                                        <p:attrNameLst>
                                          <p:attrName>style.visibility</p:attrName>
                                        </p:attrNameLst>
                                      </p:cBhvr>
                                      <p:to>
                                        <p:strVal val="visible"/>
                                      </p:to>
                                    </p:set>
                                    <p:animEffect filter="fade" transition="in">
                                      <p:cBhvr>
                                        <p:cTn dur="1000"/>
                                        <p:tgtEl>
                                          <p:spTgt spid="2890"/>
                                        </p:tgtEl>
                                      </p:cBhvr>
                                    </p:animEffect>
                                  </p:childTnLst>
                                </p:cTn>
                              </p:par>
                              <p:par>
                                <p:cTn fill="hold" nodeType="withEffect" presetClass="entr" presetID="10" presetSubtype="0">
                                  <p:stCondLst>
                                    <p:cond delay="0"/>
                                  </p:stCondLst>
                                  <p:childTnLst>
                                    <p:set>
                                      <p:cBhvr>
                                        <p:cTn dur="1" fill="hold">
                                          <p:stCondLst>
                                            <p:cond delay="0"/>
                                          </p:stCondLst>
                                        </p:cTn>
                                        <p:tgtEl>
                                          <p:spTgt spid="2880"/>
                                        </p:tgtEl>
                                        <p:attrNameLst>
                                          <p:attrName>style.visibility</p:attrName>
                                        </p:attrNameLst>
                                      </p:cBhvr>
                                      <p:to>
                                        <p:strVal val="visible"/>
                                      </p:to>
                                    </p:set>
                                    <p:animEffect filter="fade" transition="in">
                                      <p:cBhvr>
                                        <p:cTn dur="1000"/>
                                        <p:tgtEl>
                                          <p:spTgt spid="2880"/>
                                        </p:tgtEl>
                                      </p:cBhvr>
                                    </p:animEffect>
                                  </p:childTnLst>
                                </p:cTn>
                              </p:par>
                              <p:par>
                                <p:cTn fill="hold" nodeType="withEffect" presetClass="entr" presetID="10" presetSubtype="0">
                                  <p:stCondLst>
                                    <p:cond delay="0"/>
                                  </p:stCondLst>
                                  <p:childTnLst>
                                    <p:set>
                                      <p:cBhvr>
                                        <p:cTn dur="1" fill="hold">
                                          <p:stCondLst>
                                            <p:cond delay="0"/>
                                          </p:stCondLst>
                                        </p:cTn>
                                        <p:tgtEl>
                                          <p:spTgt spid="2881"/>
                                        </p:tgtEl>
                                        <p:attrNameLst>
                                          <p:attrName>style.visibility</p:attrName>
                                        </p:attrNameLst>
                                      </p:cBhvr>
                                      <p:to>
                                        <p:strVal val="visible"/>
                                      </p:to>
                                    </p:set>
                                    <p:animEffect filter="fade" transition="in">
                                      <p:cBhvr>
                                        <p:cTn dur="1000"/>
                                        <p:tgtEl>
                                          <p:spTgt spid="2881"/>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891"/>
                                        </p:tgtEl>
                                        <p:attrNameLst>
                                          <p:attrName>style.visibility</p:attrName>
                                        </p:attrNameLst>
                                      </p:cBhvr>
                                      <p:to>
                                        <p:strVal val="visible"/>
                                      </p:to>
                                    </p:set>
                                    <p:animEffect filter="fade" transition="in">
                                      <p:cBhvr>
                                        <p:cTn dur="1000"/>
                                        <p:tgtEl>
                                          <p:spTgt spid="2891"/>
                                        </p:tgtEl>
                                      </p:cBhvr>
                                    </p:animEffect>
                                  </p:childTnLst>
                                </p:cTn>
                              </p:par>
                              <p:par>
                                <p:cTn fill="hold" nodeType="withEffect" presetClass="entr" presetID="10" presetSubtype="0">
                                  <p:stCondLst>
                                    <p:cond delay="0"/>
                                  </p:stCondLst>
                                  <p:childTnLst>
                                    <p:set>
                                      <p:cBhvr>
                                        <p:cTn dur="1" fill="hold">
                                          <p:stCondLst>
                                            <p:cond delay="0"/>
                                          </p:stCondLst>
                                        </p:cTn>
                                        <p:tgtEl>
                                          <p:spTgt spid="2882"/>
                                        </p:tgtEl>
                                        <p:attrNameLst>
                                          <p:attrName>style.visibility</p:attrName>
                                        </p:attrNameLst>
                                      </p:cBhvr>
                                      <p:to>
                                        <p:strVal val="visible"/>
                                      </p:to>
                                    </p:set>
                                    <p:animEffect filter="fade" transition="in">
                                      <p:cBhvr>
                                        <p:cTn dur="1000"/>
                                        <p:tgtEl>
                                          <p:spTgt spid="2882"/>
                                        </p:tgtEl>
                                      </p:cBhvr>
                                    </p:animEffect>
                                  </p:childTnLst>
                                </p:cTn>
                              </p:par>
                              <p:par>
                                <p:cTn fill="hold" nodeType="withEffect" presetClass="entr" presetID="10" presetSubtype="0">
                                  <p:stCondLst>
                                    <p:cond delay="0"/>
                                  </p:stCondLst>
                                  <p:childTnLst>
                                    <p:set>
                                      <p:cBhvr>
                                        <p:cTn dur="1" fill="hold">
                                          <p:stCondLst>
                                            <p:cond delay="0"/>
                                          </p:stCondLst>
                                        </p:cTn>
                                        <p:tgtEl>
                                          <p:spTgt spid="2883"/>
                                        </p:tgtEl>
                                        <p:attrNameLst>
                                          <p:attrName>style.visibility</p:attrName>
                                        </p:attrNameLst>
                                      </p:cBhvr>
                                      <p:to>
                                        <p:strVal val="visible"/>
                                      </p:to>
                                    </p:set>
                                    <p:animEffect filter="fade" transition="in">
                                      <p:cBhvr>
                                        <p:cTn dur="1000"/>
                                        <p:tgtEl>
                                          <p:spTgt spid="2883"/>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2893"/>
                                        </p:tgtEl>
                                        <p:attrNameLst>
                                          <p:attrName>style.visibility</p:attrName>
                                        </p:attrNameLst>
                                      </p:cBhvr>
                                      <p:to>
                                        <p:strVal val="visible"/>
                                      </p:to>
                                    </p:set>
                                    <p:animEffect filter="fade" transition="in">
                                      <p:cBhvr>
                                        <p:cTn dur="1000"/>
                                        <p:tgtEl>
                                          <p:spTgt spid="2893"/>
                                        </p:tgtEl>
                                      </p:cBhvr>
                                    </p:animEffect>
                                  </p:childTnLst>
                                </p:cTn>
                              </p:par>
                              <p:par>
                                <p:cTn fill="hold" nodeType="withEffect" presetClass="entr" presetID="10" presetSubtype="0">
                                  <p:stCondLst>
                                    <p:cond delay="0"/>
                                  </p:stCondLst>
                                  <p:childTnLst>
                                    <p:set>
                                      <p:cBhvr>
                                        <p:cTn dur="1" fill="hold">
                                          <p:stCondLst>
                                            <p:cond delay="0"/>
                                          </p:stCondLst>
                                        </p:cTn>
                                        <p:tgtEl>
                                          <p:spTgt spid="2886"/>
                                        </p:tgtEl>
                                        <p:attrNameLst>
                                          <p:attrName>style.visibility</p:attrName>
                                        </p:attrNameLst>
                                      </p:cBhvr>
                                      <p:to>
                                        <p:strVal val="visible"/>
                                      </p:to>
                                    </p:set>
                                    <p:animEffect filter="fade" transition="in">
                                      <p:cBhvr>
                                        <p:cTn dur="1000"/>
                                        <p:tgtEl>
                                          <p:spTgt spid="2886"/>
                                        </p:tgtEl>
                                      </p:cBhvr>
                                    </p:animEffect>
                                  </p:childTnLst>
                                </p:cTn>
                              </p:par>
                              <p:par>
                                <p:cTn fill="hold" nodeType="withEffect" presetClass="entr" presetID="10" presetSubtype="0">
                                  <p:stCondLst>
                                    <p:cond delay="0"/>
                                  </p:stCondLst>
                                  <p:childTnLst>
                                    <p:set>
                                      <p:cBhvr>
                                        <p:cTn dur="1" fill="hold">
                                          <p:stCondLst>
                                            <p:cond delay="0"/>
                                          </p:stCondLst>
                                        </p:cTn>
                                        <p:tgtEl>
                                          <p:spTgt spid="2887"/>
                                        </p:tgtEl>
                                        <p:attrNameLst>
                                          <p:attrName>style.visibility</p:attrName>
                                        </p:attrNameLst>
                                      </p:cBhvr>
                                      <p:to>
                                        <p:strVal val="visible"/>
                                      </p:to>
                                    </p:set>
                                    <p:animEffect filter="fade" transition="in">
                                      <p:cBhvr>
                                        <p:cTn dur="1000"/>
                                        <p:tgtEl>
                                          <p:spTgt spid="28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8" name="Shape 2898"/>
        <p:cNvGrpSpPr/>
        <p:nvPr/>
      </p:nvGrpSpPr>
      <p:grpSpPr>
        <a:xfrm>
          <a:off x="0" y="0"/>
          <a:ext cx="0" cy="0"/>
          <a:chOff x="0" y="0"/>
          <a:chExt cx="0" cy="0"/>
        </a:xfrm>
      </p:grpSpPr>
      <p:sp>
        <p:nvSpPr>
          <p:cNvPr id="2899" name="Google Shape;2899;p86"/>
          <p:cNvSpPr/>
          <p:nvPr/>
        </p:nvSpPr>
        <p:spPr>
          <a:xfrm>
            <a:off x="4915138" y="1551250"/>
            <a:ext cx="549000" cy="361200"/>
          </a:xfrm>
          <a:prstGeom prst="homePlat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6"/>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t>
            </a:r>
            <a:r>
              <a:rPr lang="en"/>
              <a:t>ontraindications &amp; indications</a:t>
            </a:r>
            <a:endParaRPr/>
          </a:p>
        </p:txBody>
      </p:sp>
      <p:sp>
        <p:nvSpPr>
          <p:cNvPr id="2901" name="Google Shape;2901;p86"/>
          <p:cNvSpPr txBox="1"/>
          <p:nvPr>
            <p:ph idx="1" type="body"/>
          </p:nvPr>
        </p:nvSpPr>
        <p:spPr>
          <a:xfrm>
            <a:off x="1733862" y="2381850"/>
            <a:ext cx="2599800" cy="1804200"/>
          </a:xfrm>
          <a:prstGeom prst="rect">
            <a:avLst/>
          </a:prstGeom>
        </p:spPr>
        <p:txBody>
          <a:bodyPr anchorCtr="0" anchor="t" bIns="91425" lIns="91425" spcFirstLastPara="1" rIns="91425" wrap="square" tIns="91425">
            <a:noAutofit/>
          </a:bodyPr>
          <a:lstStyle/>
          <a:p>
            <a:pPr indent="-327025" lvl="0" marL="342900" rtl="0" algn="l">
              <a:spcBef>
                <a:spcPts val="0"/>
              </a:spcBef>
              <a:spcAft>
                <a:spcPts val="0"/>
              </a:spcAft>
              <a:buSzPts val="1400"/>
              <a:buChar char="●"/>
            </a:pPr>
            <a:r>
              <a:rPr lang="en">
                <a:solidFill>
                  <a:schemeClr val="dk1"/>
                </a:solidFill>
              </a:rPr>
              <a:t>You can describe the reason to stop the treatment here</a:t>
            </a:r>
            <a:endParaRPr>
              <a:solidFill>
                <a:schemeClr val="dk1"/>
              </a:solidFill>
            </a:endParaRPr>
          </a:p>
          <a:p>
            <a:pPr indent="-327025" lvl="0" marL="342900" rtl="0" algn="l">
              <a:spcBef>
                <a:spcPts val="1000"/>
              </a:spcBef>
              <a:spcAft>
                <a:spcPts val="0"/>
              </a:spcAft>
              <a:buSzPts val="1400"/>
              <a:buChar char="●"/>
            </a:pPr>
            <a:r>
              <a:rPr lang="en">
                <a:solidFill>
                  <a:schemeClr val="dk1"/>
                </a:solidFill>
              </a:rPr>
              <a:t>You can describe the reason to stop the treatment here</a:t>
            </a:r>
            <a:endParaRPr>
              <a:solidFill>
                <a:schemeClr val="dk1"/>
              </a:solidFill>
            </a:endParaRPr>
          </a:p>
          <a:p>
            <a:pPr indent="-327025" lvl="0" marL="342900" rtl="0" algn="l">
              <a:spcBef>
                <a:spcPts val="1000"/>
              </a:spcBef>
              <a:spcAft>
                <a:spcPts val="0"/>
              </a:spcAft>
              <a:buSzPts val="1400"/>
              <a:buChar char="●"/>
            </a:pPr>
            <a:r>
              <a:rPr lang="en">
                <a:solidFill>
                  <a:schemeClr val="dk1"/>
                </a:solidFill>
              </a:rPr>
              <a:t>You can describe the reason to stop the treatment here</a:t>
            </a:r>
            <a:endParaRPr>
              <a:solidFill>
                <a:schemeClr val="dk1"/>
              </a:solidFill>
            </a:endParaRPr>
          </a:p>
        </p:txBody>
      </p:sp>
      <p:sp>
        <p:nvSpPr>
          <p:cNvPr id="2902" name="Google Shape;2902;p86"/>
          <p:cNvSpPr/>
          <p:nvPr/>
        </p:nvSpPr>
        <p:spPr>
          <a:xfrm>
            <a:off x="1837763" y="1551250"/>
            <a:ext cx="549000" cy="361200"/>
          </a:xfrm>
          <a:prstGeom prst="homePlate">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6"/>
          <p:cNvSpPr txBox="1"/>
          <p:nvPr>
            <p:ph idx="2" type="subTitle"/>
          </p:nvPr>
        </p:nvSpPr>
        <p:spPr>
          <a:xfrm>
            <a:off x="1733864" y="2043450"/>
            <a:ext cx="2599800" cy="33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Contraindications</a:t>
            </a:r>
            <a:endParaRPr/>
          </a:p>
        </p:txBody>
      </p:sp>
      <p:grpSp>
        <p:nvGrpSpPr>
          <p:cNvPr id="2904" name="Google Shape;2904;p86"/>
          <p:cNvGrpSpPr/>
          <p:nvPr/>
        </p:nvGrpSpPr>
        <p:grpSpPr>
          <a:xfrm>
            <a:off x="5007265" y="1617567"/>
            <a:ext cx="228566" cy="228566"/>
            <a:chOff x="1487200" y="4993750"/>
            <a:chExt cx="483125" cy="483125"/>
          </a:xfrm>
        </p:grpSpPr>
        <p:sp>
          <p:nvSpPr>
            <p:cNvPr id="2905" name="Google Shape;2905;p86"/>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06" name="Google Shape;2906;p86"/>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907" name="Google Shape;2907;p86"/>
          <p:cNvGrpSpPr/>
          <p:nvPr/>
        </p:nvGrpSpPr>
        <p:grpSpPr>
          <a:xfrm>
            <a:off x="1935089" y="1617567"/>
            <a:ext cx="228566" cy="228566"/>
            <a:chOff x="2081650" y="4993750"/>
            <a:chExt cx="483125" cy="483125"/>
          </a:xfrm>
        </p:grpSpPr>
        <p:sp>
          <p:nvSpPr>
            <p:cNvPr id="2908" name="Google Shape;2908;p86"/>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909" name="Google Shape;2909;p86"/>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910" name="Google Shape;2910;p86"/>
          <p:cNvSpPr txBox="1"/>
          <p:nvPr>
            <p:ph idx="3" type="body"/>
          </p:nvPr>
        </p:nvSpPr>
        <p:spPr>
          <a:xfrm>
            <a:off x="4810337" y="2381850"/>
            <a:ext cx="2599800" cy="1804200"/>
          </a:xfrm>
          <a:prstGeom prst="rect">
            <a:avLst/>
          </a:prstGeom>
        </p:spPr>
        <p:txBody>
          <a:bodyPr anchorCtr="0" anchor="t" bIns="91425" lIns="91425" spcFirstLastPara="1" rIns="91425" wrap="square" tIns="91425">
            <a:noAutofit/>
          </a:bodyPr>
          <a:lstStyle/>
          <a:p>
            <a:pPr indent="-317500" lvl="0" marL="333375" rtl="0" algn="l">
              <a:spcBef>
                <a:spcPts val="0"/>
              </a:spcBef>
              <a:spcAft>
                <a:spcPts val="0"/>
              </a:spcAft>
              <a:buClr>
                <a:schemeClr val="accent1"/>
              </a:buClr>
              <a:buSzPts val="1400"/>
              <a:buChar char="●"/>
            </a:pPr>
            <a:r>
              <a:rPr lang="en">
                <a:solidFill>
                  <a:schemeClr val="dk1"/>
                </a:solidFill>
              </a:rPr>
              <a:t>You can describe the reason to start the treatment here</a:t>
            </a:r>
            <a:endParaRPr>
              <a:solidFill>
                <a:schemeClr val="dk1"/>
              </a:solidFill>
            </a:endParaRPr>
          </a:p>
          <a:p>
            <a:pPr indent="-317500" lvl="0" marL="333375" rtl="0" algn="l">
              <a:spcBef>
                <a:spcPts val="1000"/>
              </a:spcBef>
              <a:spcAft>
                <a:spcPts val="0"/>
              </a:spcAft>
              <a:buClr>
                <a:schemeClr val="accent1"/>
              </a:buClr>
              <a:buSzPts val="1400"/>
              <a:buChar char="●"/>
            </a:pPr>
            <a:r>
              <a:rPr lang="en">
                <a:solidFill>
                  <a:schemeClr val="dk1"/>
                </a:solidFill>
              </a:rPr>
              <a:t>You can describe the reason to start the treatment here</a:t>
            </a:r>
            <a:endParaRPr>
              <a:solidFill>
                <a:schemeClr val="dk1"/>
              </a:solidFill>
            </a:endParaRPr>
          </a:p>
          <a:p>
            <a:pPr indent="-317500" lvl="0" marL="333375" rtl="0" algn="l">
              <a:spcBef>
                <a:spcPts val="1000"/>
              </a:spcBef>
              <a:spcAft>
                <a:spcPts val="0"/>
              </a:spcAft>
              <a:buClr>
                <a:schemeClr val="accent1"/>
              </a:buClr>
              <a:buSzPts val="1400"/>
              <a:buChar char="●"/>
            </a:pPr>
            <a:r>
              <a:rPr lang="en">
                <a:solidFill>
                  <a:schemeClr val="dk1"/>
                </a:solidFill>
              </a:rPr>
              <a:t>You can describe the reason to start the treatment here</a:t>
            </a:r>
            <a:endParaRPr>
              <a:solidFill>
                <a:schemeClr val="dk1"/>
              </a:solidFill>
            </a:endParaRPr>
          </a:p>
        </p:txBody>
      </p:sp>
      <p:sp>
        <p:nvSpPr>
          <p:cNvPr id="2911" name="Google Shape;2911;p86"/>
          <p:cNvSpPr txBox="1"/>
          <p:nvPr>
            <p:ph idx="4" type="subTitle"/>
          </p:nvPr>
        </p:nvSpPr>
        <p:spPr>
          <a:xfrm>
            <a:off x="4810339" y="2043450"/>
            <a:ext cx="2599800" cy="33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a:t>
            </a:r>
            <a:r>
              <a:rPr lang="en"/>
              <a:t>ndications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15" name="Shape 2915"/>
        <p:cNvGrpSpPr/>
        <p:nvPr/>
      </p:nvGrpSpPr>
      <p:grpSpPr>
        <a:xfrm>
          <a:off x="0" y="0"/>
          <a:ext cx="0" cy="0"/>
          <a:chOff x="0" y="0"/>
          <a:chExt cx="0" cy="0"/>
        </a:xfrm>
      </p:grpSpPr>
      <p:sp>
        <p:nvSpPr>
          <p:cNvPr id="2916" name="Google Shape;2916;p87"/>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Contraindications</a:t>
            </a:r>
            <a:endParaRPr/>
          </a:p>
        </p:txBody>
      </p:sp>
      <p:sp>
        <p:nvSpPr>
          <p:cNvPr id="2917" name="Google Shape;2917;p87"/>
          <p:cNvSpPr txBox="1"/>
          <p:nvPr>
            <p:ph idx="4294967295" type="subTitle"/>
          </p:nvPr>
        </p:nvSpPr>
        <p:spPr>
          <a:xfrm>
            <a:off x="2823450" y="1511834"/>
            <a:ext cx="3497100" cy="545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being red, Mars is actually a cold place. It’s full of iron oxide dust</a:t>
            </a:r>
            <a:endParaRPr/>
          </a:p>
        </p:txBody>
      </p:sp>
      <p:graphicFrame>
        <p:nvGraphicFramePr>
          <p:cNvPr id="2918" name="Google Shape;2918;p87"/>
          <p:cNvGraphicFramePr/>
          <p:nvPr/>
        </p:nvGraphicFramePr>
        <p:xfrm>
          <a:off x="1498500" y="2218084"/>
          <a:ext cx="3000000" cy="3000000"/>
        </p:xfrm>
        <a:graphic>
          <a:graphicData uri="http://schemas.openxmlformats.org/drawingml/2006/table">
            <a:tbl>
              <a:tblPr>
                <a:noFill/>
                <a:tableStyleId>{66C1FE57-87C2-4324-8973-9EFDEA8DFFF2}</a:tableStyleId>
              </a:tblPr>
              <a:tblGrid>
                <a:gridCol w="957950"/>
                <a:gridCol w="1627175"/>
                <a:gridCol w="3561875"/>
              </a:tblGrid>
              <a:tr h="381000">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01</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Neptune</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Neptune is very far away from the Sun </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02</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Saturn</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was named after a Roman god</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03</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Earth</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Earth is also known as the blue planet </a:t>
                      </a:r>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04</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Jupiter</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a gas giant and the biggest planet </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05</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Merriweather"/>
                          <a:ea typeface="Merriweather"/>
                          <a:cs typeface="Merriweather"/>
                          <a:sym typeface="Merriweather"/>
                        </a:rPr>
                        <a:t>Mars</a:t>
                      </a:r>
                      <a:endParaRPr>
                        <a:solidFill>
                          <a:schemeClr val="dk1"/>
                        </a:solidFill>
                        <a:latin typeface="Merriweather"/>
                        <a:ea typeface="Merriweather"/>
                        <a:cs typeface="Merriweather"/>
                        <a:sym typeface="Merriweather"/>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Despite being red, Mars is actually a cold place</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grpSp>
        <p:nvGrpSpPr>
          <p:cNvPr id="2919" name="Google Shape;2919;p87"/>
          <p:cNvGrpSpPr/>
          <p:nvPr/>
        </p:nvGrpSpPr>
        <p:grpSpPr>
          <a:xfrm rot="-899995">
            <a:off x="7049506" y="956894"/>
            <a:ext cx="849419" cy="874141"/>
            <a:chOff x="8786850" y="2265575"/>
            <a:chExt cx="967200" cy="995350"/>
          </a:xfrm>
        </p:grpSpPr>
        <p:sp>
          <p:nvSpPr>
            <p:cNvPr id="2920" name="Google Shape;2920;p87"/>
            <p:cNvSpPr/>
            <p:nvPr/>
          </p:nvSpPr>
          <p:spPr>
            <a:xfrm>
              <a:off x="8889725" y="2340925"/>
              <a:ext cx="864325" cy="920000"/>
            </a:xfrm>
            <a:custGeom>
              <a:rect b="b" l="l" r="r" t="t"/>
              <a:pathLst>
                <a:path extrusionOk="0" h="36800" w="34573">
                  <a:moveTo>
                    <a:pt x="0" y="0"/>
                  </a:moveTo>
                  <a:lnTo>
                    <a:pt x="0" y="36079"/>
                  </a:lnTo>
                  <a:cubicBezTo>
                    <a:pt x="3525" y="36594"/>
                    <a:pt x="6945" y="36799"/>
                    <a:pt x="10160" y="36799"/>
                  </a:cubicBezTo>
                  <a:cubicBezTo>
                    <a:pt x="22803" y="36799"/>
                    <a:pt x="32253" y="33624"/>
                    <a:pt x="32253" y="33624"/>
                  </a:cubicBezTo>
                  <a:cubicBezTo>
                    <a:pt x="33946" y="26530"/>
                    <a:pt x="34572" y="0"/>
                    <a:pt x="34572" y="0"/>
                  </a:cubicBezTo>
                  <a:close/>
                </a:path>
              </a:pathLst>
            </a:custGeom>
            <a:solidFill>
              <a:schemeClr val="accen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7"/>
            <p:cNvSpPr/>
            <p:nvPr/>
          </p:nvSpPr>
          <p:spPr>
            <a:xfrm>
              <a:off x="8786850" y="2265575"/>
              <a:ext cx="409750" cy="248475"/>
            </a:xfrm>
            <a:custGeom>
              <a:rect b="b" l="l" r="r" t="t"/>
              <a:pathLst>
                <a:path extrusionOk="0" h="9939" w="16390">
                  <a:moveTo>
                    <a:pt x="15340" y="0"/>
                  </a:moveTo>
                  <a:lnTo>
                    <a:pt x="7958" y="3014"/>
                  </a:lnTo>
                  <a:lnTo>
                    <a:pt x="16254" y="3014"/>
                  </a:lnTo>
                  <a:lnTo>
                    <a:pt x="16390" y="2557"/>
                  </a:lnTo>
                  <a:lnTo>
                    <a:pt x="15679" y="2032"/>
                  </a:lnTo>
                  <a:lnTo>
                    <a:pt x="15848" y="1253"/>
                  </a:lnTo>
                  <a:lnTo>
                    <a:pt x="15171" y="796"/>
                  </a:lnTo>
                  <a:lnTo>
                    <a:pt x="15340" y="0"/>
                  </a:lnTo>
                  <a:close/>
                  <a:moveTo>
                    <a:pt x="4115" y="4589"/>
                  </a:moveTo>
                  <a:lnTo>
                    <a:pt x="1" y="6265"/>
                  </a:lnTo>
                  <a:lnTo>
                    <a:pt x="661" y="6671"/>
                  </a:lnTo>
                  <a:lnTo>
                    <a:pt x="458" y="7382"/>
                  </a:lnTo>
                  <a:lnTo>
                    <a:pt x="1169" y="7907"/>
                  </a:lnTo>
                  <a:lnTo>
                    <a:pt x="1000" y="8686"/>
                  </a:lnTo>
                  <a:lnTo>
                    <a:pt x="1677" y="9143"/>
                  </a:lnTo>
                  <a:lnTo>
                    <a:pt x="1508" y="9939"/>
                  </a:lnTo>
                  <a:lnTo>
                    <a:pt x="4115" y="8872"/>
                  </a:lnTo>
                  <a:lnTo>
                    <a:pt x="4115" y="458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7"/>
            <p:cNvSpPr/>
            <p:nvPr/>
          </p:nvSpPr>
          <p:spPr>
            <a:xfrm>
              <a:off x="8889725" y="2340925"/>
              <a:ext cx="318300" cy="146475"/>
            </a:xfrm>
            <a:custGeom>
              <a:rect b="b" l="l" r="r" t="t"/>
              <a:pathLst>
                <a:path extrusionOk="0" h="5859" w="12732">
                  <a:moveTo>
                    <a:pt x="3843" y="0"/>
                  </a:moveTo>
                  <a:lnTo>
                    <a:pt x="3623" y="85"/>
                  </a:lnTo>
                  <a:lnTo>
                    <a:pt x="3488" y="152"/>
                  </a:lnTo>
                  <a:lnTo>
                    <a:pt x="0" y="1575"/>
                  </a:lnTo>
                  <a:lnTo>
                    <a:pt x="0" y="5858"/>
                  </a:lnTo>
                  <a:lnTo>
                    <a:pt x="4995" y="3826"/>
                  </a:lnTo>
                  <a:lnTo>
                    <a:pt x="5130" y="3776"/>
                  </a:lnTo>
                  <a:lnTo>
                    <a:pt x="12732" y="660"/>
                  </a:lnTo>
                  <a:lnTo>
                    <a:pt x="12072" y="254"/>
                  </a:lnTo>
                  <a:lnTo>
                    <a:pt x="121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916"/>
                                        </p:tgtEl>
                                        <p:attrNameLst>
                                          <p:attrName>style.visibility</p:attrName>
                                        </p:attrNameLst>
                                      </p:cBhvr>
                                      <p:to>
                                        <p:strVal val="visible"/>
                                      </p:to>
                                    </p:set>
                                    <p:animEffect filter="fade" transition="in">
                                      <p:cBhvr>
                                        <p:cTn dur="1000"/>
                                        <p:tgtEl>
                                          <p:spTgt spid="2916"/>
                                        </p:tgtEl>
                                      </p:cBhvr>
                                    </p:animEffect>
                                  </p:childTnLst>
                                </p:cTn>
                              </p:par>
                              <p:par>
                                <p:cTn fill="hold" nodeType="withEffect" presetClass="entr" presetID="10" presetSubtype="0">
                                  <p:stCondLst>
                                    <p:cond delay="0"/>
                                  </p:stCondLst>
                                  <p:childTnLst>
                                    <p:set>
                                      <p:cBhvr>
                                        <p:cTn dur="1" fill="hold">
                                          <p:stCondLst>
                                            <p:cond delay="0"/>
                                          </p:stCondLst>
                                        </p:cTn>
                                        <p:tgtEl>
                                          <p:spTgt spid="2919"/>
                                        </p:tgtEl>
                                        <p:attrNameLst>
                                          <p:attrName>style.visibility</p:attrName>
                                        </p:attrNameLst>
                                      </p:cBhvr>
                                      <p:to>
                                        <p:strVal val="visible"/>
                                      </p:to>
                                    </p:set>
                                    <p:animEffect filter="fade" transition="in">
                                      <p:cBhvr>
                                        <p:cTn dur="1000"/>
                                        <p:tgtEl>
                                          <p:spTgt spid="291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917"/>
                                        </p:tgtEl>
                                        <p:attrNameLst>
                                          <p:attrName>style.visibility</p:attrName>
                                        </p:attrNameLst>
                                      </p:cBhvr>
                                      <p:to>
                                        <p:strVal val="visible"/>
                                      </p:to>
                                    </p:set>
                                    <p:animEffect filter="fade" transition="in">
                                      <p:cBhvr>
                                        <p:cTn dur="1000"/>
                                        <p:tgtEl>
                                          <p:spTgt spid="291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918"/>
                                        </p:tgtEl>
                                        <p:attrNameLst>
                                          <p:attrName>style.visibility</p:attrName>
                                        </p:attrNameLst>
                                      </p:cBhvr>
                                      <p:to>
                                        <p:strVal val="visible"/>
                                      </p:to>
                                    </p:set>
                                    <p:animEffect filter="fade" transition="in">
                                      <p:cBhvr>
                                        <p:cTn dur="1000"/>
                                        <p:tgtEl>
                                          <p:spTgt spid="291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6" name="Shape 2926"/>
        <p:cNvGrpSpPr/>
        <p:nvPr/>
      </p:nvGrpSpPr>
      <p:grpSpPr>
        <a:xfrm>
          <a:off x="0" y="0"/>
          <a:ext cx="0" cy="0"/>
          <a:chOff x="0" y="0"/>
          <a:chExt cx="0" cy="0"/>
        </a:xfrm>
      </p:grpSpPr>
      <p:sp>
        <p:nvSpPr>
          <p:cNvPr id="2927" name="Google Shape;2927;p88"/>
          <p:cNvSpPr txBox="1"/>
          <p:nvPr>
            <p:ph idx="1" type="subTitle"/>
          </p:nvPr>
        </p:nvSpPr>
        <p:spPr>
          <a:xfrm>
            <a:off x="1498500" y="1584625"/>
            <a:ext cx="2749800" cy="25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 and its atmosphere is extremely poisonous. It’s the second-brightest natural object in the night sky after the Moon</a:t>
            </a:r>
            <a:endParaRPr/>
          </a:p>
        </p:txBody>
      </p:sp>
      <p:sp>
        <p:nvSpPr>
          <p:cNvPr id="2928" name="Google Shape;2928;p88"/>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Indications</a:t>
            </a:r>
            <a:endParaRPr/>
          </a:p>
        </p:txBody>
      </p:sp>
      <p:sp>
        <p:nvSpPr>
          <p:cNvPr id="2929" name="Google Shape;2929;p88"/>
          <p:cNvSpPr txBox="1"/>
          <p:nvPr>
            <p:ph idx="2" type="body"/>
          </p:nvPr>
        </p:nvSpPr>
        <p:spPr>
          <a:xfrm>
            <a:off x="4572000" y="1584625"/>
            <a:ext cx="3073500" cy="25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endParaRPr/>
          </a:p>
          <a:p>
            <a:pPr indent="0" lvl="0" marL="0" rtl="0" algn="l">
              <a:spcBef>
                <a:spcPts val="1200"/>
              </a:spcBef>
              <a:spcAft>
                <a:spcPts val="0"/>
              </a:spcAft>
              <a:buNone/>
            </a:pPr>
            <a:r>
              <a:rPr lang="en"/>
              <a:t> Lists like this one:</a:t>
            </a:r>
            <a:endParaRPr/>
          </a:p>
          <a:p>
            <a:pPr indent="-317500" lvl="0" marL="457200" rtl="0" algn="l">
              <a:spcBef>
                <a:spcPts val="1200"/>
              </a:spcBef>
              <a:spcAft>
                <a:spcPts val="0"/>
              </a:spcAft>
              <a:buClr>
                <a:schemeClr val="dk1"/>
              </a:buClr>
              <a:buSzPts val="1400"/>
              <a:buChar char="●"/>
            </a:pPr>
            <a:r>
              <a:rPr lang="en"/>
              <a:t>They’re simple</a:t>
            </a:r>
            <a:endParaRPr/>
          </a:p>
          <a:p>
            <a:pPr indent="-317500" lvl="0" marL="457200" rtl="0" algn="l">
              <a:spcBef>
                <a:spcPts val="0"/>
              </a:spcBef>
              <a:spcAft>
                <a:spcPts val="0"/>
              </a:spcAft>
              <a:buClr>
                <a:schemeClr val="dk1"/>
              </a:buClr>
              <a:buSzPts val="1400"/>
              <a:buChar char="●"/>
            </a:pPr>
            <a:r>
              <a:rPr lang="en"/>
              <a:t>You can organize your ideas clearly </a:t>
            </a:r>
            <a:endParaRPr/>
          </a:p>
          <a:p>
            <a:pPr indent="-317500" lvl="0" marL="457200" rtl="0" algn="l">
              <a:spcBef>
                <a:spcPts val="0"/>
              </a:spcBef>
              <a:spcAft>
                <a:spcPts val="0"/>
              </a:spcAft>
              <a:buClr>
                <a:schemeClr val="dk1"/>
              </a:buClr>
              <a:buSzPts val="1400"/>
              <a:buChar char="●"/>
            </a:pPr>
            <a:r>
              <a:rPr lang="en"/>
              <a:t>You’ll never forget to buy milk!</a:t>
            </a:r>
            <a:endParaRPr/>
          </a:p>
          <a:p>
            <a:pPr indent="0" lvl="0" marL="0" rtl="0" algn="l">
              <a:spcBef>
                <a:spcPts val="1200"/>
              </a:spcBef>
              <a:spcAft>
                <a:spcPts val="1200"/>
              </a:spcAft>
              <a:buNone/>
            </a:pPr>
            <a:r>
              <a:rPr lang="en"/>
              <a:t>And the most important thing: the audience won’t miss the point of your entire presentation</a:t>
            </a:r>
            <a:endParaRPr/>
          </a:p>
        </p:txBody>
      </p:sp>
      <p:sp>
        <p:nvSpPr>
          <p:cNvPr id="2930" name="Google Shape;2930;p88"/>
          <p:cNvSpPr/>
          <p:nvPr/>
        </p:nvSpPr>
        <p:spPr>
          <a:xfrm rot="5400000">
            <a:off x="718000" y="1066583"/>
            <a:ext cx="390557" cy="1170742"/>
          </a:xfrm>
          <a:custGeom>
            <a:rect b="b" l="l" r="r" t="t"/>
            <a:pathLst>
              <a:path extrusionOk="0" h="36070" w="18523">
                <a:moveTo>
                  <a:pt x="3735" y="1"/>
                </a:moveTo>
                <a:cubicBezTo>
                  <a:pt x="1680" y="1"/>
                  <a:pt x="1" y="1655"/>
                  <a:pt x="1" y="3710"/>
                </a:cubicBezTo>
                <a:lnTo>
                  <a:pt x="1" y="34712"/>
                </a:lnTo>
                <a:cubicBezTo>
                  <a:pt x="1" y="35427"/>
                  <a:pt x="600" y="35925"/>
                  <a:pt x="1234" y="35925"/>
                </a:cubicBezTo>
                <a:cubicBezTo>
                  <a:pt x="1489" y="35925"/>
                  <a:pt x="1751" y="35845"/>
                  <a:pt x="1981" y="35665"/>
                </a:cubicBezTo>
                <a:lnTo>
                  <a:pt x="8071" y="30903"/>
                </a:lnTo>
                <a:cubicBezTo>
                  <a:pt x="8288" y="30737"/>
                  <a:pt x="8545" y="30655"/>
                  <a:pt x="8804" y="30655"/>
                </a:cubicBezTo>
                <a:cubicBezTo>
                  <a:pt x="9052" y="30655"/>
                  <a:pt x="9304" y="30731"/>
                  <a:pt x="9525" y="30878"/>
                </a:cubicBezTo>
                <a:lnTo>
                  <a:pt x="16617" y="35840"/>
                </a:lnTo>
                <a:cubicBezTo>
                  <a:pt x="16838" y="35999"/>
                  <a:pt x="17080" y="36070"/>
                  <a:pt x="17317" y="36070"/>
                </a:cubicBezTo>
                <a:cubicBezTo>
                  <a:pt x="17942" y="36070"/>
                  <a:pt x="18522" y="35572"/>
                  <a:pt x="18522" y="34863"/>
                </a:cubicBezTo>
                <a:lnTo>
                  <a:pt x="18522" y="3710"/>
                </a:lnTo>
                <a:cubicBezTo>
                  <a:pt x="18522" y="1655"/>
                  <a:pt x="16868" y="1"/>
                  <a:pt x="14813" y="1"/>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1" name="Google Shape;2931;p88"/>
          <p:cNvGrpSpPr/>
          <p:nvPr/>
        </p:nvGrpSpPr>
        <p:grpSpPr>
          <a:xfrm>
            <a:off x="1641248" y="3393888"/>
            <a:ext cx="1236140" cy="927293"/>
            <a:chOff x="6286750" y="1472225"/>
            <a:chExt cx="1023125" cy="767500"/>
          </a:xfrm>
        </p:grpSpPr>
        <p:sp>
          <p:nvSpPr>
            <p:cNvPr id="2932" name="Google Shape;2932;p88"/>
            <p:cNvSpPr/>
            <p:nvPr/>
          </p:nvSpPr>
          <p:spPr>
            <a:xfrm>
              <a:off x="6286750" y="1472225"/>
              <a:ext cx="1023125" cy="767500"/>
            </a:xfrm>
            <a:custGeom>
              <a:rect b="b" l="l" r="r" t="t"/>
              <a:pathLst>
                <a:path extrusionOk="0" h="30700" w="40925">
                  <a:moveTo>
                    <a:pt x="20955" y="1"/>
                  </a:moveTo>
                  <a:cubicBezTo>
                    <a:pt x="18266" y="1"/>
                    <a:pt x="15962" y="1633"/>
                    <a:pt x="15146" y="3889"/>
                  </a:cubicBezTo>
                  <a:cubicBezTo>
                    <a:pt x="14042" y="2953"/>
                    <a:pt x="12602" y="2377"/>
                    <a:pt x="10994" y="2377"/>
                  </a:cubicBezTo>
                  <a:cubicBezTo>
                    <a:pt x="7609" y="2377"/>
                    <a:pt x="4849" y="4945"/>
                    <a:pt x="4849" y="8090"/>
                  </a:cubicBezTo>
                  <a:cubicBezTo>
                    <a:pt x="4849" y="8618"/>
                    <a:pt x="4921" y="9122"/>
                    <a:pt x="5065" y="9602"/>
                  </a:cubicBezTo>
                  <a:cubicBezTo>
                    <a:pt x="2185" y="10082"/>
                    <a:pt x="0" y="12410"/>
                    <a:pt x="0" y="15242"/>
                  </a:cubicBezTo>
                  <a:cubicBezTo>
                    <a:pt x="0" y="18147"/>
                    <a:pt x="2353" y="20571"/>
                    <a:pt x="5377" y="20907"/>
                  </a:cubicBezTo>
                  <a:cubicBezTo>
                    <a:pt x="5377" y="21075"/>
                    <a:pt x="5353" y="21243"/>
                    <a:pt x="5353" y="21435"/>
                  </a:cubicBezTo>
                  <a:cubicBezTo>
                    <a:pt x="5353" y="24579"/>
                    <a:pt x="8113" y="27148"/>
                    <a:pt x="11498" y="27148"/>
                  </a:cubicBezTo>
                  <a:cubicBezTo>
                    <a:pt x="12770" y="27148"/>
                    <a:pt x="13970" y="26764"/>
                    <a:pt x="14954" y="26140"/>
                  </a:cubicBezTo>
                  <a:cubicBezTo>
                    <a:pt x="15530" y="28756"/>
                    <a:pt x="18002" y="30700"/>
                    <a:pt x="20955" y="30700"/>
                  </a:cubicBezTo>
                  <a:cubicBezTo>
                    <a:pt x="23835" y="30700"/>
                    <a:pt x="26235" y="28876"/>
                    <a:pt x="26907" y="26404"/>
                  </a:cubicBezTo>
                  <a:cubicBezTo>
                    <a:pt x="27795" y="26860"/>
                    <a:pt x="28827" y="27148"/>
                    <a:pt x="29908" y="27148"/>
                  </a:cubicBezTo>
                  <a:cubicBezTo>
                    <a:pt x="33316" y="27148"/>
                    <a:pt x="36052" y="24579"/>
                    <a:pt x="36052" y="21435"/>
                  </a:cubicBezTo>
                  <a:cubicBezTo>
                    <a:pt x="36052" y="21219"/>
                    <a:pt x="36052" y="21027"/>
                    <a:pt x="36028" y="20835"/>
                  </a:cubicBezTo>
                  <a:cubicBezTo>
                    <a:pt x="38812" y="20307"/>
                    <a:pt x="40925" y="18003"/>
                    <a:pt x="40925" y="15242"/>
                  </a:cubicBezTo>
                  <a:cubicBezTo>
                    <a:pt x="40925" y="12266"/>
                    <a:pt x="38476" y="9818"/>
                    <a:pt x="35332" y="9554"/>
                  </a:cubicBezTo>
                  <a:cubicBezTo>
                    <a:pt x="35476" y="9074"/>
                    <a:pt x="35548" y="8594"/>
                    <a:pt x="35548" y="8090"/>
                  </a:cubicBezTo>
                  <a:cubicBezTo>
                    <a:pt x="35548" y="4945"/>
                    <a:pt x="32788" y="2377"/>
                    <a:pt x="29404" y="2377"/>
                  </a:cubicBezTo>
                  <a:cubicBezTo>
                    <a:pt x="28323" y="2377"/>
                    <a:pt x="27315" y="2641"/>
                    <a:pt x="26427" y="3097"/>
                  </a:cubicBezTo>
                  <a:cubicBezTo>
                    <a:pt x="25395" y="1273"/>
                    <a:pt x="23331" y="1"/>
                    <a:pt x="20955" y="1"/>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8"/>
            <p:cNvSpPr/>
            <p:nvPr/>
          </p:nvSpPr>
          <p:spPr>
            <a:xfrm>
              <a:off x="6546575" y="1694850"/>
              <a:ext cx="520875" cy="10225"/>
            </a:xfrm>
            <a:custGeom>
              <a:rect b="b" l="l" r="r" t="t"/>
              <a:pathLst>
                <a:path extrusionOk="0" h="409" w="20835">
                  <a:moveTo>
                    <a:pt x="1" y="1"/>
                  </a:moveTo>
                  <a:lnTo>
                    <a:pt x="1" y="409"/>
                  </a:lnTo>
                  <a:lnTo>
                    <a:pt x="20835" y="409"/>
                  </a:lnTo>
                  <a:lnTo>
                    <a:pt x="208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8"/>
            <p:cNvSpPr/>
            <p:nvPr/>
          </p:nvSpPr>
          <p:spPr>
            <a:xfrm>
              <a:off x="6443975" y="1771075"/>
              <a:ext cx="696075" cy="10225"/>
            </a:xfrm>
            <a:custGeom>
              <a:rect b="b" l="l" r="r" t="t"/>
              <a:pathLst>
                <a:path extrusionOk="0" h="409" w="27843">
                  <a:moveTo>
                    <a:pt x="0" y="0"/>
                  </a:moveTo>
                  <a:lnTo>
                    <a:pt x="0" y="408"/>
                  </a:lnTo>
                  <a:lnTo>
                    <a:pt x="27843" y="408"/>
                  </a:lnTo>
                  <a:lnTo>
                    <a:pt x="278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8"/>
            <p:cNvSpPr/>
            <p:nvPr/>
          </p:nvSpPr>
          <p:spPr>
            <a:xfrm>
              <a:off x="6383350" y="1847275"/>
              <a:ext cx="841325" cy="10225"/>
            </a:xfrm>
            <a:custGeom>
              <a:rect b="b" l="l" r="r" t="t"/>
              <a:pathLst>
                <a:path extrusionOk="0" h="409" w="33653">
                  <a:moveTo>
                    <a:pt x="1" y="0"/>
                  </a:moveTo>
                  <a:lnTo>
                    <a:pt x="1" y="408"/>
                  </a:lnTo>
                  <a:lnTo>
                    <a:pt x="33652" y="408"/>
                  </a:lnTo>
                  <a:lnTo>
                    <a:pt x="3365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8"/>
            <p:cNvSpPr/>
            <p:nvPr/>
          </p:nvSpPr>
          <p:spPr>
            <a:xfrm>
              <a:off x="6443975" y="1923475"/>
              <a:ext cx="696075" cy="10225"/>
            </a:xfrm>
            <a:custGeom>
              <a:rect b="b" l="l" r="r" t="t"/>
              <a:pathLst>
                <a:path extrusionOk="0" h="409" w="27843">
                  <a:moveTo>
                    <a:pt x="0" y="1"/>
                  </a:moveTo>
                  <a:lnTo>
                    <a:pt x="0" y="409"/>
                  </a:lnTo>
                  <a:lnTo>
                    <a:pt x="27843" y="409"/>
                  </a:lnTo>
                  <a:lnTo>
                    <a:pt x="278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8"/>
            <p:cNvSpPr/>
            <p:nvPr/>
          </p:nvSpPr>
          <p:spPr>
            <a:xfrm>
              <a:off x="6546575" y="1999100"/>
              <a:ext cx="520875" cy="10225"/>
            </a:xfrm>
            <a:custGeom>
              <a:rect b="b" l="l" r="r" t="t"/>
              <a:pathLst>
                <a:path extrusionOk="0" h="409" w="20835">
                  <a:moveTo>
                    <a:pt x="1" y="0"/>
                  </a:moveTo>
                  <a:lnTo>
                    <a:pt x="1" y="408"/>
                  </a:lnTo>
                  <a:lnTo>
                    <a:pt x="20835" y="408"/>
                  </a:lnTo>
                  <a:lnTo>
                    <a:pt x="208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8" name="Google Shape;2938;p88"/>
          <p:cNvSpPr/>
          <p:nvPr/>
        </p:nvSpPr>
        <p:spPr>
          <a:xfrm rot="-5400496">
            <a:off x="2946447" y="3460551"/>
            <a:ext cx="267359" cy="770699"/>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accent5"/>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928"/>
                                        </p:tgtEl>
                                        <p:attrNameLst>
                                          <p:attrName>style.visibility</p:attrName>
                                        </p:attrNameLst>
                                      </p:cBhvr>
                                      <p:to>
                                        <p:strVal val="visible"/>
                                      </p:to>
                                    </p:set>
                                    <p:animEffect filter="fade" transition="in">
                                      <p:cBhvr>
                                        <p:cTn dur="1000"/>
                                        <p:tgtEl>
                                          <p:spTgt spid="2928"/>
                                        </p:tgtEl>
                                      </p:cBhvr>
                                    </p:animEffect>
                                  </p:childTnLst>
                                </p:cTn>
                              </p:par>
                              <p:par>
                                <p:cTn fill="hold" nodeType="withEffect" presetClass="entr" presetID="10" presetSubtype="0">
                                  <p:stCondLst>
                                    <p:cond delay="0"/>
                                  </p:stCondLst>
                                  <p:childTnLst>
                                    <p:set>
                                      <p:cBhvr>
                                        <p:cTn dur="1" fill="hold">
                                          <p:stCondLst>
                                            <p:cond delay="0"/>
                                          </p:stCondLst>
                                        </p:cTn>
                                        <p:tgtEl>
                                          <p:spTgt spid="2930"/>
                                        </p:tgtEl>
                                        <p:attrNameLst>
                                          <p:attrName>style.visibility</p:attrName>
                                        </p:attrNameLst>
                                      </p:cBhvr>
                                      <p:to>
                                        <p:strVal val="visible"/>
                                      </p:to>
                                    </p:set>
                                    <p:animEffect filter="fade" transition="in">
                                      <p:cBhvr>
                                        <p:cTn dur="1000"/>
                                        <p:tgtEl>
                                          <p:spTgt spid="2930"/>
                                        </p:tgtEl>
                                      </p:cBhvr>
                                    </p:animEffect>
                                  </p:childTnLst>
                                </p:cTn>
                              </p:par>
                              <p:par>
                                <p:cTn fill="hold" nodeType="withEffect" presetClass="entr" presetID="10" presetSubtype="0">
                                  <p:stCondLst>
                                    <p:cond delay="0"/>
                                  </p:stCondLst>
                                  <p:childTnLst>
                                    <p:set>
                                      <p:cBhvr>
                                        <p:cTn dur="1" fill="hold">
                                          <p:stCondLst>
                                            <p:cond delay="0"/>
                                          </p:stCondLst>
                                        </p:cTn>
                                        <p:tgtEl>
                                          <p:spTgt spid="2938"/>
                                        </p:tgtEl>
                                        <p:attrNameLst>
                                          <p:attrName>style.visibility</p:attrName>
                                        </p:attrNameLst>
                                      </p:cBhvr>
                                      <p:to>
                                        <p:strVal val="visible"/>
                                      </p:to>
                                    </p:set>
                                    <p:animEffect filter="fade" transition="in">
                                      <p:cBhvr>
                                        <p:cTn dur="1000"/>
                                        <p:tgtEl>
                                          <p:spTgt spid="2938"/>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927"/>
                                        </p:tgtEl>
                                        <p:attrNameLst>
                                          <p:attrName>style.visibility</p:attrName>
                                        </p:attrNameLst>
                                      </p:cBhvr>
                                      <p:to>
                                        <p:strVal val="visible"/>
                                      </p:to>
                                    </p:set>
                                    <p:animEffect filter="fade" transition="in">
                                      <p:cBhvr>
                                        <p:cTn dur="1000"/>
                                        <p:tgtEl>
                                          <p:spTgt spid="2927"/>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929"/>
                                        </p:tgtEl>
                                        <p:attrNameLst>
                                          <p:attrName>style.visibility</p:attrName>
                                        </p:attrNameLst>
                                      </p:cBhvr>
                                      <p:to>
                                        <p:strVal val="visible"/>
                                      </p:to>
                                    </p:set>
                                    <p:animEffect filter="fade" transition="in">
                                      <p:cBhvr>
                                        <p:cTn dur="1000"/>
                                        <p:tgtEl>
                                          <p:spTgt spid="292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2" name="Shape 2942"/>
        <p:cNvGrpSpPr/>
        <p:nvPr/>
      </p:nvGrpSpPr>
      <p:grpSpPr>
        <a:xfrm>
          <a:off x="0" y="0"/>
          <a:ext cx="0" cy="0"/>
          <a:chOff x="0" y="0"/>
          <a:chExt cx="0" cy="0"/>
        </a:xfrm>
      </p:grpSpPr>
      <p:grpSp>
        <p:nvGrpSpPr>
          <p:cNvPr id="2943" name="Google Shape;2943;p89"/>
          <p:cNvGrpSpPr/>
          <p:nvPr/>
        </p:nvGrpSpPr>
        <p:grpSpPr>
          <a:xfrm>
            <a:off x="1613550" y="1401788"/>
            <a:ext cx="5916894" cy="2548655"/>
            <a:chOff x="1613550" y="1401788"/>
            <a:chExt cx="5916894" cy="2548655"/>
          </a:xfrm>
        </p:grpSpPr>
        <p:sp>
          <p:nvSpPr>
            <p:cNvPr id="2944" name="Google Shape;2944;p89"/>
            <p:cNvSpPr/>
            <p:nvPr/>
          </p:nvSpPr>
          <p:spPr>
            <a:xfrm>
              <a:off x="1613550" y="1401788"/>
              <a:ext cx="5916894" cy="2548655"/>
            </a:xfrm>
            <a:custGeom>
              <a:rect b="b" l="l" r="r" t="t"/>
              <a:pathLst>
                <a:path extrusionOk="0" h="16314" w="24018">
                  <a:moveTo>
                    <a:pt x="1" y="1"/>
                  </a:moveTo>
                  <a:lnTo>
                    <a:pt x="1" y="15326"/>
                  </a:lnTo>
                  <a:cubicBezTo>
                    <a:pt x="240" y="15379"/>
                    <a:pt x="484" y="15406"/>
                    <a:pt x="728" y="15406"/>
                  </a:cubicBezTo>
                  <a:cubicBezTo>
                    <a:pt x="972" y="15406"/>
                    <a:pt x="1216" y="15379"/>
                    <a:pt x="1455" y="15326"/>
                  </a:cubicBezTo>
                  <a:cubicBezTo>
                    <a:pt x="2110" y="15186"/>
                    <a:pt x="3244" y="14730"/>
                    <a:pt x="3738" y="14730"/>
                  </a:cubicBezTo>
                  <a:cubicBezTo>
                    <a:pt x="3806" y="14730"/>
                    <a:pt x="3862" y="14739"/>
                    <a:pt x="3903" y="14758"/>
                  </a:cubicBezTo>
                  <a:cubicBezTo>
                    <a:pt x="4075" y="14854"/>
                    <a:pt x="4318" y="14923"/>
                    <a:pt x="4644" y="14923"/>
                  </a:cubicBezTo>
                  <a:cubicBezTo>
                    <a:pt x="4925" y="14923"/>
                    <a:pt x="5267" y="14872"/>
                    <a:pt x="5677" y="14740"/>
                  </a:cubicBezTo>
                  <a:cubicBezTo>
                    <a:pt x="5764" y="14711"/>
                    <a:pt x="5856" y="14698"/>
                    <a:pt x="5952" y="14698"/>
                  </a:cubicBezTo>
                  <a:cubicBezTo>
                    <a:pt x="6839" y="14698"/>
                    <a:pt x="8058" y="15829"/>
                    <a:pt x="8426" y="15893"/>
                  </a:cubicBezTo>
                  <a:cubicBezTo>
                    <a:pt x="8800" y="15975"/>
                    <a:pt x="9787" y="16310"/>
                    <a:pt x="10385" y="16310"/>
                  </a:cubicBezTo>
                  <a:cubicBezTo>
                    <a:pt x="10439" y="16310"/>
                    <a:pt x="10490" y="16307"/>
                    <a:pt x="10537" y="16301"/>
                  </a:cubicBezTo>
                  <a:cubicBezTo>
                    <a:pt x="10927" y="16257"/>
                    <a:pt x="11322" y="16235"/>
                    <a:pt x="11716" y="16235"/>
                  </a:cubicBezTo>
                  <a:cubicBezTo>
                    <a:pt x="12111" y="16235"/>
                    <a:pt x="12506" y="16257"/>
                    <a:pt x="12896" y="16301"/>
                  </a:cubicBezTo>
                  <a:cubicBezTo>
                    <a:pt x="12934" y="16310"/>
                    <a:pt x="12983" y="16313"/>
                    <a:pt x="13040" y="16313"/>
                  </a:cubicBezTo>
                  <a:cubicBezTo>
                    <a:pt x="13598" y="16313"/>
                    <a:pt x="14986" y="15958"/>
                    <a:pt x="15645" y="15893"/>
                  </a:cubicBezTo>
                  <a:cubicBezTo>
                    <a:pt x="16093" y="15850"/>
                    <a:pt x="16326" y="15766"/>
                    <a:pt x="16596" y="15766"/>
                  </a:cubicBezTo>
                  <a:cubicBezTo>
                    <a:pt x="16765" y="15766"/>
                    <a:pt x="16947" y="15798"/>
                    <a:pt x="17206" y="15893"/>
                  </a:cubicBezTo>
                  <a:cubicBezTo>
                    <a:pt x="17696" y="16079"/>
                    <a:pt x="18809" y="16175"/>
                    <a:pt x="19711" y="16175"/>
                  </a:cubicBezTo>
                  <a:cubicBezTo>
                    <a:pt x="20017" y="16175"/>
                    <a:pt x="20298" y="16164"/>
                    <a:pt x="20523" y="16142"/>
                  </a:cubicBezTo>
                  <a:cubicBezTo>
                    <a:pt x="20631" y="16131"/>
                    <a:pt x="20756" y="16127"/>
                    <a:pt x="20893" y="16127"/>
                  </a:cubicBezTo>
                  <a:cubicBezTo>
                    <a:pt x="21391" y="16127"/>
                    <a:pt x="22053" y="16183"/>
                    <a:pt x="22650" y="16183"/>
                  </a:cubicBezTo>
                  <a:cubicBezTo>
                    <a:pt x="23241" y="16183"/>
                    <a:pt x="23769" y="16128"/>
                    <a:pt x="24017" y="15911"/>
                  </a:cubicBezTo>
                  <a:lnTo>
                    <a:pt x="24017" y="1"/>
                  </a:lnTo>
                  <a:close/>
                </a:path>
              </a:pathLst>
            </a:custGeom>
            <a:solidFill>
              <a:schemeClr val="accent2"/>
            </a:solidFill>
            <a:ln>
              <a:noFill/>
            </a:ln>
            <a:effectLst>
              <a:outerShdw rotWithShape="0" algn="bl" dir="324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945" name="Google Shape;2945;p89"/>
            <p:cNvSpPr/>
            <p:nvPr/>
          </p:nvSpPr>
          <p:spPr>
            <a:xfrm>
              <a:off x="1615775" y="1401788"/>
              <a:ext cx="5912460" cy="259722"/>
            </a:xfrm>
            <a:custGeom>
              <a:rect b="b" l="l" r="r" t="t"/>
              <a:pathLst>
                <a:path extrusionOk="0" h="3158" w="24000">
                  <a:moveTo>
                    <a:pt x="1" y="1"/>
                  </a:moveTo>
                  <a:lnTo>
                    <a:pt x="1" y="3158"/>
                  </a:lnTo>
                  <a:lnTo>
                    <a:pt x="23999" y="3158"/>
                  </a:lnTo>
                  <a:lnTo>
                    <a:pt x="239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6" name="Google Shape;2946;p89"/>
          <p:cNvSpPr txBox="1"/>
          <p:nvPr>
            <p:ph type="title"/>
          </p:nvPr>
        </p:nvSpPr>
        <p:spPr>
          <a:xfrm>
            <a:off x="2322600" y="1776125"/>
            <a:ext cx="4498800" cy="180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sp>
        <p:nvSpPr>
          <p:cNvPr id="2947" name="Google Shape;2947;p89"/>
          <p:cNvSpPr/>
          <p:nvPr/>
        </p:nvSpPr>
        <p:spPr>
          <a:xfrm rot="256844">
            <a:off x="3547875" y="1161898"/>
            <a:ext cx="2048383" cy="452372"/>
          </a:xfrm>
          <a:custGeom>
            <a:rect b="b" l="l" r="r" t="t"/>
            <a:pathLst>
              <a:path extrusionOk="0" h="8302" w="37475">
                <a:moveTo>
                  <a:pt x="633" y="1"/>
                </a:moveTo>
                <a:lnTo>
                  <a:pt x="385" y="463"/>
                </a:lnTo>
                <a:lnTo>
                  <a:pt x="610" y="992"/>
                </a:lnTo>
                <a:lnTo>
                  <a:pt x="321" y="2409"/>
                </a:lnTo>
                <a:lnTo>
                  <a:pt x="0" y="3263"/>
                </a:lnTo>
                <a:lnTo>
                  <a:pt x="418" y="3741"/>
                </a:lnTo>
                <a:lnTo>
                  <a:pt x="385" y="4867"/>
                </a:lnTo>
                <a:lnTo>
                  <a:pt x="161" y="5380"/>
                </a:lnTo>
                <a:lnTo>
                  <a:pt x="468" y="6818"/>
                </a:lnTo>
                <a:lnTo>
                  <a:pt x="286" y="7177"/>
                </a:lnTo>
                <a:lnTo>
                  <a:pt x="24" y="7435"/>
                </a:lnTo>
                <a:lnTo>
                  <a:pt x="972" y="7735"/>
                </a:lnTo>
                <a:lnTo>
                  <a:pt x="1163" y="8204"/>
                </a:lnTo>
                <a:lnTo>
                  <a:pt x="36666" y="8301"/>
                </a:lnTo>
                <a:lnTo>
                  <a:pt x="36666" y="8301"/>
                </a:lnTo>
                <a:lnTo>
                  <a:pt x="36650" y="8080"/>
                </a:lnTo>
                <a:lnTo>
                  <a:pt x="36745" y="7976"/>
                </a:lnTo>
                <a:lnTo>
                  <a:pt x="36790" y="7544"/>
                </a:lnTo>
                <a:lnTo>
                  <a:pt x="36501" y="6706"/>
                </a:lnTo>
                <a:lnTo>
                  <a:pt x="36692" y="5770"/>
                </a:lnTo>
                <a:lnTo>
                  <a:pt x="36276" y="4725"/>
                </a:lnTo>
                <a:lnTo>
                  <a:pt x="36482" y="4462"/>
                </a:lnTo>
                <a:lnTo>
                  <a:pt x="36976" y="3968"/>
                </a:lnTo>
                <a:lnTo>
                  <a:pt x="37121" y="3334"/>
                </a:lnTo>
                <a:lnTo>
                  <a:pt x="37140" y="2172"/>
                </a:lnTo>
                <a:lnTo>
                  <a:pt x="37475" y="1844"/>
                </a:lnTo>
                <a:lnTo>
                  <a:pt x="36685" y="1163"/>
                </a:lnTo>
                <a:lnTo>
                  <a:pt x="36690" y="384"/>
                </a:lnTo>
                <a:lnTo>
                  <a:pt x="36809" y="61"/>
                </a:lnTo>
                <a:lnTo>
                  <a:pt x="36780" y="1"/>
                </a:lnTo>
                <a:close/>
              </a:path>
            </a:pathLst>
          </a:custGeom>
          <a:solidFill>
            <a:schemeClr val="lt2">
              <a:alpha val="59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81" name="Shape 1981"/>
        <p:cNvGrpSpPr/>
        <p:nvPr/>
      </p:nvGrpSpPr>
      <p:grpSpPr>
        <a:xfrm>
          <a:off x="0" y="0"/>
          <a:ext cx="0" cy="0"/>
          <a:chOff x="0" y="0"/>
          <a:chExt cx="0" cy="0"/>
        </a:xfrm>
      </p:grpSpPr>
      <p:sp>
        <p:nvSpPr>
          <p:cNvPr id="1982" name="Google Shape;1982;p54"/>
          <p:cNvSpPr/>
          <p:nvPr/>
        </p:nvSpPr>
        <p:spPr>
          <a:xfrm>
            <a:off x="5755600" y="1962975"/>
            <a:ext cx="1756857" cy="1217552"/>
          </a:xfrm>
          <a:custGeom>
            <a:rect b="b" l="l" r="r" t="t"/>
            <a:pathLst>
              <a:path extrusionOk="0" h="22541" w="24018">
                <a:moveTo>
                  <a:pt x="1" y="1"/>
                </a:moveTo>
                <a:lnTo>
                  <a:pt x="1" y="22474"/>
                </a:lnTo>
                <a:cubicBezTo>
                  <a:pt x="240" y="22518"/>
                  <a:pt x="484" y="22540"/>
                  <a:pt x="728" y="22540"/>
                </a:cubicBezTo>
                <a:cubicBezTo>
                  <a:pt x="972" y="22540"/>
                  <a:pt x="1216" y="22518"/>
                  <a:pt x="1455" y="22474"/>
                </a:cubicBezTo>
                <a:cubicBezTo>
                  <a:pt x="2094" y="22334"/>
                  <a:pt x="3240" y="21878"/>
                  <a:pt x="3737" y="21878"/>
                </a:cubicBezTo>
                <a:cubicBezTo>
                  <a:pt x="3806" y="21878"/>
                  <a:pt x="3862" y="21887"/>
                  <a:pt x="3903" y="21906"/>
                </a:cubicBezTo>
                <a:cubicBezTo>
                  <a:pt x="4075" y="21992"/>
                  <a:pt x="4318" y="22063"/>
                  <a:pt x="4644" y="22063"/>
                </a:cubicBezTo>
                <a:cubicBezTo>
                  <a:pt x="4925" y="22063"/>
                  <a:pt x="5266" y="22010"/>
                  <a:pt x="5677" y="21871"/>
                </a:cubicBezTo>
                <a:cubicBezTo>
                  <a:pt x="6501" y="21591"/>
                  <a:pt x="7814" y="21081"/>
                  <a:pt x="8324" y="21081"/>
                </a:cubicBezTo>
                <a:cubicBezTo>
                  <a:pt x="8363" y="21081"/>
                  <a:pt x="8397" y="21084"/>
                  <a:pt x="8426" y="21090"/>
                </a:cubicBezTo>
                <a:cubicBezTo>
                  <a:pt x="8815" y="21158"/>
                  <a:pt x="9865" y="21823"/>
                  <a:pt x="10454" y="21823"/>
                </a:cubicBezTo>
                <a:cubicBezTo>
                  <a:pt x="10483" y="21823"/>
                  <a:pt x="10510" y="21821"/>
                  <a:pt x="10537" y="21818"/>
                </a:cubicBezTo>
                <a:cubicBezTo>
                  <a:pt x="10927" y="21773"/>
                  <a:pt x="11317" y="21751"/>
                  <a:pt x="11710" y="21751"/>
                </a:cubicBezTo>
                <a:cubicBezTo>
                  <a:pt x="12102" y="21751"/>
                  <a:pt x="12497" y="21773"/>
                  <a:pt x="12896" y="21818"/>
                </a:cubicBezTo>
                <a:cubicBezTo>
                  <a:pt x="13263" y="21901"/>
                  <a:pt x="14726" y="22392"/>
                  <a:pt x="15504" y="22392"/>
                </a:cubicBezTo>
                <a:cubicBezTo>
                  <a:pt x="15554" y="22392"/>
                  <a:pt x="15601" y="22390"/>
                  <a:pt x="15645" y="22385"/>
                </a:cubicBezTo>
                <a:cubicBezTo>
                  <a:pt x="16096" y="22341"/>
                  <a:pt x="16329" y="22250"/>
                  <a:pt x="16601" y="22250"/>
                </a:cubicBezTo>
                <a:cubicBezTo>
                  <a:pt x="16768" y="22250"/>
                  <a:pt x="16950" y="22284"/>
                  <a:pt x="17206" y="22385"/>
                </a:cubicBezTo>
                <a:cubicBezTo>
                  <a:pt x="17247" y="22401"/>
                  <a:pt x="17292" y="22408"/>
                  <a:pt x="17342" y="22408"/>
                </a:cubicBezTo>
                <a:cubicBezTo>
                  <a:pt x="18080" y="22408"/>
                  <a:pt x="19691" y="20766"/>
                  <a:pt x="20523" y="20682"/>
                </a:cubicBezTo>
                <a:cubicBezTo>
                  <a:pt x="20561" y="20679"/>
                  <a:pt x="20602" y="20677"/>
                  <a:pt x="20644" y="20677"/>
                </a:cubicBezTo>
                <a:cubicBezTo>
                  <a:pt x="21385" y="20677"/>
                  <a:pt x="22719" y="21230"/>
                  <a:pt x="23515" y="21230"/>
                </a:cubicBezTo>
                <a:cubicBezTo>
                  <a:pt x="23728" y="21230"/>
                  <a:pt x="23903" y="21191"/>
                  <a:pt x="24017" y="21090"/>
                </a:cubicBezTo>
                <a:lnTo>
                  <a:pt x="24017" y="1"/>
                </a:lnTo>
                <a:lnTo>
                  <a:pt x="22705" y="1"/>
                </a:lnTo>
                <a:lnTo>
                  <a:pt x="22066" y="976"/>
                </a:lnTo>
                <a:lnTo>
                  <a:pt x="22545" y="976"/>
                </a:lnTo>
                <a:lnTo>
                  <a:pt x="22545" y="2608"/>
                </a:lnTo>
                <a:lnTo>
                  <a:pt x="20931" y="2608"/>
                </a:lnTo>
                <a:lnTo>
                  <a:pt x="20931" y="976"/>
                </a:lnTo>
                <a:lnTo>
                  <a:pt x="21410" y="976"/>
                </a:lnTo>
                <a:lnTo>
                  <a:pt x="22048" y="1"/>
                </a:lnTo>
                <a:lnTo>
                  <a:pt x="19459" y="1"/>
                </a:lnTo>
                <a:lnTo>
                  <a:pt x="18820" y="976"/>
                </a:lnTo>
                <a:lnTo>
                  <a:pt x="19299" y="976"/>
                </a:lnTo>
                <a:lnTo>
                  <a:pt x="19299" y="2608"/>
                </a:lnTo>
                <a:lnTo>
                  <a:pt x="17685" y="2608"/>
                </a:lnTo>
                <a:lnTo>
                  <a:pt x="17685" y="976"/>
                </a:lnTo>
                <a:lnTo>
                  <a:pt x="18164" y="976"/>
                </a:lnTo>
                <a:lnTo>
                  <a:pt x="18820" y="1"/>
                </a:lnTo>
                <a:lnTo>
                  <a:pt x="16213" y="1"/>
                </a:lnTo>
                <a:lnTo>
                  <a:pt x="15574" y="976"/>
                </a:lnTo>
                <a:lnTo>
                  <a:pt x="16053" y="976"/>
                </a:lnTo>
                <a:lnTo>
                  <a:pt x="16053" y="2608"/>
                </a:lnTo>
                <a:lnTo>
                  <a:pt x="14439" y="2608"/>
                </a:lnTo>
                <a:lnTo>
                  <a:pt x="14439" y="976"/>
                </a:lnTo>
                <a:lnTo>
                  <a:pt x="14918" y="976"/>
                </a:lnTo>
                <a:lnTo>
                  <a:pt x="15574" y="1"/>
                </a:lnTo>
                <a:lnTo>
                  <a:pt x="12967" y="1"/>
                </a:lnTo>
                <a:lnTo>
                  <a:pt x="12328" y="976"/>
                </a:lnTo>
                <a:lnTo>
                  <a:pt x="12825" y="976"/>
                </a:lnTo>
                <a:lnTo>
                  <a:pt x="12825" y="2608"/>
                </a:lnTo>
                <a:lnTo>
                  <a:pt x="11193" y="2608"/>
                </a:lnTo>
                <a:lnTo>
                  <a:pt x="11193" y="976"/>
                </a:lnTo>
                <a:lnTo>
                  <a:pt x="11690" y="976"/>
                </a:lnTo>
                <a:lnTo>
                  <a:pt x="12328" y="1"/>
                </a:lnTo>
                <a:lnTo>
                  <a:pt x="9739" y="1"/>
                </a:lnTo>
                <a:lnTo>
                  <a:pt x="9082" y="976"/>
                </a:lnTo>
                <a:lnTo>
                  <a:pt x="9579" y="976"/>
                </a:lnTo>
                <a:lnTo>
                  <a:pt x="9579" y="2608"/>
                </a:lnTo>
                <a:lnTo>
                  <a:pt x="7965" y="2608"/>
                </a:lnTo>
                <a:lnTo>
                  <a:pt x="7965" y="976"/>
                </a:lnTo>
                <a:lnTo>
                  <a:pt x="8444" y="976"/>
                </a:lnTo>
                <a:lnTo>
                  <a:pt x="9082" y="1"/>
                </a:lnTo>
                <a:lnTo>
                  <a:pt x="6493" y="1"/>
                </a:lnTo>
                <a:lnTo>
                  <a:pt x="5836" y="976"/>
                </a:lnTo>
                <a:lnTo>
                  <a:pt x="6333" y="976"/>
                </a:lnTo>
                <a:lnTo>
                  <a:pt x="6333" y="2608"/>
                </a:lnTo>
                <a:lnTo>
                  <a:pt x="4719" y="2608"/>
                </a:lnTo>
                <a:lnTo>
                  <a:pt x="4719" y="976"/>
                </a:lnTo>
                <a:lnTo>
                  <a:pt x="5198" y="976"/>
                </a:lnTo>
                <a:lnTo>
                  <a:pt x="5836" y="1"/>
                </a:lnTo>
                <a:lnTo>
                  <a:pt x="3264" y="1"/>
                </a:lnTo>
                <a:lnTo>
                  <a:pt x="2590" y="976"/>
                </a:lnTo>
                <a:lnTo>
                  <a:pt x="3087" y="976"/>
                </a:lnTo>
                <a:lnTo>
                  <a:pt x="3087" y="2608"/>
                </a:lnTo>
                <a:lnTo>
                  <a:pt x="1455" y="2608"/>
                </a:lnTo>
                <a:lnTo>
                  <a:pt x="1455" y="976"/>
                </a:lnTo>
                <a:lnTo>
                  <a:pt x="1952" y="976"/>
                </a:lnTo>
                <a:lnTo>
                  <a:pt x="2590" y="1"/>
                </a:lnTo>
                <a:close/>
              </a:path>
            </a:pathLst>
          </a:custGeom>
          <a:solidFill>
            <a:schemeClr val="accent2"/>
          </a:solidFill>
          <a:ln>
            <a:noFill/>
          </a:ln>
          <a:effectLst>
            <a:outerShdw rotWithShape="0" algn="bl" dir="324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983" name="Google Shape;1983;p54"/>
          <p:cNvSpPr txBox="1"/>
          <p:nvPr>
            <p:ph type="title"/>
          </p:nvPr>
        </p:nvSpPr>
        <p:spPr>
          <a:xfrm>
            <a:off x="5734500" y="2352413"/>
            <a:ext cx="1799100" cy="4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
            </a:r>
            <a:r>
              <a:rPr lang="en"/>
              <a:t>omeone</a:t>
            </a:r>
            <a:r>
              <a:rPr lang="en"/>
              <a:t> F</a:t>
            </a:r>
            <a:r>
              <a:rPr lang="en"/>
              <a:t>amous</a:t>
            </a:r>
            <a:endParaRPr/>
          </a:p>
        </p:txBody>
      </p:sp>
      <p:sp>
        <p:nvSpPr>
          <p:cNvPr id="1984" name="Google Shape;1984;p54"/>
          <p:cNvSpPr txBox="1"/>
          <p:nvPr>
            <p:ph idx="1" type="subTitle"/>
          </p:nvPr>
        </p:nvSpPr>
        <p:spPr>
          <a:xfrm>
            <a:off x="1610388" y="1783038"/>
            <a:ext cx="3673800" cy="157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This is a quote, words full of wisdom that someone important said and can make the reader get inspired.”</a:t>
            </a:r>
            <a:endParaRPr/>
          </a:p>
        </p:txBody>
      </p:sp>
      <p:grpSp>
        <p:nvGrpSpPr>
          <p:cNvPr id="1985" name="Google Shape;1985;p54"/>
          <p:cNvGrpSpPr/>
          <p:nvPr/>
        </p:nvGrpSpPr>
        <p:grpSpPr>
          <a:xfrm>
            <a:off x="6122324" y="1506438"/>
            <a:ext cx="1128412" cy="1005901"/>
            <a:chOff x="6122324" y="1469025"/>
            <a:chExt cx="1128412" cy="1005901"/>
          </a:xfrm>
        </p:grpSpPr>
        <p:sp>
          <p:nvSpPr>
            <p:cNvPr id="1986" name="Google Shape;1986;p54"/>
            <p:cNvSpPr/>
            <p:nvPr/>
          </p:nvSpPr>
          <p:spPr>
            <a:xfrm rot="-1868244">
              <a:off x="6207549" y="1673728"/>
              <a:ext cx="957962" cy="596496"/>
            </a:xfrm>
            <a:custGeom>
              <a:rect b="b" l="l" r="r" t="t"/>
              <a:pathLst>
                <a:path extrusionOk="0" h="18413" w="29569">
                  <a:moveTo>
                    <a:pt x="3247" y="1"/>
                  </a:moveTo>
                  <a:lnTo>
                    <a:pt x="3796" y="2590"/>
                  </a:lnTo>
                  <a:lnTo>
                    <a:pt x="1650" y="4063"/>
                  </a:lnTo>
                  <a:lnTo>
                    <a:pt x="2147" y="6741"/>
                  </a:lnTo>
                  <a:lnTo>
                    <a:pt x="1" y="8178"/>
                  </a:lnTo>
                  <a:lnTo>
                    <a:pt x="25773" y="18412"/>
                  </a:lnTo>
                  <a:lnTo>
                    <a:pt x="27919" y="16975"/>
                  </a:lnTo>
                  <a:lnTo>
                    <a:pt x="27405" y="14315"/>
                  </a:lnTo>
                  <a:lnTo>
                    <a:pt x="29569" y="12825"/>
                  </a:lnTo>
                  <a:lnTo>
                    <a:pt x="29019" y="10235"/>
                  </a:lnTo>
                  <a:lnTo>
                    <a:pt x="3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rot="-1868244">
              <a:off x="6625211" y="1838125"/>
              <a:ext cx="124147" cy="273547"/>
            </a:xfrm>
            <a:custGeom>
              <a:rect b="b" l="l" r="r" t="t"/>
              <a:pathLst>
                <a:path extrusionOk="0" h="8444" w="3832">
                  <a:moveTo>
                    <a:pt x="3176" y="1"/>
                  </a:moveTo>
                  <a:lnTo>
                    <a:pt x="3140" y="36"/>
                  </a:lnTo>
                  <a:lnTo>
                    <a:pt x="3193" y="2466"/>
                  </a:lnTo>
                  <a:lnTo>
                    <a:pt x="1491" y="4187"/>
                  </a:lnTo>
                  <a:lnTo>
                    <a:pt x="1544" y="6617"/>
                  </a:lnTo>
                  <a:lnTo>
                    <a:pt x="1" y="8195"/>
                  </a:lnTo>
                  <a:lnTo>
                    <a:pt x="621" y="8444"/>
                  </a:lnTo>
                  <a:lnTo>
                    <a:pt x="2182" y="6883"/>
                  </a:lnTo>
                  <a:lnTo>
                    <a:pt x="2129" y="4453"/>
                  </a:lnTo>
                  <a:lnTo>
                    <a:pt x="3832" y="2714"/>
                  </a:lnTo>
                  <a:lnTo>
                    <a:pt x="3779" y="284"/>
                  </a:lnTo>
                  <a:lnTo>
                    <a:pt x="3814" y="249"/>
                  </a:lnTo>
                  <a:lnTo>
                    <a:pt x="31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rot="-1868244">
              <a:off x="6960833" y="1782428"/>
              <a:ext cx="124147" cy="273547"/>
            </a:xfrm>
            <a:custGeom>
              <a:rect b="b" l="l" r="r" t="t"/>
              <a:pathLst>
                <a:path extrusionOk="0" h="8444" w="3832">
                  <a:moveTo>
                    <a:pt x="3175" y="0"/>
                  </a:moveTo>
                  <a:lnTo>
                    <a:pt x="3157" y="18"/>
                  </a:lnTo>
                  <a:lnTo>
                    <a:pt x="3211" y="2448"/>
                  </a:lnTo>
                  <a:lnTo>
                    <a:pt x="1508" y="4186"/>
                  </a:lnTo>
                  <a:lnTo>
                    <a:pt x="1543" y="6616"/>
                  </a:lnTo>
                  <a:lnTo>
                    <a:pt x="0" y="8195"/>
                  </a:lnTo>
                  <a:lnTo>
                    <a:pt x="639" y="8443"/>
                  </a:lnTo>
                  <a:lnTo>
                    <a:pt x="2182" y="6864"/>
                  </a:lnTo>
                  <a:lnTo>
                    <a:pt x="2129" y="4434"/>
                  </a:lnTo>
                  <a:lnTo>
                    <a:pt x="3831" y="2714"/>
                  </a:lnTo>
                  <a:lnTo>
                    <a:pt x="3796" y="284"/>
                  </a:lnTo>
                  <a:lnTo>
                    <a:pt x="3814" y="248"/>
                  </a:lnTo>
                  <a:lnTo>
                    <a:pt x="31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rot="-1868244">
              <a:off x="6849125" y="1800893"/>
              <a:ext cx="124147" cy="273547"/>
            </a:xfrm>
            <a:custGeom>
              <a:rect b="b" l="l" r="r" t="t"/>
              <a:pathLst>
                <a:path extrusionOk="0" h="8444" w="3832">
                  <a:moveTo>
                    <a:pt x="3175" y="0"/>
                  </a:moveTo>
                  <a:lnTo>
                    <a:pt x="3140" y="36"/>
                  </a:lnTo>
                  <a:lnTo>
                    <a:pt x="3193" y="2448"/>
                  </a:lnTo>
                  <a:lnTo>
                    <a:pt x="1490" y="4186"/>
                  </a:lnTo>
                  <a:lnTo>
                    <a:pt x="1543" y="6616"/>
                  </a:lnTo>
                  <a:lnTo>
                    <a:pt x="0" y="8195"/>
                  </a:lnTo>
                  <a:lnTo>
                    <a:pt x="621" y="8443"/>
                  </a:lnTo>
                  <a:lnTo>
                    <a:pt x="2182" y="6865"/>
                  </a:lnTo>
                  <a:lnTo>
                    <a:pt x="2129" y="4435"/>
                  </a:lnTo>
                  <a:lnTo>
                    <a:pt x="3831" y="2714"/>
                  </a:lnTo>
                  <a:lnTo>
                    <a:pt x="3778" y="284"/>
                  </a:lnTo>
                  <a:lnTo>
                    <a:pt x="3814" y="249"/>
                  </a:lnTo>
                  <a:lnTo>
                    <a:pt x="31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rot="-1868244">
              <a:off x="6744026" y="1818047"/>
              <a:ext cx="124730" cy="273547"/>
            </a:xfrm>
            <a:custGeom>
              <a:rect b="b" l="l" r="r" t="t"/>
              <a:pathLst>
                <a:path extrusionOk="0" h="8444" w="3850">
                  <a:moveTo>
                    <a:pt x="3193" y="0"/>
                  </a:moveTo>
                  <a:lnTo>
                    <a:pt x="3158" y="36"/>
                  </a:lnTo>
                  <a:lnTo>
                    <a:pt x="3211" y="2466"/>
                  </a:lnTo>
                  <a:lnTo>
                    <a:pt x="1508" y="4186"/>
                  </a:lnTo>
                  <a:lnTo>
                    <a:pt x="1561" y="6616"/>
                  </a:lnTo>
                  <a:lnTo>
                    <a:pt x="1" y="8195"/>
                  </a:lnTo>
                  <a:lnTo>
                    <a:pt x="639" y="8443"/>
                  </a:lnTo>
                  <a:lnTo>
                    <a:pt x="2182" y="6865"/>
                  </a:lnTo>
                  <a:lnTo>
                    <a:pt x="2129" y="4435"/>
                  </a:lnTo>
                  <a:lnTo>
                    <a:pt x="3850" y="2714"/>
                  </a:lnTo>
                  <a:lnTo>
                    <a:pt x="3796" y="284"/>
                  </a:lnTo>
                  <a:lnTo>
                    <a:pt x="3814" y="249"/>
                  </a:lnTo>
                  <a:lnTo>
                    <a:pt x="3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rot="-1868244">
              <a:off x="6289234" y="1893945"/>
              <a:ext cx="124730" cy="274097"/>
            </a:xfrm>
            <a:custGeom>
              <a:rect b="b" l="l" r="r" t="t"/>
              <a:pathLst>
                <a:path extrusionOk="0" h="8461" w="3850">
                  <a:moveTo>
                    <a:pt x="3193" y="0"/>
                  </a:moveTo>
                  <a:lnTo>
                    <a:pt x="3158" y="36"/>
                  </a:lnTo>
                  <a:lnTo>
                    <a:pt x="3211" y="2466"/>
                  </a:lnTo>
                  <a:lnTo>
                    <a:pt x="1508" y="4204"/>
                  </a:lnTo>
                  <a:lnTo>
                    <a:pt x="1561" y="6634"/>
                  </a:lnTo>
                  <a:lnTo>
                    <a:pt x="0" y="8195"/>
                  </a:lnTo>
                  <a:lnTo>
                    <a:pt x="639" y="8461"/>
                  </a:lnTo>
                  <a:lnTo>
                    <a:pt x="2200" y="6882"/>
                  </a:lnTo>
                  <a:lnTo>
                    <a:pt x="2146" y="4452"/>
                  </a:lnTo>
                  <a:lnTo>
                    <a:pt x="3849" y="2714"/>
                  </a:lnTo>
                  <a:lnTo>
                    <a:pt x="3796" y="284"/>
                  </a:lnTo>
                  <a:lnTo>
                    <a:pt x="3832" y="248"/>
                  </a:lnTo>
                  <a:lnTo>
                    <a:pt x="3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rot="-1868244">
              <a:off x="6512962" y="1856741"/>
              <a:ext cx="124730" cy="273547"/>
            </a:xfrm>
            <a:custGeom>
              <a:rect b="b" l="l" r="r" t="t"/>
              <a:pathLst>
                <a:path extrusionOk="0" h="8444" w="3850">
                  <a:moveTo>
                    <a:pt x="3194" y="1"/>
                  </a:moveTo>
                  <a:lnTo>
                    <a:pt x="3158" y="36"/>
                  </a:lnTo>
                  <a:lnTo>
                    <a:pt x="3211" y="2466"/>
                  </a:lnTo>
                  <a:lnTo>
                    <a:pt x="1509" y="4187"/>
                  </a:lnTo>
                  <a:lnTo>
                    <a:pt x="1562" y="6617"/>
                  </a:lnTo>
                  <a:lnTo>
                    <a:pt x="1" y="8195"/>
                  </a:lnTo>
                  <a:lnTo>
                    <a:pt x="639" y="8444"/>
                  </a:lnTo>
                  <a:lnTo>
                    <a:pt x="2183" y="6883"/>
                  </a:lnTo>
                  <a:lnTo>
                    <a:pt x="2147" y="4453"/>
                  </a:lnTo>
                  <a:lnTo>
                    <a:pt x="3850" y="2715"/>
                  </a:lnTo>
                  <a:lnTo>
                    <a:pt x="3797" y="285"/>
                  </a:lnTo>
                  <a:lnTo>
                    <a:pt x="3832" y="249"/>
                  </a:lnTo>
                  <a:lnTo>
                    <a:pt x="31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rot="-1868244">
              <a:off x="6401445" y="1875307"/>
              <a:ext cx="124180" cy="274130"/>
            </a:xfrm>
            <a:custGeom>
              <a:rect b="b" l="l" r="r" t="t"/>
              <a:pathLst>
                <a:path extrusionOk="0" h="8462" w="3833">
                  <a:moveTo>
                    <a:pt x="3176" y="1"/>
                  </a:moveTo>
                  <a:lnTo>
                    <a:pt x="3158" y="36"/>
                  </a:lnTo>
                  <a:lnTo>
                    <a:pt x="3194" y="2466"/>
                  </a:lnTo>
                  <a:lnTo>
                    <a:pt x="1491" y="4187"/>
                  </a:lnTo>
                  <a:lnTo>
                    <a:pt x="1544" y="6617"/>
                  </a:lnTo>
                  <a:lnTo>
                    <a:pt x="1" y="8196"/>
                  </a:lnTo>
                  <a:lnTo>
                    <a:pt x="639" y="8462"/>
                  </a:lnTo>
                  <a:lnTo>
                    <a:pt x="2183" y="6883"/>
                  </a:lnTo>
                  <a:lnTo>
                    <a:pt x="2129" y="4453"/>
                  </a:lnTo>
                  <a:lnTo>
                    <a:pt x="3832" y="2715"/>
                  </a:lnTo>
                  <a:lnTo>
                    <a:pt x="3779" y="285"/>
                  </a:lnTo>
                  <a:lnTo>
                    <a:pt x="3814" y="249"/>
                  </a:lnTo>
                  <a:lnTo>
                    <a:pt x="31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51" name="Shape 2951"/>
        <p:cNvGrpSpPr/>
        <p:nvPr/>
      </p:nvGrpSpPr>
      <p:grpSpPr>
        <a:xfrm>
          <a:off x="0" y="0"/>
          <a:ext cx="0" cy="0"/>
          <a:chOff x="0" y="0"/>
          <a:chExt cx="0" cy="0"/>
        </a:xfrm>
      </p:grpSpPr>
      <p:sp>
        <p:nvSpPr>
          <p:cNvPr id="2952" name="Google Shape;2952;p90"/>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2953" name="Google Shape;2953;p90"/>
          <p:cNvSpPr txBox="1"/>
          <p:nvPr/>
        </p:nvSpPr>
        <p:spPr>
          <a:xfrm>
            <a:off x="1040825" y="4113625"/>
            <a:ext cx="7062300" cy="2295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1200">
                <a:solidFill>
                  <a:schemeClr val="dk1"/>
                </a:solidFill>
                <a:latin typeface="Barlow Semi Condensed"/>
                <a:ea typeface="Barlow Semi Condensed"/>
                <a:cs typeface="Barlow Semi Condensed"/>
                <a:sym typeface="Barlow Semi Condensed"/>
              </a:rPr>
              <a:t>Follow the link in the graph to modify its data and then paste the new one here. </a:t>
            </a:r>
            <a:r>
              <a:rPr b="1" lang="en" sz="1200">
                <a:solidFill>
                  <a:schemeClr val="dk1"/>
                </a:solidFill>
                <a:uFill>
                  <a:noFill/>
                </a:uFill>
                <a:latin typeface="Barlow Semi Condensed"/>
                <a:ea typeface="Barlow Semi Condensed"/>
                <a:cs typeface="Barlow Semi Condensed"/>
                <a:sym typeface="Barlow Semi Condensed"/>
                <a:hlinkClick r:id="rId3">
                  <a:extLst>
                    <a:ext uri="{A12FA001-AC4F-418D-AE19-62706E023703}">
                      <ahyp:hlinkClr val="tx"/>
                    </a:ext>
                  </a:extLst>
                </a:hlinkClick>
              </a:rPr>
              <a:t>For more info, click here</a:t>
            </a:r>
            <a:endParaRPr b="1" sz="1200">
              <a:solidFill>
                <a:schemeClr val="dk1"/>
              </a:solidFill>
              <a:latin typeface="Barlow Semi Condensed"/>
              <a:ea typeface="Barlow Semi Condensed"/>
              <a:cs typeface="Barlow Semi Condensed"/>
              <a:sym typeface="Barlow Semi Condensed"/>
            </a:endParaRPr>
          </a:p>
        </p:txBody>
      </p:sp>
      <p:sp>
        <p:nvSpPr>
          <p:cNvPr id="2954" name="Google Shape;2954;p90"/>
          <p:cNvSpPr txBox="1"/>
          <p:nvPr>
            <p:ph idx="4294967295" type="subTitle"/>
          </p:nvPr>
        </p:nvSpPr>
        <p:spPr>
          <a:xfrm>
            <a:off x="5731015" y="1361600"/>
            <a:ext cx="1784400" cy="2412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1500">
                <a:latin typeface="Merriweather"/>
                <a:ea typeface="Merriweather"/>
                <a:cs typeface="Merriweather"/>
                <a:sym typeface="Merriweather"/>
              </a:rPr>
              <a:t>Venus</a:t>
            </a:r>
            <a:endParaRPr sz="1500">
              <a:latin typeface="Merriweather"/>
              <a:ea typeface="Merriweather"/>
              <a:cs typeface="Merriweather"/>
              <a:sym typeface="Merriweather"/>
            </a:endParaRPr>
          </a:p>
        </p:txBody>
      </p:sp>
      <p:sp>
        <p:nvSpPr>
          <p:cNvPr id="2955" name="Google Shape;2955;p90"/>
          <p:cNvSpPr txBox="1"/>
          <p:nvPr>
            <p:ph idx="4294967295" type="subTitle"/>
          </p:nvPr>
        </p:nvSpPr>
        <p:spPr>
          <a:xfrm>
            <a:off x="5730859" y="1602719"/>
            <a:ext cx="1784400" cy="2931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1400"/>
              <a:t>Venus is a hot planet</a:t>
            </a:r>
            <a:endParaRPr sz="1400"/>
          </a:p>
        </p:txBody>
      </p:sp>
      <p:sp>
        <p:nvSpPr>
          <p:cNvPr id="2956" name="Google Shape;2956;p90"/>
          <p:cNvSpPr txBox="1"/>
          <p:nvPr>
            <p:ph idx="4294967295" type="subTitle"/>
          </p:nvPr>
        </p:nvSpPr>
        <p:spPr>
          <a:xfrm>
            <a:off x="5730966" y="1996602"/>
            <a:ext cx="1784400" cy="2412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1500">
                <a:latin typeface="Merriweather"/>
                <a:ea typeface="Merriweather"/>
                <a:cs typeface="Merriweather"/>
                <a:sym typeface="Merriweather"/>
              </a:rPr>
              <a:t>Jupiter</a:t>
            </a:r>
            <a:endParaRPr sz="1500">
              <a:latin typeface="Merriweather"/>
              <a:ea typeface="Merriweather"/>
              <a:cs typeface="Merriweather"/>
              <a:sym typeface="Merriweather"/>
            </a:endParaRPr>
          </a:p>
        </p:txBody>
      </p:sp>
      <p:sp>
        <p:nvSpPr>
          <p:cNvPr id="2957" name="Google Shape;2957;p90"/>
          <p:cNvSpPr txBox="1"/>
          <p:nvPr>
            <p:ph idx="4294967295" type="subTitle"/>
          </p:nvPr>
        </p:nvSpPr>
        <p:spPr>
          <a:xfrm>
            <a:off x="5730824" y="2237722"/>
            <a:ext cx="1784400" cy="2931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Clr>
                <a:schemeClr val="hlink"/>
              </a:buClr>
              <a:buSzPts val="1100"/>
              <a:buFont typeface="Arial"/>
              <a:buNone/>
            </a:pPr>
            <a:r>
              <a:rPr lang="en" sz="1400"/>
              <a:t>Jupiter is a gas giant </a:t>
            </a:r>
            <a:endParaRPr sz="1400"/>
          </a:p>
        </p:txBody>
      </p:sp>
      <p:sp>
        <p:nvSpPr>
          <p:cNvPr id="2958" name="Google Shape;2958;p90"/>
          <p:cNvSpPr txBox="1"/>
          <p:nvPr>
            <p:ph idx="4294967295" type="subTitle"/>
          </p:nvPr>
        </p:nvSpPr>
        <p:spPr>
          <a:xfrm>
            <a:off x="5732277" y="2631604"/>
            <a:ext cx="1784400" cy="2412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1500">
                <a:latin typeface="Merriweather"/>
                <a:ea typeface="Merriweather"/>
                <a:cs typeface="Merriweather"/>
                <a:sym typeface="Merriweather"/>
              </a:rPr>
              <a:t>Mars</a:t>
            </a:r>
            <a:endParaRPr sz="1500">
              <a:latin typeface="Merriweather"/>
              <a:ea typeface="Merriweather"/>
              <a:cs typeface="Merriweather"/>
              <a:sym typeface="Merriweather"/>
            </a:endParaRPr>
          </a:p>
        </p:txBody>
      </p:sp>
      <p:sp>
        <p:nvSpPr>
          <p:cNvPr id="2959" name="Google Shape;2959;p90"/>
          <p:cNvSpPr txBox="1"/>
          <p:nvPr>
            <p:ph idx="4294967295" type="subTitle"/>
          </p:nvPr>
        </p:nvSpPr>
        <p:spPr>
          <a:xfrm>
            <a:off x="5732135" y="2872725"/>
            <a:ext cx="1784400" cy="2931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Clr>
                <a:schemeClr val="hlink"/>
              </a:buClr>
              <a:buSzPts val="1100"/>
              <a:buFont typeface="Arial"/>
              <a:buNone/>
            </a:pPr>
            <a:r>
              <a:rPr lang="en" sz="1400"/>
              <a:t>Mars is a red planet</a:t>
            </a:r>
            <a:endParaRPr sz="1400"/>
          </a:p>
        </p:txBody>
      </p:sp>
      <p:sp>
        <p:nvSpPr>
          <p:cNvPr id="2960" name="Google Shape;2960;p90"/>
          <p:cNvSpPr/>
          <p:nvPr/>
        </p:nvSpPr>
        <p:spPr>
          <a:xfrm>
            <a:off x="1510272" y="3309100"/>
            <a:ext cx="556200" cy="556200"/>
          </a:xfrm>
          <a:prstGeom prst="donut">
            <a:avLst>
              <a:gd fmla="val 25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0"/>
          <p:cNvSpPr/>
          <p:nvPr/>
        </p:nvSpPr>
        <p:spPr>
          <a:xfrm>
            <a:off x="1498446" y="3309100"/>
            <a:ext cx="567900" cy="570600"/>
          </a:xfrm>
          <a:prstGeom prst="blockArc">
            <a:avLst>
              <a:gd fmla="val 16216962" name="adj1"/>
              <a:gd fmla="val 0" name="adj2"/>
              <a:gd fmla="val 25000"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0"/>
          <p:cNvSpPr txBox="1"/>
          <p:nvPr>
            <p:ph idx="4294967295" type="subTitle"/>
          </p:nvPr>
        </p:nvSpPr>
        <p:spPr>
          <a:xfrm>
            <a:off x="2066434" y="3228400"/>
            <a:ext cx="1208400" cy="3081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2000">
                <a:latin typeface="Merriweather"/>
                <a:ea typeface="Merriweather"/>
                <a:cs typeface="Merriweather"/>
                <a:sym typeface="Merriweather"/>
              </a:rPr>
              <a:t>25%</a:t>
            </a:r>
            <a:endParaRPr sz="2000">
              <a:latin typeface="Merriweather"/>
              <a:ea typeface="Merriweather"/>
              <a:cs typeface="Merriweather"/>
              <a:sym typeface="Merriweather"/>
            </a:endParaRPr>
          </a:p>
        </p:txBody>
      </p:sp>
      <p:sp>
        <p:nvSpPr>
          <p:cNvPr id="2963" name="Google Shape;2963;p90"/>
          <p:cNvSpPr txBox="1"/>
          <p:nvPr>
            <p:ph idx="4294967295" type="subTitle"/>
          </p:nvPr>
        </p:nvSpPr>
        <p:spPr>
          <a:xfrm>
            <a:off x="2066338" y="3536500"/>
            <a:ext cx="1208400" cy="4239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1400"/>
              <a:t>Venus is extremely hot</a:t>
            </a:r>
            <a:endParaRPr sz="1400"/>
          </a:p>
        </p:txBody>
      </p:sp>
      <p:sp>
        <p:nvSpPr>
          <p:cNvPr id="2964" name="Google Shape;2964;p90"/>
          <p:cNvSpPr/>
          <p:nvPr/>
        </p:nvSpPr>
        <p:spPr>
          <a:xfrm>
            <a:off x="3695561" y="3316300"/>
            <a:ext cx="556200" cy="556200"/>
          </a:xfrm>
          <a:prstGeom prst="donut">
            <a:avLst>
              <a:gd fmla="val 25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0"/>
          <p:cNvSpPr/>
          <p:nvPr/>
        </p:nvSpPr>
        <p:spPr>
          <a:xfrm>
            <a:off x="3683735" y="3316300"/>
            <a:ext cx="567900" cy="570600"/>
          </a:xfrm>
          <a:prstGeom prst="blockArc">
            <a:avLst>
              <a:gd fmla="val 16216962" name="adj1"/>
              <a:gd fmla="val 5495392" name="adj2"/>
              <a:gd fmla="val 25455"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0"/>
          <p:cNvSpPr txBox="1"/>
          <p:nvPr>
            <p:ph idx="4294967295" type="subTitle"/>
          </p:nvPr>
        </p:nvSpPr>
        <p:spPr>
          <a:xfrm>
            <a:off x="4251746" y="3228400"/>
            <a:ext cx="1208400" cy="3081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2000">
                <a:latin typeface="Merriweather"/>
                <a:ea typeface="Merriweather"/>
                <a:cs typeface="Merriweather"/>
                <a:sym typeface="Merriweather"/>
              </a:rPr>
              <a:t>50%</a:t>
            </a:r>
            <a:endParaRPr sz="2000">
              <a:latin typeface="Merriweather"/>
              <a:ea typeface="Merriweather"/>
              <a:cs typeface="Merriweather"/>
              <a:sym typeface="Merriweather"/>
            </a:endParaRPr>
          </a:p>
        </p:txBody>
      </p:sp>
      <p:sp>
        <p:nvSpPr>
          <p:cNvPr id="2967" name="Google Shape;2967;p90"/>
          <p:cNvSpPr txBox="1"/>
          <p:nvPr>
            <p:ph idx="4294967295" type="subTitle"/>
          </p:nvPr>
        </p:nvSpPr>
        <p:spPr>
          <a:xfrm>
            <a:off x="4251650" y="3536500"/>
            <a:ext cx="1208400" cy="4239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1400"/>
              <a:t>Jupiter is a</a:t>
            </a:r>
            <a:r>
              <a:rPr lang="en"/>
              <a:t> very </a:t>
            </a:r>
            <a:r>
              <a:rPr lang="en" sz="1400"/>
              <a:t>big planet</a:t>
            </a:r>
            <a:endParaRPr sz="1400"/>
          </a:p>
        </p:txBody>
      </p:sp>
      <p:sp>
        <p:nvSpPr>
          <p:cNvPr id="2968" name="Google Shape;2968;p90"/>
          <p:cNvSpPr/>
          <p:nvPr/>
        </p:nvSpPr>
        <p:spPr>
          <a:xfrm>
            <a:off x="5892440" y="3307742"/>
            <a:ext cx="544500" cy="544500"/>
          </a:xfrm>
          <a:prstGeom prst="donut">
            <a:avLst>
              <a:gd fmla="val 25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0"/>
          <p:cNvSpPr/>
          <p:nvPr/>
        </p:nvSpPr>
        <p:spPr>
          <a:xfrm>
            <a:off x="5880860" y="3307742"/>
            <a:ext cx="556200" cy="558900"/>
          </a:xfrm>
          <a:prstGeom prst="blockArc">
            <a:avLst>
              <a:gd fmla="val 16216962" name="adj1"/>
              <a:gd fmla="val 11027797" name="adj2"/>
              <a:gd fmla="val 27168"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0"/>
          <p:cNvSpPr txBox="1"/>
          <p:nvPr>
            <p:ph idx="4294967295" type="subTitle"/>
          </p:nvPr>
        </p:nvSpPr>
        <p:spPr>
          <a:xfrm>
            <a:off x="6437171" y="3221200"/>
            <a:ext cx="1208400" cy="3081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sz="2000">
                <a:latin typeface="Merriweather"/>
                <a:ea typeface="Merriweather"/>
                <a:cs typeface="Merriweather"/>
                <a:sym typeface="Merriweather"/>
              </a:rPr>
              <a:t>75%</a:t>
            </a:r>
            <a:endParaRPr sz="2000">
              <a:latin typeface="Merriweather"/>
              <a:ea typeface="Merriweather"/>
              <a:cs typeface="Merriweather"/>
              <a:sym typeface="Merriweather"/>
            </a:endParaRPr>
          </a:p>
        </p:txBody>
      </p:sp>
      <p:sp>
        <p:nvSpPr>
          <p:cNvPr id="2971" name="Google Shape;2971;p90"/>
          <p:cNvSpPr txBox="1"/>
          <p:nvPr>
            <p:ph idx="4294967295" type="subTitle"/>
          </p:nvPr>
        </p:nvSpPr>
        <p:spPr>
          <a:xfrm>
            <a:off x="6437075" y="3529300"/>
            <a:ext cx="1385400" cy="423900"/>
          </a:xfrm>
          <a:prstGeom prst="rect">
            <a:avLst/>
          </a:prstGeom>
        </p:spPr>
        <p:txBody>
          <a:bodyPr anchorCtr="0" anchor="ctr" bIns="91425" lIns="91425" spcFirstLastPara="1" rIns="91425" wrap="square" tIns="91425">
            <a:noAutofit/>
          </a:bodyPr>
          <a:lstStyle/>
          <a:p>
            <a:pPr indent="0" lvl="0" marL="0" rtl="0" algn="l">
              <a:spcBef>
                <a:spcPts val="0"/>
              </a:spcBef>
              <a:spcAft>
                <a:spcPts val="1200"/>
              </a:spcAft>
              <a:buNone/>
            </a:pPr>
            <a:r>
              <a:rPr lang="en"/>
              <a:t>Despite being red, Mars is cold</a:t>
            </a:r>
            <a:endParaRPr sz="1400"/>
          </a:p>
        </p:txBody>
      </p:sp>
      <p:pic>
        <p:nvPicPr>
          <p:cNvPr id="2972" name="Google Shape;2972;p90" title="Chart">
            <a:hlinkClick r:id="rId4"/>
          </p:cNvPr>
          <p:cNvPicPr preferRelativeResize="0"/>
          <p:nvPr/>
        </p:nvPicPr>
        <p:blipFill>
          <a:blip r:embed="rId5">
            <a:alphaModFix/>
          </a:blip>
          <a:stretch>
            <a:fillRect/>
          </a:stretch>
        </p:blipFill>
        <p:spPr>
          <a:xfrm>
            <a:off x="1587125" y="1315425"/>
            <a:ext cx="3593486" cy="188302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952"/>
                                        </p:tgtEl>
                                        <p:attrNameLst>
                                          <p:attrName>style.visibility</p:attrName>
                                        </p:attrNameLst>
                                      </p:cBhvr>
                                      <p:to>
                                        <p:strVal val="visible"/>
                                      </p:to>
                                    </p:set>
                                    <p:animEffect filter="fade" transition="in">
                                      <p:cBhvr>
                                        <p:cTn dur="1000"/>
                                        <p:tgtEl>
                                          <p:spTgt spid="295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954"/>
                                        </p:tgtEl>
                                        <p:attrNameLst>
                                          <p:attrName>style.visibility</p:attrName>
                                        </p:attrNameLst>
                                      </p:cBhvr>
                                      <p:to>
                                        <p:strVal val="visible"/>
                                      </p:to>
                                    </p:set>
                                    <p:animEffect filter="fade" transition="in">
                                      <p:cBhvr>
                                        <p:cTn dur="1000"/>
                                        <p:tgtEl>
                                          <p:spTgt spid="2954"/>
                                        </p:tgtEl>
                                      </p:cBhvr>
                                    </p:animEffect>
                                  </p:childTnLst>
                                </p:cTn>
                              </p:par>
                              <p:par>
                                <p:cTn fill="hold" nodeType="withEffect" presetClass="entr" presetID="10" presetSubtype="0">
                                  <p:stCondLst>
                                    <p:cond delay="0"/>
                                  </p:stCondLst>
                                  <p:childTnLst>
                                    <p:set>
                                      <p:cBhvr>
                                        <p:cTn dur="1" fill="hold">
                                          <p:stCondLst>
                                            <p:cond delay="0"/>
                                          </p:stCondLst>
                                        </p:cTn>
                                        <p:tgtEl>
                                          <p:spTgt spid="2955"/>
                                        </p:tgtEl>
                                        <p:attrNameLst>
                                          <p:attrName>style.visibility</p:attrName>
                                        </p:attrNameLst>
                                      </p:cBhvr>
                                      <p:to>
                                        <p:strVal val="visible"/>
                                      </p:to>
                                    </p:set>
                                    <p:animEffect filter="fade" transition="in">
                                      <p:cBhvr>
                                        <p:cTn dur="1000"/>
                                        <p:tgtEl>
                                          <p:spTgt spid="295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960"/>
                                        </p:tgtEl>
                                        <p:attrNameLst>
                                          <p:attrName>style.visibility</p:attrName>
                                        </p:attrNameLst>
                                      </p:cBhvr>
                                      <p:to>
                                        <p:strVal val="visible"/>
                                      </p:to>
                                    </p:set>
                                    <p:animEffect filter="fade" transition="in">
                                      <p:cBhvr>
                                        <p:cTn dur="1000"/>
                                        <p:tgtEl>
                                          <p:spTgt spid="2960"/>
                                        </p:tgtEl>
                                      </p:cBhvr>
                                    </p:animEffect>
                                  </p:childTnLst>
                                </p:cTn>
                              </p:par>
                              <p:par>
                                <p:cTn fill="hold" nodeType="withEffect" presetClass="entr" presetID="10" presetSubtype="0">
                                  <p:stCondLst>
                                    <p:cond delay="0"/>
                                  </p:stCondLst>
                                  <p:childTnLst>
                                    <p:set>
                                      <p:cBhvr>
                                        <p:cTn dur="1" fill="hold">
                                          <p:stCondLst>
                                            <p:cond delay="0"/>
                                          </p:stCondLst>
                                        </p:cTn>
                                        <p:tgtEl>
                                          <p:spTgt spid="2961"/>
                                        </p:tgtEl>
                                        <p:attrNameLst>
                                          <p:attrName>style.visibility</p:attrName>
                                        </p:attrNameLst>
                                      </p:cBhvr>
                                      <p:to>
                                        <p:strVal val="visible"/>
                                      </p:to>
                                    </p:set>
                                    <p:animEffect filter="fade" transition="in">
                                      <p:cBhvr>
                                        <p:cTn dur="1000"/>
                                        <p:tgtEl>
                                          <p:spTgt spid="2961"/>
                                        </p:tgtEl>
                                      </p:cBhvr>
                                    </p:animEffect>
                                  </p:childTnLst>
                                </p:cTn>
                              </p:par>
                              <p:par>
                                <p:cTn fill="hold" nodeType="withEffect" presetClass="entr" presetID="10" presetSubtype="0">
                                  <p:stCondLst>
                                    <p:cond delay="0"/>
                                  </p:stCondLst>
                                  <p:childTnLst>
                                    <p:set>
                                      <p:cBhvr>
                                        <p:cTn dur="1" fill="hold">
                                          <p:stCondLst>
                                            <p:cond delay="0"/>
                                          </p:stCondLst>
                                        </p:cTn>
                                        <p:tgtEl>
                                          <p:spTgt spid="2962"/>
                                        </p:tgtEl>
                                        <p:attrNameLst>
                                          <p:attrName>style.visibility</p:attrName>
                                        </p:attrNameLst>
                                      </p:cBhvr>
                                      <p:to>
                                        <p:strVal val="visible"/>
                                      </p:to>
                                    </p:set>
                                    <p:animEffect filter="fade" transition="in">
                                      <p:cBhvr>
                                        <p:cTn dur="1000"/>
                                        <p:tgtEl>
                                          <p:spTgt spid="2962"/>
                                        </p:tgtEl>
                                      </p:cBhvr>
                                    </p:animEffect>
                                  </p:childTnLst>
                                </p:cTn>
                              </p:par>
                              <p:par>
                                <p:cTn fill="hold" nodeType="withEffect" presetClass="entr" presetID="10" presetSubtype="0">
                                  <p:stCondLst>
                                    <p:cond delay="0"/>
                                  </p:stCondLst>
                                  <p:childTnLst>
                                    <p:set>
                                      <p:cBhvr>
                                        <p:cTn dur="1" fill="hold">
                                          <p:stCondLst>
                                            <p:cond delay="0"/>
                                          </p:stCondLst>
                                        </p:cTn>
                                        <p:tgtEl>
                                          <p:spTgt spid="2963"/>
                                        </p:tgtEl>
                                        <p:attrNameLst>
                                          <p:attrName>style.visibility</p:attrName>
                                        </p:attrNameLst>
                                      </p:cBhvr>
                                      <p:to>
                                        <p:strVal val="visible"/>
                                      </p:to>
                                    </p:set>
                                    <p:animEffect filter="fade" transition="in">
                                      <p:cBhvr>
                                        <p:cTn dur="1000"/>
                                        <p:tgtEl>
                                          <p:spTgt spid="296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956"/>
                                        </p:tgtEl>
                                        <p:attrNameLst>
                                          <p:attrName>style.visibility</p:attrName>
                                        </p:attrNameLst>
                                      </p:cBhvr>
                                      <p:to>
                                        <p:strVal val="visible"/>
                                      </p:to>
                                    </p:set>
                                    <p:animEffect filter="fade" transition="in">
                                      <p:cBhvr>
                                        <p:cTn dur="1000"/>
                                        <p:tgtEl>
                                          <p:spTgt spid="2956"/>
                                        </p:tgtEl>
                                      </p:cBhvr>
                                    </p:animEffect>
                                  </p:childTnLst>
                                </p:cTn>
                              </p:par>
                              <p:par>
                                <p:cTn fill="hold" nodeType="withEffect" presetClass="entr" presetID="10" presetSubtype="0">
                                  <p:stCondLst>
                                    <p:cond delay="0"/>
                                  </p:stCondLst>
                                  <p:childTnLst>
                                    <p:set>
                                      <p:cBhvr>
                                        <p:cTn dur="1" fill="hold">
                                          <p:stCondLst>
                                            <p:cond delay="0"/>
                                          </p:stCondLst>
                                        </p:cTn>
                                        <p:tgtEl>
                                          <p:spTgt spid="2957"/>
                                        </p:tgtEl>
                                        <p:attrNameLst>
                                          <p:attrName>style.visibility</p:attrName>
                                        </p:attrNameLst>
                                      </p:cBhvr>
                                      <p:to>
                                        <p:strVal val="visible"/>
                                      </p:to>
                                    </p:set>
                                    <p:animEffect filter="fade" transition="in">
                                      <p:cBhvr>
                                        <p:cTn dur="1000"/>
                                        <p:tgtEl>
                                          <p:spTgt spid="2957"/>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964"/>
                                        </p:tgtEl>
                                        <p:attrNameLst>
                                          <p:attrName>style.visibility</p:attrName>
                                        </p:attrNameLst>
                                      </p:cBhvr>
                                      <p:to>
                                        <p:strVal val="visible"/>
                                      </p:to>
                                    </p:set>
                                    <p:animEffect filter="fade" transition="in">
                                      <p:cBhvr>
                                        <p:cTn dur="1000"/>
                                        <p:tgtEl>
                                          <p:spTgt spid="2964"/>
                                        </p:tgtEl>
                                      </p:cBhvr>
                                    </p:animEffect>
                                  </p:childTnLst>
                                </p:cTn>
                              </p:par>
                              <p:par>
                                <p:cTn fill="hold" nodeType="withEffect" presetClass="entr" presetID="10" presetSubtype="0">
                                  <p:stCondLst>
                                    <p:cond delay="0"/>
                                  </p:stCondLst>
                                  <p:childTnLst>
                                    <p:set>
                                      <p:cBhvr>
                                        <p:cTn dur="1" fill="hold">
                                          <p:stCondLst>
                                            <p:cond delay="0"/>
                                          </p:stCondLst>
                                        </p:cTn>
                                        <p:tgtEl>
                                          <p:spTgt spid="2965"/>
                                        </p:tgtEl>
                                        <p:attrNameLst>
                                          <p:attrName>style.visibility</p:attrName>
                                        </p:attrNameLst>
                                      </p:cBhvr>
                                      <p:to>
                                        <p:strVal val="visible"/>
                                      </p:to>
                                    </p:set>
                                    <p:animEffect filter="fade" transition="in">
                                      <p:cBhvr>
                                        <p:cTn dur="1000"/>
                                        <p:tgtEl>
                                          <p:spTgt spid="2965"/>
                                        </p:tgtEl>
                                      </p:cBhvr>
                                    </p:animEffect>
                                  </p:childTnLst>
                                </p:cTn>
                              </p:par>
                              <p:par>
                                <p:cTn fill="hold" nodeType="withEffect" presetClass="entr" presetID="10" presetSubtype="0">
                                  <p:stCondLst>
                                    <p:cond delay="0"/>
                                  </p:stCondLst>
                                  <p:childTnLst>
                                    <p:set>
                                      <p:cBhvr>
                                        <p:cTn dur="1" fill="hold">
                                          <p:stCondLst>
                                            <p:cond delay="0"/>
                                          </p:stCondLst>
                                        </p:cTn>
                                        <p:tgtEl>
                                          <p:spTgt spid="2966"/>
                                        </p:tgtEl>
                                        <p:attrNameLst>
                                          <p:attrName>style.visibility</p:attrName>
                                        </p:attrNameLst>
                                      </p:cBhvr>
                                      <p:to>
                                        <p:strVal val="visible"/>
                                      </p:to>
                                    </p:set>
                                    <p:animEffect filter="fade" transition="in">
                                      <p:cBhvr>
                                        <p:cTn dur="1000"/>
                                        <p:tgtEl>
                                          <p:spTgt spid="2966"/>
                                        </p:tgtEl>
                                      </p:cBhvr>
                                    </p:animEffect>
                                  </p:childTnLst>
                                </p:cTn>
                              </p:par>
                              <p:par>
                                <p:cTn fill="hold" nodeType="withEffect" presetClass="entr" presetID="10" presetSubtype="0">
                                  <p:stCondLst>
                                    <p:cond delay="0"/>
                                  </p:stCondLst>
                                  <p:childTnLst>
                                    <p:set>
                                      <p:cBhvr>
                                        <p:cTn dur="1" fill="hold">
                                          <p:stCondLst>
                                            <p:cond delay="0"/>
                                          </p:stCondLst>
                                        </p:cTn>
                                        <p:tgtEl>
                                          <p:spTgt spid="2967"/>
                                        </p:tgtEl>
                                        <p:attrNameLst>
                                          <p:attrName>style.visibility</p:attrName>
                                        </p:attrNameLst>
                                      </p:cBhvr>
                                      <p:to>
                                        <p:strVal val="visible"/>
                                      </p:to>
                                    </p:set>
                                    <p:animEffect filter="fade" transition="in">
                                      <p:cBhvr>
                                        <p:cTn dur="1000"/>
                                        <p:tgtEl>
                                          <p:spTgt spid="2967"/>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958"/>
                                        </p:tgtEl>
                                        <p:attrNameLst>
                                          <p:attrName>style.visibility</p:attrName>
                                        </p:attrNameLst>
                                      </p:cBhvr>
                                      <p:to>
                                        <p:strVal val="visible"/>
                                      </p:to>
                                    </p:set>
                                    <p:animEffect filter="fade" transition="in">
                                      <p:cBhvr>
                                        <p:cTn dur="1000"/>
                                        <p:tgtEl>
                                          <p:spTgt spid="2958"/>
                                        </p:tgtEl>
                                      </p:cBhvr>
                                    </p:animEffect>
                                  </p:childTnLst>
                                </p:cTn>
                              </p:par>
                              <p:par>
                                <p:cTn fill="hold" nodeType="withEffect" presetClass="entr" presetID="10" presetSubtype="0">
                                  <p:stCondLst>
                                    <p:cond delay="0"/>
                                  </p:stCondLst>
                                  <p:childTnLst>
                                    <p:set>
                                      <p:cBhvr>
                                        <p:cTn dur="1" fill="hold">
                                          <p:stCondLst>
                                            <p:cond delay="0"/>
                                          </p:stCondLst>
                                        </p:cTn>
                                        <p:tgtEl>
                                          <p:spTgt spid="2959"/>
                                        </p:tgtEl>
                                        <p:attrNameLst>
                                          <p:attrName>style.visibility</p:attrName>
                                        </p:attrNameLst>
                                      </p:cBhvr>
                                      <p:to>
                                        <p:strVal val="visible"/>
                                      </p:to>
                                    </p:set>
                                    <p:animEffect filter="fade" transition="in">
                                      <p:cBhvr>
                                        <p:cTn dur="1000"/>
                                        <p:tgtEl>
                                          <p:spTgt spid="2959"/>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2968"/>
                                        </p:tgtEl>
                                        <p:attrNameLst>
                                          <p:attrName>style.visibility</p:attrName>
                                        </p:attrNameLst>
                                      </p:cBhvr>
                                      <p:to>
                                        <p:strVal val="visible"/>
                                      </p:to>
                                    </p:set>
                                    <p:animEffect filter="fade" transition="in">
                                      <p:cBhvr>
                                        <p:cTn dur="1000"/>
                                        <p:tgtEl>
                                          <p:spTgt spid="2968"/>
                                        </p:tgtEl>
                                      </p:cBhvr>
                                    </p:animEffect>
                                  </p:childTnLst>
                                </p:cTn>
                              </p:par>
                              <p:par>
                                <p:cTn fill="hold" nodeType="withEffect" presetClass="entr" presetID="10" presetSubtype="0">
                                  <p:stCondLst>
                                    <p:cond delay="0"/>
                                  </p:stCondLst>
                                  <p:childTnLst>
                                    <p:set>
                                      <p:cBhvr>
                                        <p:cTn dur="1" fill="hold">
                                          <p:stCondLst>
                                            <p:cond delay="0"/>
                                          </p:stCondLst>
                                        </p:cTn>
                                        <p:tgtEl>
                                          <p:spTgt spid="2969"/>
                                        </p:tgtEl>
                                        <p:attrNameLst>
                                          <p:attrName>style.visibility</p:attrName>
                                        </p:attrNameLst>
                                      </p:cBhvr>
                                      <p:to>
                                        <p:strVal val="visible"/>
                                      </p:to>
                                    </p:set>
                                    <p:animEffect filter="fade" transition="in">
                                      <p:cBhvr>
                                        <p:cTn dur="1000"/>
                                        <p:tgtEl>
                                          <p:spTgt spid="2969"/>
                                        </p:tgtEl>
                                      </p:cBhvr>
                                    </p:animEffect>
                                  </p:childTnLst>
                                </p:cTn>
                              </p:par>
                              <p:par>
                                <p:cTn fill="hold" nodeType="withEffect" presetClass="entr" presetID="10" presetSubtype="0">
                                  <p:stCondLst>
                                    <p:cond delay="0"/>
                                  </p:stCondLst>
                                  <p:childTnLst>
                                    <p:set>
                                      <p:cBhvr>
                                        <p:cTn dur="1" fill="hold">
                                          <p:stCondLst>
                                            <p:cond delay="0"/>
                                          </p:stCondLst>
                                        </p:cTn>
                                        <p:tgtEl>
                                          <p:spTgt spid="2970"/>
                                        </p:tgtEl>
                                        <p:attrNameLst>
                                          <p:attrName>style.visibility</p:attrName>
                                        </p:attrNameLst>
                                      </p:cBhvr>
                                      <p:to>
                                        <p:strVal val="visible"/>
                                      </p:to>
                                    </p:set>
                                    <p:animEffect filter="fade" transition="in">
                                      <p:cBhvr>
                                        <p:cTn dur="1000"/>
                                        <p:tgtEl>
                                          <p:spTgt spid="2970"/>
                                        </p:tgtEl>
                                      </p:cBhvr>
                                    </p:animEffect>
                                  </p:childTnLst>
                                </p:cTn>
                              </p:par>
                              <p:par>
                                <p:cTn fill="hold" nodeType="withEffect" presetClass="entr" presetID="10" presetSubtype="0">
                                  <p:stCondLst>
                                    <p:cond delay="0"/>
                                  </p:stCondLst>
                                  <p:childTnLst>
                                    <p:set>
                                      <p:cBhvr>
                                        <p:cTn dur="1" fill="hold">
                                          <p:stCondLst>
                                            <p:cond delay="0"/>
                                          </p:stCondLst>
                                        </p:cTn>
                                        <p:tgtEl>
                                          <p:spTgt spid="2971"/>
                                        </p:tgtEl>
                                        <p:attrNameLst>
                                          <p:attrName>style.visibility</p:attrName>
                                        </p:attrNameLst>
                                      </p:cBhvr>
                                      <p:to>
                                        <p:strVal val="visible"/>
                                      </p:to>
                                    </p:set>
                                    <p:animEffect filter="fade" transition="in">
                                      <p:cBhvr>
                                        <p:cTn dur="1000"/>
                                        <p:tgtEl>
                                          <p:spTgt spid="29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6" name="Shape 2976"/>
        <p:cNvGrpSpPr/>
        <p:nvPr/>
      </p:nvGrpSpPr>
      <p:grpSpPr>
        <a:xfrm>
          <a:off x="0" y="0"/>
          <a:ext cx="0" cy="0"/>
          <a:chOff x="0" y="0"/>
          <a:chExt cx="0" cy="0"/>
        </a:xfrm>
      </p:grpSpPr>
      <p:sp>
        <p:nvSpPr>
          <p:cNvPr id="2977" name="Google Shape;2977;p91"/>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his is a diagram</a:t>
            </a:r>
            <a:endParaRPr/>
          </a:p>
        </p:txBody>
      </p:sp>
      <p:sp>
        <p:nvSpPr>
          <p:cNvPr id="2978" name="Google Shape;2978;p91"/>
          <p:cNvSpPr txBox="1"/>
          <p:nvPr/>
        </p:nvSpPr>
        <p:spPr>
          <a:xfrm>
            <a:off x="3594907" y="1470275"/>
            <a:ext cx="19542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Mercury</a:t>
            </a:r>
            <a:endParaRPr sz="2000">
              <a:solidFill>
                <a:schemeClr val="dk1"/>
              </a:solidFill>
              <a:latin typeface="Merriweather"/>
              <a:ea typeface="Merriweather"/>
              <a:cs typeface="Merriweather"/>
              <a:sym typeface="Merriweather"/>
            </a:endParaRPr>
          </a:p>
        </p:txBody>
      </p:sp>
      <p:sp>
        <p:nvSpPr>
          <p:cNvPr id="2979" name="Google Shape;2979;p91"/>
          <p:cNvSpPr txBox="1"/>
          <p:nvPr/>
        </p:nvSpPr>
        <p:spPr>
          <a:xfrm>
            <a:off x="3594907" y="1828825"/>
            <a:ext cx="19542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is the closest planet to the Sun</a:t>
            </a:r>
            <a:endParaRPr>
              <a:solidFill>
                <a:schemeClr val="dk1"/>
              </a:solidFill>
              <a:latin typeface="Barlow Semi Condensed"/>
              <a:ea typeface="Barlow Semi Condensed"/>
              <a:cs typeface="Barlow Semi Condensed"/>
              <a:sym typeface="Barlow Semi Condensed"/>
            </a:endParaRPr>
          </a:p>
        </p:txBody>
      </p:sp>
      <p:sp>
        <p:nvSpPr>
          <p:cNvPr id="2980" name="Google Shape;2980;p91"/>
          <p:cNvSpPr txBox="1"/>
          <p:nvPr/>
        </p:nvSpPr>
        <p:spPr>
          <a:xfrm>
            <a:off x="1498507" y="2474050"/>
            <a:ext cx="19542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Venus</a:t>
            </a:r>
            <a:endParaRPr sz="2000">
              <a:solidFill>
                <a:schemeClr val="dk1"/>
              </a:solidFill>
              <a:latin typeface="Merriweather"/>
              <a:ea typeface="Merriweather"/>
              <a:cs typeface="Merriweather"/>
              <a:sym typeface="Merriweather"/>
            </a:endParaRPr>
          </a:p>
        </p:txBody>
      </p:sp>
      <p:sp>
        <p:nvSpPr>
          <p:cNvPr id="2981" name="Google Shape;2981;p91"/>
          <p:cNvSpPr txBox="1"/>
          <p:nvPr/>
        </p:nvSpPr>
        <p:spPr>
          <a:xfrm>
            <a:off x="1498507" y="2832600"/>
            <a:ext cx="19542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the second planet from the Sun </a:t>
            </a:r>
            <a:endParaRPr>
              <a:solidFill>
                <a:schemeClr val="dk1"/>
              </a:solidFill>
              <a:latin typeface="Barlow Semi Condensed"/>
              <a:ea typeface="Barlow Semi Condensed"/>
              <a:cs typeface="Barlow Semi Condensed"/>
              <a:sym typeface="Barlow Semi Condensed"/>
            </a:endParaRPr>
          </a:p>
        </p:txBody>
      </p:sp>
      <p:sp>
        <p:nvSpPr>
          <p:cNvPr id="2982" name="Google Shape;2982;p91"/>
          <p:cNvSpPr txBox="1"/>
          <p:nvPr/>
        </p:nvSpPr>
        <p:spPr>
          <a:xfrm>
            <a:off x="3594907" y="2474050"/>
            <a:ext cx="19542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Jupiter</a:t>
            </a:r>
            <a:endParaRPr sz="2000">
              <a:solidFill>
                <a:schemeClr val="dk1"/>
              </a:solidFill>
              <a:latin typeface="Merriweather"/>
              <a:ea typeface="Merriweather"/>
              <a:cs typeface="Merriweather"/>
              <a:sym typeface="Merriweather"/>
            </a:endParaRPr>
          </a:p>
        </p:txBody>
      </p:sp>
      <p:sp>
        <p:nvSpPr>
          <p:cNvPr id="2983" name="Google Shape;2983;p91"/>
          <p:cNvSpPr txBox="1"/>
          <p:nvPr/>
        </p:nvSpPr>
        <p:spPr>
          <a:xfrm>
            <a:off x="3594907" y="2832600"/>
            <a:ext cx="19542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the biggest planet of them all</a:t>
            </a:r>
            <a:endParaRPr>
              <a:solidFill>
                <a:schemeClr val="dk1"/>
              </a:solidFill>
              <a:latin typeface="Barlow Semi Condensed"/>
              <a:ea typeface="Barlow Semi Condensed"/>
              <a:cs typeface="Barlow Semi Condensed"/>
              <a:sym typeface="Barlow Semi Condensed"/>
            </a:endParaRPr>
          </a:p>
        </p:txBody>
      </p:sp>
      <p:sp>
        <p:nvSpPr>
          <p:cNvPr id="2984" name="Google Shape;2984;p91"/>
          <p:cNvSpPr txBox="1"/>
          <p:nvPr/>
        </p:nvSpPr>
        <p:spPr>
          <a:xfrm>
            <a:off x="5691307" y="2474050"/>
            <a:ext cx="19542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Saturn</a:t>
            </a:r>
            <a:endParaRPr sz="2000">
              <a:solidFill>
                <a:schemeClr val="dk1"/>
              </a:solidFill>
              <a:latin typeface="Merriweather"/>
              <a:ea typeface="Merriweather"/>
              <a:cs typeface="Merriweather"/>
              <a:sym typeface="Merriweather"/>
            </a:endParaRPr>
          </a:p>
        </p:txBody>
      </p:sp>
      <p:sp>
        <p:nvSpPr>
          <p:cNvPr id="2985" name="Google Shape;2985;p91"/>
          <p:cNvSpPr txBox="1"/>
          <p:nvPr/>
        </p:nvSpPr>
        <p:spPr>
          <a:xfrm>
            <a:off x="5691307" y="2832600"/>
            <a:ext cx="19542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not the only planet with rings </a:t>
            </a:r>
            <a:endParaRPr>
              <a:solidFill>
                <a:schemeClr val="dk1"/>
              </a:solidFill>
              <a:latin typeface="Barlow Semi Condensed"/>
              <a:ea typeface="Barlow Semi Condensed"/>
              <a:cs typeface="Barlow Semi Condensed"/>
              <a:sym typeface="Barlow Semi Condensed"/>
            </a:endParaRPr>
          </a:p>
        </p:txBody>
      </p:sp>
      <p:cxnSp>
        <p:nvCxnSpPr>
          <p:cNvPr id="2986" name="Google Shape;2986;p91"/>
          <p:cNvCxnSpPr>
            <a:stCxn id="2980" idx="0"/>
            <a:endCxn id="2979" idx="2"/>
          </p:cNvCxnSpPr>
          <p:nvPr/>
        </p:nvCxnSpPr>
        <p:spPr>
          <a:xfrm rot="-5400000">
            <a:off x="3412957" y="1315000"/>
            <a:ext cx="221700" cy="2096400"/>
          </a:xfrm>
          <a:prstGeom prst="bentConnector3">
            <a:avLst>
              <a:gd fmla="val 49983" name="adj1"/>
            </a:avLst>
          </a:prstGeom>
          <a:noFill/>
          <a:ln cap="flat" cmpd="sng" w="9525">
            <a:solidFill>
              <a:schemeClr val="accent1"/>
            </a:solidFill>
            <a:prstDash val="dot"/>
            <a:round/>
            <a:headEnd len="med" w="med" type="none"/>
            <a:tailEnd len="med" w="med" type="none"/>
          </a:ln>
        </p:spPr>
      </p:cxnSp>
      <p:cxnSp>
        <p:nvCxnSpPr>
          <p:cNvPr id="2987" name="Google Shape;2987;p91"/>
          <p:cNvCxnSpPr>
            <a:stCxn id="2984" idx="0"/>
            <a:endCxn id="2979" idx="2"/>
          </p:cNvCxnSpPr>
          <p:nvPr/>
        </p:nvCxnSpPr>
        <p:spPr>
          <a:xfrm flipH="1" rot="5400000">
            <a:off x="5509357" y="1315000"/>
            <a:ext cx="221700" cy="2096400"/>
          </a:xfrm>
          <a:prstGeom prst="bentConnector3">
            <a:avLst>
              <a:gd fmla="val 49983" name="adj1"/>
            </a:avLst>
          </a:prstGeom>
          <a:noFill/>
          <a:ln cap="flat" cmpd="sng" w="9525">
            <a:solidFill>
              <a:schemeClr val="accent1"/>
            </a:solidFill>
            <a:prstDash val="dot"/>
            <a:round/>
            <a:headEnd len="med" w="med" type="none"/>
            <a:tailEnd len="med" w="med" type="none"/>
          </a:ln>
        </p:spPr>
      </p:cxnSp>
      <p:cxnSp>
        <p:nvCxnSpPr>
          <p:cNvPr id="2988" name="Google Shape;2988;p91"/>
          <p:cNvCxnSpPr>
            <a:stCxn id="2982" idx="0"/>
            <a:endCxn id="2979" idx="2"/>
          </p:cNvCxnSpPr>
          <p:nvPr/>
        </p:nvCxnSpPr>
        <p:spPr>
          <a:xfrm rot="10800000">
            <a:off x="4572007" y="2252350"/>
            <a:ext cx="0" cy="221700"/>
          </a:xfrm>
          <a:prstGeom prst="straightConnector1">
            <a:avLst/>
          </a:prstGeom>
          <a:noFill/>
          <a:ln cap="flat" cmpd="sng" w="9525">
            <a:solidFill>
              <a:schemeClr val="accent1"/>
            </a:solidFill>
            <a:prstDash val="dot"/>
            <a:round/>
            <a:headEnd len="med" w="med" type="none"/>
            <a:tailEnd len="med" w="med" type="none"/>
          </a:ln>
        </p:spPr>
      </p:cxnSp>
      <p:sp>
        <p:nvSpPr>
          <p:cNvPr id="2989" name="Google Shape;2989;p91"/>
          <p:cNvSpPr txBox="1"/>
          <p:nvPr/>
        </p:nvSpPr>
        <p:spPr>
          <a:xfrm>
            <a:off x="2546707" y="3490550"/>
            <a:ext cx="19542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Mars</a:t>
            </a:r>
            <a:endParaRPr sz="2000">
              <a:solidFill>
                <a:schemeClr val="dk1"/>
              </a:solidFill>
              <a:latin typeface="Merriweather"/>
              <a:ea typeface="Merriweather"/>
              <a:cs typeface="Merriweather"/>
              <a:sym typeface="Merriweather"/>
            </a:endParaRPr>
          </a:p>
        </p:txBody>
      </p:sp>
      <p:sp>
        <p:nvSpPr>
          <p:cNvPr id="2990" name="Google Shape;2990;p91"/>
          <p:cNvSpPr txBox="1"/>
          <p:nvPr/>
        </p:nvSpPr>
        <p:spPr>
          <a:xfrm>
            <a:off x="2546707" y="3849100"/>
            <a:ext cx="19542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Despite being red, Mars is actually a cold place </a:t>
            </a:r>
            <a:endParaRPr>
              <a:solidFill>
                <a:schemeClr val="dk1"/>
              </a:solidFill>
              <a:latin typeface="Barlow Semi Condensed"/>
              <a:ea typeface="Barlow Semi Condensed"/>
              <a:cs typeface="Barlow Semi Condensed"/>
              <a:sym typeface="Barlow Semi Condensed"/>
            </a:endParaRPr>
          </a:p>
        </p:txBody>
      </p:sp>
      <p:sp>
        <p:nvSpPr>
          <p:cNvPr id="2991" name="Google Shape;2991;p91"/>
          <p:cNvSpPr txBox="1"/>
          <p:nvPr/>
        </p:nvSpPr>
        <p:spPr>
          <a:xfrm>
            <a:off x="4643107" y="3490550"/>
            <a:ext cx="1954200" cy="276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erriweather"/>
                <a:ea typeface="Merriweather"/>
                <a:cs typeface="Merriweather"/>
                <a:sym typeface="Merriweather"/>
              </a:rPr>
              <a:t>Earth</a:t>
            </a:r>
            <a:endParaRPr sz="2000">
              <a:solidFill>
                <a:schemeClr val="dk1"/>
              </a:solidFill>
              <a:latin typeface="Merriweather"/>
              <a:ea typeface="Merriweather"/>
              <a:cs typeface="Merriweather"/>
              <a:sym typeface="Merriweather"/>
            </a:endParaRPr>
          </a:p>
        </p:txBody>
      </p:sp>
      <p:sp>
        <p:nvSpPr>
          <p:cNvPr id="2992" name="Google Shape;2992;p91"/>
          <p:cNvSpPr txBox="1"/>
          <p:nvPr/>
        </p:nvSpPr>
        <p:spPr>
          <a:xfrm>
            <a:off x="4643107" y="3849100"/>
            <a:ext cx="1954200" cy="423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Earth is the only planet that harbors life </a:t>
            </a:r>
            <a:endParaRPr>
              <a:solidFill>
                <a:schemeClr val="dk1"/>
              </a:solidFill>
              <a:latin typeface="Barlow Semi Condensed"/>
              <a:ea typeface="Barlow Semi Condensed"/>
              <a:cs typeface="Barlow Semi Condensed"/>
              <a:sym typeface="Barlow Semi Condensed"/>
            </a:endParaRPr>
          </a:p>
        </p:txBody>
      </p:sp>
      <p:cxnSp>
        <p:nvCxnSpPr>
          <p:cNvPr id="2993" name="Google Shape;2993;p91"/>
          <p:cNvCxnSpPr>
            <a:stCxn id="2989" idx="0"/>
            <a:endCxn id="2981" idx="2"/>
          </p:cNvCxnSpPr>
          <p:nvPr/>
        </p:nvCxnSpPr>
        <p:spPr>
          <a:xfrm flipH="1" rot="5400000">
            <a:off x="2882557" y="2849300"/>
            <a:ext cx="234300" cy="1048200"/>
          </a:xfrm>
          <a:prstGeom prst="bentConnector3">
            <a:avLst>
              <a:gd fmla="val 50011" name="adj1"/>
            </a:avLst>
          </a:prstGeom>
          <a:noFill/>
          <a:ln cap="flat" cmpd="sng" w="9525">
            <a:solidFill>
              <a:schemeClr val="accent1"/>
            </a:solidFill>
            <a:prstDash val="dot"/>
            <a:round/>
            <a:headEnd len="med" w="med" type="none"/>
            <a:tailEnd len="med" w="med" type="none"/>
          </a:ln>
        </p:spPr>
      </p:cxnSp>
      <p:cxnSp>
        <p:nvCxnSpPr>
          <p:cNvPr id="2994" name="Google Shape;2994;p91"/>
          <p:cNvCxnSpPr>
            <a:stCxn id="2989" idx="0"/>
            <a:endCxn id="2983" idx="2"/>
          </p:cNvCxnSpPr>
          <p:nvPr/>
        </p:nvCxnSpPr>
        <p:spPr>
          <a:xfrm rot="-5400000">
            <a:off x="3930757" y="2849300"/>
            <a:ext cx="234300" cy="1048200"/>
          </a:xfrm>
          <a:prstGeom prst="bentConnector3">
            <a:avLst>
              <a:gd fmla="val 50011" name="adj1"/>
            </a:avLst>
          </a:prstGeom>
          <a:noFill/>
          <a:ln cap="flat" cmpd="sng" w="9525">
            <a:solidFill>
              <a:schemeClr val="accent1"/>
            </a:solidFill>
            <a:prstDash val="dot"/>
            <a:round/>
            <a:headEnd len="med" w="med" type="none"/>
            <a:tailEnd len="med" w="med" type="none"/>
          </a:ln>
        </p:spPr>
      </p:cxnSp>
      <p:cxnSp>
        <p:nvCxnSpPr>
          <p:cNvPr id="2995" name="Google Shape;2995;p91"/>
          <p:cNvCxnSpPr>
            <a:stCxn id="2991" idx="0"/>
            <a:endCxn id="2985" idx="2"/>
          </p:cNvCxnSpPr>
          <p:nvPr/>
        </p:nvCxnSpPr>
        <p:spPr>
          <a:xfrm rot="-5400000">
            <a:off x="6027157" y="2849300"/>
            <a:ext cx="234300" cy="1048200"/>
          </a:xfrm>
          <a:prstGeom prst="bentConnector3">
            <a:avLst>
              <a:gd fmla="val 50011" name="adj1"/>
            </a:avLst>
          </a:prstGeom>
          <a:noFill/>
          <a:ln cap="flat" cmpd="sng" w="9525">
            <a:solidFill>
              <a:schemeClr val="accent1"/>
            </a:solidFill>
            <a:prstDash val="dot"/>
            <a:round/>
            <a:headEnd len="med" w="med" type="none"/>
            <a:tailEnd len="med" w="med" type="none"/>
          </a:ln>
        </p:spPr>
      </p:cxnSp>
      <p:cxnSp>
        <p:nvCxnSpPr>
          <p:cNvPr id="2996" name="Google Shape;2996;p91"/>
          <p:cNvCxnSpPr>
            <a:stCxn id="2991" idx="0"/>
            <a:endCxn id="2983" idx="2"/>
          </p:cNvCxnSpPr>
          <p:nvPr/>
        </p:nvCxnSpPr>
        <p:spPr>
          <a:xfrm flipH="1" rot="5400000">
            <a:off x="4978957" y="2849300"/>
            <a:ext cx="234300" cy="1048200"/>
          </a:xfrm>
          <a:prstGeom prst="bentConnector3">
            <a:avLst>
              <a:gd fmla="val 50011" name="adj1"/>
            </a:avLst>
          </a:prstGeom>
          <a:noFill/>
          <a:ln cap="flat" cmpd="sng" w="9525">
            <a:solidFill>
              <a:schemeClr val="accent1"/>
            </a:solidFill>
            <a:prstDash val="dot"/>
            <a:round/>
            <a:headEnd len="med" w="med" type="none"/>
            <a:tailEnd len="med" w="med" type="none"/>
          </a:ln>
        </p:spPr>
      </p:cxnSp>
      <p:grpSp>
        <p:nvGrpSpPr>
          <p:cNvPr id="2997" name="Google Shape;2997;p91"/>
          <p:cNvGrpSpPr/>
          <p:nvPr/>
        </p:nvGrpSpPr>
        <p:grpSpPr>
          <a:xfrm rot="-899716">
            <a:off x="1551412" y="1109335"/>
            <a:ext cx="683191" cy="901459"/>
            <a:chOff x="4912100" y="937175"/>
            <a:chExt cx="1270800" cy="1676800"/>
          </a:xfrm>
        </p:grpSpPr>
        <p:sp>
          <p:nvSpPr>
            <p:cNvPr id="2998" name="Google Shape;2998;p91"/>
            <p:cNvSpPr/>
            <p:nvPr/>
          </p:nvSpPr>
          <p:spPr>
            <a:xfrm>
              <a:off x="4912100" y="1270275"/>
              <a:ext cx="1270800" cy="1343700"/>
            </a:xfrm>
            <a:custGeom>
              <a:rect b="b" l="l" r="r" t="t"/>
              <a:pathLst>
                <a:path extrusionOk="0" h="53748" w="50832">
                  <a:moveTo>
                    <a:pt x="0" y="0"/>
                  </a:moveTo>
                  <a:lnTo>
                    <a:pt x="3401" y="53747"/>
                  </a:lnTo>
                  <a:lnTo>
                    <a:pt x="50832" y="53747"/>
                  </a:lnTo>
                  <a:lnTo>
                    <a:pt x="47431" y="0"/>
                  </a:lnTo>
                  <a:close/>
                </a:path>
              </a:pathLst>
            </a:custGeom>
            <a:solidFill>
              <a:schemeClr val="accen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1"/>
            <p:cNvSpPr/>
            <p:nvPr/>
          </p:nvSpPr>
          <p:spPr>
            <a:xfrm>
              <a:off x="4912100" y="937175"/>
              <a:ext cx="1185775" cy="333125"/>
            </a:xfrm>
            <a:custGeom>
              <a:rect b="b" l="l" r="r" t="t"/>
              <a:pathLst>
                <a:path extrusionOk="0" h="13325" w="47431">
                  <a:moveTo>
                    <a:pt x="0" y="1"/>
                  </a:moveTo>
                  <a:lnTo>
                    <a:pt x="0" y="13324"/>
                  </a:lnTo>
                  <a:lnTo>
                    <a:pt x="47431" y="13324"/>
                  </a:lnTo>
                  <a:lnTo>
                    <a:pt x="47431" y="1"/>
                  </a:ln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0" name="Google Shape;3000;p91"/>
          <p:cNvSpPr/>
          <p:nvPr/>
        </p:nvSpPr>
        <p:spPr>
          <a:xfrm flipH="1" rot="-5400000">
            <a:off x="8111800" y="3312483"/>
            <a:ext cx="390557" cy="1170742"/>
          </a:xfrm>
          <a:custGeom>
            <a:rect b="b" l="l" r="r" t="t"/>
            <a:pathLst>
              <a:path extrusionOk="0" h="36070" w="18523">
                <a:moveTo>
                  <a:pt x="3735" y="1"/>
                </a:moveTo>
                <a:cubicBezTo>
                  <a:pt x="1680" y="1"/>
                  <a:pt x="1" y="1655"/>
                  <a:pt x="1" y="3710"/>
                </a:cubicBezTo>
                <a:lnTo>
                  <a:pt x="1" y="34712"/>
                </a:lnTo>
                <a:cubicBezTo>
                  <a:pt x="1" y="35427"/>
                  <a:pt x="600" y="35925"/>
                  <a:pt x="1234" y="35925"/>
                </a:cubicBezTo>
                <a:cubicBezTo>
                  <a:pt x="1489" y="35925"/>
                  <a:pt x="1751" y="35845"/>
                  <a:pt x="1981" y="35665"/>
                </a:cubicBezTo>
                <a:lnTo>
                  <a:pt x="8071" y="30903"/>
                </a:lnTo>
                <a:cubicBezTo>
                  <a:pt x="8288" y="30737"/>
                  <a:pt x="8545" y="30655"/>
                  <a:pt x="8804" y="30655"/>
                </a:cubicBezTo>
                <a:cubicBezTo>
                  <a:pt x="9052" y="30655"/>
                  <a:pt x="9304" y="30731"/>
                  <a:pt x="9525" y="30878"/>
                </a:cubicBezTo>
                <a:lnTo>
                  <a:pt x="16617" y="35840"/>
                </a:lnTo>
                <a:cubicBezTo>
                  <a:pt x="16838" y="35999"/>
                  <a:pt x="17080" y="36070"/>
                  <a:pt x="17317" y="36070"/>
                </a:cubicBezTo>
                <a:cubicBezTo>
                  <a:pt x="17942" y="36070"/>
                  <a:pt x="18522" y="35572"/>
                  <a:pt x="18522" y="34863"/>
                </a:cubicBezTo>
                <a:lnTo>
                  <a:pt x="18522" y="3710"/>
                </a:lnTo>
                <a:cubicBezTo>
                  <a:pt x="18522" y="1655"/>
                  <a:pt x="16868" y="1"/>
                  <a:pt x="14813" y="1"/>
                </a:cubicBezTo>
                <a:close/>
              </a:path>
            </a:pathLst>
          </a:custGeom>
          <a:solidFill>
            <a:schemeClr val="accen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mc:AlternateContent>
    <mc:Choice Requires="p14">
      <p:transition spd="slow" p14:dur="1000">
        <p:fade thruBlk="1"/>
      </p:transition>
    </mc:Choice>
    <mc:Fallback>
      <p:transition spd="slow">
        <p:fade/>
      </p:transition>
    </mc:Fallback>
  </mc:AlternateContent>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977"/>
                                        </p:tgtEl>
                                        <p:attrNameLst>
                                          <p:attrName>style.visibility</p:attrName>
                                        </p:attrNameLst>
                                      </p:cBhvr>
                                      <p:to>
                                        <p:strVal val="visible"/>
                                      </p:to>
                                    </p:set>
                                    <p:animEffect filter="fade" transition="in">
                                      <p:cBhvr>
                                        <p:cTn dur="1000"/>
                                        <p:tgtEl>
                                          <p:spTgt spid="2977"/>
                                        </p:tgtEl>
                                      </p:cBhvr>
                                    </p:animEffect>
                                  </p:childTnLst>
                                </p:cTn>
                              </p:par>
                              <p:par>
                                <p:cTn fill="hold" nodeType="withEffect" presetClass="entr" presetID="10" presetSubtype="0">
                                  <p:stCondLst>
                                    <p:cond delay="0"/>
                                  </p:stCondLst>
                                  <p:childTnLst>
                                    <p:set>
                                      <p:cBhvr>
                                        <p:cTn dur="1" fill="hold">
                                          <p:stCondLst>
                                            <p:cond delay="0"/>
                                          </p:stCondLst>
                                        </p:cTn>
                                        <p:tgtEl>
                                          <p:spTgt spid="2997"/>
                                        </p:tgtEl>
                                        <p:attrNameLst>
                                          <p:attrName>style.visibility</p:attrName>
                                        </p:attrNameLst>
                                      </p:cBhvr>
                                      <p:to>
                                        <p:strVal val="visible"/>
                                      </p:to>
                                    </p:set>
                                    <p:animEffect filter="fade" transition="in">
                                      <p:cBhvr>
                                        <p:cTn dur="1000"/>
                                        <p:tgtEl>
                                          <p:spTgt spid="2997"/>
                                        </p:tgtEl>
                                      </p:cBhvr>
                                    </p:animEffect>
                                  </p:childTnLst>
                                </p:cTn>
                              </p:par>
                              <p:par>
                                <p:cTn fill="hold" nodeType="withEffect" presetClass="entr" presetID="10" presetSubtype="0">
                                  <p:stCondLst>
                                    <p:cond delay="0"/>
                                  </p:stCondLst>
                                  <p:childTnLst>
                                    <p:set>
                                      <p:cBhvr>
                                        <p:cTn dur="1" fill="hold">
                                          <p:stCondLst>
                                            <p:cond delay="0"/>
                                          </p:stCondLst>
                                        </p:cTn>
                                        <p:tgtEl>
                                          <p:spTgt spid="3000"/>
                                        </p:tgtEl>
                                        <p:attrNameLst>
                                          <p:attrName>style.visibility</p:attrName>
                                        </p:attrNameLst>
                                      </p:cBhvr>
                                      <p:to>
                                        <p:strVal val="visible"/>
                                      </p:to>
                                    </p:set>
                                    <p:animEffect filter="fade" transition="in">
                                      <p:cBhvr>
                                        <p:cTn dur="1000"/>
                                        <p:tgtEl>
                                          <p:spTgt spid="300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978"/>
                                        </p:tgtEl>
                                        <p:attrNameLst>
                                          <p:attrName>style.visibility</p:attrName>
                                        </p:attrNameLst>
                                      </p:cBhvr>
                                      <p:to>
                                        <p:strVal val="visible"/>
                                      </p:to>
                                    </p:set>
                                    <p:animEffect filter="fade" transition="in">
                                      <p:cBhvr>
                                        <p:cTn dur="1000"/>
                                        <p:tgtEl>
                                          <p:spTgt spid="2978"/>
                                        </p:tgtEl>
                                      </p:cBhvr>
                                    </p:animEffect>
                                  </p:childTnLst>
                                </p:cTn>
                              </p:par>
                              <p:par>
                                <p:cTn fill="hold" nodeType="withEffect" presetClass="entr" presetID="10" presetSubtype="0">
                                  <p:stCondLst>
                                    <p:cond delay="0"/>
                                  </p:stCondLst>
                                  <p:childTnLst>
                                    <p:set>
                                      <p:cBhvr>
                                        <p:cTn dur="1" fill="hold">
                                          <p:stCondLst>
                                            <p:cond delay="0"/>
                                          </p:stCondLst>
                                        </p:cTn>
                                        <p:tgtEl>
                                          <p:spTgt spid="2979"/>
                                        </p:tgtEl>
                                        <p:attrNameLst>
                                          <p:attrName>style.visibility</p:attrName>
                                        </p:attrNameLst>
                                      </p:cBhvr>
                                      <p:to>
                                        <p:strVal val="visible"/>
                                      </p:to>
                                    </p:set>
                                    <p:animEffect filter="fade" transition="in">
                                      <p:cBhvr>
                                        <p:cTn dur="1000"/>
                                        <p:tgtEl>
                                          <p:spTgt spid="2979"/>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986"/>
                                        </p:tgtEl>
                                        <p:attrNameLst>
                                          <p:attrName>style.visibility</p:attrName>
                                        </p:attrNameLst>
                                      </p:cBhvr>
                                      <p:to>
                                        <p:strVal val="visible"/>
                                      </p:to>
                                    </p:set>
                                    <p:animEffect filter="fade" transition="in">
                                      <p:cBhvr>
                                        <p:cTn dur="1000"/>
                                        <p:tgtEl>
                                          <p:spTgt spid="2986"/>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980"/>
                                        </p:tgtEl>
                                        <p:attrNameLst>
                                          <p:attrName>style.visibility</p:attrName>
                                        </p:attrNameLst>
                                      </p:cBhvr>
                                      <p:to>
                                        <p:strVal val="visible"/>
                                      </p:to>
                                    </p:set>
                                    <p:animEffect filter="fade" transition="in">
                                      <p:cBhvr>
                                        <p:cTn dur="1000"/>
                                        <p:tgtEl>
                                          <p:spTgt spid="2980"/>
                                        </p:tgtEl>
                                      </p:cBhvr>
                                    </p:animEffect>
                                  </p:childTnLst>
                                </p:cTn>
                              </p:par>
                              <p:par>
                                <p:cTn fill="hold" nodeType="withEffect" presetClass="entr" presetID="10" presetSubtype="0">
                                  <p:stCondLst>
                                    <p:cond delay="0"/>
                                  </p:stCondLst>
                                  <p:childTnLst>
                                    <p:set>
                                      <p:cBhvr>
                                        <p:cTn dur="1" fill="hold">
                                          <p:stCondLst>
                                            <p:cond delay="0"/>
                                          </p:stCondLst>
                                        </p:cTn>
                                        <p:tgtEl>
                                          <p:spTgt spid="2981"/>
                                        </p:tgtEl>
                                        <p:attrNameLst>
                                          <p:attrName>style.visibility</p:attrName>
                                        </p:attrNameLst>
                                      </p:cBhvr>
                                      <p:to>
                                        <p:strVal val="visible"/>
                                      </p:to>
                                    </p:set>
                                    <p:animEffect filter="fade" transition="in">
                                      <p:cBhvr>
                                        <p:cTn dur="1000"/>
                                        <p:tgtEl>
                                          <p:spTgt spid="2981"/>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988"/>
                                        </p:tgtEl>
                                        <p:attrNameLst>
                                          <p:attrName>style.visibility</p:attrName>
                                        </p:attrNameLst>
                                      </p:cBhvr>
                                      <p:to>
                                        <p:strVal val="visible"/>
                                      </p:to>
                                    </p:set>
                                    <p:animEffect filter="fade" transition="in">
                                      <p:cBhvr>
                                        <p:cTn dur="1000"/>
                                        <p:tgtEl>
                                          <p:spTgt spid="2988"/>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982"/>
                                        </p:tgtEl>
                                        <p:attrNameLst>
                                          <p:attrName>style.visibility</p:attrName>
                                        </p:attrNameLst>
                                      </p:cBhvr>
                                      <p:to>
                                        <p:strVal val="visible"/>
                                      </p:to>
                                    </p:set>
                                    <p:animEffect filter="fade" transition="in">
                                      <p:cBhvr>
                                        <p:cTn dur="1000"/>
                                        <p:tgtEl>
                                          <p:spTgt spid="2982"/>
                                        </p:tgtEl>
                                      </p:cBhvr>
                                    </p:animEffect>
                                  </p:childTnLst>
                                </p:cTn>
                              </p:par>
                              <p:par>
                                <p:cTn fill="hold" nodeType="withEffect" presetClass="entr" presetID="10" presetSubtype="0">
                                  <p:stCondLst>
                                    <p:cond delay="0"/>
                                  </p:stCondLst>
                                  <p:childTnLst>
                                    <p:set>
                                      <p:cBhvr>
                                        <p:cTn dur="1" fill="hold">
                                          <p:stCondLst>
                                            <p:cond delay="0"/>
                                          </p:stCondLst>
                                        </p:cTn>
                                        <p:tgtEl>
                                          <p:spTgt spid="2983"/>
                                        </p:tgtEl>
                                        <p:attrNameLst>
                                          <p:attrName>style.visibility</p:attrName>
                                        </p:attrNameLst>
                                      </p:cBhvr>
                                      <p:to>
                                        <p:strVal val="visible"/>
                                      </p:to>
                                    </p:set>
                                    <p:animEffect filter="fade" transition="in">
                                      <p:cBhvr>
                                        <p:cTn dur="1000"/>
                                        <p:tgtEl>
                                          <p:spTgt spid="2983"/>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2987"/>
                                        </p:tgtEl>
                                        <p:attrNameLst>
                                          <p:attrName>style.visibility</p:attrName>
                                        </p:attrNameLst>
                                      </p:cBhvr>
                                      <p:to>
                                        <p:strVal val="visible"/>
                                      </p:to>
                                    </p:set>
                                    <p:animEffect filter="fade" transition="in">
                                      <p:cBhvr>
                                        <p:cTn dur="1000"/>
                                        <p:tgtEl>
                                          <p:spTgt spid="2987"/>
                                        </p:tgtEl>
                                      </p:cBhvr>
                                    </p:animEffect>
                                  </p:childTnLst>
                                </p:cTn>
                              </p:par>
                            </p:childTnLst>
                          </p:cTn>
                        </p:par>
                        <p:par>
                          <p:cTn fill="hold">
                            <p:stCondLst>
                              <p:cond delay="7000"/>
                            </p:stCondLst>
                            <p:childTnLst>
                              <p:par>
                                <p:cTn fill="hold" nodeType="afterEffect" presetClass="entr" presetID="10" presetSubtype="0">
                                  <p:stCondLst>
                                    <p:cond delay="0"/>
                                  </p:stCondLst>
                                  <p:childTnLst>
                                    <p:set>
                                      <p:cBhvr>
                                        <p:cTn dur="1" fill="hold">
                                          <p:stCondLst>
                                            <p:cond delay="0"/>
                                          </p:stCondLst>
                                        </p:cTn>
                                        <p:tgtEl>
                                          <p:spTgt spid="2984"/>
                                        </p:tgtEl>
                                        <p:attrNameLst>
                                          <p:attrName>style.visibility</p:attrName>
                                        </p:attrNameLst>
                                      </p:cBhvr>
                                      <p:to>
                                        <p:strVal val="visible"/>
                                      </p:to>
                                    </p:set>
                                    <p:animEffect filter="fade" transition="in">
                                      <p:cBhvr>
                                        <p:cTn dur="1000"/>
                                        <p:tgtEl>
                                          <p:spTgt spid="2984"/>
                                        </p:tgtEl>
                                      </p:cBhvr>
                                    </p:animEffect>
                                  </p:childTnLst>
                                </p:cTn>
                              </p:par>
                              <p:par>
                                <p:cTn fill="hold" nodeType="withEffect" presetClass="entr" presetID="10" presetSubtype="0">
                                  <p:stCondLst>
                                    <p:cond delay="0"/>
                                  </p:stCondLst>
                                  <p:childTnLst>
                                    <p:set>
                                      <p:cBhvr>
                                        <p:cTn dur="1" fill="hold">
                                          <p:stCondLst>
                                            <p:cond delay="0"/>
                                          </p:stCondLst>
                                        </p:cTn>
                                        <p:tgtEl>
                                          <p:spTgt spid="2985"/>
                                        </p:tgtEl>
                                        <p:attrNameLst>
                                          <p:attrName>style.visibility</p:attrName>
                                        </p:attrNameLst>
                                      </p:cBhvr>
                                      <p:to>
                                        <p:strVal val="visible"/>
                                      </p:to>
                                    </p:set>
                                    <p:animEffect filter="fade" transition="in">
                                      <p:cBhvr>
                                        <p:cTn dur="1000"/>
                                        <p:tgtEl>
                                          <p:spTgt spid="2985"/>
                                        </p:tgtEl>
                                      </p:cBhvr>
                                    </p:animEffect>
                                  </p:childTnLst>
                                </p:cTn>
                              </p:par>
                            </p:childTnLst>
                          </p:cTn>
                        </p:par>
                        <p:par>
                          <p:cTn fill="hold">
                            <p:stCondLst>
                              <p:cond delay="8000"/>
                            </p:stCondLst>
                            <p:childTnLst>
                              <p:par>
                                <p:cTn fill="hold" nodeType="afterEffect" presetClass="entr" presetID="10" presetSubtype="0">
                                  <p:stCondLst>
                                    <p:cond delay="0"/>
                                  </p:stCondLst>
                                  <p:childTnLst>
                                    <p:set>
                                      <p:cBhvr>
                                        <p:cTn dur="1" fill="hold">
                                          <p:stCondLst>
                                            <p:cond delay="0"/>
                                          </p:stCondLst>
                                        </p:cTn>
                                        <p:tgtEl>
                                          <p:spTgt spid="2993"/>
                                        </p:tgtEl>
                                        <p:attrNameLst>
                                          <p:attrName>style.visibility</p:attrName>
                                        </p:attrNameLst>
                                      </p:cBhvr>
                                      <p:to>
                                        <p:strVal val="visible"/>
                                      </p:to>
                                    </p:set>
                                    <p:animEffect filter="fade" transition="in">
                                      <p:cBhvr>
                                        <p:cTn dur="1000"/>
                                        <p:tgtEl>
                                          <p:spTgt spid="2993"/>
                                        </p:tgtEl>
                                      </p:cBhvr>
                                    </p:animEffect>
                                  </p:childTnLst>
                                </p:cTn>
                              </p:par>
                              <p:par>
                                <p:cTn fill="hold" nodeType="withEffect" presetClass="entr" presetID="10" presetSubtype="0">
                                  <p:stCondLst>
                                    <p:cond delay="0"/>
                                  </p:stCondLst>
                                  <p:childTnLst>
                                    <p:set>
                                      <p:cBhvr>
                                        <p:cTn dur="1" fill="hold">
                                          <p:stCondLst>
                                            <p:cond delay="0"/>
                                          </p:stCondLst>
                                        </p:cTn>
                                        <p:tgtEl>
                                          <p:spTgt spid="2994"/>
                                        </p:tgtEl>
                                        <p:attrNameLst>
                                          <p:attrName>style.visibility</p:attrName>
                                        </p:attrNameLst>
                                      </p:cBhvr>
                                      <p:to>
                                        <p:strVal val="visible"/>
                                      </p:to>
                                    </p:set>
                                    <p:animEffect filter="fade" transition="in">
                                      <p:cBhvr>
                                        <p:cTn dur="1000"/>
                                        <p:tgtEl>
                                          <p:spTgt spid="2994"/>
                                        </p:tgtEl>
                                      </p:cBhvr>
                                    </p:animEffect>
                                  </p:childTnLst>
                                </p:cTn>
                              </p:par>
                            </p:childTnLst>
                          </p:cTn>
                        </p:par>
                        <p:par>
                          <p:cTn fill="hold">
                            <p:stCondLst>
                              <p:cond delay="9000"/>
                            </p:stCondLst>
                            <p:childTnLst>
                              <p:par>
                                <p:cTn fill="hold" nodeType="afterEffect" presetClass="entr" presetID="10" presetSubtype="0">
                                  <p:stCondLst>
                                    <p:cond delay="0"/>
                                  </p:stCondLst>
                                  <p:childTnLst>
                                    <p:set>
                                      <p:cBhvr>
                                        <p:cTn dur="1" fill="hold">
                                          <p:stCondLst>
                                            <p:cond delay="0"/>
                                          </p:stCondLst>
                                        </p:cTn>
                                        <p:tgtEl>
                                          <p:spTgt spid="2989"/>
                                        </p:tgtEl>
                                        <p:attrNameLst>
                                          <p:attrName>style.visibility</p:attrName>
                                        </p:attrNameLst>
                                      </p:cBhvr>
                                      <p:to>
                                        <p:strVal val="visible"/>
                                      </p:to>
                                    </p:set>
                                    <p:animEffect filter="fade" transition="in">
                                      <p:cBhvr>
                                        <p:cTn dur="1000"/>
                                        <p:tgtEl>
                                          <p:spTgt spid="2989"/>
                                        </p:tgtEl>
                                      </p:cBhvr>
                                    </p:animEffect>
                                  </p:childTnLst>
                                </p:cTn>
                              </p:par>
                              <p:par>
                                <p:cTn fill="hold" nodeType="withEffect" presetClass="entr" presetID="10" presetSubtype="0">
                                  <p:stCondLst>
                                    <p:cond delay="0"/>
                                  </p:stCondLst>
                                  <p:childTnLst>
                                    <p:set>
                                      <p:cBhvr>
                                        <p:cTn dur="1" fill="hold">
                                          <p:stCondLst>
                                            <p:cond delay="0"/>
                                          </p:stCondLst>
                                        </p:cTn>
                                        <p:tgtEl>
                                          <p:spTgt spid="2990"/>
                                        </p:tgtEl>
                                        <p:attrNameLst>
                                          <p:attrName>style.visibility</p:attrName>
                                        </p:attrNameLst>
                                      </p:cBhvr>
                                      <p:to>
                                        <p:strVal val="visible"/>
                                      </p:to>
                                    </p:set>
                                    <p:animEffect filter="fade" transition="in">
                                      <p:cBhvr>
                                        <p:cTn dur="1000"/>
                                        <p:tgtEl>
                                          <p:spTgt spid="2990"/>
                                        </p:tgtEl>
                                      </p:cBhvr>
                                    </p:animEffect>
                                  </p:childTnLst>
                                </p:cTn>
                              </p:par>
                            </p:childTnLst>
                          </p:cTn>
                        </p:par>
                        <p:par>
                          <p:cTn fill="hold">
                            <p:stCondLst>
                              <p:cond delay="10000"/>
                            </p:stCondLst>
                            <p:childTnLst>
                              <p:par>
                                <p:cTn fill="hold" nodeType="afterEffect" presetClass="entr" presetID="10" presetSubtype="0">
                                  <p:stCondLst>
                                    <p:cond delay="0"/>
                                  </p:stCondLst>
                                  <p:childTnLst>
                                    <p:set>
                                      <p:cBhvr>
                                        <p:cTn dur="1" fill="hold">
                                          <p:stCondLst>
                                            <p:cond delay="0"/>
                                          </p:stCondLst>
                                        </p:cTn>
                                        <p:tgtEl>
                                          <p:spTgt spid="2996"/>
                                        </p:tgtEl>
                                        <p:attrNameLst>
                                          <p:attrName>style.visibility</p:attrName>
                                        </p:attrNameLst>
                                      </p:cBhvr>
                                      <p:to>
                                        <p:strVal val="visible"/>
                                      </p:to>
                                    </p:set>
                                    <p:animEffect filter="fade" transition="in">
                                      <p:cBhvr>
                                        <p:cTn dur="1000"/>
                                        <p:tgtEl>
                                          <p:spTgt spid="2996"/>
                                        </p:tgtEl>
                                      </p:cBhvr>
                                    </p:animEffect>
                                  </p:childTnLst>
                                </p:cTn>
                              </p:par>
                              <p:par>
                                <p:cTn fill="hold" nodeType="withEffect" presetClass="entr" presetID="10" presetSubtype="0">
                                  <p:stCondLst>
                                    <p:cond delay="0"/>
                                  </p:stCondLst>
                                  <p:childTnLst>
                                    <p:set>
                                      <p:cBhvr>
                                        <p:cTn dur="1" fill="hold">
                                          <p:stCondLst>
                                            <p:cond delay="0"/>
                                          </p:stCondLst>
                                        </p:cTn>
                                        <p:tgtEl>
                                          <p:spTgt spid="2995"/>
                                        </p:tgtEl>
                                        <p:attrNameLst>
                                          <p:attrName>style.visibility</p:attrName>
                                        </p:attrNameLst>
                                      </p:cBhvr>
                                      <p:to>
                                        <p:strVal val="visible"/>
                                      </p:to>
                                    </p:set>
                                    <p:animEffect filter="fade" transition="in">
                                      <p:cBhvr>
                                        <p:cTn dur="1000"/>
                                        <p:tgtEl>
                                          <p:spTgt spid="2995"/>
                                        </p:tgtEl>
                                      </p:cBhvr>
                                    </p:animEffect>
                                  </p:childTnLst>
                                </p:cTn>
                              </p:par>
                            </p:childTnLst>
                          </p:cTn>
                        </p:par>
                        <p:par>
                          <p:cTn fill="hold">
                            <p:stCondLst>
                              <p:cond delay="11000"/>
                            </p:stCondLst>
                            <p:childTnLst>
                              <p:par>
                                <p:cTn fill="hold" nodeType="afterEffect" presetClass="entr" presetID="10" presetSubtype="0">
                                  <p:stCondLst>
                                    <p:cond delay="0"/>
                                  </p:stCondLst>
                                  <p:childTnLst>
                                    <p:set>
                                      <p:cBhvr>
                                        <p:cTn dur="1" fill="hold">
                                          <p:stCondLst>
                                            <p:cond delay="0"/>
                                          </p:stCondLst>
                                        </p:cTn>
                                        <p:tgtEl>
                                          <p:spTgt spid="2991"/>
                                        </p:tgtEl>
                                        <p:attrNameLst>
                                          <p:attrName>style.visibility</p:attrName>
                                        </p:attrNameLst>
                                      </p:cBhvr>
                                      <p:to>
                                        <p:strVal val="visible"/>
                                      </p:to>
                                    </p:set>
                                    <p:animEffect filter="fade" transition="in">
                                      <p:cBhvr>
                                        <p:cTn dur="1000"/>
                                        <p:tgtEl>
                                          <p:spTgt spid="2991"/>
                                        </p:tgtEl>
                                      </p:cBhvr>
                                    </p:animEffect>
                                  </p:childTnLst>
                                </p:cTn>
                              </p:par>
                              <p:par>
                                <p:cTn fill="hold" nodeType="withEffect" presetClass="entr" presetID="10" presetSubtype="0">
                                  <p:stCondLst>
                                    <p:cond delay="0"/>
                                  </p:stCondLst>
                                  <p:childTnLst>
                                    <p:set>
                                      <p:cBhvr>
                                        <p:cTn dur="1" fill="hold">
                                          <p:stCondLst>
                                            <p:cond delay="0"/>
                                          </p:stCondLst>
                                        </p:cTn>
                                        <p:tgtEl>
                                          <p:spTgt spid="2992"/>
                                        </p:tgtEl>
                                        <p:attrNameLst>
                                          <p:attrName>style.visibility</p:attrName>
                                        </p:attrNameLst>
                                      </p:cBhvr>
                                      <p:to>
                                        <p:strVal val="visible"/>
                                      </p:to>
                                    </p:set>
                                    <p:animEffect filter="fade" transition="in">
                                      <p:cBhvr>
                                        <p:cTn dur="1000"/>
                                        <p:tgtEl>
                                          <p:spTgt spid="299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4" name="Shape 3004"/>
        <p:cNvGrpSpPr/>
        <p:nvPr/>
      </p:nvGrpSpPr>
      <p:grpSpPr>
        <a:xfrm>
          <a:off x="0" y="0"/>
          <a:ext cx="0" cy="0"/>
          <a:chOff x="0" y="0"/>
          <a:chExt cx="0" cy="0"/>
        </a:xfrm>
      </p:grpSpPr>
      <p:sp>
        <p:nvSpPr>
          <p:cNvPr id="3005" name="Google Shape;3005;p92"/>
          <p:cNvSpPr txBox="1"/>
          <p:nvPr/>
        </p:nvSpPr>
        <p:spPr>
          <a:xfrm>
            <a:off x="1924219" y="1945823"/>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the biggest planet of them all</a:t>
            </a:r>
            <a:endParaRPr>
              <a:solidFill>
                <a:schemeClr val="dk1"/>
              </a:solidFill>
              <a:latin typeface="Barlow Semi Condensed"/>
              <a:ea typeface="Barlow Semi Condensed"/>
              <a:cs typeface="Barlow Semi Condensed"/>
              <a:sym typeface="Barlow Semi Condensed"/>
            </a:endParaRPr>
          </a:p>
        </p:txBody>
      </p:sp>
      <p:sp>
        <p:nvSpPr>
          <p:cNvPr id="3006" name="Google Shape;3006;p92"/>
          <p:cNvSpPr txBox="1"/>
          <p:nvPr/>
        </p:nvSpPr>
        <p:spPr>
          <a:xfrm>
            <a:off x="1924232" y="3786848"/>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not the only planet with rings</a:t>
            </a:r>
            <a:endParaRPr>
              <a:solidFill>
                <a:schemeClr val="dk1"/>
              </a:solidFill>
              <a:latin typeface="Barlow Semi Condensed"/>
              <a:ea typeface="Barlow Semi Condensed"/>
              <a:cs typeface="Barlow Semi Condensed"/>
              <a:sym typeface="Barlow Semi Condensed"/>
            </a:endParaRPr>
          </a:p>
        </p:txBody>
      </p:sp>
      <p:sp>
        <p:nvSpPr>
          <p:cNvPr id="3007" name="Google Shape;3007;p92"/>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3008" name="Google Shape;3008;p92"/>
          <p:cNvSpPr txBox="1"/>
          <p:nvPr/>
        </p:nvSpPr>
        <p:spPr>
          <a:xfrm>
            <a:off x="5513744" y="1942123"/>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Neptune is very far away from the Sun</a:t>
            </a:r>
            <a:endParaRPr>
              <a:solidFill>
                <a:schemeClr val="dk1"/>
              </a:solidFill>
              <a:latin typeface="Barlow Semi Condensed"/>
              <a:ea typeface="Barlow Semi Condensed"/>
              <a:cs typeface="Barlow Semi Condensed"/>
              <a:sym typeface="Barlow Semi Condensed"/>
            </a:endParaRPr>
          </a:p>
        </p:txBody>
      </p:sp>
      <p:sp>
        <p:nvSpPr>
          <p:cNvPr id="3009" name="Google Shape;3009;p92"/>
          <p:cNvSpPr txBox="1"/>
          <p:nvPr/>
        </p:nvSpPr>
        <p:spPr>
          <a:xfrm>
            <a:off x="5513757" y="3791298"/>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was named after a Roman god</a:t>
            </a:r>
            <a:endParaRPr>
              <a:solidFill>
                <a:schemeClr val="dk1"/>
              </a:solidFill>
              <a:latin typeface="Barlow Semi Condensed"/>
              <a:ea typeface="Barlow Semi Condensed"/>
              <a:cs typeface="Barlow Semi Condensed"/>
              <a:sym typeface="Barlow Semi Condensed"/>
            </a:endParaRPr>
          </a:p>
        </p:txBody>
      </p:sp>
      <p:sp>
        <p:nvSpPr>
          <p:cNvPr id="3010" name="Google Shape;3010;p92"/>
          <p:cNvSpPr/>
          <p:nvPr/>
        </p:nvSpPr>
        <p:spPr>
          <a:xfrm flipH="1">
            <a:off x="2219728" y="1586125"/>
            <a:ext cx="14298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Merriweather"/>
                <a:ea typeface="Merriweather"/>
                <a:cs typeface="Merriweather"/>
                <a:sym typeface="Merriweather"/>
              </a:rPr>
              <a:t>Week 1</a:t>
            </a:r>
            <a:endParaRPr sz="1800">
              <a:solidFill>
                <a:schemeClr val="dk1"/>
              </a:solidFill>
              <a:latin typeface="Merriweather"/>
              <a:ea typeface="Merriweather"/>
              <a:cs typeface="Merriweather"/>
              <a:sym typeface="Merriweather"/>
            </a:endParaRPr>
          </a:p>
        </p:txBody>
      </p:sp>
      <p:sp>
        <p:nvSpPr>
          <p:cNvPr id="3011" name="Google Shape;3011;p92"/>
          <p:cNvSpPr/>
          <p:nvPr/>
        </p:nvSpPr>
        <p:spPr>
          <a:xfrm flipH="1">
            <a:off x="2219741" y="3430850"/>
            <a:ext cx="14298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Merriweather"/>
                <a:ea typeface="Merriweather"/>
                <a:cs typeface="Merriweather"/>
                <a:sym typeface="Merriweather"/>
              </a:rPr>
              <a:t>Week 2</a:t>
            </a:r>
            <a:endParaRPr sz="1800">
              <a:solidFill>
                <a:schemeClr val="dk1"/>
              </a:solidFill>
              <a:latin typeface="Merriweather"/>
              <a:ea typeface="Merriweather"/>
              <a:cs typeface="Merriweather"/>
              <a:sym typeface="Merriweather"/>
            </a:endParaRPr>
          </a:p>
        </p:txBody>
      </p:sp>
      <p:sp>
        <p:nvSpPr>
          <p:cNvPr id="3012" name="Google Shape;3012;p92"/>
          <p:cNvSpPr/>
          <p:nvPr/>
        </p:nvSpPr>
        <p:spPr>
          <a:xfrm>
            <a:off x="5513753" y="1586125"/>
            <a:ext cx="14298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Week 3</a:t>
            </a:r>
            <a:endParaRPr sz="1800">
              <a:solidFill>
                <a:schemeClr val="dk1"/>
              </a:solidFill>
              <a:latin typeface="Merriweather"/>
              <a:ea typeface="Merriweather"/>
              <a:cs typeface="Merriweather"/>
              <a:sym typeface="Merriweather"/>
            </a:endParaRPr>
          </a:p>
        </p:txBody>
      </p:sp>
      <p:sp>
        <p:nvSpPr>
          <p:cNvPr id="3013" name="Google Shape;3013;p92"/>
          <p:cNvSpPr/>
          <p:nvPr/>
        </p:nvSpPr>
        <p:spPr>
          <a:xfrm>
            <a:off x="5513766" y="3430850"/>
            <a:ext cx="14298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Week 4</a:t>
            </a:r>
            <a:endParaRPr sz="1800">
              <a:solidFill>
                <a:schemeClr val="dk1"/>
              </a:solidFill>
              <a:latin typeface="Merriweather"/>
              <a:ea typeface="Merriweather"/>
              <a:cs typeface="Merriweather"/>
              <a:sym typeface="Merriweather"/>
            </a:endParaRPr>
          </a:p>
        </p:txBody>
      </p:sp>
      <p:pic>
        <p:nvPicPr>
          <p:cNvPr id="3014" name="Google Shape;3014;p92"/>
          <p:cNvPicPr preferRelativeResize="0"/>
          <p:nvPr/>
        </p:nvPicPr>
        <p:blipFill rotWithShape="1">
          <a:blip r:embed="rId3">
            <a:alphaModFix/>
          </a:blip>
          <a:srcRect b="2226" l="5225" r="23386" t="2235"/>
          <a:stretch/>
        </p:blipFill>
        <p:spPr>
          <a:xfrm>
            <a:off x="3845603" y="2192325"/>
            <a:ext cx="1429800" cy="1172259"/>
          </a:xfrm>
          <a:prstGeom prst="rect">
            <a:avLst/>
          </a:prstGeom>
          <a:noFill/>
          <a:ln>
            <a:noFill/>
          </a:ln>
          <a:effectLst>
            <a:outerShdw rotWithShape="0" algn="bl" dir="3240000" dist="38100">
              <a:schemeClr val="accent3">
                <a:alpha val="40000"/>
              </a:schemeClr>
            </a:outerShdw>
          </a:effectLst>
        </p:spPr>
      </p:pic>
      <p:sp>
        <p:nvSpPr>
          <p:cNvPr id="3015" name="Google Shape;3015;p92"/>
          <p:cNvSpPr/>
          <p:nvPr/>
        </p:nvSpPr>
        <p:spPr>
          <a:xfrm>
            <a:off x="4092066" y="2129725"/>
            <a:ext cx="936875" cy="207500"/>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16" name="Google Shape;3016;p92"/>
          <p:cNvCxnSpPr>
            <a:stCxn id="3011" idx="1"/>
            <a:endCxn id="3013" idx="1"/>
          </p:cNvCxnSpPr>
          <p:nvPr/>
        </p:nvCxnSpPr>
        <p:spPr>
          <a:xfrm>
            <a:off x="3649541" y="3578750"/>
            <a:ext cx="1864200" cy="0"/>
          </a:xfrm>
          <a:prstGeom prst="straightConnector1">
            <a:avLst/>
          </a:prstGeom>
          <a:noFill/>
          <a:ln cap="rnd" cmpd="sng" w="9525">
            <a:solidFill>
              <a:schemeClr val="accent1"/>
            </a:solidFill>
            <a:prstDash val="dot"/>
            <a:round/>
            <a:headEnd len="med" w="med" type="none"/>
            <a:tailEnd len="med" w="med" type="none"/>
          </a:ln>
        </p:spPr>
      </p:cxnSp>
      <p:cxnSp>
        <p:nvCxnSpPr>
          <p:cNvPr id="3017" name="Google Shape;3017;p92"/>
          <p:cNvCxnSpPr>
            <a:stCxn id="3011" idx="0"/>
            <a:endCxn id="3010" idx="1"/>
          </p:cNvCxnSpPr>
          <p:nvPr/>
        </p:nvCxnSpPr>
        <p:spPr>
          <a:xfrm rot="-5400000">
            <a:off x="2482055" y="2263250"/>
            <a:ext cx="1696800" cy="638400"/>
          </a:xfrm>
          <a:prstGeom prst="bentConnector4">
            <a:avLst>
              <a:gd fmla="val 45643" name="adj1"/>
              <a:gd fmla="val 112636" name="adj2"/>
            </a:avLst>
          </a:prstGeom>
          <a:noFill/>
          <a:ln cap="rnd" cmpd="sng" w="9525">
            <a:solidFill>
              <a:schemeClr val="accent1"/>
            </a:solidFill>
            <a:prstDash val="dot"/>
            <a:round/>
            <a:headEnd len="med" w="med" type="none"/>
            <a:tailEnd len="med" w="med" type="none"/>
          </a:ln>
        </p:spPr>
      </p:cxnSp>
      <p:cxnSp>
        <p:nvCxnSpPr>
          <p:cNvPr id="3018" name="Google Shape;3018;p92"/>
          <p:cNvCxnSpPr>
            <a:stCxn id="3013" idx="0"/>
            <a:endCxn id="3012" idx="1"/>
          </p:cNvCxnSpPr>
          <p:nvPr/>
        </p:nvCxnSpPr>
        <p:spPr>
          <a:xfrm flipH="1" rot="5400000">
            <a:off x="4984452" y="2263250"/>
            <a:ext cx="1696800" cy="638400"/>
          </a:xfrm>
          <a:prstGeom prst="bentConnector4">
            <a:avLst>
              <a:gd fmla="val 45643" name="adj1"/>
              <a:gd fmla="val 114850" name="adj2"/>
            </a:avLst>
          </a:prstGeom>
          <a:noFill/>
          <a:ln cap="rnd" cmpd="sng" w="9525">
            <a:solidFill>
              <a:schemeClr val="accent1"/>
            </a:solidFill>
            <a:prstDash val="dot"/>
            <a:round/>
            <a:headEnd len="med" w="med" type="none"/>
            <a:tailEnd len="med" w="med" type="none"/>
          </a:ln>
        </p:spPr>
      </p:cxnSp>
      <p:grpSp>
        <p:nvGrpSpPr>
          <p:cNvPr id="3019" name="Google Shape;3019;p92"/>
          <p:cNvGrpSpPr/>
          <p:nvPr/>
        </p:nvGrpSpPr>
        <p:grpSpPr>
          <a:xfrm>
            <a:off x="912663" y="2309575"/>
            <a:ext cx="1171675" cy="937750"/>
            <a:chOff x="1439050" y="4065000"/>
            <a:chExt cx="1171675" cy="937750"/>
          </a:xfrm>
        </p:grpSpPr>
        <p:sp>
          <p:nvSpPr>
            <p:cNvPr id="3020" name="Google Shape;3020;p92"/>
            <p:cNvSpPr/>
            <p:nvPr/>
          </p:nvSpPr>
          <p:spPr>
            <a:xfrm>
              <a:off x="1439050" y="4065000"/>
              <a:ext cx="1169725" cy="937750"/>
            </a:xfrm>
            <a:custGeom>
              <a:rect b="b" l="l" r="r" t="t"/>
              <a:pathLst>
                <a:path extrusionOk="0" h="37510" w="46789">
                  <a:moveTo>
                    <a:pt x="27023" y="0"/>
                  </a:moveTo>
                  <a:cubicBezTo>
                    <a:pt x="16067" y="0"/>
                    <a:pt x="7195" y="8088"/>
                    <a:pt x="7195" y="18042"/>
                  </a:cubicBezTo>
                  <a:cubicBezTo>
                    <a:pt x="7195" y="21474"/>
                    <a:pt x="8245" y="24687"/>
                    <a:pt x="10079" y="27430"/>
                  </a:cubicBezTo>
                  <a:lnTo>
                    <a:pt x="1" y="37509"/>
                  </a:lnTo>
                  <a:lnTo>
                    <a:pt x="16427" y="33293"/>
                  </a:lnTo>
                  <a:cubicBezTo>
                    <a:pt x="19499" y="35048"/>
                    <a:pt x="23136" y="36083"/>
                    <a:pt x="27023" y="36083"/>
                  </a:cubicBezTo>
                  <a:cubicBezTo>
                    <a:pt x="27478" y="36083"/>
                    <a:pt x="27916" y="36067"/>
                    <a:pt x="28355" y="36036"/>
                  </a:cubicBezTo>
                  <a:lnTo>
                    <a:pt x="46788" y="16396"/>
                  </a:lnTo>
                  <a:cubicBezTo>
                    <a:pt x="45879" y="7211"/>
                    <a:pt x="37384" y="0"/>
                    <a:pt x="27023" y="0"/>
                  </a:cubicBez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2"/>
            <p:cNvSpPr/>
            <p:nvPr/>
          </p:nvSpPr>
          <p:spPr>
            <a:xfrm>
              <a:off x="2145175" y="4472525"/>
              <a:ext cx="465550" cy="493775"/>
            </a:xfrm>
            <a:custGeom>
              <a:rect b="b" l="l" r="r" t="t"/>
              <a:pathLst>
                <a:path extrusionOk="0" h="19751" w="18622">
                  <a:moveTo>
                    <a:pt x="18622" y="1"/>
                  </a:moveTo>
                  <a:cubicBezTo>
                    <a:pt x="8245" y="581"/>
                    <a:pt x="1" y="8418"/>
                    <a:pt x="1" y="18011"/>
                  </a:cubicBezTo>
                  <a:cubicBezTo>
                    <a:pt x="1" y="18590"/>
                    <a:pt x="32" y="19170"/>
                    <a:pt x="95" y="19750"/>
                  </a:cubicBezTo>
                  <a:lnTo>
                    <a:pt x="18622" y="1"/>
                  </a:lnTo>
                  <a:close/>
                </a:path>
              </a:pathLst>
            </a:custGeom>
            <a:solidFill>
              <a:srgbClr val="FFFFFF"/>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2"/>
            <p:cNvSpPr/>
            <p:nvPr/>
          </p:nvSpPr>
          <p:spPr>
            <a:xfrm>
              <a:off x="1761550" y="4065000"/>
              <a:ext cx="706550" cy="134825"/>
            </a:xfrm>
            <a:custGeom>
              <a:rect b="b" l="l" r="r" t="t"/>
              <a:pathLst>
                <a:path extrusionOk="0" h="5393" w="28262">
                  <a:moveTo>
                    <a:pt x="14123" y="0"/>
                  </a:moveTo>
                  <a:cubicBezTo>
                    <a:pt x="8590" y="0"/>
                    <a:pt x="3590" y="2069"/>
                    <a:pt x="0" y="5392"/>
                  </a:cubicBezTo>
                  <a:lnTo>
                    <a:pt x="28261" y="5392"/>
                  </a:lnTo>
                  <a:cubicBezTo>
                    <a:pt x="24672" y="2069"/>
                    <a:pt x="19672" y="0"/>
                    <a:pt x="141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007"/>
                                        </p:tgtEl>
                                        <p:attrNameLst>
                                          <p:attrName>style.visibility</p:attrName>
                                        </p:attrNameLst>
                                      </p:cBhvr>
                                      <p:to>
                                        <p:strVal val="visible"/>
                                      </p:to>
                                    </p:set>
                                    <p:animEffect filter="fade" transition="in">
                                      <p:cBhvr>
                                        <p:cTn dur="1000"/>
                                        <p:tgtEl>
                                          <p:spTgt spid="3007"/>
                                        </p:tgtEl>
                                      </p:cBhvr>
                                    </p:animEffect>
                                  </p:childTnLst>
                                </p:cTn>
                              </p:par>
                              <p:par>
                                <p:cTn fill="hold" nodeType="withEffect" presetClass="entr" presetID="10" presetSubtype="0">
                                  <p:stCondLst>
                                    <p:cond delay="0"/>
                                  </p:stCondLst>
                                  <p:childTnLst>
                                    <p:set>
                                      <p:cBhvr>
                                        <p:cTn dur="1" fill="hold">
                                          <p:stCondLst>
                                            <p:cond delay="0"/>
                                          </p:stCondLst>
                                        </p:cTn>
                                        <p:tgtEl>
                                          <p:spTgt spid="3019"/>
                                        </p:tgtEl>
                                        <p:attrNameLst>
                                          <p:attrName>style.visibility</p:attrName>
                                        </p:attrNameLst>
                                      </p:cBhvr>
                                      <p:to>
                                        <p:strVal val="visible"/>
                                      </p:to>
                                    </p:set>
                                    <p:animEffect filter="fade" transition="in">
                                      <p:cBhvr>
                                        <p:cTn dur="1000"/>
                                        <p:tgtEl>
                                          <p:spTgt spid="3019"/>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010"/>
                                        </p:tgtEl>
                                        <p:attrNameLst>
                                          <p:attrName>style.visibility</p:attrName>
                                        </p:attrNameLst>
                                      </p:cBhvr>
                                      <p:to>
                                        <p:strVal val="visible"/>
                                      </p:to>
                                    </p:set>
                                    <p:animEffect filter="fade" transition="in">
                                      <p:cBhvr>
                                        <p:cTn dur="1000"/>
                                        <p:tgtEl>
                                          <p:spTgt spid="3010"/>
                                        </p:tgtEl>
                                      </p:cBhvr>
                                    </p:animEffect>
                                  </p:childTnLst>
                                </p:cTn>
                              </p:par>
                              <p:par>
                                <p:cTn fill="hold" nodeType="withEffect" presetClass="entr" presetID="10" presetSubtype="0">
                                  <p:stCondLst>
                                    <p:cond delay="0"/>
                                  </p:stCondLst>
                                  <p:childTnLst>
                                    <p:set>
                                      <p:cBhvr>
                                        <p:cTn dur="1" fill="hold">
                                          <p:stCondLst>
                                            <p:cond delay="0"/>
                                          </p:stCondLst>
                                        </p:cTn>
                                        <p:tgtEl>
                                          <p:spTgt spid="3005"/>
                                        </p:tgtEl>
                                        <p:attrNameLst>
                                          <p:attrName>style.visibility</p:attrName>
                                        </p:attrNameLst>
                                      </p:cBhvr>
                                      <p:to>
                                        <p:strVal val="visible"/>
                                      </p:to>
                                    </p:set>
                                    <p:animEffect filter="fade" transition="in">
                                      <p:cBhvr>
                                        <p:cTn dur="1000"/>
                                        <p:tgtEl>
                                          <p:spTgt spid="300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011"/>
                                        </p:tgtEl>
                                        <p:attrNameLst>
                                          <p:attrName>style.visibility</p:attrName>
                                        </p:attrNameLst>
                                      </p:cBhvr>
                                      <p:to>
                                        <p:strVal val="visible"/>
                                      </p:to>
                                    </p:set>
                                    <p:animEffect filter="fade" transition="in">
                                      <p:cBhvr>
                                        <p:cTn dur="1000"/>
                                        <p:tgtEl>
                                          <p:spTgt spid="3011"/>
                                        </p:tgtEl>
                                      </p:cBhvr>
                                    </p:animEffect>
                                  </p:childTnLst>
                                </p:cTn>
                              </p:par>
                              <p:par>
                                <p:cTn fill="hold" nodeType="withEffect" presetClass="entr" presetID="10" presetSubtype="0">
                                  <p:stCondLst>
                                    <p:cond delay="0"/>
                                  </p:stCondLst>
                                  <p:childTnLst>
                                    <p:set>
                                      <p:cBhvr>
                                        <p:cTn dur="1" fill="hold">
                                          <p:stCondLst>
                                            <p:cond delay="0"/>
                                          </p:stCondLst>
                                        </p:cTn>
                                        <p:tgtEl>
                                          <p:spTgt spid="3006"/>
                                        </p:tgtEl>
                                        <p:attrNameLst>
                                          <p:attrName>style.visibility</p:attrName>
                                        </p:attrNameLst>
                                      </p:cBhvr>
                                      <p:to>
                                        <p:strVal val="visible"/>
                                      </p:to>
                                    </p:set>
                                    <p:animEffect filter="fade" transition="in">
                                      <p:cBhvr>
                                        <p:cTn dur="1000"/>
                                        <p:tgtEl>
                                          <p:spTgt spid="3006"/>
                                        </p:tgtEl>
                                      </p:cBhvr>
                                    </p:animEffect>
                                  </p:childTnLst>
                                </p:cTn>
                              </p:par>
                              <p:par>
                                <p:cTn fill="hold" nodeType="withEffect" presetClass="entr" presetID="10" presetSubtype="0">
                                  <p:stCondLst>
                                    <p:cond delay="0"/>
                                  </p:stCondLst>
                                  <p:childTnLst>
                                    <p:set>
                                      <p:cBhvr>
                                        <p:cTn dur="1" fill="hold">
                                          <p:stCondLst>
                                            <p:cond delay="0"/>
                                          </p:stCondLst>
                                        </p:cTn>
                                        <p:tgtEl>
                                          <p:spTgt spid="3017"/>
                                        </p:tgtEl>
                                        <p:attrNameLst>
                                          <p:attrName>style.visibility</p:attrName>
                                        </p:attrNameLst>
                                      </p:cBhvr>
                                      <p:to>
                                        <p:strVal val="visible"/>
                                      </p:to>
                                    </p:set>
                                    <p:animEffect filter="fade" transition="in">
                                      <p:cBhvr>
                                        <p:cTn dur="1000"/>
                                        <p:tgtEl>
                                          <p:spTgt spid="3017"/>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012"/>
                                        </p:tgtEl>
                                        <p:attrNameLst>
                                          <p:attrName>style.visibility</p:attrName>
                                        </p:attrNameLst>
                                      </p:cBhvr>
                                      <p:to>
                                        <p:strVal val="visible"/>
                                      </p:to>
                                    </p:set>
                                    <p:animEffect filter="fade" transition="in">
                                      <p:cBhvr>
                                        <p:cTn dur="1000"/>
                                        <p:tgtEl>
                                          <p:spTgt spid="3012"/>
                                        </p:tgtEl>
                                      </p:cBhvr>
                                    </p:animEffect>
                                  </p:childTnLst>
                                </p:cTn>
                              </p:par>
                              <p:par>
                                <p:cTn fill="hold" nodeType="withEffect" presetClass="entr" presetID="10" presetSubtype="0">
                                  <p:stCondLst>
                                    <p:cond delay="0"/>
                                  </p:stCondLst>
                                  <p:childTnLst>
                                    <p:set>
                                      <p:cBhvr>
                                        <p:cTn dur="1" fill="hold">
                                          <p:stCondLst>
                                            <p:cond delay="0"/>
                                          </p:stCondLst>
                                        </p:cTn>
                                        <p:tgtEl>
                                          <p:spTgt spid="3008"/>
                                        </p:tgtEl>
                                        <p:attrNameLst>
                                          <p:attrName>style.visibility</p:attrName>
                                        </p:attrNameLst>
                                      </p:cBhvr>
                                      <p:to>
                                        <p:strVal val="visible"/>
                                      </p:to>
                                    </p:set>
                                    <p:animEffect filter="fade" transition="in">
                                      <p:cBhvr>
                                        <p:cTn dur="1000"/>
                                        <p:tgtEl>
                                          <p:spTgt spid="3008"/>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013"/>
                                        </p:tgtEl>
                                        <p:attrNameLst>
                                          <p:attrName>style.visibility</p:attrName>
                                        </p:attrNameLst>
                                      </p:cBhvr>
                                      <p:to>
                                        <p:strVal val="visible"/>
                                      </p:to>
                                    </p:set>
                                    <p:animEffect filter="fade" transition="in">
                                      <p:cBhvr>
                                        <p:cTn dur="1000"/>
                                        <p:tgtEl>
                                          <p:spTgt spid="3013"/>
                                        </p:tgtEl>
                                      </p:cBhvr>
                                    </p:animEffect>
                                  </p:childTnLst>
                                </p:cTn>
                              </p:par>
                              <p:par>
                                <p:cTn fill="hold" nodeType="withEffect" presetClass="entr" presetID="10" presetSubtype="0">
                                  <p:stCondLst>
                                    <p:cond delay="0"/>
                                  </p:stCondLst>
                                  <p:childTnLst>
                                    <p:set>
                                      <p:cBhvr>
                                        <p:cTn dur="1" fill="hold">
                                          <p:stCondLst>
                                            <p:cond delay="0"/>
                                          </p:stCondLst>
                                        </p:cTn>
                                        <p:tgtEl>
                                          <p:spTgt spid="3009"/>
                                        </p:tgtEl>
                                        <p:attrNameLst>
                                          <p:attrName>style.visibility</p:attrName>
                                        </p:attrNameLst>
                                      </p:cBhvr>
                                      <p:to>
                                        <p:strVal val="visible"/>
                                      </p:to>
                                    </p:set>
                                    <p:animEffect filter="fade" transition="in">
                                      <p:cBhvr>
                                        <p:cTn dur="1000"/>
                                        <p:tgtEl>
                                          <p:spTgt spid="3009"/>
                                        </p:tgtEl>
                                      </p:cBhvr>
                                    </p:animEffect>
                                  </p:childTnLst>
                                </p:cTn>
                              </p:par>
                              <p:par>
                                <p:cTn fill="hold" nodeType="withEffect" presetClass="entr" presetID="10" presetSubtype="0">
                                  <p:stCondLst>
                                    <p:cond delay="0"/>
                                  </p:stCondLst>
                                  <p:childTnLst>
                                    <p:set>
                                      <p:cBhvr>
                                        <p:cTn dur="1" fill="hold">
                                          <p:stCondLst>
                                            <p:cond delay="0"/>
                                          </p:stCondLst>
                                        </p:cTn>
                                        <p:tgtEl>
                                          <p:spTgt spid="3018"/>
                                        </p:tgtEl>
                                        <p:attrNameLst>
                                          <p:attrName>style.visibility</p:attrName>
                                        </p:attrNameLst>
                                      </p:cBhvr>
                                      <p:to>
                                        <p:strVal val="visible"/>
                                      </p:to>
                                    </p:set>
                                    <p:animEffect filter="fade" transition="in">
                                      <p:cBhvr>
                                        <p:cTn dur="1000"/>
                                        <p:tgtEl>
                                          <p:spTgt spid="3018"/>
                                        </p:tgtEl>
                                      </p:cBhvr>
                                    </p:animEffect>
                                  </p:childTnLst>
                                </p:cTn>
                              </p:par>
                              <p:par>
                                <p:cTn fill="hold" nodeType="withEffect" presetClass="entr" presetID="10" presetSubtype="0">
                                  <p:stCondLst>
                                    <p:cond delay="0"/>
                                  </p:stCondLst>
                                  <p:childTnLst>
                                    <p:set>
                                      <p:cBhvr>
                                        <p:cTn dur="1" fill="hold">
                                          <p:stCondLst>
                                            <p:cond delay="0"/>
                                          </p:stCondLst>
                                        </p:cTn>
                                        <p:tgtEl>
                                          <p:spTgt spid="3016"/>
                                        </p:tgtEl>
                                        <p:attrNameLst>
                                          <p:attrName>style.visibility</p:attrName>
                                        </p:attrNameLst>
                                      </p:cBhvr>
                                      <p:to>
                                        <p:strVal val="visible"/>
                                      </p:to>
                                    </p:set>
                                    <p:animEffect filter="fade" transition="in">
                                      <p:cBhvr>
                                        <p:cTn dur="1000"/>
                                        <p:tgtEl>
                                          <p:spTgt spid="3016"/>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3014"/>
                                        </p:tgtEl>
                                        <p:attrNameLst>
                                          <p:attrName>style.visibility</p:attrName>
                                        </p:attrNameLst>
                                      </p:cBhvr>
                                      <p:to>
                                        <p:strVal val="visible"/>
                                      </p:to>
                                    </p:set>
                                    <p:animEffect filter="fade" transition="in">
                                      <p:cBhvr>
                                        <p:cTn dur="1000"/>
                                        <p:tgtEl>
                                          <p:spTgt spid="3014"/>
                                        </p:tgtEl>
                                      </p:cBhvr>
                                    </p:animEffect>
                                  </p:childTnLst>
                                </p:cTn>
                              </p:par>
                              <p:par>
                                <p:cTn fill="hold" nodeType="withEffect" presetClass="entr" presetID="10" presetSubtype="0">
                                  <p:stCondLst>
                                    <p:cond delay="0"/>
                                  </p:stCondLst>
                                  <p:childTnLst>
                                    <p:set>
                                      <p:cBhvr>
                                        <p:cTn dur="1" fill="hold">
                                          <p:stCondLst>
                                            <p:cond delay="0"/>
                                          </p:stCondLst>
                                        </p:cTn>
                                        <p:tgtEl>
                                          <p:spTgt spid="3015"/>
                                        </p:tgtEl>
                                        <p:attrNameLst>
                                          <p:attrName>style.visibility</p:attrName>
                                        </p:attrNameLst>
                                      </p:cBhvr>
                                      <p:to>
                                        <p:strVal val="visible"/>
                                      </p:to>
                                    </p:set>
                                    <p:animEffect filter="fade" transition="in">
                                      <p:cBhvr>
                                        <p:cTn dur="1000"/>
                                        <p:tgtEl>
                                          <p:spTgt spid="301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6" name="Shape 3026"/>
        <p:cNvGrpSpPr/>
        <p:nvPr/>
      </p:nvGrpSpPr>
      <p:grpSpPr>
        <a:xfrm>
          <a:off x="0" y="0"/>
          <a:ext cx="0" cy="0"/>
          <a:chOff x="0" y="0"/>
          <a:chExt cx="0" cy="0"/>
        </a:xfrm>
      </p:grpSpPr>
      <p:sp>
        <p:nvSpPr>
          <p:cNvPr id="3027" name="Google Shape;3027;p93"/>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
            </a:r>
            <a:r>
              <a:rPr lang="en"/>
              <a:t>atient monitoring</a:t>
            </a:r>
            <a:endParaRPr/>
          </a:p>
        </p:txBody>
      </p:sp>
      <p:sp>
        <p:nvSpPr>
          <p:cNvPr id="3028" name="Google Shape;3028;p93"/>
          <p:cNvSpPr/>
          <p:nvPr/>
        </p:nvSpPr>
        <p:spPr>
          <a:xfrm>
            <a:off x="1765425" y="1708025"/>
            <a:ext cx="684900" cy="356100"/>
          </a:xfrm>
          <a:prstGeom prst="homePlate">
            <a:avLst>
              <a:gd fmla="val 5180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Barlow Semi Condensed SemiBold"/>
                <a:ea typeface="Barlow Semi Condensed SemiBold"/>
                <a:cs typeface="Barlow Semi Condensed SemiBold"/>
                <a:sym typeface="Barlow Semi Condensed SemiBold"/>
              </a:rPr>
              <a:t>01</a:t>
            </a:r>
            <a:endParaRPr sz="1800">
              <a:solidFill>
                <a:schemeClr val="accent1"/>
              </a:solidFill>
              <a:latin typeface="Barlow Semi Condensed SemiBold"/>
              <a:ea typeface="Barlow Semi Condensed SemiBold"/>
              <a:cs typeface="Barlow Semi Condensed SemiBold"/>
              <a:sym typeface="Barlow Semi Condensed SemiBold"/>
            </a:endParaRPr>
          </a:p>
        </p:txBody>
      </p:sp>
      <p:sp>
        <p:nvSpPr>
          <p:cNvPr id="3029" name="Google Shape;3029;p93"/>
          <p:cNvSpPr/>
          <p:nvPr/>
        </p:nvSpPr>
        <p:spPr>
          <a:xfrm>
            <a:off x="2920900" y="1713425"/>
            <a:ext cx="1298100" cy="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3"/>
          <p:cNvSpPr/>
          <p:nvPr/>
        </p:nvSpPr>
        <p:spPr>
          <a:xfrm>
            <a:off x="2889525"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3"/>
          <p:cNvSpPr/>
          <p:nvPr/>
        </p:nvSpPr>
        <p:spPr>
          <a:xfrm>
            <a:off x="3104951"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3"/>
          <p:cNvSpPr/>
          <p:nvPr/>
        </p:nvSpPr>
        <p:spPr>
          <a:xfrm>
            <a:off x="3320377"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3"/>
          <p:cNvSpPr/>
          <p:nvPr/>
        </p:nvSpPr>
        <p:spPr>
          <a:xfrm>
            <a:off x="3535803"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93"/>
          <p:cNvSpPr/>
          <p:nvPr/>
        </p:nvSpPr>
        <p:spPr>
          <a:xfrm>
            <a:off x="3751228"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93"/>
          <p:cNvSpPr/>
          <p:nvPr/>
        </p:nvSpPr>
        <p:spPr>
          <a:xfrm>
            <a:off x="3966654"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3"/>
          <p:cNvSpPr/>
          <p:nvPr/>
        </p:nvSpPr>
        <p:spPr>
          <a:xfrm>
            <a:off x="4182080"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3"/>
          <p:cNvSpPr/>
          <p:nvPr/>
        </p:nvSpPr>
        <p:spPr>
          <a:xfrm>
            <a:off x="4397506" y="1708025"/>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93"/>
          <p:cNvSpPr/>
          <p:nvPr/>
        </p:nvSpPr>
        <p:spPr>
          <a:xfrm>
            <a:off x="4612932" y="1708025"/>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3"/>
          <p:cNvSpPr/>
          <p:nvPr/>
        </p:nvSpPr>
        <p:spPr>
          <a:xfrm>
            <a:off x="4828358" y="1708025"/>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93"/>
          <p:cNvSpPr txBox="1"/>
          <p:nvPr/>
        </p:nvSpPr>
        <p:spPr>
          <a:xfrm>
            <a:off x="2889547" y="1896773"/>
            <a:ext cx="894300" cy="197400"/>
          </a:xfrm>
          <a:prstGeom prst="rect">
            <a:avLst/>
          </a:prstGeom>
          <a:noFill/>
          <a:ln>
            <a:noFill/>
          </a:ln>
        </p:spPr>
        <p:txBody>
          <a:bodyPr anchorCtr="0" anchor="ctr" bIns="91425" lIns="0"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Venus</a:t>
            </a:r>
            <a:endParaRPr>
              <a:solidFill>
                <a:schemeClr val="dk1"/>
              </a:solidFill>
              <a:latin typeface="Barlow Semi Condensed"/>
              <a:ea typeface="Barlow Semi Condensed"/>
              <a:cs typeface="Barlow Semi Condensed"/>
              <a:sym typeface="Barlow Semi Condensed"/>
            </a:endParaRPr>
          </a:p>
        </p:txBody>
      </p:sp>
      <p:sp>
        <p:nvSpPr>
          <p:cNvPr id="3041" name="Google Shape;3041;p93"/>
          <p:cNvSpPr txBox="1"/>
          <p:nvPr/>
        </p:nvSpPr>
        <p:spPr>
          <a:xfrm>
            <a:off x="4397525" y="1896773"/>
            <a:ext cx="516900" cy="197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70%</a:t>
            </a:r>
            <a:endParaRPr>
              <a:solidFill>
                <a:schemeClr val="dk1"/>
              </a:solidFill>
              <a:latin typeface="Barlow Semi Condensed"/>
              <a:ea typeface="Barlow Semi Condensed"/>
              <a:cs typeface="Barlow Semi Condensed"/>
              <a:sym typeface="Barlow Semi Condensed"/>
            </a:endParaRPr>
          </a:p>
        </p:txBody>
      </p:sp>
      <p:sp>
        <p:nvSpPr>
          <p:cNvPr id="3042" name="Google Shape;3042;p93"/>
          <p:cNvSpPr/>
          <p:nvPr/>
        </p:nvSpPr>
        <p:spPr>
          <a:xfrm>
            <a:off x="5385038" y="1713425"/>
            <a:ext cx="1201200" cy="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3"/>
          <p:cNvSpPr/>
          <p:nvPr/>
        </p:nvSpPr>
        <p:spPr>
          <a:xfrm>
            <a:off x="5353650"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3"/>
          <p:cNvSpPr/>
          <p:nvPr/>
        </p:nvSpPr>
        <p:spPr>
          <a:xfrm>
            <a:off x="5569076"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93"/>
          <p:cNvSpPr/>
          <p:nvPr/>
        </p:nvSpPr>
        <p:spPr>
          <a:xfrm>
            <a:off x="5784502"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3"/>
          <p:cNvSpPr/>
          <p:nvPr/>
        </p:nvSpPr>
        <p:spPr>
          <a:xfrm>
            <a:off x="5999928"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3"/>
          <p:cNvSpPr/>
          <p:nvPr/>
        </p:nvSpPr>
        <p:spPr>
          <a:xfrm>
            <a:off x="6215353"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3"/>
          <p:cNvSpPr/>
          <p:nvPr/>
        </p:nvSpPr>
        <p:spPr>
          <a:xfrm>
            <a:off x="6430779" y="1708025"/>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3"/>
          <p:cNvSpPr/>
          <p:nvPr/>
        </p:nvSpPr>
        <p:spPr>
          <a:xfrm>
            <a:off x="6646205" y="1708025"/>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3"/>
          <p:cNvSpPr/>
          <p:nvPr/>
        </p:nvSpPr>
        <p:spPr>
          <a:xfrm>
            <a:off x="6861631" y="1708025"/>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3"/>
          <p:cNvSpPr/>
          <p:nvPr/>
        </p:nvSpPr>
        <p:spPr>
          <a:xfrm>
            <a:off x="7077057" y="1708025"/>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3"/>
          <p:cNvSpPr/>
          <p:nvPr/>
        </p:nvSpPr>
        <p:spPr>
          <a:xfrm>
            <a:off x="7292483" y="1708025"/>
            <a:ext cx="86100" cy="861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3"/>
          <p:cNvSpPr txBox="1"/>
          <p:nvPr/>
        </p:nvSpPr>
        <p:spPr>
          <a:xfrm>
            <a:off x="5353672" y="1896773"/>
            <a:ext cx="894300" cy="197400"/>
          </a:xfrm>
          <a:prstGeom prst="rect">
            <a:avLst/>
          </a:prstGeom>
          <a:noFill/>
          <a:ln>
            <a:noFill/>
          </a:ln>
        </p:spPr>
        <p:txBody>
          <a:bodyPr anchorCtr="0" anchor="ctr" bIns="91425" lIns="0"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Mars</a:t>
            </a:r>
            <a:endParaRPr>
              <a:solidFill>
                <a:schemeClr val="dk1"/>
              </a:solidFill>
              <a:latin typeface="Barlow Semi Condensed"/>
              <a:ea typeface="Barlow Semi Condensed"/>
              <a:cs typeface="Barlow Semi Condensed"/>
              <a:sym typeface="Barlow Semi Condensed"/>
            </a:endParaRPr>
          </a:p>
        </p:txBody>
      </p:sp>
      <p:sp>
        <p:nvSpPr>
          <p:cNvPr id="3054" name="Google Shape;3054;p93"/>
          <p:cNvSpPr txBox="1"/>
          <p:nvPr/>
        </p:nvSpPr>
        <p:spPr>
          <a:xfrm>
            <a:off x="6861650" y="1896773"/>
            <a:ext cx="516900" cy="197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55</a:t>
            </a:r>
            <a:r>
              <a:rPr lang="en">
                <a:solidFill>
                  <a:schemeClr val="dk1"/>
                </a:solidFill>
                <a:latin typeface="Barlow Semi Condensed"/>
                <a:ea typeface="Barlow Semi Condensed"/>
                <a:cs typeface="Barlow Semi Condensed"/>
                <a:sym typeface="Barlow Semi Condensed"/>
              </a:rPr>
              <a:t>%</a:t>
            </a:r>
            <a:endParaRPr>
              <a:solidFill>
                <a:schemeClr val="dk1"/>
              </a:solidFill>
              <a:latin typeface="Barlow Semi Condensed"/>
              <a:ea typeface="Barlow Semi Condensed"/>
              <a:cs typeface="Barlow Semi Condensed"/>
              <a:sym typeface="Barlow Semi Condensed"/>
            </a:endParaRPr>
          </a:p>
        </p:txBody>
      </p:sp>
      <p:sp>
        <p:nvSpPr>
          <p:cNvPr id="3055" name="Google Shape;3055;p93"/>
          <p:cNvSpPr/>
          <p:nvPr/>
        </p:nvSpPr>
        <p:spPr>
          <a:xfrm>
            <a:off x="1765425" y="2572500"/>
            <a:ext cx="684900" cy="3561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Barlow Semi Condensed SemiBold"/>
                <a:ea typeface="Barlow Semi Condensed SemiBold"/>
                <a:cs typeface="Barlow Semi Condensed SemiBold"/>
                <a:sym typeface="Barlow Semi Condensed SemiBold"/>
              </a:rPr>
              <a:t>02</a:t>
            </a:r>
            <a:endParaRPr sz="1800">
              <a:solidFill>
                <a:schemeClr val="dk1"/>
              </a:solidFill>
              <a:latin typeface="Barlow Semi Condensed SemiBold"/>
              <a:ea typeface="Barlow Semi Condensed SemiBold"/>
              <a:cs typeface="Barlow Semi Condensed SemiBold"/>
              <a:sym typeface="Barlow Semi Condensed SemiBold"/>
            </a:endParaRPr>
          </a:p>
        </p:txBody>
      </p:sp>
      <p:sp>
        <p:nvSpPr>
          <p:cNvPr id="3056" name="Google Shape;3056;p93"/>
          <p:cNvSpPr/>
          <p:nvPr/>
        </p:nvSpPr>
        <p:spPr>
          <a:xfrm>
            <a:off x="2920912" y="2577900"/>
            <a:ext cx="1723800" cy="7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93"/>
          <p:cNvSpPr/>
          <p:nvPr/>
        </p:nvSpPr>
        <p:spPr>
          <a:xfrm>
            <a:off x="2889525"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93"/>
          <p:cNvSpPr/>
          <p:nvPr/>
        </p:nvSpPr>
        <p:spPr>
          <a:xfrm>
            <a:off x="3104951"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3"/>
          <p:cNvSpPr/>
          <p:nvPr/>
        </p:nvSpPr>
        <p:spPr>
          <a:xfrm>
            <a:off x="3320377"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93"/>
          <p:cNvSpPr/>
          <p:nvPr/>
        </p:nvSpPr>
        <p:spPr>
          <a:xfrm>
            <a:off x="3535803"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3"/>
          <p:cNvSpPr/>
          <p:nvPr/>
        </p:nvSpPr>
        <p:spPr>
          <a:xfrm>
            <a:off x="3751228"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3"/>
          <p:cNvSpPr/>
          <p:nvPr/>
        </p:nvSpPr>
        <p:spPr>
          <a:xfrm>
            <a:off x="3966654"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3"/>
          <p:cNvSpPr/>
          <p:nvPr/>
        </p:nvSpPr>
        <p:spPr>
          <a:xfrm>
            <a:off x="4182080"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3"/>
          <p:cNvSpPr/>
          <p:nvPr/>
        </p:nvSpPr>
        <p:spPr>
          <a:xfrm>
            <a:off x="4397506"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3"/>
          <p:cNvSpPr/>
          <p:nvPr/>
        </p:nvSpPr>
        <p:spPr>
          <a:xfrm>
            <a:off x="4612932"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3"/>
          <p:cNvSpPr/>
          <p:nvPr/>
        </p:nvSpPr>
        <p:spPr>
          <a:xfrm>
            <a:off x="4828358" y="2572500"/>
            <a:ext cx="86100" cy="86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3"/>
          <p:cNvSpPr txBox="1"/>
          <p:nvPr/>
        </p:nvSpPr>
        <p:spPr>
          <a:xfrm>
            <a:off x="2889547" y="2761248"/>
            <a:ext cx="894300" cy="197400"/>
          </a:xfrm>
          <a:prstGeom prst="rect">
            <a:avLst/>
          </a:prstGeom>
          <a:noFill/>
          <a:ln>
            <a:noFill/>
          </a:ln>
        </p:spPr>
        <p:txBody>
          <a:bodyPr anchorCtr="0" anchor="ctr" bIns="91425" lIns="0"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Pluto</a:t>
            </a:r>
            <a:endParaRPr>
              <a:solidFill>
                <a:schemeClr val="dk1"/>
              </a:solidFill>
              <a:latin typeface="Barlow Semi Condensed"/>
              <a:ea typeface="Barlow Semi Condensed"/>
              <a:cs typeface="Barlow Semi Condensed"/>
              <a:sym typeface="Barlow Semi Condensed"/>
            </a:endParaRPr>
          </a:p>
        </p:txBody>
      </p:sp>
      <p:sp>
        <p:nvSpPr>
          <p:cNvPr id="3068" name="Google Shape;3068;p93"/>
          <p:cNvSpPr txBox="1"/>
          <p:nvPr/>
        </p:nvSpPr>
        <p:spPr>
          <a:xfrm>
            <a:off x="4397525" y="2761248"/>
            <a:ext cx="516900" cy="197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90</a:t>
            </a:r>
            <a:r>
              <a:rPr lang="en">
                <a:solidFill>
                  <a:schemeClr val="dk1"/>
                </a:solidFill>
                <a:latin typeface="Barlow Semi Condensed"/>
                <a:ea typeface="Barlow Semi Condensed"/>
                <a:cs typeface="Barlow Semi Condensed"/>
                <a:sym typeface="Barlow Semi Condensed"/>
              </a:rPr>
              <a:t>%</a:t>
            </a:r>
            <a:endParaRPr>
              <a:solidFill>
                <a:schemeClr val="dk1"/>
              </a:solidFill>
              <a:latin typeface="Barlow Semi Condensed"/>
              <a:ea typeface="Barlow Semi Condensed"/>
              <a:cs typeface="Barlow Semi Condensed"/>
              <a:sym typeface="Barlow Semi Condensed"/>
            </a:endParaRPr>
          </a:p>
        </p:txBody>
      </p:sp>
      <p:sp>
        <p:nvSpPr>
          <p:cNvPr id="3069" name="Google Shape;3069;p93"/>
          <p:cNvSpPr/>
          <p:nvPr/>
        </p:nvSpPr>
        <p:spPr>
          <a:xfrm>
            <a:off x="5385037" y="2577900"/>
            <a:ext cx="581100" cy="753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3"/>
          <p:cNvSpPr/>
          <p:nvPr/>
        </p:nvSpPr>
        <p:spPr>
          <a:xfrm>
            <a:off x="5353650"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3"/>
          <p:cNvSpPr/>
          <p:nvPr/>
        </p:nvSpPr>
        <p:spPr>
          <a:xfrm>
            <a:off x="5569076"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3"/>
          <p:cNvSpPr/>
          <p:nvPr/>
        </p:nvSpPr>
        <p:spPr>
          <a:xfrm>
            <a:off x="5784502" y="2572500"/>
            <a:ext cx="86100" cy="861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3"/>
          <p:cNvSpPr/>
          <p:nvPr/>
        </p:nvSpPr>
        <p:spPr>
          <a:xfrm>
            <a:off x="5999928" y="2572500"/>
            <a:ext cx="86100" cy="86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3"/>
          <p:cNvSpPr/>
          <p:nvPr/>
        </p:nvSpPr>
        <p:spPr>
          <a:xfrm>
            <a:off x="6215353" y="2572500"/>
            <a:ext cx="86100" cy="86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3"/>
          <p:cNvSpPr/>
          <p:nvPr/>
        </p:nvSpPr>
        <p:spPr>
          <a:xfrm>
            <a:off x="6430779" y="2572500"/>
            <a:ext cx="86100" cy="86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3"/>
          <p:cNvSpPr/>
          <p:nvPr/>
        </p:nvSpPr>
        <p:spPr>
          <a:xfrm>
            <a:off x="6646205" y="2572500"/>
            <a:ext cx="86100" cy="86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3"/>
          <p:cNvSpPr/>
          <p:nvPr/>
        </p:nvSpPr>
        <p:spPr>
          <a:xfrm>
            <a:off x="6861631" y="2572500"/>
            <a:ext cx="86100" cy="86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3"/>
          <p:cNvSpPr/>
          <p:nvPr/>
        </p:nvSpPr>
        <p:spPr>
          <a:xfrm>
            <a:off x="7077057" y="2572500"/>
            <a:ext cx="86100" cy="86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3"/>
          <p:cNvSpPr/>
          <p:nvPr/>
        </p:nvSpPr>
        <p:spPr>
          <a:xfrm>
            <a:off x="7292483" y="2572500"/>
            <a:ext cx="86100" cy="86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3"/>
          <p:cNvSpPr txBox="1"/>
          <p:nvPr/>
        </p:nvSpPr>
        <p:spPr>
          <a:xfrm>
            <a:off x="5353672" y="2761248"/>
            <a:ext cx="894300" cy="197400"/>
          </a:xfrm>
          <a:prstGeom prst="rect">
            <a:avLst/>
          </a:prstGeom>
          <a:noFill/>
          <a:ln>
            <a:noFill/>
          </a:ln>
        </p:spPr>
        <p:txBody>
          <a:bodyPr anchorCtr="0" anchor="ctr" bIns="91425" lIns="0"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a:t>
            </a:r>
            <a:endParaRPr>
              <a:solidFill>
                <a:schemeClr val="dk1"/>
              </a:solidFill>
              <a:latin typeface="Barlow Semi Condensed"/>
              <a:ea typeface="Barlow Semi Condensed"/>
              <a:cs typeface="Barlow Semi Condensed"/>
              <a:sym typeface="Barlow Semi Condensed"/>
            </a:endParaRPr>
          </a:p>
        </p:txBody>
      </p:sp>
      <p:sp>
        <p:nvSpPr>
          <p:cNvPr id="3081" name="Google Shape;3081;p93"/>
          <p:cNvSpPr txBox="1"/>
          <p:nvPr/>
        </p:nvSpPr>
        <p:spPr>
          <a:xfrm>
            <a:off x="6861650" y="2761248"/>
            <a:ext cx="516900" cy="197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38</a:t>
            </a:r>
            <a:r>
              <a:rPr lang="en">
                <a:solidFill>
                  <a:schemeClr val="dk1"/>
                </a:solidFill>
                <a:latin typeface="Barlow Semi Condensed"/>
                <a:ea typeface="Barlow Semi Condensed"/>
                <a:cs typeface="Barlow Semi Condensed"/>
                <a:sym typeface="Barlow Semi Condensed"/>
              </a:rPr>
              <a:t>%</a:t>
            </a:r>
            <a:endParaRPr>
              <a:solidFill>
                <a:schemeClr val="dk1"/>
              </a:solidFill>
              <a:latin typeface="Barlow Semi Condensed"/>
              <a:ea typeface="Barlow Semi Condensed"/>
              <a:cs typeface="Barlow Semi Condensed"/>
              <a:sym typeface="Barlow Semi Condensed"/>
            </a:endParaRPr>
          </a:p>
        </p:txBody>
      </p:sp>
      <p:sp>
        <p:nvSpPr>
          <p:cNvPr id="3082" name="Google Shape;3082;p93"/>
          <p:cNvSpPr/>
          <p:nvPr/>
        </p:nvSpPr>
        <p:spPr>
          <a:xfrm>
            <a:off x="1765425" y="3431575"/>
            <a:ext cx="684900" cy="3561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Barlow Semi Condensed SemiBold"/>
                <a:ea typeface="Barlow Semi Condensed SemiBold"/>
                <a:cs typeface="Barlow Semi Condensed SemiBold"/>
                <a:sym typeface="Barlow Semi Condensed SemiBold"/>
              </a:rPr>
              <a:t>03</a:t>
            </a:r>
            <a:endParaRPr sz="1800">
              <a:solidFill>
                <a:schemeClr val="lt1"/>
              </a:solidFill>
              <a:latin typeface="Barlow Semi Condensed SemiBold"/>
              <a:ea typeface="Barlow Semi Condensed SemiBold"/>
              <a:cs typeface="Barlow Semi Condensed SemiBold"/>
              <a:sym typeface="Barlow Semi Condensed SemiBold"/>
            </a:endParaRPr>
          </a:p>
        </p:txBody>
      </p:sp>
      <p:sp>
        <p:nvSpPr>
          <p:cNvPr id="3083" name="Google Shape;3083;p93"/>
          <p:cNvSpPr/>
          <p:nvPr/>
        </p:nvSpPr>
        <p:spPr>
          <a:xfrm>
            <a:off x="2920912" y="3436975"/>
            <a:ext cx="740100" cy="75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3"/>
          <p:cNvSpPr/>
          <p:nvPr/>
        </p:nvSpPr>
        <p:spPr>
          <a:xfrm>
            <a:off x="2889525"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3"/>
          <p:cNvSpPr/>
          <p:nvPr/>
        </p:nvSpPr>
        <p:spPr>
          <a:xfrm>
            <a:off x="3104951"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3"/>
          <p:cNvSpPr/>
          <p:nvPr/>
        </p:nvSpPr>
        <p:spPr>
          <a:xfrm>
            <a:off x="3320377"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3"/>
          <p:cNvSpPr/>
          <p:nvPr/>
        </p:nvSpPr>
        <p:spPr>
          <a:xfrm>
            <a:off x="3535803"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3"/>
          <p:cNvSpPr/>
          <p:nvPr/>
        </p:nvSpPr>
        <p:spPr>
          <a:xfrm>
            <a:off x="3751228" y="3431575"/>
            <a:ext cx="86100" cy="8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3"/>
          <p:cNvSpPr/>
          <p:nvPr/>
        </p:nvSpPr>
        <p:spPr>
          <a:xfrm>
            <a:off x="3966654" y="3431575"/>
            <a:ext cx="86100" cy="8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3"/>
          <p:cNvSpPr/>
          <p:nvPr/>
        </p:nvSpPr>
        <p:spPr>
          <a:xfrm>
            <a:off x="4182080" y="3431575"/>
            <a:ext cx="86100" cy="8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3"/>
          <p:cNvSpPr/>
          <p:nvPr/>
        </p:nvSpPr>
        <p:spPr>
          <a:xfrm>
            <a:off x="4397506" y="3431575"/>
            <a:ext cx="86100" cy="8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3"/>
          <p:cNvSpPr/>
          <p:nvPr/>
        </p:nvSpPr>
        <p:spPr>
          <a:xfrm>
            <a:off x="4612932" y="3431575"/>
            <a:ext cx="86100" cy="8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3"/>
          <p:cNvSpPr/>
          <p:nvPr/>
        </p:nvSpPr>
        <p:spPr>
          <a:xfrm>
            <a:off x="4828358" y="3431575"/>
            <a:ext cx="86100" cy="8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3"/>
          <p:cNvSpPr txBox="1"/>
          <p:nvPr/>
        </p:nvSpPr>
        <p:spPr>
          <a:xfrm>
            <a:off x="2889547" y="3620323"/>
            <a:ext cx="894300" cy="197400"/>
          </a:xfrm>
          <a:prstGeom prst="rect">
            <a:avLst/>
          </a:prstGeom>
          <a:noFill/>
          <a:ln>
            <a:noFill/>
          </a:ln>
        </p:spPr>
        <p:txBody>
          <a:bodyPr anchorCtr="0" anchor="ctr" bIns="91425" lIns="0"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a:t>
            </a:r>
            <a:endParaRPr>
              <a:solidFill>
                <a:schemeClr val="dk1"/>
              </a:solidFill>
              <a:latin typeface="Barlow Semi Condensed"/>
              <a:ea typeface="Barlow Semi Condensed"/>
              <a:cs typeface="Barlow Semi Condensed"/>
              <a:sym typeface="Barlow Semi Condensed"/>
            </a:endParaRPr>
          </a:p>
        </p:txBody>
      </p:sp>
      <p:sp>
        <p:nvSpPr>
          <p:cNvPr id="3095" name="Google Shape;3095;p93"/>
          <p:cNvSpPr txBox="1"/>
          <p:nvPr/>
        </p:nvSpPr>
        <p:spPr>
          <a:xfrm>
            <a:off x="4397525" y="3620323"/>
            <a:ext cx="516900" cy="197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43</a:t>
            </a:r>
            <a:r>
              <a:rPr lang="en">
                <a:solidFill>
                  <a:schemeClr val="dk1"/>
                </a:solidFill>
                <a:latin typeface="Barlow Semi Condensed"/>
                <a:ea typeface="Barlow Semi Condensed"/>
                <a:cs typeface="Barlow Semi Condensed"/>
                <a:sym typeface="Barlow Semi Condensed"/>
              </a:rPr>
              <a:t>%</a:t>
            </a:r>
            <a:endParaRPr>
              <a:solidFill>
                <a:schemeClr val="dk1"/>
              </a:solidFill>
              <a:latin typeface="Barlow Semi Condensed"/>
              <a:ea typeface="Barlow Semi Condensed"/>
              <a:cs typeface="Barlow Semi Condensed"/>
              <a:sym typeface="Barlow Semi Condensed"/>
            </a:endParaRPr>
          </a:p>
        </p:txBody>
      </p:sp>
      <p:sp>
        <p:nvSpPr>
          <p:cNvPr id="3096" name="Google Shape;3096;p93"/>
          <p:cNvSpPr/>
          <p:nvPr/>
        </p:nvSpPr>
        <p:spPr>
          <a:xfrm>
            <a:off x="5385037" y="3436975"/>
            <a:ext cx="1870200" cy="753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3"/>
          <p:cNvSpPr/>
          <p:nvPr/>
        </p:nvSpPr>
        <p:spPr>
          <a:xfrm>
            <a:off x="5353650"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3"/>
          <p:cNvSpPr/>
          <p:nvPr/>
        </p:nvSpPr>
        <p:spPr>
          <a:xfrm>
            <a:off x="5569076"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3"/>
          <p:cNvSpPr/>
          <p:nvPr/>
        </p:nvSpPr>
        <p:spPr>
          <a:xfrm>
            <a:off x="5784502"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3"/>
          <p:cNvSpPr/>
          <p:nvPr/>
        </p:nvSpPr>
        <p:spPr>
          <a:xfrm>
            <a:off x="5999928"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3"/>
          <p:cNvSpPr/>
          <p:nvPr/>
        </p:nvSpPr>
        <p:spPr>
          <a:xfrm>
            <a:off x="6215353"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3"/>
          <p:cNvSpPr/>
          <p:nvPr/>
        </p:nvSpPr>
        <p:spPr>
          <a:xfrm>
            <a:off x="6430779"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3"/>
          <p:cNvSpPr/>
          <p:nvPr/>
        </p:nvSpPr>
        <p:spPr>
          <a:xfrm>
            <a:off x="6646205"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3"/>
          <p:cNvSpPr/>
          <p:nvPr/>
        </p:nvSpPr>
        <p:spPr>
          <a:xfrm>
            <a:off x="6861631"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3"/>
          <p:cNvSpPr/>
          <p:nvPr/>
        </p:nvSpPr>
        <p:spPr>
          <a:xfrm>
            <a:off x="7077057" y="3431575"/>
            <a:ext cx="86100" cy="861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3"/>
          <p:cNvSpPr/>
          <p:nvPr/>
        </p:nvSpPr>
        <p:spPr>
          <a:xfrm>
            <a:off x="7292483" y="3431575"/>
            <a:ext cx="86100" cy="86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3"/>
          <p:cNvSpPr txBox="1"/>
          <p:nvPr/>
        </p:nvSpPr>
        <p:spPr>
          <a:xfrm>
            <a:off x="5353672" y="3620323"/>
            <a:ext cx="894300" cy="197400"/>
          </a:xfrm>
          <a:prstGeom prst="rect">
            <a:avLst/>
          </a:prstGeom>
          <a:noFill/>
          <a:ln>
            <a:noFill/>
          </a:ln>
        </p:spPr>
        <p:txBody>
          <a:bodyPr anchorCtr="0" anchor="ctr" bIns="91425" lIns="0"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a:t>
            </a:r>
            <a:endParaRPr>
              <a:solidFill>
                <a:schemeClr val="dk1"/>
              </a:solidFill>
              <a:latin typeface="Barlow Semi Condensed"/>
              <a:ea typeface="Barlow Semi Condensed"/>
              <a:cs typeface="Barlow Semi Condensed"/>
              <a:sym typeface="Barlow Semi Condensed"/>
            </a:endParaRPr>
          </a:p>
        </p:txBody>
      </p:sp>
      <p:sp>
        <p:nvSpPr>
          <p:cNvPr id="3108" name="Google Shape;3108;p93"/>
          <p:cNvSpPr txBox="1"/>
          <p:nvPr/>
        </p:nvSpPr>
        <p:spPr>
          <a:xfrm>
            <a:off x="6861650" y="3620323"/>
            <a:ext cx="516900" cy="197400"/>
          </a:xfrm>
          <a:prstGeom prst="rect">
            <a:avLst/>
          </a:prstGeom>
          <a:noFill/>
          <a:ln>
            <a:noFill/>
          </a:ln>
        </p:spPr>
        <p:txBody>
          <a:bodyPr anchorCtr="0" anchor="ctr" bIns="91425" lIns="0" spcFirstLastPara="1" rIns="0"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99</a:t>
            </a:r>
            <a:r>
              <a:rPr lang="en">
                <a:solidFill>
                  <a:schemeClr val="dk1"/>
                </a:solidFill>
                <a:latin typeface="Barlow Semi Condensed"/>
                <a:ea typeface="Barlow Semi Condensed"/>
                <a:cs typeface="Barlow Semi Condensed"/>
                <a:sym typeface="Barlow Semi Condensed"/>
              </a:rPr>
              <a:t>%</a:t>
            </a:r>
            <a:endParaRPr>
              <a:solidFill>
                <a:schemeClr val="dk1"/>
              </a:solidFill>
              <a:latin typeface="Barlow Semi Condensed"/>
              <a:ea typeface="Barlow Semi Condensed"/>
              <a:cs typeface="Barlow Semi Condensed"/>
              <a:sym typeface="Barlow Semi Condensed"/>
            </a:endParaRPr>
          </a:p>
        </p:txBody>
      </p:sp>
      <p:grpSp>
        <p:nvGrpSpPr>
          <p:cNvPr id="3109" name="Google Shape;3109;p93"/>
          <p:cNvGrpSpPr/>
          <p:nvPr/>
        </p:nvGrpSpPr>
        <p:grpSpPr>
          <a:xfrm rot="4071471">
            <a:off x="7379481" y="764514"/>
            <a:ext cx="828649" cy="516010"/>
            <a:chOff x="2109000" y="-460325"/>
            <a:chExt cx="739225" cy="460325"/>
          </a:xfrm>
        </p:grpSpPr>
        <p:sp>
          <p:nvSpPr>
            <p:cNvPr id="3110" name="Google Shape;3110;p93"/>
            <p:cNvSpPr/>
            <p:nvPr/>
          </p:nvSpPr>
          <p:spPr>
            <a:xfrm>
              <a:off x="2109000" y="-460325"/>
              <a:ext cx="739225" cy="460325"/>
            </a:xfrm>
            <a:custGeom>
              <a:rect b="b" l="l" r="r" t="t"/>
              <a:pathLst>
                <a:path extrusionOk="0" h="18413" w="29569">
                  <a:moveTo>
                    <a:pt x="3247" y="1"/>
                  </a:moveTo>
                  <a:lnTo>
                    <a:pt x="3796" y="2590"/>
                  </a:lnTo>
                  <a:lnTo>
                    <a:pt x="1650" y="4063"/>
                  </a:lnTo>
                  <a:lnTo>
                    <a:pt x="2147" y="6741"/>
                  </a:lnTo>
                  <a:lnTo>
                    <a:pt x="1" y="8178"/>
                  </a:lnTo>
                  <a:lnTo>
                    <a:pt x="25773" y="18412"/>
                  </a:lnTo>
                  <a:lnTo>
                    <a:pt x="27919" y="16975"/>
                  </a:lnTo>
                  <a:lnTo>
                    <a:pt x="27405" y="14315"/>
                  </a:lnTo>
                  <a:lnTo>
                    <a:pt x="29569" y="12825"/>
                  </a:lnTo>
                  <a:lnTo>
                    <a:pt x="29019" y="10235"/>
                  </a:lnTo>
                  <a:lnTo>
                    <a:pt x="32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3"/>
            <p:cNvSpPr/>
            <p:nvPr/>
          </p:nvSpPr>
          <p:spPr>
            <a:xfrm>
              <a:off x="2430050" y="-333500"/>
              <a:ext cx="95800" cy="211100"/>
            </a:xfrm>
            <a:custGeom>
              <a:rect b="b" l="l" r="r" t="t"/>
              <a:pathLst>
                <a:path extrusionOk="0" h="8444" w="3832">
                  <a:moveTo>
                    <a:pt x="3176" y="1"/>
                  </a:moveTo>
                  <a:lnTo>
                    <a:pt x="3140" y="36"/>
                  </a:lnTo>
                  <a:lnTo>
                    <a:pt x="3193" y="2466"/>
                  </a:lnTo>
                  <a:lnTo>
                    <a:pt x="1491" y="4187"/>
                  </a:lnTo>
                  <a:lnTo>
                    <a:pt x="1544" y="6617"/>
                  </a:lnTo>
                  <a:lnTo>
                    <a:pt x="1" y="8195"/>
                  </a:lnTo>
                  <a:lnTo>
                    <a:pt x="621" y="8444"/>
                  </a:lnTo>
                  <a:lnTo>
                    <a:pt x="2182" y="6883"/>
                  </a:lnTo>
                  <a:lnTo>
                    <a:pt x="2129" y="4453"/>
                  </a:lnTo>
                  <a:lnTo>
                    <a:pt x="3832" y="2714"/>
                  </a:lnTo>
                  <a:lnTo>
                    <a:pt x="3779" y="284"/>
                  </a:lnTo>
                  <a:lnTo>
                    <a:pt x="3814" y="249"/>
                  </a:lnTo>
                  <a:lnTo>
                    <a:pt x="31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3"/>
            <p:cNvSpPr/>
            <p:nvPr/>
          </p:nvSpPr>
          <p:spPr>
            <a:xfrm>
              <a:off x="2673950" y="-236375"/>
              <a:ext cx="95800" cy="211100"/>
            </a:xfrm>
            <a:custGeom>
              <a:rect b="b" l="l" r="r" t="t"/>
              <a:pathLst>
                <a:path extrusionOk="0" h="8444" w="3832">
                  <a:moveTo>
                    <a:pt x="3175" y="0"/>
                  </a:moveTo>
                  <a:lnTo>
                    <a:pt x="3157" y="18"/>
                  </a:lnTo>
                  <a:lnTo>
                    <a:pt x="3211" y="2448"/>
                  </a:lnTo>
                  <a:lnTo>
                    <a:pt x="1508" y="4186"/>
                  </a:lnTo>
                  <a:lnTo>
                    <a:pt x="1543" y="6616"/>
                  </a:lnTo>
                  <a:lnTo>
                    <a:pt x="0" y="8195"/>
                  </a:lnTo>
                  <a:lnTo>
                    <a:pt x="639" y="8443"/>
                  </a:lnTo>
                  <a:lnTo>
                    <a:pt x="2182" y="6864"/>
                  </a:lnTo>
                  <a:lnTo>
                    <a:pt x="2129" y="4434"/>
                  </a:lnTo>
                  <a:lnTo>
                    <a:pt x="3831" y="2714"/>
                  </a:lnTo>
                  <a:lnTo>
                    <a:pt x="3796" y="284"/>
                  </a:lnTo>
                  <a:lnTo>
                    <a:pt x="3814" y="248"/>
                  </a:lnTo>
                  <a:lnTo>
                    <a:pt x="31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3"/>
            <p:cNvSpPr/>
            <p:nvPr/>
          </p:nvSpPr>
          <p:spPr>
            <a:xfrm>
              <a:off x="2592800" y="-268750"/>
              <a:ext cx="95800" cy="211100"/>
            </a:xfrm>
            <a:custGeom>
              <a:rect b="b" l="l" r="r" t="t"/>
              <a:pathLst>
                <a:path extrusionOk="0" h="8444" w="3832">
                  <a:moveTo>
                    <a:pt x="3175" y="0"/>
                  </a:moveTo>
                  <a:lnTo>
                    <a:pt x="3140" y="36"/>
                  </a:lnTo>
                  <a:lnTo>
                    <a:pt x="3193" y="2448"/>
                  </a:lnTo>
                  <a:lnTo>
                    <a:pt x="1490" y="4186"/>
                  </a:lnTo>
                  <a:lnTo>
                    <a:pt x="1543" y="6616"/>
                  </a:lnTo>
                  <a:lnTo>
                    <a:pt x="0" y="8195"/>
                  </a:lnTo>
                  <a:lnTo>
                    <a:pt x="621" y="8443"/>
                  </a:lnTo>
                  <a:lnTo>
                    <a:pt x="2182" y="6865"/>
                  </a:lnTo>
                  <a:lnTo>
                    <a:pt x="2129" y="4435"/>
                  </a:lnTo>
                  <a:lnTo>
                    <a:pt x="3831" y="2714"/>
                  </a:lnTo>
                  <a:lnTo>
                    <a:pt x="3778" y="284"/>
                  </a:lnTo>
                  <a:lnTo>
                    <a:pt x="3814" y="249"/>
                  </a:lnTo>
                  <a:lnTo>
                    <a:pt x="31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3"/>
            <p:cNvSpPr/>
            <p:nvPr/>
          </p:nvSpPr>
          <p:spPr>
            <a:xfrm>
              <a:off x="2511200" y="-301125"/>
              <a:ext cx="96250" cy="211100"/>
            </a:xfrm>
            <a:custGeom>
              <a:rect b="b" l="l" r="r" t="t"/>
              <a:pathLst>
                <a:path extrusionOk="0" h="8444" w="3850">
                  <a:moveTo>
                    <a:pt x="3193" y="0"/>
                  </a:moveTo>
                  <a:lnTo>
                    <a:pt x="3158" y="36"/>
                  </a:lnTo>
                  <a:lnTo>
                    <a:pt x="3211" y="2466"/>
                  </a:lnTo>
                  <a:lnTo>
                    <a:pt x="1508" y="4186"/>
                  </a:lnTo>
                  <a:lnTo>
                    <a:pt x="1561" y="6616"/>
                  </a:lnTo>
                  <a:lnTo>
                    <a:pt x="1" y="8195"/>
                  </a:lnTo>
                  <a:lnTo>
                    <a:pt x="639" y="8443"/>
                  </a:lnTo>
                  <a:lnTo>
                    <a:pt x="2182" y="6865"/>
                  </a:lnTo>
                  <a:lnTo>
                    <a:pt x="2129" y="4435"/>
                  </a:lnTo>
                  <a:lnTo>
                    <a:pt x="3850" y="2714"/>
                  </a:lnTo>
                  <a:lnTo>
                    <a:pt x="3796" y="284"/>
                  </a:lnTo>
                  <a:lnTo>
                    <a:pt x="3814" y="249"/>
                  </a:lnTo>
                  <a:lnTo>
                    <a:pt x="31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3"/>
            <p:cNvSpPr/>
            <p:nvPr/>
          </p:nvSpPr>
          <p:spPr>
            <a:xfrm>
              <a:off x="2185725" y="-430600"/>
              <a:ext cx="96250" cy="211525"/>
            </a:xfrm>
            <a:custGeom>
              <a:rect b="b" l="l" r="r" t="t"/>
              <a:pathLst>
                <a:path extrusionOk="0" h="8461" w="3850">
                  <a:moveTo>
                    <a:pt x="3193" y="0"/>
                  </a:moveTo>
                  <a:lnTo>
                    <a:pt x="3158" y="36"/>
                  </a:lnTo>
                  <a:lnTo>
                    <a:pt x="3211" y="2466"/>
                  </a:lnTo>
                  <a:lnTo>
                    <a:pt x="1508" y="4204"/>
                  </a:lnTo>
                  <a:lnTo>
                    <a:pt x="1561" y="6634"/>
                  </a:lnTo>
                  <a:lnTo>
                    <a:pt x="0" y="8195"/>
                  </a:lnTo>
                  <a:lnTo>
                    <a:pt x="639" y="8461"/>
                  </a:lnTo>
                  <a:lnTo>
                    <a:pt x="2200" y="6882"/>
                  </a:lnTo>
                  <a:lnTo>
                    <a:pt x="2146" y="4452"/>
                  </a:lnTo>
                  <a:lnTo>
                    <a:pt x="3849" y="2714"/>
                  </a:lnTo>
                  <a:lnTo>
                    <a:pt x="3796" y="284"/>
                  </a:lnTo>
                  <a:lnTo>
                    <a:pt x="3832" y="248"/>
                  </a:lnTo>
                  <a:lnTo>
                    <a:pt x="31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3"/>
            <p:cNvSpPr/>
            <p:nvPr/>
          </p:nvSpPr>
          <p:spPr>
            <a:xfrm>
              <a:off x="2348450" y="-365875"/>
              <a:ext cx="96250" cy="211100"/>
            </a:xfrm>
            <a:custGeom>
              <a:rect b="b" l="l" r="r" t="t"/>
              <a:pathLst>
                <a:path extrusionOk="0" h="8444" w="3850">
                  <a:moveTo>
                    <a:pt x="3194" y="1"/>
                  </a:moveTo>
                  <a:lnTo>
                    <a:pt x="3158" y="36"/>
                  </a:lnTo>
                  <a:lnTo>
                    <a:pt x="3211" y="2466"/>
                  </a:lnTo>
                  <a:lnTo>
                    <a:pt x="1509" y="4187"/>
                  </a:lnTo>
                  <a:lnTo>
                    <a:pt x="1562" y="6617"/>
                  </a:lnTo>
                  <a:lnTo>
                    <a:pt x="1" y="8195"/>
                  </a:lnTo>
                  <a:lnTo>
                    <a:pt x="639" y="8444"/>
                  </a:lnTo>
                  <a:lnTo>
                    <a:pt x="2183" y="6883"/>
                  </a:lnTo>
                  <a:lnTo>
                    <a:pt x="2147" y="4453"/>
                  </a:lnTo>
                  <a:lnTo>
                    <a:pt x="3850" y="2715"/>
                  </a:lnTo>
                  <a:lnTo>
                    <a:pt x="3797" y="285"/>
                  </a:lnTo>
                  <a:lnTo>
                    <a:pt x="3832" y="249"/>
                  </a:lnTo>
                  <a:lnTo>
                    <a:pt x="319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3"/>
            <p:cNvSpPr/>
            <p:nvPr/>
          </p:nvSpPr>
          <p:spPr>
            <a:xfrm>
              <a:off x="2267300" y="-398250"/>
              <a:ext cx="95825" cy="211550"/>
            </a:xfrm>
            <a:custGeom>
              <a:rect b="b" l="l" r="r" t="t"/>
              <a:pathLst>
                <a:path extrusionOk="0" h="8462" w="3833">
                  <a:moveTo>
                    <a:pt x="3176" y="1"/>
                  </a:moveTo>
                  <a:lnTo>
                    <a:pt x="3158" y="36"/>
                  </a:lnTo>
                  <a:lnTo>
                    <a:pt x="3194" y="2466"/>
                  </a:lnTo>
                  <a:lnTo>
                    <a:pt x="1491" y="4187"/>
                  </a:lnTo>
                  <a:lnTo>
                    <a:pt x="1544" y="6617"/>
                  </a:lnTo>
                  <a:lnTo>
                    <a:pt x="1" y="8196"/>
                  </a:lnTo>
                  <a:lnTo>
                    <a:pt x="639" y="8462"/>
                  </a:lnTo>
                  <a:lnTo>
                    <a:pt x="2183" y="6883"/>
                  </a:lnTo>
                  <a:lnTo>
                    <a:pt x="2129" y="4453"/>
                  </a:lnTo>
                  <a:lnTo>
                    <a:pt x="3832" y="2715"/>
                  </a:lnTo>
                  <a:lnTo>
                    <a:pt x="3779" y="285"/>
                  </a:lnTo>
                  <a:lnTo>
                    <a:pt x="3814" y="249"/>
                  </a:lnTo>
                  <a:lnTo>
                    <a:pt x="31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1" name="Shape 3121"/>
        <p:cNvGrpSpPr/>
        <p:nvPr/>
      </p:nvGrpSpPr>
      <p:grpSpPr>
        <a:xfrm>
          <a:off x="0" y="0"/>
          <a:ext cx="0" cy="0"/>
          <a:chOff x="0" y="0"/>
          <a:chExt cx="0" cy="0"/>
        </a:xfrm>
      </p:grpSpPr>
      <p:sp>
        <p:nvSpPr>
          <p:cNvPr id="3122" name="Google Shape;3122;p94"/>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care</a:t>
            </a:r>
            <a:endParaRPr/>
          </a:p>
        </p:txBody>
      </p:sp>
      <p:sp>
        <p:nvSpPr>
          <p:cNvPr id="3123" name="Google Shape;3123;p94"/>
          <p:cNvSpPr/>
          <p:nvPr/>
        </p:nvSpPr>
        <p:spPr>
          <a:xfrm>
            <a:off x="1950913" y="1708025"/>
            <a:ext cx="1060800" cy="356100"/>
          </a:xfrm>
          <a:prstGeom prst="homePlate">
            <a:avLst>
              <a:gd fmla="val 5180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Barlow Semi Condensed SemiBold"/>
                <a:ea typeface="Barlow Semi Condensed SemiBold"/>
                <a:cs typeface="Barlow Semi Condensed SemiBold"/>
                <a:sym typeface="Barlow Semi Condensed SemiBold"/>
              </a:rPr>
              <a:t>Day 01</a:t>
            </a:r>
            <a:endParaRPr sz="1800">
              <a:solidFill>
                <a:schemeClr val="accent1"/>
              </a:solidFill>
              <a:latin typeface="Barlow Semi Condensed SemiBold"/>
              <a:ea typeface="Barlow Semi Condensed SemiBold"/>
              <a:cs typeface="Barlow Semi Condensed SemiBold"/>
              <a:sym typeface="Barlow Semi Condensed SemiBold"/>
            </a:endParaRPr>
          </a:p>
        </p:txBody>
      </p:sp>
      <p:sp>
        <p:nvSpPr>
          <p:cNvPr id="3124" name="Google Shape;3124;p94"/>
          <p:cNvSpPr/>
          <p:nvPr/>
        </p:nvSpPr>
        <p:spPr>
          <a:xfrm>
            <a:off x="4041600" y="1708025"/>
            <a:ext cx="1060800" cy="356100"/>
          </a:xfrm>
          <a:prstGeom prst="homePlate">
            <a:avLst>
              <a:gd fmla="val 5180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Barlow Semi Condensed SemiBold"/>
                <a:ea typeface="Barlow Semi Condensed SemiBold"/>
                <a:cs typeface="Barlow Semi Condensed SemiBold"/>
                <a:sym typeface="Barlow Semi Condensed SemiBold"/>
              </a:rPr>
              <a:t>Day </a:t>
            </a:r>
            <a:r>
              <a:rPr lang="en" sz="1800">
                <a:solidFill>
                  <a:schemeClr val="accent1"/>
                </a:solidFill>
                <a:latin typeface="Barlow Semi Condensed SemiBold"/>
                <a:ea typeface="Barlow Semi Condensed SemiBold"/>
                <a:cs typeface="Barlow Semi Condensed SemiBold"/>
                <a:sym typeface="Barlow Semi Condensed SemiBold"/>
              </a:rPr>
              <a:t>04</a:t>
            </a:r>
            <a:endParaRPr sz="1800">
              <a:solidFill>
                <a:schemeClr val="accent1"/>
              </a:solidFill>
              <a:latin typeface="Barlow Semi Condensed SemiBold"/>
              <a:ea typeface="Barlow Semi Condensed SemiBold"/>
              <a:cs typeface="Barlow Semi Condensed SemiBold"/>
              <a:sym typeface="Barlow Semi Condensed SemiBold"/>
            </a:endParaRPr>
          </a:p>
        </p:txBody>
      </p:sp>
      <p:sp>
        <p:nvSpPr>
          <p:cNvPr id="3125" name="Google Shape;3125;p94"/>
          <p:cNvSpPr/>
          <p:nvPr/>
        </p:nvSpPr>
        <p:spPr>
          <a:xfrm>
            <a:off x="6132275" y="1708025"/>
            <a:ext cx="1060800" cy="356100"/>
          </a:xfrm>
          <a:prstGeom prst="homePlate">
            <a:avLst>
              <a:gd fmla="val 51801" name="adj"/>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accent1"/>
                </a:solidFill>
                <a:latin typeface="Barlow Semi Condensed SemiBold"/>
                <a:ea typeface="Barlow Semi Condensed SemiBold"/>
                <a:cs typeface="Barlow Semi Condensed SemiBold"/>
                <a:sym typeface="Barlow Semi Condensed SemiBold"/>
              </a:rPr>
              <a:t>Day </a:t>
            </a:r>
            <a:r>
              <a:rPr lang="en" sz="1800">
                <a:solidFill>
                  <a:schemeClr val="accent1"/>
                </a:solidFill>
                <a:latin typeface="Barlow Semi Condensed SemiBold"/>
                <a:ea typeface="Barlow Semi Condensed SemiBold"/>
                <a:cs typeface="Barlow Semi Condensed SemiBold"/>
                <a:sym typeface="Barlow Semi Condensed SemiBold"/>
              </a:rPr>
              <a:t>09</a:t>
            </a:r>
            <a:endParaRPr sz="1800">
              <a:solidFill>
                <a:schemeClr val="accent1"/>
              </a:solidFill>
              <a:latin typeface="Barlow Semi Condensed SemiBold"/>
              <a:ea typeface="Barlow Semi Condensed SemiBold"/>
              <a:cs typeface="Barlow Semi Condensed SemiBold"/>
              <a:sym typeface="Barlow Semi Condensed SemiBold"/>
            </a:endParaRPr>
          </a:p>
        </p:txBody>
      </p:sp>
      <p:graphicFrame>
        <p:nvGraphicFramePr>
          <p:cNvPr id="3126" name="Google Shape;3126;p94"/>
          <p:cNvGraphicFramePr/>
          <p:nvPr/>
        </p:nvGraphicFramePr>
        <p:xfrm>
          <a:off x="1498500" y="2374325"/>
          <a:ext cx="3000000" cy="3000000"/>
        </p:xfrm>
        <a:graphic>
          <a:graphicData uri="http://schemas.openxmlformats.org/drawingml/2006/table">
            <a:tbl>
              <a:tblPr>
                <a:noFill/>
                <a:tableStyleId>{66C1FE57-87C2-4324-8973-9EFDEA8DFFF2}</a:tableStyleId>
              </a:tblPr>
              <a:tblGrid>
                <a:gridCol w="1965625"/>
              </a:tblGrid>
              <a:tr h="3962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is the closest planet to the Sun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the second planet from the Sun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Earth is the third planet from the Sun</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graphicFrame>
        <p:nvGraphicFramePr>
          <p:cNvPr id="3127" name="Google Shape;3127;p94"/>
          <p:cNvGraphicFramePr/>
          <p:nvPr/>
        </p:nvGraphicFramePr>
        <p:xfrm>
          <a:off x="5679875" y="2374325"/>
          <a:ext cx="3000000" cy="3000000"/>
        </p:xfrm>
        <a:graphic>
          <a:graphicData uri="http://schemas.openxmlformats.org/drawingml/2006/table">
            <a:tbl>
              <a:tblPr>
                <a:noFill/>
                <a:tableStyleId>{66C1FE57-87C2-4324-8973-9EFDEA8DFFF2}</a:tableStyleId>
              </a:tblPr>
              <a:tblGrid>
                <a:gridCol w="1965625"/>
              </a:tblGrid>
              <a:tr h="3962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Neptune is the farthest planet from the Sun</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Ceres is located in the main asteroid belt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The Moon is Earth’s only natural satellite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graphicFrame>
        <p:nvGraphicFramePr>
          <p:cNvPr id="3128" name="Google Shape;3128;p94"/>
          <p:cNvGraphicFramePr/>
          <p:nvPr/>
        </p:nvGraphicFramePr>
        <p:xfrm>
          <a:off x="3589188" y="2374325"/>
          <a:ext cx="3000000" cy="3000000"/>
        </p:xfrm>
        <a:graphic>
          <a:graphicData uri="http://schemas.openxmlformats.org/drawingml/2006/table">
            <a:tbl>
              <a:tblPr>
                <a:noFill/>
                <a:tableStyleId>{66C1FE57-87C2-4324-8973-9EFDEA8DFFF2}</a:tableStyleId>
              </a:tblPr>
              <a:tblGrid>
                <a:gridCol w="1965625"/>
              </a:tblGrid>
              <a:tr h="3962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Despite being red, Mars is actually a cold place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was named after a Roman god </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a gas giant and has several rings</a:t>
                      </a:r>
                      <a:endParaRPr>
                        <a:solidFill>
                          <a:schemeClr val="dk1"/>
                        </a:solidFill>
                        <a:latin typeface="Barlow Semi Condensed"/>
                        <a:ea typeface="Barlow Semi Condensed"/>
                        <a:cs typeface="Barlow Semi Condensed"/>
                        <a:sym typeface="Barlow Semi Condensed"/>
                      </a:endParaRPr>
                    </a:p>
                  </a:txBody>
                  <a:tcPr marT="91425" marB="91425" marR="91425" marL="91425" anchor="ctr">
                    <a:lnL cap="flat" cmpd="sng" w="9525">
                      <a:solidFill>
                        <a:schemeClr val="accent1"/>
                      </a:solidFill>
                      <a:prstDash val="dot"/>
                      <a:round/>
                      <a:headEnd len="sm" w="sm" type="none"/>
                      <a:tailEnd len="sm" w="sm" type="none"/>
                    </a:lnL>
                    <a:lnR cap="flat" cmpd="sng" w="9525">
                      <a:solidFill>
                        <a:schemeClr val="accent1"/>
                      </a:solidFill>
                      <a:prstDash val="dot"/>
                      <a:round/>
                      <a:headEnd len="sm" w="sm" type="none"/>
                      <a:tailEnd len="sm" w="sm" type="none"/>
                    </a:lnR>
                    <a:lnT cap="flat" cmpd="sng" w="9525">
                      <a:solidFill>
                        <a:schemeClr val="accent1"/>
                      </a:solidFill>
                      <a:prstDash val="dot"/>
                      <a:round/>
                      <a:headEnd len="sm" w="sm" type="none"/>
                      <a:tailEnd len="sm" w="sm" type="none"/>
                    </a:lnT>
                    <a:lnB cap="flat" cmpd="sng" w="9525">
                      <a:solidFill>
                        <a:schemeClr val="accent1"/>
                      </a:solidFill>
                      <a:prstDash val="dot"/>
                      <a:round/>
                      <a:headEnd len="sm" w="sm" type="none"/>
                      <a:tailEnd len="sm" w="sm" type="none"/>
                    </a:lnB>
                  </a:tcPr>
                </a:tc>
              </a:tr>
            </a:tbl>
          </a:graphicData>
        </a:graphic>
      </p:graphicFrame>
      <p:cxnSp>
        <p:nvCxnSpPr>
          <p:cNvPr id="3129" name="Google Shape;3129;p94"/>
          <p:cNvCxnSpPr/>
          <p:nvPr/>
        </p:nvCxnSpPr>
        <p:spPr>
          <a:xfrm>
            <a:off x="2481318" y="2064125"/>
            <a:ext cx="0" cy="325800"/>
          </a:xfrm>
          <a:prstGeom prst="straightConnector1">
            <a:avLst/>
          </a:prstGeom>
          <a:noFill/>
          <a:ln cap="flat" cmpd="sng" w="9525">
            <a:solidFill>
              <a:schemeClr val="accent1"/>
            </a:solidFill>
            <a:prstDash val="dot"/>
            <a:round/>
            <a:headEnd len="med" w="med" type="none"/>
            <a:tailEnd len="med" w="med" type="none"/>
          </a:ln>
        </p:spPr>
      </p:cxnSp>
      <p:cxnSp>
        <p:nvCxnSpPr>
          <p:cNvPr id="3130" name="Google Shape;3130;p94"/>
          <p:cNvCxnSpPr/>
          <p:nvPr/>
        </p:nvCxnSpPr>
        <p:spPr>
          <a:xfrm>
            <a:off x="6662693" y="2064125"/>
            <a:ext cx="0" cy="325800"/>
          </a:xfrm>
          <a:prstGeom prst="straightConnector1">
            <a:avLst/>
          </a:prstGeom>
          <a:noFill/>
          <a:ln cap="flat" cmpd="sng" w="9525">
            <a:solidFill>
              <a:schemeClr val="accent1"/>
            </a:solidFill>
            <a:prstDash val="dot"/>
            <a:round/>
            <a:headEnd len="med" w="med" type="none"/>
            <a:tailEnd len="med" w="med" type="none"/>
          </a:ln>
        </p:spPr>
      </p:cxnSp>
      <p:cxnSp>
        <p:nvCxnSpPr>
          <p:cNvPr id="3131" name="Google Shape;3131;p94"/>
          <p:cNvCxnSpPr/>
          <p:nvPr/>
        </p:nvCxnSpPr>
        <p:spPr>
          <a:xfrm>
            <a:off x="4572006" y="2064125"/>
            <a:ext cx="0" cy="325800"/>
          </a:xfrm>
          <a:prstGeom prst="straightConnector1">
            <a:avLst/>
          </a:prstGeom>
          <a:noFill/>
          <a:ln cap="flat" cmpd="sng" w="9525">
            <a:solidFill>
              <a:schemeClr val="accent1"/>
            </a:solidFill>
            <a:prstDash val="dot"/>
            <a:round/>
            <a:headEnd len="med" w="med" type="none"/>
            <a:tailEnd len="med" w="med" type="none"/>
          </a:ln>
        </p:spPr>
      </p:cxnSp>
      <p:grpSp>
        <p:nvGrpSpPr>
          <p:cNvPr id="3132" name="Google Shape;3132;p94"/>
          <p:cNvGrpSpPr/>
          <p:nvPr/>
        </p:nvGrpSpPr>
        <p:grpSpPr>
          <a:xfrm>
            <a:off x="1090278" y="768126"/>
            <a:ext cx="806116" cy="800866"/>
            <a:chOff x="1090278" y="768126"/>
            <a:chExt cx="806116" cy="800866"/>
          </a:xfrm>
        </p:grpSpPr>
        <p:sp>
          <p:nvSpPr>
            <p:cNvPr id="3133" name="Google Shape;3133;p94"/>
            <p:cNvSpPr/>
            <p:nvPr/>
          </p:nvSpPr>
          <p:spPr>
            <a:xfrm rot="-900008">
              <a:off x="1268043" y="945148"/>
              <a:ext cx="451895" cy="451928"/>
            </a:xfrm>
            <a:custGeom>
              <a:rect b="b" l="l" r="r" t="t"/>
              <a:pathLst>
                <a:path extrusionOk="0" h="13410" w="13409">
                  <a:moveTo>
                    <a:pt x="6692" y="1"/>
                  </a:moveTo>
                  <a:cubicBezTo>
                    <a:pt x="3008" y="1"/>
                    <a:pt x="0" y="3008"/>
                    <a:pt x="0" y="6692"/>
                  </a:cubicBezTo>
                  <a:cubicBezTo>
                    <a:pt x="0" y="10402"/>
                    <a:pt x="3008" y="13409"/>
                    <a:pt x="6692" y="13409"/>
                  </a:cubicBezTo>
                  <a:cubicBezTo>
                    <a:pt x="10401" y="13409"/>
                    <a:pt x="13409" y="10402"/>
                    <a:pt x="13409" y="6692"/>
                  </a:cubicBezTo>
                  <a:cubicBezTo>
                    <a:pt x="13409" y="3008"/>
                    <a:pt x="10401" y="1"/>
                    <a:pt x="6692" y="1"/>
                  </a:cubicBez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94"/>
            <p:cNvSpPr/>
            <p:nvPr/>
          </p:nvSpPr>
          <p:spPr>
            <a:xfrm rot="-900008">
              <a:off x="1463964" y="1161885"/>
              <a:ext cx="65076" cy="37206"/>
            </a:xfrm>
            <a:custGeom>
              <a:rect b="b" l="l" r="r" t="t"/>
              <a:pathLst>
                <a:path extrusionOk="0" h="1104" w="1931">
                  <a:moveTo>
                    <a:pt x="126" y="1"/>
                  </a:moveTo>
                  <a:cubicBezTo>
                    <a:pt x="51" y="1"/>
                    <a:pt x="1" y="51"/>
                    <a:pt x="1" y="126"/>
                  </a:cubicBezTo>
                  <a:cubicBezTo>
                    <a:pt x="1" y="652"/>
                    <a:pt x="427" y="1104"/>
                    <a:pt x="953" y="1104"/>
                  </a:cubicBezTo>
                  <a:cubicBezTo>
                    <a:pt x="1504" y="1104"/>
                    <a:pt x="1930" y="652"/>
                    <a:pt x="1930" y="126"/>
                  </a:cubicBezTo>
                  <a:cubicBezTo>
                    <a:pt x="1930" y="51"/>
                    <a:pt x="1880" y="1"/>
                    <a:pt x="1805" y="1"/>
                  </a:cubicBezTo>
                  <a:cubicBezTo>
                    <a:pt x="1730" y="1"/>
                    <a:pt x="1680" y="51"/>
                    <a:pt x="1680" y="126"/>
                  </a:cubicBezTo>
                  <a:cubicBezTo>
                    <a:pt x="1680" y="527"/>
                    <a:pt x="1354" y="828"/>
                    <a:pt x="953" y="828"/>
                  </a:cubicBezTo>
                  <a:cubicBezTo>
                    <a:pt x="577" y="828"/>
                    <a:pt x="251" y="527"/>
                    <a:pt x="251" y="126"/>
                  </a:cubicBezTo>
                  <a:cubicBezTo>
                    <a:pt x="251" y="51"/>
                    <a:pt x="201" y="1"/>
                    <a:pt x="12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4"/>
            <p:cNvSpPr/>
            <p:nvPr/>
          </p:nvSpPr>
          <p:spPr>
            <a:xfrm rot="-900008">
              <a:off x="1350197" y="1216994"/>
              <a:ext cx="75220" cy="22849"/>
            </a:xfrm>
            <a:custGeom>
              <a:rect b="b" l="l" r="r" t="t"/>
              <a:pathLst>
                <a:path extrusionOk="0" h="678" w="2232">
                  <a:moveTo>
                    <a:pt x="1128" y="1"/>
                  </a:moveTo>
                  <a:cubicBezTo>
                    <a:pt x="502" y="1"/>
                    <a:pt x="0" y="151"/>
                    <a:pt x="0" y="326"/>
                  </a:cubicBezTo>
                  <a:cubicBezTo>
                    <a:pt x="0" y="527"/>
                    <a:pt x="502" y="677"/>
                    <a:pt x="1128" y="677"/>
                  </a:cubicBezTo>
                  <a:cubicBezTo>
                    <a:pt x="1730" y="677"/>
                    <a:pt x="2231" y="527"/>
                    <a:pt x="2231" y="326"/>
                  </a:cubicBezTo>
                  <a:cubicBezTo>
                    <a:pt x="2231" y="151"/>
                    <a:pt x="1730" y="1"/>
                    <a:pt x="112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4"/>
            <p:cNvSpPr/>
            <p:nvPr/>
          </p:nvSpPr>
          <p:spPr>
            <a:xfrm rot="-900008">
              <a:off x="1563137" y="1160049"/>
              <a:ext cx="74378" cy="22849"/>
            </a:xfrm>
            <a:custGeom>
              <a:rect b="b" l="l" r="r" t="t"/>
              <a:pathLst>
                <a:path extrusionOk="0" h="678" w="2207">
                  <a:moveTo>
                    <a:pt x="1104" y="1"/>
                  </a:moveTo>
                  <a:cubicBezTo>
                    <a:pt x="502" y="1"/>
                    <a:pt x="1" y="151"/>
                    <a:pt x="1" y="326"/>
                  </a:cubicBezTo>
                  <a:cubicBezTo>
                    <a:pt x="1" y="527"/>
                    <a:pt x="502" y="677"/>
                    <a:pt x="1104" y="677"/>
                  </a:cubicBezTo>
                  <a:cubicBezTo>
                    <a:pt x="1705" y="677"/>
                    <a:pt x="2206" y="527"/>
                    <a:pt x="2206" y="326"/>
                  </a:cubicBezTo>
                  <a:cubicBezTo>
                    <a:pt x="2206" y="151"/>
                    <a:pt x="1705" y="1"/>
                    <a:pt x="11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4"/>
            <p:cNvSpPr/>
            <p:nvPr/>
          </p:nvSpPr>
          <p:spPr>
            <a:xfrm rot="-900008">
              <a:off x="1347519" y="781757"/>
              <a:ext cx="124087" cy="142420"/>
            </a:xfrm>
            <a:custGeom>
              <a:rect b="b" l="l" r="r" t="t"/>
              <a:pathLst>
                <a:path extrusionOk="0" h="4226" w="3682">
                  <a:moveTo>
                    <a:pt x="2391" y="1"/>
                  </a:moveTo>
                  <a:cubicBezTo>
                    <a:pt x="2282" y="1"/>
                    <a:pt x="2172" y="53"/>
                    <a:pt x="2106" y="163"/>
                  </a:cubicBezTo>
                  <a:lnTo>
                    <a:pt x="126" y="3421"/>
                  </a:lnTo>
                  <a:cubicBezTo>
                    <a:pt x="0" y="3647"/>
                    <a:pt x="151" y="3897"/>
                    <a:pt x="376" y="3923"/>
                  </a:cubicBezTo>
                  <a:lnTo>
                    <a:pt x="3284" y="4223"/>
                  </a:lnTo>
                  <a:cubicBezTo>
                    <a:pt x="3297" y="4225"/>
                    <a:pt x="3309" y="4225"/>
                    <a:pt x="3322" y="4225"/>
                  </a:cubicBezTo>
                  <a:cubicBezTo>
                    <a:pt x="3529" y="4225"/>
                    <a:pt x="3682" y="4035"/>
                    <a:pt x="3635" y="3822"/>
                  </a:cubicBezTo>
                  <a:lnTo>
                    <a:pt x="2707" y="238"/>
                  </a:lnTo>
                  <a:cubicBezTo>
                    <a:pt x="2665" y="84"/>
                    <a:pt x="2529" y="1"/>
                    <a:pt x="23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4"/>
            <p:cNvSpPr/>
            <p:nvPr/>
          </p:nvSpPr>
          <p:spPr>
            <a:xfrm rot="-900008">
              <a:off x="1580491" y="846388"/>
              <a:ext cx="153204" cy="129479"/>
            </a:xfrm>
            <a:custGeom>
              <a:rect b="b" l="l" r="r" t="t"/>
              <a:pathLst>
                <a:path extrusionOk="0" h="3842" w="4546">
                  <a:moveTo>
                    <a:pt x="4146" y="0"/>
                  </a:moveTo>
                  <a:cubicBezTo>
                    <a:pt x="4118" y="0"/>
                    <a:pt x="4090" y="4"/>
                    <a:pt x="4060" y="12"/>
                  </a:cubicBezTo>
                  <a:lnTo>
                    <a:pt x="326" y="914"/>
                  </a:lnTo>
                  <a:cubicBezTo>
                    <a:pt x="100" y="990"/>
                    <a:pt x="0" y="1265"/>
                    <a:pt x="150" y="1441"/>
                  </a:cubicBezTo>
                  <a:lnTo>
                    <a:pt x="2005" y="3721"/>
                  </a:lnTo>
                  <a:cubicBezTo>
                    <a:pt x="2075" y="3803"/>
                    <a:pt x="2166" y="3841"/>
                    <a:pt x="2257" y="3841"/>
                  </a:cubicBezTo>
                  <a:cubicBezTo>
                    <a:pt x="2361" y="3841"/>
                    <a:pt x="2464" y="3790"/>
                    <a:pt x="2531" y="3696"/>
                  </a:cubicBezTo>
                  <a:lnTo>
                    <a:pt x="4411" y="488"/>
                  </a:lnTo>
                  <a:cubicBezTo>
                    <a:pt x="4545" y="264"/>
                    <a:pt x="4380" y="0"/>
                    <a:pt x="4146" y="0"/>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4"/>
            <p:cNvSpPr/>
            <p:nvPr/>
          </p:nvSpPr>
          <p:spPr>
            <a:xfrm rot="-900008">
              <a:off x="1737262" y="1025085"/>
              <a:ext cx="146059" cy="120245"/>
            </a:xfrm>
            <a:custGeom>
              <a:rect b="b" l="l" r="r" t="t"/>
              <a:pathLst>
                <a:path extrusionOk="0" h="3568" w="4334">
                  <a:moveTo>
                    <a:pt x="656" y="0"/>
                  </a:moveTo>
                  <a:cubicBezTo>
                    <a:pt x="505" y="0"/>
                    <a:pt x="367" y="111"/>
                    <a:pt x="349" y="276"/>
                  </a:cubicBezTo>
                  <a:lnTo>
                    <a:pt x="23" y="3208"/>
                  </a:lnTo>
                  <a:cubicBezTo>
                    <a:pt x="1" y="3407"/>
                    <a:pt x="155" y="3567"/>
                    <a:pt x="347" y="3567"/>
                  </a:cubicBezTo>
                  <a:cubicBezTo>
                    <a:pt x="372" y="3567"/>
                    <a:pt x="398" y="3565"/>
                    <a:pt x="424" y="3559"/>
                  </a:cubicBezTo>
                  <a:lnTo>
                    <a:pt x="4008" y="2606"/>
                  </a:lnTo>
                  <a:cubicBezTo>
                    <a:pt x="4284" y="2531"/>
                    <a:pt x="4334" y="2180"/>
                    <a:pt x="4108" y="2030"/>
                  </a:cubicBezTo>
                  <a:lnTo>
                    <a:pt x="825" y="50"/>
                  </a:lnTo>
                  <a:cubicBezTo>
                    <a:pt x="770" y="16"/>
                    <a:pt x="712" y="0"/>
                    <a:pt x="656" y="0"/>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4"/>
            <p:cNvSpPr/>
            <p:nvPr/>
          </p:nvSpPr>
          <p:spPr>
            <a:xfrm rot="-900008">
              <a:off x="1684127" y="1258504"/>
              <a:ext cx="133118" cy="146801"/>
            </a:xfrm>
            <a:custGeom>
              <a:rect b="b" l="l" r="r" t="t"/>
              <a:pathLst>
                <a:path extrusionOk="0" h="4356" w="3950">
                  <a:moveTo>
                    <a:pt x="2667" y="0"/>
                  </a:moveTo>
                  <a:cubicBezTo>
                    <a:pt x="2596" y="0"/>
                    <a:pt x="2522" y="23"/>
                    <a:pt x="2457" y="72"/>
                  </a:cubicBezTo>
                  <a:lnTo>
                    <a:pt x="176" y="1901"/>
                  </a:lnTo>
                  <a:cubicBezTo>
                    <a:pt x="0" y="2052"/>
                    <a:pt x="25" y="2327"/>
                    <a:pt x="226" y="2428"/>
                  </a:cubicBezTo>
                  <a:lnTo>
                    <a:pt x="3434" y="4307"/>
                  </a:lnTo>
                  <a:cubicBezTo>
                    <a:pt x="3489" y="4341"/>
                    <a:pt x="3546" y="4355"/>
                    <a:pt x="3600" y="4355"/>
                  </a:cubicBezTo>
                  <a:cubicBezTo>
                    <a:pt x="3791" y="4355"/>
                    <a:pt x="3949" y="4171"/>
                    <a:pt x="3910" y="3956"/>
                  </a:cubicBezTo>
                  <a:lnTo>
                    <a:pt x="2983" y="247"/>
                  </a:lnTo>
                  <a:cubicBezTo>
                    <a:pt x="2949" y="95"/>
                    <a:pt x="2813" y="0"/>
                    <a:pt x="2667" y="0"/>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4"/>
            <p:cNvSpPr/>
            <p:nvPr/>
          </p:nvSpPr>
          <p:spPr>
            <a:xfrm rot="-900008">
              <a:off x="1515690" y="1412308"/>
              <a:ext cx="123345" cy="143161"/>
            </a:xfrm>
            <a:custGeom>
              <a:rect b="b" l="l" r="r" t="t"/>
              <a:pathLst>
                <a:path extrusionOk="0" h="4248" w="3660">
                  <a:moveTo>
                    <a:pt x="376" y="0"/>
                  </a:moveTo>
                  <a:cubicBezTo>
                    <a:pt x="176" y="0"/>
                    <a:pt x="0" y="201"/>
                    <a:pt x="51" y="401"/>
                  </a:cubicBezTo>
                  <a:lnTo>
                    <a:pt x="978" y="4010"/>
                  </a:lnTo>
                  <a:cubicBezTo>
                    <a:pt x="1020" y="4164"/>
                    <a:pt x="1156" y="4248"/>
                    <a:pt x="1294" y="4248"/>
                  </a:cubicBezTo>
                  <a:cubicBezTo>
                    <a:pt x="1403" y="4248"/>
                    <a:pt x="1513" y="4196"/>
                    <a:pt x="1579" y="4085"/>
                  </a:cubicBezTo>
                  <a:lnTo>
                    <a:pt x="3559" y="802"/>
                  </a:lnTo>
                  <a:cubicBezTo>
                    <a:pt x="3660" y="602"/>
                    <a:pt x="3534" y="351"/>
                    <a:pt x="3309" y="326"/>
                  </a:cubicBezTo>
                  <a:lnTo>
                    <a:pt x="376" y="0"/>
                  </a:ln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4"/>
            <p:cNvSpPr/>
            <p:nvPr/>
          </p:nvSpPr>
          <p:spPr>
            <a:xfrm rot="-900008">
              <a:off x="1253750" y="1360955"/>
              <a:ext cx="153238" cy="129782"/>
            </a:xfrm>
            <a:custGeom>
              <a:rect b="b" l="l" r="r" t="t"/>
              <a:pathLst>
                <a:path extrusionOk="0" h="3851" w="4547">
                  <a:moveTo>
                    <a:pt x="2278" y="0"/>
                  </a:moveTo>
                  <a:cubicBezTo>
                    <a:pt x="2178" y="0"/>
                    <a:pt x="2079" y="51"/>
                    <a:pt x="2015" y="154"/>
                  </a:cubicBezTo>
                  <a:lnTo>
                    <a:pt x="135" y="3362"/>
                  </a:lnTo>
                  <a:cubicBezTo>
                    <a:pt x="1" y="3586"/>
                    <a:pt x="166" y="3850"/>
                    <a:pt x="400" y="3850"/>
                  </a:cubicBezTo>
                  <a:cubicBezTo>
                    <a:pt x="428" y="3850"/>
                    <a:pt x="457" y="3846"/>
                    <a:pt x="486" y="3838"/>
                  </a:cubicBezTo>
                  <a:lnTo>
                    <a:pt x="4220" y="2911"/>
                  </a:lnTo>
                  <a:cubicBezTo>
                    <a:pt x="4446" y="2861"/>
                    <a:pt x="4546" y="2585"/>
                    <a:pt x="4396" y="2410"/>
                  </a:cubicBezTo>
                  <a:lnTo>
                    <a:pt x="2541" y="129"/>
                  </a:lnTo>
                  <a:cubicBezTo>
                    <a:pt x="2468" y="44"/>
                    <a:pt x="2372" y="0"/>
                    <a:pt x="2278" y="0"/>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94"/>
            <p:cNvSpPr/>
            <p:nvPr/>
          </p:nvSpPr>
          <p:spPr>
            <a:xfrm rot="-900008">
              <a:off x="1103332" y="1191904"/>
              <a:ext cx="146902" cy="120211"/>
            </a:xfrm>
            <a:custGeom>
              <a:rect b="b" l="l" r="r" t="t"/>
              <a:pathLst>
                <a:path extrusionOk="0" h="3567" w="4359">
                  <a:moveTo>
                    <a:pt x="4012" y="0"/>
                  </a:moveTo>
                  <a:cubicBezTo>
                    <a:pt x="3987" y="0"/>
                    <a:pt x="3961" y="3"/>
                    <a:pt x="3935" y="9"/>
                  </a:cubicBezTo>
                  <a:lnTo>
                    <a:pt x="351" y="961"/>
                  </a:lnTo>
                  <a:cubicBezTo>
                    <a:pt x="75" y="1036"/>
                    <a:pt x="0" y="1387"/>
                    <a:pt x="251" y="1538"/>
                  </a:cubicBezTo>
                  <a:lnTo>
                    <a:pt x="3534" y="3518"/>
                  </a:lnTo>
                  <a:cubicBezTo>
                    <a:pt x="3588" y="3551"/>
                    <a:pt x="3645" y="3567"/>
                    <a:pt x="3701" y="3567"/>
                  </a:cubicBezTo>
                  <a:cubicBezTo>
                    <a:pt x="3853" y="3567"/>
                    <a:pt x="3992" y="3450"/>
                    <a:pt x="4010" y="3267"/>
                  </a:cubicBezTo>
                  <a:lnTo>
                    <a:pt x="4336" y="360"/>
                  </a:lnTo>
                  <a:cubicBezTo>
                    <a:pt x="4358" y="160"/>
                    <a:pt x="4204" y="0"/>
                    <a:pt x="4012" y="0"/>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4"/>
            <p:cNvSpPr/>
            <p:nvPr/>
          </p:nvSpPr>
          <p:spPr>
            <a:xfrm rot="-900008">
              <a:off x="1170239" y="931819"/>
              <a:ext cx="133118" cy="146801"/>
            </a:xfrm>
            <a:custGeom>
              <a:rect b="b" l="l" r="r" t="t"/>
              <a:pathLst>
                <a:path extrusionOk="0" h="4356" w="3950">
                  <a:moveTo>
                    <a:pt x="350" y="0"/>
                  </a:moveTo>
                  <a:cubicBezTo>
                    <a:pt x="159" y="0"/>
                    <a:pt x="1" y="184"/>
                    <a:pt x="40" y="399"/>
                  </a:cubicBezTo>
                  <a:lnTo>
                    <a:pt x="967" y="4108"/>
                  </a:lnTo>
                  <a:cubicBezTo>
                    <a:pt x="1001" y="4260"/>
                    <a:pt x="1137" y="4355"/>
                    <a:pt x="1283" y="4355"/>
                  </a:cubicBezTo>
                  <a:cubicBezTo>
                    <a:pt x="1354" y="4355"/>
                    <a:pt x="1428" y="4333"/>
                    <a:pt x="1494" y="4284"/>
                  </a:cubicBezTo>
                  <a:lnTo>
                    <a:pt x="3774" y="2429"/>
                  </a:lnTo>
                  <a:cubicBezTo>
                    <a:pt x="3950" y="2304"/>
                    <a:pt x="3925" y="2028"/>
                    <a:pt x="3724" y="1903"/>
                  </a:cubicBezTo>
                  <a:lnTo>
                    <a:pt x="516" y="48"/>
                  </a:lnTo>
                  <a:cubicBezTo>
                    <a:pt x="461" y="15"/>
                    <a:pt x="404" y="0"/>
                    <a:pt x="350" y="0"/>
                  </a:cubicBezTo>
                  <a:close/>
                </a:path>
              </a:pathLst>
            </a:custGeom>
            <a:solidFill>
              <a:schemeClr val="accent5"/>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4"/>
            <p:cNvSpPr/>
            <p:nvPr/>
          </p:nvSpPr>
          <p:spPr>
            <a:xfrm rot="-900008">
              <a:off x="1314541" y="1141307"/>
              <a:ext cx="116605" cy="65919"/>
            </a:xfrm>
            <a:custGeom>
              <a:rect b="b" l="l" r="r" t="t"/>
              <a:pathLst>
                <a:path extrusionOk="0" h="1956" w="3460">
                  <a:moveTo>
                    <a:pt x="1730" y="1"/>
                  </a:moveTo>
                  <a:cubicBezTo>
                    <a:pt x="778" y="1"/>
                    <a:pt x="1" y="778"/>
                    <a:pt x="1" y="1730"/>
                  </a:cubicBezTo>
                  <a:cubicBezTo>
                    <a:pt x="1" y="1856"/>
                    <a:pt x="101" y="1956"/>
                    <a:pt x="226" y="1956"/>
                  </a:cubicBezTo>
                  <a:cubicBezTo>
                    <a:pt x="377" y="1956"/>
                    <a:pt x="477" y="1856"/>
                    <a:pt x="477" y="1730"/>
                  </a:cubicBezTo>
                  <a:cubicBezTo>
                    <a:pt x="477" y="1028"/>
                    <a:pt x="1028" y="452"/>
                    <a:pt x="1730" y="452"/>
                  </a:cubicBezTo>
                  <a:cubicBezTo>
                    <a:pt x="2432" y="452"/>
                    <a:pt x="3008" y="1028"/>
                    <a:pt x="3008" y="1730"/>
                  </a:cubicBezTo>
                  <a:cubicBezTo>
                    <a:pt x="3008" y="1856"/>
                    <a:pt x="3109" y="1956"/>
                    <a:pt x="3234" y="1956"/>
                  </a:cubicBezTo>
                  <a:cubicBezTo>
                    <a:pt x="3359" y="1956"/>
                    <a:pt x="3460" y="1856"/>
                    <a:pt x="3460" y="1730"/>
                  </a:cubicBezTo>
                  <a:cubicBezTo>
                    <a:pt x="3460" y="778"/>
                    <a:pt x="2683" y="1"/>
                    <a:pt x="1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4"/>
            <p:cNvSpPr/>
            <p:nvPr/>
          </p:nvSpPr>
          <p:spPr>
            <a:xfrm rot="-900008">
              <a:off x="1535623" y="1081955"/>
              <a:ext cx="117447" cy="65919"/>
            </a:xfrm>
            <a:custGeom>
              <a:rect b="b" l="l" r="r" t="t"/>
              <a:pathLst>
                <a:path extrusionOk="0" h="1956" w="3485">
                  <a:moveTo>
                    <a:pt x="1730" y="1"/>
                  </a:moveTo>
                  <a:cubicBezTo>
                    <a:pt x="778" y="1"/>
                    <a:pt x="1" y="778"/>
                    <a:pt x="1" y="1730"/>
                  </a:cubicBezTo>
                  <a:cubicBezTo>
                    <a:pt x="1" y="1856"/>
                    <a:pt x="126" y="1956"/>
                    <a:pt x="252" y="1956"/>
                  </a:cubicBezTo>
                  <a:cubicBezTo>
                    <a:pt x="377" y="1956"/>
                    <a:pt x="477" y="1856"/>
                    <a:pt x="477" y="1730"/>
                  </a:cubicBezTo>
                  <a:cubicBezTo>
                    <a:pt x="477" y="1028"/>
                    <a:pt x="1054" y="452"/>
                    <a:pt x="1730" y="452"/>
                  </a:cubicBezTo>
                  <a:cubicBezTo>
                    <a:pt x="2432" y="452"/>
                    <a:pt x="3008" y="1028"/>
                    <a:pt x="3008" y="1730"/>
                  </a:cubicBezTo>
                  <a:cubicBezTo>
                    <a:pt x="3008" y="1856"/>
                    <a:pt x="3109" y="1956"/>
                    <a:pt x="3234" y="1956"/>
                  </a:cubicBezTo>
                  <a:cubicBezTo>
                    <a:pt x="3359" y="1956"/>
                    <a:pt x="3485" y="1856"/>
                    <a:pt x="3485" y="1730"/>
                  </a:cubicBezTo>
                  <a:cubicBezTo>
                    <a:pt x="3485" y="778"/>
                    <a:pt x="2708" y="1"/>
                    <a:pt x="17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122"/>
                                        </p:tgtEl>
                                        <p:attrNameLst>
                                          <p:attrName>style.visibility</p:attrName>
                                        </p:attrNameLst>
                                      </p:cBhvr>
                                      <p:to>
                                        <p:strVal val="visible"/>
                                      </p:to>
                                    </p:set>
                                    <p:animEffect filter="fade" transition="in">
                                      <p:cBhvr>
                                        <p:cTn dur="1000"/>
                                        <p:tgtEl>
                                          <p:spTgt spid="3122"/>
                                        </p:tgtEl>
                                      </p:cBhvr>
                                    </p:animEffect>
                                  </p:childTnLst>
                                </p:cTn>
                              </p:par>
                              <p:par>
                                <p:cTn fill="hold" nodeType="withEffect" presetClass="entr" presetID="10" presetSubtype="0">
                                  <p:stCondLst>
                                    <p:cond delay="0"/>
                                  </p:stCondLst>
                                  <p:childTnLst>
                                    <p:set>
                                      <p:cBhvr>
                                        <p:cTn dur="1" fill="hold">
                                          <p:stCondLst>
                                            <p:cond delay="0"/>
                                          </p:stCondLst>
                                        </p:cTn>
                                        <p:tgtEl>
                                          <p:spTgt spid="3132"/>
                                        </p:tgtEl>
                                        <p:attrNameLst>
                                          <p:attrName>style.visibility</p:attrName>
                                        </p:attrNameLst>
                                      </p:cBhvr>
                                      <p:to>
                                        <p:strVal val="visible"/>
                                      </p:to>
                                    </p:set>
                                    <p:animEffect filter="fade" transition="in">
                                      <p:cBhvr>
                                        <p:cTn dur="1000"/>
                                        <p:tgtEl>
                                          <p:spTgt spid="3132"/>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123"/>
                                        </p:tgtEl>
                                        <p:attrNameLst>
                                          <p:attrName>style.visibility</p:attrName>
                                        </p:attrNameLst>
                                      </p:cBhvr>
                                      <p:to>
                                        <p:strVal val="visible"/>
                                      </p:to>
                                    </p:set>
                                    <p:animEffect filter="fade" transition="in">
                                      <p:cBhvr>
                                        <p:cTn dur="1000"/>
                                        <p:tgtEl>
                                          <p:spTgt spid="3123"/>
                                        </p:tgtEl>
                                      </p:cBhvr>
                                    </p:animEffect>
                                  </p:childTnLst>
                                </p:cTn>
                              </p:par>
                              <p:par>
                                <p:cTn fill="hold" nodeType="withEffect" presetClass="entr" presetID="10" presetSubtype="0">
                                  <p:stCondLst>
                                    <p:cond delay="0"/>
                                  </p:stCondLst>
                                  <p:childTnLst>
                                    <p:set>
                                      <p:cBhvr>
                                        <p:cTn dur="1" fill="hold">
                                          <p:stCondLst>
                                            <p:cond delay="0"/>
                                          </p:stCondLst>
                                        </p:cTn>
                                        <p:tgtEl>
                                          <p:spTgt spid="3129"/>
                                        </p:tgtEl>
                                        <p:attrNameLst>
                                          <p:attrName>style.visibility</p:attrName>
                                        </p:attrNameLst>
                                      </p:cBhvr>
                                      <p:to>
                                        <p:strVal val="visible"/>
                                      </p:to>
                                    </p:set>
                                    <p:animEffect filter="fade" transition="in">
                                      <p:cBhvr>
                                        <p:cTn dur="1000"/>
                                        <p:tgtEl>
                                          <p:spTgt spid="3129"/>
                                        </p:tgtEl>
                                      </p:cBhvr>
                                    </p:animEffect>
                                  </p:childTnLst>
                                </p:cTn>
                              </p:par>
                              <p:par>
                                <p:cTn fill="hold" nodeType="withEffect" presetClass="entr" presetID="10" presetSubtype="0">
                                  <p:stCondLst>
                                    <p:cond delay="0"/>
                                  </p:stCondLst>
                                  <p:childTnLst>
                                    <p:set>
                                      <p:cBhvr>
                                        <p:cTn dur="1" fill="hold">
                                          <p:stCondLst>
                                            <p:cond delay="0"/>
                                          </p:stCondLst>
                                        </p:cTn>
                                        <p:tgtEl>
                                          <p:spTgt spid="3126"/>
                                        </p:tgtEl>
                                        <p:attrNameLst>
                                          <p:attrName>style.visibility</p:attrName>
                                        </p:attrNameLst>
                                      </p:cBhvr>
                                      <p:to>
                                        <p:strVal val="visible"/>
                                      </p:to>
                                    </p:set>
                                    <p:animEffect filter="fade" transition="in">
                                      <p:cBhvr>
                                        <p:cTn dur="1000"/>
                                        <p:tgtEl>
                                          <p:spTgt spid="312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124"/>
                                        </p:tgtEl>
                                        <p:attrNameLst>
                                          <p:attrName>style.visibility</p:attrName>
                                        </p:attrNameLst>
                                      </p:cBhvr>
                                      <p:to>
                                        <p:strVal val="visible"/>
                                      </p:to>
                                    </p:set>
                                    <p:animEffect filter="fade" transition="in">
                                      <p:cBhvr>
                                        <p:cTn dur="1000"/>
                                        <p:tgtEl>
                                          <p:spTgt spid="3124"/>
                                        </p:tgtEl>
                                      </p:cBhvr>
                                    </p:animEffect>
                                  </p:childTnLst>
                                </p:cTn>
                              </p:par>
                              <p:par>
                                <p:cTn fill="hold" nodeType="withEffect" presetClass="entr" presetID="10" presetSubtype="0">
                                  <p:stCondLst>
                                    <p:cond delay="0"/>
                                  </p:stCondLst>
                                  <p:childTnLst>
                                    <p:set>
                                      <p:cBhvr>
                                        <p:cTn dur="1" fill="hold">
                                          <p:stCondLst>
                                            <p:cond delay="0"/>
                                          </p:stCondLst>
                                        </p:cTn>
                                        <p:tgtEl>
                                          <p:spTgt spid="3131"/>
                                        </p:tgtEl>
                                        <p:attrNameLst>
                                          <p:attrName>style.visibility</p:attrName>
                                        </p:attrNameLst>
                                      </p:cBhvr>
                                      <p:to>
                                        <p:strVal val="visible"/>
                                      </p:to>
                                    </p:set>
                                    <p:animEffect filter="fade" transition="in">
                                      <p:cBhvr>
                                        <p:cTn dur="1000"/>
                                        <p:tgtEl>
                                          <p:spTgt spid="3131"/>
                                        </p:tgtEl>
                                      </p:cBhvr>
                                    </p:animEffect>
                                  </p:childTnLst>
                                </p:cTn>
                              </p:par>
                              <p:par>
                                <p:cTn fill="hold" nodeType="withEffect" presetClass="entr" presetID="10" presetSubtype="0">
                                  <p:stCondLst>
                                    <p:cond delay="0"/>
                                  </p:stCondLst>
                                  <p:childTnLst>
                                    <p:set>
                                      <p:cBhvr>
                                        <p:cTn dur="1" fill="hold">
                                          <p:stCondLst>
                                            <p:cond delay="0"/>
                                          </p:stCondLst>
                                        </p:cTn>
                                        <p:tgtEl>
                                          <p:spTgt spid="3128"/>
                                        </p:tgtEl>
                                        <p:attrNameLst>
                                          <p:attrName>style.visibility</p:attrName>
                                        </p:attrNameLst>
                                      </p:cBhvr>
                                      <p:to>
                                        <p:strVal val="visible"/>
                                      </p:to>
                                    </p:set>
                                    <p:animEffect filter="fade" transition="in">
                                      <p:cBhvr>
                                        <p:cTn dur="1000"/>
                                        <p:tgtEl>
                                          <p:spTgt spid="3128"/>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125"/>
                                        </p:tgtEl>
                                        <p:attrNameLst>
                                          <p:attrName>style.visibility</p:attrName>
                                        </p:attrNameLst>
                                      </p:cBhvr>
                                      <p:to>
                                        <p:strVal val="visible"/>
                                      </p:to>
                                    </p:set>
                                    <p:animEffect filter="fade" transition="in">
                                      <p:cBhvr>
                                        <p:cTn dur="1000"/>
                                        <p:tgtEl>
                                          <p:spTgt spid="3125"/>
                                        </p:tgtEl>
                                      </p:cBhvr>
                                    </p:animEffect>
                                  </p:childTnLst>
                                </p:cTn>
                              </p:par>
                              <p:par>
                                <p:cTn fill="hold" nodeType="withEffect" presetClass="entr" presetID="10" presetSubtype="0">
                                  <p:stCondLst>
                                    <p:cond delay="0"/>
                                  </p:stCondLst>
                                  <p:childTnLst>
                                    <p:set>
                                      <p:cBhvr>
                                        <p:cTn dur="1" fill="hold">
                                          <p:stCondLst>
                                            <p:cond delay="0"/>
                                          </p:stCondLst>
                                        </p:cTn>
                                        <p:tgtEl>
                                          <p:spTgt spid="3130"/>
                                        </p:tgtEl>
                                        <p:attrNameLst>
                                          <p:attrName>style.visibility</p:attrName>
                                        </p:attrNameLst>
                                      </p:cBhvr>
                                      <p:to>
                                        <p:strVal val="visible"/>
                                      </p:to>
                                    </p:set>
                                    <p:animEffect filter="fade" transition="in">
                                      <p:cBhvr>
                                        <p:cTn dur="1000"/>
                                        <p:tgtEl>
                                          <p:spTgt spid="3130"/>
                                        </p:tgtEl>
                                      </p:cBhvr>
                                    </p:animEffect>
                                  </p:childTnLst>
                                </p:cTn>
                              </p:par>
                              <p:par>
                                <p:cTn fill="hold" nodeType="withEffect" presetClass="entr" presetID="10" presetSubtype="0">
                                  <p:stCondLst>
                                    <p:cond delay="0"/>
                                  </p:stCondLst>
                                  <p:childTnLst>
                                    <p:set>
                                      <p:cBhvr>
                                        <p:cTn dur="1" fill="hold">
                                          <p:stCondLst>
                                            <p:cond delay="0"/>
                                          </p:stCondLst>
                                        </p:cTn>
                                        <p:tgtEl>
                                          <p:spTgt spid="3127"/>
                                        </p:tgtEl>
                                        <p:attrNameLst>
                                          <p:attrName>style.visibility</p:attrName>
                                        </p:attrNameLst>
                                      </p:cBhvr>
                                      <p:to>
                                        <p:strVal val="visible"/>
                                      </p:to>
                                    </p:set>
                                    <p:animEffect filter="fade" transition="in">
                                      <p:cBhvr>
                                        <p:cTn dur="1000"/>
                                        <p:tgtEl>
                                          <p:spTgt spid="312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50" name="Shape 3150"/>
        <p:cNvGrpSpPr/>
        <p:nvPr/>
      </p:nvGrpSpPr>
      <p:grpSpPr>
        <a:xfrm>
          <a:off x="0" y="0"/>
          <a:ext cx="0" cy="0"/>
          <a:chOff x="0" y="0"/>
          <a:chExt cx="0" cy="0"/>
        </a:xfrm>
      </p:grpSpPr>
      <p:sp>
        <p:nvSpPr>
          <p:cNvPr id="3151" name="Google Shape;3151;p95"/>
          <p:cNvSpPr txBox="1"/>
          <p:nvPr>
            <p:ph idx="2"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a:t>
            </a:r>
            <a:r>
              <a:rPr lang="en"/>
              <a:t>iscussion</a:t>
            </a:r>
            <a:endParaRPr/>
          </a:p>
        </p:txBody>
      </p:sp>
      <p:sp>
        <p:nvSpPr>
          <p:cNvPr id="3152" name="Google Shape;3152;p95"/>
          <p:cNvSpPr txBox="1"/>
          <p:nvPr>
            <p:ph type="title"/>
          </p:nvPr>
        </p:nvSpPr>
        <p:spPr>
          <a:xfrm>
            <a:off x="1498500" y="1503250"/>
            <a:ext cx="19743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Treatment 1</a:t>
            </a:r>
            <a:endParaRPr/>
          </a:p>
        </p:txBody>
      </p:sp>
      <p:sp>
        <p:nvSpPr>
          <p:cNvPr id="3153" name="Google Shape;3153;p95"/>
          <p:cNvSpPr txBox="1"/>
          <p:nvPr>
            <p:ph idx="1" type="subTitle"/>
          </p:nvPr>
        </p:nvSpPr>
        <p:spPr>
          <a:xfrm>
            <a:off x="1498500" y="1985425"/>
            <a:ext cx="1974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was named after a Roman god”</a:t>
            </a:r>
            <a:endParaRPr/>
          </a:p>
        </p:txBody>
      </p:sp>
      <p:sp>
        <p:nvSpPr>
          <p:cNvPr id="3154" name="Google Shape;3154;p95"/>
          <p:cNvSpPr txBox="1"/>
          <p:nvPr>
            <p:ph idx="3" type="subTitle"/>
          </p:nvPr>
        </p:nvSpPr>
        <p:spPr>
          <a:xfrm>
            <a:off x="1498500" y="2467401"/>
            <a:ext cx="1974300" cy="2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a:t>
            </a:r>
            <a:r>
              <a:rPr lang="en"/>
              <a:t>ohn</a:t>
            </a:r>
            <a:r>
              <a:rPr lang="en"/>
              <a:t> D</a:t>
            </a:r>
            <a:r>
              <a:rPr lang="en"/>
              <a:t>oe</a:t>
            </a:r>
            <a:endParaRPr/>
          </a:p>
        </p:txBody>
      </p:sp>
      <p:sp>
        <p:nvSpPr>
          <p:cNvPr id="3155" name="Google Shape;3155;p95"/>
          <p:cNvSpPr txBox="1"/>
          <p:nvPr>
            <p:ph idx="4" type="subTitle"/>
          </p:nvPr>
        </p:nvSpPr>
        <p:spPr>
          <a:xfrm>
            <a:off x="3584850" y="1985425"/>
            <a:ext cx="1974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Venus is the second planet from the Sun”</a:t>
            </a:r>
            <a:endParaRPr/>
          </a:p>
        </p:txBody>
      </p:sp>
      <p:sp>
        <p:nvSpPr>
          <p:cNvPr id="3156" name="Google Shape;3156;p95"/>
          <p:cNvSpPr txBox="1"/>
          <p:nvPr>
            <p:ph idx="5" type="subTitle"/>
          </p:nvPr>
        </p:nvSpPr>
        <p:spPr>
          <a:xfrm>
            <a:off x="3584850" y="2467401"/>
            <a:ext cx="1974300" cy="2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Timmy Jimmy</a:t>
            </a:r>
            <a:endParaRPr/>
          </a:p>
        </p:txBody>
      </p:sp>
      <p:sp>
        <p:nvSpPr>
          <p:cNvPr id="3157" name="Google Shape;3157;p95"/>
          <p:cNvSpPr txBox="1"/>
          <p:nvPr>
            <p:ph idx="6" type="subTitle"/>
          </p:nvPr>
        </p:nvSpPr>
        <p:spPr>
          <a:xfrm>
            <a:off x="5673962" y="1985425"/>
            <a:ext cx="1974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Jupiter is a gas giant and the biggest planet”</a:t>
            </a:r>
            <a:endParaRPr/>
          </a:p>
        </p:txBody>
      </p:sp>
      <p:sp>
        <p:nvSpPr>
          <p:cNvPr id="3158" name="Google Shape;3158;p95"/>
          <p:cNvSpPr txBox="1"/>
          <p:nvPr>
            <p:ph idx="7" type="subTitle"/>
          </p:nvPr>
        </p:nvSpPr>
        <p:spPr>
          <a:xfrm>
            <a:off x="5673962" y="2467401"/>
            <a:ext cx="1974300" cy="2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Jenna Doe</a:t>
            </a:r>
            <a:endParaRPr/>
          </a:p>
        </p:txBody>
      </p:sp>
      <p:sp>
        <p:nvSpPr>
          <p:cNvPr id="3159" name="Google Shape;3159;p95"/>
          <p:cNvSpPr txBox="1"/>
          <p:nvPr>
            <p:ph idx="8" type="title"/>
          </p:nvPr>
        </p:nvSpPr>
        <p:spPr>
          <a:xfrm>
            <a:off x="1498500" y="2925675"/>
            <a:ext cx="19743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Treatment 2</a:t>
            </a:r>
            <a:endParaRPr/>
          </a:p>
        </p:txBody>
      </p:sp>
      <p:sp>
        <p:nvSpPr>
          <p:cNvPr id="3160" name="Google Shape;3160;p95"/>
          <p:cNvSpPr txBox="1"/>
          <p:nvPr>
            <p:ph idx="9" type="subTitle"/>
          </p:nvPr>
        </p:nvSpPr>
        <p:spPr>
          <a:xfrm>
            <a:off x="1498500" y="3407850"/>
            <a:ext cx="1974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Neptune is the farthest planet from the Sun”</a:t>
            </a:r>
            <a:endParaRPr/>
          </a:p>
        </p:txBody>
      </p:sp>
      <p:sp>
        <p:nvSpPr>
          <p:cNvPr id="3161" name="Google Shape;3161;p95"/>
          <p:cNvSpPr txBox="1"/>
          <p:nvPr>
            <p:ph idx="13" type="subTitle"/>
          </p:nvPr>
        </p:nvSpPr>
        <p:spPr>
          <a:xfrm>
            <a:off x="1498500" y="3889826"/>
            <a:ext cx="1974300" cy="2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Tim Smith</a:t>
            </a:r>
            <a:endParaRPr/>
          </a:p>
        </p:txBody>
      </p:sp>
      <p:sp>
        <p:nvSpPr>
          <p:cNvPr id="3162" name="Google Shape;3162;p95"/>
          <p:cNvSpPr txBox="1"/>
          <p:nvPr>
            <p:ph idx="14" type="subTitle"/>
          </p:nvPr>
        </p:nvSpPr>
        <p:spPr>
          <a:xfrm>
            <a:off x="3584850" y="3407850"/>
            <a:ext cx="1974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Sun</a:t>
            </a:r>
            <a:r>
              <a:rPr lang="en"/>
              <a:t> is the star that we all orbit”</a:t>
            </a:r>
            <a:endParaRPr/>
          </a:p>
        </p:txBody>
      </p:sp>
      <p:sp>
        <p:nvSpPr>
          <p:cNvPr id="3163" name="Google Shape;3163;p95"/>
          <p:cNvSpPr txBox="1"/>
          <p:nvPr>
            <p:ph idx="15" type="subTitle"/>
          </p:nvPr>
        </p:nvSpPr>
        <p:spPr>
          <a:xfrm>
            <a:off x="3584850" y="3889826"/>
            <a:ext cx="1974300" cy="2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Lauren Willson</a:t>
            </a:r>
            <a:endParaRPr/>
          </a:p>
        </p:txBody>
      </p:sp>
      <p:sp>
        <p:nvSpPr>
          <p:cNvPr id="3164" name="Google Shape;3164;p95"/>
          <p:cNvSpPr txBox="1"/>
          <p:nvPr>
            <p:ph idx="16" type="subTitle"/>
          </p:nvPr>
        </p:nvSpPr>
        <p:spPr>
          <a:xfrm>
            <a:off x="5673962" y="3407850"/>
            <a:ext cx="1974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
            </a:r>
            <a:r>
              <a:rPr lang="en"/>
              <a:t>Pluto is now considered a dwarf planet”</a:t>
            </a:r>
            <a:endParaRPr/>
          </a:p>
        </p:txBody>
      </p:sp>
      <p:sp>
        <p:nvSpPr>
          <p:cNvPr id="3165" name="Google Shape;3165;p95"/>
          <p:cNvSpPr txBox="1"/>
          <p:nvPr>
            <p:ph idx="17" type="subTitle"/>
          </p:nvPr>
        </p:nvSpPr>
        <p:spPr>
          <a:xfrm>
            <a:off x="5673962" y="3889826"/>
            <a:ext cx="1974300" cy="207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Eva Yellow</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9" name="Shape 3169"/>
        <p:cNvGrpSpPr/>
        <p:nvPr/>
      </p:nvGrpSpPr>
      <p:grpSpPr>
        <a:xfrm>
          <a:off x="0" y="0"/>
          <a:ext cx="0" cy="0"/>
          <a:chOff x="0" y="0"/>
          <a:chExt cx="0" cy="0"/>
        </a:xfrm>
      </p:grpSpPr>
      <p:cxnSp>
        <p:nvCxnSpPr>
          <p:cNvPr id="3170" name="Google Shape;3170;p96"/>
          <p:cNvCxnSpPr>
            <a:stCxn id="3171" idx="0"/>
            <a:endCxn id="3172" idx="4"/>
          </p:cNvCxnSpPr>
          <p:nvPr/>
        </p:nvCxnSpPr>
        <p:spPr>
          <a:xfrm rot="10800000">
            <a:off x="4270951" y="1883950"/>
            <a:ext cx="0" cy="1045200"/>
          </a:xfrm>
          <a:prstGeom prst="straightConnector1">
            <a:avLst/>
          </a:prstGeom>
          <a:noFill/>
          <a:ln cap="rnd" cmpd="sng" w="9525">
            <a:solidFill>
              <a:schemeClr val="accent1"/>
            </a:solidFill>
            <a:prstDash val="dot"/>
            <a:round/>
            <a:headEnd len="med" w="med" type="none"/>
            <a:tailEnd len="med" w="med" type="none"/>
          </a:ln>
        </p:spPr>
      </p:cxnSp>
      <p:cxnSp>
        <p:nvCxnSpPr>
          <p:cNvPr id="3173" name="Google Shape;3173;p96"/>
          <p:cNvCxnSpPr>
            <a:stCxn id="3174" idx="0"/>
            <a:endCxn id="3175" idx="4"/>
          </p:cNvCxnSpPr>
          <p:nvPr/>
        </p:nvCxnSpPr>
        <p:spPr>
          <a:xfrm rot="10800000">
            <a:off x="5504526" y="1588150"/>
            <a:ext cx="0" cy="1341000"/>
          </a:xfrm>
          <a:prstGeom prst="straightConnector1">
            <a:avLst/>
          </a:prstGeom>
          <a:noFill/>
          <a:ln cap="rnd" cmpd="sng" w="9525">
            <a:solidFill>
              <a:schemeClr val="accent1"/>
            </a:solidFill>
            <a:prstDash val="dot"/>
            <a:round/>
            <a:headEnd len="med" w="med" type="none"/>
            <a:tailEnd len="med" w="med" type="none"/>
          </a:ln>
        </p:spPr>
      </p:cxnSp>
      <p:cxnSp>
        <p:nvCxnSpPr>
          <p:cNvPr id="3176" name="Google Shape;3176;p96"/>
          <p:cNvCxnSpPr>
            <a:stCxn id="3177" idx="0"/>
            <a:endCxn id="3178" idx="4"/>
          </p:cNvCxnSpPr>
          <p:nvPr/>
        </p:nvCxnSpPr>
        <p:spPr>
          <a:xfrm rot="10800000">
            <a:off x="6738101" y="1294150"/>
            <a:ext cx="0" cy="1635000"/>
          </a:xfrm>
          <a:prstGeom prst="straightConnector1">
            <a:avLst/>
          </a:prstGeom>
          <a:noFill/>
          <a:ln cap="rnd" cmpd="sng" w="9525">
            <a:solidFill>
              <a:schemeClr val="accent1"/>
            </a:solidFill>
            <a:prstDash val="dot"/>
            <a:round/>
            <a:headEnd len="med" w="med" type="none"/>
            <a:tailEnd len="med" w="med" type="none"/>
          </a:ln>
        </p:spPr>
      </p:cxnSp>
      <p:sp>
        <p:nvSpPr>
          <p:cNvPr id="3179" name="Google Shape;3179;p96"/>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t>
            </a:r>
            <a:r>
              <a:rPr lang="en"/>
              <a:t>ase timeline</a:t>
            </a:r>
            <a:endParaRPr/>
          </a:p>
        </p:txBody>
      </p:sp>
      <p:sp>
        <p:nvSpPr>
          <p:cNvPr id="3180" name="Google Shape;3180;p96"/>
          <p:cNvSpPr/>
          <p:nvPr/>
        </p:nvSpPr>
        <p:spPr>
          <a:xfrm>
            <a:off x="1494500" y="2934550"/>
            <a:ext cx="5849700" cy="75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181" name="Google Shape;3181;p96"/>
          <p:cNvCxnSpPr>
            <a:stCxn id="3182" idx="0"/>
            <a:endCxn id="3183" idx="4"/>
          </p:cNvCxnSpPr>
          <p:nvPr/>
        </p:nvCxnSpPr>
        <p:spPr>
          <a:xfrm rot="10800000">
            <a:off x="1912326" y="2473450"/>
            <a:ext cx="0" cy="455700"/>
          </a:xfrm>
          <a:prstGeom prst="straightConnector1">
            <a:avLst/>
          </a:prstGeom>
          <a:noFill/>
          <a:ln cap="rnd" cmpd="sng" w="9525">
            <a:solidFill>
              <a:schemeClr val="accent1"/>
            </a:solidFill>
            <a:prstDash val="dot"/>
            <a:round/>
            <a:headEnd len="med" w="med" type="none"/>
            <a:tailEnd len="med" w="med" type="none"/>
          </a:ln>
        </p:spPr>
      </p:cxnSp>
      <p:sp>
        <p:nvSpPr>
          <p:cNvPr id="3183" name="Google Shape;3183;p96"/>
          <p:cNvSpPr/>
          <p:nvPr/>
        </p:nvSpPr>
        <p:spPr>
          <a:xfrm>
            <a:off x="1869276" y="2387350"/>
            <a:ext cx="86100" cy="8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6"/>
          <p:cNvSpPr/>
          <p:nvPr/>
        </p:nvSpPr>
        <p:spPr>
          <a:xfrm>
            <a:off x="1869276" y="292915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6"/>
          <p:cNvSpPr/>
          <p:nvPr/>
        </p:nvSpPr>
        <p:spPr>
          <a:xfrm>
            <a:off x="1494500" y="2382903"/>
            <a:ext cx="999000" cy="2958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Merriweather"/>
                <a:ea typeface="Merriweather"/>
                <a:cs typeface="Merriweather"/>
                <a:sym typeface="Merriweather"/>
              </a:rPr>
              <a:t>Day </a:t>
            </a:r>
            <a:r>
              <a:rPr lang="en" sz="1800">
                <a:solidFill>
                  <a:schemeClr val="lt1"/>
                </a:solidFill>
                <a:latin typeface="Merriweather"/>
                <a:ea typeface="Merriweather"/>
                <a:cs typeface="Merriweather"/>
                <a:sym typeface="Merriweather"/>
              </a:rPr>
              <a:t>1</a:t>
            </a:r>
            <a:endParaRPr sz="1800">
              <a:solidFill>
                <a:schemeClr val="lt1"/>
              </a:solidFill>
              <a:latin typeface="Merriweather"/>
              <a:ea typeface="Merriweather"/>
              <a:cs typeface="Merriweather"/>
              <a:sym typeface="Merriweather"/>
            </a:endParaRPr>
          </a:p>
        </p:txBody>
      </p:sp>
      <p:sp>
        <p:nvSpPr>
          <p:cNvPr id="3185" name="Google Shape;3185;p96"/>
          <p:cNvSpPr txBox="1"/>
          <p:nvPr>
            <p:ph idx="4294967295" type="subTitle"/>
          </p:nvPr>
        </p:nvSpPr>
        <p:spPr>
          <a:xfrm>
            <a:off x="1494500" y="3214013"/>
            <a:ext cx="1081200" cy="586200"/>
          </a:xfrm>
          <a:prstGeom prst="rect">
            <a:avLst/>
          </a:prstGeom>
        </p:spPr>
        <p:txBody>
          <a:bodyPr anchorCtr="0" anchor="ctr" bIns="91425" lIns="0" spcFirstLastPara="1" rIns="91425" wrap="square" tIns="91425">
            <a:noAutofit/>
          </a:bodyPr>
          <a:lstStyle/>
          <a:p>
            <a:pPr indent="0" lvl="0" marL="0" rtl="0" algn="l">
              <a:spcBef>
                <a:spcPts val="0"/>
              </a:spcBef>
              <a:spcAft>
                <a:spcPts val="0"/>
              </a:spcAft>
              <a:buNone/>
            </a:pPr>
            <a:r>
              <a:rPr lang="en"/>
              <a:t>Venus is the second planet from the Sun</a:t>
            </a:r>
            <a:endParaRPr/>
          </a:p>
        </p:txBody>
      </p:sp>
      <p:cxnSp>
        <p:nvCxnSpPr>
          <p:cNvPr id="3186" name="Google Shape;3186;p96"/>
          <p:cNvCxnSpPr>
            <a:stCxn id="3187" idx="0"/>
            <a:endCxn id="3188" idx="4"/>
          </p:cNvCxnSpPr>
          <p:nvPr/>
        </p:nvCxnSpPr>
        <p:spPr>
          <a:xfrm rot="10800000">
            <a:off x="3037376" y="2214550"/>
            <a:ext cx="0" cy="714600"/>
          </a:xfrm>
          <a:prstGeom prst="straightConnector1">
            <a:avLst/>
          </a:prstGeom>
          <a:noFill/>
          <a:ln cap="rnd" cmpd="sng" w="9525">
            <a:solidFill>
              <a:schemeClr val="accent1"/>
            </a:solidFill>
            <a:prstDash val="dot"/>
            <a:round/>
            <a:headEnd len="med" w="med" type="none"/>
            <a:tailEnd len="med" w="med" type="none"/>
          </a:ln>
        </p:spPr>
      </p:cxnSp>
      <p:sp>
        <p:nvSpPr>
          <p:cNvPr id="3188" name="Google Shape;3188;p96"/>
          <p:cNvSpPr/>
          <p:nvPr/>
        </p:nvSpPr>
        <p:spPr>
          <a:xfrm>
            <a:off x="2994326" y="2128550"/>
            <a:ext cx="86100" cy="8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6"/>
          <p:cNvSpPr/>
          <p:nvPr/>
        </p:nvSpPr>
        <p:spPr>
          <a:xfrm>
            <a:off x="2994326" y="292915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6"/>
          <p:cNvSpPr/>
          <p:nvPr/>
        </p:nvSpPr>
        <p:spPr>
          <a:xfrm>
            <a:off x="2619550" y="2089625"/>
            <a:ext cx="9990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Day 2</a:t>
            </a:r>
            <a:endParaRPr sz="1800">
              <a:solidFill>
                <a:schemeClr val="dk1"/>
              </a:solidFill>
              <a:latin typeface="Merriweather"/>
              <a:ea typeface="Merriweather"/>
              <a:cs typeface="Merriweather"/>
              <a:sym typeface="Merriweather"/>
            </a:endParaRPr>
          </a:p>
        </p:txBody>
      </p:sp>
      <p:sp>
        <p:nvSpPr>
          <p:cNvPr id="3190" name="Google Shape;3190;p96"/>
          <p:cNvSpPr txBox="1"/>
          <p:nvPr>
            <p:ph idx="4294967295" type="subTitle"/>
          </p:nvPr>
        </p:nvSpPr>
        <p:spPr>
          <a:xfrm>
            <a:off x="2619550" y="3214013"/>
            <a:ext cx="1081200" cy="586200"/>
          </a:xfrm>
          <a:prstGeom prst="rect">
            <a:avLst/>
          </a:prstGeom>
        </p:spPr>
        <p:txBody>
          <a:bodyPr anchorCtr="0" anchor="ctr" bIns="91425" lIns="0"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3191" name="Google Shape;3191;p96"/>
          <p:cNvSpPr/>
          <p:nvPr/>
        </p:nvSpPr>
        <p:spPr>
          <a:xfrm>
            <a:off x="3853125" y="1795850"/>
            <a:ext cx="999000" cy="2958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Merriweather"/>
                <a:ea typeface="Merriweather"/>
                <a:cs typeface="Merriweather"/>
                <a:sym typeface="Merriweather"/>
              </a:rPr>
              <a:t>Day 3</a:t>
            </a:r>
            <a:endParaRPr sz="1800">
              <a:solidFill>
                <a:schemeClr val="lt1"/>
              </a:solidFill>
              <a:latin typeface="Merriweather"/>
              <a:ea typeface="Merriweather"/>
              <a:cs typeface="Merriweather"/>
              <a:sym typeface="Merriweather"/>
            </a:endParaRPr>
          </a:p>
        </p:txBody>
      </p:sp>
      <p:sp>
        <p:nvSpPr>
          <p:cNvPr id="3192" name="Google Shape;3192;p96"/>
          <p:cNvSpPr txBox="1"/>
          <p:nvPr>
            <p:ph idx="4294967295" type="subTitle"/>
          </p:nvPr>
        </p:nvSpPr>
        <p:spPr>
          <a:xfrm>
            <a:off x="3853125" y="3214013"/>
            <a:ext cx="1081200" cy="586200"/>
          </a:xfrm>
          <a:prstGeom prst="rect">
            <a:avLst/>
          </a:prstGeom>
        </p:spPr>
        <p:txBody>
          <a:bodyPr anchorCtr="0" anchor="ctr" bIns="91425" lIns="0" spcFirstLastPara="1" rIns="91425" wrap="square" tIns="91425">
            <a:noAutofit/>
          </a:bodyPr>
          <a:lstStyle/>
          <a:p>
            <a:pPr indent="0" lvl="0" marL="0" rtl="0" algn="l">
              <a:spcBef>
                <a:spcPts val="0"/>
              </a:spcBef>
              <a:spcAft>
                <a:spcPts val="0"/>
              </a:spcAft>
              <a:buNone/>
            </a:pPr>
            <a:r>
              <a:rPr lang="en"/>
              <a:t>Saturn is a gas giant with several rings</a:t>
            </a:r>
            <a:endParaRPr/>
          </a:p>
        </p:txBody>
      </p:sp>
      <p:sp>
        <p:nvSpPr>
          <p:cNvPr id="3193" name="Google Shape;3193;p96"/>
          <p:cNvSpPr/>
          <p:nvPr/>
        </p:nvSpPr>
        <p:spPr>
          <a:xfrm>
            <a:off x="5086700" y="1500050"/>
            <a:ext cx="9990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Day 4</a:t>
            </a:r>
            <a:endParaRPr sz="1800">
              <a:solidFill>
                <a:schemeClr val="dk1"/>
              </a:solidFill>
              <a:latin typeface="Merriweather"/>
              <a:ea typeface="Merriweather"/>
              <a:cs typeface="Merriweather"/>
              <a:sym typeface="Merriweather"/>
            </a:endParaRPr>
          </a:p>
        </p:txBody>
      </p:sp>
      <p:sp>
        <p:nvSpPr>
          <p:cNvPr id="3194" name="Google Shape;3194;p96"/>
          <p:cNvSpPr txBox="1"/>
          <p:nvPr>
            <p:ph idx="4294967295" type="subTitle"/>
          </p:nvPr>
        </p:nvSpPr>
        <p:spPr>
          <a:xfrm>
            <a:off x="5086700" y="3214013"/>
            <a:ext cx="1081200" cy="586200"/>
          </a:xfrm>
          <a:prstGeom prst="rect">
            <a:avLst/>
          </a:prstGeom>
        </p:spPr>
        <p:txBody>
          <a:bodyPr anchorCtr="0" anchor="ctr" bIns="91425" lIns="0" spcFirstLastPara="1" rIns="91425" wrap="square" tIns="91425">
            <a:noAutofit/>
          </a:bodyPr>
          <a:lstStyle/>
          <a:p>
            <a:pPr indent="0" lvl="0" marL="0" rtl="0" algn="l">
              <a:spcBef>
                <a:spcPts val="0"/>
              </a:spcBef>
              <a:spcAft>
                <a:spcPts val="0"/>
              </a:spcAft>
              <a:buNone/>
            </a:pPr>
            <a:r>
              <a:rPr lang="en"/>
              <a:t>Pluto is now considered a dwarf planet</a:t>
            </a:r>
            <a:endParaRPr/>
          </a:p>
        </p:txBody>
      </p:sp>
      <p:sp>
        <p:nvSpPr>
          <p:cNvPr id="3172" name="Google Shape;3172;p96"/>
          <p:cNvSpPr/>
          <p:nvPr/>
        </p:nvSpPr>
        <p:spPr>
          <a:xfrm>
            <a:off x="4227901" y="1797775"/>
            <a:ext cx="86100" cy="8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6"/>
          <p:cNvSpPr/>
          <p:nvPr/>
        </p:nvSpPr>
        <p:spPr>
          <a:xfrm>
            <a:off x="4227901" y="292915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6"/>
          <p:cNvSpPr/>
          <p:nvPr/>
        </p:nvSpPr>
        <p:spPr>
          <a:xfrm>
            <a:off x="5461476" y="1501975"/>
            <a:ext cx="86100" cy="8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6"/>
          <p:cNvSpPr/>
          <p:nvPr/>
        </p:nvSpPr>
        <p:spPr>
          <a:xfrm>
            <a:off x="5461476" y="292915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6"/>
          <p:cNvSpPr/>
          <p:nvPr/>
        </p:nvSpPr>
        <p:spPr>
          <a:xfrm>
            <a:off x="6695051" y="1208100"/>
            <a:ext cx="86100" cy="86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6"/>
          <p:cNvSpPr/>
          <p:nvPr/>
        </p:nvSpPr>
        <p:spPr>
          <a:xfrm>
            <a:off x="6695051" y="2929150"/>
            <a:ext cx="86100" cy="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6"/>
          <p:cNvSpPr/>
          <p:nvPr/>
        </p:nvSpPr>
        <p:spPr>
          <a:xfrm>
            <a:off x="6320275" y="1206175"/>
            <a:ext cx="999000" cy="2958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lt1"/>
                </a:solidFill>
                <a:latin typeface="Merriweather"/>
                <a:ea typeface="Merriweather"/>
                <a:cs typeface="Merriweather"/>
                <a:sym typeface="Merriweather"/>
              </a:rPr>
              <a:t>Day 5</a:t>
            </a:r>
            <a:endParaRPr sz="1800">
              <a:solidFill>
                <a:schemeClr val="lt1"/>
              </a:solidFill>
              <a:latin typeface="Merriweather"/>
              <a:ea typeface="Merriweather"/>
              <a:cs typeface="Merriweather"/>
              <a:sym typeface="Merriweather"/>
            </a:endParaRPr>
          </a:p>
        </p:txBody>
      </p:sp>
      <p:sp>
        <p:nvSpPr>
          <p:cNvPr id="3196" name="Google Shape;3196;p96"/>
          <p:cNvSpPr txBox="1"/>
          <p:nvPr>
            <p:ph idx="4294967295" type="subTitle"/>
          </p:nvPr>
        </p:nvSpPr>
        <p:spPr>
          <a:xfrm>
            <a:off x="6320275" y="3214013"/>
            <a:ext cx="1081200" cy="586200"/>
          </a:xfrm>
          <a:prstGeom prst="rect">
            <a:avLst/>
          </a:prstGeom>
        </p:spPr>
        <p:txBody>
          <a:bodyPr anchorCtr="0" anchor="ctr" bIns="91425" lIns="0" spcFirstLastPara="1" rIns="91425" wrap="square" tIns="91425">
            <a:noAutofit/>
          </a:bodyPr>
          <a:lstStyle/>
          <a:p>
            <a:pPr indent="0" lvl="0" marL="0" rtl="0" algn="l">
              <a:spcBef>
                <a:spcPts val="0"/>
              </a:spcBef>
              <a:spcAft>
                <a:spcPts val="0"/>
              </a:spcAft>
              <a:buNone/>
            </a:pPr>
            <a:r>
              <a:rPr lang="en"/>
              <a:t>Ceres is located in an asteroid belt</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00" name="Shape 3200"/>
        <p:cNvGrpSpPr/>
        <p:nvPr/>
      </p:nvGrpSpPr>
      <p:grpSpPr>
        <a:xfrm>
          <a:off x="0" y="0"/>
          <a:ext cx="0" cy="0"/>
          <a:chOff x="0" y="0"/>
          <a:chExt cx="0" cy="0"/>
        </a:xfrm>
      </p:grpSpPr>
      <p:sp>
        <p:nvSpPr>
          <p:cNvPr id="3201" name="Google Shape;3201;p97"/>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3202" name="Google Shape;3202;p97"/>
          <p:cNvSpPr/>
          <p:nvPr/>
        </p:nvSpPr>
        <p:spPr>
          <a:xfrm flipH="1">
            <a:off x="3234253" y="1586126"/>
            <a:ext cx="999000" cy="2958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Merriweather"/>
                <a:ea typeface="Merriweather"/>
                <a:cs typeface="Merriweather"/>
                <a:sym typeface="Merriweather"/>
              </a:rPr>
              <a:t>Day 1</a:t>
            </a:r>
            <a:endParaRPr sz="1800">
              <a:solidFill>
                <a:schemeClr val="lt1"/>
              </a:solidFill>
              <a:latin typeface="Merriweather"/>
              <a:ea typeface="Merriweather"/>
              <a:cs typeface="Merriweather"/>
              <a:sym typeface="Merriweather"/>
            </a:endParaRPr>
          </a:p>
        </p:txBody>
      </p:sp>
      <p:sp>
        <p:nvSpPr>
          <p:cNvPr id="3203" name="Google Shape;3203;p97"/>
          <p:cNvSpPr/>
          <p:nvPr/>
        </p:nvSpPr>
        <p:spPr>
          <a:xfrm flipH="1">
            <a:off x="3234253" y="2362023"/>
            <a:ext cx="999000" cy="2958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Merriweather"/>
                <a:ea typeface="Merriweather"/>
                <a:cs typeface="Merriweather"/>
                <a:sym typeface="Merriweather"/>
              </a:rPr>
              <a:t>Day 2</a:t>
            </a:r>
            <a:endParaRPr sz="1800">
              <a:solidFill>
                <a:schemeClr val="lt1"/>
              </a:solidFill>
              <a:latin typeface="Merriweather"/>
              <a:ea typeface="Merriweather"/>
              <a:cs typeface="Merriweather"/>
              <a:sym typeface="Merriweather"/>
            </a:endParaRPr>
          </a:p>
        </p:txBody>
      </p:sp>
      <p:sp>
        <p:nvSpPr>
          <p:cNvPr id="3204" name="Google Shape;3204;p97"/>
          <p:cNvSpPr/>
          <p:nvPr/>
        </p:nvSpPr>
        <p:spPr>
          <a:xfrm flipH="1">
            <a:off x="3234253" y="3137923"/>
            <a:ext cx="999000" cy="2958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Merriweather"/>
                <a:ea typeface="Merriweather"/>
                <a:cs typeface="Merriweather"/>
                <a:sym typeface="Merriweather"/>
              </a:rPr>
              <a:t>Day 3</a:t>
            </a:r>
            <a:endParaRPr sz="1800">
              <a:solidFill>
                <a:schemeClr val="lt1"/>
              </a:solidFill>
              <a:latin typeface="Merriweather"/>
              <a:ea typeface="Merriweather"/>
              <a:cs typeface="Merriweather"/>
              <a:sym typeface="Merriweather"/>
            </a:endParaRPr>
          </a:p>
        </p:txBody>
      </p:sp>
      <p:sp>
        <p:nvSpPr>
          <p:cNvPr id="3205" name="Google Shape;3205;p97"/>
          <p:cNvSpPr/>
          <p:nvPr/>
        </p:nvSpPr>
        <p:spPr>
          <a:xfrm>
            <a:off x="4931528" y="1586123"/>
            <a:ext cx="9990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Day 5</a:t>
            </a:r>
            <a:endParaRPr sz="1800">
              <a:solidFill>
                <a:schemeClr val="dk1"/>
              </a:solidFill>
              <a:latin typeface="Merriweather"/>
              <a:ea typeface="Merriweather"/>
              <a:cs typeface="Merriweather"/>
              <a:sym typeface="Merriweather"/>
            </a:endParaRPr>
          </a:p>
        </p:txBody>
      </p:sp>
      <p:sp>
        <p:nvSpPr>
          <p:cNvPr id="3206" name="Google Shape;3206;p97"/>
          <p:cNvSpPr/>
          <p:nvPr/>
        </p:nvSpPr>
        <p:spPr>
          <a:xfrm>
            <a:off x="4931528" y="2362023"/>
            <a:ext cx="9990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Day 6</a:t>
            </a:r>
            <a:endParaRPr sz="1800">
              <a:solidFill>
                <a:schemeClr val="dk1"/>
              </a:solidFill>
              <a:latin typeface="Merriweather"/>
              <a:ea typeface="Merriweather"/>
              <a:cs typeface="Merriweather"/>
              <a:sym typeface="Merriweather"/>
            </a:endParaRPr>
          </a:p>
        </p:txBody>
      </p:sp>
      <p:sp>
        <p:nvSpPr>
          <p:cNvPr id="3207" name="Google Shape;3207;p97"/>
          <p:cNvSpPr/>
          <p:nvPr/>
        </p:nvSpPr>
        <p:spPr>
          <a:xfrm>
            <a:off x="4931528" y="3137923"/>
            <a:ext cx="9990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Day 7</a:t>
            </a:r>
            <a:endParaRPr sz="1800">
              <a:solidFill>
                <a:schemeClr val="dk1"/>
              </a:solidFill>
              <a:latin typeface="Merriweather"/>
              <a:ea typeface="Merriweather"/>
              <a:cs typeface="Merriweather"/>
              <a:sym typeface="Merriweather"/>
            </a:endParaRPr>
          </a:p>
        </p:txBody>
      </p:sp>
      <p:sp>
        <p:nvSpPr>
          <p:cNvPr id="3208" name="Google Shape;3208;p97"/>
          <p:cNvSpPr txBox="1"/>
          <p:nvPr/>
        </p:nvSpPr>
        <p:spPr>
          <a:xfrm>
            <a:off x="1432691" y="1522223"/>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The Moon is Earth’s only natural satellite</a:t>
            </a:r>
            <a:endParaRPr>
              <a:solidFill>
                <a:schemeClr val="dk1"/>
              </a:solidFill>
              <a:latin typeface="Barlow Semi Condensed"/>
              <a:ea typeface="Barlow Semi Condensed"/>
              <a:cs typeface="Barlow Semi Condensed"/>
              <a:sym typeface="Barlow Semi Condensed"/>
            </a:endParaRPr>
          </a:p>
        </p:txBody>
      </p:sp>
      <p:sp>
        <p:nvSpPr>
          <p:cNvPr id="3209" name="Google Shape;3209;p97"/>
          <p:cNvSpPr txBox="1"/>
          <p:nvPr/>
        </p:nvSpPr>
        <p:spPr>
          <a:xfrm>
            <a:off x="1432691" y="2252198"/>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has extremely high temperatures</a:t>
            </a:r>
            <a:endParaRPr>
              <a:solidFill>
                <a:schemeClr val="dk1"/>
              </a:solidFill>
              <a:latin typeface="Barlow Semi Condensed"/>
              <a:ea typeface="Barlow Semi Condensed"/>
              <a:cs typeface="Barlow Semi Condensed"/>
              <a:sym typeface="Barlow Semi Condensed"/>
            </a:endParaRPr>
          </a:p>
        </p:txBody>
      </p:sp>
      <p:sp>
        <p:nvSpPr>
          <p:cNvPr id="3210" name="Google Shape;3210;p97"/>
          <p:cNvSpPr txBox="1"/>
          <p:nvPr/>
        </p:nvSpPr>
        <p:spPr>
          <a:xfrm>
            <a:off x="1432691" y="3074023"/>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Earth is also known as the blue planet</a:t>
            </a:r>
            <a:endParaRPr>
              <a:solidFill>
                <a:schemeClr val="dk1"/>
              </a:solidFill>
              <a:latin typeface="Barlow Semi Condensed"/>
              <a:ea typeface="Barlow Semi Condensed"/>
              <a:cs typeface="Barlow Semi Condensed"/>
              <a:sym typeface="Barlow Semi Condensed"/>
            </a:endParaRPr>
          </a:p>
        </p:txBody>
      </p:sp>
      <p:sp>
        <p:nvSpPr>
          <p:cNvPr id="3211" name="Google Shape;3211;p97"/>
          <p:cNvSpPr txBox="1"/>
          <p:nvPr/>
        </p:nvSpPr>
        <p:spPr>
          <a:xfrm>
            <a:off x="6006741" y="1522223"/>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Jupiter is the biggest planet of them all</a:t>
            </a:r>
            <a:endParaRPr>
              <a:solidFill>
                <a:schemeClr val="dk1"/>
              </a:solidFill>
              <a:latin typeface="Barlow Semi Condensed"/>
              <a:ea typeface="Barlow Semi Condensed"/>
              <a:cs typeface="Barlow Semi Condensed"/>
              <a:sym typeface="Barlow Semi Condensed"/>
            </a:endParaRPr>
          </a:p>
        </p:txBody>
      </p:sp>
      <p:sp>
        <p:nvSpPr>
          <p:cNvPr id="3212" name="Google Shape;3212;p97"/>
          <p:cNvSpPr txBox="1"/>
          <p:nvPr/>
        </p:nvSpPr>
        <p:spPr>
          <a:xfrm>
            <a:off x="6006741" y="2298123"/>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not the only planet with rings</a:t>
            </a:r>
            <a:endParaRPr>
              <a:solidFill>
                <a:schemeClr val="dk1"/>
              </a:solidFill>
              <a:latin typeface="Barlow Semi Condensed"/>
              <a:ea typeface="Barlow Semi Condensed"/>
              <a:cs typeface="Barlow Semi Condensed"/>
              <a:sym typeface="Barlow Semi Condensed"/>
            </a:endParaRPr>
          </a:p>
        </p:txBody>
      </p:sp>
      <p:sp>
        <p:nvSpPr>
          <p:cNvPr id="3213" name="Google Shape;3213;p97"/>
          <p:cNvSpPr txBox="1"/>
          <p:nvPr/>
        </p:nvSpPr>
        <p:spPr>
          <a:xfrm>
            <a:off x="6006741" y="3074023"/>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Neptune is very far away from the Sun</a:t>
            </a:r>
            <a:endParaRPr>
              <a:solidFill>
                <a:schemeClr val="dk1"/>
              </a:solidFill>
              <a:latin typeface="Barlow Semi Condensed"/>
              <a:ea typeface="Barlow Semi Condensed"/>
              <a:cs typeface="Barlow Semi Condensed"/>
              <a:sym typeface="Barlow Semi Condensed"/>
            </a:endParaRPr>
          </a:p>
        </p:txBody>
      </p:sp>
      <p:sp>
        <p:nvSpPr>
          <p:cNvPr id="3214" name="Google Shape;3214;p97"/>
          <p:cNvSpPr/>
          <p:nvPr/>
        </p:nvSpPr>
        <p:spPr>
          <a:xfrm flipH="1">
            <a:off x="3234253" y="3913823"/>
            <a:ext cx="999000" cy="295800"/>
          </a:xfrm>
          <a:prstGeom prst="homePlate">
            <a:avLst>
              <a:gd fmla="val 51801"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lt1"/>
                </a:solidFill>
                <a:latin typeface="Merriweather"/>
                <a:ea typeface="Merriweather"/>
                <a:cs typeface="Merriweather"/>
                <a:sym typeface="Merriweather"/>
              </a:rPr>
              <a:t>Day 4</a:t>
            </a:r>
            <a:endParaRPr sz="1800">
              <a:solidFill>
                <a:schemeClr val="lt1"/>
              </a:solidFill>
              <a:latin typeface="Merriweather"/>
              <a:ea typeface="Merriweather"/>
              <a:cs typeface="Merriweather"/>
              <a:sym typeface="Merriweather"/>
            </a:endParaRPr>
          </a:p>
        </p:txBody>
      </p:sp>
      <p:sp>
        <p:nvSpPr>
          <p:cNvPr id="3215" name="Google Shape;3215;p97"/>
          <p:cNvSpPr/>
          <p:nvPr/>
        </p:nvSpPr>
        <p:spPr>
          <a:xfrm>
            <a:off x="4931528" y="3913823"/>
            <a:ext cx="999000" cy="295800"/>
          </a:xfrm>
          <a:prstGeom prst="homePlate">
            <a:avLst>
              <a:gd fmla="val 51801" name="adj"/>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Merriweather"/>
                <a:ea typeface="Merriweather"/>
                <a:cs typeface="Merriweather"/>
                <a:sym typeface="Merriweather"/>
              </a:rPr>
              <a:t>Day 8</a:t>
            </a:r>
            <a:endParaRPr sz="1800">
              <a:solidFill>
                <a:schemeClr val="dk1"/>
              </a:solidFill>
              <a:latin typeface="Merriweather"/>
              <a:ea typeface="Merriweather"/>
              <a:cs typeface="Merriweather"/>
              <a:sym typeface="Merriweather"/>
            </a:endParaRPr>
          </a:p>
        </p:txBody>
      </p:sp>
      <p:sp>
        <p:nvSpPr>
          <p:cNvPr id="3216" name="Google Shape;3216;p97"/>
          <p:cNvSpPr txBox="1"/>
          <p:nvPr/>
        </p:nvSpPr>
        <p:spPr>
          <a:xfrm>
            <a:off x="1432691" y="3849923"/>
            <a:ext cx="1725300" cy="423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Despite being red, Mars is very cold</a:t>
            </a:r>
            <a:endParaRPr>
              <a:solidFill>
                <a:schemeClr val="dk1"/>
              </a:solidFill>
              <a:latin typeface="Barlow Semi Condensed"/>
              <a:ea typeface="Barlow Semi Condensed"/>
              <a:cs typeface="Barlow Semi Condensed"/>
              <a:sym typeface="Barlow Semi Condensed"/>
            </a:endParaRPr>
          </a:p>
        </p:txBody>
      </p:sp>
      <p:sp>
        <p:nvSpPr>
          <p:cNvPr id="3217" name="Google Shape;3217;p97"/>
          <p:cNvSpPr txBox="1"/>
          <p:nvPr/>
        </p:nvSpPr>
        <p:spPr>
          <a:xfrm>
            <a:off x="6006741" y="3849923"/>
            <a:ext cx="17253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Mercury was named after a Roman god</a:t>
            </a:r>
            <a:endParaRPr>
              <a:solidFill>
                <a:schemeClr val="dk1"/>
              </a:solidFill>
              <a:latin typeface="Barlow Semi Condensed"/>
              <a:ea typeface="Barlow Semi Condensed"/>
              <a:cs typeface="Barlow Semi Condensed"/>
              <a:sym typeface="Barlow Semi Condensed"/>
            </a:endParaRPr>
          </a:p>
        </p:txBody>
      </p:sp>
      <p:cxnSp>
        <p:nvCxnSpPr>
          <p:cNvPr id="3218" name="Google Shape;3218;p97"/>
          <p:cNvCxnSpPr>
            <a:stCxn id="3202" idx="1"/>
            <a:endCxn id="3205" idx="1"/>
          </p:cNvCxnSpPr>
          <p:nvPr/>
        </p:nvCxnSpPr>
        <p:spPr>
          <a:xfrm>
            <a:off x="4233253" y="1734026"/>
            <a:ext cx="698400" cy="0"/>
          </a:xfrm>
          <a:prstGeom prst="straightConnector1">
            <a:avLst/>
          </a:prstGeom>
          <a:noFill/>
          <a:ln cap="rnd" cmpd="sng" w="9525">
            <a:solidFill>
              <a:schemeClr val="accent1"/>
            </a:solidFill>
            <a:prstDash val="dot"/>
            <a:round/>
            <a:headEnd len="med" w="med" type="none"/>
            <a:tailEnd len="med" w="med" type="none"/>
          </a:ln>
        </p:spPr>
      </p:cxnSp>
      <p:cxnSp>
        <p:nvCxnSpPr>
          <p:cNvPr id="3219" name="Google Shape;3219;p97"/>
          <p:cNvCxnSpPr>
            <a:stCxn id="3203" idx="1"/>
            <a:endCxn id="3206" idx="1"/>
          </p:cNvCxnSpPr>
          <p:nvPr/>
        </p:nvCxnSpPr>
        <p:spPr>
          <a:xfrm>
            <a:off x="4233253" y="2509923"/>
            <a:ext cx="698400" cy="0"/>
          </a:xfrm>
          <a:prstGeom prst="straightConnector1">
            <a:avLst/>
          </a:prstGeom>
          <a:noFill/>
          <a:ln cap="rnd" cmpd="sng" w="9525">
            <a:solidFill>
              <a:schemeClr val="accent1"/>
            </a:solidFill>
            <a:prstDash val="dot"/>
            <a:round/>
            <a:headEnd len="med" w="med" type="none"/>
            <a:tailEnd len="med" w="med" type="none"/>
          </a:ln>
        </p:spPr>
      </p:cxnSp>
      <p:cxnSp>
        <p:nvCxnSpPr>
          <p:cNvPr id="3220" name="Google Shape;3220;p97"/>
          <p:cNvCxnSpPr>
            <a:stCxn id="3204" idx="1"/>
            <a:endCxn id="3207" idx="1"/>
          </p:cNvCxnSpPr>
          <p:nvPr/>
        </p:nvCxnSpPr>
        <p:spPr>
          <a:xfrm>
            <a:off x="4233253" y="3285823"/>
            <a:ext cx="698400" cy="0"/>
          </a:xfrm>
          <a:prstGeom prst="straightConnector1">
            <a:avLst/>
          </a:prstGeom>
          <a:noFill/>
          <a:ln cap="rnd" cmpd="sng" w="9525">
            <a:solidFill>
              <a:schemeClr val="accent1"/>
            </a:solidFill>
            <a:prstDash val="dot"/>
            <a:round/>
            <a:headEnd len="med" w="med" type="none"/>
            <a:tailEnd len="med" w="med" type="none"/>
          </a:ln>
        </p:spPr>
      </p:cxnSp>
      <p:cxnSp>
        <p:nvCxnSpPr>
          <p:cNvPr id="3221" name="Google Shape;3221;p97"/>
          <p:cNvCxnSpPr>
            <a:stCxn id="3204" idx="0"/>
            <a:endCxn id="3206" idx="2"/>
          </p:cNvCxnSpPr>
          <p:nvPr/>
        </p:nvCxnSpPr>
        <p:spPr>
          <a:xfrm rot="-5400000">
            <a:off x="4342417" y="2125873"/>
            <a:ext cx="480000" cy="1544100"/>
          </a:xfrm>
          <a:prstGeom prst="bentConnector3">
            <a:avLst>
              <a:gd fmla="val 50010" name="adj1"/>
            </a:avLst>
          </a:prstGeom>
          <a:noFill/>
          <a:ln cap="rnd" cmpd="sng" w="9525">
            <a:solidFill>
              <a:schemeClr val="accent1"/>
            </a:solidFill>
            <a:prstDash val="dot"/>
            <a:round/>
            <a:headEnd len="med" w="med" type="none"/>
            <a:tailEnd len="med" w="med" type="none"/>
          </a:ln>
        </p:spPr>
      </p:cxnSp>
      <p:cxnSp>
        <p:nvCxnSpPr>
          <p:cNvPr id="3222" name="Google Shape;3222;p97"/>
          <p:cNvCxnSpPr>
            <a:stCxn id="3203" idx="0"/>
            <a:endCxn id="3205" idx="2"/>
          </p:cNvCxnSpPr>
          <p:nvPr/>
        </p:nvCxnSpPr>
        <p:spPr>
          <a:xfrm rot="-5400000">
            <a:off x="4342417" y="1349973"/>
            <a:ext cx="480000" cy="1544100"/>
          </a:xfrm>
          <a:prstGeom prst="bentConnector3">
            <a:avLst>
              <a:gd fmla="val 50010" name="adj1"/>
            </a:avLst>
          </a:prstGeom>
          <a:noFill/>
          <a:ln cap="rnd" cmpd="sng" w="9525">
            <a:solidFill>
              <a:schemeClr val="accent1"/>
            </a:solidFill>
            <a:prstDash val="dot"/>
            <a:round/>
            <a:headEnd len="med" w="med" type="none"/>
            <a:tailEnd len="med" w="med" type="none"/>
          </a:ln>
        </p:spPr>
      </p:cxnSp>
      <p:cxnSp>
        <p:nvCxnSpPr>
          <p:cNvPr id="3223" name="Google Shape;3223;p97"/>
          <p:cNvCxnSpPr>
            <a:stCxn id="3214" idx="0"/>
            <a:endCxn id="3207" idx="2"/>
          </p:cNvCxnSpPr>
          <p:nvPr/>
        </p:nvCxnSpPr>
        <p:spPr>
          <a:xfrm rot="-5400000">
            <a:off x="4342417" y="2901773"/>
            <a:ext cx="480000" cy="1544100"/>
          </a:xfrm>
          <a:prstGeom prst="bentConnector3">
            <a:avLst>
              <a:gd fmla="val 50010" name="adj1"/>
            </a:avLst>
          </a:prstGeom>
          <a:noFill/>
          <a:ln cap="rnd" cmpd="sng" w="9525">
            <a:solidFill>
              <a:schemeClr val="accent1"/>
            </a:solidFill>
            <a:prstDash val="dot"/>
            <a:round/>
            <a:headEnd len="med" w="med" type="none"/>
            <a:tailEnd len="med" w="med" type="none"/>
          </a:ln>
        </p:spPr>
      </p:cxnSp>
      <p:cxnSp>
        <p:nvCxnSpPr>
          <p:cNvPr id="3224" name="Google Shape;3224;p97"/>
          <p:cNvCxnSpPr>
            <a:stCxn id="3214" idx="1"/>
            <a:endCxn id="3215" idx="1"/>
          </p:cNvCxnSpPr>
          <p:nvPr/>
        </p:nvCxnSpPr>
        <p:spPr>
          <a:xfrm>
            <a:off x="4233253" y="4061723"/>
            <a:ext cx="698400" cy="0"/>
          </a:xfrm>
          <a:prstGeom prst="straightConnector1">
            <a:avLst/>
          </a:prstGeom>
          <a:noFill/>
          <a:ln cap="rnd" cmpd="sng" w="9525">
            <a:solidFill>
              <a:schemeClr val="accent1"/>
            </a:solidFill>
            <a:prstDash val="dot"/>
            <a:round/>
            <a:headEnd len="med" w="med" type="none"/>
            <a:tailEnd len="med" w="med"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201"/>
                                        </p:tgtEl>
                                        <p:attrNameLst>
                                          <p:attrName>style.visibility</p:attrName>
                                        </p:attrNameLst>
                                      </p:cBhvr>
                                      <p:to>
                                        <p:strVal val="visible"/>
                                      </p:to>
                                    </p:set>
                                    <p:animEffect filter="fade" transition="in">
                                      <p:cBhvr>
                                        <p:cTn dur="1000"/>
                                        <p:tgtEl>
                                          <p:spTgt spid="3201"/>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202"/>
                                        </p:tgtEl>
                                        <p:attrNameLst>
                                          <p:attrName>style.visibility</p:attrName>
                                        </p:attrNameLst>
                                      </p:cBhvr>
                                      <p:to>
                                        <p:strVal val="visible"/>
                                      </p:to>
                                    </p:set>
                                    <p:animEffect filter="fade" transition="in">
                                      <p:cBhvr>
                                        <p:cTn dur="1000"/>
                                        <p:tgtEl>
                                          <p:spTgt spid="3202"/>
                                        </p:tgtEl>
                                      </p:cBhvr>
                                    </p:animEffect>
                                  </p:childTnLst>
                                </p:cTn>
                              </p:par>
                              <p:par>
                                <p:cTn fill="hold" nodeType="withEffect" presetClass="entr" presetID="10" presetSubtype="0">
                                  <p:stCondLst>
                                    <p:cond delay="0"/>
                                  </p:stCondLst>
                                  <p:childTnLst>
                                    <p:set>
                                      <p:cBhvr>
                                        <p:cTn dur="1" fill="hold">
                                          <p:stCondLst>
                                            <p:cond delay="0"/>
                                          </p:stCondLst>
                                        </p:cTn>
                                        <p:tgtEl>
                                          <p:spTgt spid="3208"/>
                                        </p:tgtEl>
                                        <p:attrNameLst>
                                          <p:attrName>style.visibility</p:attrName>
                                        </p:attrNameLst>
                                      </p:cBhvr>
                                      <p:to>
                                        <p:strVal val="visible"/>
                                      </p:to>
                                    </p:set>
                                    <p:animEffect filter="fade" transition="in">
                                      <p:cBhvr>
                                        <p:cTn dur="1000"/>
                                        <p:tgtEl>
                                          <p:spTgt spid="3208"/>
                                        </p:tgtEl>
                                      </p:cBhvr>
                                    </p:animEffect>
                                  </p:childTnLst>
                                </p:cTn>
                              </p:par>
                              <p:par>
                                <p:cTn fill="hold" nodeType="withEffect" presetClass="entr" presetID="10" presetSubtype="0">
                                  <p:stCondLst>
                                    <p:cond delay="0"/>
                                  </p:stCondLst>
                                  <p:childTnLst>
                                    <p:set>
                                      <p:cBhvr>
                                        <p:cTn dur="1" fill="hold">
                                          <p:stCondLst>
                                            <p:cond delay="0"/>
                                          </p:stCondLst>
                                        </p:cTn>
                                        <p:tgtEl>
                                          <p:spTgt spid="3203"/>
                                        </p:tgtEl>
                                        <p:attrNameLst>
                                          <p:attrName>style.visibility</p:attrName>
                                        </p:attrNameLst>
                                      </p:cBhvr>
                                      <p:to>
                                        <p:strVal val="visible"/>
                                      </p:to>
                                    </p:set>
                                    <p:animEffect filter="fade" transition="in">
                                      <p:cBhvr>
                                        <p:cTn dur="1000"/>
                                        <p:tgtEl>
                                          <p:spTgt spid="3203"/>
                                        </p:tgtEl>
                                      </p:cBhvr>
                                    </p:animEffect>
                                  </p:childTnLst>
                                </p:cTn>
                              </p:par>
                              <p:par>
                                <p:cTn fill="hold" nodeType="withEffect" presetClass="entr" presetID="10" presetSubtype="0">
                                  <p:stCondLst>
                                    <p:cond delay="0"/>
                                  </p:stCondLst>
                                  <p:childTnLst>
                                    <p:set>
                                      <p:cBhvr>
                                        <p:cTn dur="1" fill="hold">
                                          <p:stCondLst>
                                            <p:cond delay="0"/>
                                          </p:stCondLst>
                                        </p:cTn>
                                        <p:tgtEl>
                                          <p:spTgt spid="3209"/>
                                        </p:tgtEl>
                                        <p:attrNameLst>
                                          <p:attrName>style.visibility</p:attrName>
                                        </p:attrNameLst>
                                      </p:cBhvr>
                                      <p:to>
                                        <p:strVal val="visible"/>
                                      </p:to>
                                    </p:set>
                                    <p:animEffect filter="fade" transition="in">
                                      <p:cBhvr>
                                        <p:cTn dur="1000"/>
                                        <p:tgtEl>
                                          <p:spTgt spid="3209"/>
                                        </p:tgtEl>
                                      </p:cBhvr>
                                    </p:animEffect>
                                  </p:childTnLst>
                                </p:cTn>
                              </p:par>
                              <p:par>
                                <p:cTn fill="hold" nodeType="withEffect" presetClass="entr" presetID="10" presetSubtype="0">
                                  <p:stCondLst>
                                    <p:cond delay="0"/>
                                  </p:stCondLst>
                                  <p:childTnLst>
                                    <p:set>
                                      <p:cBhvr>
                                        <p:cTn dur="1" fill="hold">
                                          <p:stCondLst>
                                            <p:cond delay="0"/>
                                          </p:stCondLst>
                                        </p:cTn>
                                        <p:tgtEl>
                                          <p:spTgt spid="3204"/>
                                        </p:tgtEl>
                                        <p:attrNameLst>
                                          <p:attrName>style.visibility</p:attrName>
                                        </p:attrNameLst>
                                      </p:cBhvr>
                                      <p:to>
                                        <p:strVal val="visible"/>
                                      </p:to>
                                    </p:set>
                                    <p:animEffect filter="fade" transition="in">
                                      <p:cBhvr>
                                        <p:cTn dur="1000"/>
                                        <p:tgtEl>
                                          <p:spTgt spid="3204"/>
                                        </p:tgtEl>
                                      </p:cBhvr>
                                    </p:animEffect>
                                  </p:childTnLst>
                                </p:cTn>
                              </p:par>
                              <p:par>
                                <p:cTn fill="hold" nodeType="withEffect" presetClass="entr" presetID="10" presetSubtype="0">
                                  <p:stCondLst>
                                    <p:cond delay="0"/>
                                  </p:stCondLst>
                                  <p:childTnLst>
                                    <p:set>
                                      <p:cBhvr>
                                        <p:cTn dur="1" fill="hold">
                                          <p:stCondLst>
                                            <p:cond delay="0"/>
                                          </p:stCondLst>
                                        </p:cTn>
                                        <p:tgtEl>
                                          <p:spTgt spid="3210"/>
                                        </p:tgtEl>
                                        <p:attrNameLst>
                                          <p:attrName>style.visibility</p:attrName>
                                        </p:attrNameLst>
                                      </p:cBhvr>
                                      <p:to>
                                        <p:strVal val="visible"/>
                                      </p:to>
                                    </p:set>
                                    <p:animEffect filter="fade" transition="in">
                                      <p:cBhvr>
                                        <p:cTn dur="1000"/>
                                        <p:tgtEl>
                                          <p:spTgt spid="3210"/>
                                        </p:tgtEl>
                                      </p:cBhvr>
                                    </p:animEffect>
                                  </p:childTnLst>
                                </p:cTn>
                              </p:par>
                              <p:par>
                                <p:cTn fill="hold" nodeType="withEffect" presetClass="entr" presetID="10" presetSubtype="0">
                                  <p:stCondLst>
                                    <p:cond delay="0"/>
                                  </p:stCondLst>
                                  <p:childTnLst>
                                    <p:set>
                                      <p:cBhvr>
                                        <p:cTn dur="1" fill="hold">
                                          <p:stCondLst>
                                            <p:cond delay="0"/>
                                          </p:stCondLst>
                                        </p:cTn>
                                        <p:tgtEl>
                                          <p:spTgt spid="3214"/>
                                        </p:tgtEl>
                                        <p:attrNameLst>
                                          <p:attrName>style.visibility</p:attrName>
                                        </p:attrNameLst>
                                      </p:cBhvr>
                                      <p:to>
                                        <p:strVal val="visible"/>
                                      </p:to>
                                    </p:set>
                                    <p:animEffect filter="fade" transition="in">
                                      <p:cBhvr>
                                        <p:cTn dur="1000"/>
                                        <p:tgtEl>
                                          <p:spTgt spid="3214"/>
                                        </p:tgtEl>
                                      </p:cBhvr>
                                    </p:animEffect>
                                  </p:childTnLst>
                                </p:cTn>
                              </p:par>
                              <p:par>
                                <p:cTn fill="hold" nodeType="withEffect" presetClass="entr" presetID="10" presetSubtype="0">
                                  <p:stCondLst>
                                    <p:cond delay="0"/>
                                  </p:stCondLst>
                                  <p:childTnLst>
                                    <p:set>
                                      <p:cBhvr>
                                        <p:cTn dur="1" fill="hold">
                                          <p:stCondLst>
                                            <p:cond delay="0"/>
                                          </p:stCondLst>
                                        </p:cTn>
                                        <p:tgtEl>
                                          <p:spTgt spid="3216"/>
                                        </p:tgtEl>
                                        <p:attrNameLst>
                                          <p:attrName>style.visibility</p:attrName>
                                        </p:attrNameLst>
                                      </p:cBhvr>
                                      <p:to>
                                        <p:strVal val="visible"/>
                                      </p:to>
                                    </p:set>
                                    <p:animEffect filter="fade" transition="in">
                                      <p:cBhvr>
                                        <p:cTn dur="1000"/>
                                        <p:tgtEl>
                                          <p:spTgt spid="3216"/>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205"/>
                                        </p:tgtEl>
                                        <p:attrNameLst>
                                          <p:attrName>style.visibility</p:attrName>
                                        </p:attrNameLst>
                                      </p:cBhvr>
                                      <p:to>
                                        <p:strVal val="visible"/>
                                      </p:to>
                                    </p:set>
                                    <p:animEffect filter="fade" transition="in">
                                      <p:cBhvr>
                                        <p:cTn dur="1000"/>
                                        <p:tgtEl>
                                          <p:spTgt spid="3205"/>
                                        </p:tgtEl>
                                      </p:cBhvr>
                                    </p:animEffect>
                                  </p:childTnLst>
                                </p:cTn>
                              </p:par>
                              <p:par>
                                <p:cTn fill="hold" nodeType="withEffect" presetClass="entr" presetID="10" presetSubtype="0">
                                  <p:stCondLst>
                                    <p:cond delay="0"/>
                                  </p:stCondLst>
                                  <p:childTnLst>
                                    <p:set>
                                      <p:cBhvr>
                                        <p:cTn dur="1" fill="hold">
                                          <p:stCondLst>
                                            <p:cond delay="0"/>
                                          </p:stCondLst>
                                        </p:cTn>
                                        <p:tgtEl>
                                          <p:spTgt spid="3211"/>
                                        </p:tgtEl>
                                        <p:attrNameLst>
                                          <p:attrName>style.visibility</p:attrName>
                                        </p:attrNameLst>
                                      </p:cBhvr>
                                      <p:to>
                                        <p:strVal val="visible"/>
                                      </p:to>
                                    </p:set>
                                    <p:animEffect filter="fade" transition="in">
                                      <p:cBhvr>
                                        <p:cTn dur="1000"/>
                                        <p:tgtEl>
                                          <p:spTgt spid="3211"/>
                                        </p:tgtEl>
                                      </p:cBhvr>
                                    </p:animEffect>
                                  </p:childTnLst>
                                </p:cTn>
                              </p:par>
                              <p:par>
                                <p:cTn fill="hold" nodeType="withEffect" presetClass="entr" presetID="10" presetSubtype="0">
                                  <p:stCondLst>
                                    <p:cond delay="0"/>
                                  </p:stCondLst>
                                  <p:childTnLst>
                                    <p:set>
                                      <p:cBhvr>
                                        <p:cTn dur="1" fill="hold">
                                          <p:stCondLst>
                                            <p:cond delay="0"/>
                                          </p:stCondLst>
                                        </p:cTn>
                                        <p:tgtEl>
                                          <p:spTgt spid="3206"/>
                                        </p:tgtEl>
                                        <p:attrNameLst>
                                          <p:attrName>style.visibility</p:attrName>
                                        </p:attrNameLst>
                                      </p:cBhvr>
                                      <p:to>
                                        <p:strVal val="visible"/>
                                      </p:to>
                                    </p:set>
                                    <p:animEffect filter="fade" transition="in">
                                      <p:cBhvr>
                                        <p:cTn dur="1000"/>
                                        <p:tgtEl>
                                          <p:spTgt spid="3206"/>
                                        </p:tgtEl>
                                      </p:cBhvr>
                                    </p:animEffect>
                                  </p:childTnLst>
                                </p:cTn>
                              </p:par>
                              <p:par>
                                <p:cTn fill="hold" nodeType="withEffect" presetClass="entr" presetID="10" presetSubtype="0">
                                  <p:stCondLst>
                                    <p:cond delay="0"/>
                                  </p:stCondLst>
                                  <p:childTnLst>
                                    <p:set>
                                      <p:cBhvr>
                                        <p:cTn dur="1" fill="hold">
                                          <p:stCondLst>
                                            <p:cond delay="0"/>
                                          </p:stCondLst>
                                        </p:cTn>
                                        <p:tgtEl>
                                          <p:spTgt spid="3212"/>
                                        </p:tgtEl>
                                        <p:attrNameLst>
                                          <p:attrName>style.visibility</p:attrName>
                                        </p:attrNameLst>
                                      </p:cBhvr>
                                      <p:to>
                                        <p:strVal val="visible"/>
                                      </p:to>
                                    </p:set>
                                    <p:animEffect filter="fade" transition="in">
                                      <p:cBhvr>
                                        <p:cTn dur="1000"/>
                                        <p:tgtEl>
                                          <p:spTgt spid="3212"/>
                                        </p:tgtEl>
                                      </p:cBhvr>
                                    </p:animEffect>
                                  </p:childTnLst>
                                </p:cTn>
                              </p:par>
                              <p:par>
                                <p:cTn fill="hold" nodeType="withEffect" presetClass="entr" presetID="10" presetSubtype="0">
                                  <p:stCondLst>
                                    <p:cond delay="0"/>
                                  </p:stCondLst>
                                  <p:childTnLst>
                                    <p:set>
                                      <p:cBhvr>
                                        <p:cTn dur="1" fill="hold">
                                          <p:stCondLst>
                                            <p:cond delay="0"/>
                                          </p:stCondLst>
                                        </p:cTn>
                                        <p:tgtEl>
                                          <p:spTgt spid="3207"/>
                                        </p:tgtEl>
                                        <p:attrNameLst>
                                          <p:attrName>style.visibility</p:attrName>
                                        </p:attrNameLst>
                                      </p:cBhvr>
                                      <p:to>
                                        <p:strVal val="visible"/>
                                      </p:to>
                                    </p:set>
                                    <p:animEffect filter="fade" transition="in">
                                      <p:cBhvr>
                                        <p:cTn dur="1000"/>
                                        <p:tgtEl>
                                          <p:spTgt spid="3207"/>
                                        </p:tgtEl>
                                      </p:cBhvr>
                                    </p:animEffect>
                                  </p:childTnLst>
                                </p:cTn>
                              </p:par>
                              <p:par>
                                <p:cTn fill="hold" nodeType="withEffect" presetClass="entr" presetID="10" presetSubtype="0">
                                  <p:stCondLst>
                                    <p:cond delay="0"/>
                                  </p:stCondLst>
                                  <p:childTnLst>
                                    <p:set>
                                      <p:cBhvr>
                                        <p:cTn dur="1" fill="hold">
                                          <p:stCondLst>
                                            <p:cond delay="0"/>
                                          </p:stCondLst>
                                        </p:cTn>
                                        <p:tgtEl>
                                          <p:spTgt spid="3213"/>
                                        </p:tgtEl>
                                        <p:attrNameLst>
                                          <p:attrName>style.visibility</p:attrName>
                                        </p:attrNameLst>
                                      </p:cBhvr>
                                      <p:to>
                                        <p:strVal val="visible"/>
                                      </p:to>
                                    </p:set>
                                    <p:animEffect filter="fade" transition="in">
                                      <p:cBhvr>
                                        <p:cTn dur="1000"/>
                                        <p:tgtEl>
                                          <p:spTgt spid="3213"/>
                                        </p:tgtEl>
                                      </p:cBhvr>
                                    </p:animEffect>
                                  </p:childTnLst>
                                </p:cTn>
                              </p:par>
                              <p:par>
                                <p:cTn fill="hold" nodeType="withEffect" presetClass="entr" presetID="10" presetSubtype="0">
                                  <p:stCondLst>
                                    <p:cond delay="0"/>
                                  </p:stCondLst>
                                  <p:childTnLst>
                                    <p:set>
                                      <p:cBhvr>
                                        <p:cTn dur="1" fill="hold">
                                          <p:stCondLst>
                                            <p:cond delay="0"/>
                                          </p:stCondLst>
                                        </p:cTn>
                                        <p:tgtEl>
                                          <p:spTgt spid="3215"/>
                                        </p:tgtEl>
                                        <p:attrNameLst>
                                          <p:attrName>style.visibility</p:attrName>
                                        </p:attrNameLst>
                                      </p:cBhvr>
                                      <p:to>
                                        <p:strVal val="visible"/>
                                      </p:to>
                                    </p:set>
                                    <p:animEffect filter="fade" transition="in">
                                      <p:cBhvr>
                                        <p:cTn dur="1000"/>
                                        <p:tgtEl>
                                          <p:spTgt spid="3215"/>
                                        </p:tgtEl>
                                      </p:cBhvr>
                                    </p:animEffect>
                                  </p:childTnLst>
                                </p:cTn>
                              </p:par>
                              <p:par>
                                <p:cTn fill="hold" nodeType="withEffect" presetClass="entr" presetID="10" presetSubtype="0">
                                  <p:stCondLst>
                                    <p:cond delay="0"/>
                                  </p:stCondLst>
                                  <p:childTnLst>
                                    <p:set>
                                      <p:cBhvr>
                                        <p:cTn dur="1" fill="hold">
                                          <p:stCondLst>
                                            <p:cond delay="0"/>
                                          </p:stCondLst>
                                        </p:cTn>
                                        <p:tgtEl>
                                          <p:spTgt spid="3217"/>
                                        </p:tgtEl>
                                        <p:attrNameLst>
                                          <p:attrName>style.visibility</p:attrName>
                                        </p:attrNameLst>
                                      </p:cBhvr>
                                      <p:to>
                                        <p:strVal val="visible"/>
                                      </p:to>
                                    </p:set>
                                    <p:animEffect filter="fade" transition="in">
                                      <p:cBhvr>
                                        <p:cTn dur="1000"/>
                                        <p:tgtEl>
                                          <p:spTgt spid="321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8" name="Shape 3228"/>
        <p:cNvGrpSpPr/>
        <p:nvPr/>
      </p:nvGrpSpPr>
      <p:grpSpPr>
        <a:xfrm>
          <a:off x="0" y="0"/>
          <a:ext cx="0" cy="0"/>
          <a:chOff x="0" y="0"/>
          <a:chExt cx="0" cy="0"/>
        </a:xfrm>
      </p:grpSpPr>
      <p:sp>
        <p:nvSpPr>
          <p:cNvPr id="3229" name="Google Shape;3229;p98"/>
          <p:cNvSpPr txBox="1"/>
          <p:nvPr>
            <p:ph type="title"/>
          </p:nvPr>
        </p:nvSpPr>
        <p:spPr>
          <a:xfrm>
            <a:off x="1498500" y="1467911"/>
            <a:ext cx="3073500" cy="132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a:t>
            </a:r>
            <a:r>
              <a:rPr lang="en"/>
              <a:t> picture always reinforces</a:t>
            </a:r>
            <a:endParaRPr/>
          </a:p>
          <a:p>
            <a:pPr indent="0" lvl="0" marL="0" rtl="0" algn="l">
              <a:spcBef>
                <a:spcPts val="0"/>
              </a:spcBef>
              <a:spcAft>
                <a:spcPts val="0"/>
              </a:spcAft>
              <a:buNone/>
            </a:pPr>
            <a:r>
              <a:rPr lang="en"/>
              <a:t>the concept</a:t>
            </a:r>
            <a:endParaRPr/>
          </a:p>
        </p:txBody>
      </p:sp>
      <p:sp>
        <p:nvSpPr>
          <p:cNvPr id="3230" name="Google Shape;3230;p98"/>
          <p:cNvSpPr txBox="1"/>
          <p:nvPr>
            <p:ph idx="1" type="subTitle"/>
          </p:nvPr>
        </p:nvSpPr>
        <p:spPr>
          <a:xfrm flipH="1">
            <a:off x="1498500" y="2796003"/>
            <a:ext cx="3073500" cy="87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3231" name="Google Shape;3231;p98"/>
          <p:cNvPicPr preferRelativeResize="0"/>
          <p:nvPr/>
        </p:nvPicPr>
        <p:blipFill rotWithShape="1">
          <a:blip r:embed="rId3">
            <a:alphaModFix/>
          </a:blip>
          <a:srcRect b="0" l="15698" r="15691" t="0"/>
          <a:stretch/>
        </p:blipFill>
        <p:spPr>
          <a:xfrm rot="259878">
            <a:off x="4734955" y="1629888"/>
            <a:ext cx="2781860" cy="2280765"/>
          </a:xfrm>
          <a:prstGeom prst="rect">
            <a:avLst/>
          </a:prstGeom>
          <a:noFill/>
          <a:ln>
            <a:noFill/>
          </a:ln>
          <a:effectLst>
            <a:outerShdw rotWithShape="0" algn="bl" dir="3240000" dist="38100">
              <a:schemeClr val="accent3">
                <a:alpha val="40000"/>
              </a:schemeClr>
            </a:outerShdw>
          </a:effectLst>
        </p:spPr>
      </p:pic>
      <p:sp>
        <p:nvSpPr>
          <p:cNvPr id="3232" name="Google Shape;3232;p98"/>
          <p:cNvSpPr/>
          <p:nvPr/>
        </p:nvSpPr>
        <p:spPr>
          <a:xfrm rot="900054">
            <a:off x="5754220" y="1506314"/>
            <a:ext cx="970413" cy="214928"/>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8"/>
          <p:cNvSpPr/>
          <p:nvPr/>
        </p:nvSpPr>
        <p:spPr>
          <a:xfrm rot="5400000">
            <a:off x="7058513" y="320475"/>
            <a:ext cx="294381" cy="879616"/>
          </a:xfrm>
          <a:custGeom>
            <a:rect b="b" l="l" r="r" t="t"/>
            <a:pathLst>
              <a:path extrusionOk="0" h="16954" w="5674">
                <a:moveTo>
                  <a:pt x="0" y="1"/>
                </a:moveTo>
                <a:lnTo>
                  <a:pt x="0" y="16953"/>
                </a:lnTo>
                <a:lnTo>
                  <a:pt x="3095" y="16953"/>
                </a:lnTo>
                <a:cubicBezTo>
                  <a:pt x="4522" y="16953"/>
                  <a:pt x="5674" y="15801"/>
                  <a:pt x="5674" y="14374"/>
                </a:cubicBezTo>
                <a:lnTo>
                  <a:pt x="5674" y="2580"/>
                </a:lnTo>
                <a:cubicBezTo>
                  <a:pt x="5674" y="1153"/>
                  <a:pt x="4522" y="1"/>
                  <a:pt x="30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8"/>
          <p:cNvSpPr/>
          <p:nvPr/>
        </p:nvSpPr>
        <p:spPr>
          <a:xfrm rot="-2433495">
            <a:off x="1118242" y="3651563"/>
            <a:ext cx="267358" cy="770677"/>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lt1"/>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233"/>
                                        </p:tgtEl>
                                        <p:attrNameLst>
                                          <p:attrName>style.visibility</p:attrName>
                                        </p:attrNameLst>
                                      </p:cBhvr>
                                      <p:to>
                                        <p:strVal val="visible"/>
                                      </p:to>
                                    </p:set>
                                    <p:animEffect filter="fade" transition="in">
                                      <p:cBhvr>
                                        <p:cTn dur="1000"/>
                                        <p:tgtEl>
                                          <p:spTgt spid="3233"/>
                                        </p:tgtEl>
                                      </p:cBhvr>
                                    </p:animEffect>
                                  </p:childTnLst>
                                </p:cTn>
                              </p:par>
                              <p:par>
                                <p:cTn fill="hold" nodeType="withEffect" presetClass="entr" presetID="10" presetSubtype="0">
                                  <p:stCondLst>
                                    <p:cond delay="0"/>
                                  </p:stCondLst>
                                  <p:childTnLst>
                                    <p:set>
                                      <p:cBhvr>
                                        <p:cTn dur="1" fill="hold">
                                          <p:stCondLst>
                                            <p:cond delay="0"/>
                                          </p:stCondLst>
                                        </p:cTn>
                                        <p:tgtEl>
                                          <p:spTgt spid="3234"/>
                                        </p:tgtEl>
                                        <p:attrNameLst>
                                          <p:attrName>style.visibility</p:attrName>
                                        </p:attrNameLst>
                                      </p:cBhvr>
                                      <p:to>
                                        <p:strVal val="visible"/>
                                      </p:to>
                                    </p:set>
                                    <p:animEffect filter="fade" transition="in">
                                      <p:cBhvr>
                                        <p:cTn dur="1000"/>
                                        <p:tgtEl>
                                          <p:spTgt spid="323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229"/>
                                        </p:tgtEl>
                                        <p:attrNameLst>
                                          <p:attrName>style.visibility</p:attrName>
                                        </p:attrNameLst>
                                      </p:cBhvr>
                                      <p:to>
                                        <p:strVal val="visible"/>
                                      </p:to>
                                    </p:set>
                                    <p:animEffect filter="fade" transition="in">
                                      <p:cBhvr>
                                        <p:cTn dur="1000"/>
                                        <p:tgtEl>
                                          <p:spTgt spid="3229"/>
                                        </p:tgtEl>
                                      </p:cBhvr>
                                    </p:animEffect>
                                  </p:childTnLst>
                                </p:cTn>
                              </p:par>
                              <p:par>
                                <p:cTn fill="hold" nodeType="withEffect" presetClass="entr" presetID="10" presetSubtype="0">
                                  <p:stCondLst>
                                    <p:cond delay="0"/>
                                  </p:stCondLst>
                                  <p:childTnLst>
                                    <p:set>
                                      <p:cBhvr>
                                        <p:cTn dur="1" fill="hold">
                                          <p:stCondLst>
                                            <p:cond delay="0"/>
                                          </p:stCondLst>
                                        </p:cTn>
                                        <p:tgtEl>
                                          <p:spTgt spid="3230"/>
                                        </p:tgtEl>
                                        <p:attrNameLst>
                                          <p:attrName>style.visibility</p:attrName>
                                        </p:attrNameLst>
                                      </p:cBhvr>
                                      <p:to>
                                        <p:strVal val="visible"/>
                                      </p:to>
                                    </p:set>
                                    <p:animEffect filter="fade" transition="in">
                                      <p:cBhvr>
                                        <p:cTn dur="1000"/>
                                        <p:tgtEl>
                                          <p:spTgt spid="323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232"/>
                                        </p:tgtEl>
                                        <p:attrNameLst>
                                          <p:attrName>style.visibility</p:attrName>
                                        </p:attrNameLst>
                                      </p:cBhvr>
                                      <p:to>
                                        <p:strVal val="visible"/>
                                      </p:to>
                                    </p:set>
                                    <p:animEffect filter="fade" transition="in">
                                      <p:cBhvr>
                                        <p:cTn dur="1000"/>
                                        <p:tgtEl>
                                          <p:spTgt spid="3232"/>
                                        </p:tgtEl>
                                      </p:cBhvr>
                                    </p:animEffect>
                                  </p:childTnLst>
                                </p:cTn>
                              </p:par>
                              <p:par>
                                <p:cTn fill="hold" nodeType="withEffect" presetClass="entr" presetID="10" presetSubtype="0">
                                  <p:stCondLst>
                                    <p:cond delay="0"/>
                                  </p:stCondLst>
                                  <p:childTnLst>
                                    <p:set>
                                      <p:cBhvr>
                                        <p:cTn dur="1" fill="hold">
                                          <p:stCondLst>
                                            <p:cond delay="0"/>
                                          </p:stCondLst>
                                        </p:cTn>
                                        <p:tgtEl>
                                          <p:spTgt spid="3231"/>
                                        </p:tgtEl>
                                        <p:attrNameLst>
                                          <p:attrName>style.visibility</p:attrName>
                                        </p:attrNameLst>
                                      </p:cBhvr>
                                      <p:to>
                                        <p:strVal val="visible"/>
                                      </p:to>
                                    </p:set>
                                    <p:animEffect filter="fade" transition="in">
                                      <p:cBhvr>
                                        <p:cTn dur="1000"/>
                                        <p:tgtEl>
                                          <p:spTgt spid="323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8" name="Shape 3238"/>
        <p:cNvGrpSpPr/>
        <p:nvPr/>
      </p:nvGrpSpPr>
      <p:grpSpPr>
        <a:xfrm>
          <a:off x="0" y="0"/>
          <a:ext cx="0" cy="0"/>
          <a:chOff x="0" y="0"/>
          <a:chExt cx="0" cy="0"/>
        </a:xfrm>
      </p:grpSpPr>
      <p:grpSp>
        <p:nvGrpSpPr>
          <p:cNvPr id="3239" name="Google Shape;3239;p99"/>
          <p:cNvGrpSpPr/>
          <p:nvPr/>
        </p:nvGrpSpPr>
        <p:grpSpPr>
          <a:xfrm>
            <a:off x="2992446" y="1561586"/>
            <a:ext cx="1768117" cy="2640268"/>
            <a:chOff x="2871032" y="1384645"/>
            <a:chExt cx="1937662" cy="2893444"/>
          </a:xfrm>
        </p:grpSpPr>
        <p:sp>
          <p:nvSpPr>
            <p:cNvPr id="3240" name="Google Shape;3240;p99"/>
            <p:cNvSpPr/>
            <p:nvPr/>
          </p:nvSpPr>
          <p:spPr>
            <a:xfrm>
              <a:off x="3607971" y="3260584"/>
              <a:ext cx="155942" cy="200439"/>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9"/>
            <p:cNvSpPr/>
            <p:nvPr/>
          </p:nvSpPr>
          <p:spPr>
            <a:xfrm>
              <a:off x="3010886" y="2048655"/>
              <a:ext cx="6398" cy="7103"/>
            </a:xfrm>
            <a:custGeom>
              <a:rect b="b" l="l" r="r" t="t"/>
              <a:pathLst>
                <a:path extrusionOk="0" h="252" w="227">
                  <a:moveTo>
                    <a:pt x="227" y="1"/>
                  </a:moveTo>
                  <a:lnTo>
                    <a:pt x="1" y="26"/>
                  </a:lnTo>
                  <a:lnTo>
                    <a:pt x="126" y="176"/>
                  </a:lnTo>
                  <a:lnTo>
                    <a:pt x="201" y="252"/>
                  </a:lnTo>
                  <a:lnTo>
                    <a:pt x="2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9"/>
            <p:cNvSpPr/>
            <p:nvPr/>
          </p:nvSpPr>
          <p:spPr>
            <a:xfrm>
              <a:off x="3021483" y="2368668"/>
              <a:ext cx="3579" cy="2142"/>
            </a:xfrm>
            <a:custGeom>
              <a:rect b="b" l="l" r="r" t="t"/>
              <a:pathLst>
                <a:path extrusionOk="0" h="76" w="127">
                  <a:moveTo>
                    <a:pt x="51" y="0"/>
                  </a:moveTo>
                  <a:lnTo>
                    <a:pt x="51" y="25"/>
                  </a:lnTo>
                  <a:lnTo>
                    <a:pt x="1" y="51"/>
                  </a:lnTo>
                  <a:lnTo>
                    <a:pt x="76" y="76"/>
                  </a:lnTo>
                  <a:lnTo>
                    <a:pt x="126" y="76"/>
                  </a:lnTo>
                  <a:lnTo>
                    <a:pt x="126" y="25"/>
                  </a:lnTo>
                  <a:lnTo>
                    <a:pt x="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9"/>
            <p:cNvSpPr/>
            <p:nvPr/>
          </p:nvSpPr>
          <p:spPr>
            <a:xfrm>
              <a:off x="2976979" y="2028193"/>
              <a:ext cx="14177" cy="11330"/>
            </a:xfrm>
            <a:custGeom>
              <a:rect b="b" l="l" r="r" t="t"/>
              <a:pathLst>
                <a:path extrusionOk="0" h="402" w="503">
                  <a:moveTo>
                    <a:pt x="352" y="0"/>
                  </a:moveTo>
                  <a:lnTo>
                    <a:pt x="1" y="100"/>
                  </a:lnTo>
                  <a:lnTo>
                    <a:pt x="126" y="125"/>
                  </a:lnTo>
                  <a:lnTo>
                    <a:pt x="201" y="150"/>
                  </a:lnTo>
                  <a:lnTo>
                    <a:pt x="477" y="401"/>
                  </a:lnTo>
                  <a:lnTo>
                    <a:pt x="502" y="376"/>
                  </a:lnTo>
                  <a:lnTo>
                    <a:pt x="402" y="125"/>
                  </a:lnTo>
                  <a:lnTo>
                    <a:pt x="3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9"/>
            <p:cNvSpPr/>
            <p:nvPr/>
          </p:nvSpPr>
          <p:spPr>
            <a:xfrm>
              <a:off x="2933913" y="2364440"/>
              <a:ext cx="4961" cy="7779"/>
            </a:xfrm>
            <a:custGeom>
              <a:rect b="b" l="l" r="r" t="t"/>
              <a:pathLst>
                <a:path extrusionOk="0" h="276" w="176">
                  <a:moveTo>
                    <a:pt x="0" y="0"/>
                  </a:moveTo>
                  <a:lnTo>
                    <a:pt x="0" y="25"/>
                  </a:lnTo>
                  <a:lnTo>
                    <a:pt x="50" y="175"/>
                  </a:lnTo>
                  <a:lnTo>
                    <a:pt x="100" y="251"/>
                  </a:lnTo>
                  <a:lnTo>
                    <a:pt x="176" y="276"/>
                  </a:lnTo>
                  <a:lnTo>
                    <a:pt x="176" y="175"/>
                  </a:lnTo>
                  <a:lnTo>
                    <a:pt x="150" y="100"/>
                  </a:lnTo>
                  <a:lnTo>
                    <a:pt x="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9"/>
            <p:cNvSpPr/>
            <p:nvPr/>
          </p:nvSpPr>
          <p:spPr>
            <a:xfrm>
              <a:off x="2924020" y="3003704"/>
              <a:ext cx="6370" cy="2875"/>
            </a:xfrm>
            <a:custGeom>
              <a:rect b="b" l="l" r="r" t="t"/>
              <a:pathLst>
                <a:path extrusionOk="0" h="102" w="226">
                  <a:moveTo>
                    <a:pt x="100" y="1"/>
                  </a:moveTo>
                  <a:lnTo>
                    <a:pt x="0" y="101"/>
                  </a:lnTo>
                  <a:lnTo>
                    <a:pt x="25" y="101"/>
                  </a:lnTo>
                  <a:lnTo>
                    <a:pt x="226" y="26"/>
                  </a:lnTo>
                  <a:lnTo>
                    <a:pt x="1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9"/>
            <p:cNvSpPr/>
            <p:nvPr/>
          </p:nvSpPr>
          <p:spPr>
            <a:xfrm>
              <a:off x="2871032" y="3077887"/>
              <a:ext cx="733" cy="733"/>
            </a:xfrm>
            <a:custGeom>
              <a:rect b="b" l="l" r="r" t="t"/>
              <a:pathLst>
                <a:path extrusionOk="0" h="26" w="26">
                  <a:moveTo>
                    <a:pt x="1" y="0"/>
                  </a:moveTo>
                  <a:lnTo>
                    <a:pt x="26" y="25"/>
                  </a:lnTo>
                  <a:lnTo>
                    <a:pt x="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9"/>
            <p:cNvSpPr/>
            <p:nvPr/>
          </p:nvSpPr>
          <p:spPr>
            <a:xfrm>
              <a:off x="3039155" y="2309338"/>
              <a:ext cx="23337" cy="8484"/>
            </a:xfrm>
            <a:custGeom>
              <a:rect b="b" l="l" r="r" t="t"/>
              <a:pathLst>
                <a:path extrusionOk="0" h="301" w="828">
                  <a:moveTo>
                    <a:pt x="0" y="0"/>
                  </a:moveTo>
                  <a:lnTo>
                    <a:pt x="0" y="25"/>
                  </a:lnTo>
                  <a:lnTo>
                    <a:pt x="176" y="150"/>
                  </a:lnTo>
                  <a:lnTo>
                    <a:pt x="276" y="150"/>
                  </a:lnTo>
                  <a:lnTo>
                    <a:pt x="326" y="176"/>
                  </a:lnTo>
                  <a:lnTo>
                    <a:pt x="502" y="251"/>
                  </a:lnTo>
                  <a:lnTo>
                    <a:pt x="627" y="301"/>
                  </a:lnTo>
                  <a:lnTo>
                    <a:pt x="777" y="276"/>
                  </a:lnTo>
                  <a:lnTo>
                    <a:pt x="828" y="201"/>
                  </a:lnTo>
                  <a:lnTo>
                    <a:pt x="828" y="201"/>
                  </a:lnTo>
                  <a:lnTo>
                    <a:pt x="702" y="226"/>
                  </a:lnTo>
                  <a:lnTo>
                    <a:pt x="652" y="226"/>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9"/>
            <p:cNvSpPr/>
            <p:nvPr/>
          </p:nvSpPr>
          <p:spPr>
            <a:xfrm>
              <a:off x="3224218" y="2334056"/>
              <a:ext cx="2875" cy="4256"/>
            </a:xfrm>
            <a:custGeom>
              <a:rect b="b" l="l" r="r" t="t"/>
              <a:pathLst>
                <a:path extrusionOk="0" h="151" w="102">
                  <a:moveTo>
                    <a:pt x="26" y="0"/>
                  </a:moveTo>
                  <a:lnTo>
                    <a:pt x="1" y="25"/>
                  </a:lnTo>
                  <a:lnTo>
                    <a:pt x="51" y="126"/>
                  </a:lnTo>
                  <a:lnTo>
                    <a:pt x="101" y="151"/>
                  </a:lnTo>
                  <a:lnTo>
                    <a:pt x="101" y="151"/>
                  </a:lnTo>
                  <a:lnTo>
                    <a:pt x="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9"/>
            <p:cNvSpPr/>
            <p:nvPr/>
          </p:nvSpPr>
          <p:spPr>
            <a:xfrm>
              <a:off x="3119680" y="2124952"/>
              <a:ext cx="14149" cy="12740"/>
            </a:xfrm>
            <a:custGeom>
              <a:rect b="b" l="l" r="r" t="t"/>
              <a:pathLst>
                <a:path extrusionOk="0" h="452" w="502">
                  <a:moveTo>
                    <a:pt x="402" y="1"/>
                  </a:moveTo>
                  <a:lnTo>
                    <a:pt x="326" y="51"/>
                  </a:lnTo>
                  <a:lnTo>
                    <a:pt x="276" y="101"/>
                  </a:lnTo>
                  <a:lnTo>
                    <a:pt x="251" y="151"/>
                  </a:lnTo>
                  <a:lnTo>
                    <a:pt x="101" y="226"/>
                  </a:lnTo>
                  <a:lnTo>
                    <a:pt x="1" y="327"/>
                  </a:lnTo>
                  <a:lnTo>
                    <a:pt x="26" y="327"/>
                  </a:lnTo>
                  <a:lnTo>
                    <a:pt x="477" y="452"/>
                  </a:lnTo>
                  <a:lnTo>
                    <a:pt x="502" y="402"/>
                  </a:lnTo>
                  <a:lnTo>
                    <a:pt x="502" y="76"/>
                  </a:lnTo>
                  <a:lnTo>
                    <a:pt x="477" y="26"/>
                  </a:lnTo>
                  <a:lnTo>
                    <a:pt x="40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9"/>
            <p:cNvSpPr/>
            <p:nvPr/>
          </p:nvSpPr>
          <p:spPr>
            <a:xfrm>
              <a:off x="3058237" y="2116468"/>
              <a:ext cx="12035" cy="10626"/>
            </a:xfrm>
            <a:custGeom>
              <a:rect b="b" l="l" r="r" t="t"/>
              <a:pathLst>
                <a:path extrusionOk="0" h="377" w="427">
                  <a:moveTo>
                    <a:pt x="0" y="1"/>
                  </a:moveTo>
                  <a:lnTo>
                    <a:pt x="25" y="26"/>
                  </a:lnTo>
                  <a:lnTo>
                    <a:pt x="50" y="51"/>
                  </a:lnTo>
                  <a:lnTo>
                    <a:pt x="176" y="377"/>
                  </a:lnTo>
                  <a:lnTo>
                    <a:pt x="251" y="377"/>
                  </a:lnTo>
                  <a:lnTo>
                    <a:pt x="426" y="352"/>
                  </a:lnTo>
                  <a:lnTo>
                    <a:pt x="351" y="327"/>
                  </a:lnTo>
                  <a:lnTo>
                    <a:pt x="100" y="51"/>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9"/>
            <p:cNvSpPr/>
            <p:nvPr/>
          </p:nvSpPr>
          <p:spPr>
            <a:xfrm>
              <a:off x="3222104" y="3294037"/>
              <a:ext cx="2847" cy="2847"/>
            </a:xfrm>
            <a:custGeom>
              <a:rect b="b" l="l" r="r" t="t"/>
              <a:pathLst>
                <a:path extrusionOk="0" h="101" w="101">
                  <a:moveTo>
                    <a:pt x="76" y="1"/>
                  </a:moveTo>
                  <a:lnTo>
                    <a:pt x="1" y="51"/>
                  </a:lnTo>
                  <a:lnTo>
                    <a:pt x="1" y="101"/>
                  </a:lnTo>
                  <a:lnTo>
                    <a:pt x="76" y="51"/>
                  </a:lnTo>
                  <a:lnTo>
                    <a:pt x="101" y="26"/>
                  </a:lnTo>
                  <a:lnTo>
                    <a:pt x="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9"/>
            <p:cNvSpPr/>
            <p:nvPr/>
          </p:nvSpPr>
          <p:spPr>
            <a:xfrm>
              <a:off x="3112605" y="2449192"/>
              <a:ext cx="8512" cy="6398"/>
            </a:xfrm>
            <a:custGeom>
              <a:rect b="b" l="l" r="r" t="t"/>
              <a:pathLst>
                <a:path extrusionOk="0" h="227" w="302">
                  <a:moveTo>
                    <a:pt x="1" y="1"/>
                  </a:moveTo>
                  <a:lnTo>
                    <a:pt x="76" y="201"/>
                  </a:lnTo>
                  <a:lnTo>
                    <a:pt x="101" y="226"/>
                  </a:lnTo>
                  <a:lnTo>
                    <a:pt x="302" y="151"/>
                  </a:lnTo>
                  <a:lnTo>
                    <a:pt x="277" y="5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9"/>
            <p:cNvSpPr/>
            <p:nvPr/>
          </p:nvSpPr>
          <p:spPr>
            <a:xfrm>
              <a:off x="3101303" y="2214665"/>
              <a:ext cx="14882" cy="20519"/>
            </a:xfrm>
            <a:custGeom>
              <a:rect b="b" l="l" r="r" t="t"/>
              <a:pathLst>
                <a:path extrusionOk="0" h="728" w="528">
                  <a:moveTo>
                    <a:pt x="51" y="1"/>
                  </a:moveTo>
                  <a:lnTo>
                    <a:pt x="1" y="126"/>
                  </a:lnTo>
                  <a:lnTo>
                    <a:pt x="26" y="201"/>
                  </a:lnTo>
                  <a:lnTo>
                    <a:pt x="76" y="276"/>
                  </a:lnTo>
                  <a:lnTo>
                    <a:pt x="101" y="327"/>
                  </a:lnTo>
                  <a:lnTo>
                    <a:pt x="227" y="728"/>
                  </a:lnTo>
                  <a:lnTo>
                    <a:pt x="352" y="728"/>
                  </a:lnTo>
                  <a:lnTo>
                    <a:pt x="502" y="652"/>
                  </a:lnTo>
                  <a:lnTo>
                    <a:pt x="527" y="502"/>
                  </a:lnTo>
                  <a:lnTo>
                    <a:pt x="377" y="377"/>
                  </a:lnTo>
                  <a:lnTo>
                    <a:pt x="151" y="76"/>
                  </a:lnTo>
                  <a:lnTo>
                    <a:pt x="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9"/>
            <p:cNvSpPr/>
            <p:nvPr/>
          </p:nvSpPr>
          <p:spPr>
            <a:xfrm>
              <a:off x="3070243" y="2927435"/>
              <a:ext cx="6370" cy="7074"/>
            </a:xfrm>
            <a:custGeom>
              <a:rect b="b" l="l" r="r" t="t"/>
              <a:pathLst>
                <a:path extrusionOk="0" h="251" w="226">
                  <a:moveTo>
                    <a:pt x="126" y="0"/>
                  </a:moveTo>
                  <a:lnTo>
                    <a:pt x="25" y="125"/>
                  </a:lnTo>
                  <a:lnTo>
                    <a:pt x="0" y="175"/>
                  </a:lnTo>
                  <a:lnTo>
                    <a:pt x="25" y="175"/>
                  </a:lnTo>
                  <a:lnTo>
                    <a:pt x="75" y="201"/>
                  </a:lnTo>
                  <a:lnTo>
                    <a:pt x="176" y="251"/>
                  </a:lnTo>
                  <a:lnTo>
                    <a:pt x="226" y="175"/>
                  </a:lnTo>
                  <a:lnTo>
                    <a:pt x="226" y="150"/>
                  </a:lnTo>
                  <a:lnTo>
                    <a:pt x="176" y="100"/>
                  </a:lnTo>
                  <a:lnTo>
                    <a:pt x="151" y="50"/>
                  </a:lnTo>
                  <a:lnTo>
                    <a:pt x="1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9"/>
            <p:cNvSpPr/>
            <p:nvPr/>
          </p:nvSpPr>
          <p:spPr>
            <a:xfrm>
              <a:off x="4218134" y="3986317"/>
              <a:ext cx="8484" cy="3551"/>
            </a:xfrm>
            <a:custGeom>
              <a:rect b="b" l="l" r="r" t="t"/>
              <a:pathLst>
                <a:path extrusionOk="0" h="126" w="301">
                  <a:moveTo>
                    <a:pt x="126" y="0"/>
                  </a:moveTo>
                  <a:lnTo>
                    <a:pt x="0" y="25"/>
                  </a:lnTo>
                  <a:lnTo>
                    <a:pt x="126" y="100"/>
                  </a:lnTo>
                  <a:lnTo>
                    <a:pt x="201" y="125"/>
                  </a:lnTo>
                  <a:lnTo>
                    <a:pt x="301" y="125"/>
                  </a:lnTo>
                  <a:lnTo>
                    <a:pt x="201" y="25"/>
                  </a:lnTo>
                  <a:lnTo>
                    <a:pt x="1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9"/>
            <p:cNvSpPr/>
            <p:nvPr/>
          </p:nvSpPr>
          <p:spPr>
            <a:xfrm>
              <a:off x="3093552" y="2902689"/>
              <a:ext cx="23337" cy="10626"/>
            </a:xfrm>
            <a:custGeom>
              <a:rect b="b" l="l" r="r" t="t"/>
              <a:pathLst>
                <a:path extrusionOk="0" h="377" w="828">
                  <a:moveTo>
                    <a:pt x="627" y="1"/>
                  </a:moveTo>
                  <a:lnTo>
                    <a:pt x="527" y="26"/>
                  </a:lnTo>
                  <a:lnTo>
                    <a:pt x="502" y="76"/>
                  </a:lnTo>
                  <a:lnTo>
                    <a:pt x="451" y="176"/>
                  </a:lnTo>
                  <a:lnTo>
                    <a:pt x="351" y="226"/>
                  </a:lnTo>
                  <a:lnTo>
                    <a:pt x="251" y="226"/>
                  </a:lnTo>
                  <a:lnTo>
                    <a:pt x="25" y="101"/>
                  </a:lnTo>
                  <a:lnTo>
                    <a:pt x="0" y="126"/>
                  </a:lnTo>
                  <a:lnTo>
                    <a:pt x="25" y="176"/>
                  </a:lnTo>
                  <a:lnTo>
                    <a:pt x="827" y="377"/>
                  </a:lnTo>
                  <a:lnTo>
                    <a:pt x="802" y="327"/>
                  </a:lnTo>
                  <a:lnTo>
                    <a:pt x="777" y="302"/>
                  </a:lnTo>
                  <a:lnTo>
                    <a:pt x="677" y="51"/>
                  </a:lnTo>
                  <a:lnTo>
                    <a:pt x="6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9"/>
            <p:cNvSpPr/>
            <p:nvPr/>
          </p:nvSpPr>
          <p:spPr>
            <a:xfrm>
              <a:off x="4252745" y="3978538"/>
              <a:ext cx="733" cy="733"/>
            </a:xfrm>
            <a:custGeom>
              <a:rect b="b" l="l" r="r" t="t"/>
              <a:pathLst>
                <a:path extrusionOk="0" h="26" w="26">
                  <a:moveTo>
                    <a:pt x="25" y="0"/>
                  </a:moveTo>
                  <a:lnTo>
                    <a:pt x="0" y="26"/>
                  </a:lnTo>
                  <a:lnTo>
                    <a:pt x="25" y="26"/>
                  </a:lnTo>
                  <a:lnTo>
                    <a:pt x="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9"/>
            <p:cNvSpPr/>
            <p:nvPr/>
          </p:nvSpPr>
          <p:spPr>
            <a:xfrm>
              <a:off x="4211059" y="3944632"/>
              <a:ext cx="17700" cy="28270"/>
            </a:xfrm>
            <a:custGeom>
              <a:rect b="b" l="l" r="r" t="t"/>
              <a:pathLst>
                <a:path extrusionOk="0" h="1003" w="628">
                  <a:moveTo>
                    <a:pt x="151" y="0"/>
                  </a:moveTo>
                  <a:lnTo>
                    <a:pt x="176" y="51"/>
                  </a:lnTo>
                  <a:lnTo>
                    <a:pt x="201" y="151"/>
                  </a:lnTo>
                  <a:lnTo>
                    <a:pt x="126" y="326"/>
                  </a:lnTo>
                  <a:cubicBezTo>
                    <a:pt x="126" y="376"/>
                    <a:pt x="76" y="401"/>
                    <a:pt x="51" y="401"/>
                  </a:cubicBezTo>
                  <a:lnTo>
                    <a:pt x="1" y="401"/>
                  </a:lnTo>
                  <a:lnTo>
                    <a:pt x="1" y="427"/>
                  </a:lnTo>
                  <a:lnTo>
                    <a:pt x="126" y="677"/>
                  </a:lnTo>
                  <a:lnTo>
                    <a:pt x="126" y="702"/>
                  </a:lnTo>
                  <a:lnTo>
                    <a:pt x="151" y="828"/>
                  </a:lnTo>
                  <a:lnTo>
                    <a:pt x="151" y="903"/>
                  </a:lnTo>
                  <a:lnTo>
                    <a:pt x="126" y="928"/>
                  </a:lnTo>
                  <a:lnTo>
                    <a:pt x="151" y="953"/>
                  </a:lnTo>
                  <a:lnTo>
                    <a:pt x="402" y="1003"/>
                  </a:lnTo>
                  <a:lnTo>
                    <a:pt x="552" y="928"/>
                  </a:lnTo>
                  <a:lnTo>
                    <a:pt x="627" y="777"/>
                  </a:lnTo>
                  <a:lnTo>
                    <a:pt x="577" y="677"/>
                  </a:lnTo>
                  <a:lnTo>
                    <a:pt x="502" y="652"/>
                  </a:lnTo>
                  <a:lnTo>
                    <a:pt x="427" y="602"/>
                  </a:lnTo>
                  <a:lnTo>
                    <a:pt x="352" y="477"/>
                  </a:lnTo>
                  <a:lnTo>
                    <a:pt x="326" y="427"/>
                  </a:lnTo>
                  <a:lnTo>
                    <a:pt x="226" y="51"/>
                  </a:lnTo>
                  <a:lnTo>
                    <a:pt x="1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9"/>
            <p:cNvSpPr/>
            <p:nvPr/>
          </p:nvSpPr>
          <p:spPr>
            <a:xfrm>
              <a:off x="4295840" y="3811119"/>
              <a:ext cx="9921" cy="19814"/>
            </a:xfrm>
            <a:custGeom>
              <a:rect b="b" l="l" r="r" t="t"/>
              <a:pathLst>
                <a:path extrusionOk="0" h="703" w="352">
                  <a:moveTo>
                    <a:pt x="351" y="1"/>
                  </a:moveTo>
                  <a:lnTo>
                    <a:pt x="226" y="51"/>
                  </a:lnTo>
                  <a:lnTo>
                    <a:pt x="226" y="126"/>
                  </a:lnTo>
                  <a:lnTo>
                    <a:pt x="176" y="226"/>
                  </a:lnTo>
                  <a:lnTo>
                    <a:pt x="75" y="301"/>
                  </a:lnTo>
                  <a:lnTo>
                    <a:pt x="50" y="326"/>
                  </a:lnTo>
                  <a:lnTo>
                    <a:pt x="25" y="351"/>
                  </a:lnTo>
                  <a:lnTo>
                    <a:pt x="25" y="427"/>
                  </a:lnTo>
                  <a:lnTo>
                    <a:pt x="0" y="527"/>
                  </a:lnTo>
                  <a:lnTo>
                    <a:pt x="0" y="552"/>
                  </a:lnTo>
                  <a:lnTo>
                    <a:pt x="50" y="602"/>
                  </a:lnTo>
                  <a:lnTo>
                    <a:pt x="151" y="702"/>
                  </a:lnTo>
                  <a:lnTo>
                    <a:pt x="251" y="602"/>
                  </a:lnTo>
                  <a:lnTo>
                    <a:pt x="301" y="427"/>
                  </a:lnTo>
                  <a:lnTo>
                    <a:pt x="301" y="226"/>
                  </a:lnTo>
                  <a:lnTo>
                    <a:pt x="301" y="201"/>
                  </a:lnTo>
                  <a:lnTo>
                    <a:pt x="3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9"/>
            <p:cNvSpPr/>
            <p:nvPr/>
          </p:nvSpPr>
          <p:spPr>
            <a:xfrm>
              <a:off x="4239329" y="3840798"/>
              <a:ext cx="3551" cy="4961"/>
            </a:xfrm>
            <a:custGeom>
              <a:rect b="b" l="l" r="r" t="t"/>
              <a:pathLst>
                <a:path extrusionOk="0" h="176" w="126">
                  <a:moveTo>
                    <a:pt x="125" y="0"/>
                  </a:moveTo>
                  <a:lnTo>
                    <a:pt x="0" y="75"/>
                  </a:lnTo>
                  <a:lnTo>
                    <a:pt x="25" y="176"/>
                  </a:lnTo>
                  <a:lnTo>
                    <a:pt x="125" y="25"/>
                  </a:lnTo>
                  <a:lnTo>
                    <a:pt x="1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9"/>
            <p:cNvSpPr/>
            <p:nvPr/>
          </p:nvSpPr>
          <p:spPr>
            <a:xfrm>
              <a:off x="3133096" y="3275689"/>
              <a:ext cx="4284" cy="2142"/>
            </a:xfrm>
            <a:custGeom>
              <a:rect b="b" l="l" r="r" t="t"/>
              <a:pathLst>
                <a:path extrusionOk="0" h="76" w="152">
                  <a:moveTo>
                    <a:pt x="1" y="0"/>
                  </a:moveTo>
                  <a:lnTo>
                    <a:pt x="51" y="75"/>
                  </a:lnTo>
                  <a:lnTo>
                    <a:pt x="151" y="75"/>
                  </a:lnTo>
                  <a:lnTo>
                    <a:pt x="76" y="25"/>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9"/>
            <p:cNvSpPr/>
            <p:nvPr/>
          </p:nvSpPr>
          <p:spPr>
            <a:xfrm>
              <a:off x="2922610" y="2419513"/>
              <a:ext cx="1437" cy="733"/>
            </a:xfrm>
            <a:custGeom>
              <a:rect b="b" l="l" r="r" t="t"/>
              <a:pathLst>
                <a:path extrusionOk="0" h="26" w="51">
                  <a:moveTo>
                    <a:pt x="0" y="1"/>
                  </a:moveTo>
                  <a:lnTo>
                    <a:pt x="50" y="26"/>
                  </a:lnTo>
                  <a:lnTo>
                    <a:pt x="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9"/>
            <p:cNvSpPr/>
            <p:nvPr/>
          </p:nvSpPr>
          <p:spPr>
            <a:xfrm>
              <a:off x="4238624" y="3852805"/>
              <a:ext cx="1437" cy="9921"/>
            </a:xfrm>
            <a:custGeom>
              <a:rect b="b" l="l" r="r" t="t"/>
              <a:pathLst>
                <a:path extrusionOk="0" h="352" w="51">
                  <a:moveTo>
                    <a:pt x="0" y="0"/>
                  </a:moveTo>
                  <a:lnTo>
                    <a:pt x="0" y="50"/>
                  </a:lnTo>
                  <a:lnTo>
                    <a:pt x="50" y="351"/>
                  </a:lnTo>
                  <a:lnTo>
                    <a:pt x="50" y="276"/>
                  </a:lnTo>
                  <a:lnTo>
                    <a:pt x="50" y="75"/>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9"/>
            <p:cNvSpPr/>
            <p:nvPr/>
          </p:nvSpPr>
          <p:spPr>
            <a:xfrm>
              <a:off x="2924020" y="2704210"/>
              <a:ext cx="28" cy="28"/>
            </a:xfrm>
            <a:custGeom>
              <a:rect b="b" l="l" r="r" t="t"/>
              <a:pathLst>
                <a:path extrusionOk="0" h="1" w="1">
                  <a:moveTo>
                    <a:pt x="0" y="0"/>
                  </a:moveTo>
                  <a:lnTo>
                    <a:pt x="0" y="0"/>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9"/>
            <p:cNvSpPr/>
            <p:nvPr/>
          </p:nvSpPr>
          <p:spPr>
            <a:xfrm>
              <a:off x="4052829" y="4011036"/>
              <a:ext cx="11330" cy="7074"/>
            </a:xfrm>
            <a:custGeom>
              <a:rect b="b" l="l" r="r" t="t"/>
              <a:pathLst>
                <a:path extrusionOk="0" h="251" w="402">
                  <a:moveTo>
                    <a:pt x="51" y="0"/>
                  </a:moveTo>
                  <a:lnTo>
                    <a:pt x="1" y="51"/>
                  </a:lnTo>
                  <a:lnTo>
                    <a:pt x="76" y="151"/>
                  </a:lnTo>
                  <a:lnTo>
                    <a:pt x="402" y="251"/>
                  </a:lnTo>
                  <a:lnTo>
                    <a:pt x="402" y="226"/>
                  </a:lnTo>
                  <a:lnTo>
                    <a:pt x="326" y="51"/>
                  </a:lnTo>
                  <a:lnTo>
                    <a:pt x="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9"/>
            <p:cNvSpPr/>
            <p:nvPr/>
          </p:nvSpPr>
          <p:spPr>
            <a:xfrm>
              <a:off x="4117119" y="3977834"/>
              <a:ext cx="2847" cy="2847"/>
            </a:xfrm>
            <a:custGeom>
              <a:rect b="b" l="l" r="r" t="t"/>
              <a:pathLst>
                <a:path extrusionOk="0" h="101" w="101">
                  <a:moveTo>
                    <a:pt x="0" y="0"/>
                  </a:moveTo>
                  <a:lnTo>
                    <a:pt x="50" y="101"/>
                  </a:lnTo>
                  <a:lnTo>
                    <a:pt x="75" y="101"/>
                  </a:lnTo>
                  <a:lnTo>
                    <a:pt x="101" y="51"/>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9"/>
            <p:cNvSpPr/>
            <p:nvPr/>
          </p:nvSpPr>
          <p:spPr>
            <a:xfrm>
              <a:off x="4146769" y="4047761"/>
              <a:ext cx="4284" cy="3551"/>
            </a:xfrm>
            <a:custGeom>
              <a:rect b="b" l="l" r="r" t="t"/>
              <a:pathLst>
                <a:path extrusionOk="0" h="126" w="152">
                  <a:moveTo>
                    <a:pt x="51" y="1"/>
                  </a:moveTo>
                  <a:lnTo>
                    <a:pt x="1" y="51"/>
                  </a:lnTo>
                  <a:lnTo>
                    <a:pt x="51" y="126"/>
                  </a:lnTo>
                  <a:lnTo>
                    <a:pt x="151" y="101"/>
                  </a:lnTo>
                  <a:lnTo>
                    <a:pt x="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9"/>
            <p:cNvSpPr/>
            <p:nvPr/>
          </p:nvSpPr>
          <p:spPr>
            <a:xfrm>
              <a:off x="4053533" y="3914248"/>
              <a:ext cx="19109" cy="12035"/>
            </a:xfrm>
            <a:custGeom>
              <a:rect b="b" l="l" r="r" t="t"/>
              <a:pathLst>
                <a:path extrusionOk="0" h="427" w="678">
                  <a:moveTo>
                    <a:pt x="151" y="1"/>
                  </a:moveTo>
                  <a:lnTo>
                    <a:pt x="26" y="51"/>
                  </a:lnTo>
                  <a:lnTo>
                    <a:pt x="1" y="101"/>
                  </a:lnTo>
                  <a:lnTo>
                    <a:pt x="226" y="427"/>
                  </a:lnTo>
                  <a:lnTo>
                    <a:pt x="326" y="352"/>
                  </a:lnTo>
                  <a:lnTo>
                    <a:pt x="326" y="327"/>
                  </a:lnTo>
                  <a:lnTo>
                    <a:pt x="627" y="126"/>
                  </a:lnTo>
                  <a:lnTo>
                    <a:pt x="677" y="126"/>
                  </a:lnTo>
                  <a:lnTo>
                    <a:pt x="1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9"/>
            <p:cNvSpPr/>
            <p:nvPr/>
          </p:nvSpPr>
          <p:spPr>
            <a:xfrm>
              <a:off x="3126050" y="3272138"/>
              <a:ext cx="3551" cy="4284"/>
            </a:xfrm>
            <a:custGeom>
              <a:rect b="b" l="l" r="r" t="t"/>
              <a:pathLst>
                <a:path extrusionOk="0" h="152" w="126">
                  <a:moveTo>
                    <a:pt x="0" y="1"/>
                  </a:moveTo>
                  <a:lnTo>
                    <a:pt x="50" y="76"/>
                  </a:lnTo>
                  <a:lnTo>
                    <a:pt x="50" y="151"/>
                  </a:lnTo>
                  <a:lnTo>
                    <a:pt x="125" y="101"/>
                  </a:lnTo>
                  <a:lnTo>
                    <a:pt x="100" y="101"/>
                  </a:lnTo>
                  <a:lnTo>
                    <a:pt x="2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9"/>
            <p:cNvSpPr/>
            <p:nvPr/>
          </p:nvSpPr>
          <p:spPr>
            <a:xfrm>
              <a:off x="3539270" y="2343245"/>
              <a:ext cx="763644" cy="825792"/>
            </a:xfrm>
            <a:custGeom>
              <a:rect b="b" l="l" r="r" t="t"/>
              <a:pathLst>
                <a:path extrusionOk="0" h="29299" w="27094">
                  <a:moveTo>
                    <a:pt x="14613" y="0"/>
                  </a:moveTo>
                  <a:lnTo>
                    <a:pt x="13760" y="301"/>
                  </a:lnTo>
                  <a:lnTo>
                    <a:pt x="13435" y="677"/>
                  </a:lnTo>
                  <a:lnTo>
                    <a:pt x="13535" y="1805"/>
                  </a:lnTo>
                  <a:cubicBezTo>
                    <a:pt x="13560" y="1830"/>
                    <a:pt x="13535" y="1880"/>
                    <a:pt x="13485" y="1905"/>
                  </a:cubicBezTo>
                  <a:lnTo>
                    <a:pt x="13109" y="2156"/>
                  </a:lnTo>
                  <a:lnTo>
                    <a:pt x="13008" y="2306"/>
                  </a:lnTo>
                  <a:lnTo>
                    <a:pt x="12983" y="2306"/>
                  </a:lnTo>
                  <a:lnTo>
                    <a:pt x="12833" y="2456"/>
                  </a:lnTo>
                  <a:cubicBezTo>
                    <a:pt x="12821" y="2469"/>
                    <a:pt x="12802" y="2475"/>
                    <a:pt x="12780" y="2475"/>
                  </a:cubicBezTo>
                  <a:cubicBezTo>
                    <a:pt x="12758" y="2475"/>
                    <a:pt x="12733" y="2469"/>
                    <a:pt x="12708" y="2456"/>
                  </a:cubicBezTo>
                  <a:lnTo>
                    <a:pt x="12407" y="2306"/>
                  </a:lnTo>
                  <a:lnTo>
                    <a:pt x="11856" y="2256"/>
                  </a:lnTo>
                  <a:lnTo>
                    <a:pt x="11304" y="2381"/>
                  </a:lnTo>
                  <a:cubicBezTo>
                    <a:pt x="11290" y="2388"/>
                    <a:pt x="11275" y="2391"/>
                    <a:pt x="11261" y="2391"/>
                  </a:cubicBezTo>
                  <a:cubicBezTo>
                    <a:pt x="11227" y="2391"/>
                    <a:pt x="11197" y="2374"/>
                    <a:pt x="11179" y="2356"/>
                  </a:cubicBezTo>
                  <a:lnTo>
                    <a:pt x="11154" y="2281"/>
                  </a:lnTo>
                  <a:lnTo>
                    <a:pt x="11154" y="2256"/>
                  </a:lnTo>
                  <a:lnTo>
                    <a:pt x="11304" y="1253"/>
                  </a:lnTo>
                  <a:lnTo>
                    <a:pt x="9425" y="1504"/>
                  </a:lnTo>
                  <a:lnTo>
                    <a:pt x="7470" y="2055"/>
                  </a:lnTo>
                  <a:lnTo>
                    <a:pt x="7369" y="2256"/>
                  </a:lnTo>
                  <a:lnTo>
                    <a:pt x="7369" y="2281"/>
                  </a:lnTo>
                  <a:lnTo>
                    <a:pt x="7219" y="2506"/>
                  </a:lnTo>
                  <a:lnTo>
                    <a:pt x="7169" y="2531"/>
                  </a:lnTo>
                  <a:lnTo>
                    <a:pt x="6893" y="2732"/>
                  </a:lnTo>
                  <a:lnTo>
                    <a:pt x="6718" y="3108"/>
                  </a:lnTo>
                  <a:lnTo>
                    <a:pt x="5790" y="4812"/>
                  </a:lnTo>
                  <a:lnTo>
                    <a:pt x="5765" y="4837"/>
                  </a:lnTo>
                  <a:lnTo>
                    <a:pt x="5289" y="5188"/>
                  </a:lnTo>
                  <a:lnTo>
                    <a:pt x="5264" y="5188"/>
                  </a:lnTo>
                  <a:cubicBezTo>
                    <a:pt x="5249" y="5195"/>
                    <a:pt x="5233" y="5198"/>
                    <a:pt x="5215" y="5198"/>
                  </a:cubicBezTo>
                  <a:cubicBezTo>
                    <a:pt x="5174" y="5198"/>
                    <a:pt x="5131" y="5181"/>
                    <a:pt x="5114" y="5163"/>
                  </a:cubicBezTo>
                  <a:lnTo>
                    <a:pt x="5039" y="5038"/>
                  </a:lnTo>
                  <a:lnTo>
                    <a:pt x="4763" y="4988"/>
                  </a:lnTo>
                  <a:lnTo>
                    <a:pt x="4537" y="5238"/>
                  </a:lnTo>
                  <a:lnTo>
                    <a:pt x="4437" y="5489"/>
                  </a:lnTo>
                  <a:lnTo>
                    <a:pt x="4387" y="5614"/>
                  </a:lnTo>
                  <a:lnTo>
                    <a:pt x="4387" y="5639"/>
                  </a:lnTo>
                  <a:lnTo>
                    <a:pt x="4362" y="5639"/>
                  </a:lnTo>
                  <a:lnTo>
                    <a:pt x="4136" y="5965"/>
                  </a:lnTo>
                  <a:lnTo>
                    <a:pt x="4086" y="5990"/>
                  </a:lnTo>
                  <a:lnTo>
                    <a:pt x="3635" y="6191"/>
                  </a:lnTo>
                  <a:lnTo>
                    <a:pt x="3359" y="6491"/>
                  </a:lnTo>
                  <a:lnTo>
                    <a:pt x="3184" y="7143"/>
                  </a:lnTo>
                  <a:cubicBezTo>
                    <a:pt x="3184" y="7193"/>
                    <a:pt x="3159" y="7218"/>
                    <a:pt x="3109" y="7243"/>
                  </a:cubicBezTo>
                  <a:lnTo>
                    <a:pt x="2482" y="7444"/>
                  </a:lnTo>
                  <a:lnTo>
                    <a:pt x="1680" y="7845"/>
                  </a:lnTo>
                  <a:lnTo>
                    <a:pt x="1655" y="7845"/>
                  </a:lnTo>
                  <a:lnTo>
                    <a:pt x="928" y="8045"/>
                  </a:lnTo>
                  <a:lnTo>
                    <a:pt x="1028" y="8271"/>
                  </a:lnTo>
                  <a:lnTo>
                    <a:pt x="1229" y="8471"/>
                  </a:lnTo>
                  <a:lnTo>
                    <a:pt x="1480" y="8622"/>
                  </a:lnTo>
                  <a:lnTo>
                    <a:pt x="1505" y="8672"/>
                  </a:lnTo>
                  <a:lnTo>
                    <a:pt x="1830" y="9298"/>
                  </a:lnTo>
                  <a:lnTo>
                    <a:pt x="1906" y="9374"/>
                  </a:lnTo>
                  <a:lnTo>
                    <a:pt x="2056" y="9449"/>
                  </a:lnTo>
                  <a:cubicBezTo>
                    <a:pt x="2081" y="9474"/>
                    <a:pt x="2106" y="9524"/>
                    <a:pt x="2106" y="9574"/>
                  </a:cubicBezTo>
                  <a:lnTo>
                    <a:pt x="2081" y="10000"/>
                  </a:lnTo>
                  <a:lnTo>
                    <a:pt x="2206" y="10100"/>
                  </a:lnTo>
                  <a:lnTo>
                    <a:pt x="2231" y="10125"/>
                  </a:lnTo>
                  <a:lnTo>
                    <a:pt x="2357" y="10376"/>
                  </a:lnTo>
                  <a:lnTo>
                    <a:pt x="2357" y="10426"/>
                  </a:lnTo>
                  <a:lnTo>
                    <a:pt x="2407" y="10652"/>
                  </a:lnTo>
                  <a:lnTo>
                    <a:pt x="2407" y="10677"/>
                  </a:lnTo>
                  <a:lnTo>
                    <a:pt x="2407" y="10727"/>
                  </a:lnTo>
                  <a:lnTo>
                    <a:pt x="2357" y="11003"/>
                  </a:lnTo>
                  <a:lnTo>
                    <a:pt x="2357" y="11028"/>
                  </a:lnTo>
                  <a:lnTo>
                    <a:pt x="2257" y="11253"/>
                  </a:lnTo>
                  <a:lnTo>
                    <a:pt x="2181" y="11704"/>
                  </a:lnTo>
                  <a:lnTo>
                    <a:pt x="2156" y="11755"/>
                  </a:lnTo>
                  <a:lnTo>
                    <a:pt x="2056" y="11930"/>
                  </a:lnTo>
                  <a:lnTo>
                    <a:pt x="2006" y="11980"/>
                  </a:lnTo>
                  <a:lnTo>
                    <a:pt x="1830" y="12030"/>
                  </a:lnTo>
                  <a:lnTo>
                    <a:pt x="1655" y="12030"/>
                  </a:lnTo>
                  <a:lnTo>
                    <a:pt x="1530" y="12131"/>
                  </a:lnTo>
                  <a:lnTo>
                    <a:pt x="1154" y="12832"/>
                  </a:lnTo>
                  <a:lnTo>
                    <a:pt x="627" y="13584"/>
                  </a:lnTo>
                  <a:lnTo>
                    <a:pt x="252" y="14361"/>
                  </a:lnTo>
                  <a:lnTo>
                    <a:pt x="302" y="14737"/>
                  </a:lnTo>
                  <a:lnTo>
                    <a:pt x="302" y="14787"/>
                  </a:lnTo>
                  <a:lnTo>
                    <a:pt x="51" y="15464"/>
                  </a:lnTo>
                  <a:lnTo>
                    <a:pt x="1" y="16015"/>
                  </a:lnTo>
                  <a:lnTo>
                    <a:pt x="1229" y="15765"/>
                  </a:lnTo>
                  <a:lnTo>
                    <a:pt x="1279" y="15765"/>
                  </a:lnTo>
                  <a:lnTo>
                    <a:pt x="2708" y="15840"/>
                  </a:lnTo>
                  <a:cubicBezTo>
                    <a:pt x="2783" y="15865"/>
                    <a:pt x="2833" y="15915"/>
                    <a:pt x="2833" y="15965"/>
                  </a:cubicBezTo>
                  <a:lnTo>
                    <a:pt x="2808" y="16241"/>
                  </a:lnTo>
                  <a:lnTo>
                    <a:pt x="2808" y="16266"/>
                  </a:lnTo>
                  <a:lnTo>
                    <a:pt x="2708" y="16491"/>
                  </a:lnTo>
                  <a:lnTo>
                    <a:pt x="2683" y="16617"/>
                  </a:lnTo>
                  <a:lnTo>
                    <a:pt x="2733" y="16742"/>
                  </a:lnTo>
                  <a:lnTo>
                    <a:pt x="2733" y="16767"/>
                  </a:lnTo>
                  <a:lnTo>
                    <a:pt x="2783" y="16993"/>
                  </a:lnTo>
                  <a:lnTo>
                    <a:pt x="2783" y="17043"/>
                  </a:lnTo>
                  <a:lnTo>
                    <a:pt x="2783" y="17068"/>
                  </a:lnTo>
                  <a:lnTo>
                    <a:pt x="2733" y="17293"/>
                  </a:lnTo>
                  <a:lnTo>
                    <a:pt x="2733" y="17319"/>
                  </a:lnTo>
                  <a:lnTo>
                    <a:pt x="2658" y="17544"/>
                  </a:lnTo>
                  <a:lnTo>
                    <a:pt x="2607" y="17669"/>
                  </a:lnTo>
                  <a:lnTo>
                    <a:pt x="2658" y="17795"/>
                  </a:lnTo>
                  <a:lnTo>
                    <a:pt x="2758" y="17920"/>
                  </a:lnTo>
                  <a:lnTo>
                    <a:pt x="2908" y="17995"/>
                  </a:lnTo>
                  <a:lnTo>
                    <a:pt x="2983" y="18045"/>
                  </a:lnTo>
                  <a:lnTo>
                    <a:pt x="3084" y="18321"/>
                  </a:lnTo>
                  <a:lnTo>
                    <a:pt x="3084" y="18346"/>
                  </a:lnTo>
                  <a:lnTo>
                    <a:pt x="3084" y="18371"/>
                  </a:lnTo>
                  <a:lnTo>
                    <a:pt x="3034" y="18672"/>
                  </a:lnTo>
                  <a:lnTo>
                    <a:pt x="3485" y="18822"/>
                  </a:lnTo>
                  <a:lnTo>
                    <a:pt x="4011" y="18672"/>
                  </a:lnTo>
                  <a:lnTo>
                    <a:pt x="4211" y="18396"/>
                  </a:lnTo>
                  <a:lnTo>
                    <a:pt x="4237" y="18371"/>
                  </a:lnTo>
                  <a:lnTo>
                    <a:pt x="4312" y="18346"/>
                  </a:lnTo>
                  <a:lnTo>
                    <a:pt x="4337" y="18371"/>
                  </a:lnTo>
                  <a:lnTo>
                    <a:pt x="4612" y="18421"/>
                  </a:lnTo>
                  <a:cubicBezTo>
                    <a:pt x="4663" y="18421"/>
                    <a:pt x="4713" y="18496"/>
                    <a:pt x="4688" y="18547"/>
                  </a:cubicBezTo>
                  <a:lnTo>
                    <a:pt x="4688" y="18747"/>
                  </a:lnTo>
                  <a:lnTo>
                    <a:pt x="4838" y="18822"/>
                  </a:lnTo>
                  <a:cubicBezTo>
                    <a:pt x="4863" y="18847"/>
                    <a:pt x="4888" y="18897"/>
                    <a:pt x="4913" y="18923"/>
                  </a:cubicBezTo>
                  <a:lnTo>
                    <a:pt x="4938" y="19324"/>
                  </a:lnTo>
                  <a:lnTo>
                    <a:pt x="5064" y="19725"/>
                  </a:lnTo>
                  <a:lnTo>
                    <a:pt x="5164" y="19574"/>
                  </a:lnTo>
                  <a:lnTo>
                    <a:pt x="5189" y="19549"/>
                  </a:lnTo>
                  <a:lnTo>
                    <a:pt x="5515" y="19298"/>
                  </a:lnTo>
                  <a:lnTo>
                    <a:pt x="5615" y="19273"/>
                  </a:lnTo>
                  <a:lnTo>
                    <a:pt x="5640" y="19298"/>
                  </a:lnTo>
                  <a:lnTo>
                    <a:pt x="5916" y="19424"/>
                  </a:lnTo>
                  <a:lnTo>
                    <a:pt x="6141" y="19499"/>
                  </a:lnTo>
                  <a:cubicBezTo>
                    <a:pt x="6191" y="19524"/>
                    <a:pt x="6216" y="19574"/>
                    <a:pt x="6216" y="19624"/>
                  </a:cubicBezTo>
                  <a:lnTo>
                    <a:pt x="6141" y="20050"/>
                  </a:lnTo>
                  <a:lnTo>
                    <a:pt x="6091" y="20126"/>
                  </a:lnTo>
                  <a:lnTo>
                    <a:pt x="5790" y="20351"/>
                  </a:lnTo>
                  <a:lnTo>
                    <a:pt x="5615" y="20677"/>
                  </a:lnTo>
                  <a:lnTo>
                    <a:pt x="5440" y="21053"/>
                  </a:lnTo>
                  <a:lnTo>
                    <a:pt x="5039" y="21830"/>
                  </a:lnTo>
                  <a:lnTo>
                    <a:pt x="4813" y="22732"/>
                  </a:lnTo>
                  <a:lnTo>
                    <a:pt x="4763" y="23359"/>
                  </a:lnTo>
                  <a:lnTo>
                    <a:pt x="4813" y="23885"/>
                  </a:lnTo>
                  <a:lnTo>
                    <a:pt x="5289" y="23785"/>
                  </a:lnTo>
                  <a:lnTo>
                    <a:pt x="5339" y="23785"/>
                  </a:lnTo>
                  <a:lnTo>
                    <a:pt x="5916" y="23960"/>
                  </a:lnTo>
                  <a:lnTo>
                    <a:pt x="5941" y="23985"/>
                  </a:lnTo>
                  <a:lnTo>
                    <a:pt x="6542" y="24336"/>
                  </a:lnTo>
                  <a:lnTo>
                    <a:pt x="6592" y="24411"/>
                  </a:lnTo>
                  <a:lnTo>
                    <a:pt x="6617" y="24562"/>
                  </a:lnTo>
                  <a:lnTo>
                    <a:pt x="6768" y="25113"/>
                  </a:lnTo>
                  <a:lnTo>
                    <a:pt x="6793" y="25163"/>
                  </a:lnTo>
                  <a:lnTo>
                    <a:pt x="6768" y="25965"/>
                  </a:lnTo>
                  <a:lnTo>
                    <a:pt x="6918" y="26742"/>
                  </a:lnTo>
                  <a:lnTo>
                    <a:pt x="7294" y="27419"/>
                  </a:lnTo>
                  <a:lnTo>
                    <a:pt x="7720" y="28070"/>
                  </a:lnTo>
                  <a:lnTo>
                    <a:pt x="7871" y="28246"/>
                  </a:lnTo>
                  <a:lnTo>
                    <a:pt x="7996" y="28371"/>
                  </a:lnTo>
                  <a:lnTo>
                    <a:pt x="8046" y="28371"/>
                  </a:lnTo>
                  <a:lnTo>
                    <a:pt x="8146" y="28221"/>
                  </a:lnTo>
                  <a:cubicBezTo>
                    <a:pt x="8161" y="28191"/>
                    <a:pt x="8193" y="28179"/>
                    <a:pt x="8227" y="28179"/>
                  </a:cubicBezTo>
                  <a:cubicBezTo>
                    <a:pt x="8251" y="28179"/>
                    <a:pt x="8276" y="28185"/>
                    <a:pt x="8297" y="28196"/>
                  </a:cubicBezTo>
                  <a:lnTo>
                    <a:pt x="8623" y="28396"/>
                  </a:lnTo>
                  <a:lnTo>
                    <a:pt x="8648" y="28421"/>
                  </a:lnTo>
                  <a:lnTo>
                    <a:pt x="8923" y="28722"/>
                  </a:lnTo>
                  <a:lnTo>
                    <a:pt x="9750" y="28998"/>
                  </a:lnTo>
                  <a:lnTo>
                    <a:pt x="9800" y="29048"/>
                  </a:lnTo>
                  <a:lnTo>
                    <a:pt x="9951" y="29223"/>
                  </a:lnTo>
                  <a:lnTo>
                    <a:pt x="10176" y="29299"/>
                  </a:lnTo>
                  <a:lnTo>
                    <a:pt x="10753" y="28948"/>
                  </a:lnTo>
                  <a:lnTo>
                    <a:pt x="11455" y="28622"/>
                  </a:lnTo>
                  <a:cubicBezTo>
                    <a:pt x="11469" y="28614"/>
                    <a:pt x="11484" y="28611"/>
                    <a:pt x="11498" y="28611"/>
                  </a:cubicBezTo>
                  <a:cubicBezTo>
                    <a:pt x="11532" y="28611"/>
                    <a:pt x="11562" y="28629"/>
                    <a:pt x="11580" y="28647"/>
                  </a:cubicBezTo>
                  <a:lnTo>
                    <a:pt x="11856" y="28898"/>
                  </a:lnTo>
                  <a:lnTo>
                    <a:pt x="12056" y="28998"/>
                  </a:lnTo>
                  <a:lnTo>
                    <a:pt x="12232" y="28847"/>
                  </a:lnTo>
                  <a:lnTo>
                    <a:pt x="12457" y="28572"/>
                  </a:lnTo>
                  <a:lnTo>
                    <a:pt x="12507" y="28547"/>
                  </a:lnTo>
                  <a:lnTo>
                    <a:pt x="12958" y="28346"/>
                  </a:lnTo>
                  <a:lnTo>
                    <a:pt x="12983" y="28321"/>
                  </a:lnTo>
                  <a:lnTo>
                    <a:pt x="13410" y="28171"/>
                  </a:lnTo>
                  <a:lnTo>
                    <a:pt x="13660" y="27644"/>
                  </a:lnTo>
                  <a:lnTo>
                    <a:pt x="13836" y="27068"/>
                  </a:lnTo>
                  <a:lnTo>
                    <a:pt x="13861" y="27043"/>
                  </a:lnTo>
                  <a:lnTo>
                    <a:pt x="13986" y="26767"/>
                  </a:lnTo>
                  <a:lnTo>
                    <a:pt x="14011" y="26742"/>
                  </a:lnTo>
                  <a:lnTo>
                    <a:pt x="14161" y="26567"/>
                  </a:lnTo>
                  <a:lnTo>
                    <a:pt x="14212" y="26216"/>
                  </a:lnTo>
                  <a:lnTo>
                    <a:pt x="14186" y="25915"/>
                  </a:lnTo>
                  <a:lnTo>
                    <a:pt x="14086" y="25288"/>
                  </a:lnTo>
                  <a:cubicBezTo>
                    <a:pt x="14086" y="25238"/>
                    <a:pt x="14086" y="25188"/>
                    <a:pt x="14136" y="25163"/>
                  </a:cubicBezTo>
                  <a:lnTo>
                    <a:pt x="14587" y="24762"/>
                  </a:lnTo>
                  <a:lnTo>
                    <a:pt x="14613" y="24762"/>
                  </a:lnTo>
                  <a:lnTo>
                    <a:pt x="14688" y="24737"/>
                  </a:lnTo>
                  <a:lnTo>
                    <a:pt x="15139" y="24837"/>
                  </a:lnTo>
                  <a:lnTo>
                    <a:pt x="15389" y="24837"/>
                  </a:lnTo>
                  <a:lnTo>
                    <a:pt x="15214" y="23810"/>
                  </a:lnTo>
                  <a:lnTo>
                    <a:pt x="14863" y="23559"/>
                  </a:lnTo>
                  <a:lnTo>
                    <a:pt x="13936" y="23785"/>
                  </a:lnTo>
                  <a:lnTo>
                    <a:pt x="13861" y="23760"/>
                  </a:lnTo>
                  <a:lnTo>
                    <a:pt x="13485" y="23584"/>
                  </a:lnTo>
                  <a:lnTo>
                    <a:pt x="13460" y="23584"/>
                  </a:lnTo>
                  <a:lnTo>
                    <a:pt x="12933" y="23133"/>
                  </a:lnTo>
                  <a:lnTo>
                    <a:pt x="12532" y="23008"/>
                  </a:lnTo>
                  <a:lnTo>
                    <a:pt x="11805" y="23183"/>
                  </a:lnTo>
                  <a:lnTo>
                    <a:pt x="11705" y="23158"/>
                  </a:lnTo>
                  <a:lnTo>
                    <a:pt x="11655" y="23058"/>
                  </a:lnTo>
                  <a:lnTo>
                    <a:pt x="11555" y="21955"/>
                  </a:lnTo>
                  <a:cubicBezTo>
                    <a:pt x="11530" y="21905"/>
                    <a:pt x="11555" y="21880"/>
                    <a:pt x="11580" y="21855"/>
                  </a:cubicBezTo>
                  <a:lnTo>
                    <a:pt x="11981" y="21479"/>
                  </a:lnTo>
                  <a:lnTo>
                    <a:pt x="12232" y="21028"/>
                  </a:lnTo>
                  <a:lnTo>
                    <a:pt x="12031" y="20702"/>
                  </a:lnTo>
                  <a:lnTo>
                    <a:pt x="12031" y="20677"/>
                  </a:lnTo>
                  <a:lnTo>
                    <a:pt x="11906" y="20276"/>
                  </a:lnTo>
                  <a:lnTo>
                    <a:pt x="11906" y="20201"/>
                  </a:lnTo>
                  <a:lnTo>
                    <a:pt x="12031" y="19649"/>
                  </a:lnTo>
                  <a:lnTo>
                    <a:pt x="12106" y="18371"/>
                  </a:lnTo>
                  <a:lnTo>
                    <a:pt x="12106" y="18346"/>
                  </a:lnTo>
                  <a:lnTo>
                    <a:pt x="12307" y="17795"/>
                  </a:lnTo>
                  <a:lnTo>
                    <a:pt x="12332" y="17745"/>
                  </a:lnTo>
                  <a:lnTo>
                    <a:pt x="12582" y="17494"/>
                  </a:lnTo>
                  <a:lnTo>
                    <a:pt x="11755" y="16241"/>
                  </a:lnTo>
                  <a:lnTo>
                    <a:pt x="11054" y="16115"/>
                  </a:lnTo>
                  <a:cubicBezTo>
                    <a:pt x="11003" y="16115"/>
                    <a:pt x="10978" y="16090"/>
                    <a:pt x="10953" y="16040"/>
                  </a:cubicBezTo>
                  <a:lnTo>
                    <a:pt x="10753" y="15514"/>
                  </a:lnTo>
                  <a:cubicBezTo>
                    <a:pt x="10728" y="15439"/>
                    <a:pt x="10753" y="15389"/>
                    <a:pt x="10803" y="15364"/>
                  </a:cubicBezTo>
                  <a:lnTo>
                    <a:pt x="11104" y="15213"/>
                  </a:lnTo>
                  <a:lnTo>
                    <a:pt x="11129" y="15213"/>
                  </a:lnTo>
                  <a:lnTo>
                    <a:pt x="11354" y="15163"/>
                  </a:lnTo>
                  <a:lnTo>
                    <a:pt x="11605" y="14912"/>
                  </a:lnTo>
                  <a:lnTo>
                    <a:pt x="12006" y="14336"/>
                  </a:lnTo>
                  <a:lnTo>
                    <a:pt x="12106" y="14136"/>
                  </a:lnTo>
                  <a:lnTo>
                    <a:pt x="12106" y="13960"/>
                  </a:lnTo>
                  <a:lnTo>
                    <a:pt x="12106" y="13935"/>
                  </a:lnTo>
                  <a:lnTo>
                    <a:pt x="12106" y="13885"/>
                  </a:lnTo>
                  <a:lnTo>
                    <a:pt x="12156" y="13634"/>
                  </a:lnTo>
                  <a:lnTo>
                    <a:pt x="12206" y="13559"/>
                  </a:lnTo>
                  <a:lnTo>
                    <a:pt x="12783" y="13158"/>
                  </a:lnTo>
                  <a:lnTo>
                    <a:pt x="12808" y="13158"/>
                  </a:lnTo>
                  <a:lnTo>
                    <a:pt x="13460" y="12857"/>
                  </a:lnTo>
                  <a:lnTo>
                    <a:pt x="13735" y="12406"/>
                  </a:lnTo>
                  <a:lnTo>
                    <a:pt x="13836" y="12256"/>
                  </a:lnTo>
                  <a:cubicBezTo>
                    <a:pt x="13872" y="12219"/>
                    <a:pt x="13909" y="12196"/>
                    <a:pt x="13946" y="12196"/>
                  </a:cubicBezTo>
                  <a:cubicBezTo>
                    <a:pt x="13959" y="12196"/>
                    <a:pt x="13973" y="12199"/>
                    <a:pt x="13986" y="12206"/>
                  </a:cubicBezTo>
                  <a:lnTo>
                    <a:pt x="14688" y="12532"/>
                  </a:lnTo>
                  <a:lnTo>
                    <a:pt x="15816" y="12682"/>
                  </a:lnTo>
                  <a:lnTo>
                    <a:pt x="15640" y="12381"/>
                  </a:lnTo>
                  <a:lnTo>
                    <a:pt x="15289" y="11930"/>
                  </a:lnTo>
                  <a:lnTo>
                    <a:pt x="15264" y="11880"/>
                  </a:lnTo>
                  <a:lnTo>
                    <a:pt x="15264" y="11805"/>
                  </a:lnTo>
                  <a:lnTo>
                    <a:pt x="15389" y="11329"/>
                  </a:lnTo>
                  <a:lnTo>
                    <a:pt x="15389" y="11303"/>
                  </a:lnTo>
                  <a:lnTo>
                    <a:pt x="15640" y="10777"/>
                  </a:lnTo>
                  <a:lnTo>
                    <a:pt x="15866" y="10376"/>
                  </a:lnTo>
                  <a:lnTo>
                    <a:pt x="15941" y="10326"/>
                  </a:lnTo>
                  <a:lnTo>
                    <a:pt x="16041" y="10351"/>
                  </a:lnTo>
                  <a:lnTo>
                    <a:pt x="16317" y="10526"/>
                  </a:lnTo>
                  <a:lnTo>
                    <a:pt x="16567" y="10501"/>
                  </a:lnTo>
                  <a:lnTo>
                    <a:pt x="16592" y="10501"/>
                  </a:lnTo>
                  <a:lnTo>
                    <a:pt x="16893" y="10125"/>
                  </a:lnTo>
                  <a:lnTo>
                    <a:pt x="16918" y="10100"/>
                  </a:lnTo>
                  <a:lnTo>
                    <a:pt x="17244" y="9875"/>
                  </a:lnTo>
                  <a:cubicBezTo>
                    <a:pt x="17257" y="9862"/>
                    <a:pt x="17282" y="9856"/>
                    <a:pt x="17307" y="9856"/>
                  </a:cubicBezTo>
                  <a:cubicBezTo>
                    <a:pt x="17332" y="9856"/>
                    <a:pt x="17357" y="9862"/>
                    <a:pt x="17369" y="9875"/>
                  </a:cubicBezTo>
                  <a:lnTo>
                    <a:pt x="17670" y="10075"/>
                  </a:lnTo>
                  <a:lnTo>
                    <a:pt x="18222" y="10276"/>
                  </a:lnTo>
                  <a:lnTo>
                    <a:pt x="18673" y="10301"/>
                  </a:lnTo>
                  <a:lnTo>
                    <a:pt x="18773" y="10000"/>
                  </a:lnTo>
                  <a:lnTo>
                    <a:pt x="18873" y="9624"/>
                  </a:lnTo>
                  <a:lnTo>
                    <a:pt x="18873" y="9599"/>
                  </a:lnTo>
                  <a:lnTo>
                    <a:pt x="18948" y="9499"/>
                  </a:lnTo>
                  <a:lnTo>
                    <a:pt x="19074" y="9298"/>
                  </a:lnTo>
                  <a:lnTo>
                    <a:pt x="19099" y="9273"/>
                  </a:lnTo>
                  <a:lnTo>
                    <a:pt x="19349" y="9023"/>
                  </a:lnTo>
                  <a:lnTo>
                    <a:pt x="19425" y="8998"/>
                  </a:lnTo>
                  <a:lnTo>
                    <a:pt x="19525" y="9023"/>
                  </a:lnTo>
                  <a:lnTo>
                    <a:pt x="19750" y="9298"/>
                  </a:lnTo>
                  <a:lnTo>
                    <a:pt x="20051" y="9524"/>
                  </a:lnTo>
                  <a:lnTo>
                    <a:pt x="20527" y="9900"/>
                  </a:lnTo>
                  <a:lnTo>
                    <a:pt x="20552" y="9950"/>
                  </a:lnTo>
                  <a:lnTo>
                    <a:pt x="20803" y="10476"/>
                  </a:lnTo>
                  <a:lnTo>
                    <a:pt x="21405" y="10677"/>
                  </a:lnTo>
                  <a:lnTo>
                    <a:pt x="22908" y="10050"/>
                  </a:lnTo>
                  <a:lnTo>
                    <a:pt x="23159" y="9223"/>
                  </a:lnTo>
                  <a:lnTo>
                    <a:pt x="22958" y="9048"/>
                  </a:lnTo>
                  <a:lnTo>
                    <a:pt x="22933" y="9023"/>
                  </a:lnTo>
                  <a:lnTo>
                    <a:pt x="22783" y="8772"/>
                  </a:lnTo>
                  <a:lnTo>
                    <a:pt x="22783" y="8722"/>
                  </a:lnTo>
                  <a:lnTo>
                    <a:pt x="22783" y="8672"/>
                  </a:lnTo>
                  <a:lnTo>
                    <a:pt x="23034" y="8221"/>
                  </a:lnTo>
                  <a:lnTo>
                    <a:pt x="23234" y="7795"/>
                  </a:lnTo>
                  <a:lnTo>
                    <a:pt x="23234" y="7770"/>
                  </a:lnTo>
                  <a:lnTo>
                    <a:pt x="23660" y="7168"/>
                  </a:lnTo>
                  <a:lnTo>
                    <a:pt x="23685" y="7143"/>
                  </a:lnTo>
                  <a:lnTo>
                    <a:pt x="23911" y="6968"/>
                  </a:lnTo>
                  <a:lnTo>
                    <a:pt x="24262" y="6717"/>
                  </a:lnTo>
                  <a:lnTo>
                    <a:pt x="24337" y="6567"/>
                  </a:lnTo>
                  <a:lnTo>
                    <a:pt x="24412" y="6441"/>
                  </a:lnTo>
                  <a:lnTo>
                    <a:pt x="24437" y="6416"/>
                  </a:lnTo>
                  <a:lnTo>
                    <a:pt x="24688" y="6216"/>
                  </a:lnTo>
                  <a:lnTo>
                    <a:pt x="24713" y="6191"/>
                  </a:lnTo>
                  <a:lnTo>
                    <a:pt x="25089" y="6065"/>
                  </a:lnTo>
                  <a:lnTo>
                    <a:pt x="25239" y="5915"/>
                  </a:lnTo>
                  <a:lnTo>
                    <a:pt x="25390" y="5790"/>
                  </a:lnTo>
                  <a:lnTo>
                    <a:pt x="25866" y="5389"/>
                  </a:lnTo>
                  <a:lnTo>
                    <a:pt x="26317" y="4912"/>
                  </a:lnTo>
                  <a:lnTo>
                    <a:pt x="26342" y="4887"/>
                  </a:lnTo>
                  <a:lnTo>
                    <a:pt x="26517" y="4787"/>
                  </a:lnTo>
                  <a:lnTo>
                    <a:pt x="26567" y="4762"/>
                  </a:lnTo>
                  <a:lnTo>
                    <a:pt x="26618" y="4787"/>
                  </a:lnTo>
                  <a:lnTo>
                    <a:pt x="26793" y="4837"/>
                  </a:lnTo>
                  <a:lnTo>
                    <a:pt x="26968" y="4737"/>
                  </a:lnTo>
                  <a:lnTo>
                    <a:pt x="27094" y="4587"/>
                  </a:lnTo>
                  <a:lnTo>
                    <a:pt x="26893" y="4436"/>
                  </a:lnTo>
                  <a:lnTo>
                    <a:pt x="26843" y="4411"/>
                  </a:lnTo>
                  <a:lnTo>
                    <a:pt x="26492" y="4261"/>
                  </a:lnTo>
                  <a:lnTo>
                    <a:pt x="26016" y="4211"/>
                  </a:lnTo>
                  <a:lnTo>
                    <a:pt x="25515" y="4110"/>
                  </a:lnTo>
                  <a:lnTo>
                    <a:pt x="25465" y="4085"/>
                  </a:lnTo>
                  <a:lnTo>
                    <a:pt x="24963" y="3760"/>
                  </a:lnTo>
                  <a:lnTo>
                    <a:pt x="24537" y="3434"/>
                  </a:lnTo>
                  <a:lnTo>
                    <a:pt x="24136" y="3434"/>
                  </a:lnTo>
                  <a:lnTo>
                    <a:pt x="23710" y="3584"/>
                  </a:lnTo>
                  <a:lnTo>
                    <a:pt x="23685" y="3584"/>
                  </a:lnTo>
                  <a:lnTo>
                    <a:pt x="23284" y="3659"/>
                  </a:lnTo>
                  <a:lnTo>
                    <a:pt x="23259" y="3659"/>
                  </a:lnTo>
                  <a:lnTo>
                    <a:pt x="22908" y="3684"/>
                  </a:lnTo>
                  <a:cubicBezTo>
                    <a:pt x="22858" y="3684"/>
                    <a:pt x="22808" y="3659"/>
                    <a:pt x="22808" y="3609"/>
                  </a:cubicBezTo>
                  <a:lnTo>
                    <a:pt x="22683" y="3308"/>
                  </a:lnTo>
                  <a:lnTo>
                    <a:pt x="22307" y="2932"/>
                  </a:lnTo>
                  <a:lnTo>
                    <a:pt x="22282" y="2832"/>
                  </a:lnTo>
                  <a:lnTo>
                    <a:pt x="22307" y="2557"/>
                  </a:lnTo>
                  <a:lnTo>
                    <a:pt x="22181" y="2431"/>
                  </a:lnTo>
                  <a:lnTo>
                    <a:pt x="21354" y="2531"/>
                  </a:lnTo>
                  <a:lnTo>
                    <a:pt x="20803" y="2707"/>
                  </a:lnTo>
                  <a:lnTo>
                    <a:pt x="20628" y="2782"/>
                  </a:lnTo>
                  <a:lnTo>
                    <a:pt x="20577" y="2807"/>
                  </a:lnTo>
                  <a:lnTo>
                    <a:pt x="20402" y="2807"/>
                  </a:lnTo>
                  <a:lnTo>
                    <a:pt x="20352" y="2782"/>
                  </a:lnTo>
                  <a:lnTo>
                    <a:pt x="20076" y="2632"/>
                  </a:lnTo>
                  <a:lnTo>
                    <a:pt x="20051" y="2607"/>
                  </a:lnTo>
                  <a:lnTo>
                    <a:pt x="19851" y="2381"/>
                  </a:lnTo>
                  <a:cubicBezTo>
                    <a:pt x="19801" y="2331"/>
                    <a:pt x="19801" y="2281"/>
                    <a:pt x="19826" y="2231"/>
                  </a:cubicBezTo>
                  <a:lnTo>
                    <a:pt x="20151" y="1729"/>
                  </a:lnTo>
                  <a:lnTo>
                    <a:pt x="20176" y="1704"/>
                  </a:lnTo>
                  <a:lnTo>
                    <a:pt x="20728" y="1328"/>
                  </a:lnTo>
                  <a:lnTo>
                    <a:pt x="20853" y="978"/>
                  </a:lnTo>
                  <a:lnTo>
                    <a:pt x="20653" y="902"/>
                  </a:lnTo>
                  <a:lnTo>
                    <a:pt x="19575" y="727"/>
                  </a:lnTo>
                  <a:lnTo>
                    <a:pt x="19550" y="727"/>
                  </a:lnTo>
                  <a:lnTo>
                    <a:pt x="18547" y="376"/>
                  </a:lnTo>
                  <a:lnTo>
                    <a:pt x="18171" y="677"/>
                  </a:lnTo>
                  <a:lnTo>
                    <a:pt x="18146" y="677"/>
                  </a:lnTo>
                  <a:lnTo>
                    <a:pt x="17770" y="877"/>
                  </a:lnTo>
                  <a:lnTo>
                    <a:pt x="17720" y="902"/>
                  </a:lnTo>
                  <a:lnTo>
                    <a:pt x="17695" y="902"/>
                  </a:lnTo>
                  <a:lnTo>
                    <a:pt x="17294" y="802"/>
                  </a:lnTo>
                  <a:lnTo>
                    <a:pt x="16943" y="1078"/>
                  </a:lnTo>
                  <a:lnTo>
                    <a:pt x="16317" y="1429"/>
                  </a:lnTo>
                  <a:lnTo>
                    <a:pt x="16267" y="1454"/>
                  </a:lnTo>
                  <a:lnTo>
                    <a:pt x="15640" y="1604"/>
                  </a:lnTo>
                  <a:cubicBezTo>
                    <a:pt x="15590" y="1604"/>
                    <a:pt x="15540" y="1579"/>
                    <a:pt x="15515" y="1554"/>
                  </a:cubicBezTo>
                  <a:lnTo>
                    <a:pt x="15289" y="1228"/>
                  </a:lnTo>
                  <a:lnTo>
                    <a:pt x="15264" y="1153"/>
                  </a:lnTo>
                  <a:lnTo>
                    <a:pt x="15264" y="677"/>
                  </a:lnTo>
                  <a:lnTo>
                    <a:pt x="146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9"/>
            <p:cNvSpPr/>
            <p:nvPr/>
          </p:nvSpPr>
          <p:spPr>
            <a:xfrm>
              <a:off x="3207279" y="2117201"/>
              <a:ext cx="100339" cy="118687"/>
            </a:xfrm>
            <a:custGeom>
              <a:rect b="b" l="l" r="r" t="t"/>
              <a:pathLst>
                <a:path extrusionOk="0" h="4211" w="3560">
                  <a:moveTo>
                    <a:pt x="1830" y="0"/>
                  </a:moveTo>
                  <a:lnTo>
                    <a:pt x="126" y="50"/>
                  </a:lnTo>
                  <a:lnTo>
                    <a:pt x="51" y="526"/>
                  </a:lnTo>
                  <a:lnTo>
                    <a:pt x="101" y="927"/>
                  </a:lnTo>
                  <a:lnTo>
                    <a:pt x="151" y="1078"/>
                  </a:lnTo>
                  <a:lnTo>
                    <a:pt x="401" y="1053"/>
                  </a:lnTo>
                  <a:lnTo>
                    <a:pt x="426" y="902"/>
                  </a:lnTo>
                  <a:cubicBezTo>
                    <a:pt x="447" y="861"/>
                    <a:pt x="501" y="820"/>
                    <a:pt x="547" y="820"/>
                  </a:cubicBezTo>
                  <a:cubicBezTo>
                    <a:pt x="558" y="820"/>
                    <a:pt x="568" y="823"/>
                    <a:pt x="577" y="827"/>
                  </a:cubicBezTo>
                  <a:lnTo>
                    <a:pt x="827" y="902"/>
                  </a:lnTo>
                  <a:cubicBezTo>
                    <a:pt x="903" y="927"/>
                    <a:pt x="928" y="977"/>
                    <a:pt x="928" y="1028"/>
                  </a:cubicBezTo>
                  <a:lnTo>
                    <a:pt x="878" y="1228"/>
                  </a:lnTo>
                  <a:lnTo>
                    <a:pt x="827" y="1328"/>
                  </a:lnTo>
                  <a:lnTo>
                    <a:pt x="652" y="1404"/>
                  </a:lnTo>
                  <a:lnTo>
                    <a:pt x="627" y="1429"/>
                  </a:lnTo>
                  <a:lnTo>
                    <a:pt x="126" y="1554"/>
                  </a:lnTo>
                  <a:lnTo>
                    <a:pt x="0" y="1805"/>
                  </a:lnTo>
                  <a:lnTo>
                    <a:pt x="51" y="2105"/>
                  </a:lnTo>
                  <a:lnTo>
                    <a:pt x="51" y="2155"/>
                  </a:lnTo>
                  <a:lnTo>
                    <a:pt x="25" y="2506"/>
                  </a:lnTo>
                  <a:lnTo>
                    <a:pt x="602" y="2807"/>
                  </a:lnTo>
                  <a:lnTo>
                    <a:pt x="652" y="2857"/>
                  </a:lnTo>
                  <a:lnTo>
                    <a:pt x="802" y="3133"/>
                  </a:lnTo>
                  <a:cubicBezTo>
                    <a:pt x="827" y="3183"/>
                    <a:pt x="827" y="3233"/>
                    <a:pt x="802" y="3258"/>
                  </a:cubicBezTo>
                  <a:lnTo>
                    <a:pt x="552" y="3634"/>
                  </a:lnTo>
                  <a:lnTo>
                    <a:pt x="401" y="3985"/>
                  </a:lnTo>
                  <a:lnTo>
                    <a:pt x="702" y="4211"/>
                  </a:lnTo>
                  <a:lnTo>
                    <a:pt x="1103" y="3709"/>
                  </a:lnTo>
                  <a:cubicBezTo>
                    <a:pt x="1128" y="3684"/>
                    <a:pt x="1178" y="3659"/>
                    <a:pt x="1228" y="3659"/>
                  </a:cubicBezTo>
                  <a:lnTo>
                    <a:pt x="2206" y="3785"/>
                  </a:lnTo>
                  <a:cubicBezTo>
                    <a:pt x="2256" y="3785"/>
                    <a:pt x="2306" y="3835"/>
                    <a:pt x="2331" y="3885"/>
                  </a:cubicBezTo>
                  <a:lnTo>
                    <a:pt x="2331" y="3935"/>
                  </a:lnTo>
                  <a:lnTo>
                    <a:pt x="2807" y="3785"/>
                  </a:lnTo>
                  <a:lnTo>
                    <a:pt x="3158" y="3534"/>
                  </a:lnTo>
                  <a:lnTo>
                    <a:pt x="3409" y="3033"/>
                  </a:lnTo>
                  <a:lnTo>
                    <a:pt x="3559" y="2506"/>
                  </a:lnTo>
                  <a:lnTo>
                    <a:pt x="3434" y="2281"/>
                  </a:lnTo>
                  <a:lnTo>
                    <a:pt x="3133" y="2080"/>
                  </a:lnTo>
                  <a:lnTo>
                    <a:pt x="3083" y="2030"/>
                  </a:lnTo>
                  <a:lnTo>
                    <a:pt x="2883" y="1579"/>
                  </a:lnTo>
                  <a:lnTo>
                    <a:pt x="2883" y="1529"/>
                  </a:lnTo>
                  <a:lnTo>
                    <a:pt x="2883" y="1003"/>
                  </a:lnTo>
                  <a:lnTo>
                    <a:pt x="183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9"/>
            <p:cNvSpPr/>
            <p:nvPr/>
          </p:nvSpPr>
          <p:spPr>
            <a:xfrm>
              <a:off x="3078699" y="2129208"/>
              <a:ext cx="113783" cy="69955"/>
            </a:xfrm>
            <a:custGeom>
              <a:rect b="b" l="l" r="r" t="t"/>
              <a:pathLst>
                <a:path extrusionOk="0" h="2482" w="4037">
                  <a:moveTo>
                    <a:pt x="2858" y="0"/>
                  </a:moveTo>
                  <a:lnTo>
                    <a:pt x="2733" y="50"/>
                  </a:lnTo>
                  <a:lnTo>
                    <a:pt x="2607" y="526"/>
                  </a:lnTo>
                  <a:lnTo>
                    <a:pt x="2557" y="602"/>
                  </a:lnTo>
                  <a:lnTo>
                    <a:pt x="2156" y="827"/>
                  </a:lnTo>
                  <a:lnTo>
                    <a:pt x="1705" y="827"/>
                  </a:lnTo>
                  <a:lnTo>
                    <a:pt x="1129" y="877"/>
                  </a:lnTo>
                  <a:lnTo>
                    <a:pt x="277" y="1479"/>
                  </a:lnTo>
                  <a:cubicBezTo>
                    <a:pt x="264" y="1491"/>
                    <a:pt x="245" y="1498"/>
                    <a:pt x="223" y="1498"/>
                  </a:cubicBezTo>
                  <a:cubicBezTo>
                    <a:pt x="201" y="1498"/>
                    <a:pt x="176" y="1491"/>
                    <a:pt x="151" y="1479"/>
                  </a:cubicBezTo>
                  <a:lnTo>
                    <a:pt x="26" y="1429"/>
                  </a:lnTo>
                  <a:lnTo>
                    <a:pt x="1" y="1504"/>
                  </a:lnTo>
                  <a:lnTo>
                    <a:pt x="26" y="1554"/>
                  </a:lnTo>
                  <a:lnTo>
                    <a:pt x="201" y="1729"/>
                  </a:lnTo>
                  <a:lnTo>
                    <a:pt x="252" y="1805"/>
                  </a:lnTo>
                  <a:lnTo>
                    <a:pt x="277" y="1930"/>
                  </a:lnTo>
                  <a:lnTo>
                    <a:pt x="277" y="2005"/>
                  </a:lnTo>
                  <a:lnTo>
                    <a:pt x="302" y="2030"/>
                  </a:lnTo>
                  <a:lnTo>
                    <a:pt x="352" y="2055"/>
                  </a:lnTo>
                  <a:lnTo>
                    <a:pt x="502" y="1905"/>
                  </a:lnTo>
                  <a:cubicBezTo>
                    <a:pt x="527" y="1880"/>
                    <a:pt x="552" y="1880"/>
                    <a:pt x="602" y="1880"/>
                  </a:cubicBezTo>
                  <a:lnTo>
                    <a:pt x="728" y="1905"/>
                  </a:lnTo>
                  <a:cubicBezTo>
                    <a:pt x="753" y="1905"/>
                    <a:pt x="803" y="1930"/>
                    <a:pt x="803" y="1980"/>
                  </a:cubicBezTo>
                  <a:lnTo>
                    <a:pt x="853" y="2055"/>
                  </a:lnTo>
                  <a:lnTo>
                    <a:pt x="928" y="2055"/>
                  </a:lnTo>
                  <a:lnTo>
                    <a:pt x="1079" y="2155"/>
                  </a:lnTo>
                  <a:lnTo>
                    <a:pt x="1129" y="2231"/>
                  </a:lnTo>
                  <a:lnTo>
                    <a:pt x="1179" y="2456"/>
                  </a:lnTo>
                  <a:lnTo>
                    <a:pt x="1379" y="2456"/>
                  </a:lnTo>
                  <a:lnTo>
                    <a:pt x="1505" y="2481"/>
                  </a:lnTo>
                  <a:lnTo>
                    <a:pt x="2282" y="1905"/>
                  </a:lnTo>
                  <a:lnTo>
                    <a:pt x="2382" y="1679"/>
                  </a:lnTo>
                  <a:lnTo>
                    <a:pt x="2407" y="1654"/>
                  </a:lnTo>
                  <a:lnTo>
                    <a:pt x="2658" y="1429"/>
                  </a:lnTo>
                  <a:lnTo>
                    <a:pt x="2683" y="1404"/>
                  </a:lnTo>
                  <a:lnTo>
                    <a:pt x="3334" y="1128"/>
                  </a:lnTo>
                  <a:lnTo>
                    <a:pt x="3410" y="1103"/>
                  </a:lnTo>
                  <a:lnTo>
                    <a:pt x="3535" y="1128"/>
                  </a:lnTo>
                  <a:lnTo>
                    <a:pt x="3811" y="1078"/>
                  </a:lnTo>
                  <a:lnTo>
                    <a:pt x="3836" y="1028"/>
                  </a:lnTo>
                  <a:lnTo>
                    <a:pt x="3861" y="1003"/>
                  </a:lnTo>
                  <a:lnTo>
                    <a:pt x="4036" y="877"/>
                  </a:lnTo>
                  <a:lnTo>
                    <a:pt x="3986" y="702"/>
                  </a:lnTo>
                  <a:lnTo>
                    <a:pt x="3886" y="627"/>
                  </a:lnTo>
                  <a:lnTo>
                    <a:pt x="3861" y="602"/>
                  </a:lnTo>
                  <a:lnTo>
                    <a:pt x="3735" y="451"/>
                  </a:lnTo>
                  <a:lnTo>
                    <a:pt x="3635" y="376"/>
                  </a:lnTo>
                  <a:lnTo>
                    <a:pt x="3435" y="351"/>
                  </a:lnTo>
                  <a:lnTo>
                    <a:pt x="3410" y="351"/>
                  </a:lnTo>
                  <a:lnTo>
                    <a:pt x="3084" y="201"/>
                  </a:lnTo>
                  <a:lnTo>
                    <a:pt x="3034" y="176"/>
                  </a:lnTo>
                  <a:lnTo>
                    <a:pt x="285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9"/>
            <p:cNvSpPr/>
            <p:nvPr/>
          </p:nvSpPr>
          <p:spPr>
            <a:xfrm>
              <a:off x="3408604" y="1384645"/>
              <a:ext cx="1339351" cy="1359842"/>
            </a:xfrm>
            <a:custGeom>
              <a:rect b="b" l="l" r="r" t="t"/>
              <a:pathLst>
                <a:path extrusionOk="0" h="48247" w="47520">
                  <a:moveTo>
                    <a:pt x="26442" y="1"/>
                  </a:moveTo>
                  <a:lnTo>
                    <a:pt x="25464" y="527"/>
                  </a:lnTo>
                  <a:lnTo>
                    <a:pt x="24988" y="903"/>
                  </a:lnTo>
                  <a:lnTo>
                    <a:pt x="24888" y="1154"/>
                  </a:lnTo>
                  <a:lnTo>
                    <a:pt x="24938" y="1555"/>
                  </a:lnTo>
                  <a:lnTo>
                    <a:pt x="25088" y="2382"/>
                  </a:lnTo>
                  <a:lnTo>
                    <a:pt x="25088" y="2407"/>
                  </a:lnTo>
                  <a:lnTo>
                    <a:pt x="25013" y="3259"/>
                  </a:lnTo>
                  <a:lnTo>
                    <a:pt x="24988" y="3284"/>
                  </a:lnTo>
                  <a:lnTo>
                    <a:pt x="24762" y="4061"/>
                  </a:lnTo>
                  <a:lnTo>
                    <a:pt x="24737" y="4086"/>
                  </a:lnTo>
                  <a:lnTo>
                    <a:pt x="24361" y="4763"/>
                  </a:lnTo>
                  <a:lnTo>
                    <a:pt x="23910" y="5389"/>
                  </a:lnTo>
                  <a:lnTo>
                    <a:pt x="23910" y="5414"/>
                  </a:lnTo>
                  <a:lnTo>
                    <a:pt x="22908" y="6467"/>
                  </a:lnTo>
                  <a:lnTo>
                    <a:pt x="22883" y="6492"/>
                  </a:lnTo>
                  <a:lnTo>
                    <a:pt x="21655" y="7294"/>
                  </a:lnTo>
                  <a:lnTo>
                    <a:pt x="21629" y="7294"/>
                  </a:lnTo>
                  <a:lnTo>
                    <a:pt x="20326" y="7770"/>
                  </a:lnTo>
                  <a:lnTo>
                    <a:pt x="20301" y="7770"/>
                  </a:lnTo>
                  <a:lnTo>
                    <a:pt x="18998" y="7871"/>
                  </a:lnTo>
                  <a:lnTo>
                    <a:pt x="18973" y="7871"/>
                  </a:lnTo>
                  <a:lnTo>
                    <a:pt x="16993" y="7745"/>
                  </a:lnTo>
                  <a:lnTo>
                    <a:pt x="15740" y="8021"/>
                  </a:lnTo>
                  <a:lnTo>
                    <a:pt x="15690" y="8021"/>
                  </a:lnTo>
                  <a:lnTo>
                    <a:pt x="15439" y="7946"/>
                  </a:lnTo>
                  <a:lnTo>
                    <a:pt x="15364" y="7921"/>
                  </a:lnTo>
                  <a:lnTo>
                    <a:pt x="15138" y="7670"/>
                  </a:lnTo>
                  <a:lnTo>
                    <a:pt x="14888" y="7344"/>
                  </a:lnTo>
                  <a:lnTo>
                    <a:pt x="14787" y="7269"/>
                  </a:lnTo>
                  <a:lnTo>
                    <a:pt x="11178" y="7595"/>
                  </a:lnTo>
                  <a:lnTo>
                    <a:pt x="10076" y="7921"/>
                  </a:lnTo>
                  <a:lnTo>
                    <a:pt x="10050" y="7921"/>
                  </a:lnTo>
                  <a:lnTo>
                    <a:pt x="9474" y="7971"/>
                  </a:lnTo>
                  <a:lnTo>
                    <a:pt x="9424" y="7971"/>
                  </a:lnTo>
                  <a:lnTo>
                    <a:pt x="7644" y="7419"/>
                  </a:lnTo>
                  <a:lnTo>
                    <a:pt x="5314" y="7645"/>
                  </a:lnTo>
                  <a:lnTo>
                    <a:pt x="5289" y="7645"/>
                  </a:lnTo>
                  <a:lnTo>
                    <a:pt x="4687" y="7570"/>
                  </a:lnTo>
                  <a:lnTo>
                    <a:pt x="3484" y="7695"/>
                  </a:lnTo>
                  <a:lnTo>
                    <a:pt x="2231" y="8222"/>
                  </a:lnTo>
                  <a:lnTo>
                    <a:pt x="1028" y="8973"/>
                  </a:lnTo>
                  <a:lnTo>
                    <a:pt x="0" y="9826"/>
                  </a:lnTo>
                  <a:lnTo>
                    <a:pt x="226" y="9951"/>
                  </a:lnTo>
                  <a:lnTo>
                    <a:pt x="251" y="9951"/>
                  </a:lnTo>
                  <a:lnTo>
                    <a:pt x="1203" y="10552"/>
                  </a:lnTo>
                  <a:lnTo>
                    <a:pt x="1253" y="10602"/>
                  </a:lnTo>
                  <a:lnTo>
                    <a:pt x="1404" y="10978"/>
                  </a:lnTo>
                  <a:lnTo>
                    <a:pt x="1579" y="11129"/>
                  </a:lnTo>
                  <a:lnTo>
                    <a:pt x="1780" y="11329"/>
                  </a:lnTo>
                  <a:lnTo>
                    <a:pt x="1805" y="11379"/>
                  </a:lnTo>
                  <a:lnTo>
                    <a:pt x="1930" y="11755"/>
                  </a:lnTo>
                  <a:lnTo>
                    <a:pt x="2081" y="12006"/>
                  </a:lnTo>
                  <a:lnTo>
                    <a:pt x="2231" y="11981"/>
                  </a:lnTo>
                  <a:cubicBezTo>
                    <a:pt x="2281" y="11981"/>
                    <a:pt x="2306" y="11981"/>
                    <a:pt x="2356" y="12006"/>
                  </a:cubicBezTo>
                  <a:lnTo>
                    <a:pt x="2582" y="12257"/>
                  </a:lnTo>
                  <a:lnTo>
                    <a:pt x="3183" y="12808"/>
                  </a:lnTo>
                  <a:lnTo>
                    <a:pt x="3785" y="13084"/>
                  </a:lnTo>
                  <a:lnTo>
                    <a:pt x="3935" y="12808"/>
                  </a:lnTo>
                  <a:lnTo>
                    <a:pt x="3960" y="12056"/>
                  </a:lnTo>
                  <a:lnTo>
                    <a:pt x="3960" y="12031"/>
                  </a:lnTo>
                  <a:lnTo>
                    <a:pt x="4010" y="11805"/>
                  </a:lnTo>
                  <a:lnTo>
                    <a:pt x="4035" y="11730"/>
                  </a:lnTo>
                  <a:lnTo>
                    <a:pt x="4186" y="11580"/>
                  </a:lnTo>
                  <a:cubicBezTo>
                    <a:pt x="4200" y="11551"/>
                    <a:pt x="4232" y="11538"/>
                    <a:pt x="4266" y="11538"/>
                  </a:cubicBezTo>
                  <a:cubicBezTo>
                    <a:pt x="4290" y="11538"/>
                    <a:pt x="4315" y="11544"/>
                    <a:pt x="4336" y="11555"/>
                  </a:cubicBezTo>
                  <a:lnTo>
                    <a:pt x="4461" y="11655"/>
                  </a:lnTo>
                  <a:lnTo>
                    <a:pt x="4512" y="11730"/>
                  </a:lnTo>
                  <a:lnTo>
                    <a:pt x="4562" y="11956"/>
                  </a:lnTo>
                  <a:lnTo>
                    <a:pt x="4587" y="12056"/>
                  </a:lnTo>
                  <a:lnTo>
                    <a:pt x="4612" y="12156"/>
                  </a:lnTo>
                  <a:lnTo>
                    <a:pt x="4913" y="12357"/>
                  </a:lnTo>
                  <a:lnTo>
                    <a:pt x="5263" y="12307"/>
                  </a:lnTo>
                  <a:lnTo>
                    <a:pt x="5514" y="12031"/>
                  </a:lnTo>
                  <a:lnTo>
                    <a:pt x="5765" y="11730"/>
                  </a:lnTo>
                  <a:lnTo>
                    <a:pt x="5790" y="11705"/>
                  </a:lnTo>
                  <a:lnTo>
                    <a:pt x="5915" y="11580"/>
                  </a:lnTo>
                  <a:lnTo>
                    <a:pt x="5965" y="11555"/>
                  </a:lnTo>
                  <a:lnTo>
                    <a:pt x="6141" y="11530"/>
                  </a:lnTo>
                  <a:lnTo>
                    <a:pt x="6166" y="11555"/>
                  </a:lnTo>
                  <a:lnTo>
                    <a:pt x="6341" y="11580"/>
                  </a:lnTo>
                  <a:lnTo>
                    <a:pt x="6391" y="11605"/>
                  </a:lnTo>
                  <a:lnTo>
                    <a:pt x="6517" y="11705"/>
                  </a:lnTo>
                  <a:lnTo>
                    <a:pt x="6567" y="11780"/>
                  </a:lnTo>
                  <a:lnTo>
                    <a:pt x="6542" y="11856"/>
                  </a:lnTo>
                  <a:lnTo>
                    <a:pt x="6366" y="12181"/>
                  </a:lnTo>
                  <a:lnTo>
                    <a:pt x="6216" y="12582"/>
                  </a:lnTo>
                  <a:lnTo>
                    <a:pt x="6241" y="12958"/>
                  </a:lnTo>
                  <a:lnTo>
                    <a:pt x="6492" y="13184"/>
                  </a:lnTo>
                  <a:lnTo>
                    <a:pt x="6742" y="13359"/>
                  </a:lnTo>
                  <a:lnTo>
                    <a:pt x="7444" y="13510"/>
                  </a:lnTo>
                  <a:lnTo>
                    <a:pt x="8196" y="13234"/>
                  </a:lnTo>
                  <a:lnTo>
                    <a:pt x="8296" y="13259"/>
                  </a:lnTo>
                  <a:lnTo>
                    <a:pt x="8597" y="13460"/>
                  </a:lnTo>
                  <a:lnTo>
                    <a:pt x="8622" y="13460"/>
                  </a:lnTo>
                  <a:lnTo>
                    <a:pt x="8722" y="13384"/>
                  </a:lnTo>
                  <a:lnTo>
                    <a:pt x="8772" y="13359"/>
                  </a:lnTo>
                  <a:lnTo>
                    <a:pt x="8898" y="13334"/>
                  </a:lnTo>
                  <a:lnTo>
                    <a:pt x="8998" y="13334"/>
                  </a:lnTo>
                  <a:lnTo>
                    <a:pt x="9023" y="13359"/>
                  </a:lnTo>
                  <a:lnTo>
                    <a:pt x="9148" y="13485"/>
                  </a:lnTo>
                  <a:lnTo>
                    <a:pt x="9173" y="13535"/>
                  </a:lnTo>
                  <a:lnTo>
                    <a:pt x="9374" y="14086"/>
                  </a:lnTo>
                  <a:lnTo>
                    <a:pt x="9374" y="14111"/>
                  </a:lnTo>
                  <a:lnTo>
                    <a:pt x="9474" y="15239"/>
                  </a:lnTo>
                  <a:lnTo>
                    <a:pt x="9675" y="15841"/>
                  </a:lnTo>
                  <a:lnTo>
                    <a:pt x="10101" y="16166"/>
                  </a:lnTo>
                  <a:lnTo>
                    <a:pt x="10502" y="16141"/>
                  </a:lnTo>
                  <a:lnTo>
                    <a:pt x="10953" y="16141"/>
                  </a:lnTo>
                  <a:cubicBezTo>
                    <a:pt x="11003" y="16141"/>
                    <a:pt x="11053" y="16166"/>
                    <a:pt x="11053" y="16217"/>
                  </a:cubicBezTo>
                  <a:lnTo>
                    <a:pt x="11304" y="16893"/>
                  </a:lnTo>
                  <a:lnTo>
                    <a:pt x="11604" y="17019"/>
                  </a:lnTo>
                  <a:lnTo>
                    <a:pt x="11955" y="17094"/>
                  </a:lnTo>
                  <a:lnTo>
                    <a:pt x="12030" y="17144"/>
                  </a:lnTo>
                  <a:lnTo>
                    <a:pt x="12482" y="17846"/>
                  </a:lnTo>
                  <a:lnTo>
                    <a:pt x="12507" y="17921"/>
                  </a:lnTo>
                  <a:lnTo>
                    <a:pt x="12406" y="18898"/>
                  </a:lnTo>
                  <a:lnTo>
                    <a:pt x="12381" y="18948"/>
                  </a:lnTo>
                  <a:lnTo>
                    <a:pt x="12181" y="19299"/>
                  </a:lnTo>
                  <a:lnTo>
                    <a:pt x="12106" y="19349"/>
                  </a:lnTo>
                  <a:lnTo>
                    <a:pt x="11730" y="19475"/>
                  </a:lnTo>
                  <a:lnTo>
                    <a:pt x="10827" y="20126"/>
                  </a:lnTo>
                  <a:lnTo>
                    <a:pt x="10852" y="20427"/>
                  </a:lnTo>
                  <a:lnTo>
                    <a:pt x="10878" y="20853"/>
                  </a:lnTo>
                  <a:lnTo>
                    <a:pt x="10878" y="20878"/>
                  </a:lnTo>
                  <a:lnTo>
                    <a:pt x="10777" y="21179"/>
                  </a:lnTo>
                  <a:lnTo>
                    <a:pt x="10903" y="21555"/>
                  </a:lnTo>
                  <a:lnTo>
                    <a:pt x="10903" y="21580"/>
                  </a:lnTo>
                  <a:lnTo>
                    <a:pt x="11003" y="22006"/>
                  </a:lnTo>
                  <a:lnTo>
                    <a:pt x="10978" y="22106"/>
                  </a:lnTo>
                  <a:lnTo>
                    <a:pt x="10477" y="22708"/>
                  </a:lnTo>
                  <a:lnTo>
                    <a:pt x="10602" y="22858"/>
                  </a:lnTo>
                  <a:lnTo>
                    <a:pt x="11028" y="22708"/>
                  </a:lnTo>
                  <a:lnTo>
                    <a:pt x="11128" y="22733"/>
                  </a:lnTo>
                  <a:cubicBezTo>
                    <a:pt x="11178" y="22758"/>
                    <a:pt x="11178" y="22783"/>
                    <a:pt x="11178" y="22833"/>
                  </a:cubicBezTo>
                  <a:lnTo>
                    <a:pt x="11178" y="23309"/>
                  </a:lnTo>
                  <a:lnTo>
                    <a:pt x="11178" y="23334"/>
                  </a:lnTo>
                  <a:lnTo>
                    <a:pt x="11103" y="23811"/>
                  </a:lnTo>
                  <a:lnTo>
                    <a:pt x="11103" y="23836"/>
                  </a:lnTo>
                  <a:lnTo>
                    <a:pt x="10903" y="24237"/>
                  </a:lnTo>
                  <a:lnTo>
                    <a:pt x="10878" y="24537"/>
                  </a:lnTo>
                  <a:lnTo>
                    <a:pt x="11203" y="24813"/>
                  </a:lnTo>
                  <a:lnTo>
                    <a:pt x="11654" y="24663"/>
                  </a:lnTo>
                  <a:lnTo>
                    <a:pt x="11705" y="24663"/>
                  </a:lnTo>
                  <a:lnTo>
                    <a:pt x="12231" y="24763"/>
                  </a:lnTo>
                  <a:lnTo>
                    <a:pt x="12256" y="24763"/>
                  </a:lnTo>
                  <a:lnTo>
                    <a:pt x="12732" y="25089"/>
                  </a:lnTo>
                  <a:lnTo>
                    <a:pt x="13208" y="25289"/>
                  </a:lnTo>
                  <a:lnTo>
                    <a:pt x="13233" y="25289"/>
                  </a:lnTo>
                  <a:lnTo>
                    <a:pt x="14286" y="25866"/>
                  </a:lnTo>
                  <a:lnTo>
                    <a:pt x="14888" y="25941"/>
                  </a:lnTo>
                  <a:lnTo>
                    <a:pt x="14913" y="25941"/>
                  </a:lnTo>
                  <a:lnTo>
                    <a:pt x="15289" y="26091"/>
                  </a:lnTo>
                  <a:lnTo>
                    <a:pt x="15364" y="26116"/>
                  </a:lnTo>
                  <a:lnTo>
                    <a:pt x="15815" y="26166"/>
                  </a:lnTo>
                  <a:lnTo>
                    <a:pt x="15890" y="26192"/>
                  </a:lnTo>
                  <a:lnTo>
                    <a:pt x="16166" y="26442"/>
                  </a:lnTo>
                  <a:lnTo>
                    <a:pt x="16191" y="26467"/>
                  </a:lnTo>
                  <a:lnTo>
                    <a:pt x="16416" y="26843"/>
                  </a:lnTo>
                  <a:lnTo>
                    <a:pt x="16416" y="26968"/>
                  </a:lnTo>
                  <a:lnTo>
                    <a:pt x="16216" y="27369"/>
                  </a:lnTo>
                  <a:lnTo>
                    <a:pt x="16141" y="27445"/>
                  </a:lnTo>
                  <a:lnTo>
                    <a:pt x="15790" y="27595"/>
                  </a:lnTo>
                  <a:lnTo>
                    <a:pt x="15464" y="27996"/>
                  </a:lnTo>
                  <a:lnTo>
                    <a:pt x="15238" y="28372"/>
                  </a:lnTo>
                  <a:lnTo>
                    <a:pt x="15339" y="28873"/>
                  </a:lnTo>
                  <a:lnTo>
                    <a:pt x="15339" y="28923"/>
                  </a:lnTo>
                  <a:lnTo>
                    <a:pt x="15188" y="29475"/>
                  </a:lnTo>
                  <a:lnTo>
                    <a:pt x="15188" y="29500"/>
                  </a:lnTo>
                  <a:lnTo>
                    <a:pt x="14010" y="32006"/>
                  </a:lnTo>
                  <a:lnTo>
                    <a:pt x="13158" y="34086"/>
                  </a:lnTo>
                  <a:lnTo>
                    <a:pt x="13158" y="34111"/>
                  </a:lnTo>
                  <a:lnTo>
                    <a:pt x="12281" y="35766"/>
                  </a:lnTo>
                  <a:lnTo>
                    <a:pt x="12281" y="35766"/>
                  </a:lnTo>
                  <a:lnTo>
                    <a:pt x="14010" y="35289"/>
                  </a:lnTo>
                  <a:lnTo>
                    <a:pt x="14035" y="35289"/>
                  </a:lnTo>
                  <a:lnTo>
                    <a:pt x="16066" y="35014"/>
                  </a:lnTo>
                  <a:cubicBezTo>
                    <a:pt x="16091" y="35014"/>
                    <a:pt x="16141" y="35014"/>
                    <a:pt x="16166" y="35039"/>
                  </a:cubicBezTo>
                  <a:lnTo>
                    <a:pt x="16191" y="35139"/>
                  </a:lnTo>
                  <a:lnTo>
                    <a:pt x="16040" y="36116"/>
                  </a:lnTo>
                  <a:lnTo>
                    <a:pt x="16467" y="36016"/>
                  </a:lnTo>
                  <a:lnTo>
                    <a:pt x="16492" y="36016"/>
                  </a:lnTo>
                  <a:lnTo>
                    <a:pt x="17093" y="36066"/>
                  </a:lnTo>
                  <a:lnTo>
                    <a:pt x="17118" y="36091"/>
                  </a:lnTo>
                  <a:lnTo>
                    <a:pt x="17369" y="36217"/>
                  </a:lnTo>
                  <a:lnTo>
                    <a:pt x="17444" y="36167"/>
                  </a:lnTo>
                  <a:lnTo>
                    <a:pt x="17594" y="36016"/>
                  </a:lnTo>
                  <a:lnTo>
                    <a:pt x="17594" y="35991"/>
                  </a:lnTo>
                  <a:lnTo>
                    <a:pt x="17945" y="35766"/>
                  </a:lnTo>
                  <a:lnTo>
                    <a:pt x="17820" y="34663"/>
                  </a:lnTo>
                  <a:lnTo>
                    <a:pt x="17870" y="34563"/>
                  </a:lnTo>
                  <a:lnTo>
                    <a:pt x="18221" y="34136"/>
                  </a:lnTo>
                  <a:lnTo>
                    <a:pt x="18271" y="34086"/>
                  </a:lnTo>
                  <a:lnTo>
                    <a:pt x="19249" y="33760"/>
                  </a:lnTo>
                  <a:cubicBezTo>
                    <a:pt x="19263" y="33753"/>
                    <a:pt x="19278" y="33750"/>
                    <a:pt x="19292" y="33750"/>
                  </a:cubicBezTo>
                  <a:cubicBezTo>
                    <a:pt x="19326" y="33750"/>
                    <a:pt x="19356" y="33768"/>
                    <a:pt x="19374" y="33786"/>
                  </a:cubicBezTo>
                  <a:lnTo>
                    <a:pt x="20101" y="34563"/>
                  </a:lnTo>
                  <a:lnTo>
                    <a:pt x="20126" y="34638"/>
                  </a:lnTo>
                  <a:lnTo>
                    <a:pt x="20126" y="35114"/>
                  </a:lnTo>
                  <a:lnTo>
                    <a:pt x="20301" y="35365"/>
                  </a:lnTo>
                  <a:lnTo>
                    <a:pt x="20827" y="35239"/>
                  </a:lnTo>
                  <a:lnTo>
                    <a:pt x="21429" y="34888"/>
                  </a:lnTo>
                  <a:lnTo>
                    <a:pt x="21830" y="34588"/>
                  </a:lnTo>
                  <a:lnTo>
                    <a:pt x="21930" y="34588"/>
                  </a:lnTo>
                  <a:lnTo>
                    <a:pt x="22331" y="34663"/>
                  </a:lnTo>
                  <a:lnTo>
                    <a:pt x="22657" y="34487"/>
                  </a:lnTo>
                  <a:lnTo>
                    <a:pt x="23108" y="34161"/>
                  </a:lnTo>
                  <a:cubicBezTo>
                    <a:pt x="23126" y="34144"/>
                    <a:pt x="23156" y="34126"/>
                    <a:pt x="23181" y="34126"/>
                  </a:cubicBezTo>
                  <a:cubicBezTo>
                    <a:pt x="23192" y="34126"/>
                    <a:pt x="23201" y="34129"/>
                    <a:pt x="23208" y="34136"/>
                  </a:cubicBezTo>
                  <a:lnTo>
                    <a:pt x="24261" y="34512"/>
                  </a:lnTo>
                  <a:lnTo>
                    <a:pt x="25339" y="34688"/>
                  </a:lnTo>
                  <a:lnTo>
                    <a:pt x="25690" y="34788"/>
                  </a:lnTo>
                  <a:lnTo>
                    <a:pt x="25765" y="34838"/>
                  </a:lnTo>
                  <a:lnTo>
                    <a:pt x="25765" y="34938"/>
                  </a:lnTo>
                  <a:lnTo>
                    <a:pt x="25564" y="35465"/>
                  </a:lnTo>
                  <a:lnTo>
                    <a:pt x="25514" y="35515"/>
                  </a:lnTo>
                  <a:lnTo>
                    <a:pt x="24988" y="35891"/>
                  </a:lnTo>
                  <a:lnTo>
                    <a:pt x="24712" y="36292"/>
                  </a:lnTo>
                  <a:lnTo>
                    <a:pt x="24863" y="36442"/>
                  </a:lnTo>
                  <a:lnTo>
                    <a:pt x="25063" y="36568"/>
                  </a:lnTo>
                  <a:lnTo>
                    <a:pt x="25188" y="36568"/>
                  </a:lnTo>
                  <a:lnTo>
                    <a:pt x="25339" y="36492"/>
                  </a:lnTo>
                  <a:lnTo>
                    <a:pt x="25940" y="36317"/>
                  </a:lnTo>
                  <a:lnTo>
                    <a:pt x="25965" y="36292"/>
                  </a:lnTo>
                  <a:lnTo>
                    <a:pt x="26868" y="36192"/>
                  </a:lnTo>
                  <a:cubicBezTo>
                    <a:pt x="26893" y="36192"/>
                    <a:pt x="26943" y="36217"/>
                    <a:pt x="26968" y="36242"/>
                  </a:cubicBezTo>
                  <a:lnTo>
                    <a:pt x="27143" y="36442"/>
                  </a:lnTo>
                  <a:lnTo>
                    <a:pt x="27193" y="36542"/>
                  </a:lnTo>
                  <a:lnTo>
                    <a:pt x="27143" y="36818"/>
                  </a:lnTo>
                  <a:lnTo>
                    <a:pt x="27494" y="37169"/>
                  </a:lnTo>
                  <a:lnTo>
                    <a:pt x="27519" y="37219"/>
                  </a:lnTo>
                  <a:lnTo>
                    <a:pt x="27619" y="37445"/>
                  </a:lnTo>
                  <a:lnTo>
                    <a:pt x="27870" y="37445"/>
                  </a:lnTo>
                  <a:lnTo>
                    <a:pt x="28271" y="37370"/>
                  </a:lnTo>
                  <a:lnTo>
                    <a:pt x="28722" y="37219"/>
                  </a:lnTo>
                  <a:lnTo>
                    <a:pt x="28772" y="37219"/>
                  </a:lnTo>
                  <a:lnTo>
                    <a:pt x="29224" y="37194"/>
                  </a:lnTo>
                  <a:lnTo>
                    <a:pt x="29299" y="37219"/>
                  </a:lnTo>
                  <a:lnTo>
                    <a:pt x="29750" y="37570"/>
                  </a:lnTo>
                  <a:lnTo>
                    <a:pt x="30226" y="37896"/>
                  </a:lnTo>
                  <a:lnTo>
                    <a:pt x="30702" y="37971"/>
                  </a:lnTo>
                  <a:lnTo>
                    <a:pt x="31178" y="38046"/>
                  </a:lnTo>
                  <a:lnTo>
                    <a:pt x="31203" y="38046"/>
                  </a:lnTo>
                  <a:lnTo>
                    <a:pt x="31604" y="38222"/>
                  </a:lnTo>
                  <a:lnTo>
                    <a:pt x="31980" y="38472"/>
                  </a:lnTo>
                  <a:lnTo>
                    <a:pt x="32457" y="38723"/>
                  </a:lnTo>
                  <a:lnTo>
                    <a:pt x="32933" y="38898"/>
                  </a:lnTo>
                  <a:lnTo>
                    <a:pt x="33459" y="39049"/>
                  </a:lnTo>
                  <a:lnTo>
                    <a:pt x="33860" y="39074"/>
                  </a:lnTo>
                  <a:lnTo>
                    <a:pt x="33935" y="38673"/>
                  </a:lnTo>
                  <a:lnTo>
                    <a:pt x="33985" y="38146"/>
                  </a:lnTo>
                  <a:lnTo>
                    <a:pt x="33885" y="37570"/>
                  </a:lnTo>
                  <a:lnTo>
                    <a:pt x="33910" y="37470"/>
                  </a:lnTo>
                  <a:lnTo>
                    <a:pt x="34236" y="37044"/>
                  </a:lnTo>
                  <a:lnTo>
                    <a:pt x="34286" y="37019"/>
                  </a:lnTo>
                  <a:lnTo>
                    <a:pt x="34787" y="36768"/>
                  </a:lnTo>
                  <a:lnTo>
                    <a:pt x="34863" y="36768"/>
                  </a:lnTo>
                  <a:lnTo>
                    <a:pt x="35389" y="36818"/>
                  </a:lnTo>
                  <a:cubicBezTo>
                    <a:pt x="35439" y="36818"/>
                    <a:pt x="35464" y="36843"/>
                    <a:pt x="35489" y="36868"/>
                  </a:cubicBezTo>
                  <a:lnTo>
                    <a:pt x="35715" y="37294"/>
                  </a:lnTo>
                  <a:lnTo>
                    <a:pt x="36041" y="37370"/>
                  </a:lnTo>
                  <a:lnTo>
                    <a:pt x="36066" y="37370"/>
                  </a:lnTo>
                  <a:lnTo>
                    <a:pt x="36391" y="37545"/>
                  </a:lnTo>
                  <a:cubicBezTo>
                    <a:pt x="36442" y="37570"/>
                    <a:pt x="36467" y="37620"/>
                    <a:pt x="36467" y="37670"/>
                  </a:cubicBezTo>
                  <a:lnTo>
                    <a:pt x="36417" y="38046"/>
                  </a:lnTo>
                  <a:lnTo>
                    <a:pt x="36417" y="38071"/>
                  </a:lnTo>
                  <a:lnTo>
                    <a:pt x="36442" y="38322"/>
                  </a:lnTo>
                  <a:lnTo>
                    <a:pt x="36843" y="38146"/>
                  </a:lnTo>
                  <a:lnTo>
                    <a:pt x="37369" y="37745"/>
                  </a:lnTo>
                  <a:lnTo>
                    <a:pt x="37394" y="37720"/>
                  </a:lnTo>
                  <a:cubicBezTo>
                    <a:pt x="37411" y="37720"/>
                    <a:pt x="37439" y="37709"/>
                    <a:pt x="37463" y="37709"/>
                  </a:cubicBezTo>
                  <a:cubicBezTo>
                    <a:pt x="37475" y="37709"/>
                    <a:pt x="37486" y="37712"/>
                    <a:pt x="37494" y="37720"/>
                  </a:cubicBezTo>
                  <a:lnTo>
                    <a:pt x="37720" y="37796"/>
                  </a:lnTo>
                  <a:lnTo>
                    <a:pt x="37720" y="37821"/>
                  </a:lnTo>
                  <a:lnTo>
                    <a:pt x="37770" y="37846"/>
                  </a:lnTo>
                  <a:lnTo>
                    <a:pt x="37920" y="38021"/>
                  </a:lnTo>
                  <a:lnTo>
                    <a:pt x="38046" y="38046"/>
                  </a:lnTo>
                  <a:lnTo>
                    <a:pt x="38121" y="38021"/>
                  </a:lnTo>
                  <a:lnTo>
                    <a:pt x="38271" y="37946"/>
                  </a:lnTo>
                  <a:lnTo>
                    <a:pt x="38321" y="37946"/>
                  </a:lnTo>
                  <a:lnTo>
                    <a:pt x="39073" y="38071"/>
                  </a:lnTo>
                  <a:lnTo>
                    <a:pt x="39098" y="38071"/>
                  </a:lnTo>
                  <a:lnTo>
                    <a:pt x="39775" y="38397"/>
                  </a:lnTo>
                  <a:lnTo>
                    <a:pt x="40226" y="38272"/>
                  </a:lnTo>
                  <a:lnTo>
                    <a:pt x="40727" y="38021"/>
                  </a:lnTo>
                  <a:lnTo>
                    <a:pt x="40803" y="37996"/>
                  </a:lnTo>
                  <a:lnTo>
                    <a:pt x="41454" y="38146"/>
                  </a:lnTo>
                  <a:lnTo>
                    <a:pt x="41504" y="38172"/>
                  </a:lnTo>
                  <a:lnTo>
                    <a:pt x="42081" y="38522"/>
                  </a:lnTo>
                  <a:lnTo>
                    <a:pt x="42131" y="38598"/>
                  </a:lnTo>
                  <a:lnTo>
                    <a:pt x="42331" y="39149"/>
                  </a:lnTo>
                  <a:cubicBezTo>
                    <a:pt x="42356" y="39199"/>
                    <a:pt x="42331" y="39249"/>
                    <a:pt x="42281" y="39274"/>
                  </a:cubicBezTo>
                  <a:lnTo>
                    <a:pt x="41830" y="39625"/>
                  </a:lnTo>
                  <a:lnTo>
                    <a:pt x="41705" y="39625"/>
                  </a:lnTo>
                  <a:lnTo>
                    <a:pt x="41204" y="39425"/>
                  </a:lnTo>
                  <a:lnTo>
                    <a:pt x="40903" y="39550"/>
                  </a:lnTo>
                  <a:lnTo>
                    <a:pt x="40627" y="39750"/>
                  </a:lnTo>
                  <a:lnTo>
                    <a:pt x="40502" y="40277"/>
                  </a:lnTo>
                  <a:lnTo>
                    <a:pt x="40577" y="41004"/>
                  </a:lnTo>
                  <a:lnTo>
                    <a:pt x="40953" y="41555"/>
                  </a:lnTo>
                  <a:lnTo>
                    <a:pt x="41554" y="41831"/>
                  </a:lnTo>
                  <a:lnTo>
                    <a:pt x="41605" y="41906"/>
                  </a:lnTo>
                  <a:lnTo>
                    <a:pt x="41730" y="42407"/>
                  </a:lnTo>
                  <a:lnTo>
                    <a:pt x="41905" y="42783"/>
                  </a:lnTo>
                  <a:lnTo>
                    <a:pt x="42306" y="42959"/>
                  </a:lnTo>
                  <a:lnTo>
                    <a:pt x="42507" y="43084"/>
                  </a:lnTo>
                  <a:lnTo>
                    <a:pt x="42707" y="43184"/>
                  </a:lnTo>
                  <a:lnTo>
                    <a:pt x="44061" y="43284"/>
                  </a:lnTo>
                  <a:lnTo>
                    <a:pt x="44161" y="43334"/>
                  </a:lnTo>
                  <a:lnTo>
                    <a:pt x="44186" y="43435"/>
                  </a:lnTo>
                  <a:lnTo>
                    <a:pt x="44111" y="43911"/>
                  </a:lnTo>
                  <a:lnTo>
                    <a:pt x="44236" y="44011"/>
                  </a:lnTo>
                  <a:lnTo>
                    <a:pt x="44236" y="44036"/>
                  </a:lnTo>
                  <a:lnTo>
                    <a:pt x="44386" y="44212"/>
                  </a:lnTo>
                  <a:cubicBezTo>
                    <a:pt x="44412" y="44237"/>
                    <a:pt x="44412" y="44287"/>
                    <a:pt x="44412" y="44337"/>
                  </a:cubicBezTo>
                  <a:lnTo>
                    <a:pt x="44211" y="44913"/>
                  </a:lnTo>
                  <a:lnTo>
                    <a:pt x="43960" y="45540"/>
                  </a:lnTo>
                  <a:lnTo>
                    <a:pt x="44011" y="46167"/>
                  </a:lnTo>
                  <a:lnTo>
                    <a:pt x="44161" y="46743"/>
                  </a:lnTo>
                  <a:lnTo>
                    <a:pt x="44161" y="46768"/>
                  </a:lnTo>
                  <a:lnTo>
                    <a:pt x="44236" y="47294"/>
                  </a:lnTo>
                  <a:lnTo>
                    <a:pt x="44211" y="47345"/>
                  </a:lnTo>
                  <a:lnTo>
                    <a:pt x="44061" y="47796"/>
                  </a:lnTo>
                  <a:lnTo>
                    <a:pt x="45214" y="48247"/>
                  </a:lnTo>
                  <a:lnTo>
                    <a:pt x="45740" y="47996"/>
                  </a:lnTo>
                  <a:lnTo>
                    <a:pt x="45790" y="47971"/>
                  </a:lnTo>
                  <a:lnTo>
                    <a:pt x="45865" y="47971"/>
                  </a:lnTo>
                  <a:lnTo>
                    <a:pt x="46492" y="48121"/>
                  </a:lnTo>
                  <a:lnTo>
                    <a:pt x="46592" y="48121"/>
                  </a:lnTo>
                  <a:lnTo>
                    <a:pt x="46893" y="47219"/>
                  </a:lnTo>
                  <a:lnTo>
                    <a:pt x="46918" y="47219"/>
                  </a:lnTo>
                  <a:lnTo>
                    <a:pt x="47319" y="46392"/>
                  </a:lnTo>
                  <a:lnTo>
                    <a:pt x="47519" y="45515"/>
                  </a:lnTo>
                  <a:lnTo>
                    <a:pt x="47469" y="44563"/>
                  </a:lnTo>
                  <a:lnTo>
                    <a:pt x="46843" y="42583"/>
                  </a:lnTo>
                  <a:lnTo>
                    <a:pt x="46843" y="42558"/>
                  </a:lnTo>
                  <a:lnTo>
                    <a:pt x="46642" y="41580"/>
                  </a:lnTo>
                  <a:lnTo>
                    <a:pt x="46642" y="41555"/>
                  </a:lnTo>
                  <a:lnTo>
                    <a:pt x="46492" y="39425"/>
                  </a:lnTo>
                  <a:lnTo>
                    <a:pt x="46341" y="38698"/>
                  </a:lnTo>
                  <a:lnTo>
                    <a:pt x="46341" y="38673"/>
                  </a:lnTo>
                  <a:lnTo>
                    <a:pt x="46341" y="38447"/>
                  </a:lnTo>
                  <a:lnTo>
                    <a:pt x="46366" y="38397"/>
                  </a:lnTo>
                  <a:lnTo>
                    <a:pt x="46492" y="38121"/>
                  </a:lnTo>
                  <a:lnTo>
                    <a:pt x="46642" y="37846"/>
                  </a:lnTo>
                  <a:lnTo>
                    <a:pt x="46742" y="37620"/>
                  </a:lnTo>
                  <a:lnTo>
                    <a:pt x="46692" y="37420"/>
                  </a:lnTo>
                  <a:lnTo>
                    <a:pt x="45715" y="36066"/>
                  </a:lnTo>
                  <a:lnTo>
                    <a:pt x="45715" y="36016"/>
                  </a:lnTo>
                  <a:lnTo>
                    <a:pt x="45364" y="35039"/>
                  </a:lnTo>
                  <a:lnTo>
                    <a:pt x="45364" y="35014"/>
                  </a:lnTo>
                  <a:lnTo>
                    <a:pt x="45088" y="33209"/>
                  </a:lnTo>
                  <a:lnTo>
                    <a:pt x="44813" y="32407"/>
                  </a:lnTo>
                  <a:lnTo>
                    <a:pt x="43910" y="31405"/>
                  </a:lnTo>
                  <a:lnTo>
                    <a:pt x="43885" y="31380"/>
                  </a:lnTo>
                  <a:lnTo>
                    <a:pt x="43735" y="31004"/>
                  </a:lnTo>
                  <a:lnTo>
                    <a:pt x="43735" y="30979"/>
                  </a:lnTo>
                  <a:lnTo>
                    <a:pt x="43685" y="30603"/>
                  </a:lnTo>
                  <a:lnTo>
                    <a:pt x="43509" y="30277"/>
                  </a:lnTo>
                  <a:lnTo>
                    <a:pt x="42983" y="29625"/>
                  </a:lnTo>
                  <a:lnTo>
                    <a:pt x="42106" y="27921"/>
                  </a:lnTo>
                  <a:lnTo>
                    <a:pt x="41905" y="27670"/>
                  </a:lnTo>
                  <a:lnTo>
                    <a:pt x="41605" y="27495"/>
                  </a:lnTo>
                  <a:lnTo>
                    <a:pt x="41579" y="27470"/>
                  </a:lnTo>
                  <a:lnTo>
                    <a:pt x="41329" y="27069"/>
                  </a:lnTo>
                  <a:lnTo>
                    <a:pt x="41304" y="27019"/>
                  </a:lnTo>
                  <a:lnTo>
                    <a:pt x="40752" y="25214"/>
                  </a:lnTo>
                  <a:lnTo>
                    <a:pt x="40577" y="24838"/>
                  </a:lnTo>
                  <a:lnTo>
                    <a:pt x="39950" y="24487"/>
                  </a:lnTo>
                  <a:lnTo>
                    <a:pt x="39875" y="24412"/>
                  </a:lnTo>
                  <a:lnTo>
                    <a:pt x="39750" y="23911"/>
                  </a:lnTo>
                  <a:lnTo>
                    <a:pt x="39750" y="23886"/>
                  </a:lnTo>
                  <a:lnTo>
                    <a:pt x="39750" y="23309"/>
                  </a:lnTo>
                  <a:lnTo>
                    <a:pt x="39700" y="22858"/>
                  </a:lnTo>
                  <a:lnTo>
                    <a:pt x="38747" y="21705"/>
                  </a:lnTo>
                  <a:lnTo>
                    <a:pt x="38547" y="21555"/>
                  </a:lnTo>
                  <a:lnTo>
                    <a:pt x="38547" y="21530"/>
                  </a:lnTo>
                  <a:lnTo>
                    <a:pt x="37043" y="19901"/>
                  </a:lnTo>
                  <a:lnTo>
                    <a:pt x="35815" y="18096"/>
                  </a:lnTo>
                  <a:lnTo>
                    <a:pt x="32632" y="13535"/>
                  </a:lnTo>
                  <a:lnTo>
                    <a:pt x="32607" y="13510"/>
                  </a:lnTo>
                  <a:lnTo>
                    <a:pt x="32356" y="12808"/>
                  </a:lnTo>
                  <a:lnTo>
                    <a:pt x="31705" y="11981"/>
                  </a:lnTo>
                  <a:lnTo>
                    <a:pt x="31680" y="11956"/>
                  </a:lnTo>
                  <a:lnTo>
                    <a:pt x="31479" y="11580"/>
                  </a:lnTo>
                  <a:lnTo>
                    <a:pt x="31454" y="11580"/>
                  </a:lnTo>
                  <a:lnTo>
                    <a:pt x="30151" y="8071"/>
                  </a:lnTo>
                  <a:lnTo>
                    <a:pt x="28472" y="4738"/>
                  </a:lnTo>
                  <a:lnTo>
                    <a:pt x="28447" y="4713"/>
                  </a:lnTo>
                  <a:lnTo>
                    <a:pt x="28020" y="3560"/>
                  </a:lnTo>
                  <a:lnTo>
                    <a:pt x="27995" y="3535"/>
                  </a:lnTo>
                  <a:lnTo>
                    <a:pt x="27820" y="2783"/>
                  </a:lnTo>
                  <a:lnTo>
                    <a:pt x="264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9"/>
            <p:cNvSpPr/>
            <p:nvPr/>
          </p:nvSpPr>
          <p:spPr>
            <a:xfrm>
              <a:off x="3314636" y="2028193"/>
              <a:ext cx="207723" cy="166010"/>
            </a:xfrm>
            <a:custGeom>
              <a:rect b="b" l="l" r="r" t="t"/>
              <a:pathLst>
                <a:path extrusionOk="0" h="5890" w="7370">
                  <a:moveTo>
                    <a:pt x="4838" y="0"/>
                  </a:moveTo>
                  <a:lnTo>
                    <a:pt x="4287" y="125"/>
                  </a:lnTo>
                  <a:lnTo>
                    <a:pt x="3936" y="476"/>
                  </a:lnTo>
                  <a:lnTo>
                    <a:pt x="3685" y="1028"/>
                  </a:lnTo>
                  <a:lnTo>
                    <a:pt x="3660" y="1078"/>
                  </a:lnTo>
                  <a:lnTo>
                    <a:pt x="3234" y="1629"/>
                  </a:lnTo>
                  <a:lnTo>
                    <a:pt x="3134" y="1654"/>
                  </a:lnTo>
                  <a:lnTo>
                    <a:pt x="2382" y="1729"/>
                  </a:lnTo>
                  <a:lnTo>
                    <a:pt x="2282" y="2030"/>
                  </a:lnTo>
                  <a:lnTo>
                    <a:pt x="2257" y="2431"/>
                  </a:lnTo>
                  <a:cubicBezTo>
                    <a:pt x="2257" y="2481"/>
                    <a:pt x="2232" y="2506"/>
                    <a:pt x="2206" y="2531"/>
                  </a:cubicBezTo>
                  <a:lnTo>
                    <a:pt x="1805" y="2782"/>
                  </a:lnTo>
                  <a:lnTo>
                    <a:pt x="1780" y="2782"/>
                  </a:lnTo>
                  <a:lnTo>
                    <a:pt x="1304" y="2932"/>
                  </a:lnTo>
                  <a:lnTo>
                    <a:pt x="1204" y="2932"/>
                  </a:lnTo>
                  <a:lnTo>
                    <a:pt x="628" y="2557"/>
                  </a:lnTo>
                  <a:lnTo>
                    <a:pt x="201" y="2557"/>
                  </a:lnTo>
                  <a:lnTo>
                    <a:pt x="1" y="3033"/>
                  </a:lnTo>
                  <a:lnTo>
                    <a:pt x="402" y="3509"/>
                  </a:lnTo>
                  <a:lnTo>
                    <a:pt x="778" y="4060"/>
                  </a:lnTo>
                  <a:lnTo>
                    <a:pt x="803" y="4110"/>
                  </a:lnTo>
                  <a:lnTo>
                    <a:pt x="903" y="4762"/>
                  </a:lnTo>
                  <a:lnTo>
                    <a:pt x="1204" y="4963"/>
                  </a:lnTo>
                  <a:lnTo>
                    <a:pt x="1755" y="5113"/>
                  </a:lnTo>
                  <a:lnTo>
                    <a:pt x="1805" y="5163"/>
                  </a:lnTo>
                  <a:lnTo>
                    <a:pt x="2332" y="5840"/>
                  </a:lnTo>
                  <a:lnTo>
                    <a:pt x="3084" y="5890"/>
                  </a:lnTo>
                  <a:lnTo>
                    <a:pt x="3409" y="5840"/>
                  </a:lnTo>
                  <a:lnTo>
                    <a:pt x="3710" y="5639"/>
                  </a:lnTo>
                  <a:lnTo>
                    <a:pt x="3735" y="5639"/>
                  </a:lnTo>
                  <a:lnTo>
                    <a:pt x="4211" y="5489"/>
                  </a:lnTo>
                  <a:lnTo>
                    <a:pt x="4688" y="5389"/>
                  </a:lnTo>
                  <a:cubicBezTo>
                    <a:pt x="4708" y="5382"/>
                    <a:pt x="4726" y="5379"/>
                    <a:pt x="4743" y="5379"/>
                  </a:cubicBezTo>
                  <a:cubicBezTo>
                    <a:pt x="4788" y="5379"/>
                    <a:pt x="4820" y="5402"/>
                    <a:pt x="4838" y="5439"/>
                  </a:cubicBezTo>
                  <a:lnTo>
                    <a:pt x="4988" y="5840"/>
                  </a:lnTo>
                  <a:lnTo>
                    <a:pt x="5465" y="5614"/>
                  </a:lnTo>
                  <a:lnTo>
                    <a:pt x="5490" y="5589"/>
                  </a:lnTo>
                  <a:lnTo>
                    <a:pt x="5991" y="5464"/>
                  </a:lnTo>
                  <a:lnTo>
                    <a:pt x="6442" y="5213"/>
                  </a:lnTo>
                  <a:lnTo>
                    <a:pt x="6618" y="4912"/>
                  </a:lnTo>
                  <a:lnTo>
                    <a:pt x="6893" y="4536"/>
                  </a:lnTo>
                  <a:lnTo>
                    <a:pt x="6818" y="4436"/>
                  </a:lnTo>
                  <a:lnTo>
                    <a:pt x="6793" y="4436"/>
                  </a:lnTo>
                  <a:lnTo>
                    <a:pt x="6793" y="4411"/>
                  </a:lnTo>
                  <a:lnTo>
                    <a:pt x="6768" y="4361"/>
                  </a:lnTo>
                  <a:lnTo>
                    <a:pt x="6768" y="3910"/>
                  </a:lnTo>
                  <a:cubicBezTo>
                    <a:pt x="6768" y="3885"/>
                    <a:pt x="6793" y="3835"/>
                    <a:pt x="6818" y="3810"/>
                  </a:cubicBezTo>
                  <a:lnTo>
                    <a:pt x="7119" y="3634"/>
                  </a:lnTo>
                  <a:lnTo>
                    <a:pt x="7119" y="3609"/>
                  </a:lnTo>
                  <a:lnTo>
                    <a:pt x="7344" y="3509"/>
                  </a:lnTo>
                  <a:lnTo>
                    <a:pt x="7369" y="3258"/>
                  </a:lnTo>
                  <a:lnTo>
                    <a:pt x="7269" y="3008"/>
                  </a:lnTo>
                  <a:lnTo>
                    <a:pt x="6993" y="3008"/>
                  </a:lnTo>
                  <a:lnTo>
                    <a:pt x="6567" y="3158"/>
                  </a:lnTo>
                  <a:lnTo>
                    <a:pt x="6517" y="3183"/>
                  </a:lnTo>
                  <a:lnTo>
                    <a:pt x="5991" y="3183"/>
                  </a:lnTo>
                  <a:cubicBezTo>
                    <a:pt x="5941" y="3183"/>
                    <a:pt x="5916" y="3158"/>
                    <a:pt x="5891" y="3133"/>
                  </a:cubicBezTo>
                  <a:lnTo>
                    <a:pt x="5866" y="3033"/>
                  </a:lnTo>
                  <a:lnTo>
                    <a:pt x="6041" y="2356"/>
                  </a:lnTo>
                  <a:lnTo>
                    <a:pt x="6041" y="1805"/>
                  </a:lnTo>
                  <a:lnTo>
                    <a:pt x="5841" y="1303"/>
                  </a:lnTo>
                  <a:lnTo>
                    <a:pt x="5841" y="1278"/>
                  </a:lnTo>
                  <a:lnTo>
                    <a:pt x="5715" y="526"/>
                  </a:lnTo>
                  <a:lnTo>
                    <a:pt x="5440" y="25"/>
                  </a:lnTo>
                  <a:lnTo>
                    <a:pt x="483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9"/>
            <p:cNvSpPr/>
            <p:nvPr/>
          </p:nvSpPr>
          <p:spPr>
            <a:xfrm>
              <a:off x="3178305" y="2299445"/>
              <a:ext cx="34639" cy="49465"/>
            </a:xfrm>
            <a:custGeom>
              <a:rect b="b" l="l" r="r" t="t"/>
              <a:pathLst>
                <a:path extrusionOk="0" h="1755" w="1229">
                  <a:moveTo>
                    <a:pt x="377" y="0"/>
                  </a:moveTo>
                  <a:lnTo>
                    <a:pt x="302" y="50"/>
                  </a:lnTo>
                  <a:cubicBezTo>
                    <a:pt x="287" y="80"/>
                    <a:pt x="264" y="92"/>
                    <a:pt x="237" y="92"/>
                  </a:cubicBezTo>
                  <a:cubicBezTo>
                    <a:pt x="218" y="92"/>
                    <a:pt x="197" y="86"/>
                    <a:pt x="176" y="75"/>
                  </a:cubicBezTo>
                  <a:lnTo>
                    <a:pt x="176" y="75"/>
                  </a:lnTo>
                  <a:lnTo>
                    <a:pt x="251" y="201"/>
                  </a:lnTo>
                  <a:lnTo>
                    <a:pt x="251" y="251"/>
                  </a:lnTo>
                  <a:lnTo>
                    <a:pt x="352" y="602"/>
                  </a:lnTo>
                  <a:lnTo>
                    <a:pt x="352" y="627"/>
                  </a:lnTo>
                  <a:lnTo>
                    <a:pt x="352" y="928"/>
                  </a:lnTo>
                  <a:lnTo>
                    <a:pt x="327" y="978"/>
                  </a:lnTo>
                  <a:lnTo>
                    <a:pt x="126" y="1203"/>
                  </a:lnTo>
                  <a:lnTo>
                    <a:pt x="176" y="1278"/>
                  </a:lnTo>
                  <a:lnTo>
                    <a:pt x="201" y="1354"/>
                  </a:lnTo>
                  <a:lnTo>
                    <a:pt x="176" y="1529"/>
                  </a:lnTo>
                  <a:lnTo>
                    <a:pt x="151" y="1579"/>
                  </a:lnTo>
                  <a:lnTo>
                    <a:pt x="1" y="1755"/>
                  </a:lnTo>
                  <a:lnTo>
                    <a:pt x="226" y="1730"/>
                  </a:lnTo>
                  <a:lnTo>
                    <a:pt x="1154" y="1003"/>
                  </a:lnTo>
                  <a:lnTo>
                    <a:pt x="1229" y="852"/>
                  </a:lnTo>
                  <a:lnTo>
                    <a:pt x="1154" y="602"/>
                  </a:lnTo>
                  <a:lnTo>
                    <a:pt x="1079" y="527"/>
                  </a:lnTo>
                  <a:lnTo>
                    <a:pt x="753" y="401"/>
                  </a:lnTo>
                  <a:lnTo>
                    <a:pt x="728" y="401"/>
                  </a:lnTo>
                  <a:lnTo>
                    <a:pt x="502" y="251"/>
                  </a:lnTo>
                  <a:lnTo>
                    <a:pt x="452" y="201"/>
                  </a:lnTo>
                  <a:lnTo>
                    <a:pt x="37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9"/>
            <p:cNvSpPr/>
            <p:nvPr/>
          </p:nvSpPr>
          <p:spPr>
            <a:xfrm>
              <a:off x="3040565" y="1984393"/>
              <a:ext cx="43828" cy="53692"/>
            </a:xfrm>
            <a:custGeom>
              <a:rect b="b" l="l" r="r" t="t"/>
              <a:pathLst>
                <a:path extrusionOk="0" h="1905" w="1555">
                  <a:moveTo>
                    <a:pt x="477" y="0"/>
                  </a:moveTo>
                  <a:lnTo>
                    <a:pt x="402" y="75"/>
                  </a:lnTo>
                  <a:lnTo>
                    <a:pt x="276" y="276"/>
                  </a:lnTo>
                  <a:lnTo>
                    <a:pt x="176" y="727"/>
                  </a:lnTo>
                  <a:lnTo>
                    <a:pt x="101" y="928"/>
                  </a:lnTo>
                  <a:lnTo>
                    <a:pt x="51" y="978"/>
                  </a:lnTo>
                  <a:lnTo>
                    <a:pt x="1" y="1028"/>
                  </a:lnTo>
                  <a:lnTo>
                    <a:pt x="1153" y="1905"/>
                  </a:lnTo>
                  <a:lnTo>
                    <a:pt x="1429" y="1905"/>
                  </a:lnTo>
                  <a:lnTo>
                    <a:pt x="1554" y="1730"/>
                  </a:lnTo>
                  <a:lnTo>
                    <a:pt x="1554" y="1579"/>
                  </a:lnTo>
                  <a:lnTo>
                    <a:pt x="1379" y="1404"/>
                  </a:lnTo>
                  <a:lnTo>
                    <a:pt x="903" y="1003"/>
                  </a:lnTo>
                  <a:lnTo>
                    <a:pt x="903" y="978"/>
                  </a:lnTo>
                  <a:lnTo>
                    <a:pt x="778" y="852"/>
                  </a:lnTo>
                  <a:lnTo>
                    <a:pt x="752" y="827"/>
                  </a:lnTo>
                  <a:lnTo>
                    <a:pt x="627" y="577"/>
                  </a:lnTo>
                  <a:lnTo>
                    <a:pt x="627" y="552"/>
                  </a:lnTo>
                  <a:lnTo>
                    <a:pt x="552" y="126"/>
                  </a:lnTo>
                  <a:lnTo>
                    <a:pt x="50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9"/>
            <p:cNvSpPr/>
            <p:nvPr/>
          </p:nvSpPr>
          <p:spPr>
            <a:xfrm>
              <a:off x="3120384" y="2300854"/>
              <a:ext cx="27593" cy="26156"/>
            </a:xfrm>
            <a:custGeom>
              <a:rect b="b" l="l" r="r" t="t"/>
              <a:pathLst>
                <a:path extrusionOk="0" h="928" w="979">
                  <a:moveTo>
                    <a:pt x="427" y="0"/>
                  </a:moveTo>
                  <a:lnTo>
                    <a:pt x="151" y="151"/>
                  </a:lnTo>
                  <a:lnTo>
                    <a:pt x="26" y="326"/>
                  </a:lnTo>
                  <a:lnTo>
                    <a:pt x="1" y="577"/>
                  </a:lnTo>
                  <a:lnTo>
                    <a:pt x="26" y="802"/>
                  </a:lnTo>
                  <a:lnTo>
                    <a:pt x="76" y="827"/>
                  </a:lnTo>
                  <a:lnTo>
                    <a:pt x="201" y="827"/>
                  </a:lnTo>
                  <a:lnTo>
                    <a:pt x="276" y="852"/>
                  </a:lnTo>
                  <a:lnTo>
                    <a:pt x="377" y="928"/>
                  </a:lnTo>
                  <a:lnTo>
                    <a:pt x="502" y="903"/>
                  </a:lnTo>
                  <a:lnTo>
                    <a:pt x="602" y="752"/>
                  </a:lnTo>
                  <a:lnTo>
                    <a:pt x="627" y="652"/>
                  </a:lnTo>
                  <a:lnTo>
                    <a:pt x="627" y="602"/>
                  </a:lnTo>
                  <a:lnTo>
                    <a:pt x="702" y="451"/>
                  </a:lnTo>
                  <a:lnTo>
                    <a:pt x="778" y="376"/>
                  </a:lnTo>
                  <a:lnTo>
                    <a:pt x="953" y="326"/>
                  </a:lnTo>
                  <a:lnTo>
                    <a:pt x="978" y="301"/>
                  </a:lnTo>
                  <a:lnTo>
                    <a:pt x="928" y="126"/>
                  </a:lnTo>
                  <a:lnTo>
                    <a:pt x="803" y="25"/>
                  </a:lnTo>
                  <a:lnTo>
                    <a:pt x="4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9"/>
            <p:cNvSpPr/>
            <p:nvPr/>
          </p:nvSpPr>
          <p:spPr>
            <a:xfrm>
              <a:off x="3084364" y="1932110"/>
              <a:ext cx="86218" cy="147661"/>
            </a:xfrm>
            <a:custGeom>
              <a:rect b="b" l="l" r="r" t="t"/>
              <a:pathLst>
                <a:path extrusionOk="0" h="5239" w="3059">
                  <a:moveTo>
                    <a:pt x="978" y="1"/>
                  </a:moveTo>
                  <a:lnTo>
                    <a:pt x="702" y="51"/>
                  </a:lnTo>
                  <a:lnTo>
                    <a:pt x="301" y="552"/>
                  </a:lnTo>
                  <a:lnTo>
                    <a:pt x="226" y="602"/>
                  </a:lnTo>
                  <a:lnTo>
                    <a:pt x="101" y="627"/>
                  </a:lnTo>
                  <a:lnTo>
                    <a:pt x="51" y="828"/>
                  </a:lnTo>
                  <a:lnTo>
                    <a:pt x="76" y="1955"/>
                  </a:lnTo>
                  <a:lnTo>
                    <a:pt x="51" y="1981"/>
                  </a:lnTo>
                  <a:lnTo>
                    <a:pt x="0" y="2206"/>
                  </a:lnTo>
                  <a:lnTo>
                    <a:pt x="26" y="2356"/>
                  </a:lnTo>
                  <a:lnTo>
                    <a:pt x="702" y="3660"/>
                  </a:lnTo>
                  <a:lnTo>
                    <a:pt x="777" y="3760"/>
                  </a:lnTo>
                  <a:lnTo>
                    <a:pt x="878" y="3810"/>
                  </a:lnTo>
                  <a:lnTo>
                    <a:pt x="928" y="3885"/>
                  </a:lnTo>
                  <a:lnTo>
                    <a:pt x="953" y="4011"/>
                  </a:lnTo>
                  <a:lnTo>
                    <a:pt x="928" y="4086"/>
                  </a:lnTo>
                  <a:lnTo>
                    <a:pt x="777" y="4336"/>
                  </a:lnTo>
                  <a:lnTo>
                    <a:pt x="727" y="4387"/>
                  </a:lnTo>
                  <a:lnTo>
                    <a:pt x="602" y="4487"/>
                  </a:lnTo>
                  <a:lnTo>
                    <a:pt x="552" y="4487"/>
                  </a:lnTo>
                  <a:lnTo>
                    <a:pt x="151" y="4612"/>
                  </a:lnTo>
                  <a:lnTo>
                    <a:pt x="401" y="4963"/>
                  </a:lnTo>
                  <a:lnTo>
                    <a:pt x="727" y="5113"/>
                  </a:lnTo>
                  <a:lnTo>
                    <a:pt x="1655" y="5063"/>
                  </a:lnTo>
                  <a:lnTo>
                    <a:pt x="1780" y="4963"/>
                  </a:lnTo>
                  <a:lnTo>
                    <a:pt x="1830" y="4938"/>
                  </a:lnTo>
                  <a:lnTo>
                    <a:pt x="1905" y="4913"/>
                  </a:lnTo>
                  <a:lnTo>
                    <a:pt x="2031" y="4913"/>
                  </a:lnTo>
                  <a:lnTo>
                    <a:pt x="2156" y="4988"/>
                  </a:lnTo>
                  <a:lnTo>
                    <a:pt x="2181" y="5013"/>
                  </a:lnTo>
                  <a:lnTo>
                    <a:pt x="2381" y="5214"/>
                  </a:lnTo>
                  <a:lnTo>
                    <a:pt x="2432" y="5239"/>
                  </a:lnTo>
                  <a:lnTo>
                    <a:pt x="2507" y="5239"/>
                  </a:lnTo>
                  <a:lnTo>
                    <a:pt x="2657" y="5113"/>
                  </a:lnTo>
                  <a:lnTo>
                    <a:pt x="2858" y="4637"/>
                  </a:lnTo>
                  <a:lnTo>
                    <a:pt x="2908" y="4562"/>
                  </a:lnTo>
                  <a:lnTo>
                    <a:pt x="3058" y="4487"/>
                  </a:lnTo>
                  <a:lnTo>
                    <a:pt x="2933" y="4236"/>
                  </a:lnTo>
                  <a:lnTo>
                    <a:pt x="2858" y="4111"/>
                  </a:lnTo>
                  <a:lnTo>
                    <a:pt x="2833" y="4011"/>
                  </a:lnTo>
                  <a:lnTo>
                    <a:pt x="2883" y="3810"/>
                  </a:lnTo>
                  <a:lnTo>
                    <a:pt x="2833" y="2983"/>
                  </a:lnTo>
                  <a:lnTo>
                    <a:pt x="2782" y="2833"/>
                  </a:lnTo>
                  <a:lnTo>
                    <a:pt x="2632" y="2507"/>
                  </a:lnTo>
                  <a:lnTo>
                    <a:pt x="2607" y="2482"/>
                  </a:lnTo>
                  <a:lnTo>
                    <a:pt x="2557" y="2331"/>
                  </a:lnTo>
                  <a:lnTo>
                    <a:pt x="2557" y="2281"/>
                  </a:lnTo>
                  <a:lnTo>
                    <a:pt x="2582" y="2131"/>
                  </a:lnTo>
                  <a:lnTo>
                    <a:pt x="2682" y="1805"/>
                  </a:lnTo>
                  <a:lnTo>
                    <a:pt x="2707" y="1630"/>
                  </a:lnTo>
                  <a:lnTo>
                    <a:pt x="2632" y="1304"/>
                  </a:lnTo>
                  <a:lnTo>
                    <a:pt x="2406" y="1103"/>
                  </a:lnTo>
                  <a:lnTo>
                    <a:pt x="1830" y="803"/>
                  </a:lnTo>
                  <a:lnTo>
                    <a:pt x="1805" y="778"/>
                  </a:lnTo>
                  <a:lnTo>
                    <a:pt x="1504" y="502"/>
                  </a:lnTo>
                  <a:lnTo>
                    <a:pt x="1203" y="176"/>
                  </a:lnTo>
                  <a:lnTo>
                    <a:pt x="9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9"/>
            <p:cNvSpPr/>
            <p:nvPr/>
          </p:nvSpPr>
          <p:spPr>
            <a:xfrm>
              <a:off x="2935322" y="2310747"/>
              <a:ext cx="29679" cy="30383"/>
            </a:xfrm>
            <a:custGeom>
              <a:rect b="b" l="l" r="r" t="t"/>
              <a:pathLst>
                <a:path extrusionOk="0" h="1078" w="1053">
                  <a:moveTo>
                    <a:pt x="201" y="0"/>
                  </a:moveTo>
                  <a:lnTo>
                    <a:pt x="126" y="75"/>
                  </a:lnTo>
                  <a:lnTo>
                    <a:pt x="25" y="376"/>
                  </a:lnTo>
                  <a:lnTo>
                    <a:pt x="0" y="702"/>
                  </a:lnTo>
                  <a:lnTo>
                    <a:pt x="0" y="702"/>
                  </a:lnTo>
                  <a:lnTo>
                    <a:pt x="75" y="652"/>
                  </a:lnTo>
                  <a:lnTo>
                    <a:pt x="151" y="652"/>
                  </a:lnTo>
                  <a:lnTo>
                    <a:pt x="226" y="702"/>
                  </a:lnTo>
                  <a:lnTo>
                    <a:pt x="376" y="1028"/>
                  </a:lnTo>
                  <a:lnTo>
                    <a:pt x="501" y="1078"/>
                  </a:lnTo>
                  <a:lnTo>
                    <a:pt x="677" y="1053"/>
                  </a:lnTo>
                  <a:lnTo>
                    <a:pt x="802" y="978"/>
                  </a:lnTo>
                  <a:lnTo>
                    <a:pt x="1028" y="752"/>
                  </a:lnTo>
                  <a:lnTo>
                    <a:pt x="1053" y="702"/>
                  </a:lnTo>
                  <a:lnTo>
                    <a:pt x="978" y="627"/>
                  </a:lnTo>
                  <a:lnTo>
                    <a:pt x="527" y="401"/>
                  </a:lnTo>
                  <a:lnTo>
                    <a:pt x="527" y="376"/>
                  </a:lnTo>
                  <a:lnTo>
                    <a:pt x="376" y="276"/>
                  </a:lnTo>
                  <a:lnTo>
                    <a:pt x="351" y="226"/>
                  </a:lnTo>
                  <a:lnTo>
                    <a:pt x="226" y="25"/>
                  </a:lnTo>
                  <a:lnTo>
                    <a:pt x="2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9"/>
            <p:cNvSpPr/>
            <p:nvPr/>
          </p:nvSpPr>
          <p:spPr>
            <a:xfrm>
              <a:off x="3005953" y="1938480"/>
              <a:ext cx="57948" cy="29679"/>
            </a:xfrm>
            <a:custGeom>
              <a:rect b="b" l="l" r="r" t="t"/>
              <a:pathLst>
                <a:path extrusionOk="0" h="1053" w="2056">
                  <a:moveTo>
                    <a:pt x="627" y="0"/>
                  </a:moveTo>
                  <a:lnTo>
                    <a:pt x="427" y="50"/>
                  </a:lnTo>
                  <a:lnTo>
                    <a:pt x="226" y="226"/>
                  </a:lnTo>
                  <a:lnTo>
                    <a:pt x="0" y="927"/>
                  </a:lnTo>
                  <a:lnTo>
                    <a:pt x="26" y="1053"/>
                  </a:lnTo>
                  <a:lnTo>
                    <a:pt x="101" y="1053"/>
                  </a:lnTo>
                  <a:lnTo>
                    <a:pt x="477" y="877"/>
                  </a:lnTo>
                  <a:lnTo>
                    <a:pt x="552" y="877"/>
                  </a:lnTo>
                  <a:lnTo>
                    <a:pt x="1329" y="1053"/>
                  </a:lnTo>
                  <a:lnTo>
                    <a:pt x="1680" y="1028"/>
                  </a:lnTo>
                  <a:lnTo>
                    <a:pt x="1955" y="777"/>
                  </a:lnTo>
                  <a:lnTo>
                    <a:pt x="2056" y="451"/>
                  </a:lnTo>
                  <a:lnTo>
                    <a:pt x="1955" y="326"/>
                  </a:lnTo>
                  <a:lnTo>
                    <a:pt x="1655" y="276"/>
                  </a:lnTo>
                  <a:lnTo>
                    <a:pt x="1304" y="301"/>
                  </a:lnTo>
                  <a:lnTo>
                    <a:pt x="1229" y="276"/>
                  </a:lnTo>
                  <a:lnTo>
                    <a:pt x="878" y="75"/>
                  </a:lnTo>
                  <a:lnTo>
                    <a:pt x="6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9"/>
            <p:cNvSpPr/>
            <p:nvPr/>
          </p:nvSpPr>
          <p:spPr>
            <a:xfrm>
              <a:off x="3172668" y="1667227"/>
              <a:ext cx="691575" cy="897129"/>
            </a:xfrm>
            <a:custGeom>
              <a:rect b="b" l="l" r="r" t="t"/>
              <a:pathLst>
                <a:path extrusionOk="0" h="31830" w="24537">
                  <a:moveTo>
                    <a:pt x="9875" y="12556"/>
                  </a:moveTo>
                  <a:lnTo>
                    <a:pt x="10552" y="12607"/>
                  </a:lnTo>
                  <a:cubicBezTo>
                    <a:pt x="10602" y="12607"/>
                    <a:pt x="10627" y="12632"/>
                    <a:pt x="10652" y="12657"/>
                  </a:cubicBezTo>
                  <a:lnTo>
                    <a:pt x="10978" y="13233"/>
                  </a:lnTo>
                  <a:lnTo>
                    <a:pt x="10978" y="13258"/>
                  </a:lnTo>
                  <a:lnTo>
                    <a:pt x="11128" y="14035"/>
                  </a:lnTo>
                  <a:lnTo>
                    <a:pt x="11304" y="14562"/>
                  </a:lnTo>
                  <a:lnTo>
                    <a:pt x="11304" y="14587"/>
                  </a:lnTo>
                  <a:lnTo>
                    <a:pt x="11329" y="15188"/>
                  </a:lnTo>
                  <a:lnTo>
                    <a:pt x="11329" y="15213"/>
                  </a:lnTo>
                  <a:lnTo>
                    <a:pt x="11178" y="15739"/>
                  </a:lnTo>
                  <a:lnTo>
                    <a:pt x="11529" y="15739"/>
                  </a:lnTo>
                  <a:lnTo>
                    <a:pt x="11955" y="15589"/>
                  </a:lnTo>
                  <a:lnTo>
                    <a:pt x="12005" y="15589"/>
                  </a:lnTo>
                  <a:lnTo>
                    <a:pt x="12381" y="15564"/>
                  </a:lnTo>
                  <a:cubicBezTo>
                    <a:pt x="12431" y="15564"/>
                    <a:pt x="12482" y="15589"/>
                    <a:pt x="12507" y="15639"/>
                  </a:cubicBezTo>
                  <a:lnTo>
                    <a:pt x="12632" y="15990"/>
                  </a:lnTo>
                  <a:lnTo>
                    <a:pt x="12657" y="16065"/>
                  </a:lnTo>
                  <a:lnTo>
                    <a:pt x="12607" y="16416"/>
                  </a:lnTo>
                  <a:cubicBezTo>
                    <a:pt x="12607" y="16466"/>
                    <a:pt x="12582" y="16491"/>
                    <a:pt x="12532" y="16516"/>
                  </a:cubicBezTo>
                  <a:lnTo>
                    <a:pt x="12281" y="16642"/>
                  </a:lnTo>
                  <a:lnTo>
                    <a:pt x="12056" y="16792"/>
                  </a:lnTo>
                  <a:lnTo>
                    <a:pt x="12056" y="17118"/>
                  </a:lnTo>
                  <a:lnTo>
                    <a:pt x="12181" y="17268"/>
                  </a:lnTo>
                  <a:cubicBezTo>
                    <a:pt x="12206" y="17293"/>
                    <a:pt x="12206" y="17369"/>
                    <a:pt x="12181" y="17419"/>
                  </a:cubicBezTo>
                  <a:lnTo>
                    <a:pt x="11855" y="17845"/>
                  </a:lnTo>
                  <a:lnTo>
                    <a:pt x="11680" y="18171"/>
                  </a:lnTo>
                  <a:lnTo>
                    <a:pt x="11629" y="18196"/>
                  </a:lnTo>
                  <a:lnTo>
                    <a:pt x="11153" y="18496"/>
                  </a:lnTo>
                  <a:lnTo>
                    <a:pt x="11103" y="18496"/>
                  </a:lnTo>
                  <a:lnTo>
                    <a:pt x="10577" y="18647"/>
                  </a:lnTo>
                  <a:lnTo>
                    <a:pt x="10025" y="18897"/>
                  </a:lnTo>
                  <a:lnTo>
                    <a:pt x="9925" y="18922"/>
                  </a:lnTo>
                  <a:lnTo>
                    <a:pt x="9875" y="18847"/>
                  </a:lnTo>
                  <a:lnTo>
                    <a:pt x="9700" y="18446"/>
                  </a:lnTo>
                  <a:lnTo>
                    <a:pt x="9324" y="18521"/>
                  </a:lnTo>
                  <a:lnTo>
                    <a:pt x="8847" y="18672"/>
                  </a:lnTo>
                  <a:lnTo>
                    <a:pt x="8547" y="18847"/>
                  </a:lnTo>
                  <a:lnTo>
                    <a:pt x="8497" y="18872"/>
                  </a:lnTo>
                  <a:lnTo>
                    <a:pt x="8146" y="18922"/>
                  </a:lnTo>
                  <a:lnTo>
                    <a:pt x="8121" y="18922"/>
                  </a:lnTo>
                  <a:lnTo>
                    <a:pt x="7319" y="18897"/>
                  </a:lnTo>
                  <a:lnTo>
                    <a:pt x="7218" y="18847"/>
                  </a:lnTo>
                  <a:lnTo>
                    <a:pt x="6667" y="18145"/>
                  </a:lnTo>
                  <a:lnTo>
                    <a:pt x="6166" y="17995"/>
                  </a:lnTo>
                  <a:lnTo>
                    <a:pt x="6116" y="17970"/>
                  </a:lnTo>
                  <a:lnTo>
                    <a:pt x="5765" y="17719"/>
                  </a:lnTo>
                  <a:lnTo>
                    <a:pt x="5690" y="17644"/>
                  </a:lnTo>
                  <a:lnTo>
                    <a:pt x="5614" y="16968"/>
                  </a:lnTo>
                  <a:lnTo>
                    <a:pt x="5238" y="16466"/>
                  </a:lnTo>
                  <a:lnTo>
                    <a:pt x="4787" y="15915"/>
                  </a:lnTo>
                  <a:cubicBezTo>
                    <a:pt x="4762" y="15890"/>
                    <a:pt x="4762" y="15840"/>
                    <a:pt x="4787" y="15790"/>
                  </a:cubicBezTo>
                  <a:lnTo>
                    <a:pt x="5063" y="15188"/>
                  </a:lnTo>
                  <a:cubicBezTo>
                    <a:pt x="5088" y="15138"/>
                    <a:pt x="5113" y="15113"/>
                    <a:pt x="5163" y="15113"/>
                  </a:cubicBezTo>
                  <a:lnTo>
                    <a:pt x="5715" y="15138"/>
                  </a:lnTo>
                  <a:lnTo>
                    <a:pt x="5765" y="15163"/>
                  </a:lnTo>
                  <a:lnTo>
                    <a:pt x="6341" y="15489"/>
                  </a:lnTo>
                  <a:lnTo>
                    <a:pt x="6717" y="15364"/>
                  </a:lnTo>
                  <a:lnTo>
                    <a:pt x="7068" y="15163"/>
                  </a:lnTo>
                  <a:lnTo>
                    <a:pt x="7093" y="14812"/>
                  </a:lnTo>
                  <a:lnTo>
                    <a:pt x="7093" y="14787"/>
                  </a:lnTo>
                  <a:lnTo>
                    <a:pt x="7193" y="14411"/>
                  </a:lnTo>
                  <a:cubicBezTo>
                    <a:pt x="7218" y="14361"/>
                    <a:pt x="7243" y="14311"/>
                    <a:pt x="7294" y="14311"/>
                  </a:cubicBezTo>
                  <a:lnTo>
                    <a:pt x="8096" y="14236"/>
                  </a:lnTo>
                  <a:lnTo>
                    <a:pt x="8522" y="13734"/>
                  </a:lnTo>
                  <a:lnTo>
                    <a:pt x="8772" y="13158"/>
                  </a:lnTo>
                  <a:lnTo>
                    <a:pt x="8797" y="13133"/>
                  </a:lnTo>
                  <a:lnTo>
                    <a:pt x="9173" y="12732"/>
                  </a:lnTo>
                  <a:lnTo>
                    <a:pt x="9248" y="12707"/>
                  </a:lnTo>
                  <a:lnTo>
                    <a:pt x="9825" y="12556"/>
                  </a:lnTo>
                  <a:close/>
                  <a:moveTo>
                    <a:pt x="9324" y="28095"/>
                  </a:moveTo>
                  <a:cubicBezTo>
                    <a:pt x="9374" y="28095"/>
                    <a:pt x="9449" y="28146"/>
                    <a:pt x="9449" y="28221"/>
                  </a:cubicBezTo>
                  <a:cubicBezTo>
                    <a:pt x="9449" y="28271"/>
                    <a:pt x="9374" y="28346"/>
                    <a:pt x="9324" y="28346"/>
                  </a:cubicBezTo>
                  <a:cubicBezTo>
                    <a:pt x="9248" y="28346"/>
                    <a:pt x="9198" y="28271"/>
                    <a:pt x="9198" y="28221"/>
                  </a:cubicBezTo>
                  <a:cubicBezTo>
                    <a:pt x="9198" y="28146"/>
                    <a:pt x="9248" y="28095"/>
                    <a:pt x="9324" y="28095"/>
                  </a:cubicBezTo>
                  <a:close/>
                  <a:moveTo>
                    <a:pt x="17369" y="28547"/>
                  </a:moveTo>
                  <a:cubicBezTo>
                    <a:pt x="17444" y="28547"/>
                    <a:pt x="17494" y="28597"/>
                    <a:pt x="17494" y="28672"/>
                  </a:cubicBezTo>
                  <a:cubicBezTo>
                    <a:pt x="17494" y="28722"/>
                    <a:pt x="17444" y="28772"/>
                    <a:pt x="17369" y="28772"/>
                  </a:cubicBezTo>
                  <a:cubicBezTo>
                    <a:pt x="17294" y="28772"/>
                    <a:pt x="17244" y="28722"/>
                    <a:pt x="17244" y="28672"/>
                  </a:cubicBezTo>
                  <a:cubicBezTo>
                    <a:pt x="17244" y="28597"/>
                    <a:pt x="17294" y="28547"/>
                    <a:pt x="17369" y="28547"/>
                  </a:cubicBezTo>
                  <a:close/>
                  <a:moveTo>
                    <a:pt x="8196" y="0"/>
                  </a:moveTo>
                  <a:lnTo>
                    <a:pt x="8045" y="201"/>
                  </a:lnTo>
                  <a:lnTo>
                    <a:pt x="7394" y="1779"/>
                  </a:lnTo>
                  <a:lnTo>
                    <a:pt x="7369" y="1830"/>
                  </a:lnTo>
                  <a:lnTo>
                    <a:pt x="7068" y="2206"/>
                  </a:lnTo>
                  <a:lnTo>
                    <a:pt x="7043" y="2206"/>
                  </a:lnTo>
                  <a:lnTo>
                    <a:pt x="6316" y="2782"/>
                  </a:lnTo>
                  <a:lnTo>
                    <a:pt x="6015" y="3108"/>
                  </a:lnTo>
                  <a:lnTo>
                    <a:pt x="4386" y="5589"/>
                  </a:lnTo>
                  <a:lnTo>
                    <a:pt x="4361" y="5614"/>
                  </a:lnTo>
                  <a:lnTo>
                    <a:pt x="3584" y="6216"/>
                  </a:lnTo>
                  <a:lnTo>
                    <a:pt x="3559" y="6241"/>
                  </a:lnTo>
                  <a:lnTo>
                    <a:pt x="3083" y="6416"/>
                  </a:lnTo>
                  <a:lnTo>
                    <a:pt x="3058" y="6441"/>
                  </a:lnTo>
                  <a:lnTo>
                    <a:pt x="2707" y="6466"/>
                  </a:lnTo>
                  <a:lnTo>
                    <a:pt x="2557" y="6592"/>
                  </a:lnTo>
                  <a:lnTo>
                    <a:pt x="2456" y="7093"/>
                  </a:lnTo>
                  <a:lnTo>
                    <a:pt x="2582" y="8947"/>
                  </a:lnTo>
                  <a:lnTo>
                    <a:pt x="2707" y="8872"/>
                  </a:lnTo>
                  <a:lnTo>
                    <a:pt x="2757" y="8847"/>
                  </a:lnTo>
                  <a:lnTo>
                    <a:pt x="2933" y="8822"/>
                  </a:lnTo>
                  <a:cubicBezTo>
                    <a:pt x="2983" y="8822"/>
                    <a:pt x="3008" y="8847"/>
                    <a:pt x="3033" y="8872"/>
                  </a:cubicBezTo>
                  <a:lnTo>
                    <a:pt x="3183" y="9048"/>
                  </a:lnTo>
                  <a:cubicBezTo>
                    <a:pt x="3208" y="9098"/>
                    <a:pt x="3233" y="9148"/>
                    <a:pt x="3208" y="9198"/>
                  </a:cubicBezTo>
                  <a:lnTo>
                    <a:pt x="3008" y="9549"/>
                  </a:lnTo>
                  <a:lnTo>
                    <a:pt x="2933" y="10000"/>
                  </a:lnTo>
                  <a:lnTo>
                    <a:pt x="2983" y="10451"/>
                  </a:lnTo>
                  <a:lnTo>
                    <a:pt x="3133" y="10827"/>
                  </a:lnTo>
                  <a:lnTo>
                    <a:pt x="3158" y="10852"/>
                  </a:lnTo>
                  <a:lnTo>
                    <a:pt x="3233" y="11203"/>
                  </a:lnTo>
                  <a:lnTo>
                    <a:pt x="3233" y="11253"/>
                  </a:lnTo>
                  <a:lnTo>
                    <a:pt x="3133" y="11754"/>
                  </a:lnTo>
                  <a:lnTo>
                    <a:pt x="3133" y="11780"/>
                  </a:lnTo>
                  <a:lnTo>
                    <a:pt x="2832" y="12556"/>
                  </a:lnTo>
                  <a:lnTo>
                    <a:pt x="3860" y="13283"/>
                  </a:lnTo>
                  <a:lnTo>
                    <a:pt x="3885" y="13308"/>
                  </a:lnTo>
                  <a:lnTo>
                    <a:pt x="4236" y="13684"/>
                  </a:lnTo>
                  <a:cubicBezTo>
                    <a:pt x="4286" y="13709"/>
                    <a:pt x="4286" y="13760"/>
                    <a:pt x="4261" y="13810"/>
                  </a:cubicBezTo>
                  <a:cubicBezTo>
                    <a:pt x="4236" y="13860"/>
                    <a:pt x="4211" y="13885"/>
                    <a:pt x="4136" y="13885"/>
                  </a:cubicBezTo>
                  <a:lnTo>
                    <a:pt x="3685" y="13860"/>
                  </a:lnTo>
                  <a:lnTo>
                    <a:pt x="3659" y="13860"/>
                  </a:lnTo>
                  <a:lnTo>
                    <a:pt x="2908" y="13534"/>
                  </a:lnTo>
                  <a:lnTo>
                    <a:pt x="2883" y="13509"/>
                  </a:lnTo>
                  <a:lnTo>
                    <a:pt x="2281" y="13033"/>
                  </a:lnTo>
                  <a:lnTo>
                    <a:pt x="2231" y="12932"/>
                  </a:lnTo>
                  <a:lnTo>
                    <a:pt x="2256" y="12356"/>
                  </a:lnTo>
                  <a:lnTo>
                    <a:pt x="2256" y="12331"/>
                  </a:lnTo>
                  <a:lnTo>
                    <a:pt x="2356" y="12030"/>
                  </a:lnTo>
                  <a:lnTo>
                    <a:pt x="2381" y="11604"/>
                  </a:lnTo>
                  <a:lnTo>
                    <a:pt x="2356" y="11178"/>
                  </a:lnTo>
                  <a:lnTo>
                    <a:pt x="2281" y="10952"/>
                  </a:lnTo>
                  <a:lnTo>
                    <a:pt x="2081" y="10827"/>
                  </a:lnTo>
                  <a:lnTo>
                    <a:pt x="1905" y="10852"/>
                  </a:lnTo>
                  <a:lnTo>
                    <a:pt x="1629" y="10978"/>
                  </a:lnTo>
                  <a:lnTo>
                    <a:pt x="1604" y="11003"/>
                  </a:lnTo>
                  <a:lnTo>
                    <a:pt x="1279" y="11078"/>
                  </a:lnTo>
                  <a:lnTo>
                    <a:pt x="1203" y="11053"/>
                  </a:lnTo>
                  <a:lnTo>
                    <a:pt x="201" y="10702"/>
                  </a:lnTo>
                  <a:lnTo>
                    <a:pt x="50" y="10727"/>
                  </a:lnTo>
                  <a:lnTo>
                    <a:pt x="0" y="10952"/>
                  </a:lnTo>
                  <a:lnTo>
                    <a:pt x="276" y="12907"/>
                  </a:lnTo>
                  <a:lnTo>
                    <a:pt x="477" y="13659"/>
                  </a:lnTo>
                  <a:lnTo>
                    <a:pt x="552" y="14161"/>
                  </a:lnTo>
                  <a:lnTo>
                    <a:pt x="552" y="14436"/>
                  </a:lnTo>
                  <a:lnTo>
                    <a:pt x="752" y="14637"/>
                  </a:lnTo>
                  <a:lnTo>
                    <a:pt x="752" y="14662"/>
                  </a:lnTo>
                  <a:lnTo>
                    <a:pt x="1128" y="15263"/>
                  </a:lnTo>
                  <a:lnTo>
                    <a:pt x="1128" y="15288"/>
                  </a:lnTo>
                  <a:lnTo>
                    <a:pt x="1329" y="15765"/>
                  </a:lnTo>
                  <a:lnTo>
                    <a:pt x="3108" y="15714"/>
                  </a:lnTo>
                  <a:lnTo>
                    <a:pt x="3183" y="15739"/>
                  </a:lnTo>
                  <a:lnTo>
                    <a:pt x="4311" y="16842"/>
                  </a:lnTo>
                  <a:lnTo>
                    <a:pt x="4361" y="16917"/>
                  </a:lnTo>
                  <a:lnTo>
                    <a:pt x="4336" y="17469"/>
                  </a:lnTo>
                  <a:lnTo>
                    <a:pt x="4537" y="17870"/>
                  </a:lnTo>
                  <a:lnTo>
                    <a:pt x="4812" y="18070"/>
                  </a:lnTo>
                  <a:lnTo>
                    <a:pt x="4837" y="18095"/>
                  </a:lnTo>
                  <a:lnTo>
                    <a:pt x="5038" y="18396"/>
                  </a:lnTo>
                  <a:lnTo>
                    <a:pt x="5038" y="18496"/>
                  </a:lnTo>
                  <a:lnTo>
                    <a:pt x="4863" y="19098"/>
                  </a:lnTo>
                  <a:lnTo>
                    <a:pt x="4587" y="19624"/>
                  </a:lnTo>
                  <a:lnTo>
                    <a:pt x="4562" y="19674"/>
                  </a:lnTo>
                  <a:lnTo>
                    <a:pt x="4161" y="19950"/>
                  </a:lnTo>
                  <a:lnTo>
                    <a:pt x="4111" y="19975"/>
                  </a:lnTo>
                  <a:lnTo>
                    <a:pt x="3534" y="20151"/>
                  </a:lnTo>
                  <a:lnTo>
                    <a:pt x="3309" y="20376"/>
                  </a:lnTo>
                  <a:lnTo>
                    <a:pt x="2983" y="20877"/>
                  </a:lnTo>
                  <a:lnTo>
                    <a:pt x="3008" y="21053"/>
                  </a:lnTo>
                  <a:lnTo>
                    <a:pt x="3785" y="21629"/>
                  </a:lnTo>
                  <a:lnTo>
                    <a:pt x="4361" y="21805"/>
                  </a:lnTo>
                  <a:lnTo>
                    <a:pt x="4712" y="21880"/>
                  </a:lnTo>
                  <a:lnTo>
                    <a:pt x="4913" y="21905"/>
                  </a:lnTo>
                  <a:lnTo>
                    <a:pt x="5113" y="21830"/>
                  </a:lnTo>
                  <a:lnTo>
                    <a:pt x="5163" y="21830"/>
                  </a:lnTo>
                  <a:lnTo>
                    <a:pt x="5464" y="21880"/>
                  </a:lnTo>
                  <a:lnTo>
                    <a:pt x="5539" y="21930"/>
                  </a:lnTo>
                  <a:lnTo>
                    <a:pt x="5614" y="22055"/>
                  </a:lnTo>
                  <a:lnTo>
                    <a:pt x="5840" y="22055"/>
                  </a:lnTo>
                  <a:lnTo>
                    <a:pt x="6040" y="22105"/>
                  </a:lnTo>
                  <a:lnTo>
                    <a:pt x="6066" y="22130"/>
                  </a:lnTo>
                  <a:lnTo>
                    <a:pt x="6216" y="22231"/>
                  </a:lnTo>
                  <a:lnTo>
                    <a:pt x="6241" y="22231"/>
                  </a:lnTo>
                  <a:lnTo>
                    <a:pt x="6366" y="22381"/>
                  </a:lnTo>
                  <a:lnTo>
                    <a:pt x="6366" y="22406"/>
                  </a:lnTo>
                  <a:lnTo>
                    <a:pt x="6467" y="22607"/>
                  </a:lnTo>
                  <a:lnTo>
                    <a:pt x="6467" y="22707"/>
                  </a:lnTo>
                  <a:cubicBezTo>
                    <a:pt x="6441" y="22757"/>
                    <a:pt x="6416" y="22757"/>
                    <a:pt x="6391" y="22782"/>
                  </a:cubicBezTo>
                  <a:lnTo>
                    <a:pt x="5965" y="22857"/>
                  </a:lnTo>
                  <a:lnTo>
                    <a:pt x="5865" y="22832"/>
                  </a:lnTo>
                  <a:lnTo>
                    <a:pt x="5589" y="22657"/>
                  </a:lnTo>
                  <a:lnTo>
                    <a:pt x="5439" y="22632"/>
                  </a:lnTo>
                  <a:lnTo>
                    <a:pt x="5163" y="23033"/>
                  </a:lnTo>
                  <a:lnTo>
                    <a:pt x="5063" y="23534"/>
                  </a:lnTo>
                  <a:lnTo>
                    <a:pt x="4988" y="23760"/>
                  </a:lnTo>
                  <a:lnTo>
                    <a:pt x="4913" y="23835"/>
                  </a:lnTo>
                  <a:lnTo>
                    <a:pt x="4712" y="23910"/>
                  </a:lnTo>
                  <a:lnTo>
                    <a:pt x="4612" y="23910"/>
                  </a:lnTo>
                  <a:lnTo>
                    <a:pt x="4436" y="23835"/>
                  </a:lnTo>
                  <a:lnTo>
                    <a:pt x="4361" y="23760"/>
                  </a:lnTo>
                  <a:lnTo>
                    <a:pt x="4286" y="23559"/>
                  </a:lnTo>
                  <a:lnTo>
                    <a:pt x="4261" y="23534"/>
                  </a:lnTo>
                  <a:lnTo>
                    <a:pt x="4236" y="23258"/>
                  </a:lnTo>
                  <a:lnTo>
                    <a:pt x="4236" y="23183"/>
                  </a:lnTo>
                  <a:lnTo>
                    <a:pt x="4136" y="23233"/>
                  </a:lnTo>
                  <a:lnTo>
                    <a:pt x="4060" y="23233"/>
                  </a:lnTo>
                  <a:lnTo>
                    <a:pt x="3810" y="23158"/>
                  </a:lnTo>
                  <a:lnTo>
                    <a:pt x="3785" y="23158"/>
                  </a:lnTo>
                  <a:lnTo>
                    <a:pt x="3534" y="23008"/>
                  </a:lnTo>
                  <a:lnTo>
                    <a:pt x="3284" y="22932"/>
                  </a:lnTo>
                  <a:lnTo>
                    <a:pt x="2933" y="23033"/>
                  </a:lnTo>
                  <a:lnTo>
                    <a:pt x="2707" y="23033"/>
                  </a:lnTo>
                  <a:lnTo>
                    <a:pt x="2632" y="23008"/>
                  </a:lnTo>
                  <a:lnTo>
                    <a:pt x="2557" y="22958"/>
                  </a:lnTo>
                  <a:lnTo>
                    <a:pt x="2482" y="23058"/>
                  </a:lnTo>
                  <a:lnTo>
                    <a:pt x="2557" y="23233"/>
                  </a:lnTo>
                  <a:lnTo>
                    <a:pt x="2707" y="23559"/>
                  </a:lnTo>
                  <a:lnTo>
                    <a:pt x="2807" y="23785"/>
                  </a:lnTo>
                  <a:lnTo>
                    <a:pt x="2908" y="23835"/>
                  </a:lnTo>
                  <a:lnTo>
                    <a:pt x="3384" y="23785"/>
                  </a:lnTo>
                  <a:cubicBezTo>
                    <a:pt x="3434" y="23785"/>
                    <a:pt x="3459" y="23785"/>
                    <a:pt x="3484" y="23835"/>
                  </a:cubicBezTo>
                  <a:lnTo>
                    <a:pt x="3559" y="23910"/>
                  </a:lnTo>
                  <a:cubicBezTo>
                    <a:pt x="3584" y="23960"/>
                    <a:pt x="3584" y="24010"/>
                    <a:pt x="3559" y="24060"/>
                  </a:cubicBezTo>
                  <a:lnTo>
                    <a:pt x="3334" y="24361"/>
                  </a:lnTo>
                  <a:lnTo>
                    <a:pt x="3284" y="24411"/>
                  </a:lnTo>
                  <a:lnTo>
                    <a:pt x="3083" y="24511"/>
                  </a:lnTo>
                  <a:lnTo>
                    <a:pt x="2807" y="24612"/>
                  </a:lnTo>
                  <a:lnTo>
                    <a:pt x="2632" y="24712"/>
                  </a:lnTo>
                  <a:lnTo>
                    <a:pt x="2557" y="24887"/>
                  </a:lnTo>
                  <a:lnTo>
                    <a:pt x="2607" y="25113"/>
                  </a:lnTo>
                  <a:lnTo>
                    <a:pt x="2682" y="25138"/>
                  </a:lnTo>
                  <a:lnTo>
                    <a:pt x="3208" y="25013"/>
                  </a:lnTo>
                  <a:cubicBezTo>
                    <a:pt x="3222" y="25006"/>
                    <a:pt x="3235" y="25003"/>
                    <a:pt x="3248" y="25003"/>
                  </a:cubicBezTo>
                  <a:cubicBezTo>
                    <a:pt x="3284" y="25003"/>
                    <a:pt x="3315" y="25026"/>
                    <a:pt x="3334" y="25063"/>
                  </a:cubicBezTo>
                  <a:cubicBezTo>
                    <a:pt x="3359" y="25113"/>
                    <a:pt x="3359" y="25163"/>
                    <a:pt x="3334" y="25188"/>
                  </a:cubicBezTo>
                  <a:lnTo>
                    <a:pt x="3058" y="25589"/>
                  </a:lnTo>
                  <a:lnTo>
                    <a:pt x="2958" y="25765"/>
                  </a:lnTo>
                  <a:lnTo>
                    <a:pt x="2958" y="25915"/>
                  </a:lnTo>
                  <a:lnTo>
                    <a:pt x="3008" y="25965"/>
                  </a:lnTo>
                  <a:lnTo>
                    <a:pt x="3133" y="25965"/>
                  </a:lnTo>
                  <a:lnTo>
                    <a:pt x="3309" y="25915"/>
                  </a:lnTo>
                  <a:lnTo>
                    <a:pt x="3459" y="25790"/>
                  </a:lnTo>
                  <a:lnTo>
                    <a:pt x="4136" y="25063"/>
                  </a:lnTo>
                  <a:lnTo>
                    <a:pt x="4161" y="25038"/>
                  </a:lnTo>
                  <a:lnTo>
                    <a:pt x="4537" y="24787"/>
                  </a:lnTo>
                  <a:lnTo>
                    <a:pt x="4537" y="24762"/>
                  </a:lnTo>
                  <a:lnTo>
                    <a:pt x="4988" y="24537"/>
                  </a:lnTo>
                  <a:lnTo>
                    <a:pt x="5113" y="24537"/>
                  </a:lnTo>
                  <a:cubicBezTo>
                    <a:pt x="5138" y="24562"/>
                    <a:pt x="5163" y="24612"/>
                    <a:pt x="5163" y="24637"/>
                  </a:cubicBezTo>
                  <a:lnTo>
                    <a:pt x="5163" y="24912"/>
                  </a:lnTo>
                  <a:lnTo>
                    <a:pt x="5238" y="25038"/>
                  </a:lnTo>
                  <a:lnTo>
                    <a:pt x="5364" y="25113"/>
                  </a:lnTo>
                  <a:lnTo>
                    <a:pt x="5539" y="25163"/>
                  </a:lnTo>
                  <a:lnTo>
                    <a:pt x="5890" y="24837"/>
                  </a:lnTo>
                  <a:lnTo>
                    <a:pt x="5915" y="24837"/>
                  </a:lnTo>
                  <a:lnTo>
                    <a:pt x="6191" y="24687"/>
                  </a:lnTo>
                  <a:cubicBezTo>
                    <a:pt x="6203" y="24674"/>
                    <a:pt x="6222" y="24668"/>
                    <a:pt x="6244" y="24668"/>
                  </a:cubicBezTo>
                  <a:cubicBezTo>
                    <a:pt x="6266" y="24668"/>
                    <a:pt x="6291" y="24674"/>
                    <a:pt x="6316" y="24687"/>
                  </a:cubicBezTo>
                  <a:lnTo>
                    <a:pt x="6441" y="24787"/>
                  </a:lnTo>
                  <a:cubicBezTo>
                    <a:pt x="6467" y="24812"/>
                    <a:pt x="6492" y="24837"/>
                    <a:pt x="6492" y="24887"/>
                  </a:cubicBezTo>
                  <a:lnTo>
                    <a:pt x="6441" y="25339"/>
                  </a:lnTo>
                  <a:lnTo>
                    <a:pt x="6416" y="25389"/>
                  </a:lnTo>
                  <a:lnTo>
                    <a:pt x="6316" y="25539"/>
                  </a:lnTo>
                  <a:lnTo>
                    <a:pt x="6241" y="25589"/>
                  </a:lnTo>
                  <a:lnTo>
                    <a:pt x="5740" y="25740"/>
                  </a:lnTo>
                  <a:lnTo>
                    <a:pt x="5690" y="25740"/>
                  </a:lnTo>
                  <a:lnTo>
                    <a:pt x="5238" y="25765"/>
                  </a:lnTo>
                  <a:lnTo>
                    <a:pt x="4938" y="25865"/>
                  </a:lnTo>
                  <a:lnTo>
                    <a:pt x="4662" y="25990"/>
                  </a:lnTo>
                  <a:lnTo>
                    <a:pt x="4436" y="26316"/>
                  </a:lnTo>
                  <a:lnTo>
                    <a:pt x="4236" y="26692"/>
                  </a:lnTo>
                  <a:lnTo>
                    <a:pt x="4261" y="27068"/>
                  </a:lnTo>
                  <a:lnTo>
                    <a:pt x="4261" y="27118"/>
                  </a:lnTo>
                  <a:lnTo>
                    <a:pt x="4186" y="27394"/>
                  </a:lnTo>
                  <a:lnTo>
                    <a:pt x="4261" y="27594"/>
                  </a:lnTo>
                  <a:lnTo>
                    <a:pt x="4286" y="27644"/>
                  </a:lnTo>
                  <a:lnTo>
                    <a:pt x="4286" y="27820"/>
                  </a:lnTo>
                  <a:lnTo>
                    <a:pt x="5038" y="28045"/>
                  </a:lnTo>
                  <a:lnTo>
                    <a:pt x="5364" y="27970"/>
                  </a:lnTo>
                  <a:lnTo>
                    <a:pt x="5740" y="27895"/>
                  </a:lnTo>
                  <a:cubicBezTo>
                    <a:pt x="5765" y="27895"/>
                    <a:pt x="5815" y="27895"/>
                    <a:pt x="5840" y="27920"/>
                  </a:cubicBezTo>
                  <a:lnTo>
                    <a:pt x="5965" y="28045"/>
                  </a:lnTo>
                  <a:lnTo>
                    <a:pt x="6015" y="28020"/>
                  </a:lnTo>
                  <a:lnTo>
                    <a:pt x="6091" y="27644"/>
                  </a:lnTo>
                  <a:lnTo>
                    <a:pt x="6141" y="27268"/>
                  </a:lnTo>
                  <a:lnTo>
                    <a:pt x="6241" y="26867"/>
                  </a:lnTo>
                  <a:lnTo>
                    <a:pt x="6241" y="26817"/>
                  </a:lnTo>
                  <a:lnTo>
                    <a:pt x="6416" y="26617"/>
                  </a:lnTo>
                  <a:cubicBezTo>
                    <a:pt x="6453" y="26580"/>
                    <a:pt x="6490" y="26557"/>
                    <a:pt x="6526" y="26557"/>
                  </a:cubicBezTo>
                  <a:cubicBezTo>
                    <a:pt x="6540" y="26557"/>
                    <a:pt x="6553" y="26560"/>
                    <a:pt x="6567" y="26567"/>
                  </a:cubicBezTo>
                  <a:lnTo>
                    <a:pt x="6792" y="26667"/>
                  </a:lnTo>
                  <a:cubicBezTo>
                    <a:pt x="6842" y="26692"/>
                    <a:pt x="6868" y="26742"/>
                    <a:pt x="6842" y="26817"/>
                  </a:cubicBezTo>
                  <a:lnTo>
                    <a:pt x="6717" y="27419"/>
                  </a:lnTo>
                  <a:lnTo>
                    <a:pt x="6893" y="27820"/>
                  </a:lnTo>
                  <a:lnTo>
                    <a:pt x="7143" y="28221"/>
                  </a:lnTo>
                  <a:lnTo>
                    <a:pt x="7168" y="28271"/>
                  </a:lnTo>
                  <a:lnTo>
                    <a:pt x="7243" y="28722"/>
                  </a:lnTo>
                  <a:cubicBezTo>
                    <a:pt x="7243" y="28772"/>
                    <a:pt x="7218" y="28822"/>
                    <a:pt x="7168" y="28847"/>
                  </a:cubicBezTo>
                  <a:cubicBezTo>
                    <a:pt x="7156" y="28860"/>
                    <a:pt x="7131" y="28866"/>
                    <a:pt x="7106" y="28866"/>
                  </a:cubicBezTo>
                  <a:cubicBezTo>
                    <a:pt x="7081" y="28866"/>
                    <a:pt x="7055" y="28860"/>
                    <a:pt x="7043" y="28847"/>
                  </a:cubicBezTo>
                  <a:lnTo>
                    <a:pt x="6893" y="28722"/>
                  </a:lnTo>
                  <a:lnTo>
                    <a:pt x="6742" y="28672"/>
                  </a:lnTo>
                  <a:lnTo>
                    <a:pt x="6717" y="28672"/>
                  </a:lnTo>
                  <a:lnTo>
                    <a:pt x="6742" y="28747"/>
                  </a:lnTo>
                  <a:lnTo>
                    <a:pt x="6742" y="28897"/>
                  </a:lnTo>
                  <a:cubicBezTo>
                    <a:pt x="6742" y="28948"/>
                    <a:pt x="6692" y="28998"/>
                    <a:pt x="6617" y="28998"/>
                  </a:cubicBezTo>
                  <a:lnTo>
                    <a:pt x="5639" y="29123"/>
                  </a:lnTo>
                  <a:lnTo>
                    <a:pt x="5840" y="29574"/>
                  </a:lnTo>
                  <a:lnTo>
                    <a:pt x="6492" y="30226"/>
                  </a:lnTo>
                  <a:lnTo>
                    <a:pt x="7193" y="30652"/>
                  </a:lnTo>
                  <a:lnTo>
                    <a:pt x="7770" y="30727"/>
                  </a:lnTo>
                  <a:lnTo>
                    <a:pt x="8171" y="30602"/>
                  </a:lnTo>
                  <a:lnTo>
                    <a:pt x="8246" y="30476"/>
                  </a:lnTo>
                  <a:lnTo>
                    <a:pt x="8196" y="29800"/>
                  </a:lnTo>
                  <a:lnTo>
                    <a:pt x="8221" y="29724"/>
                  </a:lnTo>
                  <a:lnTo>
                    <a:pt x="8371" y="29474"/>
                  </a:lnTo>
                  <a:lnTo>
                    <a:pt x="8446" y="29424"/>
                  </a:lnTo>
                  <a:lnTo>
                    <a:pt x="9599" y="29098"/>
                  </a:lnTo>
                  <a:cubicBezTo>
                    <a:pt x="9624" y="29098"/>
                    <a:pt x="9675" y="29098"/>
                    <a:pt x="9700" y="29148"/>
                  </a:cubicBezTo>
                  <a:cubicBezTo>
                    <a:pt x="9750" y="29173"/>
                    <a:pt x="9750" y="29198"/>
                    <a:pt x="9750" y="29248"/>
                  </a:cubicBezTo>
                  <a:lnTo>
                    <a:pt x="9675" y="29524"/>
                  </a:lnTo>
                  <a:lnTo>
                    <a:pt x="9624" y="29599"/>
                  </a:lnTo>
                  <a:lnTo>
                    <a:pt x="9524" y="29674"/>
                  </a:lnTo>
                  <a:lnTo>
                    <a:pt x="9474" y="29699"/>
                  </a:lnTo>
                  <a:lnTo>
                    <a:pt x="9324" y="29724"/>
                  </a:lnTo>
                  <a:lnTo>
                    <a:pt x="9073" y="29875"/>
                  </a:lnTo>
                  <a:lnTo>
                    <a:pt x="9023" y="29900"/>
                  </a:lnTo>
                  <a:lnTo>
                    <a:pt x="8898" y="29900"/>
                  </a:lnTo>
                  <a:lnTo>
                    <a:pt x="8998" y="30025"/>
                  </a:lnTo>
                  <a:lnTo>
                    <a:pt x="9023" y="30075"/>
                  </a:lnTo>
                  <a:lnTo>
                    <a:pt x="9073" y="30176"/>
                  </a:lnTo>
                  <a:lnTo>
                    <a:pt x="9073" y="30251"/>
                  </a:lnTo>
                  <a:lnTo>
                    <a:pt x="8948" y="30827"/>
                  </a:lnTo>
                  <a:lnTo>
                    <a:pt x="8923" y="30877"/>
                  </a:lnTo>
                  <a:lnTo>
                    <a:pt x="8722" y="31103"/>
                  </a:lnTo>
                  <a:lnTo>
                    <a:pt x="8672" y="31128"/>
                  </a:lnTo>
                  <a:lnTo>
                    <a:pt x="8396" y="31253"/>
                  </a:lnTo>
                  <a:lnTo>
                    <a:pt x="8371" y="31278"/>
                  </a:lnTo>
                  <a:lnTo>
                    <a:pt x="8998" y="31404"/>
                  </a:lnTo>
                  <a:lnTo>
                    <a:pt x="9700" y="31404"/>
                  </a:lnTo>
                  <a:lnTo>
                    <a:pt x="11279" y="30752"/>
                  </a:lnTo>
                  <a:lnTo>
                    <a:pt x="11304" y="30727"/>
                  </a:lnTo>
                  <a:lnTo>
                    <a:pt x="11354" y="30752"/>
                  </a:lnTo>
                  <a:lnTo>
                    <a:pt x="12206" y="31128"/>
                  </a:lnTo>
                  <a:lnTo>
                    <a:pt x="12231" y="31128"/>
                  </a:lnTo>
                  <a:lnTo>
                    <a:pt x="12933" y="31730"/>
                  </a:lnTo>
                  <a:lnTo>
                    <a:pt x="13760" y="31830"/>
                  </a:lnTo>
                  <a:lnTo>
                    <a:pt x="14587" y="31604"/>
                  </a:lnTo>
                  <a:lnTo>
                    <a:pt x="15389" y="31203"/>
                  </a:lnTo>
                  <a:lnTo>
                    <a:pt x="15414" y="31203"/>
                  </a:lnTo>
                  <a:lnTo>
                    <a:pt x="15965" y="31003"/>
                  </a:lnTo>
                  <a:lnTo>
                    <a:pt x="16141" y="30376"/>
                  </a:lnTo>
                  <a:lnTo>
                    <a:pt x="16166" y="30326"/>
                  </a:lnTo>
                  <a:lnTo>
                    <a:pt x="16467" y="30000"/>
                  </a:lnTo>
                  <a:lnTo>
                    <a:pt x="16517" y="29950"/>
                  </a:lnTo>
                  <a:lnTo>
                    <a:pt x="16968" y="29775"/>
                  </a:lnTo>
                  <a:lnTo>
                    <a:pt x="17168" y="29499"/>
                  </a:lnTo>
                  <a:lnTo>
                    <a:pt x="17319" y="29123"/>
                  </a:lnTo>
                  <a:lnTo>
                    <a:pt x="17344" y="29073"/>
                  </a:lnTo>
                  <a:lnTo>
                    <a:pt x="17645" y="28772"/>
                  </a:lnTo>
                  <a:cubicBezTo>
                    <a:pt x="17670" y="28747"/>
                    <a:pt x="17720" y="28722"/>
                    <a:pt x="17770" y="28722"/>
                  </a:cubicBezTo>
                  <a:lnTo>
                    <a:pt x="18146" y="28797"/>
                  </a:lnTo>
                  <a:lnTo>
                    <a:pt x="18221" y="28847"/>
                  </a:lnTo>
                  <a:lnTo>
                    <a:pt x="18246" y="28897"/>
                  </a:lnTo>
                  <a:lnTo>
                    <a:pt x="18597" y="28647"/>
                  </a:lnTo>
                  <a:lnTo>
                    <a:pt x="19700" y="26592"/>
                  </a:lnTo>
                  <a:lnTo>
                    <a:pt x="19750" y="26542"/>
                  </a:lnTo>
                  <a:lnTo>
                    <a:pt x="20025" y="26341"/>
                  </a:lnTo>
                  <a:lnTo>
                    <a:pt x="20176" y="26115"/>
                  </a:lnTo>
                  <a:lnTo>
                    <a:pt x="20301" y="25890"/>
                  </a:lnTo>
                  <a:lnTo>
                    <a:pt x="21329" y="23960"/>
                  </a:lnTo>
                  <a:lnTo>
                    <a:pt x="22181" y="21880"/>
                  </a:lnTo>
                  <a:lnTo>
                    <a:pt x="23334" y="19374"/>
                  </a:lnTo>
                  <a:lnTo>
                    <a:pt x="23484" y="18872"/>
                  </a:lnTo>
                  <a:lnTo>
                    <a:pt x="23384" y="18346"/>
                  </a:lnTo>
                  <a:lnTo>
                    <a:pt x="23384" y="18271"/>
                  </a:lnTo>
                  <a:lnTo>
                    <a:pt x="23635" y="17845"/>
                  </a:lnTo>
                  <a:lnTo>
                    <a:pt x="23660" y="17820"/>
                  </a:lnTo>
                  <a:lnTo>
                    <a:pt x="24010" y="17394"/>
                  </a:lnTo>
                  <a:lnTo>
                    <a:pt x="24036" y="17343"/>
                  </a:lnTo>
                  <a:lnTo>
                    <a:pt x="24386" y="17218"/>
                  </a:lnTo>
                  <a:lnTo>
                    <a:pt x="24537" y="16892"/>
                  </a:lnTo>
                  <a:lnTo>
                    <a:pt x="24361" y="16592"/>
                  </a:lnTo>
                  <a:lnTo>
                    <a:pt x="24136" y="16391"/>
                  </a:lnTo>
                  <a:lnTo>
                    <a:pt x="23710" y="16341"/>
                  </a:lnTo>
                  <a:lnTo>
                    <a:pt x="23685" y="16341"/>
                  </a:lnTo>
                  <a:lnTo>
                    <a:pt x="23208" y="16166"/>
                  </a:lnTo>
                  <a:lnTo>
                    <a:pt x="22582" y="16065"/>
                  </a:lnTo>
                  <a:lnTo>
                    <a:pt x="22557" y="16065"/>
                  </a:lnTo>
                  <a:lnTo>
                    <a:pt x="21479" y="15464"/>
                  </a:lnTo>
                  <a:lnTo>
                    <a:pt x="21003" y="15263"/>
                  </a:lnTo>
                  <a:lnTo>
                    <a:pt x="20978" y="15263"/>
                  </a:lnTo>
                  <a:lnTo>
                    <a:pt x="20527" y="14963"/>
                  </a:lnTo>
                  <a:lnTo>
                    <a:pt x="20076" y="14887"/>
                  </a:lnTo>
                  <a:lnTo>
                    <a:pt x="19574" y="15038"/>
                  </a:lnTo>
                  <a:cubicBezTo>
                    <a:pt x="19560" y="15045"/>
                    <a:pt x="19547" y="15048"/>
                    <a:pt x="19536" y="15048"/>
                  </a:cubicBezTo>
                  <a:cubicBezTo>
                    <a:pt x="19507" y="15048"/>
                    <a:pt x="19484" y="15030"/>
                    <a:pt x="19449" y="15013"/>
                  </a:cubicBezTo>
                  <a:lnTo>
                    <a:pt x="19023" y="14662"/>
                  </a:lnTo>
                  <a:cubicBezTo>
                    <a:pt x="18998" y="14637"/>
                    <a:pt x="18998" y="14587"/>
                    <a:pt x="18998" y="14562"/>
                  </a:cubicBezTo>
                  <a:lnTo>
                    <a:pt x="19023" y="14161"/>
                  </a:lnTo>
                  <a:lnTo>
                    <a:pt x="19048" y="14110"/>
                  </a:lnTo>
                  <a:lnTo>
                    <a:pt x="19249" y="13734"/>
                  </a:lnTo>
                  <a:lnTo>
                    <a:pt x="19299" y="13283"/>
                  </a:lnTo>
                  <a:lnTo>
                    <a:pt x="19324" y="12957"/>
                  </a:lnTo>
                  <a:lnTo>
                    <a:pt x="18973" y="13083"/>
                  </a:lnTo>
                  <a:cubicBezTo>
                    <a:pt x="18959" y="13090"/>
                    <a:pt x="18946" y="13093"/>
                    <a:pt x="18933" y="13093"/>
                  </a:cubicBezTo>
                  <a:cubicBezTo>
                    <a:pt x="18898" y="13093"/>
                    <a:pt x="18866" y="13069"/>
                    <a:pt x="18848" y="13033"/>
                  </a:cubicBezTo>
                  <a:lnTo>
                    <a:pt x="18622" y="12757"/>
                  </a:lnTo>
                  <a:cubicBezTo>
                    <a:pt x="18572" y="12707"/>
                    <a:pt x="18572" y="12632"/>
                    <a:pt x="18622" y="12607"/>
                  </a:cubicBezTo>
                  <a:lnTo>
                    <a:pt x="19123" y="11980"/>
                  </a:lnTo>
                  <a:lnTo>
                    <a:pt x="19048" y="11604"/>
                  </a:lnTo>
                  <a:lnTo>
                    <a:pt x="18898" y="11178"/>
                  </a:lnTo>
                  <a:lnTo>
                    <a:pt x="18898" y="11103"/>
                  </a:lnTo>
                  <a:lnTo>
                    <a:pt x="18998" y="10802"/>
                  </a:lnTo>
                  <a:lnTo>
                    <a:pt x="18998" y="10426"/>
                  </a:lnTo>
                  <a:lnTo>
                    <a:pt x="18948" y="10050"/>
                  </a:lnTo>
                  <a:cubicBezTo>
                    <a:pt x="18948" y="10025"/>
                    <a:pt x="18973" y="9975"/>
                    <a:pt x="18998" y="9950"/>
                  </a:cubicBezTo>
                  <a:lnTo>
                    <a:pt x="19975" y="9248"/>
                  </a:lnTo>
                  <a:lnTo>
                    <a:pt x="20025" y="9223"/>
                  </a:lnTo>
                  <a:lnTo>
                    <a:pt x="20351" y="9098"/>
                  </a:lnTo>
                  <a:lnTo>
                    <a:pt x="20552" y="8822"/>
                  </a:lnTo>
                  <a:lnTo>
                    <a:pt x="20627" y="7920"/>
                  </a:lnTo>
                  <a:lnTo>
                    <a:pt x="20226" y="7293"/>
                  </a:lnTo>
                  <a:lnTo>
                    <a:pt x="19900" y="7243"/>
                  </a:lnTo>
                  <a:lnTo>
                    <a:pt x="19875" y="7218"/>
                  </a:lnTo>
                  <a:lnTo>
                    <a:pt x="19524" y="7068"/>
                  </a:lnTo>
                  <a:lnTo>
                    <a:pt x="19474" y="6993"/>
                  </a:lnTo>
                  <a:lnTo>
                    <a:pt x="19223" y="6366"/>
                  </a:lnTo>
                  <a:lnTo>
                    <a:pt x="18898" y="6341"/>
                  </a:lnTo>
                  <a:lnTo>
                    <a:pt x="18447" y="6366"/>
                  </a:lnTo>
                  <a:lnTo>
                    <a:pt x="18371" y="6341"/>
                  </a:lnTo>
                  <a:lnTo>
                    <a:pt x="17895" y="5990"/>
                  </a:lnTo>
                  <a:lnTo>
                    <a:pt x="17845" y="5940"/>
                  </a:lnTo>
                  <a:lnTo>
                    <a:pt x="17594" y="5288"/>
                  </a:lnTo>
                  <a:lnTo>
                    <a:pt x="17594" y="5263"/>
                  </a:lnTo>
                  <a:lnTo>
                    <a:pt x="17494" y="4135"/>
                  </a:lnTo>
                  <a:lnTo>
                    <a:pt x="17344" y="3609"/>
                  </a:lnTo>
                  <a:lnTo>
                    <a:pt x="17269" y="3559"/>
                  </a:lnTo>
                  <a:lnTo>
                    <a:pt x="17218" y="3559"/>
                  </a:lnTo>
                  <a:lnTo>
                    <a:pt x="17143" y="3634"/>
                  </a:lnTo>
                  <a:lnTo>
                    <a:pt x="17068" y="3659"/>
                  </a:lnTo>
                  <a:lnTo>
                    <a:pt x="16943" y="3684"/>
                  </a:lnTo>
                  <a:lnTo>
                    <a:pt x="16868" y="3659"/>
                  </a:lnTo>
                  <a:lnTo>
                    <a:pt x="16592" y="3459"/>
                  </a:lnTo>
                  <a:lnTo>
                    <a:pt x="15840" y="3734"/>
                  </a:lnTo>
                  <a:lnTo>
                    <a:pt x="15790" y="3734"/>
                  </a:lnTo>
                  <a:lnTo>
                    <a:pt x="15038" y="3559"/>
                  </a:lnTo>
                  <a:lnTo>
                    <a:pt x="15013" y="3534"/>
                  </a:lnTo>
                  <a:lnTo>
                    <a:pt x="14712" y="3358"/>
                  </a:lnTo>
                  <a:lnTo>
                    <a:pt x="14411" y="3083"/>
                  </a:lnTo>
                  <a:lnTo>
                    <a:pt x="14361" y="2983"/>
                  </a:lnTo>
                  <a:lnTo>
                    <a:pt x="14361" y="2531"/>
                  </a:lnTo>
                  <a:lnTo>
                    <a:pt x="14361" y="2481"/>
                  </a:lnTo>
                  <a:lnTo>
                    <a:pt x="14512" y="2055"/>
                  </a:lnTo>
                  <a:lnTo>
                    <a:pt x="14512" y="2030"/>
                  </a:lnTo>
                  <a:lnTo>
                    <a:pt x="14662" y="1805"/>
                  </a:lnTo>
                  <a:lnTo>
                    <a:pt x="14612" y="1779"/>
                  </a:lnTo>
                  <a:lnTo>
                    <a:pt x="14512" y="1754"/>
                  </a:lnTo>
                  <a:lnTo>
                    <a:pt x="14411" y="1779"/>
                  </a:lnTo>
                  <a:lnTo>
                    <a:pt x="14311" y="1855"/>
                  </a:lnTo>
                  <a:lnTo>
                    <a:pt x="14086" y="2155"/>
                  </a:lnTo>
                  <a:lnTo>
                    <a:pt x="14061" y="2180"/>
                  </a:lnTo>
                  <a:lnTo>
                    <a:pt x="13785" y="2456"/>
                  </a:lnTo>
                  <a:lnTo>
                    <a:pt x="13710" y="2506"/>
                  </a:lnTo>
                  <a:lnTo>
                    <a:pt x="13284" y="2581"/>
                  </a:lnTo>
                  <a:lnTo>
                    <a:pt x="13183" y="2556"/>
                  </a:lnTo>
                  <a:lnTo>
                    <a:pt x="12807" y="2306"/>
                  </a:lnTo>
                  <a:lnTo>
                    <a:pt x="12757" y="2231"/>
                  </a:lnTo>
                  <a:lnTo>
                    <a:pt x="12682" y="2005"/>
                  </a:lnTo>
                  <a:lnTo>
                    <a:pt x="12682" y="1980"/>
                  </a:lnTo>
                  <a:lnTo>
                    <a:pt x="12657" y="1779"/>
                  </a:lnTo>
                  <a:lnTo>
                    <a:pt x="12607" y="1855"/>
                  </a:lnTo>
                  <a:lnTo>
                    <a:pt x="12557" y="2055"/>
                  </a:lnTo>
                  <a:lnTo>
                    <a:pt x="12557" y="2832"/>
                  </a:lnTo>
                  <a:lnTo>
                    <a:pt x="12532" y="2882"/>
                  </a:lnTo>
                  <a:lnTo>
                    <a:pt x="12306" y="3283"/>
                  </a:lnTo>
                  <a:cubicBezTo>
                    <a:pt x="12288" y="3320"/>
                    <a:pt x="12256" y="3343"/>
                    <a:pt x="12221" y="3343"/>
                  </a:cubicBezTo>
                  <a:cubicBezTo>
                    <a:pt x="12208" y="3343"/>
                    <a:pt x="12194" y="3340"/>
                    <a:pt x="12181" y="3333"/>
                  </a:cubicBezTo>
                  <a:lnTo>
                    <a:pt x="12131" y="3333"/>
                  </a:lnTo>
                  <a:lnTo>
                    <a:pt x="11454" y="3008"/>
                  </a:lnTo>
                  <a:lnTo>
                    <a:pt x="11404" y="2983"/>
                  </a:lnTo>
                  <a:lnTo>
                    <a:pt x="10777" y="2406"/>
                  </a:lnTo>
                  <a:lnTo>
                    <a:pt x="10577" y="2206"/>
                  </a:lnTo>
                  <a:lnTo>
                    <a:pt x="10401" y="2231"/>
                  </a:lnTo>
                  <a:cubicBezTo>
                    <a:pt x="10351" y="2231"/>
                    <a:pt x="10301" y="2206"/>
                    <a:pt x="10276" y="2180"/>
                  </a:cubicBezTo>
                  <a:lnTo>
                    <a:pt x="10076" y="1855"/>
                  </a:lnTo>
                  <a:lnTo>
                    <a:pt x="10076" y="1830"/>
                  </a:lnTo>
                  <a:lnTo>
                    <a:pt x="9950" y="1454"/>
                  </a:lnTo>
                  <a:lnTo>
                    <a:pt x="9775" y="1278"/>
                  </a:lnTo>
                  <a:lnTo>
                    <a:pt x="9574" y="1103"/>
                  </a:lnTo>
                  <a:lnTo>
                    <a:pt x="9549" y="1053"/>
                  </a:lnTo>
                  <a:lnTo>
                    <a:pt x="9399" y="727"/>
                  </a:lnTo>
                  <a:lnTo>
                    <a:pt x="8497" y="125"/>
                  </a:lnTo>
                  <a:lnTo>
                    <a:pt x="81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9"/>
            <p:cNvSpPr/>
            <p:nvPr/>
          </p:nvSpPr>
          <p:spPr>
            <a:xfrm>
              <a:off x="3111901" y="3071517"/>
              <a:ext cx="799665" cy="558796"/>
            </a:xfrm>
            <a:custGeom>
              <a:rect b="b" l="l" r="r" t="t"/>
              <a:pathLst>
                <a:path extrusionOk="0" h="19826" w="28372">
                  <a:moveTo>
                    <a:pt x="12232" y="1"/>
                  </a:moveTo>
                  <a:lnTo>
                    <a:pt x="10277" y="602"/>
                  </a:lnTo>
                  <a:lnTo>
                    <a:pt x="9199" y="853"/>
                  </a:lnTo>
                  <a:lnTo>
                    <a:pt x="9174" y="853"/>
                  </a:lnTo>
                  <a:lnTo>
                    <a:pt x="8322" y="928"/>
                  </a:lnTo>
                  <a:lnTo>
                    <a:pt x="7745" y="1655"/>
                  </a:lnTo>
                  <a:lnTo>
                    <a:pt x="8472" y="1429"/>
                  </a:lnTo>
                  <a:cubicBezTo>
                    <a:pt x="8522" y="1429"/>
                    <a:pt x="8572" y="1429"/>
                    <a:pt x="8597" y="1455"/>
                  </a:cubicBezTo>
                  <a:cubicBezTo>
                    <a:pt x="8623" y="1480"/>
                    <a:pt x="8648" y="1530"/>
                    <a:pt x="8648" y="1555"/>
                  </a:cubicBezTo>
                  <a:lnTo>
                    <a:pt x="8597" y="1906"/>
                  </a:lnTo>
                  <a:lnTo>
                    <a:pt x="8547" y="1981"/>
                  </a:lnTo>
                  <a:lnTo>
                    <a:pt x="8171" y="2257"/>
                  </a:lnTo>
                  <a:lnTo>
                    <a:pt x="8146" y="2257"/>
                  </a:lnTo>
                  <a:lnTo>
                    <a:pt x="7269" y="2607"/>
                  </a:lnTo>
                  <a:lnTo>
                    <a:pt x="6567" y="3134"/>
                  </a:lnTo>
                  <a:lnTo>
                    <a:pt x="6567" y="3159"/>
                  </a:lnTo>
                  <a:lnTo>
                    <a:pt x="6166" y="3359"/>
                  </a:lnTo>
                  <a:lnTo>
                    <a:pt x="6066" y="3359"/>
                  </a:lnTo>
                  <a:lnTo>
                    <a:pt x="5790" y="3284"/>
                  </a:lnTo>
                  <a:lnTo>
                    <a:pt x="5540" y="3434"/>
                  </a:lnTo>
                  <a:lnTo>
                    <a:pt x="5465" y="3460"/>
                  </a:lnTo>
                  <a:lnTo>
                    <a:pt x="4512" y="3510"/>
                  </a:lnTo>
                  <a:lnTo>
                    <a:pt x="3585" y="3635"/>
                  </a:lnTo>
                  <a:lnTo>
                    <a:pt x="1981" y="3810"/>
                  </a:lnTo>
                  <a:lnTo>
                    <a:pt x="2031" y="4287"/>
                  </a:lnTo>
                  <a:lnTo>
                    <a:pt x="2758" y="4161"/>
                  </a:lnTo>
                  <a:lnTo>
                    <a:pt x="2808" y="4161"/>
                  </a:lnTo>
                  <a:lnTo>
                    <a:pt x="3384" y="4362"/>
                  </a:lnTo>
                  <a:lnTo>
                    <a:pt x="3409" y="4387"/>
                  </a:lnTo>
                  <a:lnTo>
                    <a:pt x="3585" y="4537"/>
                  </a:lnTo>
                  <a:lnTo>
                    <a:pt x="3635" y="4612"/>
                  </a:lnTo>
                  <a:lnTo>
                    <a:pt x="3685" y="5164"/>
                  </a:lnTo>
                  <a:lnTo>
                    <a:pt x="3710" y="5490"/>
                  </a:lnTo>
                  <a:lnTo>
                    <a:pt x="4512" y="5540"/>
                  </a:lnTo>
                  <a:lnTo>
                    <a:pt x="5414" y="5615"/>
                  </a:lnTo>
                  <a:lnTo>
                    <a:pt x="5866" y="5590"/>
                  </a:lnTo>
                  <a:lnTo>
                    <a:pt x="7219" y="5038"/>
                  </a:lnTo>
                  <a:lnTo>
                    <a:pt x="7269" y="4988"/>
                  </a:lnTo>
                  <a:cubicBezTo>
                    <a:pt x="7282" y="4976"/>
                    <a:pt x="7300" y="4970"/>
                    <a:pt x="7322" y="4970"/>
                  </a:cubicBezTo>
                  <a:cubicBezTo>
                    <a:pt x="7344" y="4970"/>
                    <a:pt x="7369" y="4976"/>
                    <a:pt x="7394" y="4988"/>
                  </a:cubicBezTo>
                  <a:lnTo>
                    <a:pt x="7620" y="5064"/>
                  </a:lnTo>
                  <a:lnTo>
                    <a:pt x="7645" y="5089"/>
                  </a:lnTo>
                  <a:lnTo>
                    <a:pt x="7846" y="5239"/>
                  </a:lnTo>
                  <a:lnTo>
                    <a:pt x="7896" y="5289"/>
                  </a:lnTo>
                  <a:lnTo>
                    <a:pt x="7996" y="5465"/>
                  </a:lnTo>
                  <a:cubicBezTo>
                    <a:pt x="8021" y="5515"/>
                    <a:pt x="7996" y="5590"/>
                    <a:pt x="7946" y="5615"/>
                  </a:cubicBezTo>
                  <a:lnTo>
                    <a:pt x="7871" y="5690"/>
                  </a:lnTo>
                  <a:lnTo>
                    <a:pt x="7821" y="5715"/>
                  </a:lnTo>
                  <a:lnTo>
                    <a:pt x="7595" y="5765"/>
                  </a:lnTo>
                  <a:lnTo>
                    <a:pt x="7545" y="5815"/>
                  </a:lnTo>
                  <a:lnTo>
                    <a:pt x="7520" y="5966"/>
                  </a:lnTo>
                  <a:lnTo>
                    <a:pt x="7495" y="5991"/>
                  </a:lnTo>
                  <a:lnTo>
                    <a:pt x="7369" y="6216"/>
                  </a:lnTo>
                  <a:lnTo>
                    <a:pt x="7319" y="6267"/>
                  </a:lnTo>
                  <a:lnTo>
                    <a:pt x="7169" y="6342"/>
                  </a:lnTo>
                  <a:lnTo>
                    <a:pt x="7119" y="6367"/>
                  </a:lnTo>
                  <a:lnTo>
                    <a:pt x="6893" y="6367"/>
                  </a:lnTo>
                  <a:lnTo>
                    <a:pt x="6868" y="6392"/>
                  </a:lnTo>
                  <a:lnTo>
                    <a:pt x="5815" y="6317"/>
                  </a:lnTo>
                  <a:lnTo>
                    <a:pt x="5690" y="6342"/>
                  </a:lnTo>
                  <a:lnTo>
                    <a:pt x="5565" y="6442"/>
                  </a:lnTo>
                  <a:lnTo>
                    <a:pt x="5440" y="6617"/>
                  </a:lnTo>
                  <a:lnTo>
                    <a:pt x="5414" y="6718"/>
                  </a:lnTo>
                  <a:lnTo>
                    <a:pt x="5515" y="6768"/>
                  </a:lnTo>
                  <a:lnTo>
                    <a:pt x="5841" y="7018"/>
                  </a:lnTo>
                  <a:lnTo>
                    <a:pt x="6242" y="7294"/>
                  </a:lnTo>
                  <a:lnTo>
                    <a:pt x="6617" y="7470"/>
                  </a:lnTo>
                  <a:lnTo>
                    <a:pt x="6643" y="7495"/>
                  </a:lnTo>
                  <a:lnTo>
                    <a:pt x="7069" y="7820"/>
                  </a:lnTo>
                  <a:cubicBezTo>
                    <a:pt x="7094" y="7846"/>
                    <a:pt x="7119" y="7896"/>
                    <a:pt x="7094" y="7921"/>
                  </a:cubicBezTo>
                  <a:lnTo>
                    <a:pt x="7094" y="8221"/>
                  </a:lnTo>
                  <a:lnTo>
                    <a:pt x="7069" y="8221"/>
                  </a:lnTo>
                  <a:lnTo>
                    <a:pt x="7019" y="8497"/>
                  </a:lnTo>
                  <a:lnTo>
                    <a:pt x="7019" y="8522"/>
                  </a:lnTo>
                  <a:lnTo>
                    <a:pt x="6918" y="8698"/>
                  </a:lnTo>
                  <a:cubicBezTo>
                    <a:pt x="6918" y="8748"/>
                    <a:pt x="6868" y="8773"/>
                    <a:pt x="6818" y="8773"/>
                  </a:cubicBezTo>
                  <a:cubicBezTo>
                    <a:pt x="6768" y="8773"/>
                    <a:pt x="6743" y="8748"/>
                    <a:pt x="6718" y="8723"/>
                  </a:cubicBezTo>
                  <a:lnTo>
                    <a:pt x="6542" y="8397"/>
                  </a:lnTo>
                  <a:lnTo>
                    <a:pt x="6292" y="8347"/>
                  </a:lnTo>
                  <a:lnTo>
                    <a:pt x="6242" y="8322"/>
                  </a:lnTo>
                  <a:lnTo>
                    <a:pt x="5841" y="8021"/>
                  </a:lnTo>
                  <a:lnTo>
                    <a:pt x="5214" y="7946"/>
                  </a:lnTo>
                  <a:lnTo>
                    <a:pt x="4587" y="7996"/>
                  </a:lnTo>
                  <a:lnTo>
                    <a:pt x="4487" y="8071"/>
                  </a:lnTo>
                  <a:lnTo>
                    <a:pt x="4487" y="8096"/>
                  </a:lnTo>
                  <a:lnTo>
                    <a:pt x="4036" y="8372"/>
                  </a:lnTo>
                  <a:lnTo>
                    <a:pt x="3936" y="8998"/>
                  </a:lnTo>
                  <a:lnTo>
                    <a:pt x="3936" y="9074"/>
                  </a:lnTo>
                  <a:lnTo>
                    <a:pt x="3384" y="9800"/>
                  </a:lnTo>
                  <a:lnTo>
                    <a:pt x="3359" y="9851"/>
                  </a:lnTo>
                  <a:lnTo>
                    <a:pt x="2633" y="10226"/>
                  </a:lnTo>
                  <a:lnTo>
                    <a:pt x="2106" y="10552"/>
                  </a:lnTo>
                  <a:lnTo>
                    <a:pt x="1755" y="10953"/>
                  </a:lnTo>
                  <a:lnTo>
                    <a:pt x="1354" y="11354"/>
                  </a:lnTo>
                  <a:lnTo>
                    <a:pt x="1329" y="11379"/>
                  </a:lnTo>
                  <a:lnTo>
                    <a:pt x="928" y="11580"/>
                  </a:lnTo>
                  <a:lnTo>
                    <a:pt x="878" y="12307"/>
                  </a:lnTo>
                  <a:lnTo>
                    <a:pt x="1730" y="12833"/>
                  </a:lnTo>
                  <a:lnTo>
                    <a:pt x="4362" y="12407"/>
                  </a:lnTo>
                  <a:lnTo>
                    <a:pt x="4462" y="12407"/>
                  </a:lnTo>
                  <a:lnTo>
                    <a:pt x="4738" y="12582"/>
                  </a:lnTo>
                  <a:lnTo>
                    <a:pt x="4788" y="12633"/>
                  </a:lnTo>
                  <a:lnTo>
                    <a:pt x="4963" y="13034"/>
                  </a:lnTo>
                  <a:lnTo>
                    <a:pt x="4988" y="13059"/>
                  </a:lnTo>
                  <a:lnTo>
                    <a:pt x="5214" y="13936"/>
                  </a:lnTo>
                  <a:cubicBezTo>
                    <a:pt x="5239" y="13961"/>
                    <a:pt x="5214" y="14011"/>
                    <a:pt x="5189" y="14061"/>
                  </a:cubicBezTo>
                  <a:cubicBezTo>
                    <a:pt x="5164" y="14086"/>
                    <a:pt x="5114" y="14086"/>
                    <a:pt x="5064" y="14086"/>
                  </a:cubicBezTo>
                  <a:lnTo>
                    <a:pt x="4813" y="13986"/>
                  </a:lnTo>
                  <a:lnTo>
                    <a:pt x="4763" y="13961"/>
                  </a:lnTo>
                  <a:lnTo>
                    <a:pt x="4412" y="13510"/>
                  </a:lnTo>
                  <a:lnTo>
                    <a:pt x="4111" y="13184"/>
                  </a:lnTo>
                  <a:lnTo>
                    <a:pt x="3861" y="13259"/>
                  </a:lnTo>
                  <a:lnTo>
                    <a:pt x="3610" y="13610"/>
                  </a:lnTo>
                  <a:lnTo>
                    <a:pt x="3585" y="13635"/>
                  </a:lnTo>
                  <a:lnTo>
                    <a:pt x="3309" y="13861"/>
                  </a:lnTo>
                  <a:lnTo>
                    <a:pt x="3234" y="13886"/>
                  </a:lnTo>
                  <a:lnTo>
                    <a:pt x="2658" y="13936"/>
                  </a:lnTo>
                  <a:lnTo>
                    <a:pt x="1956" y="14061"/>
                  </a:lnTo>
                  <a:lnTo>
                    <a:pt x="1379" y="14262"/>
                  </a:lnTo>
                  <a:lnTo>
                    <a:pt x="978" y="14863"/>
                  </a:lnTo>
                  <a:lnTo>
                    <a:pt x="452" y="16066"/>
                  </a:lnTo>
                  <a:lnTo>
                    <a:pt x="126" y="16743"/>
                  </a:lnTo>
                  <a:lnTo>
                    <a:pt x="1" y="17244"/>
                  </a:lnTo>
                  <a:lnTo>
                    <a:pt x="76" y="17420"/>
                  </a:lnTo>
                  <a:lnTo>
                    <a:pt x="277" y="17645"/>
                  </a:lnTo>
                  <a:lnTo>
                    <a:pt x="602" y="17570"/>
                  </a:lnTo>
                  <a:lnTo>
                    <a:pt x="2457" y="17044"/>
                  </a:lnTo>
                  <a:lnTo>
                    <a:pt x="2532" y="17044"/>
                  </a:lnTo>
                  <a:lnTo>
                    <a:pt x="2582" y="17069"/>
                  </a:lnTo>
                  <a:lnTo>
                    <a:pt x="3059" y="17194"/>
                  </a:lnTo>
                  <a:cubicBezTo>
                    <a:pt x="3109" y="17194"/>
                    <a:pt x="3159" y="17244"/>
                    <a:pt x="3159" y="17319"/>
                  </a:cubicBezTo>
                  <a:lnTo>
                    <a:pt x="3034" y="18171"/>
                  </a:lnTo>
                  <a:lnTo>
                    <a:pt x="2933" y="18798"/>
                  </a:lnTo>
                  <a:lnTo>
                    <a:pt x="2908" y="19324"/>
                  </a:lnTo>
                  <a:lnTo>
                    <a:pt x="3259" y="19450"/>
                  </a:lnTo>
                  <a:lnTo>
                    <a:pt x="3785" y="19324"/>
                  </a:lnTo>
                  <a:lnTo>
                    <a:pt x="4387" y="19099"/>
                  </a:lnTo>
                  <a:lnTo>
                    <a:pt x="4412" y="19099"/>
                  </a:lnTo>
                  <a:lnTo>
                    <a:pt x="5013" y="18998"/>
                  </a:lnTo>
                  <a:lnTo>
                    <a:pt x="5239" y="18823"/>
                  </a:lnTo>
                  <a:lnTo>
                    <a:pt x="5264" y="18823"/>
                  </a:lnTo>
                  <a:lnTo>
                    <a:pt x="5540" y="18648"/>
                  </a:lnTo>
                  <a:lnTo>
                    <a:pt x="5565" y="18648"/>
                  </a:lnTo>
                  <a:lnTo>
                    <a:pt x="5891" y="18572"/>
                  </a:lnTo>
                  <a:lnTo>
                    <a:pt x="6166" y="18422"/>
                  </a:lnTo>
                  <a:lnTo>
                    <a:pt x="6317" y="18272"/>
                  </a:lnTo>
                  <a:lnTo>
                    <a:pt x="6392" y="18222"/>
                  </a:lnTo>
                  <a:lnTo>
                    <a:pt x="6467" y="18071"/>
                  </a:lnTo>
                  <a:lnTo>
                    <a:pt x="6517" y="17946"/>
                  </a:lnTo>
                  <a:lnTo>
                    <a:pt x="6492" y="17745"/>
                  </a:lnTo>
                  <a:lnTo>
                    <a:pt x="6467" y="17495"/>
                  </a:lnTo>
                  <a:cubicBezTo>
                    <a:pt x="6467" y="17445"/>
                    <a:pt x="6492" y="17420"/>
                    <a:pt x="6517" y="17394"/>
                  </a:cubicBezTo>
                  <a:lnTo>
                    <a:pt x="6743" y="17219"/>
                  </a:lnTo>
                  <a:lnTo>
                    <a:pt x="6893" y="16993"/>
                  </a:lnTo>
                  <a:lnTo>
                    <a:pt x="6868" y="16718"/>
                  </a:lnTo>
                  <a:lnTo>
                    <a:pt x="6868" y="16392"/>
                  </a:lnTo>
                  <a:lnTo>
                    <a:pt x="6918" y="16317"/>
                  </a:lnTo>
                  <a:lnTo>
                    <a:pt x="7394" y="15891"/>
                  </a:lnTo>
                  <a:lnTo>
                    <a:pt x="7495" y="15866"/>
                  </a:lnTo>
                  <a:lnTo>
                    <a:pt x="8071" y="15916"/>
                  </a:lnTo>
                  <a:lnTo>
                    <a:pt x="8347" y="15590"/>
                  </a:lnTo>
                  <a:lnTo>
                    <a:pt x="8397" y="15540"/>
                  </a:lnTo>
                  <a:lnTo>
                    <a:pt x="8447" y="15540"/>
                  </a:lnTo>
                  <a:lnTo>
                    <a:pt x="8798" y="15565"/>
                  </a:lnTo>
                  <a:lnTo>
                    <a:pt x="8823" y="15565"/>
                  </a:lnTo>
                  <a:lnTo>
                    <a:pt x="9174" y="15715"/>
                  </a:lnTo>
                  <a:lnTo>
                    <a:pt x="9199" y="15715"/>
                  </a:lnTo>
                  <a:lnTo>
                    <a:pt x="9775" y="16216"/>
                  </a:lnTo>
                  <a:lnTo>
                    <a:pt x="9800" y="16216"/>
                  </a:lnTo>
                  <a:lnTo>
                    <a:pt x="10653" y="17394"/>
                  </a:lnTo>
                  <a:lnTo>
                    <a:pt x="11079" y="17394"/>
                  </a:lnTo>
                  <a:lnTo>
                    <a:pt x="11104" y="17219"/>
                  </a:lnTo>
                  <a:lnTo>
                    <a:pt x="11104" y="17169"/>
                  </a:lnTo>
                  <a:lnTo>
                    <a:pt x="11104" y="17144"/>
                  </a:lnTo>
                  <a:lnTo>
                    <a:pt x="11229" y="16818"/>
                  </a:lnTo>
                  <a:lnTo>
                    <a:pt x="11279" y="16768"/>
                  </a:lnTo>
                  <a:lnTo>
                    <a:pt x="11455" y="16617"/>
                  </a:lnTo>
                  <a:lnTo>
                    <a:pt x="11580" y="16392"/>
                  </a:lnTo>
                  <a:cubicBezTo>
                    <a:pt x="11580" y="16342"/>
                    <a:pt x="11630" y="16317"/>
                    <a:pt x="11655" y="16317"/>
                  </a:cubicBezTo>
                  <a:lnTo>
                    <a:pt x="12232" y="16292"/>
                  </a:lnTo>
                  <a:cubicBezTo>
                    <a:pt x="12282" y="16292"/>
                    <a:pt x="12307" y="16317"/>
                    <a:pt x="12332" y="16342"/>
                  </a:cubicBezTo>
                  <a:lnTo>
                    <a:pt x="12733" y="16943"/>
                  </a:lnTo>
                  <a:lnTo>
                    <a:pt x="12733" y="17018"/>
                  </a:lnTo>
                  <a:lnTo>
                    <a:pt x="12582" y="17670"/>
                  </a:lnTo>
                  <a:lnTo>
                    <a:pt x="12683" y="18046"/>
                  </a:lnTo>
                  <a:lnTo>
                    <a:pt x="13059" y="18472"/>
                  </a:lnTo>
                  <a:lnTo>
                    <a:pt x="13084" y="18547"/>
                  </a:lnTo>
                  <a:lnTo>
                    <a:pt x="13059" y="19274"/>
                  </a:lnTo>
                  <a:lnTo>
                    <a:pt x="13460" y="19700"/>
                  </a:lnTo>
                  <a:lnTo>
                    <a:pt x="14086" y="19800"/>
                  </a:lnTo>
                  <a:lnTo>
                    <a:pt x="14587" y="19500"/>
                  </a:lnTo>
                  <a:lnTo>
                    <a:pt x="14638" y="19475"/>
                  </a:lnTo>
                  <a:lnTo>
                    <a:pt x="15214" y="19374"/>
                  </a:lnTo>
                  <a:lnTo>
                    <a:pt x="15615" y="19374"/>
                  </a:lnTo>
                  <a:lnTo>
                    <a:pt x="15916" y="19299"/>
                  </a:lnTo>
                  <a:lnTo>
                    <a:pt x="16041" y="19324"/>
                  </a:lnTo>
                  <a:lnTo>
                    <a:pt x="16317" y="19550"/>
                  </a:lnTo>
                  <a:lnTo>
                    <a:pt x="16592" y="19700"/>
                  </a:lnTo>
                  <a:lnTo>
                    <a:pt x="17269" y="19725"/>
                  </a:lnTo>
                  <a:lnTo>
                    <a:pt x="17946" y="19625"/>
                  </a:lnTo>
                  <a:lnTo>
                    <a:pt x="18598" y="19625"/>
                  </a:lnTo>
                  <a:lnTo>
                    <a:pt x="19149" y="19550"/>
                  </a:lnTo>
                  <a:lnTo>
                    <a:pt x="19650" y="18973"/>
                  </a:lnTo>
                  <a:lnTo>
                    <a:pt x="19700" y="18948"/>
                  </a:lnTo>
                  <a:lnTo>
                    <a:pt x="20402" y="18572"/>
                  </a:lnTo>
                  <a:lnTo>
                    <a:pt x="20427" y="18547"/>
                  </a:lnTo>
                  <a:lnTo>
                    <a:pt x="20452" y="18547"/>
                  </a:lnTo>
                  <a:lnTo>
                    <a:pt x="20477" y="18572"/>
                  </a:lnTo>
                  <a:lnTo>
                    <a:pt x="20502" y="18572"/>
                  </a:lnTo>
                  <a:lnTo>
                    <a:pt x="21705" y="18998"/>
                  </a:lnTo>
                  <a:lnTo>
                    <a:pt x="21755" y="19024"/>
                  </a:lnTo>
                  <a:lnTo>
                    <a:pt x="22733" y="19826"/>
                  </a:lnTo>
                  <a:lnTo>
                    <a:pt x="23034" y="19550"/>
                  </a:lnTo>
                  <a:lnTo>
                    <a:pt x="23059" y="18998"/>
                  </a:lnTo>
                  <a:lnTo>
                    <a:pt x="23184" y="18372"/>
                  </a:lnTo>
                  <a:lnTo>
                    <a:pt x="23209" y="18297"/>
                  </a:lnTo>
                  <a:lnTo>
                    <a:pt x="23986" y="17369"/>
                  </a:lnTo>
                  <a:lnTo>
                    <a:pt x="24086" y="16843"/>
                  </a:lnTo>
                  <a:lnTo>
                    <a:pt x="23886" y="16693"/>
                  </a:lnTo>
                  <a:lnTo>
                    <a:pt x="23836" y="16643"/>
                  </a:lnTo>
                  <a:lnTo>
                    <a:pt x="23635" y="16191"/>
                  </a:lnTo>
                  <a:lnTo>
                    <a:pt x="23635" y="16141"/>
                  </a:lnTo>
                  <a:lnTo>
                    <a:pt x="23660" y="15590"/>
                  </a:lnTo>
                  <a:lnTo>
                    <a:pt x="23460" y="15064"/>
                  </a:lnTo>
                  <a:lnTo>
                    <a:pt x="23460" y="15013"/>
                  </a:lnTo>
                  <a:lnTo>
                    <a:pt x="23410" y="14738"/>
                  </a:lnTo>
                  <a:lnTo>
                    <a:pt x="23359" y="14537"/>
                  </a:lnTo>
                  <a:lnTo>
                    <a:pt x="22933" y="14362"/>
                  </a:lnTo>
                  <a:cubicBezTo>
                    <a:pt x="22883" y="14337"/>
                    <a:pt x="22858" y="14287"/>
                    <a:pt x="22858" y="14237"/>
                  </a:cubicBezTo>
                  <a:lnTo>
                    <a:pt x="22883" y="13660"/>
                  </a:lnTo>
                  <a:lnTo>
                    <a:pt x="22883" y="13610"/>
                  </a:lnTo>
                  <a:lnTo>
                    <a:pt x="23134" y="13059"/>
                  </a:lnTo>
                  <a:lnTo>
                    <a:pt x="23309" y="12357"/>
                  </a:lnTo>
                  <a:lnTo>
                    <a:pt x="23535" y="11630"/>
                  </a:lnTo>
                  <a:lnTo>
                    <a:pt x="23535" y="11605"/>
                  </a:lnTo>
                  <a:lnTo>
                    <a:pt x="23836" y="11054"/>
                  </a:lnTo>
                  <a:lnTo>
                    <a:pt x="24061" y="10552"/>
                  </a:lnTo>
                  <a:lnTo>
                    <a:pt x="24111" y="9851"/>
                  </a:lnTo>
                  <a:lnTo>
                    <a:pt x="24111" y="9825"/>
                  </a:lnTo>
                  <a:lnTo>
                    <a:pt x="24337" y="9199"/>
                  </a:lnTo>
                  <a:lnTo>
                    <a:pt x="24362" y="9149"/>
                  </a:lnTo>
                  <a:lnTo>
                    <a:pt x="24813" y="8773"/>
                  </a:lnTo>
                  <a:lnTo>
                    <a:pt x="25189" y="8372"/>
                  </a:lnTo>
                  <a:lnTo>
                    <a:pt x="25540" y="7595"/>
                  </a:lnTo>
                  <a:lnTo>
                    <a:pt x="25590" y="7545"/>
                  </a:lnTo>
                  <a:lnTo>
                    <a:pt x="25791" y="7445"/>
                  </a:lnTo>
                  <a:lnTo>
                    <a:pt x="25866" y="7419"/>
                  </a:lnTo>
                  <a:lnTo>
                    <a:pt x="26091" y="7445"/>
                  </a:lnTo>
                  <a:lnTo>
                    <a:pt x="26517" y="7294"/>
                  </a:lnTo>
                  <a:lnTo>
                    <a:pt x="27420" y="6818"/>
                  </a:lnTo>
                  <a:lnTo>
                    <a:pt x="27595" y="6367"/>
                  </a:lnTo>
                  <a:lnTo>
                    <a:pt x="27620" y="6342"/>
                  </a:lnTo>
                  <a:lnTo>
                    <a:pt x="28297" y="5615"/>
                  </a:lnTo>
                  <a:lnTo>
                    <a:pt x="28372" y="4186"/>
                  </a:lnTo>
                  <a:lnTo>
                    <a:pt x="27695" y="3033"/>
                  </a:lnTo>
                  <a:lnTo>
                    <a:pt x="27570" y="3159"/>
                  </a:lnTo>
                  <a:lnTo>
                    <a:pt x="27545" y="3184"/>
                  </a:lnTo>
                  <a:lnTo>
                    <a:pt x="27294" y="3409"/>
                  </a:lnTo>
                  <a:cubicBezTo>
                    <a:pt x="27282" y="3422"/>
                    <a:pt x="27263" y="3428"/>
                    <a:pt x="27241" y="3428"/>
                  </a:cubicBezTo>
                  <a:cubicBezTo>
                    <a:pt x="27219" y="3428"/>
                    <a:pt x="27194" y="3422"/>
                    <a:pt x="27169" y="3409"/>
                  </a:cubicBezTo>
                  <a:lnTo>
                    <a:pt x="26893" y="3259"/>
                  </a:lnTo>
                  <a:lnTo>
                    <a:pt x="26868" y="3259"/>
                  </a:lnTo>
                  <a:lnTo>
                    <a:pt x="26643" y="3033"/>
                  </a:lnTo>
                  <a:lnTo>
                    <a:pt x="26016" y="3309"/>
                  </a:lnTo>
                  <a:lnTo>
                    <a:pt x="25415" y="3685"/>
                  </a:lnTo>
                  <a:lnTo>
                    <a:pt x="25314" y="3710"/>
                  </a:lnTo>
                  <a:lnTo>
                    <a:pt x="25014" y="3610"/>
                  </a:lnTo>
                  <a:lnTo>
                    <a:pt x="24938" y="3585"/>
                  </a:lnTo>
                  <a:lnTo>
                    <a:pt x="24813" y="3384"/>
                  </a:lnTo>
                  <a:lnTo>
                    <a:pt x="23986" y="3109"/>
                  </a:lnTo>
                  <a:lnTo>
                    <a:pt x="23936" y="3059"/>
                  </a:lnTo>
                  <a:lnTo>
                    <a:pt x="23660" y="2758"/>
                  </a:lnTo>
                  <a:lnTo>
                    <a:pt x="23435" y="2632"/>
                  </a:lnTo>
                  <a:lnTo>
                    <a:pt x="23385" y="2708"/>
                  </a:lnTo>
                  <a:lnTo>
                    <a:pt x="23309" y="2758"/>
                  </a:lnTo>
                  <a:lnTo>
                    <a:pt x="23159" y="2783"/>
                  </a:lnTo>
                  <a:cubicBezTo>
                    <a:pt x="23109" y="2783"/>
                    <a:pt x="23084" y="2783"/>
                    <a:pt x="23034" y="2758"/>
                  </a:cubicBezTo>
                  <a:lnTo>
                    <a:pt x="22858" y="2582"/>
                  </a:lnTo>
                  <a:lnTo>
                    <a:pt x="22783" y="2482"/>
                  </a:lnTo>
                  <a:lnTo>
                    <a:pt x="22407" y="2858"/>
                  </a:lnTo>
                  <a:lnTo>
                    <a:pt x="21956" y="3259"/>
                  </a:lnTo>
                  <a:lnTo>
                    <a:pt x="21906" y="3284"/>
                  </a:lnTo>
                  <a:lnTo>
                    <a:pt x="21329" y="3434"/>
                  </a:lnTo>
                  <a:lnTo>
                    <a:pt x="21304" y="3460"/>
                  </a:lnTo>
                  <a:lnTo>
                    <a:pt x="20753" y="3485"/>
                  </a:lnTo>
                  <a:lnTo>
                    <a:pt x="20352" y="3560"/>
                  </a:lnTo>
                  <a:lnTo>
                    <a:pt x="20302" y="3560"/>
                  </a:lnTo>
                  <a:lnTo>
                    <a:pt x="19199" y="3434"/>
                  </a:lnTo>
                  <a:cubicBezTo>
                    <a:pt x="19149" y="3409"/>
                    <a:pt x="19124" y="3384"/>
                    <a:pt x="19099" y="3359"/>
                  </a:cubicBezTo>
                  <a:lnTo>
                    <a:pt x="19024" y="3159"/>
                  </a:lnTo>
                  <a:lnTo>
                    <a:pt x="19049" y="3059"/>
                  </a:lnTo>
                  <a:lnTo>
                    <a:pt x="19149" y="2858"/>
                  </a:lnTo>
                  <a:lnTo>
                    <a:pt x="19099" y="2708"/>
                  </a:lnTo>
                  <a:lnTo>
                    <a:pt x="18898" y="2658"/>
                  </a:lnTo>
                  <a:lnTo>
                    <a:pt x="18873" y="2658"/>
                  </a:lnTo>
                  <a:lnTo>
                    <a:pt x="18247" y="2332"/>
                  </a:lnTo>
                  <a:lnTo>
                    <a:pt x="18222" y="2332"/>
                  </a:lnTo>
                  <a:lnTo>
                    <a:pt x="18197" y="2282"/>
                  </a:lnTo>
                  <a:lnTo>
                    <a:pt x="17344" y="778"/>
                  </a:lnTo>
                  <a:lnTo>
                    <a:pt x="16818" y="327"/>
                  </a:lnTo>
                  <a:lnTo>
                    <a:pt x="16592" y="552"/>
                  </a:lnTo>
                  <a:lnTo>
                    <a:pt x="16342" y="928"/>
                  </a:lnTo>
                  <a:lnTo>
                    <a:pt x="16267" y="978"/>
                  </a:lnTo>
                  <a:lnTo>
                    <a:pt x="15891" y="1079"/>
                  </a:lnTo>
                  <a:lnTo>
                    <a:pt x="15640" y="1179"/>
                  </a:lnTo>
                  <a:lnTo>
                    <a:pt x="15339" y="1279"/>
                  </a:lnTo>
                  <a:lnTo>
                    <a:pt x="15314" y="1279"/>
                  </a:lnTo>
                  <a:lnTo>
                    <a:pt x="14287" y="1505"/>
                  </a:lnTo>
                  <a:lnTo>
                    <a:pt x="13760" y="1705"/>
                  </a:lnTo>
                  <a:lnTo>
                    <a:pt x="13735" y="1705"/>
                  </a:lnTo>
                  <a:lnTo>
                    <a:pt x="13184" y="1805"/>
                  </a:lnTo>
                  <a:cubicBezTo>
                    <a:pt x="13171" y="1812"/>
                    <a:pt x="13157" y="1815"/>
                    <a:pt x="13144" y="1815"/>
                  </a:cubicBezTo>
                  <a:cubicBezTo>
                    <a:pt x="13109" y="1815"/>
                    <a:pt x="13077" y="1792"/>
                    <a:pt x="13059" y="1755"/>
                  </a:cubicBezTo>
                  <a:lnTo>
                    <a:pt x="12908" y="1505"/>
                  </a:lnTo>
                  <a:lnTo>
                    <a:pt x="12658" y="1129"/>
                  </a:lnTo>
                  <a:lnTo>
                    <a:pt x="12633" y="1028"/>
                  </a:lnTo>
                  <a:lnTo>
                    <a:pt x="12783" y="101"/>
                  </a:lnTo>
                  <a:lnTo>
                    <a:pt x="122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9"/>
            <p:cNvSpPr/>
            <p:nvPr/>
          </p:nvSpPr>
          <p:spPr>
            <a:xfrm>
              <a:off x="3330194" y="3652889"/>
              <a:ext cx="90446" cy="62204"/>
            </a:xfrm>
            <a:custGeom>
              <a:rect b="b" l="l" r="r" t="t"/>
              <a:pathLst>
                <a:path extrusionOk="0" h="2207" w="3209">
                  <a:moveTo>
                    <a:pt x="1980" y="1"/>
                  </a:moveTo>
                  <a:lnTo>
                    <a:pt x="1479" y="151"/>
                  </a:lnTo>
                  <a:lnTo>
                    <a:pt x="978" y="276"/>
                  </a:lnTo>
                  <a:lnTo>
                    <a:pt x="928" y="276"/>
                  </a:lnTo>
                  <a:lnTo>
                    <a:pt x="301" y="101"/>
                  </a:lnTo>
                  <a:lnTo>
                    <a:pt x="0" y="402"/>
                  </a:lnTo>
                  <a:lnTo>
                    <a:pt x="477" y="1429"/>
                  </a:lnTo>
                  <a:lnTo>
                    <a:pt x="1454" y="2031"/>
                  </a:lnTo>
                  <a:lnTo>
                    <a:pt x="2532" y="2206"/>
                  </a:lnTo>
                  <a:lnTo>
                    <a:pt x="3208" y="1304"/>
                  </a:lnTo>
                  <a:lnTo>
                    <a:pt x="2857" y="351"/>
                  </a:lnTo>
                  <a:lnTo>
                    <a:pt x="198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9"/>
            <p:cNvSpPr/>
            <p:nvPr/>
          </p:nvSpPr>
          <p:spPr>
            <a:xfrm>
              <a:off x="3056827" y="2753646"/>
              <a:ext cx="54397" cy="125761"/>
            </a:xfrm>
            <a:custGeom>
              <a:rect b="b" l="l" r="r" t="t"/>
              <a:pathLst>
                <a:path extrusionOk="0" h="4462" w="1930">
                  <a:moveTo>
                    <a:pt x="677" y="1"/>
                  </a:moveTo>
                  <a:lnTo>
                    <a:pt x="426" y="76"/>
                  </a:lnTo>
                  <a:lnTo>
                    <a:pt x="125" y="377"/>
                  </a:lnTo>
                  <a:lnTo>
                    <a:pt x="0" y="527"/>
                  </a:lnTo>
                  <a:lnTo>
                    <a:pt x="175" y="1128"/>
                  </a:lnTo>
                  <a:lnTo>
                    <a:pt x="276" y="1655"/>
                  </a:lnTo>
                  <a:lnTo>
                    <a:pt x="276" y="1680"/>
                  </a:lnTo>
                  <a:lnTo>
                    <a:pt x="351" y="2557"/>
                  </a:lnTo>
                  <a:lnTo>
                    <a:pt x="351" y="2582"/>
                  </a:lnTo>
                  <a:lnTo>
                    <a:pt x="276" y="2908"/>
                  </a:lnTo>
                  <a:lnTo>
                    <a:pt x="351" y="2908"/>
                  </a:lnTo>
                  <a:lnTo>
                    <a:pt x="426" y="2983"/>
                  </a:lnTo>
                  <a:lnTo>
                    <a:pt x="451" y="3008"/>
                  </a:lnTo>
                  <a:lnTo>
                    <a:pt x="576" y="2858"/>
                  </a:lnTo>
                  <a:lnTo>
                    <a:pt x="677" y="2808"/>
                  </a:lnTo>
                  <a:lnTo>
                    <a:pt x="752" y="2858"/>
                  </a:lnTo>
                  <a:lnTo>
                    <a:pt x="877" y="2983"/>
                  </a:lnTo>
                  <a:cubicBezTo>
                    <a:pt x="927" y="3033"/>
                    <a:pt x="927" y="3108"/>
                    <a:pt x="877" y="3133"/>
                  </a:cubicBezTo>
                  <a:lnTo>
                    <a:pt x="576" y="3610"/>
                  </a:lnTo>
                  <a:lnTo>
                    <a:pt x="526" y="3835"/>
                  </a:lnTo>
                  <a:lnTo>
                    <a:pt x="602" y="3885"/>
                  </a:lnTo>
                  <a:lnTo>
                    <a:pt x="1003" y="3610"/>
                  </a:lnTo>
                  <a:cubicBezTo>
                    <a:pt x="1013" y="3599"/>
                    <a:pt x="1028" y="3593"/>
                    <a:pt x="1045" y="3593"/>
                  </a:cubicBezTo>
                  <a:cubicBezTo>
                    <a:pt x="1069" y="3593"/>
                    <a:pt x="1098" y="3605"/>
                    <a:pt x="1128" y="3635"/>
                  </a:cubicBezTo>
                  <a:cubicBezTo>
                    <a:pt x="1178" y="3660"/>
                    <a:pt x="1178" y="3710"/>
                    <a:pt x="1178" y="3760"/>
                  </a:cubicBezTo>
                  <a:lnTo>
                    <a:pt x="1103" y="3961"/>
                  </a:lnTo>
                  <a:lnTo>
                    <a:pt x="1078" y="4011"/>
                  </a:lnTo>
                  <a:lnTo>
                    <a:pt x="927" y="4161"/>
                  </a:lnTo>
                  <a:lnTo>
                    <a:pt x="877" y="4236"/>
                  </a:lnTo>
                  <a:lnTo>
                    <a:pt x="902" y="4437"/>
                  </a:lnTo>
                  <a:lnTo>
                    <a:pt x="1078" y="4462"/>
                  </a:lnTo>
                  <a:lnTo>
                    <a:pt x="1905" y="4412"/>
                  </a:lnTo>
                  <a:lnTo>
                    <a:pt x="1930" y="4412"/>
                  </a:lnTo>
                  <a:lnTo>
                    <a:pt x="1880" y="4311"/>
                  </a:lnTo>
                  <a:lnTo>
                    <a:pt x="1629" y="3910"/>
                  </a:lnTo>
                  <a:lnTo>
                    <a:pt x="1629" y="3885"/>
                  </a:lnTo>
                  <a:lnTo>
                    <a:pt x="1479" y="3459"/>
                  </a:lnTo>
                  <a:lnTo>
                    <a:pt x="1479" y="3434"/>
                  </a:lnTo>
                  <a:lnTo>
                    <a:pt x="1429" y="3209"/>
                  </a:lnTo>
                  <a:lnTo>
                    <a:pt x="1429" y="3184"/>
                  </a:lnTo>
                  <a:lnTo>
                    <a:pt x="1454" y="2983"/>
                  </a:lnTo>
                  <a:lnTo>
                    <a:pt x="1278" y="2883"/>
                  </a:lnTo>
                  <a:lnTo>
                    <a:pt x="1153" y="2858"/>
                  </a:lnTo>
                  <a:cubicBezTo>
                    <a:pt x="1103" y="2858"/>
                    <a:pt x="1053" y="2808"/>
                    <a:pt x="1053" y="2758"/>
                  </a:cubicBezTo>
                  <a:lnTo>
                    <a:pt x="1053" y="2607"/>
                  </a:lnTo>
                  <a:cubicBezTo>
                    <a:pt x="1053" y="2532"/>
                    <a:pt x="1103" y="2482"/>
                    <a:pt x="1178" y="2482"/>
                  </a:cubicBezTo>
                  <a:lnTo>
                    <a:pt x="1353" y="2482"/>
                  </a:lnTo>
                  <a:lnTo>
                    <a:pt x="1328" y="2407"/>
                  </a:lnTo>
                  <a:lnTo>
                    <a:pt x="1128" y="2281"/>
                  </a:lnTo>
                  <a:lnTo>
                    <a:pt x="1078" y="2231"/>
                  </a:lnTo>
                  <a:lnTo>
                    <a:pt x="977" y="2081"/>
                  </a:lnTo>
                  <a:lnTo>
                    <a:pt x="977" y="1956"/>
                  </a:lnTo>
                  <a:lnTo>
                    <a:pt x="1053" y="1805"/>
                  </a:lnTo>
                  <a:lnTo>
                    <a:pt x="1003" y="1605"/>
                  </a:lnTo>
                  <a:lnTo>
                    <a:pt x="702" y="903"/>
                  </a:lnTo>
                  <a:lnTo>
                    <a:pt x="677" y="853"/>
                  </a:lnTo>
                  <a:lnTo>
                    <a:pt x="677" y="702"/>
                  </a:lnTo>
                  <a:cubicBezTo>
                    <a:pt x="677" y="652"/>
                    <a:pt x="677" y="602"/>
                    <a:pt x="727" y="577"/>
                  </a:cubicBezTo>
                  <a:lnTo>
                    <a:pt x="827" y="502"/>
                  </a:lnTo>
                  <a:lnTo>
                    <a:pt x="902" y="377"/>
                  </a:lnTo>
                  <a:lnTo>
                    <a:pt x="877" y="301"/>
                  </a:lnTo>
                  <a:lnTo>
                    <a:pt x="6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9"/>
            <p:cNvSpPr/>
            <p:nvPr/>
          </p:nvSpPr>
          <p:spPr>
            <a:xfrm>
              <a:off x="2955812" y="2452715"/>
              <a:ext cx="794000" cy="712799"/>
            </a:xfrm>
            <a:custGeom>
              <a:rect b="b" l="l" r="r" t="t"/>
              <a:pathLst>
                <a:path extrusionOk="0" h="25290" w="28171">
                  <a:moveTo>
                    <a:pt x="4286" y="2181"/>
                  </a:moveTo>
                  <a:lnTo>
                    <a:pt x="4286" y="2181"/>
                  </a:lnTo>
                  <a:lnTo>
                    <a:pt x="4286" y="2181"/>
                  </a:lnTo>
                  <a:close/>
                  <a:moveTo>
                    <a:pt x="7118" y="1"/>
                  </a:moveTo>
                  <a:lnTo>
                    <a:pt x="7168" y="226"/>
                  </a:lnTo>
                  <a:lnTo>
                    <a:pt x="7318" y="753"/>
                  </a:lnTo>
                  <a:lnTo>
                    <a:pt x="7669" y="1079"/>
                  </a:lnTo>
                  <a:lnTo>
                    <a:pt x="8020" y="1254"/>
                  </a:lnTo>
                  <a:lnTo>
                    <a:pt x="8271" y="1304"/>
                  </a:lnTo>
                  <a:lnTo>
                    <a:pt x="8346" y="1354"/>
                  </a:lnTo>
                  <a:lnTo>
                    <a:pt x="8471" y="1505"/>
                  </a:lnTo>
                  <a:lnTo>
                    <a:pt x="8496" y="1605"/>
                  </a:lnTo>
                  <a:lnTo>
                    <a:pt x="8471" y="1755"/>
                  </a:lnTo>
                  <a:cubicBezTo>
                    <a:pt x="8471" y="1780"/>
                    <a:pt x="8446" y="1830"/>
                    <a:pt x="8421" y="1855"/>
                  </a:cubicBezTo>
                  <a:lnTo>
                    <a:pt x="8246" y="1956"/>
                  </a:lnTo>
                  <a:lnTo>
                    <a:pt x="8171" y="1981"/>
                  </a:lnTo>
                  <a:lnTo>
                    <a:pt x="7945" y="1981"/>
                  </a:lnTo>
                  <a:lnTo>
                    <a:pt x="7895" y="1956"/>
                  </a:lnTo>
                  <a:lnTo>
                    <a:pt x="7694" y="1855"/>
                  </a:lnTo>
                  <a:lnTo>
                    <a:pt x="7669" y="1855"/>
                  </a:lnTo>
                  <a:lnTo>
                    <a:pt x="7494" y="1705"/>
                  </a:lnTo>
                  <a:lnTo>
                    <a:pt x="7193" y="1329"/>
                  </a:lnTo>
                  <a:lnTo>
                    <a:pt x="7018" y="1154"/>
                  </a:lnTo>
                  <a:lnTo>
                    <a:pt x="6993" y="1229"/>
                  </a:lnTo>
                  <a:lnTo>
                    <a:pt x="7018" y="1254"/>
                  </a:lnTo>
                  <a:lnTo>
                    <a:pt x="8196" y="2507"/>
                  </a:lnTo>
                  <a:lnTo>
                    <a:pt x="8196" y="2532"/>
                  </a:lnTo>
                  <a:lnTo>
                    <a:pt x="8346" y="2758"/>
                  </a:lnTo>
                  <a:lnTo>
                    <a:pt x="8371" y="2783"/>
                  </a:lnTo>
                  <a:lnTo>
                    <a:pt x="8521" y="3259"/>
                  </a:lnTo>
                  <a:lnTo>
                    <a:pt x="8647" y="3409"/>
                  </a:lnTo>
                  <a:lnTo>
                    <a:pt x="8672" y="3485"/>
                  </a:lnTo>
                  <a:lnTo>
                    <a:pt x="8672" y="3660"/>
                  </a:lnTo>
                  <a:lnTo>
                    <a:pt x="8647" y="3735"/>
                  </a:lnTo>
                  <a:lnTo>
                    <a:pt x="8546" y="3760"/>
                  </a:lnTo>
                  <a:lnTo>
                    <a:pt x="8271" y="3760"/>
                  </a:lnTo>
                  <a:lnTo>
                    <a:pt x="8196" y="3710"/>
                  </a:lnTo>
                  <a:lnTo>
                    <a:pt x="8045" y="3560"/>
                  </a:lnTo>
                  <a:lnTo>
                    <a:pt x="8020" y="3535"/>
                  </a:lnTo>
                  <a:lnTo>
                    <a:pt x="7920" y="3284"/>
                  </a:lnTo>
                  <a:lnTo>
                    <a:pt x="7795" y="3033"/>
                  </a:lnTo>
                  <a:lnTo>
                    <a:pt x="7494" y="2708"/>
                  </a:lnTo>
                  <a:lnTo>
                    <a:pt x="7369" y="2607"/>
                  </a:lnTo>
                  <a:lnTo>
                    <a:pt x="7369" y="2632"/>
                  </a:lnTo>
                  <a:lnTo>
                    <a:pt x="7268" y="3159"/>
                  </a:lnTo>
                  <a:lnTo>
                    <a:pt x="7268" y="3184"/>
                  </a:lnTo>
                  <a:lnTo>
                    <a:pt x="6917" y="4312"/>
                  </a:lnTo>
                  <a:lnTo>
                    <a:pt x="6867" y="4888"/>
                  </a:lnTo>
                  <a:lnTo>
                    <a:pt x="6842" y="4938"/>
                  </a:lnTo>
                  <a:lnTo>
                    <a:pt x="6767" y="5064"/>
                  </a:lnTo>
                  <a:lnTo>
                    <a:pt x="6692" y="5114"/>
                  </a:lnTo>
                  <a:lnTo>
                    <a:pt x="6592" y="5089"/>
                  </a:lnTo>
                  <a:lnTo>
                    <a:pt x="6466" y="5013"/>
                  </a:lnTo>
                  <a:lnTo>
                    <a:pt x="6441" y="4988"/>
                  </a:lnTo>
                  <a:lnTo>
                    <a:pt x="6291" y="4763"/>
                  </a:lnTo>
                  <a:lnTo>
                    <a:pt x="6266" y="4713"/>
                  </a:lnTo>
                  <a:lnTo>
                    <a:pt x="6216" y="4412"/>
                  </a:lnTo>
                  <a:lnTo>
                    <a:pt x="6216" y="4387"/>
                  </a:lnTo>
                  <a:lnTo>
                    <a:pt x="6216" y="3334"/>
                  </a:lnTo>
                  <a:lnTo>
                    <a:pt x="6216" y="3284"/>
                  </a:lnTo>
                  <a:lnTo>
                    <a:pt x="6266" y="3134"/>
                  </a:lnTo>
                  <a:lnTo>
                    <a:pt x="6291" y="3109"/>
                  </a:lnTo>
                  <a:lnTo>
                    <a:pt x="6466" y="2858"/>
                  </a:lnTo>
                  <a:lnTo>
                    <a:pt x="6441" y="2783"/>
                  </a:lnTo>
                  <a:lnTo>
                    <a:pt x="6366" y="2632"/>
                  </a:lnTo>
                  <a:lnTo>
                    <a:pt x="6366" y="2607"/>
                  </a:lnTo>
                  <a:lnTo>
                    <a:pt x="6341" y="2457"/>
                  </a:lnTo>
                  <a:lnTo>
                    <a:pt x="6291" y="2332"/>
                  </a:lnTo>
                  <a:lnTo>
                    <a:pt x="6216" y="2332"/>
                  </a:lnTo>
                  <a:lnTo>
                    <a:pt x="6040" y="2432"/>
                  </a:lnTo>
                  <a:lnTo>
                    <a:pt x="5890" y="2582"/>
                  </a:lnTo>
                  <a:cubicBezTo>
                    <a:pt x="5872" y="2600"/>
                    <a:pt x="5842" y="2618"/>
                    <a:pt x="5817" y="2618"/>
                  </a:cubicBezTo>
                  <a:cubicBezTo>
                    <a:pt x="5806" y="2618"/>
                    <a:pt x="5797" y="2615"/>
                    <a:pt x="5790" y="2607"/>
                  </a:cubicBezTo>
                  <a:cubicBezTo>
                    <a:pt x="5739" y="2607"/>
                    <a:pt x="5714" y="2582"/>
                    <a:pt x="5689" y="2532"/>
                  </a:cubicBezTo>
                  <a:lnTo>
                    <a:pt x="5564" y="2156"/>
                  </a:lnTo>
                  <a:lnTo>
                    <a:pt x="5589" y="2081"/>
                  </a:lnTo>
                  <a:lnTo>
                    <a:pt x="5689" y="1805"/>
                  </a:lnTo>
                  <a:lnTo>
                    <a:pt x="5714" y="1755"/>
                  </a:lnTo>
                  <a:lnTo>
                    <a:pt x="5890" y="1555"/>
                  </a:lnTo>
                  <a:lnTo>
                    <a:pt x="5940" y="1429"/>
                  </a:lnTo>
                  <a:lnTo>
                    <a:pt x="5840" y="1229"/>
                  </a:lnTo>
                  <a:lnTo>
                    <a:pt x="5589" y="1129"/>
                  </a:lnTo>
                  <a:lnTo>
                    <a:pt x="5013" y="1129"/>
                  </a:lnTo>
                  <a:lnTo>
                    <a:pt x="5013" y="1179"/>
                  </a:lnTo>
                  <a:lnTo>
                    <a:pt x="5088" y="1329"/>
                  </a:lnTo>
                  <a:cubicBezTo>
                    <a:pt x="5113" y="1379"/>
                    <a:pt x="5088" y="1429"/>
                    <a:pt x="5063" y="1454"/>
                  </a:cubicBezTo>
                  <a:lnTo>
                    <a:pt x="4988" y="1530"/>
                  </a:lnTo>
                  <a:cubicBezTo>
                    <a:pt x="4962" y="1580"/>
                    <a:pt x="4912" y="1580"/>
                    <a:pt x="4887" y="1580"/>
                  </a:cubicBezTo>
                  <a:lnTo>
                    <a:pt x="4712" y="1530"/>
                  </a:lnTo>
                  <a:lnTo>
                    <a:pt x="4687" y="1505"/>
                  </a:lnTo>
                  <a:lnTo>
                    <a:pt x="4511" y="1379"/>
                  </a:lnTo>
                  <a:lnTo>
                    <a:pt x="4361" y="1304"/>
                  </a:lnTo>
                  <a:lnTo>
                    <a:pt x="4211" y="1329"/>
                  </a:lnTo>
                  <a:lnTo>
                    <a:pt x="4135" y="1379"/>
                  </a:lnTo>
                  <a:lnTo>
                    <a:pt x="4236" y="1379"/>
                  </a:lnTo>
                  <a:lnTo>
                    <a:pt x="4511" y="1480"/>
                  </a:lnTo>
                  <a:lnTo>
                    <a:pt x="4587" y="1530"/>
                  </a:lnTo>
                  <a:lnTo>
                    <a:pt x="4712" y="1730"/>
                  </a:lnTo>
                  <a:lnTo>
                    <a:pt x="4737" y="1830"/>
                  </a:lnTo>
                  <a:lnTo>
                    <a:pt x="4612" y="2206"/>
                  </a:lnTo>
                  <a:lnTo>
                    <a:pt x="4536" y="2282"/>
                  </a:lnTo>
                  <a:lnTo>
                    <a:pt x="4436" y="2282"/>
                  </a:lnTo>
                  <a:lnTo>
                    <a:pt x="4286" y="2181"/>
                  </a:lnTo>
                  <a:lnTo>
                    <a:pt x="4311" y="2206"/>
                  </a:lnTo>
                  <a:lnTo>
                    <a:pt x="4461" y="2407"/>
                  </a:lnTo>
                  <a:lnTo>
                    <a:pt x="4637" y="2482"/>
                  </a:lnTo>
                  <a:lnTo>
                    <a:pt x="5113" y="2482"/>
                  </a:lnTo>
                  <a:lnTo>
                    <a:pt x="5163" y="2507"/>
                  </a:lnTo>
                  <a:lnTo>
                    <a:pt x="5338" y="2557"/>
                  </a:lnTo>
                  <a:lnTo>
                    <a:pt x="5414" y="2632"/>
                  </a:lnTo>
                  <a:lnTo>
                    <a:pt x="5539" y="3033"/>
                  </a:lnTo>
                  <a:lnTo>
                    <a:pt x="5564" y="3084"/>
                  </a:lnTo>
                  <a:lnTo>
                    <a:pt x="5489" y="3610"/>
                  </a:lnTo>
                  <a:lnTo>
                    <a:pt x="5464" y="3660"/>
                  </a:lnTo>
                  <a:lnTo>
                    <a:pt x="5213" y="4111"/>
                  </a:lnTo>
                  <a:lnTo>
                    <a:pt x="5138" y="4161"/>
                  </a:lnTo>
                  <a:lnTo>
                    <a:pt x="4812" y="4236"/>
                  </a:lnTo>
                  <a:lnTo>
                    <a:pt x="5038" y="4337"/>
                  </a:lnTo>
                  <a:lnTo>
                    <a:pt x="5188" y="4362"/>
                  </a:lnTo>
                  <a:cubicBezTo>
                    <a:pt x="5238" y="4362"/>
                    <a:pt x="5288" y="4412"/>
                    <a:pt x="5288" y="4487"/>
                  </a:cubicBezTo>
                  <a:lnTo>
                    <a:pt x="5288" y="4612"/>
                  </a:lnTo>
                  <a:cubicBezTo>
                    <a:pt x="5288" y="4688"/>
                    <a:pt x="5238" y="4738"/>
                    <a:pt x="5188" y="4738"/>
                  </a:cubicBezTo>
                  <a:lnTo>
                    <a:pt x="4812" y="4838"/>
                  </a:lnTo>
                  <a:lnTo>
                    <a:pt x="4637" y="4913"/>
                  </a:lnTo>
                  <a:lnTo>
                    <a:pt x="4612" y="4938"/>
                  </a:lnTo>
                  <a:lnTo>
                    <a:pt x="4536" y="5189"/>
                  </a:lnTo>
                  <a:lnTo>
                    <a:pt x="4461" y="5264"/>
                  </a:lnTo>
                  <a:lnTo>
                    <a:pt x="4336" y="5239"/>
                  </a:lnTo>
                  <a:lnTo>
                    <a:pt x="4160" y="5114"/>
                  </a:lnTo>
                  <a:lnTo>
                    <a:pt x="4110" y="5089"/>
                  </a:lnTo>
                  <a:lnTo>
                    <a:pt x="3910" y="4813"/>
                  </a:lnTo>
                  <a:lnTo>
                    <a:pt x="3835" y="4888"/>
                  </a:lnTo>
                  <a:lnTo>
                    <a:pt x="3960" y="5364"/>
                  </a:lnTo>
                  <a:lnTo>
                    <a:pt x="4361" y="6191"/>
                  </a:lnTo>
                  <a:cubicBezTo>
                    <a:pt x="4386" y="6241"/>
                    <a:pt x="4361" y="6317"/>
                    <a:pt x="4311" y="6342"/>
                  </a:cubicBezTo>
                  <a:cubicBezTo>
                    <a:pt x="4296" y="6356"/>
                    <a:pt x="4265" y="6371"/>
                    <a:pt x="4237" y="6371"/>
                  </a:cubicBezTo>
                  <a:cubicBezTo>
                    <a:pt x="4216" y="6371"/>
                    <a:pt x="4196" y="6363"/>
                    <a:pt x="4186" y="6342"/>
                  </a:cubicBezTo>
                  <a:lnTo>
                    <a:pt x="3659" y="5991"/>
                  </a:lnTo>
                  <a:lnTo>
                    <a:pt x="3509" y="5991"/>
                  </a:lnTo>
                  <a:lnTo>
                    <a:pt x="3208" y="6267"/>
                  </a:lnTo>
                  <a:lnTo>
                    <a:pt x="3183" y="6292"/>
                  </a:lnTo>
                  <a:lnTo>
                    <a:pt x="3058" y="6342"/>
                  </a:lnTo>
                  <a:cubicBezTo>
                    <a:pt x="3037" y="6352"/>
                    <a:pt x="3012" y="6358"/>
                    <a:pt x="2988" y="6358"/>
                  </a:cubicBezTo>
                  <a:cubicBezTo>
                    <a:pt x="2954" y="6358"/>
                    <a:pt x="2922" y="6346"/>
                    <a:pt x="2907" y="6317"/>
                  </a:cubicBezTo>
                  <a:lnTo>
                    <a:pt x="2807" y="6191"/>
                  </a:lnTo>
                  <a:lnTo>
                    <a:pt x="2782" y="6141"/>
                  </a:lnTo>
                  <a:lnTo>
                    <a:pt x="2707" y="5916"/>
                  </a:lnTo>
                  <a:lnTo>
                    <a:pt x="2707" y="5891"/>
                  </a:lnTo>
                  <a:lnTo>
                    <a:pt x="2707" y="5690"/>
                  </a:lnTo>
                  <a:cubicBezTo>
                    <a:pt x="2707" y="5640"/>
                    <a:pt x="2707" y="5615"/>
                    <a:pt x="2757" y="5590"/>
                  </a:cubicBezTo>
                  <a:lnTo>
                    <a:pt x="3158" y="5314"/>
                  </a:lnTo>
                  <a:lnTo>
                    <a:pt x="3208" y="5264"/>
                  </a:lnTo>
                  <a:lnTo>
                    <a:pt x="3208" y="5214"/>
                  </a:lnTo>
                  <a:lnTo>
                    <a:pt x="3083" y="4888"/>
                  </a:lnTo>
                  <a:lnTo>
                    <a:pt x="3083" y="4838"/>
                  </a:lnTo>
                  <a:lnTo>
                    <a:pt x="3083" y="4612"/>
                  </a:lnTo>
                  <a:lnTo>
                    <a:pt x="3083" y="4562"/>
                  </a:lnTo>
                  <a:lnTo>
                    <a:pt x="3208" y="4362"/>
                  </a:lnTo>
                  <a:lnTo>
                    <a:pt x="3233" y="4337"/>
                  </a:lnTo>
                  <a:lnTo>
                    <a:pt x="3384" y="4136"/>
                  </a:lnTo>
                  <a:lnTo>
                    <a:pt x="3484" y="3986"/>
                  </a:lnTo>
                  <a:lnTo>
                    <a:pt x="3258" y="3409"/>
                  </a:lnTo>
                  <a:lnTo>
                    <a:pt x="3258" y="3384"/>
                  </a:lnTo>
                  <a:lnTo>
                    <a:pt x="3183" y="2858"/>
                  </a:lnTo>
                  <a:lnTo>
                    <a:pt x="3158" y="2833"/>
                  </a:lnTo>
                  <a:lnTo>
                    <a:pt x="3158" y="2332"/>
                  </a:lnTo>
                  <a:lnTo>
                    <a:pt x="3158" y="2307"/>
                  </a:lnTo>
                  <a:lnTo>
                    <a:pt x="3183" y="2181"/>
                  </a:lnTo>
                  <a:lnTo>
                    <a:pt x="3183" y="2181"/>
                  </a:lnTo>
                  <a:lnTo>
                    <a:pt x="3008" y="2231"/>
                  </a:lnTo>
                  <a:lnTo>
                    <a:pt x="2907" y="2733"/>
                  </a:lnTo>
                  <a:lnTo>
                    <a:pt x="2957" y="3434"/>
                  </a:lnTo>
                  <a:lnTo>
                    <a:pt x="2957" y="3460"/>
                  </a:lnTo>
                  <a:lnTo>
                    <a:pt x="2932" y="3986"/>
                  </a:lnTo>
                  <a:lnTo>
                    <a:pt x="2932" y="4036"/>
                  </a:lnTo>
                  <a:lnTo>
                    <a:pt x="2782" y="4262"/>
                  </a:lnTo>
                  <a:lnTo>
                    <a:pt x="2757" y="4312"/>
                  </a:lnTo>
                  <a:lnTo>
                    <a:pt x="2632" y="4387"/>
                  </a:lnTo>
                  <a:lnTo>
                    <a:pt x="2582" y="4412"/>
                  </a:lnTo>
                  <a:lnTo>
                    <a:pt x="2055" y="4412"/>
                  </a:lnTo>
                  <a:lnTo>
                    <a:pt x="1805" y="4362"/>
                  </a:lnTo>
                  <a:cubicBezTo>
                    <a:pt x="1754" y="4337"/>
                    <a:pt x="1729" y="4312"/>
                    <a:pt x="1704" y="4262"/>
                  </a:cubicBezTo>
                  <a:lnTo>
                    <a:pt x="1679" y="4111"/>
                  </a:lnTo>
                  <a:lnTo>
                    <a:pt x="1654" y="4061"/>
                  </a:lnTo>
                  <a:lnTo>
                    <a:pt x="1754" y="3685"/>
                  </a:lnTo>
                  <a:lnTo>
                    <a:pt x="1504" y="3760"/>
                  </a:lnTo>
                  <a:lnTo>
                    <a:pt x="1228" y="3986"/>
                  </a:lnTo>
                  <a:lnTo>
                    <a:pt x="1203" y="4211"/>
                  </a:lnTo>
                  <a:lnTo>
                    <a:pt x="1579" y="4537"/>
                  </a:lnTo>
                  <a:cubicBezTo>
                    <a:pt x="1629" y="4562"/>
                    <a:pt x="1629" y="4637"/>
                    <a:pt x="1604" y="4688"/>
                  </a:cubicBezTo>
                  <a:lnTo>
                    <a:pt x="1328" y="5164"/>
                  </a:lnTo>
                  <a:lnTo>
                    <a:pt x="1328" y="5339"/>
                  </a:lnTo>
                  <a:lnTo>
                    <a:pt x="1554" y="5439"/>
                  </a:lnTo>
                  <a:lnTo>
                    <a:pt x="2030" y="5490"/>
                  </a:lnTo>
                  <a:cubicBezTo>
                    <a:pt x="2080" y="5490"/>
                    <a:pt x="2105" y="5515"/>
                    <a:pt x="2130" y="5540"/>
                  </a:cubicBezTo>
                  <a:lnTo>
                    <a:pt x="2130" y="5665"/>
                  </a:lnTo>
                  <a:lnTo>
                    <a:pt x="1980" y="5941"/>
                  </a:lnTo>
                  <a:lnTo>
                    <a:pt x="1905" y="5991"/>
                  </a:lnTo>
                  <a:lnTo>
                    <a:pt x="1679" y="6066"/>
                  </a:lnTo>
                  <a:lnTo>
                    <a:pt x="1629" y="6066"/>
                  </a:lnTo>
                  <a:lnTo>
                    <a:pt x="1353" y="5991"/>
                  </a:lnTo>
                  <a:lnTo>
                    <a:pt x="1429" y="6091"/>
                  </a:lnTo>
                  <a:lnTo>
                    <a:pt x="1604" y="6367"/>
                  </a:lnTo>
                  <a:cubicBezTo>
                    <a:pt x="1629" y="6417"/>
                    <a:pt x="1629" y="6467"/>
                    <a:pt x="1604" y="6492"/>
                  </a:cubicBezTo>
                  <a:cubicBezTo>
                    <a:pt x="1586" y="6529"/>
                    <a:pt x="1554" y="6552"/>
                    <a:pt x="1519" y="6552"/>
                  </a:cubicBezTo>
                  <a:cubicBezTo>
                    <a:pt x="1506" y="6552"/>
                    <a:pt x="1492" y="6549"/>
                    <a:pt x="1479" y="6542"/>
                  </a:cubicBezTo>
                  <a:lnTo>
                    <a:pt x="1178" y="6467"/>
                  </a:lnTo>
                  <a:lnTo>
                    <a:pt x="1128" y="6467"/>
                  </a:lnTo>
                  <a:lnTo>
                    <a:pt x="1053" y="6517"/>
                  </a:lnTo>
                  <a:lnTo>
                    <a:pt x="952" y="6542"/>
                  </a:lnTo>
                  <a:lnTo>
                    <a:pt x="877" y="6492"/>
                  </a:lnTo>
                  <a:lnTo>
                    <a:pt x="752" y="6317"/>
                  </a:lnTo>
                  <a:lnTo>
                    <a:pt x="727" y="6292"/>
                  </a:lnTo>
                  <a:lnTo>
                    <a:pt x="602" y="6016"/>
                  </a:lnTo>
                  <a:lnTo>
                    <a:pt x="551" y="6166"/>
                  </a:lnTo>
                  <a:lnTo>
                    <a:pt x="526" y="6191"/>
                  </a:lnTo>
                  <a:lnTo>
                    <a:pt x="50" y="6793"/>
                  </a:lnTo>
                  <a:lnTo>
                    <a:pt x="0" y="6918"/>
                  </a:lnTo>
                  <a:lnTo>
                    <a:pt x="50" y="7470"/>
                  </a:lnTo>
                  <a:lnTo>
                    <a:pt x="50" y="7495"/>
                  </a:lnTo>
                  <a:lnTo>
                    <a:pt x="25" y="8071"/>
                  </a:lnTo>
                  <a:lnTo>
                    <a:pt x="100" y="7996"/>
                  </a:lnTo>
                  <a:lnTo>
                    <a:pt x="175" y="7770"/>
                  </a:lnTo>
                  <a:lnTo>
                    <a:pt x="251" y="7194"/>
                  </a:lnTo>
                  <a:lnTo>
                    <a:pt x="251" y="7169"/>
                  </a:lnTo>
                  <a:lnTo>
                    <a:pt x="351" y="6868"/>
                  </a:lnTo>
                  <a:cubicBezTo>
                    <a:pt x="351" y="6843"/>
                    <a:pt x="376" y="6818"/>
                    <a:pt x="426" y="6793"/>
                  </a:cubicBezTo>
                  <a:cubicBezTo>
                    <a:pt x="451" y="6793"/>
                    <a:pt x="501" y="6793"/>
                    <a:pt x="526" y="6818"/>
                  </a:cubicBezTo>
                  <a:lnTo>
                    <a:pt x="777" y="7018"/>
                  </a:lnTo>
                  <a:lnTo>
                    <a:pt x="1053" y="7094"/>
                  </a:lnTo>
                  <a:lnTo>
                    <a:pt x="1078" y="7119"/>
                  </a:lnTo>
                  <a:lnTo>
                    <a:pt x="1353" y="7244"/>
                  </a:lnTo>
                  <a:lnTo>
                    <a:pt x="1404" y="7294"/>
                  </a:lnTo>
                  <a:lnTo>
                    <a:pt x="1604" y="7670"/>
                  </a:lnTo>
                  <a:lnTo>
                    <a:pt x="1629" y="7720"/>
                  </a:lnTo>
                  <a:lnTo>
                    <a:pt x="1629" y="8071"/>
                  </a:lnTo>
                  <a:cubicBezTo>
                    <a:pt x="1629" y="8121"/>
                    <a:pt x="1629" y="8146"/>
                    <a:pt x="1579" y="8171"/>
                  </a:cubicBezTo>
                  <a:lnTo>
                    <a:pt x="1378" y="8322"/>
                  </a:lnTo>
                  <a:lnTo>
                    <a:pt x="1303" y="8347"/>
                  </a:lnTo>
                  <a:lnTo>
                    <a:pt x="551" y="8347"/>
                  </a:lnTo>
                  <a:lnTo>
                    <a:pt x="576" y="8497"/>
                  </a:lnTo>
                  <a:lnTo>
                    <a:pt x="702" y="8773"/>
                  </a:lnTo>
                  <a:lnTo>
                    <a:pt x="852" y="8873"/>
                  </a:lnTo>
                  <a:lnTo>
                    <a:pt x="1003" y="8873"/>
                  </a:lnTo>
                  <a:lnTo>
                    <a:pt x="1178" y="8798"/>
                  </a:lnTo>
                  <a:lnTo>
                    <a:pt x="1203" y="8798"/>
                  </a:lnTo>
                  <a:lnTo>
                    <a:pt x="1404" y="8748"/>
                  </a:lnTo>
                  <a:lnTo>
                    <a:pt x="1754" y="8622"/>
                  </a:lnTo>
                  <a:lnTo>
                    <a:pt x="2231" y="8021"/>
                  </a:lnTo>
                  <a:lnTo>
                    <a:pt x="2256" y="7996"/>
                  </a:lnTo>
                  <a:lnTo>
                    <a:pt x="2607" y="7795"/>
                  </a:lnTo>
                  <a:lnTo>
                    <a:pt x="2732" y="7770"/>
                  </a:lnTo>
                  <a:lnTo>
                    <a:pt x="2782" y="7871"/>
                  </a:lnTo>
                  <a:lnTo>
                    <a:pt x="2932" y="8522"/>
                  </a:lnTo>
                  <a:lnTo>
                    <a:pt x="2932" y="8572"/>
                  </a:lnTo>
                  <a:lnTo>
                    <a:pt x="2782" y="8998"/>
                  </a:lnTo>
                  <a:lnTo>
                    <a:pt x="3308" y="9876"/>
                  </a:lnTo>
                  <a:lnTo>
                    <a:pt x="3308" y="9976"/>
                  </a:lnTo>
                  <a:lnTo>
                    <a:pt x="3083" y="10502"/>
                  </a:lnTo>
                  <a:lnTo>
                    <a:pt x="3108" y="10577"/>
                  </a:lnTo>
                  <a:lnTo>
                    <a:pt x="3133" y="10627"/>
                  </a:lnTo>
                  <a:lnTo>
                    <a:pt x="3158" y="10803"/>
                  </a:lnTo>
                  <a:lnTo>
                    <a:pt x="3358" y="10627"/>
                  </a:lnTo>
                  <a:lnTo>
                    <a:pt x="3384" y="10602"/>
                  </a:lnTo>
                  <a:lnTo>
                    <a:pt x="3634" y="10452"/>
                  </a:lnTo>
                  <a:lnTo>
                    <a:pt x="3659" y="10452"/>
                  </a:lnTo>
                  <a:lnTo>
                    <a:pt x="3785" y="10427"/>
                  </a:lnTo>
                  <a:lnTo>
                    <a:pt x="3559" y="10151"/>
                  </a:lnTo>
                  <a:lnTo>
                    <a:pt x="3534" y="10076"/>
                  </a:lnTo>
                  <a:lnTo>
                    <a:pt x="3509" y="9901"/>
                  </a:lnTo>
                  <a:cubicBezTo>
                    <a:pt x="3509" y="9851"/>
                    <a:pt x="3534" y="9825"/>
                    <a:pt x="3559" y="9800"/>
                  </a:cubicBezTo>
                  <a:lnTo>
                    <a:pt x="3709" y="9650"/>
                  </a:lnTo>
                  <a:lnTo>
                    <a:pt x="3609" y="9349"/>
                  </a:lnTo>
                  <a:lnTo>
                    <a:pt x="3283" y="8823"/>
                  </a:lnTo>
                  <a:lnTo>
                    <a:pt x="3083" y="8447"/>
                  </a:lnTo>
                  <a:lnTo>
                    <a:pt x="3083" y="8322"/>
                  </a:lnTo>
                  <a:cubicBezTo>
                    <a:pt x="3108" y="8297"/>
                    <a:pt x="3158" y="8272"/>
                    <a:pt x="3183" y="8272"/>
                  </a:cubicBezTo>
                  <a:lnTo>
                    <a:pt x="3559" y="8247"/>
                  </a:lnTo>
                  <a:lnTo>
                    <a:pt x="3634" y="8071"/>
                  </a:lnTo>
                  <a:lnTo>
                    <a:pt x="3684" y="7695"/>
                  </a:lnTo>
                  <a:lnTo>
                    <a:pt x="3709" y="7645"/>
                  </a:lnTo>
                  <a:lnTo>
                    <a:pt x="3885" y="7344"/>
                  </a:lnTo>
                  <a:lnTo>
                    <a:pt x="3960" y="7294"/>
                  </a:lnTo>
                  <a:lnTo>
                    <a:pt x="4261" y="7219"/>
                  </a:lnTo>
                  <a:cubicBezTo>
                    <a:pt x="4311" y="7219"/>
                    <a:pt x="4361" y="7244"/>
                    <a:pt x="4386" y="7269"/>
                  </a:cubicBezTo>
                  <a:lnTo>
                    <a:pt x="4587" y="7520"/>
                  </a:lnTo>
                  <a:lnTo>
                    <a:pt x="4612" y="7620"/>
                  </a:lnTo>
                  <a:lnTo>
                    <a:pt x="4561" y="8121"/>
                  </a:lnTo>
                  <a:lnTo>
                    <a:pt x="4712" y="8196"/>
                  </a:lnTo>
                  <a:cubicBezTo>
                    <a:pt x="4762" y="8221"/>
                    <a:pt x="4787" y="8272"/>
                    <a:pt x="4762" y="8322"/>
                  </a:cubicBezTo>
                  <a:lnTo>
                    <a:pt x="4662" y="8798"/>
                  </a:lnTo>
                  <a:lnTo>
                    <a:pt x="4561" y="10001"/>
                  </a:lnTo>
                  <a:lnTo>
                    <a:pt x="4837" y="10176"/>
                  </a:lnTo>
                  <a:lnTo>
                    <a:pt x="5188" y="10201"/>
                  </a:lnTo>
                  <a:lnTo>
                    <a:pt x="5263" y="10226"/>
                  </a:lnTo>
                  <a:lnTo>
                    <a:pt x="5514" y="10427"/>
                  </a:lnTo>
                  <a:lnTo>
                    <a:pt x="5589" y="10302"/>
                  </a:lnTo>
                  <a:lnTo>
                    <a:pt x="5790" y="9825"/>
                  </a:lnTo>
                  <a:lnTo>
                    <a:pt x="5714" y="9224"/>
                  </a:lnTo>
                  <a:lnTo>
                    <a:pt x="5714" y="9174"/>
                  </a:lnTo>
                  <a:lnTo>
                    <a:pt x="5840" y="8723"/>
                  </a:lnTo>
                  <a:lnTo>
                    <a:pt x="5815" y="8397"/>
                  </a:lnTo>
                  <a:lnTo>
                    <a:pt x="5714" y="8221"/>
                  </a:lnTo>
                  <a:lnTo>
                    <a:pt x="5689" y="8146"/>
                  </a:lnTo>
                  <a:lnTo>
                    <a:pt x="5689" y="7996"/>
                  </a:lnTo>
                  <a:lnTo>
                    <a:pt x="5689" y="7946"/>
                  </a:lnTo>
                  <a:lnTo>
                    <a:pt x="5739" y="7770"/>
                  </a:lnTo>
                  <a:lnTo>
                    <a:pt x="5815" y="7695"/>
                  </a:lnTo>
                  <a:lnTo>
                    <a:pt x="6090" y="7570"/>
                  </a:lnTo>
                  <a:lnTo>
                    <a:pt x="6341" y="7294"/>
                  </a:lnTo>
                  <a:lnTo>
                    <a:pt x="6516" y="7144"/>
                  </a:lnTo>
                  <a:cubicBezTo>
                    <a:pt x="6541" y="7119"/>
                    <a:pt x="6592" y="7119"/>
                    <a:pt x="6617" y="7119"/>
                  </a:cubicBezTo>
                  <a:cubicBezTo>
                    <a:pt x="6667" y="7144"/>
                    <a:pt x="6692" y="7169"/>
                    <a:pt x="6717" y="7219"/>
                  </a:cubicBezTo>
                  <a:lnTo>
                    <a:pt x="6767" y="7419"/>
                  </a:lnTo>
                  <a:lnTo>
                    <a:pt x="6842" y="7520"/>
                  </a:lnTo>
                  <a:lnTo>
                    <a:pt x="7093" y="7820"/>
                  </a:lnTo>
                  <a:cubicBezTo>
                    <a:pt x="7118" y="7846"/>
                    <a:pt x="7118" y="7896"/>
                    <a:pt x="7093" y="7921"/>
                  </a:cubicBezTo>
                  <a:cubicBezTo>
                    <a:pt x="7093" y="7971"/>
                    <a:pt x="7043" y="7996"/>
                    <a:pt x="7018" y="8021"/>
                  </a:cubicBezTo>
                  <a:lnTo>
                    <a:pt x="6617" y="8071"/>
                  </a:lnTo>
                  <a:lnTo>
                    <a:pt x="6516" y="8272"/>
                  </a:lnTo>
                  <a:lnTo>
                    <a:pt x="6592" y="8547"/>
                  </a:lnTo>
                  <a:lnTo>
                    <a:pt x="6967" y="8622"/>
                  </a:lnTo>
                  <a:lnTo>
                    <a:pt x="7068" y="8673"/>
                  </a:lnTo>
                  <a:lnTo>
                    <a:pt x="7243" y="9023"/>
                  </a:lnTo>
                  <a:cubicBezTo>
                    <a:pt x="7268" y="9074"/>
                    <a:pt x="7268" y="9124"/>
                    <a:pt x="7218" y="9174"/>
                  </a:cubicBezTo>
                  <a:lnTo>
                    <a:pt x="6942" y="9374"/>
                  </a:lnTo>
                  <a:lnTo>
                    <a:pt x="6817" y="9550"/>
                  </a:lnTo>
                  <a:lnTo>
                    <a:pt x="7043" y="9750"/>
                  </a:lnTo>
                  <a:lnTo>
                    <a:pt x="7218" y="9800"/>
                  </a:lnTo>
                  <a:lnTo>
                    <a:pt x="7293" y="9851"/>
                  </a:lnTo>
                  <a:lnTo>
                    <a:pt x="7444" y="10051"/>
                  </a:lnTo>
                  <a:cubicBezTo>
                    <a:pt x="7469" y="10076"/>
                    <a:pt x="7469" y="10126"/>
                    <a:pt x="7469" y="10176"/>
                  </a:cubicBezTo>
                  <a:lnTo>
                    <a:pt x="7369" y="10402"/>
                  </a:lnTo>
                  <a:lnTo>
                    <a:pt x="7318" y="10678"/>
                  </a:lnTo>
                  <a:cubicBezTo>
                    <a:pt x="7318" y="10728"/>
                    <a:pt x="7268" y="10778"/>
                    <a:pt x="7193" y="10778"/>
                  </a:cubicBezTo>
                  <a:lnTo>
                    <a:pt x="6842" y="10778"/>
                  </a:lnTo>
                  <a:lnTo>
                    <a:pt x="6491" y="10928"/>
                  </a:lnTo>
                  <a:lnTo>
                    <a:pt x="6441" y="10953"/>
                  </a:lnTo>
                  <a:lnTo>
                    <a:pt x="6341" y="10953"/>
                  </a:lnTo>
                  <a:lnTo>
                    <a:pt x="6391" y="11054"/>
                  </a:lnTo>
                  <a:lnTo>
                    <a:pt x="6416" y="11104"/>
                  </a:lnTo>
                  <a:lnTo>
                    <a:pt x="6516" y="11505"/>
                  </a:lnTo>
                  <a:lnTo>
                    <a:pt x="6516" y="11530"/>
                  </a:lnTo>
                  <a:lnTo>
                    <a:pt x="6541" y="11730"/>
                  </a:lnTo>
                  <a:lnTo>
                    <a:pt x="6516" y="11805"/>
                  </a:lnTo>
                  <a:lnTo>
                    <a:pt x="6466" y="11956"/>
                  </a:lnTo>
                  <a:lnTo>
                    <a:pt x="6491" y="12056"/>
                  </a:lnTo>
                  <a:lnTo>
                    <a:pt x="6516" y="12056"/>
                  </a:lnTo>
                  <a:lnTo>
                    <a:pt x="6566" y="12081"/>
                  </a:lnTo>
                  <a:lnTo>
                    <a:pt x="6717" y="12181"/>
                  </a:lnTo>
                  <a:lnTo>
                    <a:pt x="6742" y="12206"/>
                  </a:lnTo>
                  <a:lnTo>
                    <a:pt x="6842" y="12307"/>
                  </a:lnTo>
                  <a:lnTo>
                    <a:pt x="7143" y="12181"/>
                  </a:lnTo>
                  <a:cubicBezTo>
                    <a:pt x="7152" y="12177"/>
                    <a:pt x="7162" y="12175"/>
                    <a:pt x="7173" y="12175"/>
                  </a:cubicBezTo>
                  <a:cubicBezTo>
                    <a:pt x="7219" y="12175"/>
                    <a:pt x="7273" y="12216"/>
                    <a:pt x="7293" y="12257"/>
                  </a:cubicBezTo>
                  <a:lnTo>
                    <a:pt x="7343" y="12382"/>
                  </a:lnTo>
                  <a:lnTo>
                    <a:pt x="7343" y="12507"/>
                  </a:lnTo>
                  <a:lnTo>
                    <a:pt x="7168" y="12783"/>
                  </a:lnTo>
                  <a:lnTo>
                    <a:pt x="7143" y="12808"/>
                  </a:lnTo>
                  <a:lnTo>
                    <a:pt x="6792" y="13234"/>
                  </a:lnTo>
                  <a:lnTo>
                    <a:pt x="6767" y="13460"/>
                  </a:lnTo>
                  <a:lnTo>
                    <a:pt x="6867" y="13861"/>
                  </a:lnTo>
                  <a:lnTo>
                    <a:pt x="7043" y="14287"/>
                  </a:lnTo>
                  <a:lnTo>
                    <a:pt x="7168" y="14437"/>
                  </a:lnTo>
                  <a:lnTo>
                    <a:pt x="7343" y="14412"/>
                  </a:lnTo>
                  <a:lnTo>
                    <a:pt x="7744" y="13836"/>
                  </a:lnTo>
                  <a:lnTo>
                    <a:pt x="7770" y="13810"/>
                  </a:lnTo>
                  <a:lnTo>
                    <a:pt x="8045" y="13635"/>
                  </a:lnTo>
                  <a:lnTo>
                    <a:pt x="9223" y="13635"/>
                  </a:lnTo>
                  <a:cubicBezTo>
                    <a:pt x="9273" y="13635"/>
                    <a:pt x="9323" y="13660"/>
                    <a:pt x="9348" y="13710"/>
                  </a:cubicBezTo>
                  <a:cubicBezTo>
                    <a:pt x="9348" y="13760"/>
                    <a:pt x="9323" y="13836"/>
                    <a:pt x="9273" y="13861"/>
                  </a:cubicBezTo>
                  <a:lnTo>
                    <a:pt x="8897" y="14061"/>
                  </a:lnTo>
                  <a:lnTo>
                    <a:pt x="8872" y="14061"/>
                  </a:lnTo>
                  <a:lnTo>
                    <a:pt x="8145" y="14287"/>
                  </a:lnTo>
                  <a:lnTo>
                    <a:pt x="7795" y="14763"/>
                  </a:lnTo>
                  <a:lnTo>
                    <a:pt x="7719" y="14813"/>
                  </a:lnTo>
                  <a:lnTo>
                    <a:pt x="7343" y="14938"/>
                  </a:lnTo>
                  <a:lnTo>
                    <a:pt x="7118" y="15064"/>
                  </a:lnTo>
                  <a:lnTo>
                    <a:pt x="7343" y="15490"/>
                  </a:lnTo>
                  <a:lnTo>
                    <a:pt x="7343" y="15615"/>
                  </a:lnTo>
                  <a:cubicBezTo>
                    <a:pt x="7318" y="15640"/>
                    <a:pt x="7293" y="15665"/>
                    <a:pt x="7243" y="15665"/>
                  </a:cubicBezTo>
                  <a:lnTo>
                    <a:pt x="7118" y="15665"/>
                  </a:lnTo>
                  <a:lnTo>
                    <a:pt x="7218" y="15765"/>
                  </a:lnTo>
                  <a:lnTo>
                    <a:pt x="7243" y="15765"/>
                  </a:lnTo>
                  <a:lnTo>
                    <a:pt x="7469" y="16041"/>
                  </a:lnTo>
                  <a:lnTo>
                    <a:pt x="7544" y="16091"/>
                  </a:lnTo>
                  <a:lnTo>
                    <a:pt x="8145" y="16091"/>
                  </a:lnTo>
                  <a:lnTo>
                    <a:pt x="8446" y="16166"/>
                  </a:lnTo>
                  <a:lnTo>
                    <a:pt x="8546" y="16242"/>
                  </a:lnTo>
                  <a:lnTo>
                    <a:pt x="8672" y="16567"/>
                  </a:lnTo>
                  <a:cubicBezTo>
                    <a:pt x="8697" y="16592"/>
                    <a:pt x="8672" y="16643"/>
                    <a:pt x="8647" y="16668"/>
                  </a:cubicBezTo>
                  <a:lnTo>
                    <a:pt x="8471" y="16918"/>
                  </a:lnTo>
                  <a:lnTo>
                    <a:pt x="8396" y="16968"/>
                  </a:lnTo>
                  <a:lnTo>
                    <a:pt x="7594" y="17169"/>
                  </a:lnTo>
                  <a:lnTo>
                    <a:pt x="7444" y="17294"/>
                  </a:lnTo>
                  <a:lnTo>
                    <a:pt x="7569" y="17369"/>
                  </a:lnTo>
                  <a:lnTo>
                    <a:pt x="8371" y="17620"/>
                  </a:lnTo>
                  <a:lnTo>
                    <a:pt x="8446" y="17645"/>
                  </a:lnTo>
                  <a:lnTo>
                    <a:pt x="8647" y="17921"/>
                  </a:lnTo>
                  <a:lnTo>
                    <a:pt x="8672" y="18021"/>
                  </a:lnTo>
                  <a:lnTo>
                    <a:pt x="8622" y="18096"/>
                  </a:lnTo>
                  <a:lnTo>
                    <a:pt x="8371" y="18247"/>
                  </a:lnTo>
                  <a:lnTo>
                    <a:pt x="8145" y="18723"/>
                  </a:lnTo>
                  <a:lnTo>
                    <a:pt x="7770" y="19750"/>
                  </a:lnTo>
                  <a:lnTo>
                    <a:pt x="7845" y="19851"/>
                  </a:lnTo>
                  <a:lnTo>
                    <a:pt x="7970" y="20001"/>
                  </a:lnTo>
                  <a:lnTo>
                    <a:pt x="8020" y="20001"/>
                  </a:lnTo>
                  <a:lnTo>
                    <a:pt x="8095" y="19951"/>
                  </a:lnTo>
                  <a:lnTo>
                    <a:pt x="8171" y="19951"/>
                  </a:lnTo>
                  <a:lnTo>
                    <a:pt x="8321" y="19976"/>
                  </a:lnTo>
                  <a:lnTo>
                    <a:pt x="8371" y="20001"/>
                  </a:lnTo>
                  <a:lnTo>
                    <a:pt x="8572" y="20151"/>
                  </a:lnTo>
                  <a:lnTo>
                    <a:pt x="8597" y="20176"/>
                  </a:lnTo>
                  <a:lnTo>
                    <a:pt x="8747" y="20352"/>
                  </a:lnTo>
                  <a:lnTo>
                    <a:pt x="8772" y="20377"/>
                  </a:lnTo>
                  <a:lnTo>
                    <a:pt x="9048" y="20828"/>
                  </a:lnTo>
                  <a:cubicBezTo>
                    <a:pt x="9073" y="20878"/>
                    <a:pt x="9073" y="20928"/>
                    <a:pt x="9048" y="20978"/>
                  </a:cubicBezTo>
                  <a:cubicBezTo>
                    <a:pt x="9012" y="20996"/>
                    <a:pt x="8977" y="21014"/>
                    <a:pt x="8950" y="21014"/>
                  </a:cubicBezTo>
                  <a:cubicBezTo>
                    <a:pt x="8939" y="21014"/>
                    <a:pt x="8930" y="21011"/>
                    <a:pt x="8922" y="21003"/>
                  </a:cubicBezTo>
                  <a:lnTo>
                    <a:pt x="8145" y="20803"/>
                  </a:lnTo>
                  <a:lnTo>
                    <a:pt x="7619" y="20953"/>
                  </a:lnTo>
                  <a:lnTo>
                    <a:pt x="7043" y="21254"/>
                  </a:lnTo>
                  <a:lnTo>
                    <a:pt x="7018" y="21430"/>
                  </a:lnTo>
                  <a:lnTo>
                    <a:pt x="7043" y="21354"/>
                  </a:lnTo>
                  <a:cubicBezTo>
                    <a:pt x="7043" y="21304"/>
                    <a:pt x="7093" y="21279"/>
                    <a:pt x="7143" y="21279"/>
                  </a:cubicBezTo>
                  <a:lnTo>
                    <a:pt x="7519" y="21204"/>
                  </a:lnTo>
                  <a:lnTo>
                    <a:pt x="7594" y="21229"/>
                  </a:lnTo>
                  <a:lnTo>
                    <a:pt x="8020" y="21505"/>
                  </a:lnTo>
                  <a:cubicBezTo>
                    <a:pt x="8070" y="21530"/>
                    <a:pt x="8095" y="21555"/>
                    <a:pt x="8095" y="21605"/>
                  </a:cubicBezTo>
                  <a:lnTo>
                    <a:pt x="8095" y="21730"/>
                  </a:lnTo>
                  <a:lnTo>
                    <a:pt x="8296" y="21630"/>
                  </a:lnTo>
                  <a:lnTo>
                    <a:pt x="8396" y="21630"/>
                  </a:lnTo>
                  <a:lnTo>
                    <a:pt x="8722" y="21755"/>
                  </a:lnTo>
                  <a:lnTo>
                    <a:pt x="8772" y="21805"/>
                  </a:lnTo>
                  <a:lnTo>
                    <a:pt x="9198" y="22532"/>
                  </a:lnTo>
                  <a:lnTo>
                    <a:pt x="9674" y="22708"/>
                  </a:lnTo>
                  <a:lnTo>
                    <a:pt x="9699" y="22733"/>
                  </a:lnTo>
                  <a:lnTo>
                    <a:pt x="9825" y="22883"/>
                  </a:lnTo>
                  <a:lnTo>
                    <a:pt x="9850" y="22958"/>
                  </a:lnTo>
                  <a:lnTo>
                    <a:pt x="9825" y="23059"/>
                  </a:lnTo>
                  <a:lnTo>
                    <a:pt x="9624" y="23209"/>
                  </a:lnTo>
                  <a:lnTo>
                    <a:pt x="9749" y="23410"/>
                  </a:lnTo>
                  <a:lnTo>
                    <a:pt x="10075" y="23811"/>
                  </a:lnTo>
                  <a:lnTo>
                    <a:pt x="10226" y="24086"/>
                  </a:lnTo>
                  <a:lnTo>
                    <a:pt x="10251" y="24111"/>
                  </a:lnTo>
                  <a:lnTo>
                    <a:pt x="10351" y="24412"/>
                  </a:lnTo>
                  <a:lnTo>
                    <a:pt x="10351" y="24437"/>
                  </a:lnTo>
                  <a:lnTo>
                    <a:pt x="10376" y="24613"/>
                  </a:lnTo>
                  <a:lnTo>
                    <a:pt x="10426" y="24713"/>
                  </a:lnTo>
                  <a:lnTo>
                    <a:pt x="10652" y="24838"/>
                  </a:lnTo>
                  <a:lnTo>
                    <a:pt x="11003" y="24663"/>
                  </a:lnTo>
                  <a:lnTo>
                    <a:pt x="11028" y="24663"/>
                  </a:lnTo>
                  <a:lnTo>
                    <a:pt x="11429" y="24587"/>
                  </a:lnTo>
                  <a:lnTo>
                    <a:pt x="11754" y="24437"/>
                  </a:lnTo>
                  <a:lnTo>
                    <a:pt x="12055" y="24136"/>
                  </a:lnTo>
                  <a:lnTo>
                    <a:pt x="12080" y="24136"/>
                  </a:lnTo>
                  <a:lnTo>
                    <a:pt x="12456" y="23861"/>
                  </a:lnTo>
                  <a:lnTo>
                    <a:pt x="12506" y="23836"/>
                  </a:lnTo>
                  <a:lnTo>
                    <a:pt x="12857" y="23735"/>
                  </a:lnTo>
                  <a:lnTo>
                    <a:pt x="13684" y="22708"/>
                  </a:lnTo>
                  <a:lnTo>
                    <a:pt x="13785" y="22658"/>
                  </a:lnTo>
                  <a:lnTo>
                    <a:pt x="14687" y="22557"/>
                  </a:lnTo>
                  <a:lnTo>
                    <a:pt x="15765" y="22332"/>
                  </a:lnTo>
                  <a:lnTo>
                    <a:pt x="17719" y="21705"/>
                  </a:lnTo>
                  <a:lnTo>
                    <a:pt x="17770" y="21705"/>
                  </a:lnTo>
                  <a:lnTo>
                    <a:pt x="18471" y="21856"/>
                  </a:lnTo>
                  <a:cubicBezTo>
                    <a:pt x="18547" y="21856"/>
                    <a:pt x="18572" y="21931"/>
                    <a:pt x="18572" y="21981"/>
                  </a:cubicBezTo>
                  <a:lnTo>
                    <a:pt x="18421" y="22983"/>
                  </a:lnTo>
                  <a:lnTo>
                    <a:pt x="18747" y="23510"/>
                  </a:lnTo>
                  <a:lnTo>
                    <a:pt x="19223" y="23410"/>
                  </a:lnTo>
                  <a:lnTo>
                    <a:pt x="19750" y="23209"/>
                  </a:lnTo>
                  <a:lnTo>
                    <a:pt x="19775" y="23209"/>
                  </a:lnTo>
                  <a:lnTo>
                    <a:pt x="20802" y="23008"/>
                  </a:lnTo>
                  <a:lnTo>
                    <a:pt x="21078" y="22908"/>
                  </a:lnTo>
                  <a:lnTo>
                    <a:pt x="21328" y="22808"/>
                  </a:lnTo>
                  <a:lnTo>
                    <a:pt x="21354" y="22783"/>
                  </a:lnTo>
                  <a:lnTo>
                    <a:pt x="21704" y="22708"/>
                  </a:lnTo>
                  <a:lnTo>
                    <a:pt x="21955" y="22357"/>
                  </a:lnTo>
                  <a:lnTo>
                    <a:pt x="22281" y="22031"/>
                  </a:lnTo>
                  <a:cubicBezTo>
                    <a:pt x="22296" y="22002"/>
                    <a:pt x="22327" y="21990"/>
                    <a:pt x="22361" y="21990"/>
                  </a:cubicBezTo>
                  <a:cubicBezTo>
                    <a:pt x="22385" y="21990"/>
                    <a:pt x="22410" y="21996"/>
                    <a:pt x="22431" y="22006"/>
                  </a:cubicBezTo>
                  <a:lnTo>
                    <a:pt x="23058" y="22557"/>
                  </a:lnTo>
                  <a:lnTo>
                    <a:pt x="23083" y="22582"/>
                  </a:lnTo>
                  <a:lnTo>
                    <a:pt x="23910" y="24086"/>
                  </a:lnTo>
                  <a:lnTo>
                    <a:pt x="24511" y="24387"/>
                  </a:lnTo>
                  <a:lnTo>
                    <a:pt x="24737" y="24462"/>
                  </a:lnTo>
                  <a:lnTo>
                    <a:pt x="24812" y="24512"/>
                  </a:lnTo>
                  <a:lnTo>
                    <a:pt x="24938" y="24763"/>
                  </a:lnTo>
                  <a:lnTo>
                    <a:pt x="24938" y="24863"/>
                  </a:lnTo>
                  <a:lnTo>
                    <a:pt x="24812" y="25064"/>
                  </a:lnTo>
                  <a:lnTo>
                    <a:pt x="24837" y="25139"/>
                  </a:lnTo>
                  <a:lnTo>
                    <a:pt x="25865" y="25289"/>
                  </a:lnTo>
                  <a:lnTo>
                    <a:pt x="26241" y="25189"/>
                  </a:lnTo>
                  <a:lnTo>
                    <a:pt x="26266" y="25189"/>
                  </a:lnTo>
                  <a:lnTo>
                    <a:pt x="26817" y="25164"/>
                  </a:lnTo>
                  <a:lnTo>
                    <a:pt x="27344" y="25014"/>
                  </a:lnTo>
                  <a:lnTo>
                    <a:pt x="27795" y="24638"/>
                  </a:lnTo>
                  <a:lnTo>
                    <a:pt x="28171" y="24237"/>
                  </a:lnTo>
                  <a:lnTo>
                    <a:pt x="27795" y="23660"/>
                  </a:lnTo>
                  <a:lnTo>
                    <a:pt x="27394" y="22958"/>
                  </a:lnTo>
                  <a:lnTo>
                    <a:pt x="27369" y="22933"/>
                  </a:lnTo>
                  <a:lnTo>
                    <a:pt x="27218" y="22106"/>
                  </a:lnTo>
                  <a:lnTo>
                    <a:pt x="27218" y="22081"/>
                  </a:lnTo>
                  <a:lnTo>
                    <a:pt x="27243" y="21279"/>
                  </a:lnTo>
                  <a:lnTo>
                    <a:pt x="27068" y="20628"/>
                  </a:lnTo>
                  <a:lnTo>
                    <a:pt x="26516" y="20302"/>
                  </a:lnTo>
                  <a:lnTo>
                    <a:pt x="26015" y="20151"/>
                  </a:lnTo>
                  <a:lnTo>
                    <a:pt x="25414" y="20277"/>
                  </a:lnTo>
                  <a:lnTo>
                    <a:pt x="25313" y="20252"/>
                  </a:lnTo>
                  <a:lnTo>
                    <a:pt x="25288" y="20151"/>
                  </a:lnTo>
                  <a:lnTo>
                    <a:pt x="25238" y="19475"/>
                  </a:lnTo>
                  <a:lnTo>
                    <a:pt x="25263" y="18823"/>
                  </a:lnTo>
                  <a:lnTo>
                    <a:pt x="25263" y="18798"/>
                  </a:lnTo>
                  <a:lnTo>
                    <a:pt x="25489" y="17871"/>
                  </a:lnTo>
                  <a:lnTo>
                    <a:pt x="25514" y="17846"/>
                  </a:lnTo>
                  <a:lnTo>
                    <a:pt x="25940" y="17069"/>
                  </a:lnTo>
                  <a:lnTo>
                    <a:pt x="26115" y="16668"/>
                  </a:lnTo>
                  <a:lnTo>
                    <a:pt x="26316" y="16317"/>
                  </a:lnTo>
                  <a:lnTo>
                    <a:pt x="26341" y="16292"/>
                  </a:lnTo>
                  <a:lnTo>
                    <a:pt x="26617" y="16066"/>
                  </a:lnTo>
                  <a:lnTo>
                    <a:pt x="26667" y="15815"/>
                  </a:lnTo>
                  <a:lnTo>
                    <a:pt x="26516" y="15765"/>
                  </a:lnTo>
                  <a:lnTo>
                    <a:pt x="26316" y="15665"/>
                  </a:lnTo>
                  <a:lnTo>
                    <a:pt x="26040" y="15841"/>
                  </a:lnTo>
                  <a:lnTo>
                    <a:pt x="25815" y="16141"/>
                  </a:lnTo>
                  <a:lnTo>
                    <a:pt x="25740" y="16668"/>
                  </a:lnTo>
                  <a:lnTo>
                    <a:pt x="25740" y="16718"/>
                  </a:lnTo>
                  <a:lnTo>
                    <a:pt x="25489" y="17119"/>
                  </a:lnTo>
                  <a:lnTo>
                    <a:pt x="25213" y="18121"/>
                  </a:lnTo>
                  <a:lnTo>
                    <a:pt x="25163" y="18171"/>
                  </a:lnTo>
                  <a:lnTo>
                    <a:pt x="24687" y="18572"/>
                  </a:lnTo>
                  <a:lnTo>
                    <a:pt x="24637" y="18597"/>
                  </a:lnTo>
                  <a:lnTo>
                    <a:pt x="24386" y="18698"/>
                  </a:lnTo>
                  <a:lnTo>
                    <a:pt x="23559" y="19299"/>
                  </a:lnTo>
                  <a:lnTo>
                    <a:pt x="23534" y="19324"/>
                  </a:lnTo>
                  <a:lnTo>
                    <a:pt x="22582" y="19575"/>
                  </a:lnTo>
                  <a:lnTo>
                    <a:pt x="22531" y="19575"/>
                  </a:lnTo>
                  <a:lnTo>
                    <a:pt x="22506" y="19550"/>
                  </a:lnTo>
                  <a:lnTo>
                    <a:pt x="22481" y="19550"/>
                  </a:lnTo>
                  <a:lnTo>
                    <a:pt x="22456" y="19525"/>
                  </a:lnTo>
                  <a:lnTo>
                    <a:pt x="22431" y="19475"/>
                  </a:lnTo>
                  <a:lnTo>
                    <a:pt x="22030" y="18196"/>
                  </a:lnTo>
                  <a:lnTo>
                    <a:pt x="22030" y="18171"/>
                  </a:lnTo>
                  <a:lnTo>
                    <a:pt x="21930" y="16467"/>
                  </a:lnTo>
                  <a:lnTo>
                    <a:pt x="21604" y="15815"/>
                  </a:lnTo>
                  <a:lnTo>
                    <a:pt x="20652" y="14312"/>
                  </a:lnTo>
                  <a:lnTo>
                    <a:pt x="19424" y="14638"/>
                  </a:lnTo>
                  <a:lnTo>
                    <a:pt x="19374" y="14638"/>
                  </a:lnTo>
                  <a:lnTo>
                    <a:pt x="17644" y="14287"/>
                  </a:lnTo>
                  <a:lnTo>
                    <a:pt x="17544" y="14237"/>
                  </a:lnTo>
                  <a:lnTo>
                    <a:pt x="17544" y="14136"/>
                  </a:lnTo>
                  <a:lnTo>
                    <a:pt x="17719" y="13635"/>
                  </a:lnTo>
                  <a:lnTo>
                    <a:pt x="17745" y="13585"/>
                  </a:lnTo>
                  <a:lnTo>
                    <a:pt x="17995" y="13359"/>
                  </a:lnTo>
                  <a:lnTo>
                    <a:pt x="17945" y="9800"/>
                  </a:lnTo>
                  <a:lnTo>
                    <a:pt x="17945" y="9750"/>
                  </a:lnTo>
                  <a:lnTo>
                    <a:pt x="18396" y="8522"/>
                  </a:lnTo>
                  <a:lnTo>
                    <a:pt x="18446" y="8447"/>
                  </a:lnTo>
                  <a:lnTo>
                    <a:pt x="18547" y="8447"/>
                  </a:lnTo>
                  <a:lnTo>
                    <a:pt x="21178" y="9500"/>
                  </a:lnTo>
                  <a:lnTo>
                    <a:pt x="21654" y="8823"/>
                  </a:lnTo>
                  <a:lnTo>
                    <a:pt x="22030" y="8121"/>
                  </a:lnTo>
                  <a:lnTo>
                    <a:pt x="22055" y="8096"/>
                  </a:lnTo>
                  <a:lnTo>
                    <a:pt x="22231" y="7921"/>
                  </a:lnTo>
                  <a:lnTo>
                    <a:pt x="22331" y="7896"/>
                  </a:lnTo>
                  <a:lnTo>
                    <a:pt x="22481" y="7921"/>
                  </a:lnTo>
                  <a:lnTo>
                    <a:pt x="22582" y="7896"/>
                  </a:lnTo>
                  <a:lnTo>
                    <a:pt x="22632" y="7770"/>
                  </a:lnTo>
                  <a:lnTo>
                    <a:pt x="22732" y="7319"/>
                  </a:lnTo>
                  <a:lnTo>
                    <a:pt x="22732" y="7294"/>
                  </a:lnTo>
                  <a:lnTo>
                    <a:pt x="22832" y="7069"/>
                  </a:lnTo>
                  <a:lnTo>
                    <a:pt x="22857" y="6818"/>
                  </a:lnTo>
                  <a:lnTo>
                    <a:pt x="22832" y="6592"/>
                  </a:lnTo>
                  <a:lnTo>
                    <a:pt x="22732" y="6392"/>
                  </a:lnTo>
                  <a:lnTo>
                    <a:pt x="22582" y="6267"/>
                  </a:lnTo>
                  <a:lnTo>
                    <a:pt x="22531" y="6166"/>
                  </a:lnTo>
                  <a:lnTo>
                    <a:pt x="22557" y="5740"/>
                  </a:lnTo>
                  <a:lnTo>
                    <a:pt x="22356" y="5615"/>
                  </a:lnTo>
                  <a:lnTo>
                    <a:pt x="22331" y="5565"/>
                  </a:lnTo>
                  <a:lnTo>
                    <a:pt x="22005" y="4913"/>
                  </a:lnTo>
                  <a:lnTo>
                    <a:pt x="21780" y="4788"/>
                  </a:lnTo>
                  <a:lnTo>
                    <a:pt x="21780" y="4763"/>
                  </a:lnTo>
                  <a:lnTo>
                    <a:pt x="21529" y="4537"/>
                  </a:lnTo>
                  <a:lnTo>
                    <a:pt x="21504" y="4512"/>
                  </a:lnTo>
                  <a:lnTo>
                    <a:pt x="21379" y="4211"/>
                  </a:lnTo>
                  <a:lnTo>
                    <a:pt x="20552" y="4086"/>
                  </a:lnTo>
                  <a:lnTo>
                    <a:pt x="20501" y="4061"/>
                  </a:lnTo>
                  <a:lnTo>
                    <a:pt x="19775" y="3460"/>
                  </a:lnTo>
                  <a:lnTo>
                    <a:pt x="18998" y="3109"/>
                  </a:lnTo>
                  <a:lnTo>
                    <a:pt x="17469" y="3760"/>
                  </a:lnTo>
                  <a:lnTo>
                    <a:pt x="17419" y="3785"/>
                  </a:lnTo>
                  <a:lnTo>
                    <a:pt x="16667" y="3785"/>
                  </a:lnTo>
                  <a:lnTo>
                    <a:pt x="15815" y="3610"/>
                  </a:lnTo>
                  <a:lnTo>
                    <a:pt x="15489" y="3861"/>
                  </a:lnTo>
                  <a:lnTo>
                    <a:pt x="15464" y="3861"/>
                  </a:lnTo>
                  <a:lnTo>
                    <a:pt x="14637" y="4211"/>
                  </a:lnTo>
                  <a:lnTo>
                    <a:pt x="14612" y="4211"/>
                  </a:lnTo>
                  <a:lnTo>
                    <a:pt x="14261" y="4262"/>
                  </a:lnTo>
                  <a:lnTo>
                    <a:pt x="14010" y="4387"/>
                  </a:lnTo>
                  <a:lnTo>
                    <a:pt x="14135" y="4663"/>
                  </a:lnTo>
                  <a:lnTo>
                    <a:pt x="14787" y="5364"/>
                  </a:lnTo>
                  <a:cubicBezTo>
                    <a:pt x="14812" y="5414"/>
                    <a:pt x="14812" y="5465"/>
                    <a:pt x="14812" y="5515"/>
                  </a:cubicBezTo>
                  <a:cubicBezTo>
                    <a:pt x="14794" y="5551"/>
                    <a:pt x="14762" y="5575"/>
                    <a:pt x="14727" y="5575"/>
                  </a:cubicBezTo>
                  <a:cubicBezTo>
                    <a:pt x="14714" y="5575"/>
                    <a:pt x="14700" y="5572"/>
                    <a:pt x="14687" y="5565"/>
                  </a:cubicBezTo>
                  <a:lnTo>
                    <a:pt x="14286" y="5515"/>
                  </a:lnTo>
                  <a:lnTo>
                    <a:pt x="14261" y="5515"/>
                  </a:lnTo>
                  <a:lnTo>
                    <a:pt x="14085" y="5465"/>
                  </a:lnTo>
                  <a:lnTo>
                    <a:pt x="14085" y="5465"/>
                  </a:lnTo>
                  <a:lnTo>
                    <a:pt x="14186" y="5866"/>
                  </a:lnTo>
                  <a:lnTo>
                    <a:pt x="14186" y="5916"/>
                  </a:lnTo>
                  <a:lnTo>
                    <a:pt x="14085" y="6267"/>
                  </a:lnTo>
                  <a:lnTo>
                    <a:pt x="14060" y="6292"/>
                  </a:lnTo>
                  <a:lnTo>
                    <a:pt x="13885" y="6592"/>
                  </a:lnTo>
                  <a:lnTo>
                    <a:pt x="13785" y="7119"/>
                  </a:lnTo>
                  <a:lnTo>
                    <a:pt x="13734" y="7194"/>
                  </a:lnTo>
                  <a:lnTo>
                    <a:pt x="13609" y="7194"/>
                  </a:lnTo>
                  <a:lnTo>
                    <a:pt x="13459" y="7119"/>
                  </a:lnTo>
                  <a:lnTo>
                    <a:pt x="13434" y="7094"/>
                  </a:lnTo>
                  <a:lnTo>
                    <a:pt x="13333" y="6993"/>
                  </a:lnTo>
                  <a:lnTo>
                    <a:pt x="13308" y="6968"/>
                  </a:lnTo>
                  <a:lnTo>
                    <a:pt x="13233" y="6843"/>
                  </a:lnTo>
                  <a:lnTo>
                    <a:pt x="13208" y="6818"/>
                  </a:lnTo>
                  <a:lnTo>
                    <a:pt x="13158" y="6617"/>
                  </a:lnTo>
                  <a:cubicBezTo>
                    <a:pt x="13133" y="6542"/>
                    <a:pt x="13183" y="6492"/>
                    <a:pt x="13233" y="6467"/>
                  </a:cubicBezTo>
                  <a:lnTo>
                    <a:pt x="13484" y="6392"/>
                  </a:lnTo>
                  <a:lnTo>
                    <a:pt x="13509" y="6267"/>
                  </a:lnTo>
                  <a:lnTo>
                    <a:pt x="13359" y="5565"/>
                  </a:lnTo>
                  <a:lnTo>
                    <a:pt x="13208" y="5289"/>
                  </a:lnTo>
                  <a:lnTo>
                    <a:pt x="13183" y="5264"/>
                  </a:lnTo>
                  <a:lnTo>
                    <a:pt x="13158" y="5064"/>
                  </a:lnTo>
                  <a:lnTo>
                    <a:pt x="13158" y="5038"/>
                  </a:lnTo>
                  <a:lnTo>
                    <a:pt x="13158" y="4838"/>
                  </a:lnTo>
                  <a:lnTo>
                    <a:pt x="13158" y="4813"/>
                  </a:lnTo>
                  <a:lnTo>
                    <a:pt x="13258" y="4512"/>
                  </a:lnTo>
                  <a:lnTo>
                    <a:pt x="13258" y="4387"/>
                  </a:lnTo>
                  <a:lnTo>
                    <a:pt x="13233" y="3735"/>
                  </a:lnTo>
                  <a:lnTo>
                    <a:pt x="13158" y="3409"/>
                  </a:lnTo>
                  <a:lnTo>
                    <a:pt x="13083" y="3284"/>
                  </a:lnTo>
                  <a:lnTo>
                    <a:pt x="13008" y="3309"/>
                  </a:lnTo>
                  <a:lnTo>
                    <a:pt x="12682" y="3735"/>
                  </a:lnTo>
                  <a:lnTo>
                    <a:pt x="12657" y="3760"/>
                  </a:lnTo>
                  <a:lnTo>
                    <a:pt x="12431" y="3911"/>
                  </a:lnTo>
                  <a:cubicBezTo>
                    <a:pt x="12406" y="3923"/>
                    <a:pt x="12381" y="3929"/>
                    <a:pt x="12356" y="3929"/>
                  </a:cubicBezTo>
                  <a:cubicBezTo>
                    <a:pt x="12331" y="3929"/>
                    <a:pt x="12306" y="3923"/>
                    <a:pt x="12281" y="3911"/>
                  </a:cubicBezTo>
                  <a:cubicBezTo>
                    <a:pt x="12231" y="3861"/>
                    <a:pt x="12231" y="3810"/>
                    <a:pt x="12231" y="3760"/>
                  </a:cubicBezTo>
                  <a:lnTo>
                    <a:pt x="12531" y="2758"/>
                  </a:lnTo>
                  <a:lnTo>
                    <a:pt x="12506" y="2307"/>
                  </a:lnTo>
                  <a:lnTo>
                    <a:pt x="12155" y="1956"/>
                  </a:lnTo>
                  <a:lnTo>
                    <a:pt x="11855" y="1755"/>
                  </a:lnTo>
                  <a:lnTo>
                    <a:pt x="11404" y="1630"/>
                  </a:lnTo>
                  <a:lnTo>
                    <a:pt x="11379" y="1630"/>
                  </a:lnTo>
                  <a:lnTo>
                    <a:pt x="11028" y="1480"/>
                  </a:lnTo>
                  <a:lnTo>
                    <a:pt x="10727" y="1454"/>
                  </a:lnTo>
                  <a:lnTo>
                    <a:pt x="10476" y="1454"/>
                  </a:lnTo>
                  <a:lnTo>
                    <a:pt x="10201" y="1580"/>
                  </a:lnTo>
                  <a:lnTo>
                    <a:pt x="9925" y="2081"/>
                  </a:lnTo>
                  <a:lnTo>
                    <a:pt x="9875" y="2231"/>
                  </a:lnTo>
                  <a:lnTo>
                    <a:pt x="9950" y="2783"/>
                  </a:lnTo>
                  <a:lnTo>
                    <a:pt x="9950" y="2833"/>
                  </a:lnTo>
                  <a:lnTo>
                    <a:pt x="9900" y="3033"/>
                  </a:lnTo>
                  <a:lnTo>
                    <a:pt x="9875" y="3059"/>
                  </a:lnTo>
                  <a:lnTo>
                    <a:pt x="9800" y="3234"/>
                  </a:lnTo>
                  <a:lnTo>
                    <a:pt x="9749" y="3284"/>
                  </a:lnTo>
                  <a:lnTo>
                    <a:pt x="9549" y="3434"/>
                  </a:lnTo>
                  <a:cubicBezTo>
                    <a:pt x="9524" y="3447"/>
                    <a:pt x="9499" y="3453"/>
                    <a:pt x="9474" y="3453"/>
                  </a:cubicBezTo>
                  <a:cubicBezTo>
                    <a:pt x="9449" y="3453"/>
                    <a:pt x="9424" y="3447"/>
                    <a:pt x="9399" y="3434"/>
                  </a:cubicBezTo>
                  <a:cubicBezTo>
                    <a:pt x="9374" y="3384"/>
                    <a:pt x="9348" y="3359"/>
                    <a:pt x="9348" y="3309"/>
                  </a:cubicBezTo>
                  <a:lnTo>
                    <a:pt x="9424" y="2908"/>
                  </a:lnTo>
                  <a:lnTo>
                    <a:pt x="9399" y="2733"/>
                  </a:lnTo>
                  <a:lnTo>
                    <a:pt x="9223" y="2407"/>
                  </a:lnTo>
                  <a:lnTo>
                    <a:pt x="9223" y="2382"/>
                  </a:lnTo>
                  <a:lnTo>
                    <a:pt x="9173" y="2206"/>
                  </a:lnTo>
                  <a:cubicBezTo>
                    <a:pt x="9173" y="2156"/>
                    <a:pt x="9173" y="2106"/>
                    <a:pt x="9198" y="2081"/>
                  </a:cubicBezTo>
                  <a:lnTo>
                    <a:pt x="9374" y="1881"/>
                  </a:lnTo>
                  <a:lnTo>
                    <a:pt x="9449" y="1630"/>
                  </a:lnTo>
                  <a:lnTo>
                    <a:pt x="9298" y="1379"/>
                  </a:lnTo>
                  <a:lnTo>
                    <a:pt x="9048" y="1254"/>
                  </a:lnTo>
                  <a:lnTo>
                    <a:pt x="9023" y="1254"/>
                  </a:lnTo>
                  <a:lnTo>
                    <a:pt x="8747" y="1053"/>
                  </a:lnTo>
                  <a:lnTo>
                    <a:pt x="8722" y="1028"/>
                  </a:lnTo>
                  <a:lnTo>
                    <a:pt x="8597" y="878"/>
                  </a:lnTo>
                  <a:lnTo>
                    <a:pt x="7845" y="377"/>
                  </a:lnTo>
                  <a:lnTo>
                    <a:pt x="7845" y="352"/>
                  </a:lnTo>
                  <a:lnTo>
                    <a:pt x="7569" y="126"/>
                  </a:lnTo>
                  <a:lnTo>
                    <a:pt x="73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9"/>
            <p:cNvSpPr/>
            <p:nvPr/>
          </p:nvSpPr>
          <p:spPr>
            <a:xfrm>
              <a:off x="3544231" y="2839132"/>
              <a:ext cx="132836" cy="157554"/>
            </a:xfrm>
            <a:custGeom>
              <a:rect b="b" l="l" r="r" t="t"/>
              <a:pathLst>
                <a:path extrusionOk="0" h="5590" w="4713">
                  <a:moveTo>
                    <a:pt x="1930" y="0"/>
                  </a:moveTo>
                  <a:lnTo>
                    <a:pt x="0" y="527"/>
                  </a:lnTo>
                  <a:lnTo>
                    <a:pt x="928" y="1980"/>
                  </a:lnTo>
                  <a:lnTo>
                    <a:pt x="1279" y="2682"/>
                  </a:lnTo>
                  <a:lnTo>
                    <a:pt x="1304" y="2732"/>
                  </a:lnTo>
                  <a:lnTo>
                    <a:pt x="1404" y="4436"/>
                  </a:lnTo>
                  <a:lnTo>
                    <a:pt x="1755" y="5589"/>
                  </a:lnTo>
                  <a:lnTo>
                    <a:pt x="2557" y="5389"/>
                  </a:lnTo>
                  <a:lnTo>
                    <a:pt x="3384" y="4787"/>
                  </a:lnTo>
                  <a:lnTo>
                    <a:pt x="3409" y="4762"/>
                  </a:lnTo>
                  <a:lnTo>
                    <a:pt x="3660" y="4662"/>
                  </a:lnTo>
                  <a:lnTo>
                    <a:pt x="4111" y="4311"/>
                  </a:lnTo>
                  <a:lnTo>
                    <a:pt x="4386" y="3334"/>
                  </a:lnTo>
                  <a:lnTo>
                    <a:pt x="4386" y="3283"/>
                  </a:lnTo>
                  <a:lnTo>
                    <a:pt x="4637" y="2907"/>
                  </a:lnTo>
                  <a:lnTo>
                    <a:pt x="4712" y="2406"/>
                  </a:lnTo>
                  <a:lnTo>
                    <a:pt x="4537" y="1805"/>
                  </a:lnTo>
                  <a:lnTo>
                    <a:pt x="4512" y="1780"/>
                  </a:lnTo>
                  <a:lnTo>
                    <a:pt x="4487" y="1404"/>
                  </a:lnTo>
                  <a:lnTo>
                    <a:pt x="4311" y="1303"/>
                  </a:lnTo>
                  <a:cubicBezTo>
                    <a:pt x="4286" y="1278"/>
                    <a:pt x="4261" y="1253"/>
                    <a:pt x="4261" y="1203"/>
                  </a:cubicBezTo>
                  <a:lnTo>
                    <a:pt x="4261" y="1028"/>
                  </a:lnTo>
                  <a:lnTo>
                    <a:pt x="4186" y="1028"/>
                  </a:lnTo>
                  <a:lnTo>
                    <a:pt x="4010" y="1253"/>
                  </a:lnTo>
                  <a:lnTo>
                    <a:pt x="3935" y="1303"/>
                  </a:lnTo>
                  <a:lnTo>
                    <a:pt x="3334" y="1454"/>
                  </a:lnTo>
                  <a:lnTo>
                    <a:pt x="3259" y="1454"/>
                  </a:lnTo>
                  <a:lnTo>
                    <a:pt x="2682" y="1278"/>
                  </a:lnTo>
                  <a:cubicBezTo>
                    <a:pt x="2632" y="1278"/>
                    <a:pt x="2607" y="1203"/>
                    <a:pt x="2607" y="1153"/>
                  </a:cubicBezTo>
                  <a:lnTo>
                    <a:pt x="2682" y="777"/>
                  </a:lnTo>
                  <a:lnTo>
                    <a:pt x="2582" y="577"/>
                  </a:lnTo>
                  <a:lnTo>
                    <a:pt x="2457" y="527"/>
                  </a:lnTo>
                  <a:lnTo>
                    <a:pt x="2431" y="501"/>
                  </a:lnTo>
                  <a:lnTo>
                    <a:pt x="2306" y="351"/>
                  </a:lnTo>
                  <a:lnTo>
                    <a:pt x="2281" y="301"/>
                  </a:lnTo>
                  <a:lnTo>
                    <a:pt x="2206" y="126"/>
                  </a:lnTo>
                  <a:lnTo>
                    <a:pt x="2206" y="50"/>
                  </a:lnTo>
                  <a:lnTo>
                    <a:pt x="2206" y="25"/>
                  </a:lnTo>
                  <a:lnTo>
                    <a:pt x="19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9"/>
            <p:cNvSpPr/>
            <p:nvPr/>
          </p:nvSpPr>
          <p:spPr>
            <a:xfrm>
              <a:off x="4218134" y="3153479"/>
              <a:ext cx="146957" cy="152594"/>
            </a:xfrm>
            <a:custGeom>
              <a:rect b="b" l="l" r="r" t="t"/>
              <a:pathLst>
                <a:path extrusionOk="0" h="5414" w="5214">
                  <a:moveTo>
                    <a:pt x="3985" y="0"/>
                  </a:moveTo>
                  <a:lnTo>
                    <a:pt x="3033" y="50"/>
                  </a:lnTo>
                  <a:lnTo>
                    <a:pt x="1855" y="226"/>
                  </a:lnTo>
                  <a:lnTo>
                    <a:pt x="1028" y="902"/>
                  </a:lnTo>
                  <a:lnTo>
                    <a:pt x="1153" y="1905"/>
                  </a:lnTo>
                  <a:lnTo>
                    <a:pt x="1128" y="2005"/>
                  </a:lnTo>
                  <a:lnTo>
                    <a:pt x="802" y="2356"/>
                  </a:lnTo>
                  <a:lnTo>
                    <a:pt x="652" y="2657"/>
                  </a:lnTo>
                  <a:lnTo>
                    <a:pt x="702" y="2657"/>
                  </a:lnTo>
                  <a:lnTo>
                    <a:pt x="702" y="2682"/>
                  </a:lnTo>
                  <a:lnTo>
                    <a:pt x="877" y="2732"/>
                  </a:lnTo>
                  <a:cubicBezTo>
                    <a:pt x="928" y="2757"/>
                    <a:pt x="978" y="2807"/>
                    <a:pt x="953" y="2857"/>
                  </a:cubicBezTo>
                  <a:lnTo>
                    <a:pt x="928" y="3083"/>
                  </a:lnTo>
                  <a:lnTo>
                    <a:pt x="928" y="3108"/>
                  </a:lnTo>
                  <a:lnTo>
                    <a:pt x="852" y="3333"/>
                  </a:lnTo>
                  <a:lnTo>
                    <a:pt x="777" y="3409"/>
                  </a:lnTo>
                  <a:lnTo>
                    <a:pt x="752" y="3434"/>
                  </a:lnTo>
                  <a:lnTo>
                    <a:pt x="426" y="3459"/>
                  </a:lnTo>
                  <a:lnTo>
                    <a:pt x="426" y="3484"/>
                  </a:lnTo>
                  <a:lnTo>
                    <a:pt x="201" y="3484"/>
                  </a:lnTo>
                  <a:lnTo>
                    <a:pt x="0" y="3760"/>
                  </a:lnTo>
                  <a:lnTo>
                    <a:pt x="75" y="4060"/>
                  </a:lnTo>
                  <a:lnTo>
                    <a:pt x="326" y="4161"/>
                  </a:lnTo>
                  <a:lnTo>
                    <a:pt x="376" y="4186"/>
                  </a:lnTo>
                  <a:lnTo>
                    <a:pt x="652" y="4461"/>
                  </a:lnTo>
                  <a:lnTo>
                    <a:pt x="677" y="4486"/>
                  </a:lnTo>
                  <a:lnTo>
                    <a:pt x="877" y="4912"/>
                  </a:lnTo>
                  <a:lnTo>
                    <a:pt x="1178" y="5163"/>
                  </a:lnTo>
                  <a:lnTo>
                    <a:pt x="1429" y="5313"/>
                  </a:lnTo>
                  <a:lnTo>
                    <a:pt x="1529" y="5414"/>
                  </a:lnTo>
                  <a:lnTo>
                    <a:pt x="1579" y="5364"/>
                  </a:lnTo>
                  <a:lnTo>
                    <a:pt x="1830" y="4887"/>
                  </a:lnTo>
                  <a:lnTo>
                    <a:pt x="1880" y="4862"/>
                  </a:lnTo>
                  <a:lnTo>
                    <a:pt x="2156" y="4637"/>
                  </a:lnTo>
                  <a:lnTo>
                    <a:pt x="2231" y="4612"/>
                  </a:lnTo>
                  <a:lnTo>
                    <a:pt x="2857" y="4687"/>
                  </a:lnTo>
                  <a:lnTo>
                    <a:pt x="3910" y="4963"/>
                  </a:lnTo>
                  <a:lnTo>
                    <a:pt x="4261" y="4762"/>
                  </a:lnTo>
                  <a:lnTo>
                    <a:pt x="4286" y="4587"/>
                  </a:lnTo>
                  <a:lnTo>
                    <a:pt x="4286" y="4461"/>
                  </a:lnTo>
                  <a:lnTo>
                    <a:pt x="4311" y="4411"/>
                  </a:lnTo>
                  <a:lnTo>
                    <a:pt x="4486" y="3960"/>
                  </a:lnTo>
                  <a:lnTo>
                    <a:pt x="4512" y="3785"/>
                  </a:lnTo>
                  <a:lnTo>
                    <a:pt x="4512" y="3634"/>
                  </a:lnTo>
                  <a:cubicBezTo>
                    <a:pt x="4512" y="3559"/>
                    <a:pt x="4562" y="3509"/>
                    <a:pt x="4612" y="3509"/>
                  </a:cubicBezTo>
                  <a:lnTo>
                    <a:pt x="4787" y="3484"/>
                  </a:lnTo>
                  <a:lnTo>
                    <a:pt x="4837" y="3509"/>
                  </a:lnTo>
                  <a:lnTo>
                    <a:pt x="4913" y="3534"/>
                  </a:lnTo>
                  <a:lnTo>
                    <a:pt x="5138" y="3283"/>
                  </a:lnTo>
                  <a:lnTo>
                    <a:pt x="5213" y="2958"/>
                  </a:lnTo>
                  <a:lnTo>
                    <a:pt x="5213" y="2582"/>
                  </a:lnTo>
                  <a:lnTo>
                    <a:pt x="5188" y="2256"/>
                  </a:lnTo>
                  <a:lnTo>
                    <a:pt x="5013" y="2130"/>
                  </a:lnTo>
                  <a:lnTo>
                    <a:pt x="4988" y="2105"/>
                  </a:lnTo>
                  <a:lnTo>
                    <a:pt x="4837" y="1855"/>
                  </a:lnTo>
                  <a:lnTo>
                    <a:pt x="4812" y="1805"/>
                  </a:lnTo>
                  <a:lnTo>
                    <a:pt x="4812" y="1203"/>
                  </a:lnTo>
                  <a:lnTo>
                    <a:pt x="4812" y="1153"/>
                  </a:lnTo>
                  <a:lnTo>
                    <a:pt x="4913" y="1003"/>
                  </a:lnTo>
                  <a:lnTo>
                    <a:pt x="4913" y="877"/>
                  </a:lnTo>
                  <a:lnTo>
                    <a:pt x="4712" y="526"/>
                  </a:lnTo>
                  <a:lnTo>
                    <a:pt x="398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9"/>
            <p:cNvSpPr/>
            <p:nvPr/>
          </p:nvSpPr>
          <p:spPr>
            <a:xfrm>
              <a:off x="3869175" y="3859851"/>
              <a:ext cx="126466" cy="153326"/>
            </a:xfrm>
            <a:custGeom>
              <a:rect b="b" l="l" r="r" t="t"/>
              <a:pathLst>
                <a:path extrusionOk="0" h="5440" w="4487">
                  <a:moveTo>
                    <a:pt x="1329" y="1"/>
                  </a:moveTo>
                  <a:lnTo>
                    <a:pt x="1128" y="101"/>
                  </a:lnTo>
                  <a:lnTo>
                    <a:pt x="852" y="327"/>
                  </a:lnTo>
                  <a:lnTo>
                    <a:pt x="752" y="452"/>
                  </a:lnTo>
                  <a:lnTo>
                    <a:pt x="677" y="928"/>
                  </a:lnTo>
                  <a:lnTo>
                    <a:pt x="627" y="1003"/>
                  </a:lnTo>
                  <a:lnTo>
                    <a:pt x="501" y="1079"/>
                  </a:lnTo>
                  <a:lnTo>
                    <a:pt x="451" y="1104"/>
                  </a:lnTo>
                  <a:lnTo>
                    <a:pt x="351" y="1129"/>
                  </a:lnTo>
                  <a:lnTo>
                    <a:pt x="251" y="1204"/>
                  </a:lnTo>
                  <a:lnTo>
                    <a:pt x="50" y="1580"/>
                  </a:lnTo>
                  <a:lnTo>
                    <a:pt x="0" y="1931"/>
                  </a:lnTo>
                  <a:lnTo>
                    <a:pt x="75" y="2332"/>
                  </a:lnTo>
                  <a:lnTo>
                    <a:pt x="602" y="4036"/>
                  </a:lnTo>
                  <a:lnTo>
                    <a:pt x="602" y="4061"/>
                  </a:lnTo>
                  <a:lnTo>
                    <a:pt x="627" y="4362"/>
                  </a:lnTo>
                  <a:lnTo>
                    <a:pt x="677" y="4713"/>
                  </a:lnTo>
                  <a:lnTo>
                    <a:pt x="752" y="4863"/>
                  </a:lnTo>
                  <a:lnTo>
                    <a:pt x="902" y="4963"/>
                  </a:lnTo>
                  <a:lnTo>
                    <a:pt x="1153" y="5039"/>
                  </a:lnTo>
                  <a:lnTo>
                    <a:pt x="1329" y="5039"/>
                  </a:lnTo>
                  <a:lnTo>
                    <a:pt x="1404" y="4913"/>
                  </a:lnTo>
                  <a:lnTo>
                    <a:pt x="1454" y="4462"/>
                  </a:lnTo>
                  <a:lnTo>
                    <a:pt x="1454" y="4412"/>
                  </a:lnTo>
                  <a:lnTo>
                    <a:pt x="1629" y="4036"/>
                  </a:lnTo>
                  <a:lnTo>
                    <a:pt x="1679" y="3986"/>
                  </a:lnTo>
                  <a:lnTo>
                    <a:pt x="1930" y="3810"/>
                  </a:lnTo>
                  <a:cubicBezTo>
                    <a:pt x="1943" y="3798"/>
                    <a:pt x="1961" y="3792"/>
                    <a:pt x="1983" y="3792"/>
                  </a:cubicBezTo>
                  <a:cubicBezTo>
                    <a:pt x="2005" y="3792"/>
                    <a:pt x="2030" y="3798"/>
                    <a:pt x="2055" y="3810"/>
                  </a:cubicBezTo>
                  <a:lnTo>
                    <a:pt x="2356" y="3961"/>
                  </a:lnTo>
                  <a:lnTo>
                    <a:pt x="2431" y="4036"/>
                  </a:lnTo>
                  <a:lnTo>
                    <a:pt x="2632" y="4988"/>
                  </a:lnTo>
                  <a:lnTo>
                    <a:pt x="2782" y="5339"/>
                  </a:lnTo>
                  <a:lnTo>
                    <a:pt x="2983" y="5314"/>
                  </a:lnTo>
                  <a:lnTo>
                    <a:pt x="3309" y="5139"/>
                  </a:lnTo>
                  <a:lnTo>
                    <a:pt x="3409" y="5139"/>
                  </a:lnTo>
                  <a:lnTo>
                    <a:pt x="3710" y="5289"/>
                  </a:lnTo>
                  <a:lnTo>
                    <a:pt x="3735" y="5289"/>
                  </a:lnTo>
                  <a:lnTo>
                    <a:pt x="3985" y="5440"/>
                  </a:lnTo>
                  <a:lnTo>
                    <a:pt x="4161" y="5389"/>
                  </a:lnTo>
                  <a:lnTo>
                    <a:pt x="4211" y="5264"/>
                  </a:lnTo>
                  <a:lnTo>
                    <a:pt x="4060" y="4838"/>
                  </a:lnTo>
                  <a:cubicBezTo>
                    <a:pt x="4035" y="4788"/>
                    <a:pt x="4060" y="4713"/>
                    <a:pt x="4111" y="4688"/>
                  </a:cubicBezTo>
                  <a:lnTo>
                    <a:pt x="4236" y="4612"/>
                  </a:lnTo>
                  <a:lnTo>
                    <a:pt x="4311" y="4537"/>
                  </a:lnTo>
                  <a:lnTo>
                    <a:pt x="4311" y="4312"/>
                  </a:lnTo>
                  <a:lnTo>
                    <a:pt x="4286" y="3836"/>
                  </a:lnTo>
                  <a:lnTo>
                    <a:pt x="4286" y="3810"/>
                  </a:lnTo>
                  <a:lnTo>
                    <a:pt x="4336" y="3510"/>
                  </a:lnTo>
                  <a:lnTo>
                    <a:pt x="4336" y="3485"/>
                  </a:lnTo>
                  <a:lnTo>
                    <a:pt x="4436" y="3259"/>
                  </a:lnTo>
                  <a:lnTo>
                    <a:pt x="4486" y="3059"/>
                  </a:lnTo>
                  <a:lnTo>
                    <a:pt x="4411" y="2883"/>
                  </a:lnTo>
                  <a:lnTo>
                    <a:pt x="4361" y="2858"/>
                  </a:lnTo>
                  <a:lnTo>
                    <a:pt x="3735" y="2758"/>
                  </a:lnTo>
                  <a:lnTo>
                    <a:pt x="3334" y="2833"/>
                  </a:lnTo>
                  <a:lnTo>
                    <a:pt x="2882" y="3034"/>
                  </a:lnTo>
                  <a:lnTo>
                    <a:pt x="2857" y="3034"/>
                  </a:lnTo>
                  <a:lnTo>
                    <a:pt x="2481" y="3084"/>
                  </a:lnTo>
                  <a:cubicBezTo>
                    <a:pt x="2468" y="3090"/>
                    <a:pt x="2455" y="3093"/>
                    <a:pt x="2442" y="3093"/>
                  </a:cubicBezTo>
                  <a:cubicBezTo>
                    <a:pt x="2406" y="3093"/>
                    <a:pt x="2374" y="3070"/>
                    <a:pt x="2356" y="3034"/>
                  </a:cubicBezTo>
                  <a:lnTo>
                    <a:pt x="2131" y="2658"/>
                  </a:lnTo>
                  <a:lnTo>
                    <a:pt x="1780" y="2557"/>
                  </a:lnTo>
                  <a:lnTo>
                    <a:pt x="1730" y="2532"/>
                  </a:lnTo>
                  <a:lnTo>
                    <a:pt x="1579" y="2407"/>
                  </a:lnTo>
                  <a:lnTo>
                    <a:pt x="1554" y="2382"/>
                  </a:lnTo>
                  <a:lnTo>
                    <a:pt x="1454" y="2156"/>
                  </a:lnTo>
                  <a:lnTo>
                    <a:pt x="1429" y="2131"/>
                  </a:lnTo>
                  <a:lnTo>
                    <a:pt x="1354" y="1730"/>
                  </a:lnTo>
                  <a:lnTo>
                    <a:pt x="1278" y="1605"/>
                  </a:lnTo>
                  <a:cubicBezTo>
                    <a:pt x="1253" y="1555"/>
                    <a:pt x="1253" y="1505"/>
                    <a:pt x="1303" y="1455"/>
                  </a:cubicBezTo>
                  <a:lnTo>
                    <a:pt x="1730" y="1003"/>
                  </a:lnTo>
                  <a:lnTo>
                    <a:pt x="1855" y="753"/>
                  </a:lnTo>
                  <a:lnTo>
                    <a:pt x="1880" y="527"/>
                  </a:lnTo>
                  <a:lnTo>
                    <a:pt x="1755" y="277"/>
                  </a:lnTo>
                  <a:lnTo>
                    <a:pt x="1554" y="76"/>
                  </a:lnTo>
                  <a:lnTo>
                    <a:pt x="132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9"/>
            <p:cNvSpPr/>
            <p:nvPr/>
          </p:nvSpPr>
          <p:spPr>
            <a:xfrm>
              <a:off x="4073319" y="3926960"/>
              <a:ext cx="21928" cy="19109"/>
            </a:xfrm>
            <a:custGeom>
              <a:rect b="b" l="l" r="r" t="t"/>
              <a:pathLst>
                <a:path extrusionOk="0" h="678" w="778">
                  <a:moveTo>
                    <a:pt x="301" y="1"/>
                  </a:moveTo>
                  <a:lnTo>
                    <a:pt x="101" y="126"/>
                  </a:lnTo>
                  <a:lnTo>
                    <a:pt x="0" y="327"/>
                  </a:lnTo>
                  <a:lnTo>
                    <a:pt x="0" y="377"/>
                  </a:lnTo>
                  <a:lnTo>
                    <a:pt x="76" y="502"/>
                  </a:lnTo>
                  <a:lnTo>
                    <a:pt x="251" y="627"/>
                  </a:lnTo>
                  <a:lnTo>
                    <a:pt x="426" y="678"/>
                  </a:lnTo>
                  <a:lnTo>
                    <a:pt x="401" y="602"/>
                  </a:lnTo>
                  <a:cubicBezTo>
                    <a:pt x="401" y="552"/>
                    <a:pt x="426" y="502"/>
                    <a:pt x="477" y="477"/>
                  </a:cubicBezTo>
                  <a:lnTo>
                    <a:pt x="577" y="427"/>
                  </a:lnTo>
                  <a:lnTo>
                    <a:pt x="752" y="427"/>
                  </a:lnTo>
                  <a:lnTo>
                    <a:pt x="777" y="402"/>
                  </a:lnTo>
                  <a:lnTo>
                    <a:pt x="702" y="302"/>
                  </a:lnTo>
                  <a:lnTo>
                    <a:pt x="452" y="26"/>
                  </a:lnTo>
                  <a:lnTo>
                    <a:pt x="30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9"/>
            <p:cNvSpPr/>
            <p:nvPr/>
          </p:nvSpPr>
          <p:spPr>
            <a:xfrm>
              <a:off x="4141132" y="3928397"/>
              <a:ext cx="16263" cy="4961"/>
            </a:xfrm>
            <a:custGeom>
              <a:rect b="b" l="l" r="r" t="t"/>
              <a:pathLst>
                <a:path extrusionOk="0" h="176" w="577">
                  <a:moveTo>
                    <a:pt x="226" y="0"/>
                  </a:moveTo>
                  <a:lnTo>
                    <a:pt x="101" y="50"/>
                  </a:lnTo>
                  <a:lnTo>
                    <a:pt x="0" y="150"/>
                  </a:lnTo>
                  <a:lnTo>
                    <a:pt x="25" y="150"/>
                  </a:lnTo>
                  <a:lnTo>
                    <a:pt x="226" y="100"/>
                  </a:lnTo>
                  <a:lnTo>
                    <a:pt x="251" y="75"/>
                  </a:lnTo>
                  <a:lnTo>
                    <a:pt x="301" y="100"/>
                  </a:lnTo>
                  <a:lnTo>
                    <a:pt x="577" y="175"/>
                  </a:lnTo>
                  <a:lnTo>
                    <a:pt x="477" y="100"/>
                  </a:lnTo>
                  <a:lnTo>
                    <a:pt x="2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9"/>
            <p:cNvSpPr/>
            <p:nvPr/>
          </p:nvSpPr>
          <p:spPr>
            <a:xfrm>
              <a:off x="3943330" y="3876114"/>
              <a:ext cx="54425" cy="46646"/>
            </a:xfrm>
            <a:custGeom>
              <a:rect b="b" l="l" r="r" t="t"/>
              <a:pathLst>
                <a:path extrusionOk="0" h="1655" w="1931">
                  <a:moveTo>
                    <a:pt x="828" y="0"/>
                  </a:moveTo>
                  <a:lnTo>
                    <a:pt x="652" y="25"/>
                  </a:lnTo>
                  <a:lnTo>
                    <a:pt x="527" y="226"/>
                  </a:lnTo>
                  <a:lnTo>
                    <a:pt x="352" y="527"/>
                  </a:lnTo>
                  <a:lnTo>
                    <a:pt x="352" y="552"/>
                  </a:lnTo>
                  <a:lnTo>
                    <a:pt x="101" y="878"/>
                  </a:lnTo>
                  <a:lnTo>
                    <a:pt x="1" y="1153"/>
                  </a:lnTo>
                  <a:lnTo>
                    <a:pt x="126" y="1429"/>
                  </a:lnTo>
                  <a:lnTo>
                    <a:pt x="352" y="1554"/>
                  </a:lnTo>
                  <a:lnTo>
                    <a:pt x="577" y="1579"/>
                  </a:lnTo>
                  <a:lnTo>
                    <a:pt x="1003" y="1429"/>
                  </a:lnTo>
                  <a:lnTo>
                    <a:pt x="1079" y="1429"/>
                  </a:lnTo>
                  <a:lnTo>
                    <a:pt x="1931" y="1655"/>
                  </a:lnTo>
                  <a:lnTo>
                    <a:pt x="1730" y="1454"/>
                  </a:lnTo>
                  <a:lnTo>
                    <a:pt x="1705" y="1404"/>
                  </a:lnTo>
                  <a:lnTo>
                    <a:pt x="1605" y="1003"/>
                  </a:lnTo>
                  <a:lnTo>
                    <a:pt x="1555" y="752"/>
                  </a:lnTo>
                  <a:lnTo>
                    <a:pt x="1404" y="627"/>
                  </a:lnTo>
                  <a:lnTo>
                    <a:pt x="1379" y="577"/>
                  </a:lnTo>
                  <a:lnTo>
                    <a:pt x="1354" y="527"/>
                  </a:lnTo>
                  <a:lnTo>
                    <a:pt x="1329" y="527"/>
                  </a:lnTo>
                  <a:lnTo>
                    <a:pt x="1129" y="827"/>
                  </a:lnTo>
                  <a:lnTo>
                    <a:pt x="1028" y="1078"/>
                  </a:lnTo>
                  <a:lnTo>
                    <a:pt x="928" y="1153"/>
                  </a:lnTo>
                  <a:lnTo>
                    <a:pt x="828" y="1128"/>
                  </a:lnTo>
                  <a:lnTo>
                    <a:pt x="728" y="1053"/>
                  </a:lnTo>
                  <a:lnTo>
                    <a:pt x="703" y="978"/>
                  </a:lnTo>
                  <a:lnTo>
                    <a:pt x="678" y="752"/>
                  </a:lnTo>
                  <a:lnTo>
                    <a:pt x="678" y="702"/>
                  </a:lnTo>
                  <a:lnTo>
                    <a:pt x="753" y="452"/>
                  </a:lnTo>
                  <a:lnTo>
                    <a:pt x="853" y="101"/>
                  </a:lnTo>
                  <a:lnTo>
                    <a:pt x="82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9"/>
            <p:cNvSpPr/>
            <p:nvPr/>
          </p:nvSpPr>
          <p:spPr>
            <a:xfrm>
              <a:off x="4225180" y="3799113"/>
              <a:ext cx="132836" cy="206991"/>
            </a:xfrm>
            <a:custGeom>
              <a:rect b="b" l="l" r="r" t="t"/>
              <a:pathLst>
                <a:path extrusionOk="0" h="7344" w="4713">
                  <a:moveTo>
                    <a:pt x="3986" y="1"/>
                  </a:moveTo>
                  <a:lnTo>
                    <a:pt x="3760" y="176"/>
                  </a:lnTo>
                  <a:lnTo>
                    <a:pt x="3685" y="502"/>
                  </a:lnTo>
                  <a:lnTo>
                    <a:pt x="3886" y="903"/>
                  </a:lnTo>
                  <a:cubicBezTo>
                    <a:pt x="3911" y="953"/>
                    <a:pt x="3911" y="1028"/>
                    <a:pt x="3835" y="1053"/>
                  </a:cubicBezTo>
                  <a:lnTo>
                    <a:pt x="2507" y="1830"/>
                  </a:lnTo>
                  <a:lnTo>
                    <a:pt x="2332" y="1830"/>
                  </a:lnTo>
                  <a:lnTo>
                    <a:pt x="2332" y="2031"/>
                  </a:lnTo>
                  <a:lnTo>
                    <a:pt x="2432" y="2407"/>
                  </a:lnTo>
                  <a:lnTo>
                    <a:pt x="2607" y="2732"/>
                  </a:lnTo>
                  <a:lnTo>
                    <a:pt x="2933" y="2958"/>
                  </a:lnTo>
                  <a:cubicBezTo>
                    <a:pt x="2958" y="2958"/>
                    <a:pt x="2983" y="3008"/>
                    <a:pt x="2983" y="3058"/>
                  </a:cubicBezTo>
                  <a:lnTo>
                    <a:pt x="2983" y="3184"/>
                  </a:lnTo>
                  <a:lnTo>
                    <a:pt x="2958" y="3284"/>
                  </a:lnTo>
                  <a:lnTo>
                    <a:pt x="2858" y="3309"/>
                  </a:lnTo>
                  <a:lnTo>
                    <a:pt x="2507" y="3284"/>
                  </a:lnTo>
                  <a:lnTo>
                    <a:pt x="2457" y="3284"/>
                  </a:lnTo>
                  <a:lnTo>
                    <a:pt x="2206" y="3133"/>
                  </a:lnTo>
                  <a:lnTo>
                    <a:pt x="2181" y="3133"/>
                  </a:lnTo>
                  <a:lnTo>
                    <a:pt x="1956" y="2983"/>
                  </a:lnTo>
                  <a:lnTo>
                    <a:pt x="1680" y="2858"/>
                  </a:lnTo>
                  <a:lnTo>
                    <a:pt x="1505" y="2858"/>
                  </a:lnTo>
                  <a:lnTo>
                    <a:pt x="828" y="2983"/>
                  </a:lnTo>
                  <a:lnTo>
                    <a:pt x="577" y="3083"/>
                  </a:lnTo>
                  <a:lnTo>
                    <a:pt x="327" y="3284"/>
                  </a:lnTo>
                  <a:lnTo>
                    <a:pt x="101" y="3484"/>
                  </a:lnTo>
                  <a:lnTo>
                    <a:pt x="1" y="3710"/>
                  </a:lnTo>
                  <a:lnTo>
                    <a:pt x="51" y="4086"/>
                  </a:lnTo>
                  <a:lnTo>
                    <a:pt x="252" y="4387"/>
                  </a:lnTo>
                  <a:lnTo>
                    <a:pt x="502" y="4687"/>
                  </a:lnTo>
                  <a:lnTo>
                    <a:pt x="527" y="4712"/>
                  </a:lnTo>
                  <a:lnTo>
                    <a:pt x="653" y="4938"/>
                  </a:lnTo>
                  <a:lnTo>
                    <a:pt x="853" y="4762"/>
                  </a:lnTo>
                  <a:lnTo>
                    <a:pt x="878" y="4737"/>
                  </a:lnTo>
                  <a:lnTo>
                    <a:pt x="1555" y="4462"/>
                  </a:lnTo>
                  <a:lnTo>
                    <a:pt x="1730" y="4236"/>
                  </a:lnTo>
                  <a:cubicBezTo>
                    <a:pt x="1745" y="4207"/>
                    <a:pt x="1777" y="4195"/>
                    <a:pt x="1811" y="4195"/>
                  </a:cubicBezTo>
                  <a:cubicBezTo>
                    <a:pt x="1835" y="4195"/>
                    <a:pt x="1860" y="4201"/>
                    <a:pt x="1881" y="4211"/>
                  </a:cubicBezTo>
                  <a:lnTo>
                    <a:pt x="2131" y="4361"/>
                  </a:lnTo>
                  <a:cubicBezTo>
                    <a:pt x="2181" y="4387"/>
                    <a:pt x="2206" y="4437"/>
                    <a:pt x="2206" y="4487"/>
                  </a:cubicBezTo>
                  <a:lnTo>
                    <a:pt x="2106" y="4888"/>
                  </a:lnTo>
                  <a:lnTo>
                    <a:pt x="2106" y="5239"/>
                  </a:lnTo>
                  <a:lnTo>
                    <a:pt x="2081" y="5289"/>
                  </a:lnTo>
                  <a:lnTo>
                    <a:pt x="1956" y="5564"/>
                  </a:lnTo>
                  <a:lnTo>
                    <a:pt x="1856" y="5615"/>
                  </a:lnTo>
                  <a:lnTo>
                    <a:pt x="1429" y="5715"/>
                  </a:lnTo>
                  <a:lnTo>
                    <a:pt x="1354" y="5765"/>
                  </a:lnTo>
                  <a:lnTo>
                    <a:pt x="1354" y="5965"/>
                  </a:lnTo>
                  <a:lnTo>
                    <a:pt x="1404" y="6166"/>
                  </a:lnTo>
                  <a:lnTo>
                    <a:pt x="1505" y="6241"/>
                  </a:lnTo>
                  <a:lnTo>
                    <a:pt x="2031" y="5965"/>
                  </a:lnTo>
                  <a:cubicBezTo>
                    <a:pt x="2052" y="5955"/>
                    <a:pt x="2072" y="5949"/>
                    <a:pt x="2091" y="5949"/>
                  </a:cubicBezTo>
                  <a:cubicBezTo>
                    <a:pt x="2118" y="5949"/>
                    <a:pt x="2142" y="5961"/>
                    <a:pt x="2156" y="5991"/>
                  </a:cubicBezTo>
                  <a:cubicBezTo>
                    <a:pt x="2206" y="6016"/>
                    <a:pt x="2206" y="6066"/>
                    <a:pt x="2206" y="6116"/>
                  </a:cubicBezTo>
                  <a:lnTo>
                    <a:pt x="2106" y="6417"/>
                  </a:lnTo>
                  <a:lnTo>
                    <a:pt x="2106" y="6667"/>
                  </a:lnTo>
                  <a:lnTo>
                    <a:pt x="2156" y="6793"/>
                  </a:lnTo>
                  <a:lnTo>
                    <a:pt x="2407" y="6918"/>
                  </a:lnTo>
                  <a:cubicBezTo>
                    <a:pt x="2432" y="6943"/>
                    <a:pt x="2457" y="6968"/>
                    <a:pt x="2457" y="7018"/>
                  </a:cubicBezTo>
                  <a:cubicBezTo>
                    <a:pt x="2482" y="7043"/>
                    <a:pt x="2457" y="7093"/>
                    <a:pt x="2407" y="7118"/>
                  </a:cubicBezTo>
                  <a:lnTo>
                    <a:pt x="2106" y="7344"/>
                  </a:lnTo>
                  <a:lnTo>
                    <a:pt x="3434" y="6918"/>
                  </a:lnTo>
                  <a:lnTo>
                    <a:pt x="3610" y="6767"/>
                  </a:lnTo>
                  <a:lnTo>
                    <a:pt x="3560" y="6692"/>
                  </a:lnTo>
                  <a:lnTo>
                    <a:pt x="3259" y="6592"/>
                  </a:lnTo>
                  <a:lnTo>
                    <a:pt x="3234" y="6567"/>
                  </a:lnTo>
                  <a:lnTo>
                    <a:pt x="3008" y="6392"/>
                  </a:lnTo>
                  <a:cubicBezTo>
                    <a:pt x="2958" y="6366"/>
                    <a:pt x="2958" y="6316"/>
                    <a:pt x="2958" y="6266"/>
                  </a:cubicBezTo>
                  <a:lnTo>
                    <a:pt x="3084" y="5940"/>
                  </a:lnTo>
                  <a:lnTo>
                    <a:pt x="3109" y="5915"/>
                  </a:lnTo>
                  <a:lnTo>
                    <a:pt x="3434" y="5539"/>
                  </a:lnTo>
                  <a:lnTo>
                    <a:pt x="3485" y="5389"/>
                  </a:lnTo>
                  <a:lnTo>
                    <a:pt x="3535" y="5088"/>
                  </a:lnTo>
                  <a:cubicBezTo>
                    <a:pt x="3535" y="5038"/>
                    <a:pt x="3560" y="5013"/>
                    <a:pt x="3610" y="4988"/>
                  </a:cubicBezTo>
                  <a:cubicBezTo>
                    <a:pt x="3635" y="4988"/>
                    <a:pt x="3685" y="4988"/>
                    <a:pt x="3710" y="5013"/>
                  </a:cubicBezTo>
                  <a:lnTo>
                    <a:pt x="3936" y="5163"/>
                  </a:lnTo>
                  <a:lnTo>
                    <a:pt x="4262" y="5339"/>
                  </a:lnTo>
                  <a:lnTo>
                    <a:pt x="4537" y="5439"/>
                  </a:lnTo>
                  <a:lnTo>
                    <a:pt x="4562" y="5439"/>
                  </a:lnTo>
                  <a:lnTo>
                    <a:pt x="4537" y="5189"/>
                  </a:lnTo>
                  <a:lnTo>
                    <a:pt x="4287" y="4687"/>
                  </a:lnTo>
                  <a:lnTo>
                    <a:pt x="4287" y="4662"/>
                  </a:lnTo>
                  <a:lnTo>
                    <a:pt x="4186" y="4336"/>
                  </a:lnTo>
                  <a:cubicBezTo>
                    <a:pt x="4161" y="4311"/>
                    <a:pt x="4186" y="4261"/>
                    <a:pt x="4211" y="4211"/>
                  </a:cubicBezTo>
                  <a:cubicBezTo>
                    <a:pt x="4236" y="4199"/>
                    <a:pt x="4262" y="4192"/>
                    <a:pt x="4283" y="4192"/>
                  </a:cubicBezTo>
                  <a:cubicBezTo>
                    <a:pt x="4305" y="4192"/>
                    <a:pt x="4324" y="4199"/>
                    <a:pt x="4337" y="4211"/>
                  </a:cubicBezTo>
                  <a:lnTo>
                    <a:pt x="4537" y="4286"/>
                  </a:lnTo>
                  <a:lnTo>
                    <a:pt x="4612" y="4186"/>
                  </a:lnTo>
                  <a:lnTo>
                    <a:pt x="4688" y="3935"/>
                  </a:lnTo>
                  <a:lnTo>
                    <a:pt x="4713" y="3685"/>
                  </a:lnTo>
                  <a:lnTo>
                    <a:pt x="4688" y="3434"/>
                  </a:lnTo>
                  <a:lnTo>
                    <a:pt x="4637" y="3484"/>
                  </a:lnTo>
                  <a:lnTo>
                    <a:pt x="4612" y="3509"/>
                  </a:lnTo>
                  <a:lnTo>
                    <a:pt x="4211" y="3635"/>
                  </a:lnTo>
                  <a:cubicBezTo>
                    <a:pt x="4186" y="3635"/>
                    <a:pt x="4136" y="3635"/>
                    <a:pt x="4086" y="3610"/>
                  </a:cubicBezTo>
                  <a:cubicBezTo>
                    <a:pt x="4061" y="3559"/>
                    <a:pt x="4061" y="3509"/>
                    <a:pt x="4061" y="3484"/>
                  </a:cubicBezTo>
                  <a:lnTo>
                    <a:pt x="4362" y="2707"/>
                  </a:lnTo>
                  <a:lnTo>
                    <a:pt x="4437" y="2432"/>
                  </a:lnTo>
                  <a:lnTo>
                    <a:pt x="4437" y="2156"/>
                  </a:lnTo>
                  <a:lnTo>
                    <a:pt x="4362" y="1955"/>
                  </a:lnTo>
                  <a:lnTo>
                    <a:pt x="4262" y="1755"/>
                  </a:lnTo>
                  <a:lnTo>
                    <a:pt x="4236" y="1730"/>
                  </a:lnTo>
                  <a:lnTo>
                    <a:pt x="4161" y="1479"/>
                  </a:lnTo>
                  <a:lnTo>
                    <a:pt x="4161" y="1429"/>
                  </a:lnTo>
                  <a:lnTo>
                    <a:pt x="4136" y="1304"/>
                  </a:lnTo>
                  <a:lnTo>
                    <a:pt x="4136" y="1279"/>
                  </a:lnTo>
                  <a:lnTo>
                    <a:pt x="4262" y="402"/>
                  </a:lnTo>
                  <a:lnTo>
                    <a:pt x="4262" y="226"/>
                  </a:lnTo>
                  <a:lnTo>
                    <a:pt x="4211" y="101"/>
                  </a:lnTo>
                  <a:lnTo>
                    <a:pt x="398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9"/>
            <p:cNvSpPr/>
            <p:nvPr/>
          </p:nvSpPr>
          <p:spPr>
            <a:xfrm>
              <a:off x="4163737" y="3934034"/>
              <a:ext cx="28270" cy="35344"/>
            </a:xfrm>
            <a:custGeom>
              <a:rect b="b" l="l" r="r" t="t"/>
              <a:pathLst>
                <a:path extrusionOk="0" h="1254" w="1003">
                  <a:moveTo>
                    <a:pt x="577" y="1"/>
                  </a:moveTo>
                  <a:lnTo>
                    <a:pt x="301" y="76"/>
                  </a:lnTo>
                  <a:lnTo>
                    <a:pt x="126" y="151"/>
                  </a:lnTo>
                  <a:lnTo>
                    <a:pt x="25" y="151"/>
                  </a:lnTo>
                  <a:lnTo>
                    <a:pt x="51" y="176"/>
                  </a:lnTo>
                  <a:cubicBezTo>
                    <a:pt x="101" y="201"/>
                    <a:pt x="101" y="251"/>
                    <a:pt x="101" y="301"/>
                  </a:cubicBezTo>
                  <a:lnTo>
                    <a:pt x="76" y="477"/>
                  </a:lnTo>
                  <a:lnTo>
                    <a:pt x="25" y="527"/>
                  </a:lnTo>
                  <a:lnTo>
                    <a:pt x="0" y="552"/>
                  </a:lnTo>
                  <a:lnTo>
                    <a:pt x="126" y="577"/>
                  </a:lnTo>
                  <a:cubicBezTo>
                    <a:pt x="176" y="577"/>
                    <a:pt x="201" y="602"/>
                    <a:pt x="226" y="652"/>
                  </a:cubicBezTo>
                  <a:lnTo>
                    <a:pt x="276" y="828"/>
                  </a:lnTo>
                  <a:lnTo>
                    <a:pt x="276" y="878"/>
                  </a:lnTo>
                  <a:cubicBezTo>
                    <a:pt x="326" y="903"/>
                    <a:pt x="376" y="928"/>
                    <a:pt x="376" y="953"/>
                  </a:cubicBezTo>
                  <a:lnTo>
                    <a:pt x="452" y="1128"/>
                  </a:lnTo>
                  <a:lnTo>
                    <a:pt x="552" y="1254"/>
                  </a:lnTo>
                  <a:lnTo>
                    <a:pt x="752" y="1229"/>
                  </a:lnTo>
                  <a:lnTo>
                    <a:pt x="903" y="1053"/>
                  </a:lnTo>
                  <a:lnTo>
                    <a:pt x="903" y="1003"/>
                  </a:lnTo>
                  <a:lnTo>
                    <a:pt x="853" y="953"/>
                  </a:lnTo>
                  <a:lnTo>
                    <a:pt x="727" y="928"/>
                  </a:lnTo>
                  <a:cubicBezTo>
                    <a:pt x="677" y="928"/>
                    <a:pt x="652" y="903"/>
                    <a:pt x="652" y="853"/>
                  </a:cubicBezTo>
                  <a:cubicBezTo>
                    <a:pt x="627" y="828"/>
                    <a:pt x="627" y="777"/>
                    <a:pt x="652" y="752"/>
                  </a:cubicBezTo>
                  <a:lnTo>
                    <a:pt x="727" y="652"/>
                  </a:lnTo>
                  <a:cubicBezTo>
                    <a:pt x="746" y="615"/>
                    <a:pt x="791" y="592"/>
                    <a:pt x="833" y="592"/>
                  </a:cubicBezTo>
                  <a:cubicBezTo>
                    <a:pt x="849" y="592"/>
                    <a:pt x="864" y="595"/>
                    <a:pt x="878" y="602"/>
                  </a:cubicBezTo>
                  <a:lnTo>
                    <a:pt x="953" y="627"/>
                  </a:lnTo>
                  <a:lnTo>
                    <a:pt x="928" y="602"/>
                  </a:lnTo>
                  <a:cubicBezTo>
                    <a:pt x="903" y="577"/>
                    <a:pt x="903" y="527"/>
                    <a:pt x="928" y="477"/>
                  </a:cubicBezTo>
                  <a:lnTo>
                    <a:pt x="1003" y="326"/>
                  </a:lnTo>
                  <a:lnTo>
                    <a:pt x="978" y="126"/>
                  </a:lnTo>
                  <a:lnTo>
                    <a:pt x="85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9"/>
            <p:cNvSpPr/>
            <p:nvPr/>
          </p:nvSpPr>
          <p:spPr>
            <a:xfrm>
              <a:off x="4083917" y="4048465"/>
              <a:ext cx="28270" cy="17700"/>
            </a:xfrm>
            <a:custGeom>
              <a:rect b="b" l="l" r="r" t="t"/>
              <a:pathLst>
                <a:path extrusionOk="0" h="628" w="1003">
                  <a:moveTo>
                    <a:pt x="126" y="1"/>
                  </a:moveTo>
                  <a:lnTo>
                    <a:pt x="76" y="26"/>
                  </a:lnTo>
                  <a:lnTo>
                    <a:pt x="50" y="51"/>
                  </a:lnTo>
                  <a:lnTo>
                    <a:pt x="50" y="101"/>
                  </a:lnTo>
                  <a:lnTo>
                    <a:pt x="50" y="126"/>
                  </a:lnTo>
                  <a:lnTo>
                    <a:pt x="0" y="276"/>
                  </a:lnTo>
                  <a:lnTo>
                    <a:pt x="76" y="301"/>
                  </a:lnTo>
                  <a:lnTo>
                    <a:pt x="101" y="327"/>
                  </a:lnTo>
                  <a:lnTo>
                    <a:pt x="176" y="402"/>
                  </a:lnTo>
                  <a:lnTo>
                    <a:pt x="226" y="477"/>
                  </a:lnTo>
                  <a:lnTo>
                    <a:pt x="226" y="602"/>
                  </a:lnTo>
                  <a:lnTo>
                    <a:pt x="226" y="627"/>
                  </a:lnTo>
                  <a:lnTo>
                    <a:pt x="426" y="527"/>
                  </a:lnTo>
                  <a:lnTo>
                    <a:pt x="477" y="527"/>
                  </a:lnTo>
                  <a:lnTo>
                    <a:pt x="602" y="502"/>
                  </a:lnTo>
                  <a:lnTo>
                    <a:pt x="652" y="502"/>
                  </a:lnTo>
                  <a:lnTo>
                    <a:pt x="802" y="527"/>
                  </a:lnTo>
                  <a:lnTo>
                    <a:pt x="953" y="477"/>
                  </a:lnTo>
                  <a:lnTo>
                    <a:pt x="1003" y="402"/>
                  </a:lnTo>
                  <a:lnTo>
                    <a:pt x="1003" y="402"/>
                  </a:lnTo>
                  <a:lnTo>
                    <a:pt x="878" y="452"/>
                  </a:lnTo>
                  <a:lnTo>
                    <a:pt x="827" y="477"/>
                  </a:lnTo>
                  <a:lnTo>
                    <a:pt x="752" y="477"/>
                  </a:lnTo>
                  <a:cubicBezTo>
                    <a:pt x="677" y="477"/>
                    <a:pt x="627" y="402"/>
                    <a:pt x="627" y="352"/>
                  </a:cubicBezTo>
                  <a:lnTo>
                    <a:pt x="627" y="276"/>
                  </a:lnTo>
                  <a:lnTo>
                    <a:pt x="1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9"/>
            <p:cNvSpPr/>
            <p:nvPr/>
          </p:nvSpPr>
          <p:spPr>
            <a:xfrm>
              <a:off x="4393304" y="3779327"/>
              <a:ext cx="15586" cy="37486"/>
            </a:xfrm>
            <a:custGeom>
              <a:rect b="b" l="l" r="r" t="t"/>
              <a:pathLst>
                <a:path extrusionOk="0" h="1330" w="553">
                  <a:moveTo>
                    <a:pt x="327" y="1"/>
                  </a:moveTo>
                  <a:lnTo>
                    <a:pt x="176" y="26"/>
                  </a:lnTo>
                  <a:lnTo>
                    <a:pt x="26" y="101"/>
                  </a:lnTo>
                  <a:lnTo>
                    <a:pt x="1" y="176"/>
                  </a:lnTo>
                  <a:lnTo>
                    <a:pt x="76" y="327"/>
                  </a:lnTo>
                  <a:lnTo>
                    <a:pt x="76" y="352"/>
                  </a:lnTo>
                  <a:lnTo>
                    <a:pt x="151" y="527"/>
                  </a:lnTo>
                  <a:lnTo>
                    <a:pt x="176" y="602"/>
                  </a:lnTo>
                  <a:lnTo>
                    <a:pt x="151" y="728"/>
                  </a:lnTo>
                  <a:lnTo>
                    <a:pt x="176" y="778"/>
                  </a:lnTo>
                  <a:lnTo>
                    <a:pt x="302" y="928"/>
                  </a:lnTo>
                  <a:lnTo>
                    <a:pt x="327" y="978"/>
                  </a:lnTo>
                  <a:lnTo>
                    <a:pt x="427" y="1329"/>
                  </a:lnTo>
                  <a:lnTo>
                    <a:pt x="452" y="1254"/>
                  </a:lnTo>
                  <a:lnTo>
                    <a:pt x="552" y="828"/>
                  </a:lnTo>
                  <a:lnTo>
                    <a:pt x="552" y="276"/>
                  </a:lnTo>
                  <a:lnTo>
                    <a:pt x="452" y="51"/>
                  </a:lnTo>
                  <a:lnTo>
                    <a:pt x="3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9"/>
            <p:cNvSpPr/>
            <p:nvPr/>
          </p:nvSpPr>
          <p:spPr>
            <a:xfrm>
              <a:off x="3754011" y="3238231"/>
              <a:ext cx="883036" cy="681711"/>
            </a:xfrm>
            <a:custGeom>
              <a:rect b="b" l="l" r="r" t="t"/>
              <a:pathLst>
                <a:path extrusionOk="0" h="24187" w="31330">
                  <a:moveTo>
                    <a:pt x="3986" y="4286"/>
                  </a:moveTo>
                  <a:cubicBezTo>
                    <a:pt x="4036" y="4286"/>
                    <a:pt x="4086" y="4337"/>
                    <a:pt x="4086" y="4412"/>
                  </a:cubicBezTo>
                  <a:cubicBezTo>
                    <a:pt x="4086" y="4462"/>
                    <a:pt x="4036" y="4537"/>
                    <a:pt x="3986" y="4537"/>
                  </a:cubicBezTo>
                  <a:cubicBezTo>
                    <a:pt x="3911" y="4537"/>
                    <a:pt x="3861" y="4462"/>
                    <a:pt x="3861" y="4412"/>
                  </a:cubicBezTo>
                  <a:cubicBezTo>
                    <a:pt x="3861" y="4337"/>
                    <a:pt x="3911" y="4286"/>
                    <a:pt x="3986" y="4286"/>
                  </a:cubicBezTo>
                  <a:close/>
                  <a:moveTo>
                    <a:pt x="5565" y="1"/>
                  </a:moveTo>
                  <a:lnTo>
                    <a:pt x="5039" y="577"/>
                  </a:lnTo>
                  <a:lnTo>
                    <a:pt x="4863" y="1028"/>
                  </a:lnTo>
                  <a:lnTo>
                    <a:pt x="4813" y="1103"/>
                  </a:lnTo>
                  <a:lnTo>
                    <a:pt x="3861" y="1605"/>
                  </a:lnTo>
                  <a:lnTo>
                    <a:pt x="3836" y="1605"/>
                  </a:lnTo>
                  <a:lnTo>
                    <a:pt x="3359" y="1755"/>
                  </a:lnTo>
                  <a:lnTo>
                    <a:pt x="3109" y="1755"/>
                  </a:lnTo>
                  <a:lnTo>
                    <a:pt x="2958" y="1830"/>
                  </a:lnTo>
                  <a:lnTo>
                    <a:pt x="2633" y="2557"/>
                  </a:lnTo>
                  <a:lnTo>
                    <a:pt x="2608" y="2607"/>
                  </a:lnTo>
                  <a:lnTo>
                    <a:pt x="2181" y="3033"/>
                  </a:lnTo>
                  <a:lnTo>
                    <a:pt x="1780" y="3409"/>
                  </a:lnTo>
                  <a:lnTo>
                    <a:pt x="1580" y="3961"/>
                  </a:lnTo>
                  <a:lnTo>
                    <a:pt x="1530" y="4687"/>
                  </a:lnTo>
                  <a:lnTo>
                    <a:pt x="1505" y="4712"/>
                  </a:lnTo>
                  <a:lnTo>
                    <a:pt x="1279" y="5264"/>
                  </a:lnTo>
                  <a:lnTo>
                    <a:pt x="978" y="5815"/>
                  </a:lnTo>
                  <a:lnTo>
                    <a:pt x="753" y="6492"/>
                  </a:lnTo>
                  <a:lnTo>
                    <a:pt x="603" y="7219"/>
                  </a:lnTo>
                  <a:lnTo>
                    <a:pt x="577" y="7244"/>
                  </a:lnTo>
                  <a:lnTo>
                    <a:pt x="327" y="7770"/>
                  </a:lnTo>
                  <a:lnTo>
                    <a:pt x="327" y="8246"/>
                  </a:lnTo>
                  <a:lnTo>
                    <a:pt x="728" y="8422"/>
                  </a:lnTo>
                  <a:lnTo>
                    <a:pt x="803" y="8497"/>
                  </a:lnTo>
                  <a:lnTo>
                    <a:pt x="878" y="8773"/>
                  </a:lnTo>
                  <a:lnTo>
                    <a:pt x="903" y="9073"/>
                  </a:lnTo>
                  <a:lnTo>
                    <a:pt x="1129" y="9600"/>
                  </a:lnTo>
                  <a:lnTo>
                    <a:pt x="1129" y="9650"/>
                  </a:lnTo>
                  <a:lnTo>
                    <a:pt x="1104" y="10226"/>
                  </a:lnTo>
                  <a:lnTo>
                    <a:pt x="1254" y="10602"/>
                  </a:lnTo>
                  <a:lnTo>
                    <a:pt x="1505" y="10778"/>
                  </a:lnTo>
                  <a:cubicBezTo>
                    <a:pt x="1555" y="10803"/>
                    <a:pt x="1580" y="10853"/>
                    <a:pt x="1555" y="10878"/>
                  </a:cubicBezTo>
                  <a:lnTo>
                    <a:pt x="1430" y="11530"/>
                  </a:lnTo>
                  <a:lnTo>
                    <a:pt x="1405" y="11605"/>
                  </a:lnTo>
                  <a:lnTo>
                    <a:pt x="628" y="12532"/>
                  </a:lnTo>
                  <a:lnTo>
                    <a:pt x="527" y="13109"/>
                  </a:lnTo>
                  <a:lnTo>
                    <a:pt x="477" y="13685"/>
                  </a:lnTo>
                  <a:lnTo>
                    <a:pt x="452" y="13760"/>
                  </a:lnTo>
                  <a:lnTo>
                    <a:pt x="76" y="14136"/>
                  </a:lnTo>
                  <a:lnTo>
                    <a:pt x="1" y="14562"/>
                  </a:lnTo>
                  <a:lnTo>
                    <a:pt x="352" y="14963"/>
                  </a:lnTo>
                  <a:lnTo>
                    <a:pt x="377" y="15013"/>
                  </a:lnTo>
                  <a:lnTo>
                    <a:pt x="577" y="15615"/>
                  </a:lnTo>
                  <a:lnTo>
                    <a:pt x="577" y="15640"/>
                  </a:lnTo>
                  <a:lnTo>
                    <a:pt x="653" y="16868"/>
                  </a:lnTo>
                  <a:lnTo>
                    <a:pt x="878" y="17294"/>
                  </a:lnTo>
                  <a:lnTo>
                    <a:pt x="1329" y="17595"/>
                  </a:lnTo>
                  <a:lnTo>
                    <a:pt x="1354" y="17620"/>
                  </a:lnTo>
                  <a:lnTo>
                    <a:pt x="1780" y="18071"/>
                  </a:lnTo>
                  <a:lnTo>
                    <a:pt x="1806" y="18121"/>
                  </a:lnTo>
                  <a:lnTo>
                    <a:pt x="1956" y="18597"/>
                  </a:lnTo>
                  <a:lnTo>
                    <a:pt x="2156" y="18998"/>
                  </a:lnTo>
                  <a:lnTo>
                    <a:pt x="3334" y="20276"/>
                  </a:lnTo>
                  <a:lnTo>
                    <a:pt x="3359" y="20327"/>
                  </a:lnTo>
                  <a:lnTo>
                    <a:pt x="3610" y="20953"/>
                  </a:lnTo>
                  <a:lnTo>
                    <a:pt x="3635" y="21003"/>
                  </a:lnTo>
                  <a:lnTo>
                    <a:pt x="3635" y="21404"/>
                  </a:lnTo>
                  <a:lnTo>
                    <a:pt x="3635" y="21429"/>
                  </a:lnTo>
                  <a:lnTo>
                    <a:pt x="3785" y="21479"/>
                  </a:lnTo>
                  <a:lnTo>
                    <a:pt x="3811" y="21505"/>
                  </a:lnTo>
                  <a:lnTo>
                    <a:pt x="4036" y="21655"/>
                  </a:lnTo>
                  <a:lnTo>
                    <a:pt x="4061" y="21630"/>
                  </a:lnTo>
                  <a:lnTo>
                    <a:pt x="4136" y="21605"/>
                  </a:lnTo>
                  <a:lnTo>
                    <a:pt x="4287" y="21580"/>
                  </a:lnTo>
                  <a:lnTo>
                    <a:pt x="4337" y="21580"/>
                  </a:lnTo>
                  <a:lnTo>
                    <a:pt x="4688" y="21705"/>
                  </a:lnTo>
                  <a:lnTo>
                    <a:pt x="5139" y="21655"/>
                  </a:lnTo>
                  <a:lnTo>
                    <a:pt x="5490" y="21354"/>
                  </a:lnTo>
                  <a:lnTo>
                    <a:pt x="5665" y="20803"/>
                  </a:lnTo>
                  <a:lnTo>
                    <a:pt x="5740" y="20076"/>
                  </a:lnTo>
                  <a:cubicBezTo>
                    <a:pt x="5740" y="20026"/>
                    <a:pt x="5765" y="19976"/>
                    <a:pt x="5816" y="19976"/>
                  </a:cubicBezTo>
                  <a:cubicBezTo>
                    <a:pt x="5828" y="19963"/>
                    <a:pt x="5847" y="19957"/>
                    <a:pt x="5866" y="19957"/>
                  </a:cubicBezTo>
                  <a:cubicBezTo>
                    <a:pt x="5884" y="19957"/>
                    <a:pt x="5903" y="19963"/>
                    <a:pt x="5916" y="19976"/>
                  </a:cubicBezTo>
                  <a:lnTo>
                    <a:pt x="6141" y="20151"/>
                  </a:lnTo>
                  <a:lnTo>
                    <a:pt x="6166" y="20201"/>
                  </a:lnTo>
                  <a:lnTo>
                    <a:pt x="6292" y="20427"/>
                  </a:lnTo>
                  <a:lnTo>
                    <a:pt x="6317" y="20427"/>
                  </a:lnTo>
                  <a:lnTo>
                    <a:pt x="6442" y="20853"/>
                  </a:lnTo>
                  <a:lnTo>
                    <a:pt x="6818" y="20602"/>
                  </a:lnTo>
                  <a:lnTo>
                    <a:pt x="7369" y="20602"/>
                  </a:lnTo>
                  <a:lnTo>
                    <a:pt x="7495" y="20527"/>
                  </a:lnTo>
                  <a:lnTo>
                    <a:pt x="7169" y="19775"/>
                  </a:lnTo>
                  <a:lnTo>
                    <a:pt x="7194" y="19675"/>
                  </a:lnTo>
                  <a:cubicBezTo>
                    <a:pt x="7194" y="19650"/>
                    <a:pt x="7244" y="19625"/>
                    <a:pt x="7269" y="19625"/>
                  </a:cubicBezTo>
                  <a:lnTo>
                    <a:pt x="7695" y="19575"/>
                  </a:lnTo>
                  <a:lnTo>
                    <a:pt x="7946" y="19324"/>
                  </a:lnTo>
                  <a:lnTo>
                    <a:pt x="8197" y="18923"/>
                  </a:lnTo>
                  <a:lnTo>
                    <a:pt x="8197" y="18898"/>
                  </a:lnTo>
                  <a:lnTo>
                    <a:pt x="8497" y="18547"/>
                  </a:lnTo>
                  <a:cubicBezTo>
                    <a:pt x="8522" y="18497"/>
                    <a:pt x="8598" y="18497"/>
                    <a:pt x="8623" y="18497"/>
                  </a:cubicBezTo>
                  <a:cubicBezTo>
                    <a:pt x="8673" y="18522"/>
                    <a:pt x="8723" y="18572"/>
                    <a:pt x="8698" y="18622"/>
                  </a:cubicBezTo>
                  <a:lnTo>
                    <a:pt x="8698" y="18923"/>
                  </a:lnTo>
                  <a:lnTo>
                    <a:pt x="8673" y="18948"/>
                  </a:lnTo>
                  <a:lnTo>
                    <a:pt x="8598" y="19174"/>
                  </a:lnTo>
                  <a:lnTo>
                    <a:pt x="8447" y="19449"/>
                  </a:lnTo>
                  <a:lnTo>
                    <a:pt x="8422" y="19700"/>
                  </a:lnTo>
                  <a:lnTo>
                    <a:pt x="8447" y="21429"/>
                  </a:lnTo>
                  <a:lnTo>
                    <a:pt x="8447" y="21454"/>
                  </a:lnTo>
                  <a:lnTo>
                    <a:pt x="8372" y="21780"/>
                  </a:lnTo>
                  <a:lnTo>
                    <a:pt x="8372" y="21931"/>
                  </a:lnTo>
                  <a:lnTo>
                    <a:pt x="8422" y="22056"/>
                  </a:lnTo>
                  <a:lnTo>
                    <a:pt x="8522" y="22106"/>
                  </a:lnTo>
                  <a:lnTo>
                    <a:pt x="8948" y="22131"/>
                  </a:lnTo>
                  <a:lnTo>
                    <a:pt x="8973" y="22131"/>
                  </a:lnTo>
                  <a:lnTo>
                    <a:pt x="9224" y="22206"/>
                  </a:lnTo>
                  <a:lnTo>
                    <a:pt x="9400" y="22156"/>
                  </a:lnTo>
                  <a:lnTo>
                    <a:pt x="9450" y="22156"/>
                  </a:lnTo>
                  <a:lnTo>
                    <a:pt x="9550" y="22181"/>
                  </a:lnTo>
                  <a:cubicBezTo>
                    <a:pt x="9600" y="22206"/>
                    <a:pt x="9625" y="22231"/>
                    <a:pt x="9625" y="22282"/>
                  </a:cubicBezTo>
                  <a:lnTo>
                    <a:pt x="9650" y="22382"/>
                  </a:lnTo>
                  <a:lnTo>
                    <a:pt x="9650" y="22733"/>
                  </a:lnTo>
                  <a:lnTo>
                    <a:pt x="9675" y="22783"/>
                  </a:lnTo>
                  <a:lnTo>
                    <a:pt x="9951" y="22933"/>
                  </a:lnTo>
                  <a:lnTo>
                    <a:pt x="10803" y="22908"/>
                  </a:lnTo>
                  <a:lnTo>
                    <a:pt x="10853" y="22908"/>
                  </a:lnTo>
                  <a:lnTo>
                    <a:pt x="11104" y="22933"/>
                  </a:lnTo>
                  <a:lnTo>
                    <a:pt x="11079" y="22758"/>
                  </a:lnTo>
                  <a:lnTo>
                    <a:pt x="11079" y="22733"/>
                  </a:lnTo>
                  <a:lnTo>
                    <a:pt x="11129" y="22357"/>
                  </a:lnTo>
                  <a:lnTo>
                    <a:pt x="11129" y="22332"/>
                  </a:lnTo>
                  <a:lnTo>
                    <a:pt x="11229" y="22056"/>
                  </a:lnTo>
                  <a:lnTo>
                    <a:pt x="11279" y="22006"/>
                  </a:lnTo>
                  <a:lnTo>
                    <a:pt x="11480" y="21880"/>
                  </a:lnTo>
                  <a:lnTo>
                    <a:pt x="11555" y="21855"/>
                  </a:lnTo>
                  <a:lnTo>
                    <a:pt x="11981" y="21906"/>
                  </a:lnTo>
                  <a:lnTo>
                    <a:pt x="12031" y="21931"/>
                  </a:lnTo>
                  <a:lnTo>
                    <a:pt x="12257" y="22056"/>
                  </a:lnTo>
                  <a:lnTo>
                    <a:pt x="12282" y="22081"/>
                  </a:lnTo>
                  <a:lnTo>
                    <a:pt x="12658" y="22582"/>
                  </a:lnTo>
                  <a:lnTo>
                    <a:pt x="12958" y="22557"/>
                  </a:lnTo>
                  <a:lnTo>
                    <a:pt x="13234" y="22031"/>
                  </a:lnTo>
                  <a:lnTo>
                    <a:pt x="13259" y="21981"/>
                  </a:lnTo>
                  <a:lnTo>
                    <a:pt x="13585" y="21680"/>
                  </a:lnTo>
                  <a:cubicBezTo>
                    <a:pt x="13603" y="21662"/>
                    <a:pt x="13620" y="21645"/>
                    <a:pt x="13647" y="21645"/>
                  </a:cubicBezTo>
                  <a:cubicBezTo>
                    <a:pt x="13658" y="21645"/>
                    <a:pt x="13671" y="21648"/>
                    <a:pt x="13685" y="21655"/>
                  </a:cubicBezTo>
                  <a:cubicBezTo>
                    <a:pt x="13710" y="21655"/>
                    <a:pt x="13760" y="21680"/>
                    <a:pt x="13760" y="21705"/>
                  </a:cubicBezTo>
                  <a:lnTo>
                    <a:pt x="14212" y="22582"/>
                  </a:lnTo>
                  <a:lnTo>
                    <a:pt x="14212" y="22683"/>
                  </a:lnTo>
                  <a:lnTo>
                    <a:pt x="14136" y="22733"/>
                  </a:lnTo>
                  <a:lnTo>
                    <a:pt x="13710" y="22933"/>
                  </a:lnTo>
                  <a:lnTo>
                    <a:pt x="13585" y="22983"/>
                  </a:lnTo>
                  <a:lnTo>
                    <a:pt x="13610" y="23084"/>
                  </a:lnTo>
                  <a:lnTo>
                    <a:pt x="13861" y="23409"/>
                  </a:lnTo>
                  <a:lnTo>
                    <a:pt x="14036" y="23485"/>
                  </a:lnTo>
                  <a:lnTo>
                    <a:pt x="15214" y="23610"/>
                  </a:lnTo>
                  <a:cubicBezTo>
                    <a:pt x="15264" y="23635"/>
                    <a:pt x="15289" y="23660"/>
                    <a:pt x="15314" y="23685"/>
                  </a:cubicBezTo>
                  <a:cubicBezTo>
                    <a:pt x="15339" y="23735"/>
                    <a:pt x="15339" y="23785"/>
                    <a:pt x="15314" y="23810"/>
                  </a:cubicBezTo>
                  <a:lnTo>
                    <a:pt x="15214" y="23961"/>
                  </a:lnTo>
                  <a:lnTo>
                    <a:pt x="15139" y="24011"/>
                  </a:lnTo>
                  <a:lnTo>
                    <a:pt x="14989" y="24036"/>
                  </a:lnTo>
                  <a:lnTo>
                    <a:pt x="14688" y="24036"/>
                  </a:lnTo>
                  <a:lnTo>
                    <a:pt x="14688" y="24161"/>
                  </a:lnTo>
                  <a:lnTo>
                    <a:pt x="15139" y="24186"/>
                  </a:lnTo>
                  <a:lnTo>
                    <a:pt x="15490" y="24086"/>
                  </a:lnTo>
                  <a:lnTo>
                    <a:pt x="15941" y="23485"/>
                  </a:lnTo>
                  <a:lnTo>
                    <a:pt x="16167" y="23109"/>
                  </a:lnTo>
                  <a:lnTo>
                    <a:pt x="16116" y="23033"/>
                  </a:lnTo>
                  <a:lnTo>
                    <a:pt x="16091" y="23084"/>
                  </a:lnTo>
                  <a:lnTo>
                    <a:pt x="15966" y="23259"/>
                  </a:lnTo>
                  <a:lnTo>
                    <a:pt x="15916" y="23309"/>
                  </a:lnTo>
                  <a:lnTo>
                    <a:pt x="15740" y="23359"/>
                  </a:lnTo>
                  <a:cubicBezTo>
                    <a:pt x="15726" y="23367"/>
                    <a:pt x="15711" y="23370"/>
                    <a:pt x="15697" y="23370"/>
                  </a:cubicBezTo>
                  <a:cubicBezTo>
                    <a:pt x="15663" y="23370"/>
                    <a:pt x="15633" y="23352"/>
                    <a:pt x="15615" y="23334"/>
                  </a:cubicBezTo>
                  <a:lnTo>
                    <a:pt x="15440" y="23184"/>
                  </a:lnTo>
                  <a:cubicBezTo>
                    <a:pt x="15415" y="23159"/>
                    <a:pt x="15415" y="23109"/>
                    <a:pt x="15415" y="23084"/>
                  </a:cubicBezTo>
                  <a:lnTo>
                    <a:pt x="15540" y="22131"/>
                  </a:lnTo>
                  <a:lnTo>
                    <a:pt x="15565" y="21655"/>
                  </a:lnTo>
                  <a:lnTo>
                    <a:pt x="15540" y="21404"/>
                  </a:lnTo>
                  <a:lnTo>
                    <a:pt x="15465" y="21229"/>
                  </a:lnTo>
                  <a:lnTo>
                    <a:pt x="15314" y="21154"/>
                  </a:lnTo>
                  <a:lnTo>
                    <a:pt x="15264" y="21129"/>
                  </a:lnTo>
                  <a:lnTo>
                    <a:pt x="15189" y="21028"/>
                  </a:lnTo>
                  <a:cubicBezTo>
                    <a:pt x="15164" y="20978"/>
                    <a:pt x="15139" y="20928"/>
                    <a:pt x="15164" y="20878"/>
                  </a:cubicBezTo>
                  <a:lnTo>
                    <a:pt x="15314" y="20652"/>
                  </a:lnTo>
                  <a:cubicBezTo>
                    <a:pt x="15333" y="20616"/>
                    <a:pt x="15364" y="20592"/>
                    <a:pt x="15410" y="20592"/>
                  </a:cubicBezTo>
                  <a:cubicBezTo>
                    <a:pt x="15426" y="20592"/>
                    <a:pt x="15445" y="20596"/>
                    <a:pt x="15465" y="20602"/>
                  </a:cubicBezTo>
                  <a:lnTo>
                    <a:pt x="15690" y="20703"/>
                  </a:lnTo>
                  <a:lnTo>
                    <a:pt x="16016" y="20728"/>
                  </a:lnTo>
                  <a:lnTo>
                    <a:pt x="16367" y="20652"/>
                  </a:lnTo>
                  <a:lnTo>
                    <a:pt x="16542" y="20552"/>
                  </a:lnTo>
                  <a:lnTo>
                    <a:pt x="16668" y="20302"/>
                  </a:lnTo>
                  <a:lnTo>
                    <a:pt x="16643" y="20076"/>
                  </a:lnTo>
                  <a:lnTo>
                    <a:pt x="16517" y="19800"/>
                  </a:lnTo>
                  <a:lnTo>
                    <a:pt x="16517" y="19775"/>
                  </a:lnTo>
                  <a:lnTo>
                    <a:pt x="16467" y="19474"/>
                  </a:lnTo>
                  <a:lnTo>
                    <a:pt x="16292" y="19474"/>
                  </a:lnTo>
                  <a:lnTo>
                    <a:pt x="14412" y="20477"/>
                  </a:lnTo>
                  <a:lnTo>
                    <a:pt x="14287" y="20477"/>
                  </a:lnTo>
                  <a:cubicBezTo>
                    <a:pt x="14262" y="20452"/>
                    <a:pt x="14237" y="20427"/>
                    <a:pt x="14237" y="20377"/>
                  </a:cubicBezTo>
                  <a:lnTo>
                    <a:pt x="14237" y="20226"/>
                  </a:lnTo>
                  <a:lnTo>
                    <a:pt x="14262" y="20126"/>
                  </a:lnTo>
                  <a:lnTo>
                    <a:pt x="14437" y="19951"/>
                  </a:lnTo>
                  <a:lnTo>
                    <a:pt x="14462" y="19675"/>
                  </a:lnTo>
                  <a:lnTo>
                    <a:pt x="14487" y="19650"/>
                  </a:lnTo>
                  <a:lnTo>
                    <a:pt x="14562" y="19374"/>
                  </a:lnTo>
                  <a:cubicBezTo>
                    <a:pt x="14588" y="19324"/>
                    <a:pt x="14613" y="19299"/>
                    <a:pt x="14663" y="19274"/>
                  </a:cubicBezTo>
                  <a:lnTo>
                    <a:pt x="15390" y="19073"/>
                  </a:lnTo>
                  <a:lnTo>
                    <a:pt x="16041" y="18748"/>
                  </a:lnTo>
                  <a:lnTo>
                    <a:pt x="16066" y="18748"/>
                  </a:lnTo>
                  <a:lnTo>
                    <a:pt x="16242" y="18698"/>
                  </a:lnTo>
                  <a:lnTo>
                    <a:pt x="16141" y="18547"/>
                  </a:lnTo>
                  <a:lnTo>
                    <a:pt x="16116" y="18472"/>
                  </a:lnTo>
                  <a:lnTo>
                    <a:pt x="16091" y="18322"/>
                  </a:lnTo>
                  <a:cubicBezTo>
                    <a:pt x="16091" y="18271"/>
                    <a:pt x="16116" y="18221"/>
                    <a:pt x="16167" y="18221"/>
                  </a:cubicBezTo>
                  <a:lnTo>
                    <a:pt x="16342" y="18121"/>
                  </a:lnTo>
                  <a:lnTo>
                    <a:pt x="16367" y="18121"/>
                  </a:lnTo>
                  <a:lnTo>
                    <a:pt x="16994" y="17996"/>
                  </a:lnTo>
                  <a:lnTo>
                    <a:pt x="17319" y="17996"/>
                  </a:lnTo>
                  <a:lnTo>
                    <a:pt x="17344" y="18021"/>
                  </a:lnTo>
                  <a:lnTo>
                    <a:pt x="18372" y="18372"/>
                  </a:lnTo>
                  <a:lnTo>
                    <a:pt x="18422" y="18397"/>
                  </a:lnTo>
                  <a:lnTo>
                    <a:pt x="18547" y="18497"/>
                  </a:lnTo>
                  <a:lnTo>
                    <a:pt x="18573" y="18522"/>
                  </a:lnTo>
                  <a:lnTo>
                    <a:pt x="18748" y="18698"/>
                  </a:lnTo>
                  <a:lnTo>
                    <a:pt x="18773" y="18748"/>
                  </a:lnTo>
                  <a:lnTo>
                    <a:pt x="18823" y="18898"/>
                  </a:lnTo>
                  <a:lnTo>
                    <a:pt x="18823" y="18923"/>
                  </a:lnTo>
                  <a:lnTo>
                    <a:pt x="18848" y="19073"/>
                  </a:lnTo>
                  <a:lnTo>
                    <a:pt x="18873" y="19124"/>
                  </a:lnTo>
                  <a:lnTo>
                    <a:pt x="18999" y="19149"/>
                  </a:lnTo>
                  <a:lnTo>
                    <a:pt x="19349" y="19149"/>
                  </a:lnTo>
                  <a:lnTo>
                    <a:pt x="19425" y="19124"/>
                  </a:lnTo>
                  <a:lnTo>
                    <a:pt x="19299" y="19073"/>
                  </a:lnTo>
                  <a:lnTo>
                    <a:pt x="19174" y="19073"/>
                  </a:lnTo>
                  <a:lnTo>
                    <a:pt x="19074" y="18998"/>
                  </a:lnTo>
                  <a:lnTo>
                    <a:pt x="19074" y="18898"/>
                  </a:lnTo>
                  <a:lnTo>
                    <a:pt x="19149" y="18647"/>
                  </a:lnTo>
                  <a:lnTo>
                    <a:pt x="19124" y="18472"/>
                  </a:lnTo>
                  <a:lnTo>
                    <a:pt x="18823" y="18071"/>
                  </a:lnTo>
                  <a:lnTo>
                    <a:pt x="18798" y="18046"/>
                  </a:lnTo>
                  <a:lnTo>
                    <a:pt x="18648" y="17770"/>
                  </a:lnTo>
                  <a:lnTo>
                    <a:pt x="18547" y="17545"/>
                  </a:lnTo>
                  <a:lnTo>
                    <a:pt x="18547" y="17520"/>
                  </a:lnTo>
                  <a:lnTo>
                    <a:pt x="18422" y="16918"/>
                  </a:lnTo>
                  <a:lnTo>
                    <a:pt x="18197" y="16417"/>
                  </a:lnTo>
                  <a:lnTo>
                    <a:pt x="18172" y="16367"/>
                  </a:lnTo>
                  <a:lnTo>
                    <a:pt x="18172" y="16116"/>
                  </a:lnTo>
                  <a:lnTo>
                    <a:pt x="18197" y="16066"/>
                  </a:lnTo>
                  <a:lnTo>
                    <a:pt x="18422" y="15690"/>
                  </a:lnTo>
                  <a:lnTo>
                    <a:pt x="18447" y="15665"/>
                  </a:lnTo>
                  <a:lnTo>
                    <a:pt x="18673" y="15464"/>
                  </a:lnTo>
                  <a:cubicBezTo>
                    <a:pt x="18687" y="15435"/>
                    <a:pt x="18719" y="15423"/>
                    <a:pt x="18753" y="15423"/>
                  </a:cubicBezTo>
                  <a:cubicBezTo>
                    <a:pt x="18777" y="15423"/>
                    <a:pt x="18802" y="15429"/>
                    <a:pt x="18823" y="15439"/>
                  </a:cubicBezTo>
                  <a:lnTo>
                    <a:pt x="18923" y="15515"/>
                  </a:lnTo>
                  <a:lnTo>
                    <a:pt x="18974" y="15590"/>
                  </a:lnTo>
                  <a:lnTo>
                    <a:pt x="19174" y="16191"/>
                  </a:lnTo>
                  <a:lnTo>
                    <a:pt x="19174" y="16266"/>
                  </a:lnTo>
                  <a:lnTo>
                    <a:pt x="19099" y="16392"/>
                  </a:lnTo>
                  <a:lnTo>
                    <a:pt x="19249" y="16843"/>
                  </a:lnTo>
                  <a:lnTo>
                    <a:pt x="19249" y="16893"/>
                  </a:lnTo>
                  <a:lnTo>
                    <a:pt x="19224" y="16993"/>
                  </a:lnTo>
                  <a:lnTo>
                    <a:pt x="19400" y="16918"/>
                  </a:lnTo>
                  <a:cubicBezTo>
                    <a:pt x="19425" y="16918"/>
                    <a:pt x="19475" y="16918"/>
                    <a:pt x="19525" y="16943"/>
                  </a:cubicBezTo>
                  <a:lnTo>
                    <a:pt x="19776" y="17169"/>
                  </a:lnTo>
                  <a:lnTo>
                    <a:pt x="19801" y="17194"/>
                  </a:lnTo>
                  <a:lnTo>
                    <a:pt x="20026" y="17520"/>
                  </a:lnTo>
                  <a:lnTo>
                    <a:pt x="20126" y="17595"/>
                  </a:lnTo>
                  <a:lnTo>
                    <a:pt x="20126" y="17469"/>
                  </a:lnTo>
                  <a:lnTo>
                    <a:pt x="20151" y="17394"/>
                  </a:lnTo>
                  <a:lnTo>
                    <a:pt x="20302" y="17194"/>
                  </a:lnTo>
                  <a:lnTo>
                    <a:pt x="20352" y="17144"/>
                  </a:lnTo>
                  <a:lnTo>
                    <a:pt x="20502" y="17094"/>
                  </a:lnTo>
                  <a:cubicBezTo>
                    <a:pt x="20523" y="17083"/>
                    <a:pt x="20544" y="17077"/>
                    <a:pt x="20563" y="17077"/>
                  </a:cubicBezTo>
                  <a:cubicBezTo>
                    <a:pt x="20590" y="17077"/>
                    <a:pt x="20613" y="17089"/>
                    <a:pt x="20628" y="17119"/>
                  </a:cubicBezTo>
                  <a:lnTo>
                    <a:pt x="20728" y="17194"/>
                  </a:lnTo>
                  <a:lnTo>
                    <a:pt x="20753" y="17269"/>
                  </a:lnTo>
                  <a:lnTo>
                    <a:pt x="20753" y="18046"/>
                  </a:lnTo>
                  <a:lnTo>
                    <a:pt x="20853" y="17971"/>
                  </a:lnTo>
                  <a:lnTo>
                    <a:pt x="20928" y="17946"/>
                  </a:lnTo>
                  <a:lnTo>
                    <a:pt x="21154" y="17971"/>
                  </a:lnTo>
                  <a:cubicBezTo>
                    <a:pt x="21204" y="17996"/>
                    <a:pt x="21229" y="17996"/>
                    <a:pt x="21254" y="18046"/>
                  </a:cubicBezTo>
                  <a:lnTo>
                    <a:pt x="21455" y="18397"/>
                  </a:lnTo>
                  <a:lnTo>
                    <a:pt x="21806" y="18547"/>
                  </a:lnTo>
                  <a:lnTo>
                    <a:pt x="21881" y="18522"/>
                  </a:lnTo>
                  <a:lnTo>
                    <a:pt x="22056" y="17921"/>
                  </a:lnTo>
                  <a:cubicBezTo>
                    <a:pt x="22056" y="17870"/>
                    <a:pt x="22106" y="17820"/>
                    <a:pt x="22157" y="17820"/>
                  </a:cubicBezTo>
                  <a:cubicBezTo>
                    <a:pt x="22207" y="17820"/>
                    <a:pt x="22232" y="17845"/>
                    <a:pt x="22257" y="17896"/>
                  </a:cubicBezTo>
                  <a:lnTo>
                    <a:pt x="22407" y="18121"/>
                  </a:lnTo>
                  <a:lnTo>
                    <a:pt x="22407" y="18146"/>
                  </a:lnTo>
                  <a:lnTo>
                    <a:pt x="22457" y="18472"/>
                  </a:lnTo>
                  <a:lnTo>
                    <a:pt x="23635" y="18472"/>
                  </a:lnTo>
                  <a:lnTo>
                    <a:pt x="24011" y="18497"/>
                  </a:lnTo>
                  <a:lnTo>
                    <a:pt x="24111" y="18046"/>
                  </a:lnTo>
                  <a:lnTo>
                    <a:pt x="24136" y="18021"/>
                  </a:lnTo>
                  <a:lnTo>
                    <a:pt x="24287" y="17670"/>
                  </a:lnTo>
                  <a:cubicBezTo>
                    <a:pt x="24312" y="17620"/>
                    <a:pt x="24362" y="17595"/>
                    <a:pt x="24412" y="17595"/>
                  </a:cubicBezTo>
                  <a:lnTo>
                    <a:pt x="24537" y="17595"/>
                  </a:lnTo>
                  <a:cubicBezTo>
                    <a:pt x="24613" y="17620"/>
                    <a:pt x="24638" y="17670"/>
                    <a:pt x="24638" y="17745"/>
                  </a:cubicBezTo>
                  <a:lnTo>
                    <a:pt x="24613" y="18171"/>
                  </a:lnTo>
                  <a:lnTo>
                    <a:pt x="24638" y="18522"/>
                  </a:lnTo>
                  <a:lnTo>
                    <a:pt x="24713" y="18522"/>
                  </a:lnTo>
                  <a:lnTo>
                    <a:pt x="25264" y="17545"/>
                  </a:lnTo>
                  <a:lnTo>
                    <a:pt x="25440" y="17269"/>
                  </a:lnTo>
                  <a:lnTo>
                    <a:pt x="25515" y="17219"/>
                  </a:lnTo>
                  <a:lnTo>
                    <a:pt x="25590" y="17244"/>
                  </a:lnTo>
                  <a:lnTo>
                    <a:pt x="25690" y="17068"/>
                  </a:lnTo>
                  <a:lnTo>
                    <a:pt x="25991" y="16693"/>
                  </a:lnTo>
                  <a:lnTo>
                    <a:pt x="26242" y="16317"/>
                  </a:lnTo>
                  <a:lnTo>
                    <a:pt x="26442" y="14963"/>
                  </a:lnTo>
                  <a:lnTo>
                    <a:pt x="26467" y="14913"/>
                  </a:lnTo>
                  <a:lnTo>
                    <a:pt x="26743" y="14562"/>
                  </a:lnTo>
                  <a:lnTo>
                    <a:pt x="26768" y="14537"/>
                  </a:lnTo>
                  <a:lnTo>
                    <a:pt x="27119" y="14286"/>
                  </a:lnTo>
                  <a:lnTo>
                    <a:pt x="27144" y="14261"/>
                  </a:lnTo>
                  <a:lnTo>
                    <a:pt x="27595" y="14086"/>
                  </a:lnTo>
                  <a:lnTo>
                    <a:pt x="28121" y="14086"/>
                  </a:lnTo>
                  <a:lnTo>
                    <a:pt x="28172" y="14111"/>
                  </a:lnTo>
                  <a:lnTo>
                    <a:pt x="28548" y="14362"/>
                  </a:lnTo>
                  <a:lnTo>
                    <a:pt x="28598" y="14437"/>
                  </a:lnTo>
                  <a:lnTo>
                    <a:pt x="28723" y="14913"/>
                  </a:lnTo>
                  <a:lnTo>
                    <a:pt x="29024" y="15364"/>
                  </a:lnTo>
                  <a:lnTo>
                    <a:pt x="29450" y="15715"/>
                  </a:lnTo>
                  <a:lnTo>
                    <a:pt x="29475" y="15715"/>
                  </a:lnTo>
                  <a:lnTo>
                    <a:pt x="29801" y="16166"/>
                  </a:lnTo>
                  <a:lnTo>
                    <a:pt x="30001" y="16367"/>
                  </a:lnTo>
                  <a:lnTo>
                    <a:pt x="30126" y="16492"/>
                  </a:lnTo>
                  <a:lnTo>
                    <a:pt x="30252" y="16216"/>
                  </a:lnTo>
                  <a:lnTo>
                    <a:pt x="30277" y="16191"/>
                  </a:lnTo>
                  <a:lnTo>
                    <a:pt x="30603" y="15790"/>
                  </a:lnTo>
                  <a:lnTo>
                    <a:pt x="31104" y="14738"/>
                  </a:lnTo>
                  <a:lnTo>
                    <a:pt x="31104" y="14662"/>
                  </a:lnTo>
                  <a:lnTo>
                    <a:pt x="31004" y="14362"/>
                  </a:lnTo>
                  <a:lnTo>
                    <a:pt x="31004" y="14261"/>
                  </a:lnTo>
                  <a:lnTo>
                    <a:pt x="31129" y="14086"/>
                  </a:lnTo>
                  <a:lnTo>
                    <a:pt x="31229" y="13885"/>
                  </a:lnTo>
                  <a:lnTo>
                    <a:pt x="31254" y="13484"/>
                  </a:lnTo>
                  <a:lnTo>
                    <a:pt x="31279" y="13459"/>
                  </a:lnTo>
                  <a:lnTo>
                    <a:pt x="31329" y="13209"/>
                  </a:lnTo>
                  <a:lnTo>
                    <a:pt x="30803" y="13008"/>
                  </a:lnTo>
                  <a:lnTo>
                    <a:pt x="30778" y="12983"/>
                  </a:lnTo>
                  <a:lnTo>
                    <a:pt x="30352" y="12582"/>
                  </a:lnTo>
                  <a:lnTo>
                    <a:pt x="30302" y="12507"/>
                  </a:lnTo>
                  <a:lnTo>
                    <a:pt x="30202" y="11906"/>
                  </a:lnTo>
                  <a:lnTo>
                    <a:pt x="29801" y="11605"/>
                  </a:lnTo>
                  <a:lnTo>
                    <a:pt x="28823" y="11078"/>
                  </a:lnTo>
                  <a:lnTo>
                    <a:pt x="28798" y="11053"/>
                  </a:lnTo>
                  <a:lnTo>
                    <a:pt x="27996" y="10101"/>
                  </a:lnTo>
                  <a:lnTo>
                    <a:pt x="27520" y="9750"/>
                  </a:lnTo>
                  <a:lnTo>
                    <a:pt x="26367" y="9575"/>
                  </a:lnTo>
                  <a:cubicBezTo>
                    <a:pt x="26342" y="9575"/>
                    <a:pt x="26292" y="9550"/>
                    <a:pt x="26292" y="9499"/>
                  </a:cubicBezTo>
                  <a:lnTo>
                    <a:pt x="25991" y="8923"/>
                  </a:lnTo>
                  <a:lnTo>
                    <a:pt x="25991" y="8823"/>
                  </a:lnTo>
                  <a:lnTo>
                    <a:pt x="26467" y="7895"/>
                  </a:lnTo>
                  <a:lnTo>
                    <a:pt x="26392" y="7219"/>
                  </a:lnTo>
                  <a:lnTo>
                    <a:pt x="26392" y="7144"/>
                  </a:lnTo>
                  <a:lnTo>
                    <a:pt x="26016" y="7269"/>
                  </a:lnTo>
                  <a:lnTo>
                    <a:pt x="25916" y="7269"/>
                  </a:lnTo>
                  <a:lnTo>
                    <a:pt x="25365" y="7018"/>
                  </a:lnTo>
                  <a:lnTo>
                    <a:pt x="25014" y="6943"/>
                  </a:lnTo>
                  <a:lnTo>
                    <a:pt x="24688" y="6843"/>
                  </a:lnTo>
                  <a:lnTo>
                    <a:pt x="24061" y="7093"/>
                  </a:lnTo>
                  <a:lnTo>
                    <a:pt x="23861" y="7369"/>
                  </a:lnTo>
                  <a:lnTo>
                    <a:pt x="23836" y="7369"/>
                  </a:lnTo>
                  <a:lnTo>
                    <a:pt x="23585" y="7620"/>
                  </a:lnTo>
                  <a:lnTo>
                    <a:pt x="23510" y="7645"/>
                  </a:lnTo>
                  <a:lnTo>
                    <a:pt x="23259" y="7670"/>
                  </a:lnTo>
                  <a:lnTo>
                    <a:pt x="23009" y="7745"/>
                  </a:lnTo>
                  <a:lnTo>
                    <a:pt x="22407" y="8246"/>
                  </a:lnTo>
                  <a:lnTo>
                    <a:pt x="22382" y="8246"/>
                  </a:lnTo>
                  <a:lnTo>
                    <a:pt x="22357" y="8271"/>
                  </a:lnTo>
                  <a:lnTo>
                    <a:pt x="22332" y="8271"/>
                  </a:lnTo>
                  <a:lnTo>
                    <a:pt x="21605" y="8246"/>
                  </a:lnTo>
                  <a:lnTo>
                    <a:pt x="21555" y="8221"/>
                  </a:lnTo>
                  <a:lnTo>
                    <a:pt x="20979" y="7921"/>
                  </a:lnTo>
                  <a:lnTo>
                    <a:pt x="20402" y="7745"/>
                  </a:lnTo>
                  <a:lnTo>
                    <a:pt x="19725" y="7870"/>
                  </a:lnTo>
                  <a:lnTo>
                    <a:pt x="18999" y="7946"/>
                  </a:lnTo>
                  <a:lnTo>
                    <a:pt x="18923" y="7921"/>
                  </a:lnTo>
                  <a:lnTo>
                    <a:pt x="18347" y="7545"/>
                  </a:lnTo>
                  <a:lnTo>
                    <a:pt x="18297" y="7520"/>
                  </a:lnTo>
                  <a:lnTo>
                    <a:pt x="17821" y="6918"/>
                  </a:lnTo>
                  <a:lnTo>
                    <a:pt x="17796" y="6868"/>
                  </a:lnTo>
                  <a:lnTo>
                    <a:pt x="17670" y="5790"/>
                  </a:lnTo>
                  <a:lnTo>
                    <a:pt x="17395" y="5991"/>
                  </a:lnTo>
                  <a:lnTo>
                    <a:pt x="16943" y="6642"/>
                  </a:lnTo>
                  <a:cubicBezTo>
                    <a:pt x="16918" y="6692"/>
                    <a:pt x="16868" y="6692"/>
                    <a:pt x="16818" y="6692"/>
                  </a:cubicBezTo>
                  <a:lnTo>
                    <a:pt x="16342" y="6592"/>
                  </a:lnTo>
                  <a:lnTo>
                    <a:pt x="15364" y="7093"/>
                  </a:lnTo>
                  <a:lnTo>
                    <a:pt x="15289" y="7093"/>
                  </a:lnTo>
                  <a:lnTo>
                    <a:pt x="14738" y="6993"/>
                  </a:lnTo>
                  <a:lnTo>
                    <a:pt x="14688" y="6968"/>
                  </a:lnTo>
                  <a:lnTo>
                    <a:pt x="14212" y="6617"/>
                  </a:lnTo>
                  <a:lnTo>
                    <a:pt x="13735" y="6392"/>
                  </a:lnTo>
                  <a:lnTo>
                    <a:pt x="13209" y="6291"/>
                  </a:lnTo>
                  <a:lnTo>
                    <a:pt x="12658" y="6367"/>
                  </a:lnTo>
                  <a:lnTo>
                    <a:pt x="12633" y="6367"/>
                  </a:lnTo>
                  <a:lnTo>
                    <a:pt x="11455" y="6317"/>
                  </a:lnTo>
                  <a:cubicBezTo>
                    <a:pt x="11405" y="6317"/>
                    <a:pt x="11354" y="6291"/>
                    <a:pt x="11354" y="6241"/>
                  </a:cubicBezTo>
                  <a:lnTo>
                    <a:pt x="11029" y="5139"/>
                  </a:lnTo>
                  <a:lnTo>
                    <a:pt x="11054" y="5063"/>
                  </a:lnTo>
                  <a:lnTo>
                    <a:pt x="11254" y="4562"/>
                  </a:lnTo>
                  <a:lnTo>
                    <a:pt x="11279" y="4086"/>
                  </a:lnTo>
                  <a:lnTo>
                    <a:pt x="11054" y="3835"/>
                  </a:lnTo>
                  <a:lnTo>
                    <a:pt x="10803" y="3660"/>
                  </a:lnTo>
                  <a:lnTo>
                    <a:pt x="10753" y="3585"/>
                  </a:lnTo>
                  <a:lnTo>
                    <a:pt x="10678" y="3384"/>
                  </a:lnTo>
                  <a:lnTo>
                    <a:pt x="10577" y="3209"/>
                  </a:lnTo>
                  <a:lnTo>
                    <a:pt x="10176" y="2933"/>
                  </a:lnTo>
                  <a:lnTo>
                    <a:pt x="10151" y="2883"/>
                  </a:lnTo>
                  <a:lnTo>
                    <a:pt x="9901" y="2407"/>
                  </a:lnTo>
                  <a:lnTo>
                    <a:pt x="9575" y="2056"/>
                  </a:lnTo>
                  <a:lnTo>
                    <a:pt x="9124" y="1905"/>
                  </a:lnTo>
                  <a:lnTo>
                    <a:pt x="8598" y="1905"/>
                  </a:lnTo>
                  <a:lnTo>
                    <a:pt x="8046" y="1855"/>
                  </a:lnTo>
                  <a:lnTo>
                    <a:pt x="7996" y="1855"/>
                  </a:lnTo>
                  <a:lnTo>
                    <a:pt x="7670" y="1630"/>
                  </a:lnTo>
                  <a:lnTo>
                    <a:pt x="7445" y="1454"/>
                  </a:lnTo>
                  <a:lnTo>
                    <a:pt x="6918" y="1404"/>
                  </a:lnTo>
                  <a:lnTo>
                    <a:pt x="6893" y="1404"/>
                  </a:lnTo>
                  <a:lnTo>
                    <a:pt x="6567" y="1279"/>
                  </a:lnTo>
                  <a:lnTo>
                    <a:pt x="6492" y="1204"/>
                  </a:lnTo>
                  <a:lnTo>
                    <a:pt x="6417" y="1003"/>
                  </a:lnTo>
                  <a:lnTo>
                    <a:pt x="6417" y="978"/>
                  </a:lnTo>
                  <a:lnTo>
                    <a:pt x="6392" y="853"/>
                  </a:lnTo>
                  <a:lnTo>
                    <a:pt x="6091" y="602"/>
                  </a:lnTo>
                  <a:lnTo>
                    <a:pt x="5715" y="377"/>
                  </a:lnTo>
                  <a:lnTo>
                    <a:pt x="5665" y="301"/>
                  </a:lnTo>
                  <a:lnTo>
                    <a:pt x="55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9"/>
            <p:cNvSpPr/>
            <p:nvPr/>
          </p:nvSpPr>
          <p:spPr>
            <a:xfrm>
              <a:off x="3486310" y="4156555"/>
              <a:ext cx="63585" cy="38162"/>
            </a:xfrm>
            <a:custGeom>
              <a:rect b="b" l="l" r="r" t="t"/>
              <a:pathLst>
                <a:path extrusionOk="0" h="1354" w="2256">
                  <a:moveTo>
                    <a:pt x="1579" y="0"/>
                  </a:moveTo>
                  <a:lnTo>
                    <a:pt x="1003" y="75"/>
                  </a:lnTo>
                  <a:lnTo>
                    <a:pt x="401" y="176"/>
                  </a:lnTo>
                  <a:lnTo>
                    <a:pt x="126" y="301"/>
                  </a:lnTo>
                  <a:lnTo>
                    <a:pt x="0" y="376"/>
                  </a:lnTo>
                  <a:lnTo>
                    <a:pt x="50" y="401"/>
                  </a:lnTo>
                  <a:lnTo>
                    <a:pt x="75" y="451"/>
                  </a:lnTo>
                  <a:lnTo>
                    <a:pt x="151" y="527"/>
                  </a:lnTo>
                  <a:lnTo>
                    <a:pt x="176" y="627"/>
                  </a:lnTo>
                  <a:lnTo>
                    <a:pt x="151" y="752"/>
                  </a:lnTo>
                  <a:lnTo>
                    <a:pt x="126" y="777"/>
                  </a:lnTo>
                  <a:lnTo>
                    <a:pt x="50" y="903"/>
                  </a:lnTo>
                  <a:lnTo>
                    <a:pt x="50" y="953"/>
                  </a:lnTo>
                  <a:lnTo>
                    <a:pt x="451" y="1228"/>
                  </a:lnTo>
                  <a:lnTo>
                    <a:pt x="652" y="1329"/>
                  </a:lnTo>
                  <a:lnTo>
                    <a:pt x="902" y="1354"/>
                  </a:lnTo>
                  <a:lnTo>
                    <a:pt x="1679" y="1228"/>
                  </a:lnTo>
                  <a:lnTo>
                    <a:pt x="1980" y="1078"/>
                  </a:lnTo>
                  <a:lnTo>
                    <a:pt x="2181" y="802"/>
                  </a:lnTo>
                  <a:lnTo>
                    <a:pt x="2256" y="426"/>
                  </a:lnTo>
                  <a:lnTo>
                    <a:pt x="2080" y="126"/>
                  </a:lnTo>
                  <a:lnTo>
                    <a:pt x="1880" y="25"/>
                  </a:lnTo>
                  <a:lnTo>
                    <a:pt x="15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9"/>
            <p:cNvSpPr/>
            <p:nvPr/>
          </p:nvSpPr>
          <p:spPr>
            <a:xfrm>
              <a:off x="3558351" y="4212361"/>
              <a:ext cx="4256" cy="6370"/>
            </a:xfrm>
            <a:custGeom>
              <a:rect b="b" l="l" r="r" t="t"/>
              <a:pathLst>
                <a:path extrusionOk="0" h="226" w="151">
                  <a:moveTo>
                    <a:pt x="1" y="0"/>
                  </a:moveTo>
                  <a:lnTo>
                    <a:pt x="1" y="151"/>
                  </a:lnTo>
                  <a:lnTo>
                    <a:pt x="26" y="176"/>
                  </a:lnTo>
                  <a:lnTo>
                    <a:pt x="151" y="22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9"/>
            <p:cNvSpPr/>
            <p:nvPr/>
          </p:nvSpPr>
          <p:spPr>
            <a:xfrm>
              <a:off x="3481350" y="4135360"/>
              <a:ext cx="5693" cy="4256"/>
            </a:xfrm>
            <a:custGeom>
              <a:rect b="b" l="l" r="r" t="t"/>
              <a:pathLst>
                <a:path extrusionOk="0" h="151" w="202">
                  <a:moveTo>
                    <a:pt x="51" y="0"/>
                  </a:moveTo>
                  <a:lnTo>
                    <a:pt x="1" y="51"/>
                  </a:lnTo>
                  <a:lnTo>
                    <a:pt x="51" y="101"/>
                  </a:lnTo>
                  <a:lnTo>
                    <a:pt x="76" y="151"/>
                  </a:lnTo>
                  <a:lnTo>
                    <a:pt x="201" y="101"/>
                  </a:lnTo>
                  <a:lnTo>
                    <a:pt x="201" y="76"/>
                  </a:lnTo>
                  <a:lnTo>
                    <a:pt x="176" y="76"/>
                  </a:lnTo>
                  <a:lnTo>
                    <a:pt x="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9"/>
            <p:cNvSpPr/>
            <p:nvPr/>
          </p:nvSpPr>
          <p:spPr>
            <a:xfrm>
              <a:off x="3705280" y="4072479"/>
              <a:ext cx="3551" cy="1437"/>
            </a:xfrm>
            <a:custGeom>
              <a:rect b="b" l="l" r="r" t="t"/>
              <a:pathLst>
                <a:path extrusionOk="0" h="51" w="126">
                  <a:moveTo>
                    <a:pt x="1" y="1"/>
                  </a:moveTo>
                  <a:lnTo>
                    <a:pt x="26" y="26"/>
                  </a:lnTo>
                  <a:lnTo>
                    <a:pt x="126" y="51"/>
                  </a:lnTo>
                  <a:lnTo>
                    <a:pt x="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9"/>
            <p:cNvSpPr/>
            <p:nvPr/>
          </p:nvSpPr>
          <p:spPr>
            <a:xfrm>
              <a:off x="3768160" y="4092265"/>
              <a:ext cx="16263" cy="13444"/>
            </a:xfrm>
            <a:custGeom>
              <a:rect b="b" l="l" r="r" t="t"/>
              <a:pathLst>
                <a:path extrusionOk="0" h="477" w="577">
                  <a:moveTo>
                    <a:pt x="251" y="1"/>
                  </a:moveTo>
                  <a:lnTo>
                    <a:pt x="101" y="76"/>
                  </a:lnTo>
                  <a:lnTo>
                    <a:pt x="50" y="151"/>
                  </a:lnTo>
                  <a:lnTo>
                    <a:pt x="0" y="201"/>
                  </a:lnTo>
                  <a:lnTo>
                    <a:pt x="50" y="251"/>
                  </a:lnTo>
                  <a:lnTo>
                    <a:pt x="226" y="477"/>
                  </a:lnTo>
                  <a:lnTo>
                    <a:pt x="451" y="452"/>
                  </a:lnTo>
                  <a:lnTo>
                    <a:pt x="502" y="402"/>
                  </a:lnTo>
                  <a:lnTo>
                    <a:pt x="577" y="251"/>
                  </a:lnTo>
                  <a:lnTo>
                    <a:pt x="426" y="251"/>
                  </a:lnTo>
                  <a:lnTo>
                    <a:pt x="376" y="201"/>
                  </a:lnTo>
                  <a:lnTo>
                    <a:pt x="326" y="126"/>
                  </a:lnTo>
                  <a:lnTo>
                    <a:pt x="301" y="51"/>
                  </a:lnTo>
                  <a:lnTo>
                    <a:pt x="2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9"/>
            <p:cNvSpPr/>
            <p:nvPr/>
          </p:nvSpPr>
          <p:spPr>
            <a:xfrm>
              <a:off x="3710945" y="4070365"/>
              <a:ext cx="10626" cy="7807"/>
            </a:xfrm>
            <a:custGeom>
              <a:rect b="b" l="l" r="r" t="t"/>
              <a:pathLst>
                <a:path extrusionOk="0" h="277" w="377">
                  <a:moveTo>
                    <a:pt x="226" y="1"/>
                  </a:moveTo>
                  <a:lnTo>
                    <a:pt x="125" y="26"/>
                  </a:lnTo>
                  <a:lnTo>
                    <a:pt x="75" y="101"/>
                  </a:lnTo>
                  <a:lnTo>
                    <a:pt x="0" y="126"/>
                  </a:lnTo>
                  <a:lnTo>
                    <a:pt x="25" y="126"/>
                  </a:lnTo>
                  <a:cubicBezTo>
                    <a:pt x="75" y="151"/>
                    <a:pt x="100" y="176"/>
                    <a:pt x="125" y="201"/>
                  </a:cubicBezTo>
                  <a:lnTo>
                    <a:pt x="151" y="276"/>
                  </a:lnTo>
                  <a:lnTo>
                    <a:pt x="176" y="201"/>
                  </a:lnTo>
                  <a:lnTo>
                    <a:pt x="251" y="126"/>
                  </a:lnTo>
                  <a:lnTo>
                    <a:pt x="376" y="76"/>
                  </a:lnTo>
                  <a:lnTo>
                    <a:pt x="326" y="26"/>
                  </a:lnTo>
                  <a:lnTo>
                    <a:pt x="2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9"/>
            <p:cNvSpPr/>
            <p:nvPr/>
          </p:nvSpPr>
          <p:spPr>
            <a:xfrm>
              <a:off x="2972751" y="3751085"/>
              <a:ext cx="50169" cy="45942"/>
            </a:xfrm>
            <a:custGeom>
              <a:rect b="b" l="l" r="r" t="t"/>
              <a:pathLst>
                <a:path extrusionOk="0" h="1630" w="1780">
                  <a:moveTo>
                    <a:pt x="226" y="0"/>
                  </a:moveTo>
                  <a:lnTo>
                    <a:pt x="76" y="50"/>
                  </a:lnTo>
                  <a:lnTo>
                    <a:pt x="1" y="151"/>
                  </a:lnTo>
                  <a:lnTo>
                    <a:pt x="176" y="577"/>
                  </a:lnTo>
                  <a:lnTo>
                    <a:pt x="251" y="652"/>
                  </a:lnTo>
                  <a:lnTo>
                    <a:pt x="402" y="777"/>
                  </a:lnTo>
                  <a:lnTo>
                    <a:pt x="627" y="802"/>
                  </a:lnTo>
                  <a:lnTo>
                    <a:pt x="702" y="827"/>
                  </a:lnTo>
                  <a:lnTo>
                    <a:pt x="777" y="903"/>
                  </a:lnTo>
                  <a:lnTo>
                    <a:pt x="1229" y="978"/>
                  </a:lnTo>
                  <a:lnTo>
                    <a:pt x="1254" y="978"/>
                  </a:lnTo>
                  <a:lnTo>
                    <a:pt x="1379" y="1028"/>
                  </a:lnTo>
                  <a:lnTo>
                    <a:pt x="1454" y="1078"/>
                  </a:lnTo>
                  <a:lnTo>
                    <a:pt x="1454" y="1178"/>
                  </a:lnTo>
                  <a:lnTo>
                    <a:pt x="1429" y="1253"/>
                  </a:lnTo>
                  <a:lnTo>
                    <a:pt x="1429" y="1404"/>
                  </a:lnTo>
                  <a:lnTo>
                    <a:pt x="1554" y="1604"/>
                  </a:lnTo>
                  <a:lnTo>
                    <a:pt x="1730" y="1629"/>
                  </a:lnTo>
                  <a:lnTo>
                    <a:pt x="1780" y="1529"/>
                  </a:lnTo>
                  <a:lnTo>
                    <a:pt x="1755" y="1404"/>
                  </a:lnTo>
                  <a:lnTo>
                    <a:pt x="1655" y="1304"/>
                  </a:lnTo>
                  <a:lnTo>
                    <a:pt x="1655" y="1253"/>
                  </a:lnTo>
                  <a:lnTo>
                    <a:pt x="1580" y="1078"/>
                  </a:lnTo>
                  <a:lnTo>
                    <a:pt x="1529" y="978"/>
                  </a:lnTo>
                  <a:lnTo>
                    <a:pt x="1354" y="978"/>
                  </a:lnTo>
                  <a:lnTo>
                    <a:pt x="1178" y="877"/>
                  </a:lnTo>
                  <a:lnTo>
                    <a:pt x="1128" y="852"/>
                  </a:lnTo>
                  <a:lnTo>
                    <a:pt x="928" y="627"/>
                  </a:lnTo>
                  <a:lnTo>
                    <a:pt x="903" y="552"/>
                  </a:lnTo>
                  <a:lnTo>
                    <a:pt x="903" y="426"/>
                  </a:lnTo>
                  <a:lnTo>
                    <a:pt x="928" y="351"/>
                  </a:lnTo>
                  <a:lnTo>
                    <a:pt x="1003" y="276"/>
                  </a:lnTo>
                  <a:lnTo>
                    <a:pt x="1078" y="226"/>
                  </a:lnTo>
                  <a:lnTo>
                    <a:pt x="1204" y="226"/>
                  </a:lnTo>
                  <a:lnTo>
                    <a:pt x="1229" y="201"/>
                  </a:lnTo>
                  <a:lnTo>
                    <a:pt x="1153" y="201"/>
                  </a:lnTo>
                  <a:cubicBezTo>
                    <a:pt x="1144" y="206"/>
                    <a:pt x="1134" y="208"/>
                    <a:pt x="1125" y="208"/>
                  </a:cubicBezTo>
                  <a:cubicBezTo>
                    <a:pt x="1085" y="208"/>
                    <a:pt x="1048" y="171"/>
                    <a:pt x="1028" y="151"/>
                  </a:cubicBezTo>
                  <a:lnTo>
                    <a:pt x="1003" y="75"/>
                  </a:lnTo>
                  <a:lnTo>
                    <a:pt x="978" y="75"/>
                  </a:lnTo>
                  <a:lnTo>
                    <a:pt x="828" y="126"/>
                  </a:lnTo>
                  <a:lnTo>
                    <a:pt x="828" y="151"/>
                  </a:lnTo>
                  <a:lnTo>
                    <a:pt x="652" y="176"/>
                  </a:lnTo>
                  <a:lnTo>
                    <a:pt x="577" y="176"/>
                  </a:lnTo>
                  <a:lnTo>
                    <a:pt x="402" y="75"/>
                  </a:lnTo>
                  <a:lnTo>
                    <a:pt x="2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9"/>
            <p:cNvSpPr/>
            <p:nvPr/>
          </p:nvSpPr>
          <p:spPr>
            <a:xfrm>
              <a:off x="2956517" y="3844321"/>
              <a:ext cx="2142" cy="2847"/>
            </a:xfrm>
            <a:custGeom>
              <a:rect b="b" l="l" r="r" t="t"/>
              <a:pathLst>
                <a:path extrusionOk="0" h="101" w="76">
                  <a:moveTo>
                    <a:pt x="50" y="1"/>
                  </a:moveTo>
                  <a:lnTo>
                    <a:pt x="0" y="101"/>
                  </a:lnTo>
                  <a:lnTo>
                    <a:pt x="75" y="76"/>
                  </a:lnTo>
                  <a:lnTo>
                    <a:pt x="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9"/>
            <p:cNvSpPr/>
            <p:nvPr/>
          </p:nvSpPr>
          <p:spPr>
            <a:xfrm>
              <a:off x="2892227" y="3755313"/>
              <a:ext cx="1437" cy="4989"/>
            </a:xfrm>
            <a:custGeom>
              <a:rect b="b" l="l" r="r" t="t"/>
              <a:pathLst>
                <a:path extrusionOk="0" h="177" w="51">
                  <a:moveTo>
                    <a:pt x="51" y="1"/>
                  </a:moveTo>
                  <a:lnTo>
                    <a:pt x="0" y="26"/>
                  </a:lnTo>
                  <a:lnTo>
                    <a:pt x="0" y="101"/>
                  </a:lnTo>
                  <a:lnTo>
                    <a:pt x="51" y="176"/>
                  </a:lnTo>
                  <a:lnTo>
                    <a:pt x="51" y="51"/>
                  </a:lnTo>
                  <a:lnTo>
                    <a:pt x="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9"/>
            <p:cNvSpPr/>
            <p:nvPr/>
          </p:nvSpPr>
          <p:spPr>
            <a:xfrm>
              <a:off x="3231997" y="4211656"/>
              <a:ext cx="62204" cy="66432"/>
            </a:xfrm>
            <a:custGeom>
              <a:rect b="b" l="l" r="r" t="t"/>
              <a:pathLst>
                <a:path extrusionOk="0" h="2357" w="2207">
                  <a:moveTo>
                    <a:pt x="752" y="0"/>
                  </a:moveTo>
                  <a:lnTo>
                    <a:pt x="351" y="50"/>
                  </a:lnTo>
                  <a:lnTo>
                    <a:pt x="201" y="126"/>
                  </a:lnTo>
                  <a:lnTo>
                    <a:pt x="76" y="326"/>
                  </a:lnTo>
                  <a:lnTo>
                    <a:pt x="1" y="577"/>
                  </a:lnTo>
                  <a:lnTo>
                    <a:pt x="1" y="852"/>
                  </a:lnTo>
                  <a:lnTo>
                    <a:pt x="1" y="1128"/>
                  </a:lnTo>
                  <a:lnTo>
                    <a:pt x="51" y="1329"/>
                  </a:lnTo>
                  <a:lnTo>
                    <a:pt x="151" y="1479"/>
                  </a:lnTo>
                  <a:lnTo>
                    <a:pt x="351" y="1604"/>
                  </a:lnTo>
                  <a:lnTo>
                    <a:pt x="552" y="1654"/>
                  </a:lnTo>
                  <a:lnTo>
                    <a:pt x="727" y="1604"/>
                  </a:lnTo>
                  <a:lnTo>
                    <a:pt x="778" y="1604"/>
                  </a:lnTo>
                  <a:lnTo>
                    <a:pt x="953" y="1654"/>
                  </a:lnTo>
                  <a:cubicBezTo>
                    <a:pt x="978" y="1654"/>
                    <a:pt x="1028" y="1704"/>
                    <a:pt x="1028" y="1730"/>
                  </a:cubicBezTo>
                  <a:lnTo>
                    <a:pt x="1078" y="1905"/>
                  </a:lnTo>
                  <a:cubicBezTo>
                    <a:pt x="1078" y="1955"/>
                    <a:pt x="1053" y="2005"/>
                    <a:pt x="1028" y="2030"/>
                  </a:cubicBezTo>
                  <a:lnTo>
                    <a:pt x="903" y="2131"/>
                  </a:lnTo>
                  <a:lnTo>
                    <a:pt x="1179" y="2231"/>
                  </a:lnTo>
                  <a:lnTo>
                    <a:pt x="1454" y="2306"/>
                  </a:lnTo>
                  <a:lnTo>
                    <a:pt x="1479" y="2306"/>
                  </a:lnTo>
                  <a:lnTo>
                    <a:pt x="1580" y="2356"/>
                  </a:lnTo>
                  <a:lnTo>
                    <a:pt x="1605" y="2281"/>
                  </a:lnTo>
                  <a:cubicBezTo>
                    <a:pt x="1605" y="2231"/>
                    <a:pt x="1630" y="2206"/>
                    <a:pt x="1680" y="2206"/>
                  </a:cubicBezTo>
                  <a:lnTo>
                    <a:pt x="1755" y="2181"/>
                  </a:lnTo>
                  <a:lnTo>
                    <a:pt x="1830" y="2181"/>
                  </a:lnTo>
                  <a:lnTo>
                    <a:pt x="2156" y="2331"/>
                  </a:lnTo>
                  <a:lnTo>
                    <a:pt x="2206" y="2356"/>
                  </a:lnTo>
                  <a:lnTo>
                    <a:pt x="2206" y="2356"/>
                  </a:lnTo>
                  <a:lnTo>
                    <a:pt x="2131" y="2231"/>
                  </a:lnTo>
                  <a:lnTo>
                    <a:pt x="2131" y="2206"/>
                  </a:lnTo>
                  <a:lnTo>
                    <a:pt x="2106" y="2105"/>
                  </a:lnTo>
                  <a:lnTo>
                    <a:pt x="1780" y="1780"/>
                  </a:lnTo>
                  <a:lnTo>
                    <a:pt x="1755" y="1730"/>
                  </a:lnTo>
                  <a:lnTo>
                    <a:pt x="1705" y="1554"/>
                  </a:lnTo>
                  <a:lnTo>
                    <a:pt x="1605" y="1429"/>
                  </a:lnTo>
                  <a:lnTo>
                    <a:pt x="1580" y="1404"/>
                  </a:lnTo>
                  <a:lnTo>
                    <a:pt x="1529" y="1203"/>
                  </a:lnTo>
                  <a:lnTo>
                    <a:pt x="1529" y="1178"/>
                  </a:lnTo>
                  <a:lnTo>
                    <a:pt x="1479" y="852"/>
                  </a:lnTo>
                  <a:lnTo>
                    <a:pt x="1304" y="426"/>
                  </a:lnTo>
                  <a:lnTo>
                    <a:pt x="1103" y="201"/>
                  </a:lnTo>
                  <a:lnTo>
                    <a:pt x="928" y="75"/>
                  </a:lnTo>
                  <a:lnTo>
                    <a:pt x="7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9"/>
            <p:cNvSpPr/>
            <p:nvPr/>
          </p:nvSpPr>
          <p:spPr>
            <a:xfrm>
              <a:off x="3023625" y="3516558"/>
              <a:ext cx="825792" cy="760093"/>
            </a:xfrm>
            <a:custGeom>
              <a:rect b="b" l="l" r="r" t="t"/>
              <a:pathLst>
                <a:path extrusionOk="0" h="26968" w="29299">
                  <a:moveTo>
                    <a:pt x="12907" y="4612"/>
                  </a:moveTo>
                  <a:lnTo>
                    <a:pt x="13885" y="4988"/>
                  </a:lnTo>
                  <a:lnTo>
                    <a:pt x="13935" y="5038"/>
                  </a:lnTo>
                  <a:lnTo>
                    <a:pt x="14336" y="6116"/>
                  </a:lnTo>
                  <a:cubicBezTo>
                    <a:pt x="14336" y="6166"/>
                    <a:pt x="14336" y="6216"/>
                    <a:pt x="14311" y="6241"/>
                  </a:cubicBezTo>
                  <a:lnTo>
                    <a:pt x="13559" y="7244"/>
                  </a:lnTo>
                  <a:cubicBezTo>
                    <a:pt x="13534" y="7269"/>
                    <a:pt x="13509" y="7294"/>
                    <a:pt x="13459" y="7294"/>
                  </a:cubicBezTo>
                  <a:lnTo>
                    <a:pt x="12256" y="7093"/>
                  </a:lnTo>
                  <a:lnTo>
                    <a:pt x="12231" y="7068"/>
                  </a:lnTo>
                  <a:lnTo>
                    <a:pt x="11178" y="6442"/>
                  </a:lnTo>
                  <a:lnTo>
                    <a:pt x="11153" y="6391"/>
                  </a:lnTo>
                  <a:lnTo>
                    <a:pt x="10627" y="5239"/>
                  </a:lnTo>
                  <a:cubicBezTo>
                    <a:pt x="10602" y="5213"/>
                    <a:pt x="10602" y="5138"/>
                    <a:pt x="10652" y="5113"/>
                  </a:cubicBezTo>
                  <a:lnTo>
                    <a:pt x="11053" y="4737"/>
                  </a:lnTo>
                  <a:cubicBezTo>
                    <a:pt x="11078" y="4687"/>
                    <a:pt x="11128" y="4687"/>
                    <a:pt x="11178" y="4687"/>
                  </a:cubicBezTo>
                  <a:lnTo>
                    <a:pt x="11830" y="4863"/>
                  </a:lnTo>
                  <a:lnTo>
                    <a:pt x="12306" y="4762"/>
                  </a:lnTo>
                  <a:lnTo>
                    <a:pt x="12832" y="4612"/>
                  </a:lnTo>
                  <a:close/>
                  <a:moveTo>
                    <a:pt x="11629" y="0"/>
                  </a:moveTo>
                  <a:lnTo>
                    <a:pt x="11354" y="326"/>
                  </a:lnTo>
                  <a:cubicBezTo>
                    <a:pt x="11328" y="351"/>
                    <a:pt x="11278" y="376"/>
                    <a:pt x="11228" y="376"/>
                  </a:cubicBezTo>
                  <a:lnTo>
                    <a:pt x="10652" y="301"/>
                  </a:lnTo>
                  <a:lnTo>
                    <a:pt x="10251" y="652"/>
                  </a:lnTo>
                  <a:lnTo>
                    <a:pt x="10251" y="928"/>
                  </a:lnTo>
                  <a:lnTo>
                    <a:pt x="10251" y="1254"/>
                  </a:lnTo>
                  <a:lnTo>
                    <a:pt x="10251" y="1304"/>
                  </a:lnTo>
                  <a:lnTo>
                    <a:pt x="10075" y="1579"/>
                  </a:lnTo>
                  <a:lnTo>
                    <a:pt x="10050" y="1604"/>
                  </a:lnTo>
                  <a:lnTo>
                    <a:pt x="9850" y="1755"/>
                  </a:lnTo>
                  <a:lnTo>
                    <a:pt x="9875" y="1930"/>
                  </a:lnTo>
                  <a:lnTo>
                    <a:pt x="9900" y="2156"/>
                  </a:lnTo>
                  <a:lnTo>
                    <a:pt x="9900" y="2231"/>
                  </a:lnTo>
                  <a:lnTo>
                    <a:pt x="9724" y="2557"/>
                  </a:lnTo>
                  <a:lnTo>
                    <a:pt x="9699" y="2607"/>
                  </a:lnTo>
                  <a:lnTo>
                    <a:pt x="9449" y="2807"/>
                  </a:lnTo>
                  <a:lnTo>
                    <a:pt x="9424" y="2833"/>
                  </a:lnTo>
                  <a:lnTo>
                    <a:pt x="9123" y="2983"/>
                  </a:lnTo>
                  <a:lnTo>
                    <a:pt x="9098" y="3008"/>
                  </a:lnTo>
                  <a:lnTo>
                    <a:pt x="8772" y="3083"/>
                  </a:lnTo>
                  <a:lnTo>
                    <a:pt x="8521" y="3234"/>
                  </a:lnTo>
                  <a:lnTo>
                    <a:pt x="8271" y="3434"/>
                  </a:lnTo>
                  <a:lnTo>
                    <a:pt x="8221" y="3459"/>
                  </a:lnTo>
                  <a:lnTo>
                    <a:pt x="7594" y="3534"/>
                  </a:lnTo>
                  <a:lnTo>
                    <a:pt x="6993" y="3760"/>
                  </a:lnTo>
                  <a:lnTo>
                    <a:pt x="6416" y="3910"/>
                  </a:lnTo>
                  <a:lnTo>
                    <a:pt x="6341" y="3910"/>
                  </a:lnTo>
                  <a:lnTo>
                    <a:pt x="5865" y="3735"/>
                  </a:lnTo>
                  <a:cubicBezTo>
                    <a:pt x="5815" y="3735"/>
                    <a:pt x="5790" y="3685"/>
                    <a:pt x="5790" y="3635"/>
                  </a:cubicBezTo>
                  <a:lnTo>
                    <a:pt x="5815" y="2983"/>
                  </a:lnTo>
                  <a:lnTo>
                    <a:pt x="5940" y="2356"/>
                  </a:lnTo>
                  <a:lnTo>
                    <a:pt x="6040" y="1604"/>
                  </a:lnTo>
                  <a:lnTo>
                    <a:pt x="5614" y="1479"/>
                  </a:lnTo>
                  <a:lnTo>
                    <a:pt x="3584" y="2056"/>
                  </a:lnTo>
                  <a:lnTo>
                    <a:pt x="3810" y="2356"/>
                  </a:lnTo>
                  <a:lnTo>
                    <a:pt x="3835" y="2381"/>
                  </a:lnTo>
                  <a:lnTo>
                    <a:pt x="3885" y="2557"/>
                  </a:lnTo>
                  <a:lnTo>
                    <a:pt x="3885" y="2657"/>
                  </a:lnTo>
                  <a:lnTo>
                    <a:pt x="3785" y="2707"/>
                  </a:lnTo>
                  <a:lnTo>
                    <a:pt x="3609" y="2732"/>
                  </a:lnTo>
                  <a:lnTo>
                    <a:pt x="3559" y="2732"/>
                  </a:lnTo>
                  <a:lnTo>
                    <a:pt x="3233" y="2607"/>
                  </a:lnTo>
                  <a:lnTo>
                    <a:pt x="3183" y="2582"/>
                  </a:lnTo>
                  <a:lnTo>
                    <a:pt x="2907" y="2231"/>
                  </a:lnTo>
                  <a:lnTo>
                    <a:pt x="2556" y="2732"/>
                  </a:lnTo>
                  <a:lnTo>
                    <a:pt x="2406" y="3058"/>
                  </a:lnTo>
                  <a:lnTo>
                    <a:pt x="2356" y="3384"/>
                  </a:lnTo>
                  <a:lnTo>
                    <a:pt x="2481" y="3810"/>
                  </a:lnTo>
                  <a:lnTo>
                    <a:pt x="2481" y="3885"/>
                  </a:lnTo>
                  <a:lnTo>
                    <a:pt x="2406" y="4061"/>
                  </a:lnTo>
                  <a:lnTo>
                    <a:pt x="2381" y="4111"/>
                  </a:lnTo>
                  <a:lnTo>
                    <a:pt x="2030" y="4462"/>
                  </a:lnTo>
                  <a:lnTo>
                    <a:pt x="2005" y="4512"/>
                  </a:lnTo>
                  <a:lnTo>
                    <a:pt x="2080" y="4537"/>
                  </a:lnTo>
                  <a:lnTo>
                    <a:pt x="2181" y="4612"/>
                  </a:lnTo>
                  <a:lnTo>
                    <a:pt x="2281" y="4662"/>
                  </a:lnTo>
                  <a:cubicBezTo>
                    <a:pt x="2331" y="4662"/>
                    <a:pt x="2356" y="4712"/>
                    <a:pt x="2356" y="4762"/>
                  </a:cubicBezTo>
                  <a:cubicBezTo>
                    <a:pt x="2356" y="4812"/>
                    <a:pt x="2306" y="4863"/>
                    <a:pt x="2256" y="4888"/>
                  </a:cubicBezTo>
                  <a:lnTo>
                    <a:pt x="1905" y="4963"/>
                  </a:lnTo>
                  <a:lnTo>
                    <a:pt x="1880" y="4963"/>
                  </a:lnTo>
                  <a:lnTo>
                    <a:pt x="1504" y="4988"/>
                  </a:lnTo>
                  <a:lnTo>
                    <a:pt x="1203" y="5063"/>
                  </a:lnTo>
                  <a:lnTo>
                    <a:pt x="1178" y="5088"/>
                  </a:lnTo>
                  <a:lnTo>
                    <a:pt x="1454" y="5088"/>
                  </a:lnTo>
                  <a:lnTo>
                    <a:pt x="1704" y="5063"/>
                  </a:lnTo>
                  <a:lnTo>
                    <a:pt x="1930" y="4963"/>
                  </a:lnTo>
                  <a:cubicBezTo>
                    <a:pt x="1955" y="4963"/>
                    <a:pt x="2005" y="4963"/>
                    <a:pt x="2030" y="4988"/>
                  </a:cubicBezTo>
                  <a:cubicBezTo>
                    <a:pt x="2080" y="5013"/>
                    <a:pt x="2105" y="5038"/>
                    <a:pt x="2080" y="5088"/>
                  </a:cubicBezTo>
                  <a:lnTo>
                    <a:pt x="2055" y="5364"/>
                  </a:lnTo>
                  <a:lnTo>
                    <a:pt x="2130" y="5514"/>
                  </a:lnTo>
                  <a:lnTo>
                    <a:pt x="2306" y="5640"/>
                  </a:lnTo>
                  <a:cubicBezTo>
                    <a:pt x="2331" y="5665"/>
                    <a:pt x="2356" y="5715"/>
                    <a:pt x="2356" y="5765"/>
                  </a:cubicBezTo>
                  <a:lnTo>
                    <a:pt x="2306" y="5965"/>
                  </a:lnTo>
                  <a:lnTo>
                    <a:pt x="2281" y="6015"/>
                  </a:lnTo>
                  <a:lnTo>
                    <a:pt x="2105" y="6216"/>
                  </a:lnTo>
                  <a:lnTo>
                    <a:pt x="2105" y="6266"/>
                  </a:lnTo>
                  <a:lnTo>
                    <a:pt x="2206" y="6542"/>
                  </a:lnTo>
                  <a:lnTo>
                    <a:pt x="2832" y="7269"/>
                  </a:lnTo>
                  <a:lnTo>
                    <a:pt x="2857" y="7294"/>
                  </a:lnTo>
                  <a:lnTo>
                    <a:pt x="3033" y="7795"/>
                  </a:lnTo>
                  <a:lnTo>
                    <a:pt x="3133" y="7895"/>
                  </a:lnTo>
                  <a:lnTo>
                    <a:pt x="3258" y="7970"/>
                  </a:lnTo>
                  <a:lnTo>
                    <a:pt x="3609" y="8071"/>
                  </a:lnTo>
                  <a:lnTo>
                    <a:pt x="3684" y="8121"/>
                  </a:lnTo>
                  <a:lnTo>
                    <a:pt x="3759" y="8246"/>
                  </a:lnTo>
                  <a:lnTo>
                    <a:pt x="3785" y="8321"/>
                  </a:lnTo>
                  <a:lnTo>
                    <a:pt x="3785" y="8747"/>
                  </a:lnTo>
                  <a:lnTo>
                    <a:pt x="3734" y="9123"/>
                  </a:lnTo>
                  <a:lnTo>
                    <a:pt x="3734" y="9173"/>
                  </a:lnTo>
                  <a:lnTo>
                    <a:pt x="3258" y="10251"/>
                  </a:lnTo>
                  <a:cubicBezTo>
                    <a:pt x="3233" y="10276"/>
                    <a:pt x="3208" y="10301"/>
                    <a:pt x="3158" y="10326"/>
                  </a:cubicBezTo>
                  <a:cubicBezTo>
                    <a:pt x="3133" y="10326"/>
                    <a:pt x="3083" y="10326"/>
                    <a:pt x="3058" y="10276"/>
                  </a:cubicBezTo>
                  <a:lnTo>
                    <a:pt x="2857" y="10076"/>
                  </a:lnTo>
                  <a:lnTo>
                    <a:pt x="2832" y="10051"/>
                  </a:lnTo>
                  <a:lnTo>
                    <a:pt x="2707" y="9825"/>
                  </a:lnTo>
                  <a:lnTo>
                    <a:pt x="2682" y="9775"/>
                  </a:lnTo>
                  <a:lnTo>
                    <a:pt x="2657" y="9524"/>
                  </a:lnTo>
                  <a:lnTo>
                    <a:pt x="2657" y="9449"/>
                  </a:lnTo>
                  <a:lnTo>
                    <a:pt x="2732" y="9299"/>
                  </a:lnTo>
                  <a:lnTo>
                    <a:pt x="2707" y="9274"/>
                  </a:lnTo>
                  <a:lnTo>
                    <a:pt x="2406" y="9274"/>
                  </a:lnTo>
                  <a:lnTo>
                    <a:pt x="2381" y="9249"/>
                  </a:lnTo>
                  <a:lnTo>
                    <a:pt x="2181" y="9173"/>
                  </a:lnTo>
                  <a:lnTo>
                    <a:pt x="1955" y="9048"/>
                  </a:lnTo>
                  <a:lnTo>
                    <a:pt x="1930" y="9023"/>
                  </a:lnTo>
                  <a:lnTo>
                    <a:pt x="1855" y="8948"/>
                  </a:lnTo>
                  <a:lnTo>
                    <a:pt x="1805" y="8898"/>
                  </a:lnTo>
                  <a:lnTo>
                    <a:pt x="1729" y="8522"/>
                  </a:lnTo>
                  <a:lnTo>
                    <a:pt x="1654" y="8547"/>
                  </a:lnTo>
                  <a:cubicBezTo>
                    <a:pt x="1579" y="8547"/>
                    <a:pt x="1529" y="8522"/>
                    <a:pt x="1504" y="8447"/>
                  </a:cubicBezTo>
                  <a:lnTo>
                    <a:pt x="1479" y="8296"/>
                  </a:lnTo>
                  <a:lnTo>
                    <a:pt x="1454" y="8271"/>
                  </a:lnTo>
                  <a:lnTo>
                    <a:pt x="1479" y="8121"/>
                  </a:lnTo>
                  <a:lnTo>
                    <a:pt x="1479" y="8096"/>
                  </a:lnTo>
                  <a:lnTo>
                    <a:pt x="1579" y="7895"/>
                  </a:lnTo>
                  <a:lnTo>
                    <a:pt x="1629" y="7494"/>
                  </a:lnTo>
                  <a:lnTo>
                    <a:pt x="1604" y="7369"/>
                  </a:lnTo>
                  <a:lnTo>
                    <a:pt x="1554" y="7569"/>
                  </a:lnTo>
                  <a:lnTo>
                    <a:pt x="1529" y="7594"/>
                  </a:lnTo>
                  <a:lnTo>
                    <a:pt x="1404" y="7845"/>
                  </a:lnTo>
                  <a:lnTo>
                    <a:pt x="1353" y="7895"/>
                  </a:lnTo>
                  <a:lnTo>
                    <a:pt x="1128" y="8071"/>
                  </a:lnTo>
                  <a:lnTo>
                    <a:pt x="1028" y="8071"/>
                  </a:lnTo>
                  <a:lnTo>
                    <a:pt x="952" y="7995"/>
                  </a:lnTo>
                  <a:lnTo>
                    <a:pt x="802" y="7670"/>
                  </a:lnTo>
                  <a:lnTo>
                    <a:pt x="526" y="7544"/>
                  </a:lnTo>
                  <a:lnTo>
                    <a:pt x="226" y="7569"/>
                  </a:lnTo>
                  <a:lnTo>
                    <a:pt x="0" y="7820"/>
                  </a:lnTo>
                  <a:lnTo>
                    <a:pt x="75" y="8121"/>
                  </a:lnTo>
                  <a:lnTo>
                    <a:pt x="526" y="8747"/>
                  </a:lnTo>
                  <a:cubicBezTo>
                    <a:pt x="577" y="8797"/>
                    <a:pt x="577" y="8848"/>
                    <a:pt x="526" y="8898"/>
                  </a:cubicBezTo>
                  <a:lnTo>
                    <a:pt x="426" y="9073"/>
                  </a:lnTo>
                  <a:lnTo>
                    <a:pt x="602" y="9299"/>
                  </a:lnTo>
                  <a:lnTo>
                    <a:pt x="727" y="9299"/>
                  </a:lnTo>
                  <a:lnTo>
                    <a:pt x="802" y="9098"/>
                  </a:lnTo>
                  <a:lnTo>
                    <a:pt x="677" y="8622"/>
                  </a:lnTo>
                  <a:cubicBezTo>
                    <a:pt x="652" y="8597"/>
                    <a:pt x="677" y="8547"/>
                    <a:pt x="702" y="8522"/>
                  </a:cubicBezTo>
                  <a:cubicBezTo>
                    <a:pt x="717" y="8492"/>
                    <a:pt x="740" y="8480"/>
                    <a:pt x="767" y="8480"/>
                  </a:cubicBezTo>
                  <a:cubicBezTo>
                    <a:pt x="786" y="8480"/>
                    <a:pt x="806" y="8486"/>
                    <a:pt x="827" y="8497"/>
                  </a:cubicBezTo>
                  <a:lnTo>
                    <a:pt x="1178" y="8597"/>
                  </a:lnTo>
                  <a:lnTo>
                    <a:pt x="1228" y="8622"/>
                  </a:lnTo>
                  <a:lnTo>
                    <a:pt x="1579" y="8948"/>
                  </a:lnTo>
                  <a:lnTo>
                    <a:pt x="1579" y="8973"/>
                  </a:lnTo>
                  <a:lnTo>
                    <a:pt x="2130" y="9700"/>
                  </a:lnTo>
                  <a:lnTo>
                    <a:pt x="2155" y="9750"/>
                  </a:lnTo>
                  <a:lnTo>
                    <a:pt x="2281" y="10251"/>
                  </a:lnTo>
                  <a:cubicBezTo>
                    <a:pt x="2306" y="10276"/>
                    <a:pt x="2281" y="10326"/>
                    <a:pt x="2256" y="10351"/>
                  </a:cubicBezTo>
                  <a:lnTo>
                    <a:pt x="1780" y="10853"/>
                  </a:lnTo>
                  <a:lnTo>
                    <a:pt x="1805" y="11279"/>
                  </a:lnTo>
                  <a:cubicBezTo>
                    <a:pt x="1805" y="11329"/>
                    <a:pt x="1805" y="11354"/>
                    <a:pt x="1780" y="11379"/>
                  </a:cubicBezTo>
                  <a:lnTo>
                    <a:pt x="1679" y="11429"/>
                  </a:lnTo>
                  <a:lnTo>
                    <a:pt x="1203" y="11329"/>
                  </a:lnTo>
                  <a:lnTo>
                    <a:pt x="1028" y="11304"/>
                  </a:lnTo>
                  <a:lnTo>
                    <a:pt x="952" y="11354"/>
                  </a:lnTo>
                  <a:lnTo>
                    <a:pt x="1003" y="11454"/>
                  </a:lnTo>
                  <a:lnTo>
                    <a:pt x="1078" y="11604"/>
                  </a:lnTo>
                  <a:lnTo>
                    <a:pt x="1203" y="11730"/>
                  </a:lnTo>
                  <a:lnTo>
                    <a:pt x="1379" y="11855"/>
                  </a:lnTo>
                  <a:cubicBezTo>
                    <a:pt x="1404" y="11880"/>
                    <a:pt x="1429" y="11905"/>
                    <a:pt x="1429" y="11955"/>
                  </a:cubicBezTo>
                  <a:cubicBezTo>
                    <a:pt x="1429" y="12005"/>
                    <a:pt x="1404" y="12031"/>
                    <a:pt x="1379" y="12056"/>
                  </a:cubicBezTo>
                  <a:lnTo>
                    <a:pt x="1278" y="12106"/>
                  </a:lnTo>
                  <a:lnTo>
                    <a:pt x="1328" y="12156"/>
                  </a:lnTo>
                  <a:lnTo>
                    <a:pt x="1629" y="12256"/>
                  </a:lnTo>
                  <a:lnTo>
                    <a:pt x="1905" y="12231"/>
                  </a:lnTo>
                  <a:lnTo>
                    <a:pt x="2105" y="12056"/>
                  </a:lnTo>
                  <a:lnTo>
                    <a:pt x="2105" y="11905"/>
                  </a:lnTo>
                  <a:lnTo>
                    <a:pt x="2030" y="11655"/>
                  </a:lnTo>
                  <a:lnTo>
                    <a:pt x="1980" y="11404"/>
                  </a:lnTo>
                  <a:cubicBezTo>
                    <a:pt x="1980" y="11354"/>
                    <a:pt x="2005" y="11304"/>
                    <a:pt x="2055" y="11279"/>
                  </a:cubicBezTo>
                  <a:lnTo>
                    <a:pt x="2381" y="11153"/>
                  </a:lnTo>
                  <a:lnTo>
                    <a:pt x="2582" y="10928"/>
                  </a:lnTo>
                  <a:lnTo>
                    <a:pt x="2657" y="10903"/>
                  </a:lnTo>
                  <a:lnTo>
                    <a:pt x="2857" y="10878"/>
                  </a:lnTo>
                  <a:lnTo>
                    <a:pt x="2907" y="10878"/>
                  </a:lnTo>
                  <a:lnTo>
                    <a:pt x="3384" y="10978"/>
                  </a:lnTo>
                  <a:lnTo>
                    <a:pt x="3459" y="11053"/>
                  </a:lnTo>
                  <a:lnTo>
                    <a:pt x="3459" y="11153"/>
                  </a:lnTo>
                  <a:lnTo>
                    <a:pt x="3358" y="11354"/>
                  </a:lnTo>
                  <a:lnTo>
                    <a:pt x="3308" y="11404"/>
                  </a:lnTo>
                  <a:lnTo>
                    <a:pt x="2957" y="11655"/>
                  </a:lnTo>
                  <a:lnTo>
                    <a:pt x="2732" y="11855"/>
                  </a:lnTo>
                  <a:lnTo>
                    <a:pt x="2707" y="12181"/>
                  </a:lnTo>
                  <a:lnTo>
                    <a:pt x="2807" y="12582"/>
                  </a:lnTo>
                  <a:lnTo>
                    <a:pt x="3008" y="12933"/>
                  </a:lnTo>
                  <a:lnTo>
                    <a:pt x="3208" y="13133"/>
                  </a:lnTo>
                  <a:lnTo>
                    <a:pt x="3258" y="13209"/>
                  </a:lnTo>
                  <a:lnTo>
                    <a:pt x="3208" y="13309"/>
                  </a:lnTo>
                  <a:lnTo>
                    <a:pt x="3008" y="13509"/>
                  </a:lnTo>
                  <a:lnTo>
                    <a:pt x="2957" y="13610"/>
                  </a:lnTo>
                  <a:lnTo>
                    <a:pt x="3008" y="13935"/>
                  </a:lnTo>
                  <a:lnTo>
                    <a:pt x="3008" y="13960"/>
                  </a:lnTo>
                  <a:lnTo>
                    <a:pt x="2957" y="14311"/>
                  </a:lnTo>
                  <a:lnTo>
                    <a:pt x="2957" y="14336"/>
                  </a:lnTo>
                  <a:lnTo>
                    <a:pt x="2882" y="14512"/>
                  </a:lnTo>
                  <a:lnTo>
                    <a:pt x="2857" y="14512"/>
                  </a:lnTo>
                  <a:lnTo>
                    <a:pt x="2732" y="14737"/>
                  </a:lnTo>
                  <a:lnTo>
                    <a:pt x="2707" y="14762"/>
                  </a:lnTo>
                  <a:lnTo>
                    <a:pt x="2331" y="15138"/>
                  </a:lnTo>
                  <a:lnTo>
                    <a:pt x="2231" y="15314"/>
                  </a:lnTo>
                  <a:lnTo>
                    <a:pt x="2256" y="15439"/>
                  </a:lnTo>
                  <a:lnTo>
                    <a:pt x="2356" y="15514"/>
                  </a:lnTo>
                  <a:lnTo>
                    <a:pt x="2732" y="15389"/>
                  </a:lnTo>
                  <a:lnTo>
                    <a:pt x="2932" y="15389"/>
                  </a:lnTo>
                  <a:lnTo>
                    <a:pt x="2957" y="15239"/>
                  </a:lnTo>
                  <a:cubicBezTo>
                    <a:pt x="2957" y="15214"/>
                    <a:pt x="2983" y="15163"/>
                    <a:pt x="3008" y="15163"/>
                  </a:cubicBezTo>
                  <a:lnTo>
                    <a:pt x="3183" y="15088"/>
                  </a:lnTo>
                  <a:lnTo>
                    <a:pt x="3258" y="15063"/>
                  </a:lnTo>
                  <a:lnTo>
                    <a:pt x="3734" y="15188"/>
                  </a:lnTo>
                  <a:lnTo>
                    <a:pt x="3910" y="15113"/>
                  </a:lnTo>
                  <a:lnTo>
                    <a:pt x="4060" y="14988"/>
                  </a:lnTo>
                  <a:lnTo>
                    <a:pt x="4110" y="14963"/>
                  </a:lnTo>
                  <a:lnTo>
                    <a:pt x="4286" y="14888"/>
                  </a:lnTo>
                  <a:lnTo>
                    <a:pt x="4386" y="14888"/>
                  </a:lnTo>
                  <a:lnTo>
                    <a:pt x="4637" y="15013"/>
                  </a:lnTo>
                  <a:lnTo>
                    <a:pt x="4712" y="15088"/>
                  </a:lnTo>
                  <a:lnTo>
                    <a:pt x="4687" y="15188"/>
                  </a:lnTo>
                  <a:lnTo>
                    <a:pt x="4612" y="15314"/>
                  </a:lnTo>
                  <a:lnTo>
                    <a:pt x="4486" y="15589"/>
                  </a:lnTo>
                  <a:lnTo>
                    <a:pt x="4511" y="15615"/>
                  </a:lnTo>
                  <a:lnTo>
                    <a:pt x="4561" y="15640"/>
                  </a:lnTo>
                  <a:lnTo>
                    <a:pt x="4762" y="15615"/>
                  </a:lnTo>
                  <a:lnTo>
                    <a:pt x="4912" y="15414"/>
                  </a:lnTo>
                  <a:lnTo>
                    <a:pt x="5113" y="14637"/>
                  </a:lnTo>
                  <a:lnTo>
                    <a:pt x="5138" y="14612"/>
                  </a:lnTo>
                  <a:lnTo>
                    <a:pt x="5364" y="14161"/>
                  </a:lnTo>
                  <a:lnTo>
                    <a:pt x="5364" y="14136"/>
                  </a:lnTo>
                  <a:lnTo>
                    <a:pt x="5364" y="13985"/>
                  </a:lnTo>
                  <a:lnTo>
                    <a:pt x="5238" y="13610"/>
                  </a:lnTo>
                  <a:lnTo>
                    <a:pt x="5213" y="13559"/>
                  </a:lnTo>
                  <a:lnTo>
                    <a:pt x="5238" y="13359"/>
                  </a:lnTo>
                  <a:lnTo>
                    <a:pt x="5263" y="13309"/>
                  </a:lnTo>
                  <a:lnTo>
                    <a:pt x="5464" y="13033"/>
                  </a:lnTo>
                  <a:lnTo>
                    <a:pt x="5514" y="12983"/>
                  </a:lnTo>
                  <a:lnTo>
                    <a:pt x="5815" y="12858"/>
                  </a:lnTo>
                  <a:lnTo>
                    <a:pt x="5890" y="12858"/>
                  </a:lnTo>
                  <a:lnTo>
                    <a:pt x="6166" y="12908"/>
                  </a:lnTo>
                  <a:lnTo>
                    <a:pt x="6241" y="12983"/>
                  </a:lnTo>
                  <a:lnTo>
                    <a:pt x="6391" y="13334"/>
                  </a:lnTo>
                  <a:lnTo>
                    <a:pt x="6391" y="13384"/>
                  </a:lnTo>
                  <a:lnTo>
                    <a:pt x="6391" y="13635"/>
                  </a:lnTo>
                  <a:lnTo>
                    <a:pt x="6366" y="13685"/>
                  </a:lnTo>
                  <a:lnTo>
                    <a:pt x="6191" y="13935"/>
                  </a:lnTo>
                  <a:lnTo>
                    <a:pt x="6140" y="14061"/>
                  </a:lnTo>
                  <a:lnTo>
                    <a:pt x="6140" y="14261"/>
                  </a:lnTo>
                  <a:lnTo>
                    <a:pt x="6216" y="14562"/>
                  </a:lnTo>
                  <a:lnTo>
                    <a:pt x="6216" y="14637"/>
                  </a:lnTo>
                  <a:lnTo>
                    <a:pt x="6191" y="14687"/>
                  </a:lnTo>
                  <a:lnTo>
                    <a:pt x="6993" y="14612"/>
                  </a:lnTo>
                  <a:lnTo>
                    <a:pt x="7043" y="14612"/>
                  </a:lnTo>
                  <a:lnTo>
                    <a:pt x="7469" y="14687"/>
                  </a:lnTo>
                  <a:lnTo>
                    <a:pt x="7544" y="14737"/>
                  </a:lnTo>
                  <a:lnTo>
                    <a:pt x="7820" y="15063"/>
                  </a:lnTo>
                  <a:cubicBezTo>
                    <a:pt x="7845" y="15088"/>
                    <a:pt x="7845" y="15138"/>
                    <a:pt x="7820" y="15188"/>
                  </a:cubicBezTo>
                  <a:cubicBezTo>
                    <a:pt x="7795" y="15239"/>
                    <a:pt x="7770" y="15264"/>
                    <a:pt x="7719" y="15264"/>
                  </a:cubicBezTo>
                  <a:lnTo>
                    <a:pt x="7544" y="15239"/>
                  </a:lnTo>
                  <a:lnTo>
                    <a:pt x="7419" y="15264"/>
                  </a:lnTo>
                  <a:lnTo>
                    <a:pt x="7218" y="15364"/>
                  </a:lnTo>
                  <a:lnTo>
                    <a:pt x="7318" y="15539"/>
                  </a:lnTo>
                  <a:cubicBezTo>
                    <a:pt x="7343" y="15589"/>
                    <a:pt x="7343" y="15640"/>
                    <a:pt x="7318" y="15665"/>
                  </a:cubicBezTo>
                  <a:cubicBezTo>
                    <a:pt x="7293" y="15715"/>
                    <a:pt x="7243" y="15715"/>
                    <a:pt x="7193" y="15715"/>
                  </a:cubicBezTo>
                  <a:lnTo>
                    <a:pt x="6767" y="15690"/>
                  </a:lnTo>
                  <a:lnTo>
                    <a:pt x="6742" y="15690"/>
                  </a:lnTo>
                  <a:lnTo>
                    <a:pt x="5890" y="15414"/>
                  </a:lnTo>
                  <a:lnTo>
                    <a:pt x="5489" y="15539"/>
                  </a:lnTo>
                  <a:lnTo>
                    <a:pt x="5313" y="15765"/>
                  </a:lnTo>
                  <a:lnTo>
                    <a:pt x="5263" y="16116"/>
                  </a:lnTo>
                  <a:lnTo>
                    <a:pt x="5364" y="16567"/>
                  </a:lnTo>
                  <a:cubicBezTo>
                    <a:pt x="5364" y="16592"/>
                    <a:pt x="5338" y="16642"/>
                    <a:pt x="5313" y="16667"/>
                  </a:cubicBezTo>
                  <a:cubicBezTo>
                    <a:pt x="5296" y="16685"/>
                    <a:pt x="5265" y="16703"/>
                    <a:pt x="5231" y="16703"/>
                  </a:cubicBezTo>
                  <a:cubicBezTo>
                    <a:pt x="5217" y="16703"/>
                    <a:pt x="5203" y="16700"/>
                    <a:pt x="5188" y="16692"/>
                  </a:cubicBezTo>
                  <a:lnTo>
                    <a:pt x="5113" y="16642"/>
                  </a:lnTo>
                  <a:lnTo>
                    <a:pt x="5063" y="16642"/>
                  </a:lnTo>
                  <a:lnTo>
                    <a:pt x="4937" y="16517"/>
                  </a:lnTo>
                  <a:lnTo>
                    <a:pt x="4712" y="16567"/>
                  </a:lnTo>
                  <a:lnTo>
                    <a:pt x="4612" y="16567"/>
                  </a:lnTo>
                  <a:lnTo>
                    <a:pt x="3810" y="15965"/>
                  </a:lnTo>
                  <a:lnTo>
                    <a:pt x="3133" y="16241"/>
                  </a:lnTo>
                  <a:lnTo>
                    <a:pt x="3083" y="16241"/>
                  </a:lnTo>
                  <a:lnTo>
                    <a:pt x="2531" y="16166"/>
                  </a:lnTo>
                  <a:lnTo>
                    <a:pt x="2331" y="16266"/>
                  </a:lnTo>
                  <a:lnTo>
                    <a:pt x="2105" y="16542"/>
                  </a:lnTo>
                  <a:lnTo>
                    <a:pt x="2130" y="16617"/>
                  </a:lnTo>
                  <a:lnTo>
                    <a:pt x="2481" y="16742"/>
                  </a:lnTo>
                  <a:lnTo>
                    <a:pt x="2932" y="16617"/>
                  </a:lnTo>
                  <a:lnTo>
                    <a:pt x="3033" y="16642"/>
                  </a:lnTo>
                  <a:lnTo>
                    <a:pt x="3384" y="16868"/>
                  </a:lnTo>
                  <a:lnTo>
                    <a:pt x="3910" y="16843"/>
                  </a:lnTo>
                  <a:lnTo>
                    <a:pt x="3935" y="16843"/>
                  </a:lnTo>
                  <a:lnTo>
                    <a:pt x="4411" y="16943"/>
                  </a:lnTo>
                  <a:lnTo>
                    <a:pt x="4436" y="16943"/>
                  </a:lnTo>
                  <a:lnTo>
                    <a:pt x="4787" y="17118"/>
                  </a:lnTo>
                  <a:lnTo>
                    <a:pt x="4812" y="17143"/>
                  </a:lnTo>
                  <a:lnTo>
                    <a:pt x="5439" y="17920"/>
                  </a:lnTo>
                  <a:lnTo>
                    <a:pt x="5840" y="18221"/>
                  </a:lnTo>
                  <a:cubicBezTo>
                    <a:pt x="5890" y="18246"/>
                    <a:pt x="5915" y="18321"/>
                    <a:pt x="5865" y="18397"/>
                  </a:cubicBezTo>
                  <a:lnTo>
                    <a:pt x="5790" y="18472"/>
                  </a:lnTo>
                  <a:lnTo>
                    <a:pt x="6266" y="18898"/>
                  </a:lnTo>
                  <a:lnTo>
                    <a:pt x="6567" y="19098"/>
                  </a:lnTo>
                  <a:lnTo>
                    <a:pt x="6942" y="19148"/>
                  </a:lnTo>
                  <a:cubicBezTo>
                    <a:pt x="7018" y="19148"/>
                    <a:pt x="7043" y="19199"/>
                    <a:pt x="7068" y="19249"/>
                  </a:cubicBezTo>
                  <a:cubicBezTo>
                    <a:pt x="7068" y="19324"/>
                    <a:pt x="7018" y="19374"/>
                    <a:pt x="6968" y="19374"/>
                  </a:cubicBezTo>
                  <a:lnTo>
                    <a:pt x="6567" y="19499"/>
                  </a:lnTo>
                  <a:lnTo>
                    <a:pt x="6491" y="19499"/>
                  </a:lnTo>
                  <a:lnTo>
                    <a:pt x="5940" y="19299"/>
                  </a:lnTo>
                  <a:lnTo>
                    <a:pt x="5915" y="19299"/>
                  </a:lnTo>
                  <a:lnTo>
                    <a:pt x="5163" y="18873"/>
                  </a:lnTo>
                  <a:lnTo>
                    <a:pt x="5138" y="18873"/>
                  </a:lnTo>
                  <a:lnTo>
                    <a:pt x="5439" y="19249"/>
                  </a:lnTo>
                  <a:cubicBezTo>
                    <a:pt x="5464" y="19299"/>
                    <a:pt x="5464" y="19374"/>
                    <a:pt x="5414" y="19399"/>
                  </a:cubicBezTo>
                  <a:lnTo>
                    <a:pt x="5338" y="19499"/>
                  </a:lnTo>
                  <a:cubicBezTo>
                    <a:pt x="5309" y="19529"/>
                    <a:pt x="5280" y="19541"/>
                    <a:pt x="5250" y="19541"/>
                  </a:cubicBezTo>
                  <a:cubicBezTo>
                    <a:pt x="5230" y="19541"/>
                    <a:pt x="5209" y="19535"/>
                    <a:pt x="5188" y="19524"/>
                  </a:cubicBezTo>
                  <a:lnTo>
                    <a:pt x="4712" y="19199"/>
                  </a:lnTo>
                  <a:lnTo>
                    <a:pt x="4511" y="18998"/>
                  </a:lnTo>
                  <a:lnTo>
                    <a:pt x="4186" y="18873"/>
                  </a:lnTo>
                  <a:lnTo>
                    <a:pt x="4160" y="18873"/>
                  </a:lnTo>
                  <a:lnTo>
                    <a:pt x="3910" y="18697"/>
                  </a:lnTo>
                  <a:lnTo>
                    <a:pt x="3885" y="18672"/>
                  </a:lnTo>
                  <a:lnTo>
                    <a:pt x="3785" y="18547"/>
                  </a:lnTo>
                  <a:lnTo>
                    <a:pt x="3609" y="18422"/>
                  </a:lnTo>
                  <a:lnTo>
                    <a:pt x="3559" y="18346"/>
                  </a:lnTo>
                  <a:lnTo>
                    <a:pt x="3509" y="18221"/>
                  </a:lnTo>
                  <a:lnTo>
                    <a:pt x="3509" y="18171"/>
                  </a:lnTo>
                  <a:lnTo>
                    <a:pt x="3509" y="17996"/>
                  </a:lnTo>
                  <a:lnTo>
                    <a:pt x="3509" y="17970"/>
                  </a:lnTo>
                  <a:lnTo>
                    <a:pt x="3559" y="17720"/>
                  </a:lnTo>
                  <a:lnTo>
                    <a:pt x="3484" y="17620"/>
                  </a:lnTo>
                  <a:lnTo>
                    <a:pt x="2757" y="17469"/>
                  </a:lnTo>
                  <a:lnTo>
                    <a:pt x="2406" y="17494"/>
                  </a:lnTo>
                  <a:lnTo>
                    <a:pt x="2481" y="17745"/>
                  </a:lnTo>
                  <a:lnTo>
                    <a:pt x="2481" y="17820"/>
                  </a:lnTo>
                  <a:lnTo>
                    <a:pt x="2356" y="18146"/>
                  </a:lnTo>
                  <a:lnTo>
                    <a:pt x="2406" y="18672"/>
                  </a:lnTo>
                  <a:lnTo>
                    <a:pt x="2481" y="18998"/>
                  </a:lnTo>
                  <a:lnTo>
                    <a:pt x="2506" y="18998"/>
                  </a:lnTo>
                  <a:lnTo>
                    <a:pt x="2607" y="18747"/>
                  </a:lnTo>
                  <a:cubicBezTo>
                    <a:pt x="2607" y="18697"/>
                    <a:pt x="2657" y="18672"/>
                    <a:pt x="2682" y="18672"/>
                  </a:cubicBezTo>
                  <a:lnTo>
                    <a:pt x="2957" y="18622"/>
                  </a:lnTo>
                  <a:cubicBezTo>
                    <a:pt x="2983" y="18622"/>
                    <a:pt x="3033" y="18622"/>
                    <a:pt x="3058" y="18647"/>
                  </a:cubicBezTo>
                  <a:cubicBezTo>
                    <a:pt x="3083" y="18672"/>
                    <a:pt x="3083" y="18722"/>
                    <a:pt x="3083" y="18747"/>
                  </a:cubicBezTo>
                  <a:lnTo>
                    <a:pt x="3033" y="19224"/>
                  </a:lnTo>
                  <a:lnTo>
                    <a:pt x="3233" y="19424"/>
                  </a:lnTo>
                  <a:lnTo>
                    <a:pt x="3258" y="19449"/>
                  </a:lnTo>
                  <a:lnTo>
                    <a:pt x="3409" y="19700"/>
                  </a:lnTo>
                  <a:lnTo>
                    <a:pt x="3759" y="19775"/>
                  </a:lnTo>
                  <a:lnTo>
                    <a:pt x="3785" y="19800"/>
                  </a:lnTo>
                  <a:lnTo>
                    <a:pt x="3860" y="19825"/>
                  </a:lnTo>
                  <a:lnTo>
                    <a:pt x="4035" y="19800"/>
                  </a:lnTo>
                  <a:cubicBezTo>
                    <a:pt x="4085" y="19800"/>
                    <a:pt x="4110" y="19800"/>
                    <a:pt x="4160" y="19850"/>
                  </a:cubicBezTo>
                  <a:cubicBezTo>
                    <a:pt x="4186" y="19875"/>
                    <a:pt x="4186" y="19925"/>
                    <a:pt x="4160" y="19950"/>
                  </a:cubicBezTo>
                  <a:lnTo>
                    <a:pt x="4010" y="20351"/>
                  </a:lnTo>
                  <a:cubicBezTo>
                    <a:pt x="3985" y="20402"/>
                    <a:pt x="3960" y="20427"/>
                    <a:pt x="3910" y="20427"/>
                  </a:cubicBezTo>
                  <a:lnTo>
                    <a:pt x="3684" y="20452"/>
                  </a:lnTo>
                  <a:lnTo>
                    <a:pt x="3609" y="20452"/>
                  </a:lnTo>
                  <a:lnTo>
                    <a:pt x="3233" y="20176"/>
                  </a:lnTo>
                  <a:lnTo>
                    <a:pt x="2306" y="20026"/>
                  </a:lnTo>
                  <a:lnTo>
                    <a:pt x="2281" y="20001"/>
                  </a:lnTo>
                  <a:lnTo>
                    <a:pt x="2030" y="19875"/>
                  </a:lnTo>
                  <a:lnTo>
                    <a:pt x="1980" y="19800"/>
                  </a:lnTo>
                  <a:lnTo>
                    <a:pt x="1579" y="18697"/>
                  </a:lnTo>
                  <a:lnTo>
                    <a:pt x="1579" y="18672"/>
                  </a:lnTo>
                  <a:lnTo>
                    <a:pt x="1504" y="18422"/>
                  </a:lnTo>
                  <a:lnTo>
                    <a:pt x="1479" y="18171"/>
                  </a:lnTo>
                  <a:lnTo>
                    <a:pt x="1479" y="18121"/>
                  </a:lnTo>
                  <a:lnTo>
                    <a:pt x="1529" y="17895"/>
                  </a:lnTo>
                  <a:lnTo>
                    <a:pt x="1554" y="17845"/>
                  </a:lnTo>
                  <a:lnTo>
                    <a:pt x="1679" y="17695"/>
                  </a:lnTo>
                  <a:lnTo>
                    <a:pt x="1153" y="16868"/>
                  </a:lnTo>
                  <a:lnTo>
                    <a:pt x="1028" y="16617"/>
                  </a:lnTo>
                  <a:lnTo>
                    <a:pt x="978" y="16567"/>
                  </a:lnTo>
                  <a:lnTo>
                    <a:pt x="752" y="16517"/>
                  </a:lnTo>
                  <a:lnTo>
                    <a:pt x="677" y="16567"/>
                  </a:lnTo>
                  <a:lnTo>
                    <a:pt x="677" y="16667"/>
                  </a:lnTo>
                  <a:lnTo>
                    <a:pt x="677" y="16868"/>
                  </a:lnTo>
                  <a:lnTo>
                    <a:pt x="677" y="16893"/>
                  </a:lnTo>
                  <a:lnTo>
                    <a:pt x="652" y="17068"/>
                  </a:lnTo>
                  <a:lnTo>
                    <a:pt x="652" y="17093"/>
                  </a:lnTo>
                  <a:lnTo>
                    <a:pt x="451" y="17595"/>
                  </a:lnTo>
                  <a:lnTo>
                    <a:pt x="301" y="18321"/>
                  </a:lnTo>
                  <a:lnTo>
                    <a:pt x="326" y="18923"/>
                  </a:lnTo>
                  <a:lnTo>
                    <a:pt x="677" y="19173"/>
                  </a:lnTo>
                  <a:lnTo>
                    <a:pt x="1178" y="19424"/>
                  </a:lnTo>
                  <a:lnTo>
                    <a:pt x="1228" y="19474"/>
                  </a:lnTo>
                  <a:lnTo>
                    <a:pt x="1303" y="19725"/>
                  </a:lnTo>
                  <a:cubicBezTo>
                    <a:pt x="1303" y="19775"/>
                    <a:pt x="1303" y="19825"/>
                    <a:pt x="1253" y="19850"/>
                  </a:cubicBezTo>
                  <a:lnTo>
                    <a:pt x="1128" y="19950"/>
                  </a:lnTo>
                  <a:lnTo>
                    <a:pt x="1053" y="20001"/>
                  </a:lnTo>
                  <a:lnTo>
                    <a:pt x="852" y="20001"/>
                  </a:lnTo>
                  <a:lnTo>
                    <a:pt x="802" y="19975"/>
                  </a:lnTo>
                  <a:lnTo>
                    <a:pt x="752" y="20026"/>
                  </a:lnTo>
                  <a:lnTo>
                    <a:pt x="777" y="20126"/>
                  </a:lnTo>
                  <a:lnTo>
                    <a:pt x="802" y="20151"/>
                  </a:lnTo>
                  <a:lnTo>
                    <a:pt x="1178" y="20502"/>
                  </a:lnTo>
                  <a:lnTo>
                    <a:pt x="1253" y="20552"/>
                  </a:lnTo>
                  <a:lnTo>
                    <a:pt x="1353" y="20527"/>
                  </a:lnTo>
                  <a:lnTo>
                    <a:pt x="1429" y="20477"/>
                  </a:lnTo>
                  <a:lnTo>
                    <a:pt x="1529" y="20276"/>
                  </a:lnTo>
                  <a:cubicBezTo>
                    <a:pt x="1529" y="20226"/>
                    <a:pt x="1579" y="20201"/>
                    <a:pt x="1604" y="20201"/>
                  </a:cubicBezTo>
                  <a:cubicBezTo>
                    <a:pt x="1654" y="20201"/>
                    <a:pt x="1679" y="20201"/>
                    <a:pt x="1704" y="20226"/>
                  </a:cubicBezTo>
                  <a:lnTo>
                    <a:pt x="1830" y="20351"/>
                  </a:lnTo>
                  <a:lnTo>
                    <a:pt x="1855" y="20376"/>
                  </a:lnTo>
                  <a:lnTo>
                    <a:pt x="1955" y="20552"/>
                  </a:lnTo>
                  <a:lnTo>
                    <a:pt x="1980" y="20627"/>
                  </a:lnTo>
                  <a:lnTo>
                    <a:pt x="2356" y="20803"/>
                  </a:lnTo>
                  <a:lnTo>
                    <a:pt x="2381" y="20853"/>
                  </a:lnTo>
                  <a:lnTo>
                    <a:pt x="2556" y="21053"/>
                  </a:lnTo>
                  <a:lnTo>
                    <a:pt x="2582" y="21128"/>
                  </a:lnTo>
                  <a:lnTo>
                    <a:pt x="2582" y="21329"/>
                  </a:lnTo>
                  <a:lnTo>
                    <a:pt x="2732" y="21279"/>
                  </a:lnTo>
                  <a:lnTo>
                    <a:pt x="2757" y="21279"/>
                  </a:lnTo>
                  <a:lnTo>
                    <a:pt x="2983" y="21229"/>
                  </a:lnTo>
                  <a:lnTo>
                    <a:pt x="3409" y="21229"/>
                  </a:lnTo>
                  <a:lnTo>
                    <a:pt x="3734" y="21254"/>
                  </a:lnTo>
                  <a:lnTo>
                    <a:pt x="3835" y="21229"/>
                  </a:lnTo>
                  <a:lnTo>
                    <a:pt x="3860" y="21103"/>
                  </a:lnTo>
                  <a:lnTo>
                    <a:pt x="3885" y="21078"/>
                  </a:lnTo>
                  <a:lnTo>
                    <a:pt x="3960" y="20903"/>
                  </a:lnTo>
                  <a:lnTo>
                    <a:pt x="3985" y="20878"/>
                  </a:lnTo>
                  <a:lnTo>
                    <a:pt x="4110" y="20777"/>
                  </a:lnTo>
                  <a:lnTo>
                    <a:pt x="4186" y="20752"/>
                  </a:lnTo>
                  <a:lnTo>
                    <a:pt x="4311" y="20752"/>
                  </a:lnTo>
                  <a:lnTo>
                    <a:pt x="4361" y="20777"/>
                  </a:lnTo>
                  <a:lnTo>
                    <a:pt x="4587" y="20903"/>
                  </a:lnTo>
                  <a:lnTo>
                    <a:pt x="4687" y="20903"/>
                  </a:lnTo>
                  <a:lnTo>
                    <a:pt x="4762" y="20853"/>
                  </a:lnTo>
                  <a:lnTo>
                    <a:pt x="4912" y="20652"/>
                  </a:lnTo>
                  <a:lnTo>
                    <a:pt x="4963" y="20627"/>
                  </a:lnTo>
                  <a:lnTo>
                    <a:pt x="5038" y="20577"/>
                  </a:lnTo>
                  <a:lnTo>
                    <a:pt x="5138" y="20577"/>
                  </a:lnTo>
                  <a:lnTo>
                    <a:pt x="5389" y="20727"/>
                  </a:lnTo>
                  <a:cubicBezTo>
                    <a:pt x="5439" y="20727"/>
                    <a:pt x="5464" y="20777"/>
                    <a:pt x="5464" y="20828"/>
                  </a:cubicBezTo>
                  <a:lnTo>
                    <a:pt x="5439" y="21053"/>
                  </a:lnTo>
                  <a:lnTo>
                    <a:pt x="5414" y="21103"/>
                  </a:lnTo>
                  <a:lnTo>
                    <a:pt x="5238" y="21354"/>
                  </a:lnTo>
                  <a:lnTo>
                    <a:pt x="5213" y="21404"/>
                  </a:lnTo>
                  <a:lnTo>
                    <a:pt x="5088" y="21454"/>
                  </a:lnTo>
                  <a:lnTo>
                    <a:pt x="5238" y="21554"/>
                  </a:lnTo>
                  <a:lnTo>
                    <a:pt x="5263" y="21579"/>
                  </a:lnTo>
                  <a:lnTo>
                    <a:pt x="5389" y="21730"/>
                  </a:lnTo>
                  <a:lnTo>
                    <a:pt x="5389" y="21755"/>
                  </a:lnTo>
                  <a:lnTo>
                    <a:pt x="5489" y="21930"/>
                  </a:lnTo>
                  <a:lnTo>
                    <a:pt x="5464" y="22056"/>
                  </a:lnTo>
                  <a:cubicBezTo>
                    <a:pt x="5439" y="22081"/>
                    <a:pt x="5414" y="22106"/>
                    <a:pt x="5364" y="22106"/>
                  </a:cubicBezTo>
                  <a:lnTo>
                    <a:pt x="4912" y="22106"/>
                  </a:lnTo>
                  <a:lnTo>
                    <a:pt x="4436" y="22206"/>
                  </a:lnTo>
                  <a:lnTo>
                    <a:pt x="4110" y="22432"/>
                  </a:lnTo>
                  <a:lnTo>
                    <a:pt x="4060" y="22757"/>
                  </a:lnTo>
                  <a:lnTo>
                    <a:pt x="4186" y="22707"/>
                  </a:lnTo>
                  <a:lnTo>
                    <a:pt x="4286" y="22707"/>
                  </a:lnTo>
                  <a:lnTo>
                    <a:pt x="4336" y="22782"/>
                  </a:lnTo>
                  <a:lnTo>
                    <a:pt x="4386" y="22933"/>
                  </a:lnTo>
                  <a:lnTo>
                    <a:pt x="4386" y="23008"/>
                  </a:lnTo>
                  <a:lnTo>
                    <a:pt x="4311" y="23284"/>
                  </a:lnTo>
                  <a:lnTo>
                    <a:pt x="4311" y="23559"/>
                  </a:lnTo>
                  <a:lnTo>
                    <a:pt x="4286" y="23635"/>
                  </a:lnTo>
                  <a:lnTo>
                    <a:pt x="4211" y="23735"/>
                  </a:lnTo>
                  <a:lnTo>
                    <a:pt x="4336" y="23760"/>
                  </a:lnTo>
                  <a:lnTo>
                    <a:pt x="4612" y="23810"/>
                  </a:lnTo>
                  <a:lnTo>
                    <a:pt x="4637" y="23810"/>
                  </a:lnTo>
                  <a:lnTo>
                    <a:pt x="4787" y="23860"/>
                  </a:lnTo>
                  <a:lnTo>
                    <a:pt x="4812" y="23860"/>
                  </a:lnTo>
                  <a:lnTo>
                    <a:pt x="4912" y="23935"/>
                  </a:lnTo>
                  <a:lnTo>
                    <a:pt x="4963" y="24011"/>
                  </a:lnTo>
                  <a:lnTo>
                    <a:pt x="5038" y="24236"/>
                  </a:lnTo>
                  <a:lnTo>
                    <a:pt x="5038" y="24311"/>
                  </a:lnTo>
                  <a:lnTo>
                    <a:pt x="4988" y="24537"/>
                  </a:lnTo>
                  <a:lnTo>
                    <a:pt x="4963" y="24562"/>
                  </a:lnTo>
                  <a:lnTo>
                    <a:pt x="4687" y="25063"/>
                  </a:lnTo>
                  <a:lnTo>
                    <a:pt x="4662" y="25113"/>
                  </a:lnTo>
                  <a:lnTo>
                    <a:pt x="4561" y="25163"/>
                  </a:lnTo>
                  <a:lnTo>
                    <a:pt x="4486" y="25189"/>
                  </a:lnTo>
                  <a:lnTo>
                    <a:pt x="4461" y="25189"/>
                  </a:lnTo>
                  <a:lnTo>
                    <a:pt x="4436" y="25414"/>
                  </a:lnTo>
                  <a:lnTo>
                    <a:pt x="4411" y="25489"/>
                  </a:lnTo>
                  <a:lnTo>
                    <a:pt x="4311" y="25640"/>
                  </a:lnTo>
                  <a:lnTo>
                    <a:pt x="4712" y="25640"/>
                  </a:lnTo>
                  <a:lnTo>
                    <a:pt x="4937" y="25690"/>
                  </a:lnTo>
                  <a:lnTo>
                    <a:pt x="5013" y="25715"/>
                  </a:lnTo>
                  <a:lnTo>
                    <a:pt x="5163" y="25865"/>
                  </a:lnTo>
                  <a:lnTo>
                    <a:pt x="5213" y="25940"/>
                  </a:lnTo>
                  <a:lnTo>
                    <a:pt x="5238" y="26191"/>
                  </a:lnTo>
                  <a:lnTo>
                    <a:pt x="5238" y="26241"/>
                  </a:lnTo>
                  <a:lnTo>
                    <a:pt x="5063" y="26793"/>
                  </a:lnTo>
                  <a:lnTo>
                    <a:pt x="5088" y="26943"/>
                  </a:lnTo>
                  <a:lnTo>
                    <a:pt x="5188" y="26968"/>
                  </a:lnTo>
                  <a:lnTo>
                    <a:pt x="6040" y="26692"/>
                  </a:lnTo>
                  <a:lnTo>
                    <a:pt x="6115" y="26692"/>
                  </a:lnTo>
                  <a:lnTo>
                    <a:pt x="6416" y="26742"/>
                  </a:lnTo>
                  <a:lnTo>
                    <a:pt x="6416" y="26642"/>
                  </a:lnTo>
                  <a:lnTo>
                    <a:pt x="6416" y="26617"/>
                  </a:lnTo>
                  <a:lnTo>
                    <a:pt x="6466" y="26366"/>
                  </a:lnTo>
                  <a:lnTo>
                    <a:pt x="6917" y="24813"/>
                  </a:lnTo>
                  <a:lnTo>
                    <a:pt x="6942" y="24788"/>
                  </a:lnTo>
                  <a:lnTo>
                    <a:pt x="7018" y="24637"/>
                  </a:lnTo>
                  <a:lnTo>
                    <a:pt x="7043" y="24587"/>
                  </a:lnTo>
                  <a:lnTo>
                    <a:pt x="7268" y="24437"/>
                  </a:lnTo>
                  <a:lnTo>
                    <a:pt x="7293" y="24412"/>
                  </a:lnTo>
                  <a:lnTo>
                    <a:pt x="7845" y="24261"/>
                  </a:lnTo>
                  <a:lnTo>
                    <a:pt x="7945" y="24186"/>
                  </a:lnTo>
                  <a:lnTo>
                    <a:pt x="8020" y="24011"/>
                  </a:lnTo>
                  <a:lnTo>
                    <a:pt x="8020" y="23860"/>
                  </a:lnTo>
                  <a:lnTo>
                    <a:pt x="8045" y="23810"/>
                  </a:lnTo>
                  <a:lnTo>
                    <a:pt x="8095" y="23710"/>
                  </a:lnTo>
                  <a:cubicBezTo>
                    <a:pt x="8095" y="23685"/>
                    <a:pt x="8145" y="23660"/>
                    <a:pt x="8196" y="23635"/>
                  </a:cubicBezTo>
                  <a:lnTo>
                    <a:pt x="8446" y="23610"/>
                  </a:lnTo>
                  <a:lnTo>
                    <a:pt x="8496" y="23610"/>
                  </a:lnTo>
                  <a:lnTo>
                    <a:pt x="8572" y="23635"/>
                  </a:lnTo>
                  <a:lnTo>
                    <a:pt x="8597" y="23660"/>
                  </a:lnTo>
                  <a:lnTo>
                    <a:pt x="8772" y="23760"/>
                  </a:lnTo>
                  <a:lnTo>
                    <a:pt x="8772" y="23660"/>
                  </a:lnTo>
                  <a:lnTo>
                    <a:pt x="8496" y="23559"/>
                  </a:lnTo>
                  <a:cubicBezTo>
                    <a:pt x="8471" y="23534"/>
                    <a:pt x="8446" y="23509"/>
                    <a:pt x="8421" y="23459"/>
                  </a:cubicBezTo>
                  <a:cubicBezTo>
                    <a:pt x="8421" y="23409"/>
                    <a:pt x="8446" y="23384"/>
                    <a:pt x="8471" y="23359"/>
                  </a:cubicBezTo>
                  <a:lnTo>
                    <a:pt x="8747" y="23083"/>
                  </a:lnTo>
                  <a:lnTo>
                    <a:pt x="8772" y="23083"/>
                  </a:lnTo>
                  <a:lnTo>
                    <a:pt x="9374" y="22732"/>
                  </a:lnTo>
                  <a:lnTo>
                    <a:pt x="9023" y="22306"/>
                  </a:lnTo>
                  <a:lnTo>
                    <a:pt x="9023" y="22256"/>
                  </a:lnTo>
                  <a:lnTo>
                    <a:pt x="8947" y="21980"/>
                  </a:lnTo>
                  <a:cubicBezTo>
                    <a:pt x="8922" y="21905"/>
                    <a:pt x="8947" y="21855"/>
                    <a:pt x="9023" y="21830"/>
                  </a:cubicBezTo>
                  <a:lnTo>
                    <a:pt x="9524" y="21655"/>
                  </a:lnTo>
                  <a:lnTo>
                    <a:pt x="9524" y="21579"/>
                  </a:lnTo>
                  <a:lnTo>
                    <a:pt x="9399" y="21304"/>
                  </a:lnTo>
                  <a:lnTo>
                    <a:pt x="9323" y="20978"/>
                  </a:lnTo>
                  <a:lnTo>
                    <a:pt x="9323" y="20903"/>
                  </a:lnTo>
                  <a:lnTo>
                    <a:pt x="9399" y="20702"/>
                  </a:lnTo>
                  <a:lnTo>
                    <a:pt x="9399" y="20652"/>
                  </a:lnTo>
                  <a:lnTo>
                    <a:pt x="9549" y="20402"/>
                  </a:lnTo>
                  <a:lnTo>
                    <a:pt x="9574" y="20376"/>
                  </a:lnTo>
                  <a:lnTo>
                    <a:pt x="9800" y="20201"/>
                  </a:lnTo>
                  <a:lnTo>
                    <a:pt x="9850" y="20176"/>
                  </a:lnTo>
                  <a:lnTo>
                    <a:pt x="10050" y="20101"/>
                  </a:lnTo>
                  <a:lnTo>
                    <a:pt x="10151" y="20126"/>
                  </a:lnTo>
                  <a:lnTo>
                    <a:pt x="10376" y="20276"/>
                  </a:lnTo>
                  <a:lnTo>
                    <a:pt x="10401" y="20326"/>
                  </a:lnTo>
                  <a:lnTo>
                    <a:pt x="10526" y="20652"/>
                  </a:lnTo>
                  <a:lnTo>
                    <a:pt x="10552" y="20677"/>
                  </a:lnTo>
                  <a:lnTo>
                    <a:pt x="10552" y="21053"/>
                  </a:lnTo>
                  <a:lnTo>
                    <a:pt x="10552" y="21103"/>
                  </a:lnTo>
                  <a:lnTo>
                    <a:pt x="10451" y="21354"/>
                  </a:lnTo>
                  <a:lnTo>
                    <a:pt x="10526" y="21780"/>
                  </a:lnTo>
                  <a:lnTo>
                    <a:pt x="10526" y="21805"/>
                  </a:lnTo>
                  <a:lnTo>
                    <a:pt x="10451" y="22958"/>
                  </a:lnTo>
                  <a:lnTo>
                    <a:pt x="10577" y="23334"/>
                  </a:lnTo>
                  <a:lnTo>
                    <a:pt x="10702" y="23409"/>
                  </a:lnTo>
                  <a:lnTo>
                    <a:pt x="11429" y="23610"/>
                  </a:lnTo>
                  <a:lnTo>
                    <a:pt x="11454" y="23635"/>
                  </a:lnTo>
                  <a:lnTo>
                    <a:pt x="11955" y="23986"/>
                  </a:lnTo>
                  <a:lnTo>
                    <a:pt x="11955" y="23960"/>
                  </a:lnTo>
                  <a:lnTo>
                    <a:pt x="11930" y="23935"/>
                  </a:lnTo>
                  <a:lnTo>
                    <a:pt x="11930" y="23685"/>
                  </a:lnTo>
                  <a:lnTo>
                    <a:pt x="11930" y="23635"/>
                  </a:lnTo>
                  <a:lnTo>
                    <a:pt x="12005" y="23384"/>
                  </a:lnTo>
                  <a:lnTo>
                    <a:pt x="12030" y="23359"/>
                  </a:lnTo>
                  <a:lnTo>
                    <a:pt x="12206" y="23158"/>
                  </a:lnTo>
                  <a:cubicBezTo>
                    <a:pt x="12223" y="23141"/>
                    <a:pt x="12254" y="23123"/>
                    <a:pt x="12288" y="23123"/>
                  </a:cubicBezTo>
                  <a:cubicBezTo>
                    <a:pt x="12302" y="23123"/>
                    <a:pt x="12316" y="23126"/>
                    <a:pt x="12331" y="23133"/>
                  </a:cubicBezTo>
                  <a:lnTo>
                    <a:pt x="12782" y="23359"/>
                  </a:lnTo>
                  <a:lnTo>
                    <a:pt x="12857" y="23284"/>
                  </a:lnTo>
                  <a:lnTo>
                    <a:pt x="12832" y="22381"/>
                  </a:lnTo>
                  <a:lnTo>
                    <a:pt x="12857" y="22281"/>
                  </a:lnTo>
                  <a:lnTo>
                    <a:pt x="13860" y="21304"/>
                  </a:lnTo>
                  <a:lnTo>
                    <a:pt x="13734" y="21103"/>
                  </a:lnTo>
                  <a:lnTo>
                    <a:pt x="13734" y="21003"/>
                  </a:lnTo>
                  <a:lnTo>
                    <a:pt x="13835" y="20752"/>
                  </a:lnTo>
                  <a:lnTo>
                    <a:pt x="13860" y="20702"/>
                  </a:lnTo>
                  <a:lnTo>
                    <a:pt x="14035" y="20502"/>
                  </a:lnTo>
                  <a:lnTo>
                    <a:pt x="14135" y="20351"/>
                  </a:lnTo>
                  <a:lnTo>
                    <a:pt x="14161" y="20126"/>
                  </a:lnTo>
                  <a:lnTo>
                    <a:pt x="14161" y="19875"/>
                  </a:lnTo>
                  <a:lnTo>
                    <a:pt x="14161" y="19850"/>
                  </a:lnTo>
                  <a:lnTo>
                    <a:pt x="14186" y="19650"/>
                  </a:lnTo>
                  <a:cubicBezTo>
                    <a:pt x="14186" y="19625"/>
                    <a:pt x="14211" y="19574"/>
                    <a:pt x="14236" y="19574"/>
                  </a:cubicBezTo>
                  <a:lnTo>
                    <a:pt x="14386" y="19499"/>
                  </a:lnTo>
                  <a:lnTo>
                    <a:pt x="14411" y="19499"/>
                  </a:lnTo>
                  <a:lnTo>
                    <a:pt x="14637" y="19424"/>
                  </a:lnTo>
                  <a:lnTo>
                    <a:pt x="14862" y="19299"/>
                  </a:lnTo>
                  <a:lnTo>
                    <a:pt x="15238" y="19023"/>
                  </a:lnTo>
                  <a:lnTo>
                    <a:pt x="15238" y="18998"/>
                  </a:lnTo>
                  <a:lnTo>
                    <a:pt x="15940" y="18597"/>
                  </a:lnTo>
                  <a:lnTo>
                    <a:pt x="16065" y="18497"/>
                  </a:lnTo>
                  <a:lnTo>
                    <a:pt x="16391" y="18046"/>
                  </a:lnTo>
                  <a:lnTo>
                    <a:pt x="16416" y="18021"/>
                  </a:lnTo>
                  <a:lnTo>
                    <a:pt x="16642" y="17820"/>
                  </a:lnTo>
                  <a:lnTo>
                    <a:pt x="16667" y="17795"/>
                  </a:lnTo>
                  <a:lnTo>
                    <a:pt x="16892" y="17720"/>
                  </a:lnTo>
                  <a:lnTo>
                    <a:pt x="16943" y="17720"/>
                  </a:lnTo>
                  <a:lnTo>
                    <a:pt x="17419" y="17820"/>
                  </a:lnTo>
                  <a:lnTo>
                    <a:pt x="17619" y="17820"/>
                  </a:lnTo>
                  <a:lnTo>
                    <a:pt x="17845" y="17745"/>
                  </a:lnTo>
                  <a:lnTo>
                    <a:pt x="18070" y="17469"/>
                  </a:lnTo>
                  <a:lnTo>
                    <a:pt x="18446" y="16467"/>
                  </a:lnTo>
                  <a:lnTo>
                    <a:pt x="18471" y="16442"/>
                  </a:lnTo>
                  <a:lnTo>
                    <a:pt x="18747" y="16041"/>
                  </a:lnTo>
                  <a:cubicBezTo>
                    <a:pt x="18772" y="15990"/>
                    <a:pt x="18797" y="15965"/>
                    <a:pt x="18847" y="15965"/>
                  </a:cubicBezTo>
                  <a:cubicBezTo>
                    <a:pt x="18897" y="15965"/>
                    <a:pt x="18922" y="15990"/>
                    <a:pt x="18948" y="16041"/>
                  </a:cubicBezTo>
                  <a:lnTo>
                    <a:pt x="19399" y="16767"/>
                  </a:lnTo>
                  <a:lnTo>
                    <a:pt x="19674" y="16993"/>
                  </a:lnTo>
                  <a:lnTo>
                    <a:pt x="20025" y="16868"/>
                  </a:lnTo>
                  <a:lnTo>
                    <a:pt x="20351" y="16592"/>
                  </a:lnTo>
                  <a:lnTo>
                    <a:pt x="20451" y="16567"/>
                  </a:lnTo>
                  <a:lnTo>
                    <a:pt x="20526" y="16617"/>
                  </a:lnTo>
                  <a:lnTo>
                    <a:pt x="20677" y="16818"/>
                  </a:lnTo>
                  <a:lnTo>
                    <a:pt x="20677" y="16843"/>
                  </a:lnTo>
                  <a:lnTo>
                    <a:pt x="20777" y="17244"/>
                  </a:lnTo>
                  <a:lnTo>
                    <a:pt x="21028" y="17620"/>
                  </a:lnTo>
                  <a:cubicBezTo>
                    <a:pt x="21053" y="17670"/>
                    <a:pt x="21053" y="17720"/>
                    <a:pt x="21028" y="17745"/>
                  </a:cubicBezTo>
                  <a:lnTo>
                    <a:pt x="20877" y="17996"/>
                  </a:lnTo>
                  <a:lnTo>
                    <a:pt x="20627" y="18547"/>
                  </a:lnTo>
                  <a:lnTo>
                    <a:pt x="20501" y="18722"/>
                  </a:lnTo>
                  <a:lnTo>
                    <a:pt x="20451" y="18772"/>
                  </a:lnTo>
                  <a:lnTo>
                    <a:pt x="20151" y="18873"/>
                  </a:lnTo>
                  <a:lnTo>
                    <a:pt x="20075" y="18873"/>
                  </a:lnTo>
                  <a:lnTo>
                    <a:pt x="19850" y="18798"/>
                  </a:lnTo>
                  <a:lnTo>
                    <a:pt x="19800" y="18772"/>
                  </a:lnTo>
                  <a:lnTo>
                    <a:pt x="19624" y="18547"/>
                  </a:lnTo>
                  <a:lnTo>
                    <a:pt x="19624" y="18522"/>
                  </a:lnTo>
                  <a:lnTo>
                    <a:pt x="19499" y="18221"/>
                  </a:lnTo>
                  <a:lnTo>
                    <a:pt x="19499" y="18121"/>
                  </a:lnTo>
                  <a:lnTo>
                    <a:pt x="19574" y="17945"/>
                  </a:lnTo>
                  <a:lnTo>
                    <a:pt x="19574" y="17820"/>
                  </a:lnTo>
                  <a:lnTo>
                    <a:pt x="19474" y="17720"/>
                  </a:lnTo>
                  <a:lnTo>
                    <a:pt x="19374" y="17670"/>
                  </a:lnTo>
                  <a:lnTo>
                    <a:pt x="18897" y="18196"/>
                  </a:lnTo>
                  <a:lnTo>
                    <a:pt x="18822" y="18346"/>
                  </a:lnTo>
                  <a:lnTo>
                    <a:pt x="18822" y="18622"/>
                  </a:lnTo>
                  <a:lnTo>
                    <a:pt x="18922" y="18772"/>
                  </a:lnTo>
                  <a:lnTo>
                    <a:pt x="19073" y="18923"/>
                  </a:lnTo>
                  <a:lnTo>
                    <a:pt x="19098" y="18948"/>
                  </a:lnTo>
                  <a:lnTo>
                    <a:pt x="19198" y="19224"/>
                  </a:lnTo>
                  <a:lnTo>
                    <a:pt x="19198" y="19274"/>
                  </a:lnTo>
                  <a:lnTo>
                    <a:pt x="19223" y="19950"/>
                  </a:lnTo>
                  <a:lnTo>
                    <a:pt x="19198" y="20026"/>
                  </a:lnTo>
                  <a:lnTo>
                    <a:pt x="18897" y="20402"/>
                  </a:lnTo>
                  <a:lnTo>
                    <a:pt x="18847" y="20452"/>
                  </a:lnTo>
                  <a:lnTo>
                    <a:pt x="18396" y="20627"/>
                  </a:lnTo>
                  <a:lnTo>
                    <a:pt x="18346" y="20627"/>
                  </a:lnTo>
                  <a:lnTo>
                    <a:pt x="17795" y="20677"/>
                  </a:lnTo>
                  <a:cubicBezTo>
                    <a:pt x="17745" y="20677"/>
                    <a:pt x="17719" y="20652"/>
                    <a:pt x="17694" y="20627"/>
                  </a:cubicBezTo>
                  <a:cubicBezTo>
                    <a:pt x="17669" y="20577"/>
                    <a:pt x="17669" y="20527"/>
                    <a:pt x="17669" y="20502"/>
                  </a:cubicBezTo>
                  <a:lnTo>
                    <a:pt x="17945" y="19825"/>
                  </a:lnTo>
                  <a:lnTo>
                    <a:pt x="18045" y="19474"/>
                  </a:lnTo>
                  <a:lnTo>
                    <a:pt x="18045" y="19299"/>
                  </a:lnTo>
                  <a:lnTo>
                    <a:pt x="17970" y="19349"/>
                  </a:lnTo>
                  <a:lnTo>
                    <a:pt x="17870" y="19474"/>
                  </a:lnTo>
                  <a:lnTo>
                    <a:pt x="17644" y="19975"/>
                  </a:lnTo>
                  <a:lnTo>
                    <a:pt x="17619" y="20001"/>
                  </a:lnTo>
                  <a:lnTo>
                    <a:pt x="17243" y="20502"/>
                  </a:lnTo>
                  <a:lnTo>
                    <a:pt x="17218" y="20527"/>
                  </a:lnTo>
                  <a:lnTo>
                    <a:pt x="17068" y="20627"/>
                  </a:lnTo>
                  <a:lnTo>
                    <a:pt x="17068" y="20652"/>
                  </a:lnTo>
                  <a:lnTo>
                    <a:pt x="16667" y="20878"/>
                  </a:lnTo>
                  <a:lnTo>
                    <a:pt x="16592" y="21028"/>
                  </a:lnTo>
                  <a:lnTo>
                    <a:pt x="16592" y="21304"/>
                  </a:lnTo>
                  <a:lnTo>
                    <a:pt x="16742" y="21579"/>
                  </a:lnTo>
                  <a:lnTo>
                    <a:pt x="16968" y="21705"/>
                  </a:lnTo>
                  <a:lnTo>
                    <a:pt x="17243" y="21755"/>
                  </a:lnTo>
                  <a:lnTo>
                    <a:pt x="17268" y="21755"/>
                  </a:lnTo>
                  <a:lnTo>
                    <a:pt x="17318" y="21780"/>
                  </a:lnTo>
                  <a:lnTo>
                    <a:pt x="17293" y="21680"/>
                  </a:lnTo>
                  <a:cubicBezTo>
                    <a:pt x="17268" y="21630"/>
                    <a:pt x="17293" y="21554"/>
                    <a:pt x="17344" y="21529"/>
                  </a:cubicBezTo>
                  <a:lnTo>
                    <a:pt x="18095" y="21128"/>
                  </a:lnTo>
                  <a:lnTo>
                    <a:pt x="18120" y="21128"/>
                  </a:lnTo>
                  <a:lnTo>
                    <a:pt x="18346" y="21078"/>
                  </a:lnTo>
                  <a:cubicBezTo>
                    <a:pt x="18396" y="21078"/>
                    <a:pt x="18446" y="21078"/>
                    <a:pt x="18471" y="21103"/>
                  </a:cubicBezTo>
                  <a:lnTo>
                    <a:pt x="19173" y="21905"/>
                  </a:lnTo>
                  <a:lnTo>
                    <a:pt x="19198" y="21930"/>
                  </a:lnTo>
                  <a:lnTo>
                    <a:pt x="19449" y="22457"/>
                  </a:lnTo>
                  <a:lnTo>
                    <a:pt x="20201" y="23434"/>
                  </a:lnTo>
                  <a:lnTo>
                    <a:pt x="20401" y="23434"/>
                  </a:lnTo>
                  <a:lnTo>
                    <a:pt x="20326" y="23384"/>
                  </a:lnTo>
                  <a:lnTo>
                    <a:pt x="20301" y="23309"/>
                  </a:lnTo>
                  <a:lnTo>
                    <a:pt x="20251" y="22908"/>
                  </a:lnTo>
                  <a:cubicBezTo>
                    <a:pt x="20226" y="22858"/>
                    <a:pt x="20251" y="22808"/>
                    <a:pt x="20301" y="22782"/>
                  </a:cubicBezTo>
                  <a:lnTo>
                    <a:pt x="20827" y="22381"/>
                  </a:lnTo>
                  <a:cubicBezTo>
                    <a:pt x="20877" y="22356"/>
                    <a:pt x="20928" y="22356"/>
                    <a:pt x="20953" y="22356"/>
                  </a:cubicBezTo>
                  <a:lnTo>
                    <a:pt x="21203" y="22482"/>
                  </a:lnTo>
                  <a:lnTo>
                    <a:pt x="21479" y="22106"/>
                  </a:lnTo>
                  <a:lnTo>
                    <a:pt x="21504" y="22081"/>
                  </a:lnTo>
                  <a:lnTo>
                    <a:pt x="22306" y="21354"/>
                  </a:lnTo>
                  <a:lnTo>
                    <a:pt x="22055" y="21128"/>
                  </a:lnTo>
                  <a:lnTo>
                    <a:pt x="21404" y="21304"/>
                  </a:lnTo>
                  <a:lnTo>
                    <a:pt x="21303" y="21304"/>
                  </a:lnTo>
                  <a:lnTo>
                    <a:pt x="21153" y="21204"/>
                  </a:lnTo>
                  <a:lnTo>
                    <a:pt x="20902" y="21153"/>
                  </a:lnTo>
                  <a:lnTo>
                    <a:pt x="20827" y="21078"/>
                  </a:lnTo>
                  <a:lnTo>
                    <a:pt x="20552" y="20527"/>
                  </a:lnTo>
                  <a:lnTo>
                    <a:pt x="20552" y="20402"/>
                  </a:lnTo>
                  <a:lnTo>
                    <a:pt x="20677" y="20226"/>
                  </a:lnTo>
                  <a:lnTo>
                    <a:pt x="20702" y="20201"/>
                  </a:lnTo>
                  <a:lnTo>
                    <a:pt x="20978" y="20001"/>
                  </a:lnTo>
                  <a:lnTo>
                    <a:pt x="21278" y="19850"/>
                  </a:lnTo>
                  <a:lnTo>
                    <a:pt x="21329" y="19850"/>
                  </a:lnTo>
                  <a:lnTo>
                    <a:pt x="21579" y="19800"/>
                  </a:lnTo>
                  <a:lnTo>
                    <a:pt x="21629" y="19800"/>
                  </a:lnTo>
                  <a:lnTo>
                    <a:pt x="21905" y="19875"/>
                  </a:lnTo>
                  <a:lnTo>
                    <a:pt x="21930" y="19900"/>
                  </a:lnTo>
                  <a:lnTo>
                    <a:pt x="22757" y="20427"/>
                  </a:lnTo>
                  <a:lnTo>
                    <a:pt x="22933" y="20376"/>
                  </a:lnTo>
                  <a:lnTo>
                    <a:pt x="23308" y="20376"/>
                  </a:lnTo>
                  <a:lnTo>
                    <a:pt x="23584" y="20126"/>
                  </a:lnTo>
                  <a:lnTo>
                    <a:pt x="23534" y="19700"/>
                  </a:lnTo>
                  <a:lnTo>
                    <a:pt x="23459" y="19524"/>
                  </a:lnTo>
                  <a:lnTo>
                    <a:pt x="22707" y="19224"/>
                  </a:lnTo>
                  <a:cubicBezTo>
                    <a:pt x="22657" y="19199"/>
                    <a:pt x="22607" y="19148"/>
                    <a:pt x="22607" y="19098"/>
                  </a:cubicBezTo>
                  <a:cubicBezTo>
                    <a:pt x="22632" y="19048"/>
                    <a:pt x="22657" y="18998"/>
                    <a:pt x="22707" y="18998"/>
                  </a:cubicBezTo>
                  <a:lnTo>
                    <a:pt x="22857" y="18948"/>
                  </a:lnTo>
                  <a:lnTo>
                    <a:pt x="23158" y="18948"/>
                  </a:lnTo>
                  <a:lnTo>
                    <a:pt x="22907" y="18597"/>
                  </a:lnTo>
                  <a:lnTo>
                    <a:pt x="22331" y="18246"/>
                  </a:lnTo>
                  <a:lnTo>
                    <a:pt x="22331" y="18221"/>
                  </a:lnTo>
                  <a:lnTo>
                    <a:pt x="21780" y="17720"/>
                  </a:lnTo>
                  <a:lnTo>
                    <a:pt x="21755" y="17670"/>
                  </a:lnTo>
                  <a:lnTo>
                    <a:pt x="21479" y="16767"/>
                  </a:lnTo>
                  <a:cubicBezTo>
                    <a:pt x="21454" y="16717"/>
                    <a:pt x="21479" y="16642"/>
                    <a:pt x="21529" y="16617"/>
                  </a:cubicBezTo>
                  <a:lnTo>
                    <a:pt x="21654" y="16542"/>
                  </a:lnTo>
                  <a:lnTo>
                    <a:pt x="21579" y="16417"/>
                  </a:lnTo>
                  <a:lnTo>
                    <a:pt x="21454" y="16366"/>
                  </a:lnTo>
                  <a:lnTo>
                    <a:pt x="21153" y="16492"/>
                  </a:lnTo>
                  <a:cubicBezTo>
                    <a:pt x="21128" y="16504"/>
                    <a:pt x="21103" y="16511"/>
                    <a:pt x="21081" y="16511"/>
                  </a:cubicBezTo>
                  <a:cubicBezTo>
                    <a:pt x="21059" y="16511"/>
                    <a:pt x="21040" y="16504"/>
                    <a:pt x="21028" y="16492"/>
                  </a:cubicBezTo>
                  <a:lnTo>
                    <a:pt x="20852" y="16341"/>
                  </a:lnTo>
                  <a:cubicBezTo>
                    <a:pt x="20827" y="16316"/>
                    <a:pt x="20802" y="16266"/>
                    <a:pt x="20802" y="16216"/>
                  </a:cubicBezTo>
                  <a:lnTo>
                    <a:pt x="20877" y="15915"/>
                  </a:lnTo>
                  <a:lnTo>
                    <a:pt x="20953" y="15840"/>
                  </a:lnTo>
                  <a:lnTo>
                    <a:pt x="21354" y="15615"/>
                  </a:lnTo>
                  <a:lnTo>
                    <a:pt x="21379" y="15589"/>
                  </a:lnTo>
                  <a:lnTo>
                    <a:pt x="22055" y="15364"/>
                  </a:lnTo>
                  <a:lnTo>
                    <a:pt x="21780" y="15289"/>
                  </a:lnTo>
                  <a:lnTo>
                    <a:pt x="21278" y="15063"/>
                  </a:lnTo>
                  <a:lnTo>
                    <a:pt x="21253" y="15063"/>
                  </a:lnTo>
                  <a:lnTo>
                    <a:pt x="21003" y="14863"/>
                  </a:lnTo>
                  <a:cubicBezTo>
                    <a:pt x="20953" y="14813"/>
                    <a:pt x="20953" y="14787"/>
                    <a:pt x="20953" y="14737"/>
                  </a:cubicBezTo>
                  <a:cubicBezTo>
                    <a:pt x="20978" y="14687"/>
                    <a:pt x="21003" y="14662"/>
                    <a:pt x="21053" y="14637"/>
                  </a:cubicBezTo>
                  <a:lnTo>
                    <a:pt x="21354" y="14562"/>
                  </a:lnTo>
                  <a:lnTo>
                    <a:pt x="22206" y="14562"/>
                  </a:lnTo>
                  <a:lnTo>
                    <a:pt x="22557" y="14512"/>
                  </a:lnTo>
                  <a:lnTo>
                    <a:pt x="23334" y="14261"/>
                  </a:lnTo>
                  <a:lnTo>
                    <a:pt x="23434" y="14111"/>
                  </a:lnTo>
                  <a:lnTo>
                    <a:pt x="23760" y="13309"/>
                  </a:lnTo>
                  <a:lnTo>
                    <a:pt x="23760" y="13284"/>
                  </a:lnTo>
                  <a:lnTo>
                    <a:pt x="23860" y="13133"/>
                  </a:lnTo>
                  <a:cubicBezTo>
                    <a:pt x="23910" y="13083"/>
                    <a:pt x="23960" y="13083"/>
                    <a:pt x="24010" y="13083"/>
                  </a:cubicBezTo>
                  <a:lnTo>
                    <a:pt x="24085" y="13108"/>
                  </a:lnTo>
                  <a:lnTo>
                    <a:pt x="24136" y="13158"/>
                  </a:lnTo>
                  <a:lnTo>
                    <a:pt x="24236" y="13259"/>
                  </a:lnTo>
                  <a:lnTo>
                    <a:pt x="24261" y="13284"/>
                  </a:lnTo>
                  <a:lnTo>
                    <a:pt x="24286" y="13434"/>
                  </a:lnTo>
                  <a:lnTo>
                    <a:pt x="24311" y="13484"/>
                  </a:lnTo>
                  <a:lnTo>
                    <a:pt x="24286" y="13610"/>
                  </a:lnTo>
                  <a:lnTo>
                    <a:pt x="24186" y="13835"/>
                  </a:lnTo>
                  <a:lnTo>
                    <a:pt x="24186" y="13935"/>
                  </a:lnTo>
                  <a:lnTo>
                    <a:pt x="24236" y="14136"/>
                  </a:lnTo>
                  <a:lnTo>
                    <a:pt x="24511" y="14737"/>
                  </a:lnTo>
                  <a:lnTo>
                    <a:pt x="24511" y="14813"/>
                  </a:lnTo>
                  <a:lnTo>
                    <a:pt x="24436" y="15038"/>
                  </a:lnTo>
                  <a:lnTo>
                    <a:pt x="24436" y="15088"/>
                  </a:lnTo>
                  <a:lnTo>
                    <a:pt x="24461" y="15113"/>
                  </a:lnTo>
                  <a:lnTo>
                    <a:pt x="24637" y="15138"/>
                  </a:lnTo>
                  <a:lnTo>
                    <a:pt x="24687" y="15138"/>
                  </a:lnTo>
                  <a:lnTo>
                    <a:pt x="24787" y="15188"/>
                  </a:lnTo>
                  <a:lnTo>
                    <a:pt x="24837" y="15239"/>
                  </a:lnTo>
                  <a:lnTo>
                    <a:pt x="25113" y="15915"/>
                  </a:lnTo>
                  <a:lnTo>
                    <a:pt x="25263" y="16116"/>
                  </a:lnTo>
                  <a:lnTo>
                    <a:pt x="25288" y="16166"/>
                  </a:lnTo>
                  <a:lnTo>
                    <a:pt x="25364" y="16542"/>
                  </a:lnTo>
                  <a:lnTo>
                    <a:pt x="25364" y="16617"/>
                  </a:lnTo>
                  <a:lnTo>
                    <a:pt x="25188" y="17068"/>
                  </a:lnTo>
                  <a:lnTo>
                    <a:pt x="25188" y="17093"/>
                  </a:lnTo>
                  <a:lnTo>
                    <a:pt x="24938" y="17544"/>
                  </a:lnTo>
                  <a:lnTo>
                    <a:pt x="24837" y="17996"/>
                  </a:lnTo>
                  <a:lnTo>
                    <a:pt x="24912" y="18472"/>
                  </a:lnTo>
                  <a:lnTo>
                    <a:pt x="25113" y="18772"/>
                  </a:lnTo>
                  <a:lnTo>
                    <a:pt x="25414" y="18923"/>
                  </a:lnTo>
                  <a:lnTo>
                    <a:pt x="25840" y="18998"/>
                  </a:lnTo>
                  <a:lnTo>
                    <a:pt x="25915" y="19023"/>
                  </a:lnTo>
                  <a:lnTo>
                    <a:pt x="26216" y="19349"/>
                  </a:lnTo>
                  <a:lnTo>
                    <a:pt x="26266" y="19374"/>
                  </a:lnTo>
                  <a:lnTo>
                    <a:pt x="26291" y="19324"/>
                  </a:lnTo>
                  <a:lnTo>
                    <a:pt x="26166" y="18346"/>
                  </a:lnTo>
                  <a:lnTo>
                    <a:pt x="26040" y="18021"/>
                  </a:lnTo>
                  <a:lnTo>
                    <a:pt x="25915" y="17745"/>
                  </a:lnTo>
                  <a:cubicBezTo>
                    <a:pt x="25890" y="17670"/>
                    <a:pt x="25915" y="17620"/>
                    <a:pt x="25965" y="17569"/>
                  </a:cubicBezTo>
                  <a:lnTo>
                    <a:pt x="26116" y="17519"/>
                  </a:lnTo>
                  <a:lnTo>
                    <a:pt x="26241" y="17519"/>
                  </a:lnTo>
                  <a:lnTo>
                    <a:pt x="26517" y="16868"/>
                  </a:lnTo>
                  <a:cubicBezTo>
                    <a:pt x="26542" y="16818"/>
                    <a:pt x="26592" y="16792"/>
                    <a:pt x="26667" y="16792"/>
                  </a:cubicBezTo>
                  <a:lnTo>
                    <a:pt x="27093" y="16893"/>
                  </a:lnTo>
                  <a:lnTo>
                    <a:pt x="27118" y="16893"/>
                  </a:lnTo>
                  <a:lnTo>
                    <a:pt x="27594" y="17143"/>
                  </a:lnTo>
                  <a:lnTo>
                    <a:pt x="28171" y="16943"/>
                  </a:lnTo>
                  <a:lnTo>
                    <a:pt x="28296" y="16742"/>
                  </a:lnTo>
                  <a:lnTo>
                    <a:pt x="28522" y="15615"/>
                  </a:lnTo>
                  <a:lnTo>
                    <a:pt x="28722" y="14938"/>
                  </a:lnTo>
                  <a:lnTo>
                    <a:pt x="28772" y="14637"/>
                  </a:lnTo>
                  <a:lnTo>
                    <a:pt x="28772" y="14386"/>
                  </a:lnTo>
                  <a:lnTo>
                    <a:pt x="28597" y="14487"/>
                  </a:lnTo>
                  <a:lnTo>
                    <a:pt x="28547" y="14487"/>
                  </a:lnTo>
                  <a:lnTo>
                    <a:pt x="28221" y="14462"/>
                  </a:lnTo>
                  <a:lnTo>
                    <a:pt x="28196" y="14462"/>
                  </a:lnTo>
                  <a:lnTo>
                    <a:pt x="27870" y="14386"/>
                  </a:lnTo>
                  <a:lnTo>
                    <a:pt x="27519" y="14462"/>
                  </a:lnTo>
                  <a:lnTo>
                    <a:pt x="26968" y="14988"/>
                  </a:lnTo>
                  <a:lnTo>
                    <a:pt x="26943" y="14988"/>
                  </a:lnTo>
                  <a:lnTo>
                    <a:pt x="26692" y="15138"/>
                  </a:lnTo>
                  <a:cubicBezTo>
                    <a:pt x="26667" y="15163"/>
                    <a:pt x="26617" y="15163"/>
                    <a:pt x="26592" y="15163"/>
                  </a:cubicBezTo>
                  <a:lnTo>
                    <a:pt x="26366" y="15063"/>
                  </a:lnTo>
                  <a:lnTo>
                    <a:pt x="26341" y="15013"/>
                  </a:lnTo>
                  <a:lnTo>
                    <a:pt x="26141" y="14762"/>
                  </a:lnTo>
                  <a:lnTo>
                    <a:pt x="25840" y="14562"/>
                  </a:lnTo>
                  <a:lnTo>
                    <a:pt x="25815" y="14537"/>
                  </a:lnTo>
                  <a:lnTo>
                    <a:pt x="25464" y="14086"/>
                  </a:lnTo>
                  <a:lnTo>
                    <a:pt x="25464" y="14061"/>
                  </a:lnTo>
                  <a:lnTo>
                    <a:pt x="25188" y="13534"/>
                  </a:lnTo>
                  <a:lnTo>
                    <a:pt x="24988" y="13108"/>
                  </a:lnTo>
                  <a:lnTo>
                    <a:pt x="24988" y="13083"/>
                  </a:lnTo>
                  <a:lnTo>
                    <a:pt x="24963" y="12682"/>
                  </a:lnTo>
                  <a:lnTo>
                    <a:pt x="24963" y="12657"/>
                  </a:lnTo>
                  <a:lnTo>
                    <a:pt x="25063" y="12181"/>
                  </a:lnTo>
                  <a:lnTo>
                    <a:pt x="25088" y="12156"/>
                  </a:lnTo>
                  <a:lnTo>
                    <a:pt x="25288" y="11855"/>
                  </a:lnTo>
                  <a:cubicBezTo>
                    <a:pt x="25307" y="11818"/>
                    <a:pt x="25352" y="11795"/>
                    <a:pt x="25395" y="11795"/>
                  </a:cubicBezTo>
                  <a:cubicBezTo>
                    <a:pt x="25410" y="11795"/>
                    <a:pt x="25425" y="11798"/>
                    <a:pt x="25439" y="11805"/>
                  </a:cubicBezTo>
                  <a:lnTo>
                    <a:pt x="25740" y="11930"/>
                  </a:lnTo>
                  <a:lnTo>
                    <a:pt x="25790" y="11980"/>
                  </a:lnTo>
                  <a:lnTo>
                    <a:pt x="26141" y="12682"/>
                  </a:lnTo>
                  <a:lnTo>
                    <a:pt x="26366" y="12858"/>
                  </a:lnTo>
                  <a:lnTo>
                    <a:pt x="26667" y="12732"/>
                  </a:lnTo>
                  <a:lnTo>
                    <a:pt x="27369" y="12181"/>
                  </a:lnTo>
                  <a:lnTo>
                    <a:pt x="27544" y="11980"/>
                  </a:lnTo>
                  <a:lnTo>
                    <a:pt x="27594" y="11855"/>
                  </a:lnTo>
                  <a:lnTo>
                    <a:pt x="27720" y="11479"/>
                  </a:lnTo>
                  <a:lnTo>
                    <a:pt x="27694" y="11404"/>
                  </a:lnTo>
                  <a:lnTo>
                    <a:pt x="27694" y="11379"/>
                  </a:lnTo>
                  <a:lnTo>
                    <a:pt x="27669" y="11078"/>
                  </a:lnTo>
                  <a:lnTo>
                    <a:pt x="27669" y="11028"/>
                  </a:lnTo>
                  <a:lnTo>
                    <a:pt x="27720" y="10878"/>
                  </a:lnTo>
                  <a:cubicBezTo>
                    <a:pt x="27720" y="10828"/>
                    <a:pt x="27745" y="10802"/>
                    <a:pt x="27795" y="10777"/>
                  </a:cubicBezTo>
                  <a:cubicBezTo>
                    <a:pt x="27820" y="10777"/>
                    <a:pt x="27870" y="10777"/>
                    <a:pt x="27895" y="10802"/>
                  </a:cubicBezTo>
                  <a:lnTo>
                    <a:pt x="28121" y="10978"/>
                  </a:lnTo>
                  <a:lnTo>
                    <a:pt x="28146" y="11003"/>
                  </a:lnTo>
                  <a:lnTo>
                    <a:pt x="28271" y="11254"/>
                  </a:lnTo>
                  <a:lnTo>
                    <a:pt x="28321" y="11404"/>
                  </a:lnTo>
                  <a:lnTo>
                    <a:pt x="28371" y="11479"/>
                  </a:lnTo>
                  <a:lnTo>
                    <a:pt x="28572" y="11504"/>
                  </a:lnTo>
                  <a:lnTo>
                    <a:pt x="29298" y="11504"/>
                  </a:lnTo>
                  <a:lnTo>
                    <a:pt x="29298" y="11153"/>
                  </a:lnTo>
                  <a:lnTo>
                    <a:pt x="29048" y="10552"/>
                  </a:lnTo>
                  <a:lnTo>
                    <a:pt x="27870" y="9274"/>
                  </a:lnTo>
                  <a:lnTo>
                    <a:pt x="27870" y="9249"/>
                  </a:lnTo>
                  <a:lnTo>
                    <a:pt x="27644" y="8823"/>
                  </a:lnTo>
                  <a:lnTo>
                    <a:pt x="27644" y="8797"/>
                  </a:lnTo>
                  <a:lnTo>
                    <a:pt x="27494" y="8346"/>
                  </a:lnTo>
                  <a:lnTo>
                    <a:pt x="27093" y="7920"/>
                  </a:lnTo>
                  <a:lnTo>
                    <a:pt x="26642" y="7594"/>
                  </a:lnTo>
                  <a:lnTo>
                    <a:pt x="26592" y="7544"/>
                  </a:lnTo>
                  <a:lnTo>
                    <a:pt x="26341" y="7068"/>
                  </a:lnTo>
                  <a:lnTo>
                    <a:pt x="26341" y="7018"/>
                  </a:lnTo>
                  <a:lnTo>
                    <a:pt x="26241" y="5790"/>
                  </a:lnTo>
                  <a:lnTo>
                    <a:pt x="26065" y="5239"/>
                  </a:lnTo>
                  <a:lnTo>
                    <a:pt x="25689" y="4787"/>
                  </a:lnTo>
                  <a:lnTo>
                    <a:pt x="25664" y="4687"/>
                  </a:lnTo>
                  <a:lnTo>
                    <a:pt x="25765" y="4261"/>
                  </a:lnTo>
                  <a:lnTo>
                    <a:pt x="24737" y="3434"/>
                  </a:lnTo>
                  <a:lnTo>
                    <a:pt x="23584" y="3008"/>
                  </a:lnTo>
                  <a:lnTo>
                    <a:pt x="22958" y="3359"/>
                  </a:lnTo>
                  <a:lnTo>
                    <a:pt x="22406" y="3960"/>
                  </a:lnTo>
                  <a:lnTo>
                    <a:pt x="22356" y="3985"/>
                  </a:lnTo>
                  <a:lnTo>
                    <a:pt x="21755" y="4086"/>
                  </a:lnTo>
                  <a:lnTo>
                    <a:pt x="21103" y="4086"/>
                  </a:lnTo>
                  <a:lnTo>
                    <a:pt x="20426" y="4186"/>
                  </a:lnTo>
                  <a:lnTo>
                    <a:pt x="20401" y="4186"/>
                  </a:lnTo>
                  <a:lnTo>
                    <a:pt x="19699" y="4161"/>
                  </a:lnTo>
                  <a:lnTo>
                    <a:pt x="19649" y="4136"/>
                  </a:lnTo>
                  <a:lnTo>
                    <a:pt x="19323" y="3960"/>
                  </a:lnTo>
                  <a:lnTo>
                    <a:pt x="19298" y="3935"/>
                  </a:lnTo>
                  <a:lnTo>
                    <a:pt x="19048" y="3760"/>
                  </a:lnTo>
                  <a:lnTo>
                    <a:pt x="18797" y="3810"/>
                  </a:lnTo>
                  <a:lnTo>
                    <a:pt x="18772" y="3835"/>
                  </a:lnTo>
                  <a:lnTo>
                    <a:pt x="18371" y="3835"/>
                  </a:lnTo>
                  <a:lnTo>
                    <a:pt x="17820" y="3910"/>
                  </a:lnTo>
                  <a:lnTo>
                    <a:pt x="17293" y="4236"/>
                  </a:lnTo>
                  <a:lnTo>
                    <a:pt x="17218" y="4236"/>
                  </a:lnTo>
                  <a:lnTo>
                    <a:pt x="16516" y="4136"/>
                  </a:lnTo>
                  <a:lnTo>
                    <a:pt x="16441" y="4111"/>
                  </a:lnTo>
                  <a:lnTo>
                    <a:pt x="15990" y="3609"/>
                  </a:lnTo>
                  <a:lnTo>
                    <a:pt x="15940" y="3534"/>
                  </a:lnTo>
                  <a:lnTo>
                    <a:pt x="15965" y="2807"/>
                  </a:lnTo>
                  <a:lnTo>
                    <a:pt x="15614" y="2406"/>
                  </a:lnTo>
                  <a:lnTo>
                    <a:pt x="15589" y="2356"/>
                  </a:lnTo>
                  <a:lnTo>
                    <a:pt x="15464" y="1905"/>
                  </a:lnTo>
                  <a:lnTo>
                    <a:pt x="15464" y="1855"/>
                  </a:lnTo>
                  <a:lnTo>
                    <a:pt x="15639" y="1228"/>
                  </a:lnTo>
                  <a:lnTo>
                    <a:pt x="15313" y="752"/>
                  </a:lnTo>
                  <a:lnTo>
                    <a:pt x="14887" y="777"/>
                  </a:lnTo>
                  <a:lnTo>
                    <a:pt x="14787" y="953"/>
                  </a:lnTo>
                  <a:lnTo>
                    <a:pt x="14762" y="978"/>
                  </a:lnTo>
                  <a:lnTo>
                    <a:pt x="14587" y="1153"/>
                  </a:lnTo>
                  <a:lnTo>
                    <a:pt x="14486" y="1429"/>
                  </a:lnTo>
                  <a:lnTo>
                    <a:pt x="14436" y="1730"/>
                  </a:lnTo>
                  <a:cubicBezTo>
                    <a:pt x="14411" y="1780"/>
                    <a:pt x="14386" y="1830"/>
                    <a:pt x="14311" y="1830"/>
                  </a:cubicBezTo>
                  <a:lnTo>
                    <a:pt x="13734" y="1855"/>
                  </a:lnTo>
                  <a:lnTo>
                    <a:pt x="13634" y="1805"/>
                  </a:lnTo>
                  <a:lnTo>
                    <a:pt x="12732" y="602"/>
                  </a:lnTo>
                  <a:lnTo>
                    <a:pt x="12181" y="126"/>
                  </a:lnTo>
                  <a:lnTo>
                    <a:pt x="11880" y="25"/>
                  </a:lnTo>
                  <a:lnTo>
                    <a:pt x="116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9"/>
            <p:cNvSpPr/>
            <p:nvPr/>
          </p:nvSpPr>
          <p:spPr>
            <a:xfrm>
              <a:off x="3292736" y="4187643"/>
              <a:ext cx="50197" cy="46646"/>
            </a:xfrm>
            <a:custGeom>
              <a:rect b="b" l="l" r="r" t="t"/>
              <a:pathLst>
                <a:path extrusionOk="0" h="1655" w="1781">
                  <a:moveTo>
                    <a:pt x="1179" y="0"/>
                  </a:moveTo>
                  <a:lnTo>
                    <a:pt x="828" y="75"/>
                  </a:lnTo>
                  <a:lnTo>
                    <a:pt x="502" y="276"/>
                  </a:lnTo>
                  <a:lnTo>
                    <a:pt x="252" y="577"/>
                  </a:lnTo>
                  <a:lnTo>
                    <a:pt x="126" y="877"/>
                  </a:lnTo>
                  <a:lnTo>
                    <a:pt x="1" y="1078"/>
                  </a:lnTo>
                  <a:lnTo>
                    <a:pt x="176" y="1153"/>
                  </a:lnTo>
                  <a:cubicBezTo>
                    <a:pt x="201" y="1153"/>
                    <a:pt x="227" y="1203"/>
                    <a:pt x="252" y="1228"/>
                  </a:cubicBezTo>
                  <a:lnTo>
                    <a:pt x="277" y="1429"/>
                  </a:lnTo>
                  <a:lnTo>
                    <a:pt x="277" y="1454"/>
                  </a:lnTo>
                  <a:lnTo>
                    <a:pt x="277" y="1654"/>
                  </a:lnTo>
                  <a:lnTo>
                    <a:pt x="327" y="1479"/>
                  </a:lnTo>
                  <a:lnTo>
                    <a:pt x="352" y="1429"/>
                  </a:lnTo>
                  <a:lnTo>
                    <a:pt x="527" y="1203"/>
                  </a:lnTo>
                  <a:lnTo>
                    <a:pt x="577" y="1178"/>
                  </a:lnTo>
                  <a:lnTo>
                    <a:pt x="1054" y="952"/>
                  </a:lnTo>
                  <a:lnTo>
                    <a:pt x="1129" y="827"/>
                  </a:lnTo>
                  <a:lnTo>
                    <a:pt x="1204" y="777"/>
                  </a:lnTo>
                  <a:lnTo>
                    <a:pt x="1354" y="752"/>
                  </a:lnTo>
                  <a:lnTo>
                    <a:pt x="1405" y="752"/>
                  </a:lnTo>
                  <a:lnTo>
                    <a:pt x="1780" y="852"/>
                  </a:lnTo>
                  <a:lnTo>
                    <a:pt x="1655" y="702"/>
                  </a:lnTo>
                  <a:lnTo>
                    <a:pt x="1530" y="551"/>
                  </a:lnTo>
                  <a:lnTo>
                    <a:pt x="1379" y="451"/>
                  </a:lnTo>
                  <a:lnTo>
                    <a:pt x="1329" y="401"/>
                  </a:lnTo>
                  <a:lnTo>
                    <a:pt x="1329" y="351"/>
                  </a:lnTo>
                  <a:cubicBezTo>
                    <a:pt x="1304" y="301"/>
                    <a:pt x="1304" y="251"/>
                    <a:pt x="1329" y="226"/>
                  </a:cubicBezTo>
                  <a:lnTo>
                    <a:pt x="1405" y="150"/>
                  </a:lnTo>
                  <a:lnTo>
                    <a:pt x="1405" y="100"/>
                  </a:lnTo>
                  <a:lnTo>
                    <a:pt x="1354" y="25"/>
                  </a:lnTo>
                  <a:lnTo>
                    <a:pt x="11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9"/>
            <p:cNvSpPr/>
            <p:nvPr/>
          </p:nvSpPr>
          <p:spPr>
            <a:xfrm>
              <a:off x="2917650" y="3724225"/>
              <a:ext cx="45942" cy="56539"/>
            </a:xfrm>
            <a:custGeom>
              <a:rect b="b" l="l" r="r" t="t"/>
              <a:pathLst>
                <a:path extrusionOk="0" h="2006" w="1630">
                  <a:moveTo>
                    <a:pt x="1630" y="1"/>
                  </a:moveTo>
                  <a:lnTo>
                    <a:pt x="1304" y="76"/>
                  </a:lnTo>
                  <a:lnTo>
                    <a:pt x="1003" y="277"/>
                  </a:lnTo>
                  <a:lnTo>
                    <a:pt x="878" y="552"/>
                  </a:lnTo>
                  <a:lnTo>
                    <a:pt x="878" y="577"/>
                  </a:lnTo>
                  <a:lnTo>
                    <a:pt x="778" y="728"/>
                  </a:lnTo>
                  <a:lnTo>
                    <a:pt x="727" y="753"/>
                  </a:lnTo>
                  <a:lnTo>
                    <a:pt x="527" y="878"/>
                  </a:lnTo>
                  <a:lnTo>
                    <a:pt x="502" y="878"/>
                  </a:lnTo>
                  <a:lnTo>
                    <a:pt x="301" y="953"/>
                  </a:lnTo>
                  <a:lnTo>
                    <a:pt x="201" y="1003"/>
                  </a:lnTo>
                  <a:lnTo>
                    <a:pt x="126" y="1154"/>
                  </a:lnTo>
                  <a:lnTo>
                    <a:pt x="1" y="1780"/>
                  </a:lnTo>
                  <a:lnTo>
                    <a:pt x="26" y="1780"/>
                  </a:lnTo>
                  <a:lnTo>
                    <a:pt x="151" y="1906"/>
                  </a:lnTo>
                  <a:lnTo>
                    <a:pt x="276" y="1881"/>
                  </a:lnTo>
                  <a:lnTo>
                    <a:pt x="326" y="1881"/>
                  </a:lnTo>
                  <a:lnTo>
                    <a:pt x="803" y="2006"/>
                  </a:lnTo>
                  <a:lnTo>
                    <a:pt x="828" y="2006"/>
                  </a:lnTo>
                  <a:lnTo>
                    <a:pt x="878" y="1881"/>
                  </a:lnTo>
                  <a:lnTo>
                    <a:pt x="878" y="1856"/>
                  </a:lnTo>
                  <a:lnTo>
                    <a:pt x="1028" y="1605"/>
                  </a:lnTo>
                  <a:lnTo>
                    <a:pt x="1053" y="1580"/>
                  </a:lnTo>
                  <a:lnTo>
                    <a:pt x="1279" y="1379"/>
                  </a:lnTo>
                  <a:lnTo>
                    <a:pt x="1304" y="1354"/>
                  </a:lnTo>
                  <a:lnTo>
                    <a:pt x="1379" y="1329"/>
                  </a:lnTo>
                  <a:lnTo>
                    <a:pt x="1204" y="1003"/>
                  </a:lnTo>
                  <a:lnTo>
                    <a:pt x="1103" y="753"/>
                  </a:lnTo>
                  <a:lnTo>
                    <a:pt x="1103" y="703"/>
                  </a:lnTo>
                  <a:lnTo>
                    <a:pt x="1103" y="477"/>
                  </a:lnTo>
                  <a:lnTo>
                    <a:pt x="1128" y="427"/>
                  </a:lnTo>
                  <a:lnTo>
                    <a:pt x="1254" y="226"/>
                  </a:lnTo>
                  <a:lnTo>
                    <a:pt x="1304" y="176"/>
                  </a:lnTo>
                  <a:lnTo>
                    <a:pt x="16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9"/>
            <p:cNvSpPr/>
            <p:nvPr/>
          </p:nvSpPr>
          <p:spPr>
            <a:xfrm>
              <a:off x="3352798" y="4210247"/>
              <a:ext cx="33230" cy="25451"/>
            </a:xfrm>
            <a:custGeom>
              <a:rect b="b" l="l" r="r" t="t"/>
              <a:pathLst>
                <a:path extrusionOk="0" h="903" w="1179">
                  <a:moveTo>
                    <a:pt x="0" y="0"/>
                  </a:moveTo>
                  <a:lnTo>
                    <a:pt x="0" y="326"/>
                  </a:lnTo>
                  <a:lnTo>
                    <a:pt x="25" y="301"/>
                  </a:lnTo>
                  <a:lnTo>
                    <a:pt x="126" y="226"/>
                  </a:lnTo>
                  <a:lnTo>
                    <a:pt x="226" y="226"/>
                  </a:lnTo>
                  <a:lnTo>
                    <a:pt x="301" y="276"/>
                  </a:lnTo>
                  <a:lnTo>
                    <a:pt x="351" y="376"/>
                  </a:lnTo>
                  <a:lnTo>
                    <a:pt x="351" y="451"/>
                  </a:lnTo>
                  <a:lnTo>
                    <a:pt x="301" y="627"/>
                  </a:lnTo>
                  <a:lnTo>
                    <a:pt x="376" y="752"/>
                  </a:lnTo>
                  <a:lnTo>
                    <a:pt x="477" y="827"/>
                  </a:lnTo>
                  <a:lnTo>
                    <a:pt x="652" y="902"/>
                  </a:lnTo>
                  <a:lnTo>
                    <a:pt x="727" y="852"/>
                  </a:lnTo>
                  <a:lnTo>
                    <a:pt x="827" y="777"/>
                  </a:lnTo>
                  <a:lnTo>
                    <a:pt x="903" y="677"/>
                  </a:lnTo>
                  <a:cubicBezTo>
                    <a:pt x="928" y="627"/>
                    <a:pt x="953" y="602"/>
                    <a:pt x="1003" y="602"/>
                  </a:cubicBezTo>
                  <a:lnTo>
                    <a:pt x="1103" y="602"/>
                  </a:lnTo>
                  <a:lnTo>
                    <a:pt x="1178" y="551"/>
                  </a:lnTo>
                  <a:lnTo>
                    <a:pt x="1128" y="376"/>
                  </a:lnTo>
                  <a:cubicBezTo>
                    <a:pt x="1103" y="326"/>
                    <a:pt x="1128" y="276"/>
                    <a:pt x="1153" y="251"/>
                  </a:cubicBezTo>
                  <a:lnTo>
                    <a:pt x="1178" y="226"/>
                  </a:lnTo>
                  <a:lnTo>
                    <a:pt x="1128" y="226"/>
                  </a:lnTo>
                  <a:lnTo>
                    <a:pt x="978" y="251"/>
                  </a:lnTo>
                  <a:lnTo>
                    <a:pt x="928" y="251"/>
                  </a:lnTo>
                  <a:lnTo>
                    <a:pt x="752" y="201"/>
                  </a:lnTo>
                  <a:lnTo>
                    <a:pt x="702" y="176"/>
                  </a:lnTo>
                  <a:lnTo>
                    <a:pt x="602" y="75"/>
                  </a:lnTo>
                  <a:lnTo>
                    <a:pt x="502" y="50"/>
                  </a:lnTo>
                  <a:lnTo>
                    <a:pt x="76" y="25"/>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9"/>
            <p:cNvSpPr/>
            <p:nvPr/>
          </p:nvSpPr>
          <p:spPr>
            <a:xfrm>
              <a:off x="3005249" y="3862698"/>
              <a:ext cx="11330" cy="7779"/>
            </a:xfrm>
            <a:custGeom>
              <a:rect b="b" l="l" r="r" t="t"/>
              <a:pathLst>
                <a:path extrusionOk="0" h="276" w="402">
                  <a:moveTo>
                    <a:pt x="101" y="0"/>
                  </a:moveTo>
                  <a:lnTo>
                    <a:pt x="51" y="50"/>
                  </a:lnTo>
                  <a:lnTo>
                    <a:pt x="0" y="176"/>
                  </a:lnTo>
                  <a:lnTo>
                    <a:pt x="51" y="276"/>
                  </a:lnTo>
                  <a:lnTo>
                    <a:pt x="201" y="276"/>
                  </a:lnTo>
                  <a:lnTo>
                    <a:pt x="326" y="226"/>
                  </a:lnTo>
                  <a:lnTo>
                    <a:pt x="351" y="201"/>
                  </a:lnTo>
                  <a:lnTo>
                    <a:pt x="401" y="25"/>
                  </a:lnTo>
                  <a:lnTo>
                    <a:pt x="3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9"/>
            <p:cNvSpPr/>
            <p:nvPr/>
          </p:nvSpPr>
          <p:spPr>
            <a:xfrm>
              <a:off x="3438960" y="4175636"/>
              <a:ext cx="18405" cy="20490"/>
            </a:xfrm>
            <a:custGeom>
              <a:rect b="b" l="l" r="r" t="t"/>
              <a:pathLst>
                <a:path extrusionOk="0" h="727" w="653">
                  <a:moveTo>
                    <a:pt x="151" y="0"/>
                  </a:moveTo>
                  <a:lnTo>
                    <a:pt x="1" y="25"/>
                  </a:lnTo>
                  <a:lnTo>
                    <a:pt x="277" y="652"/>
                  </a:lnTo>
                  <a:lnTo>
                    <a:pt x="352" y="551"/>
                  </a:lnTo>
                  <a:lnTo>
                    <a:pt x="452" y="526"/>
                  </a:lnTo>
                  <a:lnTo>
                    <a:pt x="477" y="526"/>
                  </a:lnTo>
                  <a:cubicBezTo>
                    <a:pt x="527" y="551"/>
                    <a:pt x="552" y="576"/>
                    <a:pt x="552" y="627"/>
                  </a:cubicBezTo>
                  <a:lnTo>
                    <a:pt x="577" y="727"/>
                  </a:lnTo>
                  <a:lnTo>
                    <a:pt x="603" y="677"/>
                  </a:lnTo>
                  <a:lnTo>
                    <a:pt x="653" y="602"/>
                  </a:lnTo>
                  <a:lnTo>
                    <a:pt x="477" y="125"/>
                  </a:lnTo>
                  <a:lnTo>
                    <a:pt x="427" y="75"/>
                  </a:lnTo>
                  <a:lnTo>
                    <a:pt x="327" y="75"/>
                  </a:lnTo>
                  <a:lnTo>
                    <a:pt x="15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9"/>
            <p:cNvSpPr/>
            <p:nvPr/>
          </p:nvSpPr>
          <p:spPr>
            <a:xfrm>
              <a:off x="3299810" y="4243449"/>
              <a:ext cx="60062" cy="25451"/>
            </a:xfrm>
            <a:custGeom>
              <a:rect b="b" l="l" r="r" t="t"/>
              <a:pathLst>
                <a:path extrusionOk="0" h="903" w="2131">
                  <a:moveTo>
                    <a:pt x="1179" y="0"/>
                  </a:moveTo>
                  <a:lnTo>
                    <a:pt x="1078" y="25"/>
                  </a:lnTo>
                  <a:lnTo>
                    <a:pt x="853" y="226"/>
                  </a:lnTo>
                  <a:lnTo>
                    <a:pt x="803" y="251"/>
                  </a:lnTo>
                  <a:lnTo>
                    <a:pt x="602" y="351"/>
                  </a:lnTo>
                  <a:lnTo>
                    <a:pt x="502" y="326"/>
                  </a:lnTo>
                  <a:lnTo>
                    <a:pt x="352" y="251"/>
                  </a:lnTo>
                  <a:lnTo>
                    <a:pt x="251" y="251"/>
                  </a:lnTo>
                  <a:lnTo>
                    <a:pt x="126" y="301"/>
                  </a:lnTo>
                  <a:lnTo>
                    <a:pt x="126" y="326"/>
                  </a:lnTo>
                  <a:lnTo>
                    <a:pt x="1" y="351"/>
                  </a:lnTo>
                  <a:lnTo>
                    <a:pt x="176" y="451"/>
                  </a:lnTo>
                  <a:lnTo>
                    <a:pt x="326" y="526"/>
                  </a:lnTo>
                  <a:lnTo>
                    <a:pt x="452" y="526"/>
                  </a:lnTo>
                  <a:lnTo>
                    <a:pt x="652" y="451"/>
                  </a:lnTo>
                  <a:lnTo>
                    <a:pt x="677" y="426"/>
                  </a:lnTo>
                  <a:lnTo>
                    <a:pt x="878" y="401"/>
                  </a:lnTo>
                  <a:lnTo>
                    <a:pt x="928" y="426"/>
                  </a:lnTo>
                  <a:lnTo>
                    <a:pt x="1078" y="476"/>
                  </a:lnTo>
                  <a:lnTo>
                    <a:pt x="1128" y="526"/>
                  </a:lnTo>
                  <a:lnTo>
                    <a:pt x="1229" y="652"/>
                  </a:lnTo>
                  <a:lnTo>
                    <a:pt x="1254" y="702"/>
                  </a:lnTo>
                  <a:lnTo>
                    <a:pt x="1279" y="877"/>
                  </a:lnTo>
                  <a:lnTo>
                    <a:pt x="1329" y="902"/>
                  </a:lnTo>
                  <a:lnTo>
                    <a:pt x="1379" y="902"/>
                  </a:lnTo>
                  <a:lnTo>
                    <a:pt x="1529" y="752"/>
                  </a:lnTo>
                  <a:lnTo>
                    <a:pt x="1605" y="727"/>
                  </a:lnTo>
                  <a:lnTo>
                    <a:pt x="1780" y="677"/>
                  </a:lnTo>
                  <a:lnTo>
                    <a:pt x="1830" y="677"/>
                  </a:lnTo>
                  <a:lnTo>
                    <a:pt x="1905" y="702"/>
                  </a:lnTo>
                  <a:lnTo>
                    <a:pt x="1956" y="652"/>
                  </a:lnTo>
                  <a:lnTo>
                    <a:pt x="2006" y="451"/>
                  </a:lnTo>
                  <a:lnTo>
                    <a:pt x="2031" y="401"/>
                  </a:lnTo>
                  <a:lnTo>
                    <a:pt x="2131" y="276"/>
                  </a:lnTo>
                  <a:lnTo>
                    <a:pt x="2131" y="226"/>
                  </a:lnTo>
                  <a:lnTo>
                    <a:pt x="2056" y="175"/>
                  </a:lnTo>
                  <a:lnTo>
                    <a:pt x="1805" y="125"/>
                  </a:lnTo>
                  <a:lnTo>
                    <a:pt x="1630" y="100"/>
                  </a:lnTo>
                  <a:lnTo>
                    <a:pt x="1479" y="125"/>
                  </a:lnTo>
                  <a:lnTo>
                    <a:pt x="1429" y="125"/>
                  </a:lnTo>
                  <a:lnTo>
                    <a:pt x="1279" y="75"/>
                  </a:lnTo>
                  <a:lnTo>
                    <a:pt x="1254" y="50"/>
                  </a:lnTo>
                  <a:lnTo>
                    <a:pt x="11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9"/>
            <p:cNvSpPr/>
            <p:nvPr/>
          </p:nvSpPr>
          <p:spPr>
            <a:xfrm>
              <a:off x="3426248" y="4227186"/>
              <a:ext cx="39600" cy="34639"/>
            </a:xfrm>
            <a:custGeom>
              <a:rect b="b" l="l" r="r" t="t"/>
              <a:pathLst>
                <a:path extrusionOk="0" h="1229" w="1405">
                  <a:moveTo>
                    <a:pt x="352" y="1"/>
                  </a:moveTo>
                  <a:lnTo>
                    <a:pt x="226" y="126"/>
                  </a:lnTo>
                  <a:lnTo>
                    <a:pt x="51" y="326"/>
                  </a:lnTo>
                  <a:lnTo>
                    <a:pt x="26" y="351"/>
                  </a:lnTo>
                  <a:lnTo>
                    <a:pt x="1" y="377"/>
                  </a:lnTo>
                  <a:lnTo>
                    <a:pt x="176" y="377"/>
                  </a:lnTo>
                  <a:lnTo>
                    <a:pt x="226" y="402"/>
                  </a:lnTo>
                  <a:lnTo>
                    <a:pt x="352" y="477"/>
                  </a:lnTo>
                  <a:lnTo>
                    <a:pt x="402" y="527"/>
                  </a:lnTo>
                  <a:lnTo>
                    <a:pt x="427" y="652"/>
                  </a:lnTo>
                  <a:lnTo>
                    <a:pt x="452" y="702"/>
                  </a:lnTo>
                  <a:lnTo>
                    <a:pt x="703" y="752"/>
                  </a:lnTo>
                  <a:lnTo>
                    <a:pt x="778" y="803"/>
                  </a:lnTo>
                  <a:lnTo>
                    <a:pt x="853" y="903"/>
                  </a:lnTo>
                  <a:lnTo>
                    <a:pt x="878" y="1003"/>
                  </a:lnTo>
                  <a:lnTo>
                    <a:pt x="828" y="1078"/>
                  </a:lnTo>
                  <a:lnTo>
                    <a:pt x="728" y="1128"/>
                  </a:lnTo>
                  <a:lnTo>
                    <a:pt x="678" y="1229"/>
                  </a:lnTo>
                  <a:lnTo>
                    <a:pt x="703" y="1204"/>
                  </a:lnTo>
                  <a:lnTo>
                    <a:pt x="1054" y="928"/>
                  </a:lnTo>
                  <a:lnTo>
                    <a:pt x="978" y="878"/>
                  </a:lnTo>
                  <a:cubicBezTo>
                    <a:pt x="953" y="853"/>
                    <a:pt x="928" y="803"/>
                    <a:pt x="953" y="752"/>
                  </a:cubicBezTo>
                  <a:cubicBezTo>
                    <a:pt x="953" y="727"/>
                    <a:pt x="978" y="677"/>
                    <a:pt x="1028" y="677"/>
                  </a:cubicBezTo>
                  <a:lnTo>
                    <a:pt x="1154" y="602"/>
                  </a:lnTo>
                  <a:lnTo>
                    <a:pt x="1229" y="602"/>
                  </a:lnTo>
                  <a:lnTo>
                    <a:pt x="1404" y="652"/>
                  </a:lnTo>
                  <a:lnTo>
                    <a:pt x="1304" y="477"/>
                  </a:lnTo>
                  <a:lnTo>
                    <a:pt x="1254" y="452"/>
                  </a:lnTo>
                  <a:lnTo>
                    <a:pt x="1129" y="477"/>
                  </a:lnTo>
                  <a:lnTo>
                    <a:pt x="878" y="552"/>
                  </a:lnTo>
                  <a:lnTo>
                    <a:pt x="803" y="527"/>
                  </a:lnTo>
                  <a:lnTo>
                    <a:pt x="652" y="477"/>
                  </a:lnTo>
                  <a:lnTo>
                    <a:pt x="577" y="402"/>
                  </a:lnTo>
                  <a:lnTo>
                    <a:pt x="527" y="201"/>
                  </a:lnTo>
                  <a:lnTo>
                    <a:pt x="427" y="51"/>
                  </a:lnTo>
                  <a:lnTo>
                    <a:pt x="3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9"/>
            <p:cNvSpPr/>
            <p:nvPr/>
          </p:nvSpPr>
          <p:spPr>
            <a:xfrm>
              <a:off x="2957926" y="3782878"/>
              <a:ext cx="19786" cy="14853"/>
            </a:xfrm>
            <a:custGeom>
              <a:rect b="b" l="l" r="r" t="t"/>
              <a:pathLst>
                <a:path extrusionOk="0" h="527" w="702">
                  <a:moveTo>
                    <a:pt x="0" y="0"/>
                  </a:moveTo>
                  <a:lnTo>
                    <a:pt x="50" y="25"/>
                  </a:lnTo>
                  <a:cubicBezTo>
                    <a:pt x="100" y="25"/>
                    <a:pt x="126" y="75"/>
                    <a:pt x="151" y="125"/>
                  </a:cubicBezTo>
                  <a:lnTo>
                    <a:pt x="126" y="201"/>
                  </a:lnTo>
                  <a:lnTo>
                    <a:pt x="201" y="276"/>
                  </a:lnTo>
                  <a:lnTo>
                    <a:pt x="276" y="251"/>
                  </a:lnTo>
                  <a:lnTo>
                    <a:pt x="376" y="276"/>
                  </a:lnTo>
                  <a:lnTo>
                    <a:pt x="451" y="351"/>
                  </a:lnTo>
                  <a:lnTo>
                    <a:pt x="476" y="351"/>
                  </a:lnTo>
                  <a:lnTo>
                    <a:pt x="627" y="526"/>
                  </a:lnTo>
                  <a:lnTo>
                    <a:pt x="652" y="526"/>
                  </a:lnTo>
                  <a:lnTo>
                    <a:pt x="702" y="476"/>
                  </a:lnTo>
                  <a:lnTo>
                    <a:pt x="702" y="226"/>
                  </a:lnTo>
                  <a:lnTo>
                    <a:pt x="602" y="75"/>
                  </a:lnTo>
                  <a:lnTo>
                    <a:pt x="501" y="50"/>
                  </a:lnTo>
                  <a:lnTo>
                    <a:pt x="276" y="75"/>
                  </a:lnTo>
                  <a:lnTo>
                    <a:pt x="226" y="50"/>
                  </a:lnTo>
                  <a:lnTo>
                    <a:pt x="7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9"/>
            <p:cNvSpPr/>
            <p:nvPr/>
          </p:nvSpPr>
          <p:spPr>
            <a:xfrm>
              <a:off x="3400825" y="4253314"/>
              <a:ext cx="24746" cy="14882"/>
            </a:xfrm>
            <a:custGeom>
              <a:rect b="b" l="l" r="r" t="t"/>
              <a:pathLst>
                <a:path extrusionOk="0" h="528" w="878">
                  <a:moveTo>
                    <a:pt x="251" y="1"/>
                  </a:moveTo>
                  <a:lnTo>
                    <a:pt x="51" y="126"/>
                  </a:lnTo>
                  <a:lnTo>
                    <a:pt x="1" y="201"/>
                  </a:lnTo>
                  <a:lnTo>
                    <a:pt x="1" y="352"/>
                  </a:lnTo>
                  <a:lnTo>
                    <a:pt x="51" y="402"/>
                  </a:lnTo>
                  <a:lnTo>
                    <a:pt x="126" y="452"/>
                  </a:lnTo>
                  <a:lnTo>
                    <a:pt x="176" y="477"/>
                  </a:lnTo>
                  <a:lnTo>
                    <a:pt x="201" y="527"/>
                  </a:lnTo>
                  <a:lnTo>
                    <a:pt x="251" y="527"/>
                  </a:lnTo>
                  <a:lnTo>
                    <a:pt x="377" y="477"/>
                  </a:lnTo>
                  <a:lnTo>
                    <a:pt x="477" y="477"/>
                  </a:lnTo>
                  <a:lnTo>
                    <a:pt x="803" y="226"/>
                  </a:lnTo>
                  <a:lnTo>
                    <a:pt x="878" y="151"/>
                  </a:lnTo>
                  <a:lnTo>
                    <a:pt x="853" y="101"/>
                  </a:lnTo>
                  <a:lnTo>
                    <a:pt x="6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9"/>
            <p:cNvSpPr/>
            <p:nvPr/>
          </p:nvSpPr>
          <p:spPr>
            <a:xfrm>
              <a:off x="3052571" y="3960866"/>
              <a:ext cx="3551" cy="2875"/>
            </a:xfrm>
            <a:custGeom>
              <a:rect b="b" l="l" r="r" t="t"/>
              <a:pathLst>
                <a:path extrusionOk="0" h="102" w="126">
                  <a:moveTo>
                    <a:pt x="101" y="1"/>
                  </a:moveTo>
                  <a:lnTo>
                    <a:pt x="101" y="26"/>
                  </a:lnTo>
                  <a:lnTo>
                    <a:pt x="51" y="51"/>
                  </a:lnTo>
                  <a:lnTo>
                    <a:pt x="1" y="76"/>
                  </a:lnTo>
                  <a:lnTo>
                    <a:pt x="1" y="101"/>
                  </a:lnTo>
                  <a:lnTo>
                    <a:pt x="101" y="51"/>
                  </a:lnTo>
                  <a:lnTo>
                    <a:pt x="126" y="26"/>
                  </a:lnTo>
                  <a:lnTo>
                    <a:pt x="10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9"/>
            <p:cNvSpPr/>
            <p:nvPr/>
          </p:nvSpPr>
          <p:spPr>
            <a:xfrm>
              <a:off x="2904938" y="4150185"/>
              <a:ext cx="9216" cy="14149"/>
            </a:xfrm>
            <a:custGeom>
              <a:rect b="b" l="l" r="r" t="t"/>
              <a:pathLst>
                <a:path extrusionOk="0" h="502" w="327">
                  <a:moveTo>
                    <a:pt x="251" y="1"/>
                  </a:moveTo>
                  <a:lnTo>
                    <a:pt x="226" y="51"/>
                  </a:lnTo>
                  <a:lnTo>
                    <a:pt x="201" y="101"/>
                  </a:lnTo>
                  <a:lnTo>
                    <a:pt x="1" y="301"/>
                  </a:lnTo>
                  <a:lnTo>
                    <a:pt x="51" y="377"/>
                  </a:lnTo>
                  <a:lnTo>
                    <a:pt x="76" y="427"/>
                  </a:lnTo>
                  <a:lnTo>
                    <a:pt x="76" y="502"/>
                  </a:lnTo>
                  <a:lnTo>
                    <a:pt x="176" y="402"/>
                  </a:lnTo>
                  <a:lnTo>
                    <a:pt x="201" y="377"/>
                  </a:lnTo>
                  <a:lnTo>
                    <a:pt x="326" y="276"/>
                  </a:lnTo>
                  <a:lnTo>
                    <a:pt x="301" y="251"/>
                  </a:lnTo>
                  <a:lnTo>
                    <a:pt x="226" y="176"/>
                  </a:lnTo>
                  <a:lnTo>
                    <a:pt x="226" y="76"/>
                  </a:lnTo>
                  <a:lnTo>
                    <a:pt x="276" y="26"/>
                  </a:lnTo>
                  <a:lnTo>
                    <a:pt x="2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9"/>
            <p:cNvSpPr/>
            <p:nvPr/>
          </p:nvSpPr>
          <p:spPr>
            <a:xfrm>
              <a:off x="2921906" y="3900128"/>
              <a:ext cx="40276" cy="45942"/>
            </a:xfrm>
            <a:custGeom>
              <a:rect b="b" l="l" r="r" t="t"/>
              <a:pathLst>
                <a:path extrusionOk="0" h="1630" w="1429">
                  <a:moveTo>
                    <a:pt x="1028" y="1"/>
                  </a:moveTo>
                  <a:lnTo>
                    <a:pt x="927" y="101"/>
                  </a:lnTo>
                  <a:lnTo>
                    <a:pt x="952" y="326"/>
                  </a:lnTo>
                  <a:lnTo>
                    <a:pt x="952" y="376"/>
                  </a:lnTo>
                  <a:lnTo>
                    <a:pt x="902" y="502"/>
                  </a:lnTo>
                  <a:cubicBezTo>
                    <a:pt x="902" y="552"/>
                    <a:pt x="852" y="602"/>
                    <a:pt x="802" y="602"/>
                  </a:cubicBezTo>
                  <a:lnTo>
                    <a:pt x="602" y="602"/>
                  </a:lnTo>
                  <a:lnTo>
                    <a:pt x="551" y="577"/>
                  </a:lnTo>
                  <a:lnTo>
                    <a:pt x="401" y="502"/>
                  </a:lnTo>
                  <a:lnTo>
                    <a:pt x="226" y="502"/>
                  </a:lnTo>
                  <a:lnTo>
                    <a:pt x="25" y="627"/>
                  </a:lnTo>
                  <a:lnTo>
                    <a:pt x="0" y="702"/>
                  </a:lnTo>
                  <a:lnTo>
                    <a:pt x="100" y="903"/>
                  </a:lnTo>
                  <a:lnTo>
                    <a:pt x="251" y="1103"/>
                  </a:lnTo>
                  <a:lnTo>
                    <a:pt x="526" y="1429"/>
                  </a:lnTo>
                  <a:lnTo>
                    <a:pt x="551" y="1504"/>
                  </a:lnTo>
                  <a:lnTo>
                    <a:pt x="576" y="1630"/>
                  </a:lnTo>
                  <a:lnTo>
                    <a:pt x="627" y="1630"/>
                  </a:lnTo>
                  <a:lnTo>
                    <a:pt x="752" y="1554"/>
                  </a:lnTo>
                  <a:lnTo>
                    <a:pt x="802" y="1404"/>
                  </a:lnTo>
                  <a:lnTo>
                    <a:pt x="802" y="1153"/>
                  </a:lnTo>
                  <a:lnTo>
                    <a:pt x="827" y="1078"/>
                  </a:lnTo>
                  <a:lnTo>
                    <a:pt x="952" y="928"/>
                  </a:lnTo>
                  <a:cubicBezTo>
                    <a:pt x="977" y="903"/>
                    <a:pt x="1003" y="903"/>
                    <a:pt x="1053" y="903"/>
                  </a:cubicBezTo>
                  <a:lnTo>
                    <a:pt x="1178" y="903"/>
                  </a:lnTo>
                  <a:lnTo>
                    <a:pt x="1253" y="878"/>
                  </a:lnTo>
                  <a:lnTo>
                    <a:pt x="1278" y="727"/>
                  </a:lnTo>
                  <a:lnTo>
                    <a:pt x="1203" y="402"/>
                  </a:lnTo>
                  <a:cubicBezTo>
                    <a:pt x="1178" y="351"/>
                    <a:pt x="1203" y="301"/>
                    <a:pt x="1253" y="276"/>
                  </a:cubicBezTo>
                  <a:lnTo>
                    <a:pt x="1429" y="151"/>
                  </a:lnTo>
                  <a:lnTo>
                    <a:pt x="1429" y="101"/>
                  </a:lnTo>
                  <a:lnTo>
                    <a:pt x="13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9"/>
            <p:cNvSpPr/>
            <p:nvPr/>
          </p:nvSpPr>
          <p:spPr>
            <a:xfrm>
              <a:off x="3663594" y="3954525"/>
              <a:ext cx="2170" cy="1437"/>
            </a:xfrm>
            <a:custGeom>
              <a:rect b="b" l="l" r="r" t="t"/>
              <a:pathLst>
                <a:path extrusionOk="0" h="51" w="77">
                  <a:moveTo>
                    <a:pt x="26" y="0"/>
                  </a:moveTo>
                  <a:lnTo>
                    <a:pt x="1" y="25"/>
                  </a:lnTo>
                  <a:lnTo>
                    <a:pt x="26" y="50"/>
                  </a:lnTo>
                  <a:lnTo>
                    <a:pt x="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9"/>
            <p:cNvSpPr/>
            <p:nvPr/>
          </p:nvSpPr>
          <p:spPr>
            <a:xfrm>
              <a:off x="2939550" y="3946746"/>
              <a:ext cx="31116" cy="22633"/>
            </a:xfrm>
            <a:custGeom>
              <a:rect b="b" l="l" r="r" t="t"/>
              <a:pathLst>
                <a:path extrusionOk="0" h="803" w="1104">
                  <a:moveTo>
                    <a:pt x="878" y="1"/>
                  </a:moveTo>
                  <a:lnTo>
                    <a:pt x="803" y="76"/>
                  </a:lnTo>
                  <a:lnTo>
                    <a:pt x="778" y="101"/>
                  </a:lnTo>
                  <a:lnTo>
                    <a:pt x="502" y="226"/>
                  </a:lnTo>
                  <a:lnTo>
                    <a:pt x="452" y="226"/>
                  </a:lnTo>
                  <a:lnTo>
                    <a:pt x="26" y="301"/>
                  </a:lnTo>
                  <a:lnTo>
                    <a:pt x="1" y="326"/>
                  </a:lnTo>
                  <a:lnTo>
                    <a:pt x="76" y="377"/>
                  </a:lnTo>
                  <a:lnTo>
                    <a:pt x="377" y="502"/>
                  </a:lnTo>
                  <a:lnTo>
                    <a:pt x="402" y="502"/>
                  </a:lnTo>
                  <a:lnTo>
                    <a:pt x="652" y="727"/>
                  </a:lnTo>
                  <a:lnTo>
                    <a:pt x="828" y="803"/>
                  </a:lnTo>
                  <a:lnTo>
                    <a:pt x="978" y="778"/>
                  </a:lnTo>
                  <a:lnTo>
                    <a:pt x="1028" y="727"/>
                  </a:lnTo>
                  <a:lnTo>
                    <a:pt x="978" y="477"/>
                  </a:lnTo>
                  <a:lnTo>
                    <a:pt x="1003" y="377"/>
                  </a:lnTo>
                  <a:lnTo>
                    <a:pt x="1103" y="226"/>
                  </a:lnTo>
                  <a:lnTo>
                    <a:pt x="978" y="51"/>
                  </a:lnTo>
                  <a:lnTo>
                    <a:pt x="8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9"/>
            <p:cNvSpPr/>
            <p:nvPr/>
          </p:nvSpPr>
          <p:spPr>
            <a:xfrm>
              <a:off x="3797811" y="3888121"/>
              <a:ext cx="17700" cy="11330"/>
            </a:xfrm>
            <a:custGeom>
              <a:rect b="b" l="l" r="r" t="t"/>
              <a:pathLst>
                <a:path extrusionOk="0" h="402" w="628">
                  <a:moveTo>
                    <a:pt x="226" y="0"/>
                  </a:moveTo>
                  <a:lnTo>
                    <a:pt x="76" y="126"/>
                  </a:lnTo>
                  <a:lnTo>
                    <a:pt x="1" y="226"/>
                  </a:lnTo>
                  <a:lnTo>
                    <a:pt x="151" y="376"/>
                  </a:lnTo>
                  <a:lnTo>
                    <a:pt x="226" y="401"/>
                  </a:lnTo>
                  <a:lnTo>
                    <a:pt x="377" y="376"/>
                  </a:lnTo>
                  <a:lnTo>
                    <a:pt x="627" y="76"/>
                  </a:lnTo>
                  <a:lnTo>
                    <a:pt x="502" y="76"/>
                  </a:lnTo>
                  <a:lnTo>
                    <a:pt x="37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9"/>
            <p:cNvSpPr/>
            <p:nvPr/>
          </p:nvSpPr>
          <p:spPr>
            <a:xfrm>
              <a:off x="2909166" y="4066842"/>
              <a:ext cx="26888" cy="53721"/>
            </a:xfrm>
            <a:custGeom>
              <a:rect b="b" l="l" r="r" t="t"/>
              <a:pathLst>
                <a:path extrusionOk="0" h="1906" w="954">
                  <a:moveTo>
                    <a:pt x="377" y="0"/>
                  </a:moveTo>
                  <a:lnTo>
                    <a:pt x="477" y="301"/>
                  </a:lnTo>
                  <a:lnTo>
                    <a:pt x="653" y="602"/>
                  </a:lnTo>
                  <a:lnTo>
                    <a:pt x="678" y="627"/>
                  </a:lnTo>
                  <a:lnTo>
                    <a:pt x="753" y="852"/>
                  </a:lnTo>
                  <a:lnTo>
                    <a:pt x="753" y="928"/>
                  </a:lnTo>
                  <a:lnTo>
                    <a:pt x="678" y="1153"/>
                  </a:lnTo>
                  <a:lnTo>
                    <a:pt x="627" y="1203"/>
                  </a:lnTo>
                  <a:lnTo>
                    <a:pt x="402" y="1379"/>
                  </a:lnTo>
                  <a:lnTo>
                    <a:pt x="352" y="1404"/>
                  </a:lnTo>
                  <a:lnTo>
                    <a:pt x="51" y="1404"/>
                  </a:lnTo>
                  <a:lnTo>
                    <a:pt x="126" y="1429"/>
                  </a:lnTo>
                  <a:cubicBezTo>
                    <a:pt x="176" y="1454"/>
                    <a:pt x="201" y="1479"/>
                    <a:pt x="226" y="1504"/>
                  </a:cubicBezTo>
                  <a:lnTo>
                    <a:pt x="252" y="1579"/>
                  </a:lnTo>
                  <a:cubicBezTo>
                    <a:pt x="277" y="1629"/>
                    <a:pt x="252" y="1680"/>
                    <a:pt x="226" y="1705"/>
                  </a:cubicBezTo>
                  <a:lnTo>
                    <a:pt x="1" y="1905"/>
                  </a:lnTo>
                  <a:lnTo>
                    <a:pt x="151" y="1880"/>
                  </a:lnTo>
                  <a:lnTo>
                    <a:pt x="502" y="1680"/>
                  </a:lnTo>
                  <a:lnTo>
                    <a:pt x="803" y="1429"/>
                  </a:lnTo>
                  <a:lnTo>
                    <a:pt x="878" y="1354"/>
                  </a:lnTo>
                  <a:lnTo>
                    <a:pt x="878" y="1178"/>
                  </a:lnTo>
                  <a:lnTo>
                    <a:pt x="878" y="1153"/>
                  </a:lnTo>
                  <a:lnTo>
                    <a:pt x="953" y="903"/>
                  </a:lnTo>
                  <a:lnTo>
                    <a:pt x="953" y="702"/>
                  </a:lnTo>
                  <a:lnTo>
                    <a:pt x="903" y="577"/>
                  </a:lnTo>
                  <a:lnTo>
                    <a:pt x="878" y="527"/>
                  </a:lnTo>
                  <a:lnTo>
                    <a:pt x="878" y="376"/>
                  </a:lnTo>
                  <a:lnTo>
                    <a:pt x="703" y="276"/>
                  </a:lnTo>
                  <a:lnTo>
                    <a:pt x="678" y="251"/>
                  </a:lnTo>
                  <a:lnTo>
                    <a:pt x="527" y="126"/>
                  </a:lnTo>
                  <a:lnTo>
                    <a:pt x="37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9"/>
            <p:cNvSpPr/>
            <p:nvPr/>
          </p:nvSpPr>
          <p:spPr>
            <a:xfrm>
              <a:off x="3660775" y="4121239"/>
              <a:ext cx="28298" cy="33230"/>
            </a:xfrm>
            <a:custGeom>
              <a:rect b="b" l="l" r="r" t="t"/>
              <a:pathLst>
                <a:path extrusionOk="0" h="1179" w="1004">
                  <a:moveTo>
                    <a:pt x="352" y="0"/>
                  </a:moveTo>
                  <a:lnTo>
                    <a:pt x="151" y="25"/>
                  </a:lnTo>
                  <a:lnTo>
                    <a:pt x="51" y="151"/>
                  </a:lnTo>
                  <a:lnTo>
                    <a:pt x="1" y="251"/>
                  </a:lnTo>
                  <a:lnTo>
                    <a:pt x="26" y="326"/>
                  </a:lnTo>
                  <a:lnTo>
                    <a:pt x="26" y="351"/>
                  </a:lnTo>
                  <a:lnTo>
                    <a:pt x="126" y="376"/>
                  </a:lnTo>
                  <a:cubicBezTo>
                    <a:pt x="176" y="401"/>
                    <a:pt x="201" y="426"/>
                    <a:pt x="201" y="476"/>
                  </a:cubicBezTo>
                  <a:lnTo>
                    <a:pt x="251" y="627"/>
                  </a:lnTo>
                  <a:lnTo>
                    <a:pt x="377" y="802"/>
                  </a:lnTo>
                  <a:cubicBezTo>
                    <a:pt x="402" y="827"/>
                    <a:pt x="402" y="877"/>
                    <a:pt x="377" y="927"/>
                  </a:cubicBezTo>
                  <a:cubicBezTo>
                    <a:pt x="352" y="953"/>
                    <a:pt x="301" y="978"/>
                    <a:pt x="251" y="978"/>
                  </a:cubicBezTo>
                  <a:lnTo>
                    <a:pt x="151" y="978"/>
                  </a:lnTo>
                  <a:lnTo>
                    <a:pt x="101" y="1003"/>
                  </a:lnTo>
                  <a:lnTo>
                    <a:pt x="101" y="1028"/>
                  </a:lnTo>
                  <a:lnTo>
                    <a:pt x="226" y="1178"/>
                  </a:lnTo>
                  <a:lnTo>
                    <a:pt x="301" y="1153"/>
                  </a:lnTo>
                  <a:lnTo>
                    <a:pt x="327" y="1153"/>
                  </a:lnTo>
                  <a:lnTo>
                    <a:pt x="728" y="1028"/>
                  </a:lnTo>
                  <a:lnTo>
                    <a:pt x="778" y="1028"/>
                  </a:lnTo>
                  <a:lnTo>
                    <a:pt x="903" y="1053"/>
                  </a:lnTo>
                  <a:lnTo>
                    <a:pt x="1003" y="978"/>
                  </a:lnTo>
                  <a:lnTo>
                    <a:pt x="953" y="877"/>
                  </a:lnTo>
                  <a:lnTo>
                    <a:pt x="402" y="702"/>
                  </a:lnTo>
                  <a:cubicBezTo>
                    <a:pt x="352" y="677"/>
                    <a:pt x="327" y="652"/>
                    <a:pt x="327" y="627"/>
                  </a:cubicBezTo>
                  <a:cubicBezTo>
                    <a:pt x="301" y="577"/>
                    <a:pt x="327" y="552"/>
                    <a:pt x="352" y="501"/>
                  </a:cubicBezTo>
                  <a:lnTo>
                    <a:pt x="402" y="426"/>
                  </a:lnTo>
                  <a:lnTo>
                    <a:pt x="377" y="401"/>
                  </a:lnTo>
                  <a:lnTo>
                    <a:pt x="276" y="326"/>
                  </a:lnTo>
                  <a:cubicBezTo>
                    <a:pt x="251" y="301"/>
                    <a:pt x="226" y="251"/>
                    <a:pt x="226" y="226"/>
                  </a:cubicBezTo>
                  <a:cubicBezTo>
                    <a:pt x="226" y="176"/>
                    <a:pt x="251" y="151"/>
                    <a:pt x="276" y="125"/>
                  </a:cubicBezTo>
                  <a:lnTo>
                    <a:pt x="402" y="25"/>
                  </a:lnTo>
                  <a:lnTo>
                    <a:pt x="35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9"/>
            <p:cNvSpPr/>
            <p:nvPr/>
          </p:nvSpPr>
          <p:spPr>
            <a:xfrm>
              <a:off x="2994651" y="3833019"/>
              <a:ext cx="2142" cy="5693"/>
            </a:xfrm>
            <a:custGeom>
              <a:rect b="b" l="l" r="r" t="t"/>
              <a:pathLst>
                <a:path extrusionOk="0" h="202" w="76">
                  <a:moveTo>
                    <a:pt x="76" y="1"/>
                  </a:moveTo>
                  <a:lnTo>
                    <a:pt x="51" y="26"/>
                  </a:lnTo>
                  <a:lnTo>
                    <a:pt x="0" y="151"/>
                  </a:lnTo>
                  <a:lnTo>
                    <a:pt x="26" y="201"/>
                  </a:lnTo>
                  <a:lnTo>
                    <a:pt x="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9"/>
            <p:cNvSpPr/>
            <p:nvPr/>
          </p:nvSpPr>
          <p:spPr>
            <a:xfrm>
              <a:off x="2880925" y="3867630"/>
              <a:ext cx="48760" cy="38191"/>
            </a:xfrm>
            <a:custGeom>
              <a:rect b="b" l="l" r="r" t="t"/>
              <a:pathLst>
                <a:path extrusionOk="0" h="1355" w="1730">
                  <a:moveTo>
                    <a:pt x="1404" y="1"/>
                  </a:moveTo>
                  <a:lnTo>
                    <a:pt x="1354" y="26"/>
                  </a:lnTo>
                  <a:lnTo>
                    <a:pt x="1279" y="251"/>
                  </a:lnTo>
                  <a:lnTo>
                    <a:pt x="1279" y="276"/>
                  </a:lnTo>
                  <a:lnTo>
                    <a:pt x="1203" y="427"/>
                  </a:lnTo>
                  <a:cubicBezTo>
                    <a:pt x="1178" y="452"/>
                    <a:pt x="1128" y="477"/>
                    <a:pt x="1078" y="477"/>
                  </a:cubicBezTo>
                  <a:lnTo>
                    <a:pt x="903" y="477"/>
                  </a:lnTo>
                  <a:lnTo>
                    <a:pt x="677" y="427"/>
                  </a:lnTo>
                  <a:lnTo>
                    <a:pt x="452" y="627"/>
                  </a:lnTo>
                  <a:lnTo>
                    <a:pt x="126" y="1154"/>
                  </a:lnTo>
                  <a:lnTo>
                    <a:pt x="101" y="1179"/>
                  </a:lnTo>
                  <a:lnTo>
                    <a:pt x="0" y="1279"/>
                  </a:lnTo>
                  <a:lnTo>
                    <a:pt x="51" y="1279"/>
                  </a:lnTo>
                  <a:lnTo>
                    <a:pt x="677" y="1154"/>
                  </a:lnTo>
                  <a:lnTo>
                    <a:pt x="727" y="1154"/>
                  </a:lnTo>
                  <a:lnTo>
                    <a:pt x="903" y="1204"/>
                  </a:lnTo>
                  <a:lnTo>
                    <a:pt x="953" y="1229"/>
                  </a:lnTo>
                  <a:lnTo>
                    <a:pt x="1053" y="1329"/>
                  </a:lnTo>
                  <a:lnTo>
                    <a:pt x="1153" y="1354"/>
                  </a:lnTo>
                  <a:lnTo>
                    <a:pt x="1354" y="1304"/>
                  </a:lnTo>
                  <a:lnTo>
                    <a:pt x="1554" y="1154"/>
                  </a:lnTo>
                  <a:lnTo>
                    <a:pt x="1680" y="878"/>
                  </a:lnTo>
                  <a:lnTo>
                    <a:pt x="1730" y="602"/>
                  </a:lnTo>
                  <a:lnTo>
                    <a:pt x="1680" y="326"/>
                  </a:lnTo>
                  <a:lnTo>
                    <a:pt x="1554" y="101"/>
                  </a:lnTo>
                  <a:lnTo>
                    <a:pt x="14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9"/>
            <p:cNvSpPr/>
            <p:nvPr/>
          </p:nvSpPr>
          <p:spPr>
            <a:xfrm>
              <a:off x="2895750" y="4063319"/>
              <a:ext cx="16996" cy="34639"/>
            </a:xfrm>
            <a:custGeom>
              <a:rect b="b" l="l" r="r" t="t"/>
              <a:pathLst>
                <a:path extrusionOk="0" h="1229" w="603">
                  <a:moveTo>
                    <a:pt x="101" y="0"/>
                  </a:moveTo>
                  <a:lnTo>
                    <a:pt x="76" y="25"/>
                  </a:lnTo>
                  <a:lnTo>
                    <a:pt x="1" y="426"/>
                  </a:lnTo>
                  <a:lnTo>
                    <a:pt x="76" y="1178"/>
                  </a:lnTo>
                  <a:lnTo>
                    <a:pt x="126" y="1228"/>
                  </a:lnTo>
                  <a:lnTo>
                    <a:pt x="251" y="1178"/>
                  </a:lnTo>
                  <a:lnTo>
                    <a:pt x="276" y="1153"/>
                  </a:lnTo>
                  <a:lnTo>
                    <a:pt x="477" y="1128"/>
                  </a:lnTo>
                  <a:lnTo>
                    <a:pt x="577" y="1103"/>
                  </a:lnTo>
                  <a:lnTo>
                    <a:pt x="602" y="952"/>
                  </a:lnTo>
                  <a:lnTo>
                    <a:pt x="452" y="652"/>
                  </a:lnTo>
                  <a:lnTo>
                    <a:pt x="251" y="376"/>
                  </a:lnTo>
                  <a:lnTo>
                    <a:pt x="251" y="351"/>
                  </a:lnTo>
                  <a:lnTo>
                    <a:pt x="1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9"/>
            <p:cNvSpPr/>
            <p:nvPr/>
          </p:nvSpPr>
          <p:spPr>
            <a:xfrm>
              <a:off x="2943073" y="4098635"/>
              <a:ext cx="142729" cy="138473"/>
            </a:xfrm>
            <a:custGeom>
              <a:rect b="b" l="l" r="r" t="t"/>
              <a:pathLst>
                <a:path extrusionOk="0" h="4913" w="5064">
                  <a:moveTo>
                    <a:pt x="2683" y="0"/>
                  </a:moveTo>
                  <a:lnTo>
                    <a:pt x="2658" y="50"/>
                  </a:lnTo>
                  <a:lnTo>
                    <a:pt x="3059" y="401"/>
                  </a:lnTo>
                  <a:lnTo>
                    <a:pt x="3084" y="426"/>
                  </a:lnTo>
                  <a:lnTo>
                    <a:pt x="3234" y="727"/>
                  </a:lnTo>
                  <a:lnTo>
                    <a:pt x="3234" y="802"/>
                  </a:lnTo>
                  <a:lnTo>
                    <a:pt x="3109" y="1153"/>
                  </a:lnTo>
                  <a:lnTo>
                    <a:pt x="3084" y="1228"/>
                  </a:lnTo>
                  <a:lnTo>
                    <a:pt x="2808" y="1404"/>
                  </a:lnTo>
                  <a:lnTo>
                    <a:pt x="2733" y="1429"/>
                  </a:lnTo>
                  <a:lnTo>
                    <a:pt x="2432" y="1379"/>
                  </a:lnTo>
                  <a:lnTo>
                    <a:pt x="2357" y="1354"/>
                  </a:lnTo>
                  <a:lnTo>
                    <a:pt x="2282" y="1278"/>
                  </a:lnTo>
                  <a:lnTo>
                    <a:pt x="2282" y="1328"/>
                  </a:lnTo>
                  <a:lnTo>
                    <a:pt x="2231" y="1404"/>
                  </a:lnTo>
                  <a:lnTo>
                    <a:pt x="2081" y="1529"/>
                  </a:lnTo>
                  <a:lnTo>
                    <a:pt x="2031" y="1554"/>
                  </a:lnTo>
                  <a:lnTo>
                    <a:pt x="1881" y="1554"/>
                  </a:lnTo>
                  <a:lnTo>
                    <a:pt x="1705" y="1654"/>
                  </a:lnTo>
                  <a:lnTo>
                    <a:pt x="1555" y="1830"/>
                  </a:lnTo>
                  <a:lnTo>
                    <a:pt x="1455" y="2005"/>
                  </a:lnTo>
                  <a:lnTo>
                    <a:pt x="1279" y="2481"/>
                  </a:lnTo>
                  <a:cubicBezTo>
                    <a:pt x="1279" y="2532"/>
                    <a:pt x="1229" y="2557"/>
                    <a:pt x="1179" y="2557"/>
                  </a:cubicBezTo>
                  <a:lnTo>
                    <a:pt x="703" y="2607"/>
                  </a:lnTo>
                  <a:lnTo>
                    <a:pt x="201" y="3183"/>
                  </a:lnTo>
                  <a:lnTo>
                    <a:pt x="1" y="3860"/>
                  </a:lnTo>
                  <a:lnTo>
                    <a:pt x="126" y="4035"/>
                  </a:lnTo>
                  <a:lnTo>
                    <a:pt x="126" y="3860"/>
                  </a:lnTo>
                  <a:cubicBezTo>
                    <a:pt x="126" y="3835"/>
                    <a:pt x="151" y="3785"/>
                    <a:pt x="201" y="3760"/>
                  </a:cubicBezTo>
                  <a:cubicBezTo>
                    <a:pt x="214" y="3747"/>
                    <a:pt x="233" y="3741"/>
                    <a:pt x="255" y="3741"/>
                  </a:cubicBezTo>
                  <a:cubicBezTo>
                    <a:pt x="277" y="3741"/>
                    <a:pt x="302" y="3747"/>
                    <a:pt x="327" y="3760"/>
                  </a:cubicBezTo>
                  <a:lnTo>
                    <a:pt x="878" y="4110"/>
                  </a:lnTo>
                  <a:lnTo>
                    <a:pt x="903" y="4136"/>
                  </a:lnTo>
                  <a:lnTo>
                    <a:pt x="1003" y="4286"/>
                  </a:lnTo>
                  <a:lnTo>
                    <a:pt x="1028" y="4386"/>
                  </a:lnTo>
                  <a:lnTo>
                    <a:pt x="978" y="4511"/>
                  </a:lnTo>
                  <a:lnTo>
                    <a:pt x="953" y="4562"/>
                  </a:lnTo>
                  <a:lnTo>
                    <a:pt x="803" y="4687"/>
                  </a:lnTo>
                  <a:lnTo>
                    <a:pt x="728" y="4812"/>
                  </a:lnTo>
                  <a:lnTo>
                    <a:pt x="753" y="4887"/>
                  </a:lnTo>
                  <a:lnTo>
                    <a:pt x="878" y="4912"/>
                  </a:lnTo>
                  <a:lnTo>
                    <a:pt x="1655" y="4862"/>
                  </a:lnTo>
                  <a:lnTo>
                    <a:pt x="1856" y="4787"/>
                  </a:lnTo>
                  <a:lnTo>
                    <a:pt x="3610" y="3835"/>
                  </a:lnTo>
                  <a:lnTo>
                    <a:pt x="3660" y="3534"/>
                  </a:lnTo>
                  <a:lnTo>
                    <a:pt x="3660" y="3384"/>
                  </a:lnTo>
                  <a:cubicBezTo>
                    <a:pt x="3660" y="3334"/>
                    <a:pt x="3685" y="3308"/>
                    <a:pt x="3735" y="3283"/>
                  </a:cubicBezTo>
                  <a:cubicBezTo>
                    <a:pt x="3748" y="3271"/>
                    <a:pt x="3767" y="3265"/>
                    <a:pt x="3789" y="3265"/>
                  </a:cubicBezTo>
                  <a:cubicBezTo>
                    <a:pt x="3810" y="3265"/>
                    <a:pt x="3836" y="3271"/>
                    <a:pt x="3861" y="3283"/>
                  </a:cubicBezTo>
                  <a:lnTo>
                    <a:pt x="4011" y="3384"/>
                  </a:lnTo>
                  <a:lnTo>
                    <a:pt x="4036" y="3409"/>
                  </a:lnTo>
                  <a:lnTo>
                    <a:pt x="4337" y="3684"/>
                  </a:lnTo>
                  <a:lnTo>
                    <a:pt x="4412" y="3659"/>
                  </a:lnTo>
                  <a:lnTo>
                    <a:pt x="4537" y="3434"/>
                  </a:lnTo>
                  <a:lnTo>
                    <a:pt x="4913" y="2657"/>
                  </a:lnTo>
                  <a:lnTo>
                    <a:pt x="4988" y="2306"/>
                  </a:lnTo>
                  <a:lnTo>
                    <a:pt x="5064" y="1980"/>
                  </a:lnTo>
                  <a:lnTo>
                    <a:pt x="5013" y="1704"/>
                  </a:lnTo>
                  <a:lnTo>
                    <a:pt x="4462" y="802"/>
                  </a:lnTo>
                  <a:lnTo>
                    <a:pt x="4462" y="752"/>
                  </a:lnTo>
                  <a:lnTo>
                    <a:pt x="4186" y="927"/>
                  </a:lnTo>
                  <a:lnTo>
                    <a:pt x="4161" y="927"/>
                  </a:lnTo>
                  <a:lnTo>
                    <a:pt x="4086" y="953"/>
                  </a:lnTo>
                  <a:lnTo>
                    <a:pt x="3961" y="953"/>
                  </a:lnTo>
                  <a:lnTo>
                    <a:pt x="3836" y="852"/>
                  </a:lnTo>
                  <a:lnTo>
                    <a:pt x="3810" y="802"/>
                  </a:lnTo>
                  <a:lnTo>
                    <a:pt x="3635" y="451"/>
                  </a:lnTo>
                  <a:lnTo>
                    <a:pt x="3460" y="376"/>
                  </a:lnTo>
                  <a:lnTo>
                    <a:pt x="3435" y="351"/>
                  </a:lnTo>
                  <a:lnTo>
                    <a:pt x="3184" y="151"/>
                  </a:lnTo>
                  <a:lnTo>
                    <a:pt x="28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9"/>
            <p:cNvSpPr/>
            <p:nvPr/>
          </p:nvSpPr>
          <p:spPr>
            <a:xfrm>
              <a:off x="3020779" y="3818899"/>
              <a:ext cx="4989" cy="11330"/>
            </a:xfrm>
            <a:custGeom>
              <a:rect b="b" l="l" r="r" t="t"/>
              <a:pathLst>
                <a:path extrusionOk="0" h="402" w="177">
                  <a:moveTo>
                    <a:pt x="1" y="0"/>
                  </a:moveTo>
                  <a:lnTo>
                    <a:pt x="26" y="276"/>
                  </a:lnTo>
                  <a:lnTo>
                    <a:pt x="26" y="301"/>
                  </a:lnTo>
                  <a:lnTo>
                    <a:pt x="1" y="376"/>
                  </a:lnTo>
                  <a:lnTo>
                    <a:pt x="26" y="401"/>
                  </a:lnTo>
                  <a:lnTo>
                    <a:pt x="101" y="376"/>
                  </a:lnTo>
                  <a:lnTo>
                    <a:pt x="176" y="351"/>
                  </a:lnTo>
                  <a:lnTo>
                    <a:pt x="176" y="201"/>
                  </a:lnTo>
                  <a:lnTo>
                    <a:pt x="51" y="25"/>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9"/>
            <p:cNvSpPr/>
            <p:nvPr/>
          </p:nvSpPr>
          <p:spPr>
            <a:xfrm>
              <a:off x="3833860" y="4005370"/>
              <a:ext cx="13444" cy="14177"/>
            </a:xfrm>
            <a:custGeom>
              <a:rect b="b" l="l" r="r" t="t"/>
              <a:pathLst>
                <a:path extrusionOk="0" h="503" w="477">
                  <a:moveTo>
                    <a:pt x="326" y="1"/>
                  </a:moveTo>
                  <a:lnTo>
                    <a:pt x="150" y="26"/>
                  </a:lnTo>
                  <a:lnTo>
                    <a:pt x="25" y="101"/>
                  </a:lnTo>
                  <a:lnTo>
                    <a:pt x="0" y="151"/>
                  </a:lnTo>
                  <a:lnTo>
                    <a:pt x="251" y="427"/>
                  </a:lnTo>
                  <a:lnTo>
                    <a:pt x="276" y="502"/>
                  </a:lnTo>
                  <a:lnTo>
                    <a:pt x="401" y="377"/>
                  </a:lnTo>
                  <a:lnTo>
                    <a:pt x="476" y="176"/>
                  </a:lnTo>
                  <a:lnTo>
                    <a:pt x="451" y="51"/>
                  </a:lnTo>
                  <a:lnTo>
                    <a:pt x="3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9"/>
            <p:cNvSpPr/>
            <p:nvPr/>
          </p:nvSpPr>
          <p:spPr>
            <a:xfrm>
              <a:off x="3030672" y="3840798"/>
              <a:ext cx="10626" cy="16263"/>
            </a:xfrm>
            <a:custGeom>
              <a:rect b="b" l="l" r="r" t="t"/>
              <a:pathLst>
                <a:path extrusionOk="0" h="577" w="377">
                  <a:moveTo>
                    <a:pt x="1" y="0"/>
                  </a:moveTo>
                  <a:lnTo>
                    <a:pt x="1" y="25"/>
                  </a:lnTo>
                  <a:lnTo>
                    <a:pt x="176" y="326"/>
                  </a:lnTo>
                  <a:lnTo>
                    <a:pt x="176" y="351"/>
                  </a:lnTo>
                  <a:lnTo>
                    <a:pt x="226" y="527"/>
                  </a:lnTo>
                  <a:lnTo>
                    <a:pt x="377" y="577"/>
                  </a:lnTo>
                  <a:lnTo>
                    <a:pt x="201" y="151"/>
                  </a:lnTo>
                  <a:lnTo>
                    <a:pt x="76" y="75"/>
                  </a:lnTo>
                  <a:lnTo>
                    <a:pt x="26" y="50"/>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9"/>
            <p:cNvSpPr/>
            <p:nvPr/>
          </p:nvSpPr>
          <p:spPr>
            <a:xfrm>
              <a:off x="3805590" y="4114869"/>
              <a:ext cx="38895" cy="33935"/>
            </a:xfrm>
            <a:custGeom>
              <a:rect b="b" l="l" r="r" t="t"/>
              <a:pathLst>
                <a:path extrusionOk="0" h="1204" w="1380">
                  <a:moveTo>
                    <a:pt x="602" y="1"/>
                  </a:moveTo>
                  <a:lnTo>
                    <a:pt x="326" y="26"/>
                  </a:lnTo>
                  <a:lnTo>
                    <a:pt x="51" y="176"/>
                  </a:lnTo>
                  <a:lnTo>
                    <a:pt x="1" y="251"/>
                  </a:lnTo>
                  <a:lnTo>
                    <a:pt x="76" y="351"/>
                  </a:lnTo>
                  <a:lnTo>
                    <a:pt x="201" y="427"/>
                  </a:lnTo>
                  <a:lnTo>
                    <a:pt x="251" y="452"/>
                  </a:lnTo>
                  <a:lnTo>
                    <a:pt x="351" y="577"/>
                  </a:lnTo>
                  <a:lnTo>
                    <a:pt x="351" y="602"/>
                  </a:lnTo>
                  <a:lnTo>
                    <a:pt x="427" y="778"/>
                  </a:lnTo>
                  <a:lnTo>
                    <a:pt x="577" y="903"/>
                  </a:lnTo>
                  <a:lnTo>
                    <a:pt x="828" y="978"/>
                  </a:lnTo>
                  <a:lnTo>
                    <a:pt x="853" y="1003"/>
                  </a:lnTo>
                  <a:lnTo>
                    <a:pt x="1028" y="1078"/>
                  </a:lnTo>
                  <a:lnTo>
                    <a:pt x="1078" y="1128"/>
                  </a:lnTo>
                  <a:lnTo>
                    <a:pt x="1128" y="1204"/>
                  </a:lnTo>
                  <a:lnTo>
                    <a:pt x="1204" y="1204"/>
                  </a:lnTo>
                  <a:lnTo>
                    <a:pt x="1379" y="1153"/>
                  </a:lnTo>
                  <a:lnTo>
                    <a:pt x="1379" y="1128"/>
                  </a:lnTo>
                  <a:lnTo>
                    <a:pt x="1329" y="1053"/>
                  </a:lnTo>
                  <a:lnTo>
                    <a:pt x="1254" y="1003"/>
                  </a:lnTo>
                  <a:lnTo>
                    <a:pt x="1103" y="978"/>
                  </a:lnTo>
                  <a:cubicBezTo>
                    <a:pt x="1053" y="953"/>
                    <a:pt x="1028" y="903"/>
                    <a:pt x="1028" y="853"/>
                  </a:cubicBezTo>
                  <a:lnTo>
                    <a:pt x="1053" y="652"/>
                  </a:lnTo>
                  <a:lnTo>
                    <a:pt x="778" y="126"/>
                  </a:lnTo>
                  <a:lnTo>
                    <a:pt x="60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9"/>
            <p:cNvSpPr/>
            <p:nvPr/>
          </p:nvSpPr>
          <p:spPr>
            <a:xfrm>
              <a:off x="3853617" y="4150185"/>
              <a:ext cx="6398" cy="6398"/>
            </a:xfrm>
            <a:custGeom>
              <a:rect b="b" l="l" r="r" t="t"/>
              <a:pathLst>
                <a:path extrusionOk="0" h="227" w="227">
                  <a:moveTo>
                    <a:pt x="151" y="1"/>
                  </a:moveTo>
                  <a:lnTo>
                    <a:pt x="76" y="51"/>
                  </a:lnTo>
                  <a:lnTo>
                    <a:pt x="1" y="176"/>
                  </a:lnTo>
                  <a:lnTo>
                    <a:pt x="51" y="201"/>
                  </a:lnTo>
                  <a:lnTo>
                    <a:pt x="151" y="226"/>
                  </a:lnTo>
                  <a:lnTo>
                    <a:pt x="226" y="226"/>
                  </a:lnTo>
                  <a:lnTo>
                    <a:pt x="201" y="151"/>
                  </a:lnTo>
                  <a:lnTo>
                    <a:pt x="176" y="76"/>
                  </a:lnTo>
                  <a:lnTo>
                    <a:pt x="1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9"/>
            <p:cNvSpPr/>
            <p:nvPr/>
          </p:nvSpPr>
          <p:spPr>
            <a:xfrm>
              <a:off x="2940959" y="3804778"/>
              <a:ext cx="36049" cy="31793"/>
            </a:xfrm>
            <a:custGeom>
              <a:rect b="b" l="l" r="r" t="t"/>
              <a:pathLst>
                <a:path extrusionOk="0" h="1128" w="1279">
                  <a:moveTo>
                    <a:pt x="527" y="0"/>
                  </a:moveTo>
                  <a:lnTo>
                    <a:pt x="452" y="25"/>
                  </a:lnTo>
                  <a:lnTo>
                    <a:pt x="402" y="100"/>
                  </a:lnTo>
                  <a:lnTo>
                    <a:pt x="377" y="125"/>
                  </a:lnTo>
                  <a:lnTo>
                    <a:pt x="201" y="201"/>
                  </a:lnTo>
                  <a:lnTo>
                    <a:pt x="126" y="326"/>
                  </a:lnTo>
                  <a:lnTo>
                    <a:pt x="76" y="376"/>
                  </a:lnTo>
                  <a:lnTo>
                    <a:pt x="1" y="426"/>
                  </a:lnTo>
                  <a:lnTo>
                    <a:pt x="176" y="426"/>
                  </a:lnTo>
                  <a:lnTo>
                    <a:pt x="652" y="401"/>
                  </a:lnTo>
                  <a:lnTo>
                    <a:pt x="753" y="376"/>
                  </a:lnTo>
                  <a:lnTo>
                    <a:pt x="853" y="401"/>
                  </a:lnTo>
                  <a:lnTo>
                    <a:pt x="903" y="476"/>
                  </a:lnTo>
                  <a:lnTo>
                    <a:pt x="928" y="627"/>
                  </a:lnTo>
                  <a:cubicBezTo>
                    <a:pt x="928" y="677"/>
                    <a:pt x="903" y="727"/>
                    <a:pt x="853" y="727"/>
                  </a:cubicBezTo>
                  <a:lnTo>
                    <a:pt x="702" y="802"/>
                  </a:lnTo>
                  <a:lnTo>
                    <a:pt x="677" y="1128"/>
                  </a:lnTo>
                  <a:lnTo>
                    <a:pt x="728" y="1103"/>
                  </a:lnTo>
                  <a:lnTo>
                    <a:pt x="1053" y="1028"/>
                  </a:lnTo>
                  <a:lnTo>
                    <a:pt x="1254" y="877"/>
                  </a:lnTo>
                  <a:lnTo>
                    <a:pt x="1279" y="652"/>
                  </a:lnTo>
                  <a:lnTo>
                    <a:pt x="1254" y="602"/>
                  </a:lnTo>
                  <a:lnTo>
                    <a:pt x="1179" y="551"/>
                  </a:lnTo>
                  <a:lnTo>
                    <a:pt x="1154" y="551"/>
                  </a:lnTo>
                  <a:lnTo>
                    <a:pt x="1028" y="476"/>
                  </a:lnTo>
                  <a:lnTo>
                    <a:pt x="953" y="376"/>
                  </a:lnTo>
                  <a:lnTo>
                    <a:pt x="928" y="175"/>
                  </a:lnTo>
                  <a:lnTo>
                    <a:pt x="803" y="50"/>
                  </a:lnTo>
                  <a:lnTo>
                    <a:pt x="5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9"/>
            <p:cNvSpPr/>
            <p:nvPr/>
          </p:nvSpPr>
          <p:spPr>
            <a:xfrm>
              <a:off x="3012323" y="3874705"/>
              <a:ext cx="62176" cy="52988"/>
            </a:xfrm>
            <a:custGeom>
              <a:rect b="b" l="l" r="r" t="t"/>
              <a:pathLst>
                <a:path extrusionOk="0" h="1880" w="2206">
                  <a:moveTo>
                    <a:pt x="1128" y="0"/>
                  </a:moveTo>
                  <a:lnTo>
                    <a:pt x="1053" y="50"/>
                  </a:lnTo>
                  <a:lnTo>
                    <a:pt x="1078" y="176"/>
                  </a:lnTo>
                  <a:lnTo>
                    <a:pt x="1203" y="351"/>
                  </a:lnTo>
                  <a:lnTo>
                    <a:pt x="1228" y="426"/>
                  </a:lnTo>
                  <a:lnTo>
                    <a:pt x="1228" y="602"/>
                  </a:lnTo>
                  <a:lnTo>
                    <a:pt x="1203" y="652"/>
                  </a:lnTo>
                  <a:lnTo>
                    <a:pt x="1128" y="802"/>
                  </a:lnTo>
                  <a:lnTo>
                    <a:pt x="1053" y="852"/>
                  </a:lnTo>
                  <a:lnTo>
                    <a:pt x="877" y="903"/>
                  </a:lnTo>
                  <a:lnTo>
                    <a:pt x="877" y="928"/>
                  </a:lnTo>
                  <a:lnTo>
                    <a:pt x="852" y="978"/>
                  </a:lnTo>
                  <a:lnTo>
                    <a:pt x="727" y="1128"/>
                  </a:lnTo>
                  <a:lnTo>
                    <a:pt x="677" y="1178"/>
                  </a:lnTo>
                  <a:lnTo>
                    <a:pt x="276" y="1329"/>
                  </a:lnTo>
                  <a:lnTo>
                    <a:pt x="0" y="1329"/>
                  </a:lnTo>
                  <a:lnTo>
                    <a:pt x="0" y="1354"/>
                  </a:lnTo>
                  <a:lnTo>
                    <a:pt x="25" y="1404"/>
                  </a:lnTo>
                  <a:lnTo>
                    <a:pt x="176" y="1454"/>
                  </a:lnTo>
                  <a:lnTo>
                    <a:pt x="426" y="1429"/>
                  </a:lnTo>
                  <a:lnTo>
                    <a:pt x="652" y="1304"/>
                  </a:lnTo>
                  <a:lnTo>
                    <a:pt x="677" y="1278"/>
                  </a:lnTo>
                  <a:lnTo>
                    <a:pt x="1253" y="1203"/>
                  </a:lnTo>
                  <a:lnTo>
                    <a:pt x="1328" y="1203"/>
                  </a:lnTo>
                  <a:lnTo>
                    <a:pt x="1955" y="1554"/>
                  </a:lnTo>
                  <a:lnTo>
                    <a:pt x="1980" y="1604"/>
                  </a:lnTo>
                  <a:lnTo>
                    <a:pt x="2030" y="1679"/>
                  </a:lnTo>
                  <a:lnTo>
                    <a:pt x="2055" y="1780"/>
                  </a:lnTo>
                  <a:lnTo>
                    <a:pt x="2005" y="1880"/>
                  </a:lnTo>
                  <a:lnTo>
                    <a:pt x="2005" y="1880"/>
                  </a:lnTo>
                  <a:lnTo>
                    <a:pt x="2206" y="1679"/>
                  </a:lnTo>
                  <a:lnTo>
                    <a:pt x="2181" y="1354"/>
                  </a:lnTo>
                  <a:lnTo>
                    <a:pt x="1905" y="1253"/>
                  </a:lnTo>
                  <a:lnTo>
                    <a:pt x="1654" y="1253"/>
                  </a:lnTo>
                  <a:lnTo>
                    <a:pt x="1604" y="1228"/>
                  </a:lnTo>
                  <a:lnTo>
                    <a:pt x="1504" y="1178"/>
                  </a:lnTo>
                  <a:cubicBezTo>
                    <a:pt x="1454" y="1178"/>
                    <a:pt x="1429" y="1128"/>
                    <a:pt x="1429" y="1103"/>
                  </a:cubicBezTo>
                  <a:lnTo>
                    <a:pt x="1379" y="852"/>
                  </a:lnTo>
                  <a:lnTo>
                    <a:pt x="1379" y="802"/>
                  </a:lnTo>
                  <a:lnTo>
                    <a:pt x="1429" y="677"/>
                  </a:lnTo>
                  <a:lnTo>
                    <a:pt x="1479" y="627"/>
                  </a:lnTo>
                  <a:lnTo>
                    <a:pt x="1754" y="426"/>
                  </a:lnTo>
                  <a:lnTo>
                    <a:pt x="1805" y="401"/>
                  </a:lnTo>
                  <a:lnTo>
                    <a:pt x="1880" y="401"/>
                  </a:lnTo>
                  <a:lnTo>
                    <a:pt x="1704" y="226"/>
                  </a:lnTo>
                  <a:lnTo>
                    <a:pt x="1404" y="75"/>
                  </a:lnTo>
                  <a:lnTo>
                    <a:pt x="112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9"/>
            <p:cNvSpPr/>
            <p:nvPr/>
          </p:nvSpPr>
          <p:spPr>
            <a:xfrm>
              <a:off x="2927543" y="3970055"/>
              <a:ext cx="48055" cy="38191"/>
            </a:xfrm>
            <a:custGeom>
              <a:rect b="b" l="l" r="r" t="t"/>
              <a:pathLst>
                <a:path extrusionOk="0" h="1355" w="1705">
                  <a:moveTo>
                    <a:pt x="452" y="1"/>
                  </a:moveTo>
                  <a:lnTo>
                    <a:pt x="276" y="26"/>
                  </a:lnTo>
                  <a:lnTo>
                    <a:pt x="176" y="76"/>
                  </a:lnTo>
                  <a:lnTo>
                    <a:pt x="101" y="101"/>
                  </a:lnTo>
                  <a:lnTo>
                    <a:pt x="1" y="101"/>
                  </a:lnTo>
                  <a:lnTo>
                    <a:pt x="326" y="452"/>
                  </a:lnTo>
                  <a:lnTo>
                    <a:pt x="326" y="477"/>
                  </a:lnTo>
                  <a:lnTo>
                    <a:pt x="502" y="803"/>
                  </a:lnTo>
                  <a:lnTo>
                    <a:pt x="527" y="828"/>
                  </a:lnTo>
                  <a:lnTo>
                    <a:pt x="552" y="978"/>
                  </a:lnTo>
                  <a:lnTo>
                    <a:pt x="602" y="1028"/>
                  </a:lnTo>
                  <a:lnTo>
                    <a:pt x="677" y="1003"/>
                  </a:lnTo>
                  <a:lnTo>
                    <a:pt x="803" y="903"/>
                  </a:lnTo>
                  <a:lnTo>
                    <a:pt x="878" y="878"/>
                  </a:lnTo>
                  <a:lnTo>
                    <a:pt x="1078" y="878"/>
                  </a:lnTo>
                  <a:cubicBezTo>
                    <a:pt x="1128" y="878"/>
                    <a:pt x="1178" y="903"/>
                    <a:pt x="1178" y="953"/>
                  </a:cubicBezTo>
                  <a:lnTo>
                    <a:pt x="1354" y="1204"/>
                  </a:lnTo>
                  <a:lnTo>
                    <a:pt x="1529" y="1354"/>
                  </a:lnTo>
                  <a:lnTo>
                    <a:pt x="1655" y="1354"/>
                  </a:lnTo>
                  <a:lnTo>
                    <a:pt x="1705" y="1229"/>
                  </a:lnTo>
                  <a:lnTo>
                    <a:pt x="1705" y="1003"/>
                  </a:lnTo>
                  <a:lnTo>
                    <a:pt x="1655" y="828"/>
                  </a:lnTo>
                  <a:lnTo>
                    <a:pt x="1630" y="778"/>
                  </a:lnTo>
                  <a:lnTo>
                    <a:pt x="1630" y="552"/>
                  </a:lnTo>
                  <a:lnTo>
                    <a:pt x="1579" y="477"/>
                  </a:lnTo>
                  <a:lnTo>
                    <a:pt x="1504" y="377"/>
                  </a:lnTo>
                  <a:lnTo>
                    <a:pt x="1354" y="352"/>
                  </a:lnTo>
                  <a:lnTo>
                    <a:pt x="1128" y="327"/>
                  </a:lnTo>
                  <a:lnTo>
                    <a:pt x="1103" y="327"/>
                  </a:lnTo>
                  <a:lnTo>
                    <a:pt x="928" y="226"/>
                  </a:lnTo>
                  <a:lnTo>
                    <a:pt x="878" y="201"/>
                  </a:lnTo>
                  <a:lnTo>
                    <a:pt x="803" y="101"/>
                  </a:lnTo>
                  <a:lnTo>
                    <a:pt x="652" y="51"/>
                  </a:lnTo>
                  <a:lnTo>
                    <a:pt x="4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9"/>
            <p:cNvSpPr/>
            <p:nvPr/>
          </p:nvSpPr>
          <p:spPr>
            <a:xfrm>
              <a:off x="2950852" y="4035754"/>
              <a:ext cx="31821" cy="30412"/>
            </a:xfrm>
            <a:custGeom>
              <a:rect b="b" l="l" r="r" t="t"/>
              <a:pathLst>
                <a:path extrusionOk="0" h="1079" w="1129">
                  <a:moveTo>
                    <a:pt x="502" y="1"/>
                  </a:moveTo>
                  <a:lnTo>
                    <a:pt x="176" y="226"/>
                  </a:lnTo>
                  <a:lnTo>
                    <a:pt x="126" y="326"/>
                  </a:lnTo>
                  <a:lnTo>
                    <a:pt x="76" y="351"/>
                  </a:lnTo>
                  <a:lnTo>
                    <a:pt x="1" y="402"/>
                  </a:lnTo>
                  <a:lnTo>
                    <a:pt x="126" y="477"/>
                  </a:lnTo>
                  <a:cubicBezTo>
                    <a:pt x="176" y="502"/>
                    <a:pt x="201" y="552"/>
                    <a:pt x="201" y="602"/>
                  </a:cubicBezTo>
                  <a:lnTo>
                    <a:pt x="151" y="1078"/>
                  </a:lnTo>
                  <a:lnTo>
                    <a:pt x="301" y="1003"/>
                  </a:lnTo>
                  <a:lnTo>
                    <a:pt x="351" y="978"/>
                  </a:lnTo>
                  <a:lnTo>
                    <a:pt x="477" y="953"/>
                  </a:lnTo>
                  <a:lnTo>
                    <a:pt x="502" y="928"/>
                  </a:lnTo>
                  <a:lnTo>
                    <a:pt x="552" y="878"/>
                  </a:lnTo>
                  <a:lnTo>
                    <a:pt x="652" y="828"/>
                  </a:lnTo>
                  <a:lnTo>
                    <a:pt x="752" y="828"/>
                  </a:lnTo>
                  <a:lnTo>
                    <a:pt x="878" y="878"/>
                  </a:lnTo>
                  <a:lnTo>
                    <a:pt x="928" y="878"/>
                  </a:lnTo>
                  <a:lnTo>
                    <a:pt x="978" y="778"/>
                  </a:lnTo>
                  <a:lnTo>
                    <a:pt x="1028" y="752"/>
                  </a:lnTo>
                  <a:lnTo>
                    <a:pt x="1128" y="702"/>
                  </a:lnTo>
                  <a:lnTo>
                    <a:pt x="1078" y="627"/>
                  </a:lnTo>
                  <a:lnTo>
                    <a:pt x="1028" y="351"/>
                  </a:lnTo>
                  <a:lnTo>
                    <a:pt x="928" y="226"/>
                  </a:lnTo>
                  <a:lnTo>
                    <a:pt x="702" y="402"/>
                  </a:lnTo>
                  <a:cubicBezTo>
                    <a:pt x="677" y="427"/>
                    <a:pt x="627" y="427"/>
                    <a:pt x="602" y="427"/>
                  </a:cubicBezTo>
                  <a:cubicBezTo>
                    <a:pt x="552" y="402"/>
                    <a:pt x="527" y="377"/>
                    <a:pt x="527" y="326"/>
                  </a:cubicBezTo>
                  <a:lnTo>
                    <a:pt x="502" y="226"/>
                  </a:lnTo>
                  <a:lnTo>
                    <a:pt x="502" y="151"/>
                  </a:lnTo>
                  <a:lnTo>
                    <a:pt x="577" y="26"/>
                  </a:lnTo>
                  <a:lnTo>
                    <a:pt x="5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9"/>
            <p:cNvSpPr/>
            <p:nvPr/>
          </p:nvSpPr>
          <p:spPr>
            <a:xfrm>
              <a:off x="3820415" y="4026566"/>
              <a:ext cx="37486" cy="62909"/>
            </a:xfrm>
            <a:custGeom>
              <a:rect b="b" l="l" r="r" t="t"/>
              <a:pathLst>
                <a:path extrusionOk="0" h="2232" w="1330">
                  <a:moveTo>
                    <a:pt x="703" y="1"/>
                  </a:moveTo>
                  <a:lnTo>
                    <a:pt x="602" y="377"/>
                  </a:lnTo>
                  <a:lnTo>
                    <a:pt x="602" y="402"/>
                  </a:lnTo>
                  <a:lnTo>
                    <a:pt x="552" y="527"/>
                  </a:lnTo>
                  <a:lnTo>
                    <a:pt x="502" y="577"/>
                  </a:lnTo>
                  <a:lnTo>
                    <a:pt x="151" y="828"/>
                  </a:lnTo>
                  <a:lnTo>
                    <a:pt x="101" y="903"/>
                  </a:lnTo>
                  <a:lnTo>
                    <a:pt x="1" y="1279"/>
                  </a:lnTo>
                  <a:lnTo>
                    <a:pt x="51" y="1505"/>
                  </a:lnTo>
                  <a:lnTo>
                    <a:pt x="703" y="2156"/>
                  </a:lnTo>
                  <a:lnTo>
                    <a:pt x="878" y="2231"/>
                  </a:lnTo>
                  <a:lnTo>
                    <a:pt x="1003" y="2231"/>
                  </a:lnTo>
                  <a:lnTo>
                    <a:pt x="1129" y="2081"/>
                  </a:lnTo>
                  <a:lnTo>
                    <a:pt x="1279" y="1780"/>
                  </a:lnTo>
                  <a:lnTo>
                    <a:pt x="1329" y="1479"/>
                  </a:lnTo>
                  <a:lnTo>
                    <a:pt x="1304" y="1179"/>
                  </a:lnTo>
                  <a:lnTo>
                    <a:pt x="1154" y="602"/>
                  </a:lnTo>
                  <a:lnTo>
                    <a:pt x="1028" y="276"/>
                  </a:lnTo>
                  <a:lnTo>
                    <a:pt x="878" y="51"/>
                  </a:lnTo>
                  <a:lnTo>
                    <a:pt x="728" y="26"/>
                  </a:lnTo>
                  <a:lnTo>
                    <a:pt x="7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9"/>
            <p:cNvSpPr/>
            <p:nvPr/>
          </p:nvSpPr>
          <p:spPr>
            <a:xfrm>
              <a:off x="4525407" y="3756018"/>
              <a:ext cx="13444" cy="16996"/>
            </a:xfrm>
            <a:custGeom>
              <a:rect b="b" l="l" r="r" t="t"/>
              <a:pathLst>
                <a:path extrusionOk="0" h="603" w="477">
                  <a:moveTo>
                    <a:pt x="76" y="1"/>
                  </a:moveTo>
                  <a:lnTo>
                    <a:pt x="1" y="76"/>
                  </a:lnTo>
                  <a:lnTo>
                    <a:pt x="1" y="276"/>
                  </a:lnTo>
                  <a:lnTo>
                    <a:pt x="126" y="427"/>
                  </a:lnTo>
                  <a:lnTo>
                    <a:pt x="452" y="602"/>
                  </a:lnTo>
                  <a:lnTo>
                    <a:pt x="452" y="477"/>
                  </a:lnTo>
                  <a:lnTo>
                    <a:pt x="477" y="427"/>
                  </a:lnTo>
                  <a:lnTo>
                    <a:pt x="477" y="402"/>
                  </a:lnTo>
                  <a:lnTo>
                    <a:pt x="301" y="226"/>
                  </a:lnTo>
                  <a:lnTo>
                    <a:pt x="151" y="26"/>
                  </a:lnTo>
                  <a:lnTo>
                    <a:pt x="7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9"/>
            <p:cNvSpPr/>
            <p:nvPr/>
          </p:nvSpPr>
          <p:spPr>
            <a:xfrm>
              <a:off x="4473124" y="3641587"/>
              <a:ext cx="126494" cy="142729"/>
            </a:xfrm>
            <a:custGeom>
              <a:rect b="b" l="l" r="r" t="t"/>
              <a:pathLst>
                <a:path extrusionOk="0" h="5064" w="4488">
                  <a:moveTo>
                    <a:pt x="2131" y="1"/>
                  </a:moveTo>
                  <a:lnTo>
                    <a:pt x="1730" y="176"/>
                  </a:lnTo>
                  <a:lnTo>
                    <a:pt x="1404" y="427"/>
                  </a:lnTo>
                  <a:lnTo>
                    <a:pt x="1154" y="727"/>
                  </a:lnTo>
                  <a:lnTo>
                    <a:pt x="953" y="2081"/>
                  </a:lnTo>
                  <a:lnTo>
                    <a:pt x="953" y="2131"/>
                  </a:lnTo>
                  <a:lnTo>
                    <a:pt x="678" y="2532"/>
                  </a:lnTo>
                  <a:lnTo>
                    <a:pt x="377" y="2883"/>
                  </a:lnTo>
                  <a:lnTo>
                    <a:pt x="226" y="3158"/>
                  </a:lnTo>
                  <a:lnTo>
                    <a:pt x="226" y="3459"/>
                  </a:lnTo>
                  <a:lnTo>
                    <a:pt x="201" y="3484"/>
                  </a:lnTo>
                  <a:lnTo>
                    <a:pt x="76" y="4086"/>
                  </a:lnTo>
                  <a:lnTo>
                    <a:pt x="1" y="4512"/>
                  </a:lnTo>
                  <a:lnTo>
                    <a:pt x="151" y="4988"/>
                  </a:lnTo>
                  <a:lnTo>
                    <a:pt x="201" y="5063"/>
                  </a:lnTo>
                  <a:lnTo>
                    <a:pt x="477" y="4863"/>
                  </a:lnTo>
                  <a:lnTo>
                    <a:pt x="577" y="4838"/>
                  </a:lnTo>
                  <a:lnTo>
                    <a:pt x="678" y="4888"/>
                  </a:lnTo>
                  <a:lnTo>
                    <a:pt x="653" y="4487"/>
                  </a:lnTo>
                  <a:cubicBezTo>
                    <a:pt x="653" y="4412"/>
                    <a:pt x="678" y="4387"/>
                    <a:pt x="728" y="4361"/>
                  </a:cubicBezTo>
                  <a:cubicBezTo>
                    <a:pt x="749" y="4351"/>
                    <a:pt x="769" y="4345"/>
                    <a:pt x="788" y="4345"/>
                  </a:cubicBezTo>
                  <a:cubicBezTo>
                    <a:pt x="815" y="4345"/>
                    <a:pt x="838" y="4357"/>
                    <a:pt x="853" y="4387"/>
                  </a:cubicBezTo>
                  <a:lnTo>
                    <a:pt x="1079" y="4612"/>
                  </a:lnTo>
                  <a:lnTo>
                    <a:pt x="1104" y="4662"/>
                  </a:lnTo>
                  <a:lnTo>
                    <a:pt x="1129" y="4712"/>
                  </a:lnTo>
                  <a:lnTo>
                    <a:pt x="1204" y="4361"/>
                  </a:lnTo>
                  <a:lnTo>
                    <a:pt x="1204" y="4311"/>
                  </a:lnTo>
                  <a:lnTo>
                    <a:pt x="1430" y="3885"/>
                  </a:lnTo>
                  <a:lnTo>
                    <a:pt x="1455" y="3860"/>
                  </a:lnTo>
                  <a:lnTo>
                    <a:pt x="1956" y="3334"/>
                  </a:lnTo>
                  <a:cubicBezTo>
                    <a:pt x="1981" y="3309"/>
                    <a:pt x="2006" y="3284"/>
                    <a:pt x="2056" y="3284"/>
                  </a:cubicBezTo>
                  <a:lnTo>
                    <a:pt x="2131" y="3334"/>
                  </a:lnTo>
                  <a:lnTo>
                    <a:pt x="2282" y="3509"/>
                  </a:lnTo>
                  <a:lnTo>
                    <a:pt x="2783" y="3935"/>
                  </a:lnTo>
                  <a:lnTo>
                    <a:pt x="3084" y="3785"/>
                  </a:lnTo>
                  <a:lnTo>
                    <a:pt x="3159" y="3559"/>
                  </a:lnTo>
                  <a:lnTo>
                    <a:pt x="3134" y="3334"/>
                  </a:lnTo>
                  <a:lnTo>
                    <a:pt x="3008" y="3133"/>
                  </a:lnTo>
                  <a:lnTo>
                    <a:pt x="2983" y="3058"/>
                  </a:lnTo>
                  <a:lnTo>
                    <a:pt x="3008" y="2732"/>
                  </a:lnTo>
                  <a:cubicBezTo>
                    <a:pt x="3008" y="2682"/>
                    <a:pt x="3059" y="2632"/>
                    <a:pt x="3109" y="2632"/>
                  </a:cubicBezTo>
                  <a:lnTo>
                    <a:pt x="3309" y="2607"/>
                  </a:lnTo>
                  <a:lnTo>
                    <a:pt x="3510" y="2507"/>
                  </a:lnTo>
                  <a:lnTo>
                    <a:pt x="3760" y="2507"/>
                  </a:lnTo>
                  <a:lnTo>
                    <a:pt x="4011" y="2457"/>
                  </a:lnTo>
                  <a:lnTo>
                    <a:pt x="4036" y="2457"/>
                  </a:lnTo>
                  <a:lnTo>
                    <a:pt x="4462" y="2482"/>
                  </a:lnTo>
                  <a:lnTo>
                    <a:pt x="4487" y="2407"/>
                  </a:lnTo>
                  <a:lnTo>
                    <a:pt x="4111" y="2006"/>
                  </a:lnTo>
                  <a:lnTo>
                    <a:pt x="3785" y="1579"/>
                  </a:lnTo>
                  <a:lnTo>
                    <a:pt x="3359" y="1229"/>
                  </a:lnTo>
                  <a:lnTo>
                    <a:pt x="3334" y="1204"/>
                  </a:lnTo>
                  <a:lnTo>
                    <a:pt x="2983" y="727"/>
                  </a:lnTo>
                  <a:lnTo>
                    <a:pt x="2958" y="677"/>
                  </a:lnTo>
                  <a:lnTo>
                    <a:pt x="2858" y="226"/>
                  </a:lnTo>
                  <a:lnTo>
                    <a:pt x="2557" y="26"/>
                  </a:lnTo>
                  <a:lnTo>
                    <a:pt x="213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9"/>
            <p:cNvSpPr/>
            <p:nvPr/>
          </p:nvSpPr>
          <p:spPr>
            <a:xfrm>
              <a:off x="4493614" y="3370334"/>
              <a:ext cx="250818" cy="235260"/>
            </a:xfrm>
            <a:custGeom>
              <a:rect b="b" l="l" r="r" t="t"/>
              <a:pathLst>
                <a:path extrusionOk="0" h="8347" w="8899">
                  <a:moveTo>
                    <a:pt x="3459" y="0"/>
                  </a:moveTo>
                  <a:lnTo>
                    <a:pt x="2833" y="101"/>
                  </a:lnTo>
                  <a:lnTo>
                    <a:pt x="2056" y="376"/>
                  </a:lnTo>
                  <a:lnTo>
                    <a:pt x="1479" y="802"/>
                  </a:lnTo>
                  <a:lnTo>
                    <a:pt x="1555" y="1053"/>
                  </a:lnTo>
                  <a:lnTo>
                    <a:pt x="1730" y="1329"/>
                  </a:lnTo>
                  <a:lnTo>
                    <a:pt x="1730" y="1454"/>
                  </a:lnTo>
                  <a:lnTo>
                    <a:pt x="1605" y="1680"/>
                  </a:lnTo>
                  <a:cubicBezTo>
                    <a:pt x="1580" y="1730"/>
                    <a:pt x="1555" y="1755"/>
                    <a:pt x="1505" y="1755"/>
                  </a:cubicBezTo>
                  <a:lnTo>
                    <a:pt x="1254" y="1755"/>
                  </a:lnTo>
                  <a:lnTo>
                    <a:pt x="778" y="2031"/>
                  </a:lnTo>
                  <a:lnTo>
                    <a:pt x="377" y="2356"/>
                  </a:lnTo>
                  <a:lnTo>
                    <a:pt x="477" y="3208"/>
                  </a:lnTo>
                  <a:lnTo>
                    <a:pt x="452" y="3284"/>
                  </a:lnTo>
                  <a:lnTo>
                    <a:pt x="1" y="4186"/>
                  </a:lnTo>
                  <a:lnTo>
                    <a:pt x="226" y="4662"/>
                  </a:lnTo>
                  <a:lnTo>
                    <a:pt x="1354" y="4838"/>
                  </a:lnTo>
                  <a:lnTo>
                    <a:pt x="1404" y="4863"/>
                  </a:lnTo>
                  <a:lnTo>
                    <a:pt x="1906" y="5239"/>
                  </a:lnTo>
                  <a:lnTo>
                    <a:pt x="1931" y="5264"/>
                  </a:lnTo>
                  <a:lnTo>
                    <a:pt x="2733" y="6191"/>
                  </a:lnTo>
                  <a:lnTo>
                    <a:pt x="3685" y="6717"/>
                  </a:lnTo>
                  <a:lnTo>
                    <a:pt x="4136" y="7068"/>
                  </a:lnTo>
                  <a:lnTo>
                    <a:pt x="4186" y="7143"/>
                  </a:lnTo>
                  <a:lnTo>
                    <a:pt x="4312" y="7745"/>
                  </a:lnTo>
                  <a:lnTo>
                    <a:pt x="4687" y="8121"/>
                  </a:lnTo>
                  <a:lnTo>
                    <a:pt x="5189" y="8296"/>
                  </a:lnTo>
                  <a:lnTo>
                    <a:pt x="5239" y="8321"/>
                  </a:lnTo>
                  <a:lnTo>
                    <a:pt x="5264" y="8346"/>
                  </a:lnTo>
                  <a:lnTo>
                    <a:pt x="5640" y="8346"/>
                  </a:lnTo>
                  <a:lnTo>
                    <a:pt x="6141" y="7845"/>
                  </a:lnTo>
                  <a:lnTo>
                    <a:pt x="6166" y="7845"/>
                  </a:lnTo>
                  <a:lnTo>
                    <a:pt x="6517" y="7620"/>
                  </a:lnTo>
                  <a:lnTo>
                    <a:pt x="6542" y="7620"/>
                  </a:lnTo>
                  <a:lnTo>
                    <a:pt x="6868" y="7494"/>
                  </a:lnTo>
                  <a:lnTo>
                    <a:pt x="6868" y="7319"/>
                  </a:lnTo>
                  <a:lnTo>
                    <a:pt x="6793" y="7219"/>
                  </a:lnTo>
                  <a:lnTo>
                    <a:pt x="6617" y="6993"/>
                  </a:lnTo>
                  <a:cubicBezTo>
                    <a:pt x="6592" y="6968"/>
                    <a:pt x="6592" y="6918"/>
                    <a:pt x="6617" y="6868"/>
                  </a:cubicBezTo>
                  <a:lnTo>
                    <a:pt x="6943" y="6316"/>
                  </a:lnTo>
                  <a:lnTo>
                    <a:pt x="6868" y="5915"/>
                  </a:lnTo>
                  <a:lnTo>
                    <a:pt x="6843" y="5890"/>
                  </a:lnTo>
                  <a:lnTo>
                    <a:pt x="6843" y="5464"/>
                  </a:lnTo>
                  <a:lnTo>
                    <a:pt x="6818" y="5314"/>
                  </a:lnTo>
                  <a:cubicBezTo>
                    <a:pt x="6793" y="5264"/>
                    <a:pt x="6818" y="5239"/>
                    <a:pt x="6843" y="5188"/>
                  </a:cubicBezTo>
                  <a:lnTo>
                    <a:pt x="6993" y="5063"/>
                  </a:lnTo>
                  <a:lnTo>
                    <a:pt x="7068" y="5013"/>
                  </a:lnTo>
                  <a:lnTo>
                    <a:pt x="7269" y="5013"/>
                  </a:lnTo>
                  <a:lnTo>
                    <a:pt x="7394" y="4963"/>
                  </a:lnTo>
                  <a:lnTo>
                    <a:pt x="7444" y="4712"/>
                  </a:lnTo>
                  <a:lnTo>
                    <a:pt x="7444" y="4411"/>
                  </a:lnTo>
                  <a:lnTo>
                    <a:pt x="7369" y="4161"/>
                  </a:lnTo>
                  <a:lnTo>
                    <a:pt x="7269" y="4010"/>
                  </a:lnTo>
                  <a:lnTo>
                    <a:pt x="7043" y="3960"/>
                  </a:lnTo>
                  <a:lnTo>
                    <a:pt x="6968" y="3910"/>
                  </a:lnTo>
                  <a:lnTo>
                    <a:pt x="6968" y="3810"/>
                  </a:lnTo>
                  <a:lnTo>
                    <a:pt x="7119" y="3359"/>
                  </a:lnTo>
                  <a:cubicBezTo>
                    <a:pt x="7139" y="3318"/>
                    <a:pt x="7176" y="3277"/>
                    <a:pt x="7230" y="3277"/>
                  </a:cubicBezTo>
                  <a:cubicBezTo>
                    <a:pt x="7242" y="3277"/>
                    <a:pt x="7255" y="3279"/>
                    <a:pt x="7269" y="3284"/>
                  </a:cubicBezTo>
                  <a:lnTo>
                    <a:pt x="7520" y="3359"/>
                  </a:lnTo>
                  <a:lnTo>
                    <a:pt x="7595" y="3409"/>
                  </a:lnTo>
                  <a:lnTo>
                    <a:pt x="7845" y="3810"/>
                  </a:lnTo>
                  <a:lnTo>
                    <a:pt x="7845" y="3835"/>
                  </a:lnTo>
                  <a:lnTo>
                    <a:pt x="7971" y="4386"/>
                  </a:lnTo>
                  <a:lnTo>
                    <a:pt x="8046" y="4637"/>
                  </a:lnTo>
                  <a:lnTo>
                    <a:pt x="8196" y="4562"/>
                  </a:lnTo>
                  <a:lnTo>
                    <a:pt x="8472" y="4186"/>
                  </a:lnTo>
                  <a:lnTo>
                    <a:pt x="8647" y="3810"/>
                  </a:lnTo>
                  <a:lnTo>
                    <a:pt x="8773" y="2933"/>
                  </a:lnTo>
                  <a:lnTo>
                    <a:pt x="8823" y="2331"/>
                  </a:lnTo>
                  <a:lnTo>
                    <a:pt x="8898" y="1855"/>
                  </a:lnTo>
                  <a:lnTo>
                    <a:pt x="8773" y="1680"/>
                  </a:lnTo>
                  <a:lnTo>
                    <a:pt x="7344" y="1329"/>
                  </a:lnTo>
                  <a:lnTo>
                    <a:pt x="5565" y="1630"/>
                  </a:lnTo>
                  <a:lnTo>
                    <a:pt x="5515" y="1630"/>
                  </a:lnTo>
                  <a:lnTo>
                    <a:pt x="5214" y="1554"/>
                  </a:lnTo>
                  <a:lnTo>
                    <a:pt x="5164" y="1529"/>
                  </a:lnTo>
                  <a:lnTo>
                    <a:pt x="4938" y="1354"/>
                  </a:lnTo>
                  <a:lnTo>
                    <a:pt x="4888" y="1279"/>
                  </a:lnTo>
                  <a:lnTo>
                    <a:pt x="4838" y="978"/>
                  </a:lnTo>
                  <a:lnTo>
                    <a:pt x="4838" y="953"/>
                  </a:lnTo>
                  <a:lnTo>
                    <a:pt x="4813" y="627"/>
                  </a:lnTo>
                  <a:lnTo>
                    <a:pt x="4687" y="401"/>
                  </a:lnTo>
                  <a:lnTo>
                    <a:pt x="4061" y="126"/>
                  </a:lnTo>
                  <a:lnTo>
                    <a:pt x="34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9"/>
            <p:cNvSpPr/>
            <p:nvPr/>
          </p:nvSpPr>
          <p:spPr>
            <a:xfrm>
              <a:off x="3458041" y="2698545"/>
              <a:ext cx="154031" cy="159668"/>
            </a:xfrm>
            <a:custGeom>
              <a:rect b="b" l="l" r="r" t="t"/>
              <a:pathLst>
                <a:path extrusionOk="0" h="5665" w="5465">
                  <a:moveTo>
                    <a:pt x="753" y="1"/>
                  </a:moveTo>
                  <a:lnTo>
                    <a:pt x="352" y="1103"/>
                  </a:lnTo>
                  <a:lnTo>
                    <a:pt x="427" y="4687"/>
                  </a:lnTo>
                  <a:lnTo>
                    <a:pt x="377" y="4763"/>
                  </a:lnTo>
                  <a:lnTo>
                    <a:pt x="101" y="5013"/>
                  </a:lnTo>
                  <a:lnTo>
                    <a:pt x="1" y="5364"/>
                  </a:lnTo>
                  <a:lnTo>
                    <a:pt x="1580" y="5665"/>
                  </a:lnTo>
                  <a:lnTo>
                    <a:pt x="2833" y="5314"/>
                  </a:lnTo>
                  <a:lnTo>
                    <a:pt x="4963" y="4738"/>
                  </a:lnTo>
                  <a:lnTo>
                    <a:pt x="4988" y="4738"/>
                  </a:lnTo>
                  <a:lnTo>
                    <a:pt x="5339" y="4763"/>
                  </a:lnTo>
                  <a:lnTo>
                    <a:pt x="5389" y="4637"/>
                  </a:lnTo>
                  <a:lnTo>
                    <a:pt x="5414" y="4412"/>
                  </a:lnTo>
                  <a:lnTo>
                    <a:pt x="5389" y="4211"/>
                  </a:lnTo>
                  <a:lnTo>
                    <a:pt x="5339" y="4061"/>
                  </a:lnTo>
                  <a:lnTo>
                    <a:pt x="5339" y="4011"/>
                  </a:lnTo>
                  <a:lnTo>
                    <a:pt x="5364" y="3810"/>
                  </a:lnTo>
                  <a:lnTo>
                    <a:pt x="5464" y="3585"/>
                  </a:lnTo>
                  <a:lnTo>
                    <a:pt x="5464" y="3484"/>
                  </a:lnTo>
                  <a:lnTo>
                    <a:pt x="4161" y="3384"/>
                  </a:lnTo>
                  <a:lnTo>
                    <a:pt x="2758" y="3685"/>
                  </a:lnTo>
                  <a:cubicBezTo>
                    <a:pt x="2707" y="3685"/>
                    <a:pt x="2682" y="3660"/>
                    <a:pt x="2657" y="3635"/>
                  </a:cubicBezTo>
                  <a:cubicBezTo>
                    <a:pt x="2632" y="3610"/>
                    <a:pt x="2607" y="3585"/>
                    <a:pt x="2607" y="3535"/>
                  </a:cubicBezTo>
                  <a:lnTo>
                    <a:pt x="2707" y="2808"/>
                  </a:lnTo>
                  <a:lnTo>
                    <a:pt x="2707" y="2783"/>
                  </a:lnTo>
                  <a:lnTo>
                    <a:pt x="2933" y="2131"/>
                  </a:lnTo>
                  <a:lnTo>
                    <a:pt x="2908" y="1755"/>
                  </a:lnTo>
                  <a:lnTo>
                    <a:pt x="2908" y="1680"/>
                  </a:lnTo>
                  <a:lnTo>
                    <a:pt x="3234" y="1003"/>
                  </a:lnTo>
                  <a:lnTo>
                    <a:pt x="7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9"/>
            <p:cNvSpPr/>
            <p:nvPr/>
          </p:nvSpPr>
          <p:spPr>
            <a:xfrm>
              <a:off x="3849390" y="2427292"/>
              <a:ext cx="959305" cy="1037011"/>
            </a:xfrm>
            <a:custGeom>
              <a:rect b="b" l="l" r="r" t="t"/>
              <a:pathLst>
                <a:path extrusionOk="0" h="36793" w="34036">
                  <a:moveTo>
                    <a:pt x="17093" y="25515"/>
                  </a:moveTo>
                  <a:lnTo>
                    <a:pt x="17168" y="25540"/>
                  </a:lnTo>
                  <a:lnTo>
                    <a:pt x="17945" y="26091"/>
                  </a:lnTo>
                  <a:lnTo>
                    <a:pt x="17970" y="26141"/>
                  </a:lnTo>
                  <a:lnTo>
                    <a:pt x="18221" y="26567"/>
                  </a:lnTo>
                  <a:lnTo>
                    <a:pt x="18246" y="26617"/>
                  </a:lnTo>
                  <a:lnTo>
                    <a:pt x="18221" y="26818"/>
                  </a:lnTo>
                  <a:lnTo>
                    <a:pt x="18196" y="26868"/>
                  </a:lnTo>
                  <a:lnTo>
                    <a:pt x="18121" y="26993"/>
                  </a:lnTo>
                  <a:lnTo>
                    <a:pt x="18146" y="27520"/>
                  </a:lnTo>
                  <a:lnTo>
                    <a:pt x="18271" y="27720"/>
                  </a:lnTo>
                  <a:lnTo>
                    <a:pt x="18447" y="27870"/>
                  </a:lnTo>
                  <a:lnTo>
                    <a:pt x="18497" y="27971"/>
                  </a:lnTo>
                  <a:lnTo>
                    <a:pt x="18547" y="28322"/>
                  </a:lnTo>
                  <a:lnTo>
                    <a:pt x="18547" y="28748"/>
                  </a:lnTo>
                  <a:lnTo>
                    <a:pt x="18547" y="28773"/>
                  </a:lnTo>
                  <a:lnTo>
                    <a:pt x="18447" y="29149"/>
                  </a:lnTo>
                  <a:lnTo>
                    <a:pt x="18397" y="29199"/>
                  </a:lnTo>
                  <a:lnTo>
                    <a:pt x="18096" y="29525"/>
                  </a:lnTo>
                  <a:cubicBezTo>
                    <a:pt x="18071" y="29550"/>
                    <a:pt x="18021" y="29550"/>
                    <a:pt x="17970" y="29550"/>
                  </a:cubicBezTo>
                  <a:lnTo>
                    <a:pt x="17870" y="29499"/>
                  </a:lnTo>
                  <a:lnTo>
                    <a:pt x="17820" y="29499"/>
                  </a:lnTo>
                  <a:lnTo>
                    <a:pt x="17820" y="29550"/>
                  </a:lnTo>
                  <a:lnTo>
                    <a:pt x="17820" y="29575"/>
                  </a:lnTo>
                  <a:lnTo>
                    <a:pt x="17795" y="29775"/>
                  </a:lnTo>
                  <a:lnTo>
                    <a:pt x="17795" y="29800"/>
                  </a:lnTo>
                  <a:lnTo>
                    <a:pt x="17620" y="30251"/>
                  </a:lnTo>
                  <a:lnTo>
                    <a:pt x="17620" y="30377"/>
                  </a:lnTo>
                  <a:lnTo>
                    <a:pt x="17620" y="30402"/>
                  </a:lnTo>
                  <a:lnTo>
                    <a:pt x="17569" y="30627"/>
                  </a:lnTo>
                  <a:lnTo>
                    <a:pt x="17519" y="30703"/>
                  </a:lnTo>
                  <a:lnTo>
                    <a:pt x="17068" y="30953"/>
                  </a:lnTo>
                  <a:lnTo>
                    <a:pt x="16993" y="30978"/>
                  </a:lnTo>
                  <a:lnTo>
                    <a:pt x="15890" y="30677"/>
                  </a:lnTo>
                  <a:lnTo>
                    <a:pt x="15339" y="30627"/>
                  </a:lnTo>
                  <a:lnTo>
                    <a:pt x="15113" y="30803"/>
                  </a:lnTo>
                  <a:lnTo>
                    <a:pt x="14863" y="31254"/>
                  </a:lnTo>
                  <a:lnTo>
                    <a:pt x="14838" y="31304"/>
                  </a:lnTo>
                  <a:lnTo>
                    <a:pt x="14687" y="31429"/>
                  </a:lnTo>
                  <a:lnTo>
                    <a:pt x="14612" y="31454"/>
                  </a:lnTo>
                  <a:lnTo>
                    <a:pt x="14537" y="31404"/>
                  </a:lnTo>
                  <a:lnTo>
                    <a:pt x="14361" y="31279"/>
                  </a:lnTo>
                  <a:lnTo>
                    <a:pt x="14136" y="31129"/>
                  </a:lnTo>
                  <a:lnTo>
                    <a:pt x="14111" y="31104"/>
                  </a:lnTo>
                  <a:lnTo>
                    <a:pt x="13785" y="30828"/>
                  </a:lnTo>
                  <a:lnTo>
                    <a:pt x="13760" y="30803"/>
                  </a:lnTo>
                  <a:lnTo>
                    <a:pt x="13534" y="30377"/>
                  </a:lnTo>
                  <a:lnTo>
                    <a:pt x="13309" y="30126"/>
                  </a:lnTo>
                  <a:lnTo>
                    <a:pt x="13033" y="30026"/>
                  </a:lnTo>
                  <a:cubicBezTo>
                    <a:pt x="12983" y="30026"/>
                    <a:pt x="12958" y="30001"/>
                    <a:pt x="12958" y="29951"/>
                  </a:cubicBezTo>
                  <a:lnTo>
                    <a:pt x="12833" y="29525"/>
                  </a:lnTo>
                  <a:lnTo>
                    <a:pt x="12858" y="29424"/>
                  </a:lnTo>
                  <a:lnTo>
                    <a:pt x="13108" y="29048"/>
                  </a:lnTo>
                  <a:cubicBezTo>
                    <a:pt x="13133" y="29023"/>
                    <a:pt x="13158" y="28998"/>
                    <a:pt x="13209" y="28998"/>
                  </a:cubicBezTo>
                  <a:lnTo>
                    <a:pt x="13484" y="28998"/>
                  </a:lnTo>
                  <a:lnTo>
                    <a:pt x="13710" y="28948"/>
                  </a:lnTo>
                  <a:lnTo>
                    <a:pt x="13760" y="28823"/>
                  </a:lnTo>
                  <a:lnTo>
                    <a:pt x="13785" y="28697"/>
                  </a:lnTo>
                  <a:lnTo>
                    <a:pt x="13710" y="28672"/>
                  </a:lnTo>
                  <a:lnTo>
                    <a:pt x="13559" y="28622"/>
                  </a:lnTo>
                  <a:lnTo>
                    <a:pt x="13459" y="28572"/>
                  </a:lnTo>
                  <a:lnTo>
                    <a:pt x="13459" y="28472"/>
                  </a:lnTo>
                  <a:lnTo>
                    <a:pt x="13660" y="27996"/>
                  </a:lnTo>
                  <a:lnTo>
                    <a:pt x="13685" y="27971"/>
                  </a:lnTo>
                  <a:lnTo>
                    <a:pt x="13986" y="27645"/>
                  </a:lnTo>
                  <a:lnTo>
                    <a:pt x="13885" y="26642"/>
                  </a:lnTo>
                  <a:cubicBezTo>
                    <a:pt x="13860" y="26592"/>
                    <a:pt x="13885" y="26542"/>
                    <a:pt x="13910" y="26517"/>
                  </a:cubicBezTo>
                  <a:lnTo>
                    <a:pt x="14813" y="25790"/>
                  </a:lnTo>
                  <a:lnTo>
                    <a:pt x="14863" y="25765"/>
                  </a:lnTo>
                  <a:lnTo>
                    <a:pt x="16091" y="25590"/>
                  </a:lnTo>
                  <a:lnTo>
                    <a:pt x="17093" y="25515"/>
                  </a:lnTo>
                  <a:close/>
                  <a:moveTo>
                    <a:pt x="19224" y="1"/>
                  </a:moveTo>
                  <a:lnTo>
                    <a:pt x="18773" y="226"/>
                  </a:lnTo>
                  <a:lnTo>
                    <a:pt x="18497" y="602"/>
                  </a:lnTo>
                  <a:lnTo>
                    <a:pt x="18597" y="1128"/>
                  </a:lnTo>
                  <a:lnTo>
                    <a:pt x="18597" y="1153"/>
                  </a:lnTo>
                  <a:lnTo>
                    <a:pt x="18547" y="1705"/>
                  </a:lnTo>
                  <a:lnTo>
                    <a:pt x="18547" y="1730"/>
                  </a:lnTo>
                  <a:lnTo>
                    <a:pt x="18422" y="2231"/>
                  </a:lnTo>
                  <a:cubicBezTo>
                    <a:pt x="18422" y="2281"/>
                    <a:pt x="18372" y="2331"/>
                    <a:pt x="18296" y="2331"/>
                  </a:cubicBezTo>
                  <a:lnTo>
                    <a:pt x="17795" y="2281"/>
                  </a:lnTo>
                  <a:lnTo>
                    <a:pt x="17219" y="2156"/>
                  </a:lnTo>
                  <a:lnTo>
                    <a:pt x="17194" y="2131"/>
                  </a:lnTo>
                  <a:lnTo>
                    <a:pt x="16742" y="1955"/>
                  </a:lnTo>
                  <a:lnTo>
                    <a:pt x="16717" y="1955"/>
                  </a:lnTo>
                  <a:lnTo>
                    <a:pt x="16316" y="1730"/>
                  </a:lnTo>
                  <a:lnTo>
                    <a:pt x="16141" y="1905"/>
                  </a:lnTo>
                  <a:lnTo>
                    <a:pt x="16116" y="1930"/>
                  </a:lnTo>
                  <a:lnTo>
                    <a:pt x="15865" y="2106"/>
                  </a:lnTo>
                  <a:lnTo>
                    <a:pt x="15765" y="2106"/>
                  </a:lnTo>
                  <a:lnTo>
                    <a:pt x="15590" y="2031"/>
                  </a:lnTo>
                  <a:lnTo>
                    <a:pt x="15464" y="2106"/>
                  </a:lnTo>
                  <a:lnTo>
                    <a:pt x="15038" y="2582"/>
                  </a:lnTo>
                  <a:lnTo>
                    <a:pt x="15013" y="2582"/>
                  </a:lnTo>
                  <a:lnTo>
                    <a:pt x="14537" y="2983"/>
                  </a:lnTo>
                  <a:lnTo>
                    <a:pt x="14211" y="3284"/>
                  </a:lnTo>
                  <a:lnTo>
                    <a:pt x="14186" y="3309"/>
                  </a:lnTo>
                  <a:lnTo>
                    <a:pt x="13810" y="3434"/>
                  </a:lnTo>
                  <a:lnTo>
                    <a:pt x="13610" y="3610"/>
                  </a:lnTo>
                  <a:lnTo>
                    <a:pt x="13459" y="3885"/>
                  </a:lnTo>
                  <a:lnTo>
                    <a:pt x="13409" y="3935"/>
                  </a:lnTo>
                  <a:lnTo>
                    <a:pt x="12833" y="4336"/>
                  </a:lnTo>
                  <a:lnTo>
                    <a:pt x="12457" y="4913"/>
                  </a:lnTo>
                  <a:lnTo>
                    <a:pt x="12256" y="5339"/>
                  </a:lnTo>
                  <a:lnTo>
                    <a:pt x="12031" y="5740"/>
                  </a:lnTo>
                  <a:lnTo>
                    <a:pt x="12131" y="5915"/>
                  </a:lnTo>
                  <a:lnTo>
                    <a:pt x="12356" y="6116"/>
                  </a:lnTo>
                  <a:cubicBezTo>
                    <a:pt x="12407" y="6166"/>
                    <a:pt x="12407" y="6191"/>
                    <a:pt x="12407" y="6241"/>
                  </a:cubicBezTo>
                  <a:lnTo>
                    <a:pt x="12131" y="7194"/>
                  </a:lnTo>
                  <a:lnTo>
                    <a:pt x="12056" y="7269"/>
                  </a:lnTo>
                  <a:lnTo>
                    <a:pt x="10452" y="7920"/>
                  </a:lnTo>
                  <a:lnTo>
                    <a:pt x="10376" y="7920"/>
                  </a:lnTo>
                  <a:lnTo>
                    <a:pt x="9700" y="7720"/>
                  </a:lnTo>
                  <a:lnTo>
                    <a:pt x="9625" y="7645"/>
                  </a:lnTo>
                  <a:lnTo>
                    <a:pt x="9349" y="7093"/>
                  </a:lnTo>
                  <a:lnTo>
                    <a:pt x="8923" y="6717"/>
                  </a:lnTo>
                  <a:lnTo>
                    <a:pt x="8597" y="6517"/>
                  </a:lnTo>
                  <a:lnTo>
                    <a:pt x="8572" y="6492"/>
                  </a:lnTo>
                  <a:lnTo>
                    <a:pt x="8422" y="6291"/>
                  </a:lnTo>
                  <a:lnTo>
                    <a:pt x="8271" y="6442"/>
                  </a:lnTo>
                  <a:lnTo>
                    <a:pt x="8096" y="6742"/>
                  </a:lnTo>
                  <a:lnTo>
                    <a:pt x="7996" y="7093"/>
                  </a:lnTo>
                  <a:lnTo>
                    <a:pt x="7870" y="7494"/>
                  </a:lnTo>
                  <a:cubicBezTo>
                    <a:pt x="7845" y="7544"/>
                    <a:pt x="7820" y="7570"/>
                    <a:pt x="7770" y="7570"/>
                  </a:cubicBezTo>
                  <a:lnTo>
                    <a:pt x="7745" y="7570"/>
                  </a:lnTo>
                  <a:lnTo>
                    <a:pt x="7193" y="7519"/>
                  </a:lnTo>
                  <a:lnTo>
                    <a:pt x="7143" y="7519"/>
                  </a:lnTo>
                  <a:lnTo>
                    <a:pt x="6567" y="7319"/>
                  </a:lnTo>
                  <a:lnTo>
                    <a:pt x="6542" y="7294"/>
                  </a:lnTo>
                  <a:lnTo>
                    <a:pt x="6291" y="7143"/>
                  </a:lnTo>
                  <a:lnTo>
                    <a:pt x="6066" y="7294"/>
                  </a:lnTo>
                  <a:lnTo>
                    <a:pt x="5765" y="7695"/>
                  </a:lnTo>
                  <a:lnTo>
                    <a:pt x="5665" y="7745"/>
                  </a:lnTo>
                  <a:lnTo>
                    <a:pt x="5289" y="7770"/>
                  </a:lnTo>
                  <a:lnTo>
                    <a:pt x="5214" y="7770"/>
                  </a:lnTo>
                  <a:lnTo>
                    <a:pt x="5013" y="7645"/>
                  </a:lnTo>
                  <a:lnTo>
                    <a:pt x="4863" y="7920"/>
                  </a:lnTo>
                  <a:lnTo>
                    <a:pt x="4612" y="8422"/>
                  </a:lnTo>
                  <a:lnTo>
                    <a:pt x="4512" y="8848"/>
                  </a:lnTo>
                  <a:lnTo>
                    <a:pt x="4838" y="9249"/>
                  </a:lnTo>
                  <a:lnTo>
                    <a:pt x="4863" y="9274"/>
                  </a:lnTo>
                  <a:lnTo>
                    <a:pt x="5138" y="9800"/>
                  </a:lnTo>
                  <a:cubicBezTo>
                    <a:pt x="5163" y="9850"/>
                    <a:pt x="5138" y="9900"/>
                    <a:pt x="5113" y="9925"/>
                  </a:cubicBezTo>
                  <a:cubicBezTo>
                    <a:pt x="5095" y="9962"/>
                    <a:pt x="5077" y="9985"/>
                    <a:pt x="5048" y="9985"/>
                  </a:cubicBezTo>
                  <a:cubicBezTo>
                    <a:pt x="5038" y="9985"/>
                    <a:pt x="5026" y="9982"/>
                    <a:pt x="5013" y="9976"/>
                  </a:cubicBezTo>
                  <a:lnTo>
                    <a:pt x="3635" y="9775"/>
                  </a:lnTo>
                  <a:lnTo>
                    <a:pt x="3610" y="9775"/>
                  </a:lnTo>
                  <a:lnTo>
                    <a:pt x="2983" y="9499"/>
                  </a:lnTo>
                  <a:lnTo>
                    <a:pt x="2632" y="10026"/>
                  </a:lnTo>
                  <a:lnTo>
                    <a:pt x="2582" y="10076"/>
                  </a:lnTo>
                  <a:lnTo>
                    <a:pt x="1905" y="10377"/>
                  </a:lnTo>
                  <a:lnTo>
                    <a:pt x="1379" y="10753"/>
                  </a:lnTo>
                  <a:lnTo>
                    <a:pt x="1329" y="10978"/>
                  </a:lnTo>
                  <a:lnTo>
                    <a:pt x="1354" y="11179"/>
                  </a:lnTo>
                  <a:lnTo>
                    <a:pt x="1329" y="11229"/>
                  </a:lnTo>
                  <a:lnTo>
                    <a:pt x="1229" y="11479"/>
                  </a:lnTo>
                  <a:lnTo>
                    <a:pt x="802" y="12081"/>
                  </a:lnTo>
                  <a:lnTo>
                    <a:pt x="777" y="12081"/>
                  </a:lnTo>
                  <a:lnTo>
                    <a:pt x="502" y="12382"/>
                  </a:lnTo>
                  <a:lnTo>
                    <a:pt x="452" y="12407"/>
                  </a:lnTo>
                  <a:lnTo>
                    <a:pt x="176" y="12457"/>
                  </a:lnTo>
                  <a:lnTo>
                    <a:pt x="0" y="12532"/>
                  </a:lnTo>
                  <a:lnTo>
                    <a:pt x="151" y="12908"/>
                  </a:lnTo>
                  <a:lnTo>
                    <a:pt x="828" y="13033"/>
                  </a:lnTo>
                  <a:lnTo>
                    <a:pt x="928" y="13083"/>
                  </a:lnTo>
                  <a:lnTo>
                    <a:pt x="1855" y="14462"/>
                  </a:lnTo>
                  <a:cubicBezTo>
                    <a:pt x="1880" y="14487"/>
                    <a:pt x="1880" y="14562"/>
                    <a:pt x="1830" y="14612"/>
                  </a:cubicBezTo>
                  <a:lnTo>
                    <a:pt x="1504" y="14913"/>
                  </a:lnTo>
                  <a:lnTo>
                    <a:pt x="1329" y="15414"/>
                  </a:lnTo>
                  <a:lnTo>
                    <a:pt x="1254" y="16692"/>
                  </a:lnTo>
                  <a:lnTo>
                    <a:pt x="1254" y="16717"/>
                  </a:lnTo>
                  <a:lnTo>
                    <a:pt x="1153" y="17244"/>
                  </a:lnTo>
                  <a:lnTo>
                    <a:pt x="1254" y="17620"/>
                  </a:lnTo>
                  <a:lnTo>
                    <a:pt x="1454" y="17971"/>
                  </a:lnTo>
                  <a:lnTo>
                    <a:pt x="1479" y="18096"/>
                  </a:lnTo>
                  <a:lnTo>
                    <a:pt x="1178" y="18647"/>
                  </a:lnTo>
                  <a:lnTo>
                    <a:pt x="1153" y="18672"/>
                  </a:lnTo>
                  <a:lnTo>
                    <a:pt x="777" y="18998"/>
                  </a:lnTo>
                  <a:lnTo>
                    <a:pt x="878" y="19926"/>
                  </a:lnTo>
                  <a:lnTo>
                    <a:pt x="1504" y="19775"/>
                  </a:lnTo>
                  <a:lnTo>
                    <a:pt x="1579" y="19775"/>
                  </a:lnTo>
                  <a:lnTo>
                    <a:pt x="2031" y="19926"/>
                  </a:lnTo>
                  <a:lnTo>
                    <a:pt x="2081" y="19951"/>
                  </a:lnTo>
                  <a:lnTo>
                    <a:pt x="2607" y="20402"/>
                  </a:lnTo>
                  <a:lnTo>
                    <a:pt x="2933" y="20552"/>
                  </a:lnTo>
                  <a:lnTo>
                    <a:pt x="3860" y="20327"/>
                  </a:lnTo>
                  <a:lnTo>
                    <a:pt x="3960" y="20352"/>
                  </a:lnTo>
                  <a:lnTo>
                    <a:pt x="4386" y="20677"/>
                  </a:lnTo>
                  <a:lnTo>
                    <a:pt x="4437" y="20753"/>
                  </a:lnTo>
                  <a:lnTo>
                    <a:pt x="4637" y="21981"/>
                  </a:lnTo>
                  <a:lnTo>
                    <a:pt x="4612" y="22081"/>
                  </a:lnTo>
                  <a:lnTo>
                    <a:pt x="4512" y="22106"/>
                  </a:lnTo>
                  <a:lnTo>
                    <a:pt x="4136" y="22081"/>
                  </a:lnTo>
                  <a:lnTo>
                    <a:pt x="4111" y="22081"/>
                  </a:lnTo>
                  <a:lnTo>
                    <a:pt x="3710" y="22006"/>
                  </a:lnTo>
                  <a:lnTo>
                    <a:pt x="3334" y="22332"/>
                  </a:lnTo>
                  <a:lnTo>
                    <a:pt x="3434" y="22908"/>
                  </a:lnTo>
                  <a:lnTo>
                    <a:pt x="3434" y="23234"/>
                  </a:lnTo>
                  <a:lnTo>
                    <a:pt x="3434" y="23259"/>
                  </a:lnTo>
                  <a:lnTo>
                    <a:pt x="3384" y="23635"/>
                  </a:lnTo>
                  <a:lnTo>
                    <a:pt x="3359" y="23710"/>
                  </a:lnTo>
                  <a:lnTo>
                    <a:pt x="3209" y="23910"/>
                  </a:lnTo>
                  <a:lnTo>
                    <a:pt x="3058" y="24161"/>
                  </a:lnTo>
                  <a:lnTo>
                    <a:pt x="2908" y="24738"/>
                  </a:lnTo>
                  <a:lnTo>
                    <a:pt x="2883" y="24763"/>
                  </a:lnTo>
                  <a:lnTo>
                    <a:pt x="2607" y="25339"/>
                  </a:lnTo>
                  <a:lnTo>
                    <a:pt x="2532" y="25414"/>
                  </a:lnTo>
                  <a:lnTo>
                    <a:pt x="2056" y="25565"/>
                  </a:lnTo>
                  <a:lnTo>
                    <a:pt x="1730" y="25740"/>
                  </a:lnTo>
                  <a:lnTo>
                    <a:pt x="2432" y="26968"/>
                  </a:lnTo>
                  <a:lnTo>
                    <a:pt x="2457" y="27018"/>
                  </a:lnTo>
                  <a:lnTo>
                    <a:pt x="2356" y="28522"/>
                  </a:lnTo>
                  <a:lnTo>
                    <a:pt x="2507" y="28973"/>
                  </a:lnTo>
                  <a:lnTo>
                    <a:pt x="2833" y="29174"/>
                  </a:lnTo>
                  <a:lnTo>
                    <a:pt x="2858" y="29174"/>
                  </a:lnTo>
                  <a:lnTo>
                    <a:pt x="3209" y="29449"/>
                  </a:lnTo>
                  <a:lnTo>
                    <a:pt x="3259" y="29525"/>
                  </a:lnTo>
                  <a:lnTo>
                    <a:pt x="3284" y="29725"/>
                  </a:lnTo>
                  <a:lnTo>
                    <a:pt x="3334" y="29850"/>
                  </a:lnTo>
                  <a:lnTo>
                    <a:pt x="3559" y="29926"/>
                  </a:lnTo>
                  <a:lnTo>
                    <a:pt x="4136" y="29976"/>
                  </a:lnTo>
                  <a:lnTo>
                    <a:pt x="4211" y="30001"/>
                  </a:lnTo>
                  <a:lnTo>
                    <a:pt x="4437" y="30201"/>
                  </a:lnTo>
                  <a:lnTo>
                    <a:pt x="4712" y="30402"/>
                  </a:lnTo>
                  <a:lnTo>
                    <a:pt x="5239" y="30452"/>
                  </a:lnTo>
                  <a:lnTo>
                    <a:pt x="5790" y="30452"/>
                  </a:lnTo>
                  <a:lnTo>
                    <a:pt x="6291" y="30602"/>
                  </a:lnTo>
                  <a:lnTo>
                    <a:pt x="6341" y="30627"/>
                  </a:lnTo>
                  <a:lnTo>
                    <a:pt x="6717" y="31028"/>
                  </a:lnTo>
                  <a:lnTo>
                    <a:pt x="6717" y="31053"/>
                  </a:lnTo>
                  <a:lnTo>
                    <a:pt x="6968" y="31530"/>
                  </a:lnTo>
                  <a:lnTo>
                    <a:pt x="7369" y="31805"/>
                  </a:lnTo>
                  <a:lnTo>
                    <a:pt x="7394" y="31855"/>
                  </a:lnTo>
                  <a:lnTo>
                    <a:pt x="7519" y="32056"/>
                  </a:lnTo>
                  <a:lnTo>
                    <a:pt x="7519" y="32081"/>
                  </a:lnTo>
                  <a:lnTo>
                    <a:pt x="7569" y="32231"/>
                  </a:lnTo>
                  <a:lnTo>
                    <a:pt x="7820" y="32407"/>
                  </a:lnTo>
                  <a:lnTo>
                    <a:pt x="7845" y="32432"/>
                  </a:lnTo>
                  <a:lnTo>
                    <a:pt x="8096" y="32733"/>
                  </a:lnTo>
                  <a:lnTo>
                    <a:pt x="8146" y="32808"/>
                  </a:lnTo>
                  <a:lnTo>
                    <a:pt x="8121" y="33359"/>
                  </a:lnTo>
                  <a:lnTo>
                    <a:pt x="8121" y="33409"/>
                  </a:lnTo>
                  <a:lnTo>
                    <a:pt x="7895" y="33911"/>
                  </a:lnTo>
                  <a:lnTo>
                    <a:pt x="8171" y="34863"/>
                  </a:lnTo>
                  <a:lnTo>
                    <a:pt x="9249" y="34913"/>
                  </a:lnTo>
                  <a:lnTo>
                    <a:pt x="9800" y="34838"/>
                  </a:lnTo>
                  <a:lnTo>
                    <a:pt x="9850" y="34838"/>
                  </a:lnTo>
                  <a:lnTo>
                    <a:pt x="10402" y="34913"/>
                  </a:lnTo>
                  <a:lnTo>
                    <a:pt x="10427" y="34938"/>
                  </a:lnTo>
                  <a:lnTo>
                    <a:pt x="10953" y="35189"/>
                  </a:lnTo>
                  <a:lnTo>
                    <a:pt x="10978" y="35189"/>
                  </a:lnTo>
                  <a:lnTo>
                    <a:pt x="11429" y="35540"/>
                  </a:lnTo>
                  <a:lnTo>
                    <a:pt x="11905" y="35640"/>
                  </a:lnTo>
                  <a:lnTo>
                    <a:pt x="12883" y="35139"/>
                  </a:lnTo>
                  <a:lnTo>
                    <a:pt x="12958" y="35114"/>
                  </a:lnTo>
                  <a:lnTo>
                    <a:pt x="13409" y="35214"/>
                  </a:lnTo>
                  <a:lnTo>
                    <a:pt x="13835" y="34612"/>
                  </a:lnTo>
                  <a:lnTo>
                    <a:pt x="13860" y="34587"/>
                  </a:lnTo>
                  <a:lnTo>
                    <a:pt x="14311" y="34236"/>
                  </a:lnTo>
                  <a:cubicBezTo>
                    <a:pt x="14329" y="34219"/>
                    <a:pt x="14359" y="34201"/>
                    <a:pt x="14393" y="34201"/>
                  </a:cubicBezTo>
                  <a:cubicBezTo>
                    <a:pt x="14407" y="34201"/>
                    <a:pt x="14422" y="34204"/>
                    <a:pt x="14437" y="34211"/>
                  </a:cubicBezTo>
                  <a:cubicBezTo>
                    <a:pt x="14462" y="34236"/>
                    <a:pt x="14487" y="34261"/>
                    <a:pt x="14487" y="34312"/>
                  </a:cubicBezTo>
                  <a:lnTo>
                    <a:pt x="14662" y="35565"/>
                  </a:lnTo>
                  <a:lnTo>
                    <a:pt x="15088" y="36116"/>
                  </a:lnTo>
                  <a:lnTo>
                    <a:pt x="15640" y="36467"/>
                  </a:lnTo>
                  <a:lnTo>
                    <a:pt x="16291" y="36392"/>
                  </a:lnTo>
                  <a:lnTo>
                    <a:pt x="16993" y="36266"/>
                  </a:lnTo>
                  <a:lnTo>
                    <a:pt x="17043" y="36266"/>
                  </a:lnTo>
                  <a:lnTo>
                    <a:pt x="17670" y="36467"/>
                  </a:lnTo>
                  <a:lnTo>
                    <a:pt x="17695" y="36467"/>
                  </a:lnTo>
                  <a:lnTo>
                    <a:pt x="18271" y="36768"/>
                  </a:lnTo>
                  <a:lnTo>
                    <a:pt x="18898" y="36793"/>
                  </a:lnTo>
                  <a:lnTo>
                    <a:pt x="19499" y="36317"/>
                  </a:lnTo>
                  <a:lnTo>
                    <a:pt x="19524" y="36317"/>
                  </a:lnTo>
                  <a:lnTo>
                    <a:pt x="19800" y="36216"/>
                  </a:lnTo>
                  <a:lnTo>
                    <a:pt x="19825" y="36216"/>
                  </a:lnTo>
                  <a:lnTo>
                    <a:pt x="20076" y="36166"/>
                  </a:lnTo>
                  <a:lnTo>
                    <a:pt x="20301" y="35966"/>
                  </a:lnTo>
                  <a:lnTo>
                    <a:pt x="20502" y="35690"/>
                  </a:lnTo>
                  <a:lnTo>
                    <a:pt x="20552" y="35665"/>
                  </a:lnTo>
                  <a:lnTo>
                    <a:pt x="21229" y="35389"/>
                  </a:lnTo>
                  <a:lnTo>
                    <a:pt x="21304" y="35364"/>
                  </a:lnTo>
                  <a:lnTo>
                    <a:pt x="22056" y="35565"/>
                  </a:lnTo>
                  <a:lnTo>
                    <a:pt x="22081" y="35565"/>
                  </a:lnTo>
                  <a:lnTo>
                    <a:pt x="22607" y="35815"/>
                  </a:lnTo>
                  <a:lnTo>
                    <a:pt x="23058" y="35640"/>
                  </a:lnTo>
                  <a:lnTo>
                    <a:pt x="23509" y="35289"/>
                  </a:lnTo>
                  <a:lnTo>
                    <a:pt x="24011" y="34988"/>
                  </a:lnTo>
                  <a:lnTo>
                    <a:pt x="24061" y="34963"/>
                  </a:lnTo>
                  <a:lnTo>
                    <a:pt x="24286" y="34963"/>
                  </a:lnTo>
                  <a:lnTo>
                    <a:pt x="24336" y="34863"/>
                  </a:lnTo>
                  <a:lnTo>
                    <a:pt x="24186" y="34612"/>
                  </a:lnTo>
                  <a:lnTo>
                    <a:pt x="24186" y="34587"/>
                  </a:lnTo>
                  <a:lnTo>
                    <a:pt x="24086" y="34261"/>
                  </a:lnTo>
                  <a:cubicBezTo>
                    <a:pt x="24086" y="34211"/>
                    <a:pt x="24086" y="34161"/>
                    <a:pt x="24136" y="34136"/>
                  </a:cubicBezTo>
                  <a:lnTo>
                    <a:pt x="24763" y="33635"/>
                  </a:lnTo>
                  <a:lnTo>
                    <a:pt x="24813" y="33610"/>
                  </a:lnTo>
                  <a:lnTo>
                    <a:pt x="25615" y="33334"/>
                  </a:lnTo>
                  <a:lnTo>
                    <a:pt x="25640" y="33334"/>
                  </a:lnTo>
                  <a:lnTo>
                    <a:pt x="26291" y="33234"/>
                  </a:lnTo>
                  <a:lnTo>
                    <a:pt x="26341" y="33234"/>
                  </a:lnTo>
                  <a:lnTo>
                    <a:pt x="26968" y="33359"/>
                  </a:lnTo>
                  <a:lnTo>
                    <a:pt x="26993" y="33359"/>
                  </a:lnTo>
                  <a:lnTo>
                    <a:pt x="27670" y="33660"/>
                  </a:lnTo>
                  <a:lnTo>
                    <a:pt x="27720" y="33710"/>
                  </a:lnTo>
                  <a:lnTo>
                    <a:pt x="27895" y="33986"/>
                  </a:lnTo>
                  <a:lnTo>
                    <a:pt x="27920" y="34061"/>
                  </a:lnTo>
                  <a:lnTo>
                    <a:pt x="27920" y="34387"/>
                  </a:lnTo>
                  <a:lnTo>
                    <a:pt x="27971" y="34662"/>
                  </a:lnTo>
                  <a:lnTo>
                    <a:pt x="28146" y="34788"/>
                  </a:lnTo>
                  <a:lnTo>
                    <a:pt x="28422" y="34863"/>
                  </a:lnTo>
                  <a:lnTo>
                    <a:pt x="30176" y="34537"/>
                  </a:lnTo>
                  <a:lnTo>
                    <a:pt x="30226" y="34537"/>
                  </a:lnTo>
                  <a:lnTo>
                    <a:pt x="31429" y="34838"/>
                  </a:lnTo>
                  <a:lnTo>
                    <a:pt x="31304" y="34487"/>
                  </a:lnTo>
                  <a:lnTo>
                    <a:pt x="31304" y="34387"/>
                  </a:lnTo>
                  <a:lnTo>
                    <a:pt x="31454" y="34011"/>
                  </a:lnTo>
                  <a:lnTo>
                    <a:pt x="31830" y="33284"/>
                  </a:lnTo>
                  <a:lnTo>
                    <a:pt x="32331" y="31780"/>
                  </a:lnTo>
                  <a:lnTo>
                    <a:pt x="32306" y="30928"/>
                  </a:lnTo>
                  <a:lnTo>
                    <a:pt x="32306" y="30878"/>
                  </a:lnTo>
                  <a:lnTo>
                    <a:pt x="32808" y="29499"/>
                  </a:lnTo>
                  <a:lnTo>
                    <a:pt x="33008" y="27895"/>
                  </a:lnTo>
                  <a:lnTo>
                    <a:pt x="33058" y="27294"/>
                  </a:lnTo>
                  <a:lnTo>
                    <a:pt x="33058" y="27244"/>
                  </a:lnTo>
                  <a:lnTo>
                    <a:pt x="33760" y="25890"/>
                  </a:lnTo>
                  <a:lnTo>
                    <a:pt x="33760" y="25865"/>
                  </a:lnTo>
                  <a:lnTo>
                    <a:pt x="34036" y="25439"/>
                  </a:lnTo>
                  <a:lnTo>
                    <a:pt x="33935" y="25013"/>
                  </a:lnTo>
                  <a:lnTo>
                    <a:pt x="33810" y="24612"/>
                  </a:lnTo>
                  <a:lnTo>
                    <a:pt x="33810" y="24587"/>
                  </a:lnTo>
                  <a:lnTo>
                    <a:pt x="33760" y="24236"/>
                  </a:lnTo>
                  <a:lnTo>
                    <a:pt x="33585" y="24086"/>
                  </a:lnTo>
                  <a:lnTo>
                    <a:pt x="33409" y="24362"/>
                  </a:lnTo>
                  <a:lnTo>
                    <a:pt x="33384" y="24387"/>
                  </a:lnTo>
                  <a:lnTo>
                    <a:pt x="32181" y="25715"/>
                  </a:lnTo>
                  <a:lnTo>
                    <a:pt x="31680" y="26116"/>
                  </a:lnTo>
                  <a:lnTo>
                    <a:pt x="31580" y="26141"/>
                  </a:lnTo>
                  <a:lnTo>
                    <a:pt x="31204" y="26066"/>
                  </a:lnTo>
                  <a:lnTo>
                    <a:pt x="31128" y="26041"/>
                  </a:lnTo>
                  <a:lnTo>
                    <a:pt x="30828" y="25665"/>
                  </a:lnTo>
                  <a:lnTo>
                    <a:pt x="30552" y="25339"/>
                  </a:lnTo>
                  <a:lnTo>
                    <a:pt x="30126" y="24963"/>
                  </a:lnTo>
                  <a:lnTo>
                    <a:pt x="30101" y="24888"/>
                  </a:lnTo>
                  <a:lnTo>
                    <a:pt x="30126" y="24562"/>
                  </a:lnTo>
                  <a:lnTo>
                    <a:pt x="30176" y="24462"/>
                  </a:lnTo>
                  <a:lnTo>
                    <a:pt x="30477" y="24211"/>
                  </a:lnTo>
                  <a:lnTo>
                    <a:pt x="30527" y="24186"/>
                  </a:lnTo>
                  <a:lnTo>
                    <a:pt x="30702" y="24111"/>
                  </a:lnTo>
                  <a:lnTo>
                    <a:pt x="30853" y="24036"/>
                  </a:lnTo>
                  <a:lnTo>
                    <a:pt x="30978" y="23885"/>
                  </a:lnTo>
                  <a:lnTo>
                    <a:pt x="31053" y="23585"/>
                  </a:lnTo>
                  <a:lnTo>
                    <a:pt x="30978" y="23509"/>
                  </a:lnTo>
                  <a:lnTo>
                    <a:pt x="30853" y="23409"/>
                  </a:lnTo>
                  <a:lnTo>
                    <a:pt x="30803" y="23334"/>
                  </a:lnTo>
                  <a:lnTo>
                    <a:pt x="30652" y="22733"/>
                  </a:lnTo>
                  <a:lnTo>
                    <a:pt x="30552" y="21956"/>
                  </a:lnTo>
                  <a:lnTo>
                    <a:pt x="30477" y="21855"/>
                  </a:lnTo>
                  <a:lnTo>
                    <a:pt x="30377" y="21780"/>
                  </a:lnTo>
                  <a:lnTo>
                    <a:pt x="30326" y="21755"/>
                  </a:lnTo>
                  <a:lnTo>
                    <a:pt x="30201" y="21530"/>
                  </a:lnTo>
                  <a:lnTo>
                    <a:pt x="30201" y="21504"/>
                  </a:lnTo>
                  <a:lnTo>
                    <a:pt x="30126" y="21103"/>
                  </a:lnTo>
                  <a:lnTo>
                    <a:pt x="30126" y="21078"/>
                  </a:lnTo>
                  <a:lnTo>
                    <a:pt x="30226" y="18221"/>
                  </a:lnTo>
                  <a:lnTo>
                    <a:pt x="30226" y="18196"/>
                  </a:lnTo>
                  <a:lnTo>
                    <a:pt x="30326" y="17745"/>
                  </a:lnTo>
                  <a:lnTo>
                    <a:pt x="30326" y="17695"/>
                  </a:lnTo>
                  <a:lnTo>
                    <a:pt x="30552" y="17294"/>
                  </a:lnTo>
                  <a:lnTo>
                    <a:pt x="30577" y="17294"/>
                  </a:lnTo>
                  <a:lnTo>
                    <a:pt x="31154" y="16592"/>
                  </a:lnTo>
                  <a:lnTo>
                    <a:pt x="31254" y="16191"/>
                  </a:lnTo>
                  <a:lnTo>
                    <a:pt x="31354" y="14186"/>
                  </a:lnTo>
                  <a:lnTo>
                    <a:pt x="31279" y="13234"/>
                  </a:lnTo>
                  <a:lnTo>
                    <a:pt x="31003" y="12256"/>
                  </a:lnTo>
                  <a:lnTo>
                    <a:pt x="31003" y="12231"/>
                  </a:lnTo>
                  <a:lnTo>
                    <a:pt x="30928" y="11354"/>
                  </a:lnTo>
                  <a:lnTo>
                    <a:pt x="30803" y="11354"/>
                  </a:lnTo>
                  <a:lnTo>
                    <a:pt x="30201" y="11229"/>
                  </a:lnTo>
                  <a:lnTo>
                    <a:pt x="29625" y="11479"/>
                  </a:lnTo>
                  <a:lnTo>
                    <a:pt x="29524" y="11479"/>
                  </a:lnTo>
                  <a:lnTo>
                    <a:pt x="28221" y="11003"/>
                  </a:lnTo>
                  <a:cubicBezTo>
                    <a:pt x="28171" y="10978"/>
                    <a:pt x="28121" y="10903"/>
                    <a:pt x="28146" y="10828"/>
                  </a:cubicBezTo>
                  <a:lnTo>
                    <a:pt x="28346" y="10301"/>
                  </a:lnTo>
                  <a:lnTo>
                    <a:pt x="28296" y="9800"/>
                  </a:lnTo>
                  <a:lnTo>
                    <a:pt x="28121" y="9224"/>
                  </a:lnTo>
                  <a:lnTo>
                    <a:pt x="28121" y="9199"/>
                  </a:lnTo>
                  <a:lnTo>
                    <a:pt x="28071" y="8547"/>
                  </a:lnTo>
                  <a:lnTo>
                    <a:pt x="28071" y="8472"/>
                  </a:lnTo>
                  <a:lnTo>
                    <a:pt x="28346" y="7845"/>
                  </a:lnTo>
                  <a:lnTo>
                    <a:pt x="28522" y="7319"/>
                  </a:lnTo>
                  <a:lnTo>
                    <a:pt x="28422" y="7194"/>
                  </a:lnTo>
                  <a:lnTo>
                    <a:pt x="28246" y="7043"/>
                  </a:lnTo>
                  <a:cubicBezTo>
                    <a:pt x="28221" y="7018"/>
                    <a:pt x="28221" y="6993"/>
                    <a:pt x="28221" y="6943"/>
                  </a:cubicBezTo>
                  <a:lnTo>
                    <a:pt x="28271" y="6517"/>
                  </a:lnTo>
                  <a:lnTo>
                    <a:pt x="27018" y="6442"/>
                  </a:lnTo>
                  <a:lnTo>
                    <a:pt x="26968" y="6417"/>
                  </a:lnTo>
                  <a:lnTo>
                    <a:pt x="26567" y="6191"/>
                  </a:lnTo>
                  <a:lnTo>
                    <a:pt x="26116" y="5991"/>
                  </a:lnTo>
                  <a:lnTo>
                    <a:pt x="26066" y="5940"/>
                  </a:lnTo>
                  <a:lnTo>
                    <a:pt x="25865" y="5489"/>
                  </a:lnTo>
                  <a:lnTo>
                    <a:pt x="25740" y="5038"/>
                  </a:lnTo>
                  <a:lnTo>
                    <a:pt x="25164" y="4763"/>
                  </a:lnTo>
                  <a:lnTo>
                    <a:pt x="25138" y="4712"/>
                  </a:lnTo>
                  <a:lnTo>
                    <a:pt x="24737" y="4111"/>
                  </a:lnTo>
                  <a:lnTo>
                    <a:pt x="24712" y="4061"/>
                  </a:lnTo>
                  <a:lnTo>
                    <a:pt x="24637" y="3284"/>
                  </a:lnTo>
                  <a:lnTo>
                    <a:pt x="24637" y="3234"/>
                  </a:lnTo>
                  <a:lnTo>
                    <a:pt x="24763" y="2657"/>
                  </a:lnTo>
                  <a:lnTo>
                    <a:pt x="24813" y="2582"/>
                  </a:lnTo>
                  <a:lnTo>
                    <a:pt x="25138" y="2331"/>
                  </a:lnTo>
                  <a:lnTo>
                    <a:pt x="25164" y="2331"/>
                  </a:lnTo>
                  <a:lnTo>
                    <a:pt x="25514" y="2206"/>
                  </a:lnTo>
                  <a:lnTo>
                    <a:pt x="25615" y="2206"/>
                  </a:lnTo>
                  <a:lnTo>
                    <a:pt x="26091" y="2382"/>
                  </a:lnTo>
                  <a:lnTo>
                    <a:pt x="26442" y="2131"/>
                  </a:lnTo>
                  <a:lnTo>
                    <a:pt x="26291" y="1705"/>
                  </a:lnTo>
                  <a:lnTo>
                    <a:pt x="25740" y="1379"/>
                  </a:lnTo>
                  <a:lnTo>
                    <a:pt x="25164" y="1254"/>
                  </a:lnTo>
                  <a:lnTo>
                    <a:pt x="24687" y="1504"/>
                  </a:lnTo>
                  <a:lnTo>
                    <a:pt x="24662" y="1504"/>
                  </a:lnTo>
                  <a:lnTo>
                    <a:pt x="24161" y="1630"/>
                  </a:lnTo>
                  <a:lnTo>
                    <a:pt x="24061" y="1630"/>
                  </a:lnTo>
                  <a:lnTo>
                    <a:pt x="23384" y="1304"/>
                  </a:lnTo>
                  <a:lnTo>
                    <a:pt x="22682" y="1204"/>
                  </a:lnTo>
                  <a:lnTo>
                    <a:pt x="22457" y="1279"/>
                  </a:lnTo>
                  <a:lnTo>
                    <a:pt x="22407" y="1304"/>
                  </a:lnTo>
                  <a:lnTo>
                    <a:pt x="22206" y="1279"/>
                  </a:lnTo>
                  <a:lnTo>
                    <a:pt x="22131" y="1229"/>
                  </a:lnTo>
                  <a:lnTo>
                    <a:pt x="21981" y="1028"/>
                  </a:lnTo>
                  <a:lnTo>
                    <a:pt x="21830" y="978"/>
                  </a:lnTo>
                  <a:lnTo>
                    <a:pt x="21354" y="1354"/>
                  </a:lnTo>
                  <a:lnTo>
                    <a:pt x="21329" y="1379"/>
                  </a:lnTo>
                  <a:lnTo>
                    <a:pt x="20752" y="1605"/>
                  </a:lnTo>
                  <a:lnTo>
                    <a:pt x="20652" y="1580"/>
                  </a:lnTo>
                  <a:lnTo>
                    <a:pt x="20577" y="1504"/>
                  </a:lnTo>
                  <a:lnTo>
                    <a:pt x="20527" y="1078"/>
                  </a:lnTo>
                  <a:lnTo>
                    <a:pt x="20527" y="1053"/>
                  </a:lnTo>
                  <a:lnTo>
                    <a:pt x="20577" y="727"/>
                  </a:lnTo>
                  <a:lnTo>
                    <a:pt x="20326" y="602"/>
                  </a:lnTo>
                  <a:lnTo>
                    <a:pt x="19976" y="527"/>
                  </a:lnTo>
                  <a:lnTo>
                    <a:pt x="19900" y="452"/>
                  </a:lnTo>
                  <a:lnTo>
                    <a:pt x="19675" y="51"/>
                  </a:lnTo>
                  <a:lnTo>
                    <a:pt x="192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4" name="Google Shape;3344;p99"/>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
            </a:r>
            <a:r>
              <a:rPr lang="en"/>
              <a:t>ap of active cases</a:t>
            </a:r>
            <a:endParaRPr/>
          </a:p>
        </p:txBody>
      </p:sp>
      <p:sp>
        <p:nvSpPr>
          <p:cNvPr id="3345" name="Google Shape;3345;p99"/>
          <p:cNvSpPr txBox="1"/>
          <p:nvPr/>
        </p:nvSpPr>
        <p:spPr>
          <a:xfrm>
            <a:off x="6125496" y="2473375"/>
            <a:ext cx="10785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Venus</a:t>
            </a:r>
            <a:endParaRPr sz="2000">
              <a:solidFill>
                <a:schemeClr val="dk1"/>
              </a:solidFill>
              <a:latin typeface="Merriweather"/>
              <a:ea typeface="Merriweather"/>
              <a:cs typeface="Merriweather"/>
              <a:sym typeface="Merriweather"/>
            </a:endParaRPr>
          </a:p>
        </p:txBody>
      </p:sp>
      <p:sp>
        <p:nvSpPr>
          <p:cNvPr id="3346" name="Google Shape;3346;p99"/>
          <p:cNvSpPr txBox="1"/>
          <p:nvPr/>
        </p:nvSpPr>
        <p:spPr>
          <a:xfrm>
            <a:off x="5500118" y="2749975"/>
            <a:ext cx="1704000" cy="51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the second planet from the Sun</a:t>
            </a:r>
            <a:endParaRPr>
              <a:solidFill>
                <a:schemeClr val="dk1"/>
              </a:solidFill>
              <a:latin typeface="Barlow Semi Condensed"/>
              <a:ea typeface="Barlow Semi Condensed"/>
              <a:cs typeface="Barlow Semi Condensed"/>
              <a:sym typeface="Barlow Semi Condensed"/>
            </a:endParaRPr>
          </a:p>
        </p:txBody>
      </p:sp>
      <p:sp>
        <p:nvSpPr>
          <p:cNvPr id="3347" name="Google Shape;3347;p99"/>
          <p:cNvSpPr txBox="1"/>
          <p:nvPr/>
        </p:nvSpPr>
        <p:spPr>
          <a:xfrm>
            <a:off x="6125495" y="3385175"/>
            <a:ext cx="10785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Saturn</a:t>
            </a:r>
            <a:endParaRPr sz="2000">
              <a:solidFill>
                <a:schemeClr val="dk1"/>
              </a:solidFill>
              <a:latin typeface="Merriweather"/>
              <a:ea typeface="Merriweather"/>
              <a:cs typeface="Merriweather"/>
              <a:sym typeface="Merriweather"/>
            </a:endParaRPr>
          </a:p>
        </p:txBody>
      </p:sp>
      <p:sp>
        <p:nvSpPr>
          <p:cNvPr id="3348" name="Google Shape;3348;p99"/>
          <p:cNvSpPr txBox="1"/>
          <p:nvPr/>
        </p:nvSpPr>
        <p:spPr>
          <a:xfrm>
            <a:off x="5500118" y="3661775"/>
            <a:ext cx="1704000" cy="51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a gas giant and has several rings</a:t>
            </a:r>
            <a:endParaRPr>
              <a:solidFill>
                <a:schemeClr val="dk1"/>
              </a:solidFill>
              <a:latin typeface="Barlow Semi Condensed"/>
              <a:ea typeface="Barlow Semi Condensed"/>
              <a:cs typeface="Barlow Semi Condensed"/>
              <a:sym typeface="Barlow Semi Condensed"/>
            </a:endParaRPr>
          </a:p>
        </p:txBody>
      </p:sp>
      <p:sp>
        <p:nvSpPr>
          <p:cNvPr id="3349" name="Google Shape;3349;p99"/>
          <p:cNvSpPr txBox="1"/>
          <p:nvPr/>
        </p:nvSpPr>
        <p:spPr>
          <a:xfrm>
            <a:off x="6125496" y="1561575"/>
            <a:ext cx="10785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Jupiter</a:t>
            </a:r>
            <a:endParaRPr sz="2000">
              <a:solidFill>
                <a:schemeClr val="dk1"/>
              </a:solidFill>
              <a:latin typeface="Merriweather"/>
              <a:ea typeface="Merriweather"/>
              <a:cs typeface="Merriweather"/>
              <a:sym typeface="Merriweather"/>
            </a:endParaRPr>
          </a:p>
        </p:txBody>
      </p:sp>
      <p:sp>
        <p:nvSpPr>
          <p:cNvPr id="3350" name="Google Shape;3350;p99"/>
          <p:cNvSpPr txBox="1"/>
          <p:nvPr/>
        </p:nvSpPr>
        <p:spPr>
          <a:xfrm>
            <a:off x="5500118" y="1838175"/>
            <a:ext cx="1704000" cy="51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It’s the biggest planet in the Solar System </a:t>
            </a:r>
            <a:endParaRPr>
              <a:solidFill>
                <a:schemeClr val="dk1"/>
              </a:solidFill>
              <a:latin typeface="Barlow Semi Condensed"/>
              <a:ea typeface="Barlow Semi Condensed"/>
              <a:cs typeface="Barlow Semi Condensed"/>
              <a:sym typeface="Barlow Semi Condensed"/>
            </a:endParaRPr>
          </a:p>
        </p:txBody>
      </p:sp>
      <p:sp>
        <p:nvSpPr>
          <p:cNvPr id="3351" name="Google Shape;3351;p99"/>
          <p:cNvSpPr/>
          <p:nvPr/>
        </p:nvSpPr>
        <p:spPr>
          <a:xfrm>
            <a:off x="7204115" y="1599659"/>
            <a:ext cx="155942" cy="200439"/>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9"/>
          <p:cNvSpPr/>
          <p:nvPr/>
        </p:nvSpPr>
        <p:spPr>
          <a:xfrm>
            <a:off x="7204115" y="2511459"/>
            <a:ext cx="155942" cy="200439"/>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9"/>
          <p:cNvSpPr/>
          <p:nvPr/>
        </p:nvSpPr>
        <p:spPr>
          <a:xfrm>
            <a:off x="7204115" y="3423259"/>
            <a:ext cx="155942" cy="200439"/>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9"/>
          <p:cNvSpPr/>
          <p:nvPr/>
        </p:nvSpPr>
        <p:spPr>
          <a:xfrm>
            <a:off x="1783943" y="2292377"/>
            <a:ext cx="777300" cy="737717"/>
          </a:xfrm>
          <a:custGeom>
            <a:rect b="b" l="l" r="r" t="t"/>
            <a:pathLst>
              <a:path extrusionOk="0" h="43853" w="46206">
                <a:moveTo>
                  <a:pt x="1" y="0"/>
                </a:moveTo>
                <a:lnTo>
                  <a:pt x="1" y="43853"/>
                </a:lnTo>
                <a:lnTo>
                  <a:pt x="46206" y="43853"/>
                </a:lnTo>
                <a:lnTo>
                  <a:pt x="46206" y="11449"/>
                </a:lnTo>
                <a:lnTo>
                  <a:pt x="32356" y="0"/>
                </a:lnTo>
                <a:close/>
              </a:path>
            </a:pathLst>
          </a:custGeom>
          <a:solidFill>
            <a:schemeClr val="dk2"/>
          </a:solidFill>
          <a:ln>
            <a:noFill/>
          </a:ln>
          <a:effectLst>
            <a:outerShdw blurRad="57150" rotWithShape="0" algn="bl" dir="2760000" dist="28575">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344"/>
                                        </p:tgtEl>
                                        <p:attrNameLst>
                                          <p:attrName>style.visibility</p:attrName>
                                        </p:attrNameLst>
                                      </p:cBhvr>
                                      <p:to>
                                        <p:strVal val="visible"/>
                                      </p:to>
                                    </p:set>
                                    <p:animEffect filter="fade" transition="in">
                                      <p:cBhvr>
                                        <p:cTn dur="1000"/>
                                        <p:tgtEl>
                                          <p:spTgt spid="3344"/>
                                        </p:tgtEl>
                                      </p:cBhvr>
                                    </p:animEffect>
                                  </p:childTnLst>
                                </p:cTn>
                              </p:par>
                            </p:childTnLst>
                          </p:cTn>
                        </p:par>
                        <p:par>
                          <p:cTn fill="hold">
                            <p:stCondLst>
                              <p:cond delay="1000"/>
                            </p:stCondLst>
                            <p:childTnLst>
                              <p:par>
                                <p:cTn fill="hold" nodeType="afterEffect" presetClass="entr" presetID="2" presetSubtype="2">
                                  <p:stCondLst>
                                    <p:cond delay="0"/>
                                  </p:stCondLst>
                                  <p:childTnLst>
                                    <p:set>
                                      <p:cBhvr>
                                        <p:cTn dur="1" fill="hold">
                                          <p:stCondLst>
                                            <p:cond delay="0"/>
                                          </p:stCondLst>
                                        </p:cTn>
                                        <p:tgtEl>
                                          <p:spTgt spid="3351"/>
                                        </p:tgtEl>
                                        <p:attrNameLst>
                                          <p:attrName>style.visibility</p:attrName>
                                        </p:attrNameLst>
                                      </p:cBhvr>
                                      <p:to>
                                        <p:strVal val="visible"/>
                                      </p:to>
                                    </p:set>
                                    <p:anim calcmode="lin" valueType="num">
                                      <p:cBhvr additive="base">
                                        <p:cTn dur="1000"/>
                                        <p:tgtEl>
                                          <p:spTgt spid="335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49"/>
                                        </p:tgtEl>
                                        <p:attrNameLst>
                                          <p:attrName>style.visibility</p:attrName>
                                        </p:attrNameLst>
                                      </p:cBhvr>
                                      <p:to>
                                        <p:strVal val="visible"/>
                                      </p:to>
                                    </p:set>
                                    <p:anim calcmode="lin" valueType="num">
                                      <p:cBhvr additive="base">
                                        <p:cTn dur="1000"/>
                                        <p:tgtEl>
                                          <p:spTgt spid="3349"/>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50"/>
                                        </p:tgtEl>
                                        <p:attrNameLst>
                                          <p:attrName>style.visibility</p:attrName>
                                        </p:attrNameLst>
                                      </p:cBhvr>
                                      <p:to>
                                        <p:strVal val="visible"/>
                                      </p:to>
                                    </p:set>
                                    <p:anim calcmode="lin" valueType="num">
                                      <p:cBhvr additive="base">
                                        <p:cTn dur="1000"/>
                                        <p:tgtEl>
                                          <p:spTgt spid="3350"/>
                                        </p:tgtEl>
                                        <p:attrNameLst>
                                          <p:attrName>ppt_x</p:attrName>
                                        </p:attrNameLst>
                                      </p:cBhvr>
                                      <p:tavLst>
                                        <p:tav fmla="" tm="0">
                                          <p:val>
                                            <p:strVal val="#ppt_x+1"/>
                                          </p:val>
                                        </p:tav>
                                        <p:tav fmla="" tm="100000">
                                          <p:val>
                                            <p:strVal val="#ppt_x"/>
                                          </p:val>
                                        </p:tav>
                                      </p:tavLst>
                                    </p:anim>
                                  </p:childTnLst>
                                </p:cTn>
                              </p:par>
                            </p:childTnLst>
                          </p:cTn>
                        </p:par>
                        <p:par>
                          <p:cTn fill="hold">
                            <p:stCondLst>
                              <p:cond delay="2000"/>
                            </p:stCondLst>
                            <p:childTnLst>
                              <p:par>
                                <p:cTn fill="hold" nodeType="afterEffect" presetClass="entr" presetID="2" presetSubtype="2">
                                  <p:stCondLst>
                                    <p:cond delay="0"/>
                                  </p:stCondLst>
                                  <p:childTnLst>
                                    <p:set>
                                      <p:cBhvr>
                                        <p:cTn dur="1" fill="hold">
                                          <p:stCondLst>
                                            <p:cond delay="0"/>
                                          </p:stCondLst>
                                        </p:cTn>
                                        <p:tgtEl>
                                          <p:spTgt spid="3352"/>
                                        </p:tgtEl>
                                        <p:attrNameLst>
                                          <p:attrName>style.visibility</p:attrName>
                                        </p:attrNameLst>
                                      </p:cBhvr>
                                      <p:to>
                                        <p:strVal val="visible"/>
                                      </p:to>
                                    </p:set>
                                    <p:anim calcmode="lin" valueType="num">
                                      <p:cBhvr additive="base">
                                        <p:cTn dur="1000"/>
                                        <p:tgtEl>
                                          <p:spTgt spid="335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45"/>
                                        </p:tgtEl>
                                        <p:attrNameLst>
                                          <p:attrName>style.visibility</p:attrName>
                                        </p:attrNameLst>
                                      </p:cBhvr>
                                      <p:to>
                                        <p:strVal val="visible"/>
                                      </p:to>
                                    </p:set>
                                    <p:anim calcmode="lin" valueType="num">
                                      <p:cBhvr additive="base">
                                        <p:cTn dur="1000"/>
                                        <p:tgtEl>
                                          <p:spTgt spid="3345"/>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46"/>
                                        </p:tgtEl>
                                        <p:attrNameLst>
                                          <p:attrName>style.visibility</p:attrName>
                                        </p:attrNameLst>
                                      </p:cBhvr>
                                      <p:to>
                                        <p:strVal val="visible"/>
                                      </p:to>
                                    </p:set>
                                    <p:anim calcmode="lin" valueType="num">
                                      <p:cBhvr additive="base">
                                        <p:cTn dur="1000"/>
                                        <p:tgtEl>
                                          <p:spTgt spid="3346"/>
                                        </p:tgtEl>
                                        <p:attrNameLst>
                                          <p:attrName>ppt_x</p:attrName>
                                        </p:attrNameLst>
                                      </p:cBhvr>
                                      <p:tavLst>
                                        <p:tav fmla="" tm="0">
                                          <p:val>
                                            <p:strVal val="#ppt_x+1"/>
                                          </p:val>
                                        </p:tav>
                                        <p:tav fmla="" tm="100000">
                                          <p:val>
                                            <p:strVal val="#ppt_x"/>
                                          </p:val>
                                        </p:tav>
                                      </p:tavLst>
                                    </p:anim>
                                  </p:childTnLst>
                                </p:cTn>
                              </p:par>
                            </p:childTnLst>
                          </p:cTn>
                        </p:par>
                        <p:par>
                          <p:cTn fill="hold">
                            <p:stCondLst>
                              <p:cond delay="3000"/>
                            </p:stCondLst>
                            <p:childTnLst>
                              <p:par>
                                <p:cTn fill="hold" nodeType="afterEffect" presetClass="entr" presetID="2" presetSubtype="2">
                                  <p:stCondLst>
                                    <p:cond delay="0"/>
                                  </p:stCondLst>
                                  <p:childTnLst>
                                    <p:set>
                                      <p:cBhvr>
                                        <p:cTn dur="1" fill="hold">
                                          <p:stCondLst>
                                            <p:cond delay="0"/>
                                          </p:stCondLst>
                                        </p:cTn>
                                        <p:tgtEl>
                                          <p:spTgt spid="3353"/>
                                        </p:tgtEl>
                                        <p:attrNameLst>
                                          <p:attrName>style.visibility</p:attrName>
                                        </p:attrNameLst>
                                      </p:cBhvr>
                                      <p:to>
                                        <p:strVal val="visible"/>
                                      </p:to>
                                    </p:set>
                                    <p:anim calcmode="lin" valueType="num">
                                      <p:cBhvr additive="base">
                                        <p:cTn dur="1000"/>
                                        <p:tgtEl>
                                          <p:spTgt spid="335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47"/>
                                        </p:tgtEl>
                                        <p:attrNameLst>
                                          <p:attrName>style.visibility</p:attrName>
                                        </p:attrNameLst>
                                      </p:cBhvr>
                                      <p:to>
                                        <p:strVal val="visible"/>
                                      </p:to>
                                    </p:set>
                                    <p:anim calcmode="lin" valueType="num">
                                      <p:cBhvr additive="base">
                                        <p:cTn dur="1000"/>
                                        <p:tgtEl>
                                          <p:spTgt spid="3347"/>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48"/>
                                        </p:tgtEl>
                                        <p:attrNameLst>
                                          <p:attrName>style.visibility</p:attrName>
                                        </p:attrNameLst>
                                      </p:cBhvr>
                                      <p:to>
                                        <p:strVal val="visible"/>
                                      </p:to>
                                    </p:set>
                                    <p:anim calcmode="lin" valueType="num">
                                      <p:cBhvr additive="base">
                                        <p:cTn dur="1000"/>
                                        <p:tgtEl>
                                          <p:spTgt spid="3348"/>
                                        </p:tgtEl>
                                        <p:attrNameLst>
                                          <p:attrName>ppt_x</p:attrName>
                                        </p:attrNameLst>
                                      </p:cBhvr>
                                      <p:tavLst>
                                        <p:tav fmla="" tm="0">
                                          <p:val>
                                            <p:strVal val="#ppt_x+1"/>
                                          </p:val>
                                        </p:tav>
                                        <p:tav fmla="" tm="100000">
                                          <p:val>
                                            <p:strVal val="#ppt_x"/>
                                          </p:val>
                                        </p:tav>
                                      </p:tavLst>
                                    </p:anim>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239"/>
                                        </p:tgtEl>
                                        <p:attrNameLst>
                                          <p:attrName>style.visibility</p:attrName>
                                        </p:attrNameLst>
                                      </p:cBhvr>
                                      <p:to>
                                        <p:strVal val="visible"/>
                                      </p:to>
                                    </p:set>
                                    <p:animEffect filter="fade" transition="in">
                                      <p:cBhvr>
                                        <p:cTn dur="1000"/>
                                        <p:tgtEl>
                                          <p:spTgt spid="3239"/>
                                        </p:tgtEl>
                                      </p:cBhvr>
                                    </p:animEffect>
                                  </p:childTnLst>
                                </p:cTn>
                              </p:par>
                              <p:par>
                                <p:cTn fill="hold" nodeType="withEffect" presetClass="entr" presetID="2" presetSubtype="8">
                                  <p:stCondLst>
                                    <p:cond delay="0"/>
                                  </p:stCondLst>
                                  <p:childTnLst>
                                    <p:set>
                                      <p:cBhvr>
                                        <p:cTn dur="1" fill="hold">
                                          <p:stCondLst>
                                            <p:cond delay="0"/>
                                          </p:stCondLst>
                                        </p:cTn>
                                        <p:tgtEl>
                                          <p:spTgt spid="3354"/>
                                        </p:tgtEl>
                                        <p:attrNameLst>
                                          <p:attrName>style.visibility</p:attrName>
                                        </p:attrNameLst>
                                      </p:cBhvr>
                                      <p:to>
                                        <p:strVal val="visible"/>
                                      </p:to>
                                    </p:set>
                                    <p:anim calcmode="lin" valueType="num">
                                      <p:cBhvr additive="base">
                                        <p:cTn dur="1000"/>
                                        <p:tgtEl>
                                          <p:spTgt spid="3354"/>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7" name="Shape 1997"/>
        <p:cNvGrpSpPr/>
        <p:nvPr/>
      </p:nvGrpSpPr>
      <p:grpSpPr>
        <a:xfrm>
          <a:off x="0" y="0"/>
          <a:ext cx="0" cy="0"/>
          <a:chOff x="0" y="0"/>
          <a:chExt cx="0" cy="0"/>
        </a:xfrm>
      </p:grpSpPr>
      <p:grpSp>
        <p:nvGrpSpPr>
          <p:cNvPr id="1998" name="Google Shape;1998;p55"/>
          <p:cNvGrpSpPr/>
          <p:nvPr/>
        </p:nvGrpSpPr>
        <p:grpSpPr>
          <a:xfrm>
            <a:off x="2549439" y="3000323"/>
            <a:ext cx="4063404" cy="498009"/>
            <a:chOff x="2549439" y="3000323"/>
            <a:chExt cx="4063404" cy="498009"/>
          </a:xfrm>
        </p:grpSpPr>
        <p:sp>
          <p:nvSpPr>
            <p:cNvPr id="1999" name="Google Shape;1999;p55"/>
            <p:cNvSpPr/>
            <p:nvPr/>
          </p:nvSpPr>
          <p:spPr>
            <a:xfrm>
              <a:off x="2551928" y="3000323"/>
              <a:ext cx="4060915" cy="498009"/>
            </a:xfrm>
            <a:custGeom>
              <a:rect b="b" l="l" r="r" t="t"/>
              <a:pathLst>
                <a:path extrusionOk="0" h="9615" w="51417">
                  <a:moveTo>
                    <a:pt x="0" y="0"/>
                  </a:moveTo>
                  <a:lnTo>
                    <a:pt x="0" y="9614"/>
                  </a:lnTo>
                  <a:lnTo>
                    <a:pt x="51416" y="9614"/>
                  </a:lnTo>
                  <a:lnTo>
                    <a:pt x="47556" y="4795"/>
                  </a:lnTo>
                  <a:lnTo>
                    <a:pt x="51416" y="0"/>
                  </a:lnTo>
                  <a:close/>
                </a:path>
              </a:pathLst>
            </a:custGeom>
            <a:solidFill>
              <a:schemeClr val="dk2"/>
            </a:solidFill>
            <a:ln>
              <a:noFill/>
            </a:ln>
            <a:effectLst>
              <a:outerShdw blurRad="57150" rotWithShape="0" algn="bl" dir="5400000" dist="28575">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0" name="Google Shape;2000;p55"/>
            <p:cNvGrpSpPr/>
            <p:nvPr/>
          </p:nvGrpSpPr>
          <p:grpSpPr>
            <a:xfrm>
              <a:off x="2549439" y="3008028"/>
              <a:ext cx="4038166" cy="482438"/>
              <a:chOff x="2549522" y="3008104"/>
              <a:chExt cx="3982805" cy="482438"/>
            </a:xfrm>
          </p:grpSpPr>
          <p:sp>
            <p:nvSpPr>
              <p:cNvPr id="2001" name="Google Shape;2001;p55"/>
              <p:cNvSpPr/>
              <p:nvPr/>
            </p:nvSpPr>
            <p:spPr>
              <a:xfrm>
                <a:off x="2549522" y="3008104"/>
                <a:ext cx="361280" cy="16056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2910726" y="3008104"/>
                <a:ext cx="363193" cy="16056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3273842" y="3008104"/>
                <a:ext cx="361280" cy="160560"/>
              </a:xfrm>
              <a:custGeom>
                <a:rect b="b" l="l" r="r" t="t"/>
                <a:pathLst>
                  <a:path extrusionOk="0" fill="none" h="4722" w="4722">
                    <a:moveTo>
                      <a:pt x="4722" y="4721"/>
                    </a:moveTo>
                    <a:lnTo>
                      <a:pt x="0" y="4721"/>
                    </a:lnTo>
                    <a:lnTo>
                      <a:pt x="0"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3635046" y="3008104"/>
                <a:ext cx="363193" cy="16056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3998162" y="3008104"/>
                <a:ext cx="361280" cy="16056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5"/>
              <p:cNvSpPr/>
              <p:nvPr/>
            </p:nvSpPr>
            <p:spPr>
              <a:xfrm>
                <a:off x="4359366" y="3008104"/>
                <a:ext cx="363193" cy="160560"/>
              </a:xfrm>
              <a:custGeom>
                <a:rect b="b" l="l" r="r" t="t"/>
                <a:pathLst>
                  <a:path extrusionOk="0" fill="none" h="4722" w="4747">
                    <a:moveTo>
                      <a:pt x="4746" y="4721"/>
                    </a:moveTo>
                    <a:lnTo>
                      <a:pt x="0" y="4721"/>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4722482" y="3008104"/>
                <a:ext cx="361280" cy="16056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5083686" y="3008104"/>
                <a:ext cx="363116" cy="16056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5446726" y="3008104"/>
                <a:ext cx="361280" cy="16056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5808006" y="3008104"/>
                <a:ext cx="363116" cy="16056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6171046" y="3008104"/>
                <a:ext cx="361280" cy="16056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2549522" y="3168618"/>
                <a:ext cx="361280" cy="161410"/>
              </a:xfrm>
              <a:custGeom>
                <a:rect b="b" l="l" r="r" t="t"/>
                <a:pathLst>
                  <a:path extrusionOk="0" fill="none" h="4747" w="4722">
                    <a:moveTo>
                      <a:pt x="4722" y="4746"/>
                    </a:moveTo>
                    <a:lnTo>
                      <a:pt x="1" y="4746"/>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2910726" y="3168618"/>
                <a:ext cx="363193" cy="161410"/>
              </a:xfrm>
              <a:custGeom>
                <a:rect b="b" l="l" r="r" t="t"/>
                <a:pathLst>
                  <a:path extrusionOk="0" fill="none" h="4747" w="4747">
                    <a:moveTo>
                      <a:pt x="4746" y="4746"/>
                    </a:moveTo>
                    <a:lnTo>
                      <a:pt x="1" y="4746"/>
                    </a:lnTo>
                    <a:lnTo>
                      <a:pt x="1"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3273842" y="3168618"/>
                <a:ext cx="361280" cy="161410"/>
              </a:xfrm>
              <a:custGeom>
                <a:rect b="b" l="l" r="r" t="t"/>
                <a:pathLst>
                  <a:path extrusionOk="0" fill="none" h="4747" w="4722">
                    <a:moveTo>
                      <a:pt x="4722" y="4746"/>
                    </a:moveTo>
                    <a:lnTo>
                      <a:pt x="0" y="4746"/>
                    </a:lnTo>
                    <a:lnTo>
                      <a:pt x="0"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3635046" y="3168618"/>
                <a:ext cx="363193" cy="161410"/>
              </a:xfrm>
              <a:custGeom>
                <a:rect b="b" l="l" r="r" t="t"/>
                <a:pathLst>
                  <a:path extrusionOk="0" fill="none" h="4747" w="4747">
                    <a:moveTo>
                      <a:pt x="4746" y="4746"/>
                    </a:moveTo>
                    <a:lnTo>
                      <a:pt x="1" y="4746"/>
                    </a:lnTo>
                    <a:lnTo>
                      <a:pt x="1"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3998162" y="3168618"/>
                <a:ext cx="361280" cy="161410"/>
              </a:xfrm>
              <a:custGeom>
                <a:rect b="b" l="l" r="r" t="t"/>
                <a:pathLst>
                  <a:path extrusionOk="0" fill="none" h="4747" w="4722">
                    <a:moveTo>
                      <a:pt x="4721" y="4746"/>
                    </a:moveTo>
                    <a:lnTo>
                      <a:pt x="0" y="4746"/>
                    </a:lnTo>
                    <a:lnTo>
                      <a:pt x="0" y="0"/>
                    </a:lnTo>
                    <a:lnTo>
                      <a:pt x="4721"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4359366" y="3168618"/>
                <a:ext cx="363193" cy="161410"/>
              </a:xfrm>
              <a:custGeom>
                <a:rect b="b" l="l" r="r" t="t"/>
                <a:pathLst>
                  <a:path extrusionOk="0" fill="none" h="4747" w="4747">
                    <a:moveTo>
                      <a:pt x="4746" y="4746"/>
                    </a:moveTo>
                    <a:lnTo>
                      <a:pt x="0" y="4746"/>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4722482" y="3168618"/>
                <a:ext cx="361280" cy="161410"/>
              </a:xfrm>
              <a:custGeom>
                <a:rect b="b" l="l" r="r" t="t"/>
                <a:pathLst>
                  <a:path extrusionOk="0" fill="none" h="4747" w="4722">
                    <a:moveTo>
                      <a:pt x="4721" y="4746"/>
                    </a:moveTo>
                    <a:lnTo>
                      <a:pt x="0" y="4746"/>
                    </a:lnTo>
                    <a:lnTo>
                      <a:pt x="0" y="0"/>
                    </a:lnTo>
                    <a:lnTo>
                      <a:pt x="4721"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5083686" y="3168618"/>
                <a:ext cx="363116" cy="161410"/>
              </a:xfrm>
              <a:custGeom>
                <a:rect b="b" l="l" r="r" t="t"/>
                <a:pathLst>
                  <a:path extrusionOk="0" fill="none" h="4747" w="4746">
                    <a:moveTo>
                      <a:pt x="4746" y="4746"/>
                    </a:moveTo>
                    <a:lnTo>
                      <a:pt x="0" y="4746"/>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5446726" y="3168618"/>
                <a:ext cx="361280" cy="161410"/>
              </a:xfrm>
              <a:custGeom>
                <a:rect b="b" l="l" r="r" t="t"/>
                <a:pathLst>
                  <a:path extrusionOk="0" fill="none" h="4747" w="4722">
                    <a:moveTo>
                      <a:pt x="4722" y="4746"/>
                    </a:moveTo>
                    <a:lnTo>
                      <a:pt x="1" y="4746"/>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5808006" y="3168618"/>
                <a:ext cx="363116" cy="161410"/>
              </a:xfrm>
              <a:custGeom>
                <a:rect b="b" l="l" r="r" t="t"/>
                <a:pathLst>
                  <a:path extrusionOk="0" fill="none" h="4747" w="4746">
                    <a:moveTo>
                      <a:pt x="4746" y="4746"/>
                    </a:moveTo>
                    <a:lnTo>
                      <a:pt x="0" y="4746"/>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6171046" y="3168618"/>
                <a:ext cx="361280" cy="161410"/>
              </a:xfrm>
              <a:custGeom>
                <a:rect b="b" l="l" r="r" t="t"/>
                <a:pathLst>
                  <a:path extrusionOk="0" fill="none" h="4747" w="4722">
                    <a:moveTo>
                      <a:pt x="4722" y="4746"/>
                    </a:moveTo>
                    <a:lnTo>
                      <a:pt x="1" y="4746"/>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2549522" y="3329982"/>
                <a:ext cx="361280" cy="16056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2910726" y="3329982"/>
                <a:ext cx="363193" cy="16056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3273842" y="3329982"/>
                <a:ext cx="361280" cy="160560"/>
              </a:xfrm>
              <a:custGeom>
                <a:rect b="b" l="l" r="r" t="t"/>
                <a:pathLst>
                  <a:path extrusionOk="0" fill="none" h="4722" w="4722">
                    <a:moveTo>
                      <a:pt x="4722" y="4721"/>
                    </a:moveTo>
                    <a:lnTo>
                      <a:pt x="0" y="4721"/>
                    </a:lnTo>
                    <a:lnTo>
                      <a:pt x="0"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3635046" y="3329982"/>
                <a:ext cx="363193" cy="16056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3998162" y="3329982"/>
                <a:ext cx="361280" cy="16056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4359366" y="3329982"/>
                <a:ext cx="363193" cy="160560"/>
              </a:xfrm>
              <a:custGeom>
                <a:rect b="b" l="l" r="r" t="t"/>
                <a:pathLst>
                  <a:path extrusionOk="0" fill="none" h="4722" w="4747">
                    <a:moveTo>
                      <a:pt x="4746" y="4721"/>
                    </a:moveTo>
                    <a:lnTo>
                      <a:pt x="0" y="4721"/>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4722482" y="3329982"/>
                <a:ext cx="361280" cy="16056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5083686" y="3329982"/>
                <a:ext cx="363116" cy="16056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5446726" y="3329982"/>
                <a:ext cx="361280" cy="16056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5808006" y="3329982"/>
                <a:ext cx="363116" cy="16056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6171046" y="3329982"/>
                <a:ext cx="361280" cy="16056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6"/>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34" name="Google Shape;2034;p55"/>
          <p:cNvSpPr txBox="1"/>
          <p:nvPr>
            <p:ph idx="1" type="subTitle"/>
          </p:nvPr>
        </p:nvSpPr>
        <p:spPr>
          <a:xfrm>
            <a:off x="2093700" y="1645188"/>
            <a:ext cx="4956600" cy="115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2035" name="Google Shape;2035;p55"/>
          <p:cNvGrpSpPr/>
          <p:nvPr/>
        </p:nvGrpSpPr>
        <p:grpSpPr>
          <a:xfrm>
            <a:off x="1274475" y="627975"/>
            <a:ext cx="462925" cy="689725"/>
            <a:chOff x="1274475" y="627975"/>
            <a:chExt cx="462925" cy="689725"/>
          </a:xfrm>
        </p:grpSpPr>
        <p:sp>
          <p:nvSpPr>
            <p:cNvPr id="2036" name="Google Shape;2036;p55"/>
            <p:cNvSpPr/>
            <p:nvPr/>
          </p:nvSpPr>
          <p:spPr>
            <a:xfrm>
              <a:off x="1274475" y="627975"/>
              <a:ext cx="462925" cy="689725"/>
            </a:xfrm>
            <a:custGeom>
              <a:rect b="b" l="l" r="r" t="t"/>
              <a:pathLst>
                <a:path extrusionOk="0" h="27589" w="18517">
                  <a:moveTo>
                    <a:pt x="1" y="0"/>
                  </a:moveTo>
                  <a:lnTo>
                    <a:pt x="1" y="27589"/>
                  </a:lnTo>
                  <a:lnTo>
                    <a:pt x="9271" y="22302"/>
                  </a:lnTo>
                  <a:lnTo>
                    <a:pt x="18516" y="27589"/>
                  </a:lnTo>
                  <a:lnTo>
                    <a:pt x="185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1274475" y="627975"/>
              <a:ext cx="462925" cy="107174"/>
            </a:xfrm>
            <a:custGeom>
              <a:rect b="b" l="l" r="r" t="t"/>
              <a:pathLst>
                <a:path extrusionOk="0" h="2558" w="18517">
                  <a:moveTo>
                    <a:pt x="1" y="0"/>
                  </a:moveTo>
                  <a:lnTo>
                    <a:pt x="1" y="2557"/>
                  </a:lnTo>
                  <a:lnTo>
                    <a:pt x="18516" y="2557"/>
                  </a:lnTo>
                  <a:lnTo>
                    <a:pt x="185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8" name="Google Shape;2038;p55"/>
          <p:cNvSpPr/>
          <p:nvPr/>
        </p:nvSpPr>
        <p:spPr>
          <a:xfrm rot="-2433495">
            <a:off x="6883342" y="3436288"/>
            <a:ext cx="267358" cy="770677"/>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lt2"/>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039" name="Google Shape;2039;p55"/>
          <p:cNvSpPr/>
          <p:nvPr/>
        </p:nvSpPr>
        <p:spPr>
          <a:xfrm rot="-5400496">
            <a:off x="7188672" y="3255001"/>
            <a:ext cx="267359" cy="770699"/>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dk1"/>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040" name="Google Shape;2040;p55"/>
          <p:cNvSpPr txBox="1"/>
          <p:nvPr>
            <p:ph type="title"/>
          </p:nvPr>
        </p:nvSpPr>
        <p:spPr>
          <a:xfrm>
            <a:off x="2549291" y="3000313"/>
            <a:ext cx="3761400" cy="4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8">
                                  <p:stCondLst>
                                    <p:cond delay="0"/>
                                  </p:stCondLst>
                                  <p:childTnLst>
                                    <p:set>
                                      <p:cBhvr>
                                        <p:cTn dur="1" fill="hold">
                                          <p:stCondLst>
                                            <p:cond delay="0"/>
                                          </p:stCondLst>
                                        </p:cTn>
                                        <p:tgtEl>
                                          <p:spTgt spid="2035"/>
                                        </p:tgtEl>
                                        <p:attrNameLst>
                                          <p:attrName>style.visibility</p:attrName>
                                        </p:attrNameLst>
                                      </p:cBhvr>
                                      <p:to>
                                        <p:strVal val="visible"/>
                                      </p:to>
                                    </p:set>
                                    <p:anim calcmode="lin" valueType="num">
                                      <p:cBhvr additive="base">
                                        <p:cTn dur="1000"/>
                                        <p:tgtEl>
                                          <p:spTgt spid="2035"/>
                                        </p:tgtEl>
                                        <p:attrNameLst>
                                          <p:attrName>ppt_x</p:attrName>
                                        </p:attrNameLst>
                                      </p:cBhvr>
                                      <p:tavLst>
                                        <p:tav fmla="" tm="0">
                                          <p:val>
                                            <p:strVal val="#ppt_x-1"/>
                                          </p:val>
                                        </p:tav>
                                        <p:tav fmla="" tm="100000">
                                          <p:val>
                                            <p:strVal val="#ppt_x"/>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034"/>
                                        </p:tgtEl>
                                        <p:attrNameLst>
                                          <p:attrName>style.visibility</p:attrName>
                                        </p:attrNameLst>
                                      </p:cBhvr>
                                      <p:to>
                                        <p:strVal val="visible"/>
                                      </p:to>
                                    </p:set>
                                    <p:animEffect filter="fade" transition="in">
                                      <p:cBhvr>
                                        <p:cTn dur="1000"/>
                                        <p:tgtEl>
                                          <p:spTgt spid="203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1998"/>
                                        </p:tgtEl>
                                        <p:attrNameLst>
                                          <p:attrName>style.visibility</p:attrName>
                                        </p:attrNameLst>
                                      </p:cBhvr>
                                      <p:to>
                                        <p:strVal val="visible"/>
                                      </p:to>
                                    </p:set>
                                    <p:animEffect filter="fade" transition="in">
                                      <p:cBhvr>
                                        <p:cTn dur="1000"/>
                                        <p:tgtEl>
                                          <p:spTgt spid="1998"/>
                                        </p:tgtEl>
                                      </p:cBhvr>
                                    </p:animEffect>
                                  </p:childTnLst>
                                </p:cTn>
                              </p:par>
                              <p:par>
                                <p:cTn fill="hold" nodeType="withEffect" presetClass="entr" presetID="10" presetSubtype="0">
                                  <p:stCondLst>
                                    <p:cond delay="0"/>
                                  </p:stCondLst>
                                  <p:childTnLst>
                                    <p:set>
                                      <p:cBhvr>
                                        <p:cTn dur="1" fill="hold">
                                          <p:stCondLst>
                                            <p:cond delay="0"/>
                                          </p:stCondLst>
                                        </p:cTn>
                                        <p:tgtEl>
                                          <p:spTgt spid="2040"/>
                                        </p:tgtEl>
                                        <p:attrNameLst>
                                          <p:attrName>style.visibility</p:attrName>
                                        </p:attrNameLst>
                                      </p:cBhvr>
                                      <p:to>
                                        <p:strVal val="visible"/>
                                      </p:to>
                                    </p:set>
                                    <p:animEffect filter="fade" transition="in">
                                      <p:cBhvr>
                                        <p:cTn dur="1000"/>
                                        <p:tgtEl>
                                          <p:spTgt spid="2040"/>
                                        </p:tgtEl>
                                      </p:cBhvr>
                                    </p:animEffect>
                                  </p:childTnLst>
                                </p:cTn>
                              </p:par>
                              <p:par>
                                <p:cTn fill="hold" nodeType="withEffect" presetClass="entr" presetID="10" presetSubtype="0">
                                  <p:stCondLst>
                                    <p:cond delay="0"/>
                                  </p:stCondLst>
                                  <p:childTnLst>
                                    <p:set>
                                      <p:cBhvr>
                                        <p:cTn dur="1" fill="hold">
                                          <p:stCondLst>
                                            <p:cond delay="0"/>
                                          </p:stCondLst>
                                        </p:cTn>
                                        <p:tgtEl>
                                          <p:spTgt spid="2039"/>
                                        </p:tgtEl>
                                        <p:attrNameLst>
                                          <p:attrName>style.visibility</p:attrName>
                                        </p:attrNameLst>
                                      </p:cBhvr>
                                      <p:to>
                                        <p:strVal val="visible"/>
                                      </p:to>
                                    </p:set>
                                    <p:animEffect filter="fade" transition="in">
                                      <p:cBhvr>
                                        <p:cTn dur="1000"/>
                                        <p:tgtEl>
                                          <p:spTgt spid="2039"/>
                                        </p:tgtEl>
                                      </p:cBhvr>
                                    </p:animEffect>
                                  </p:childTnLst>
                                </p:cTn>
                              </p:par>
                              <p:par>
                                <p:cTn fill="hold" nodeType="withEffect" presetClass="entr" presetID="10" presetSubtype="0">
                                  <p:stCondLst>
                                    <p:cond delay="0"/>
                                  </p:stCondLst>
                                  <p:childTnLst>
                                    <p:set>
                                      <p:cBhvr>
                                        <p:cTn dur="1" fill="hold">
                                          <p:stCondLst>
                                            <p:cond delay="0"/>
                                          </p:stCondLst>
                                        </p:cTn>
                                        <p:tgtEl>
                                          <p:spTgt spid="2038"/>
                                        </p:tgtEl>
                                        <p:attrNameLst>
                                          <p:attrName>style.visibility</p:attrName>
                                        </p:attrNameLst>
                                      </p:cBhvr>
                                      <p:to>
                                        <p:strVal val="visible"/>
                                      </p:to>
                                    </p:set>
                                    <p:animEffect filter="fade" transition="in">
                                      <p:cBhvr>
                                        <p:cTn dur="1000"/>
                                        <p:tgtEl>
                                          <p:spTgt spid="20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58" name="Shape 3358"/>
        <p:cNvGrpSpPr/>
        <p:nvPr/>
      </p:nvGrpSpPr>
      <p:grpSpPr>
        <a:xfrm>
          <a:off x="0" y="0"/>
          <a:ext cx="0" cy="0"/>
          <a:chOff x="0" y="0"/>
          <a:chExt cx="0" cy="0"/>
        </a:xfrm>
      </p:grpSpPr>
      <p:sp>
        <p:nvSpPr>
          <p:cNvPr id="3359" name="Google Shape;3359;p100"/>
          <p:cNvSpPr txBox="1"/>
          <p:nvPr>
            <p:ph idx="1" type="subTitle"/>
          </p:nvPr>
        </p:nvSpPr>
        <p:spPr>
          <a:xfrm>
            <a:off x="1498500" y="3297816"/>
            <a:ext cx="1893600" cy="8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 and the smallest one in the Solar System </a:t>
            </a:r>
            <a:endParaRPr/>
          </a:p>
        </p:txBody>
      </p:sp>
      <p:sp>
        <p:nvSpPr>
          <p:cNvPr id="3360" name="Google Shape;3360;p100"/>
          <p:cNvSpPr txBox="1"/>
          <p:nvPr>
            <p:ph type="title"/>
          </p:nvPr>
        </p:nvSpPr>
        <p:spPr>
          <a:xfrm>
            <a:off x="4077897" y="2571751"/>
            <a:ext cx="988200" cy="37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3361" name="Google Shape;3361;p100"/>
          <p:cNvSpPr txBox="1"/>
          <p:nvPr>
            <p:ph idx="2" type="subTitle"/>
          </p:nvPr>
        </p:nvSpPr>
        <p:spPr>
          <a:xfrm>
            <a:off x="3625192" y="3297800"/>
            <a:ext cx="1893600" cy="8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3362" name="Google Shape;3362;p100"/>
          <p:cNvSpPr txBox="1"/>
          <p:nvPr>
            <p:ph idx="3" type="title"/>
          </p:nvPr>
        </p:nvSpPr>
        <p:spPr>
          <a:xfrm>
            <a:off x="6204600" y="2571752"/>
            <a:ext cx="988200" cy="37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89%</a:t>
            </a:r>
            <a:endParaRPr/>
          </a:p>
        </p:txBody>
      </p:sp>
      <p:sp>
        <p:nvSpPr>
          <p:cNvPr id="3363" name="Google Shape;3363;p100"/>
          <p:cNvSpPr txBox="1"/>
          <p:nvPr>
            <p:ph idx="4" type="subTitle"/>
          </p:nvPr>
        </p:nvSpPr>
        <p:spPr>
          <a:xfrm>
            <a:off x="5751896" y="3297816"/>
            <a:ext cx="1893600" cy="82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3364" name="Google Shape;3364;p100"/>
          <p:cNvSpPr txBox="1"/>
          <p:nvPr>
            <p:ph idx="5" type="title"/>
          </p:nvPr>
        </p:nvSpPr>
        <p:spPr>
          <a:xfrm>
            <a:off x="1951200" y="2571753"/>
            <a:ext cx="988200" cy="373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a:t>
            </a:r>
            <a:endParaRPr/>
          </a:p>
        </p:txBody>
      </p:sp>
      <p:sp>
        <p:nvSpPr>
          <p:cNvPr id="3365" name="Google Shape;3365;p100"/>
          <p:cNvSpPr txBox="1"/>
          <p:nvPr>
            <p:ph idx="6"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Let</a:t>
            </a:r>
            <a:r>
              <a:rPr lang="en"/>
              <a:t>’</a:t>
            </a:r>
            <a:r>
              <a:rPr lang="en"/>
              <a:t>s use some percentages</a:t>
            </a:r>
            <a:endParaRPr/>
          </a:p>
        </p:txBody>
      </p:sp>
      <p:sp>
        <p:nvSpPr>
          <p:cNvPr id="3366" name="Google Shape;3366;p100"/>
          <p:cNvSpPr txBox="1"/>
          <p:nvPr>
            <p:ph idx="7" type="title"/>
          </p:nvPr>
        </p:nvSpPr>
        <p:spPr>
          <a:xfrm>
            <a:off x="1468200" y="3021200"/>
            <a:ext cx="19542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367" name="Google Shape;3367;p100"/>
          <p:cNvSpPr txBox="1"/>
          <p:nvPr>
            <p:ph idx="8" type="title"/>
          </p:nvPr>
        </p:nvSpPr>
        <p:spPr>
          <a:xfrm>
            <a:off x="5721600" y="3021200"/>
            <a:ext cx="19542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368" name="Google Shape;3368;p100"/>
          <p:cNvSpPr txBox="1"/>
          <p:nvPr>
            <p:ph idx="9" type="title"/>
          </p:nvPr>
        </p:nvSpPr>
        <p:spPr>
          <a:xfrm>
            <a:off x="3594900" y="3021200"/>
            <a:ext cx="19542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369" name="Google Shape;3369;p100"/>
          <p:cNvSpPr/>
          <p:nvPr/>
        </p:nvSpPr>
        <p:spPr>
          <a:xfrm>
            <a:off x="1935450" y="1475850"/>
            <a:ext cx="1019700" cy="1019700"/>
          </a:xfrm>
          <a:prstGeom prst="donut">
            <a:avLst>
              <a:gd fmla="val 18074" name="adj"/>
            </a:avLst>
          </a:pr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00"/>
          <p:cNvSpPr/>
          <p:nvPr/>
        </p:nvSpPr>
        <p:spPr>
          <a:xfrm rot="5400000">
            <a:off x="1925456" y="1466700"/>
            <a:ext cx="1025400" cy="1038000"/>
          </a:xfrm>
          <a:prstGeom prst="blockArc">
            <a:avLst>
              <a:gd fmla="val 10800000" name="adj1"/>
              <a:gd fmla="val 14999303" name="adj2"/>
              <a:gd fmla="val 186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00"/>
          <p:cNvSpPr/>
          <p:nvPr/>
        </p:nvSpPr>
        <p:spPr>
          <a:xfrm>
            <a:off x="4068550" y="1475850"/>
            <a:ext cx="1019700" cy="1019700"/>
          </a:xfrm>
          <a:prstGeom prst="donut">
            <a:avLst>
              <a:gd fmla="val 18074" name="adj"/>
            </a:avLst>
          </a:pr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00"/>
          <p:cNvSpPr/>
          <p:nvPr/>
        </p:nvSpPr>
        <p:spPr>
          <a:xfrm rot="5400000">
            <a:off x="4058556" y="1466700"/>
            <a:ext cx="1025400" cy="1038000"/>
          </a:xfrm>
          <a:prstGeom prst="blockArc">
            <a:avLst>
              <a:gd fmla="val 10800000" name="adj1"/>
              <a:gd fmla="val 19806422" name="adj2"/>
              <a:gd fmla="val 18849"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00"/>
          <p:cNvSpPr/>
          <p:nvPr/>
        </p:nvSpPr>
        <p:spPr>
          <a:xfrm>
            <a:off x="6201650" y="1475850"/>
            <a:ext cx="1019700" cy="1019700"/>
          </a:xfrm>
          <a:prstGeom prst="donut">
            <a:avLst>
              <a:gd fmla="val 18074" name="adj"/>
            </a:avLst>
          </a:pr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00"/>
          <p:cNvSpPr/>
          <p:nvPr/>
        </p:nvSpPr>
        <p:spPr>
          <a:xfrm rot="5400000">
            <a:off x="6191656" y="1466700"/>
            <a:ext cx="1025400" cy="1038000"/>
          </a:xfrm>
          <a:prstGeom prst="blockArc">
            <a:avLst>
              <a:gd fmla="val 10800000" name="adj1"/>
              <a:gd fmla="val 8374391" name="adj2"/>
              <a:gd fmla="val 19583"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5" name="Google Shape;3375;p100"/>
          <p:cNvGrpSpPr/>
          <p:nvPr/>
        </p:nvGrpSpPr>
        <p:grpSpPr>
          <a:xfrm flipH="1">
            <a:off x="459956" y="935370"/>
            <a:ext cx="1038538" cy="276608"/>
            <a:chOff x="1422975" y="922700"/>
            <a:chExt cx="1456575" cy="387950"/>
          </a:xfrm>
        </p:grpSpPr>
        <p:sp>
          <p:nvSpPr>
            <p:cNvPr id="3376" name="Google Shape;3376;p100"/>
            <p:cNvSpPr/>
            <p:nvPr/>
          </p:nvSpPr>
          <p:spPr>
            <a:xfrm>
              <a:off x="1422975" y="1001050"/>
              <a:ext cx="310000" cy="309600"/>
            </a:xfrm>
            <a:custGeom>
              <a:rect b="b" l="l" r="r" t="t"/>
              <a:pathLst>
                <a:path extrusionOk="0" h="12384" w="12400">
                  <a:moveTo>
                    <a:pt x="1" y="1"/>
                  </a:moveTo>
                  <a:lnTo>
                    <a:pt x="1" y="12384"/>
                  </a:lnTo>
                  <a:lnTo>
                    <a:pt x="12399" y="12384"/>
                  </a:lnTo>
                  <a:lnTo>
                    <a:pt x="1239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00"/>
            <p:cNvSpPr/>
            <p:nvPr/>
          </p:nvSpPr>
          <p:spPr>
            <a:xfrm>
              <a:off x="1732950" y="922700"/>
              <a:ext cx="1146600" cy="387950"/>
            </a:xfrm>
            <a:custGeom>
              <a:rect b="b" l="l" r="r" t="t"/>
              <a:pathLst>
                <a:path extrusionOk="0" h="15518" w="45864">
                  <a:moveTo>
                    <a:pt x="45863" y="0"/>
                  </a:moveTo>
                  <a:lnTo>
                    <a:pt x="0" y="3135"/>
                  </a:lnTo>
                  <a:lnTo>
                    <a:pt x="0" y="15518"/>
                  </a:lnTo>
                  <a:lnTo>
                    <a:pt x="45863" y="12383"/>
                  </a:lnTo>
                  <a:lnTo>
                    <a:pt x="458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365"/>
                                        </p:tgtEl>
                                        <p:attrNameLst>
                                          <p:attrName>style.visibility</p:attrName>
                                        </p:attrNameLst>
                                      </p:cBhvr>
                                      <p:to>
                                        <p:strVal val="visible"/>
                                      </p:to>
                                    </p:set>
                                    <p:animEffect filter="fade" transition="in">
                                      <p:cBhvr>
                                        <p:cTn dur="1000"/>
                                        <p:tgtEl>
                                          <p:spTgt spid="3365"/>
                                        </p:tgtEl>
                                      </p:cBhvr>
                                    </p:animEffect>
                                  </p:childTnLst>
                                </p:cTn>
                              </p:par>
                              <p:par>
                                <p:cTn fill="hold" nodeType="withEffect" presetClass="entr" presetID="10" presetSubtype="0">
                                  <p:stCondLst>
                                    <p:cond delay="0"/>
                                  </p:stCondLst>
                                  <p:childTnLst>
                                    <p:set>
                                      <p:cBhvr>
                                        <p:cTn dur="1" fill="hold">
                                          <p:stCondLst>
                                            <p:cond delay="0"/>
                                          </p:stCondLst>
                                        </p:cTn>
                                        <p:tgtEl>
                                          <p:spTgt spid="3375"/>
                                        </p:tgtEl>
                                        <p:attrNameLst>
                                          <p:attrName>style.visibility</p:attrName>
                                        </p:attrNameLst>
                                      </p:cBhvr>
                                      <p:to>
                                        <p:strVal val="visible"/>
                                      </p:to>
                                    </p:set>
                                    <p:animEffect filter="fade" transition="in">
                                      <p:cBhvr>
                                        <p:cTn dur="1000"/>
                                        <p:tgtEl>
                                          <p:spTgt spid="337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369"/>
                                        </p:tgtEl>
                                        <p:attrNameLst>
                                          <p:attrName>style.visibility</p:attrName>
                                        </p:attrNameLst>
                                      </p:cBhvr>
                                      <p:to>
                                        <p:strVal val="visible"/>
                                      </p:to>
                                    </p:set>
                                    <p:animEffect filter="fade" transition="in">
                                      <p:cBhvr>
                                        <p:cTn dur="1000"/>
                                        <p:tgtEl>
                                          <p:spTgt spid="3369"/>
                                        </p:tgtEl>
                                      </p:cBhvr>
                                    </p:animEffect>
                                  </p:childTnLst>
                                </p:cTn>
                              </p:par>
                              <p:par>
                                <p:cTn fill="hold" nodeType="withEffect" presetClass="entr" presetID="10" presetSubtype="0">
                                  <p:stCondLst>
                                    <p:cond delay="0"/>
                                  </p:stCondLst>
                                  <p:childTnLst>
                                    <p:set>
                                      <p:cBhvr>
                                        <p:cTn dur="1" fill="hold">
                                          <p:stCondLst>
                                            <p:cond delay="0"/>
                                          </p:stCondLst>
                                        </p:cTn>
                                        <p:tgtEl>
                                          <p:spTgt spid="3370"/>
                                        </p:tgtEl>
                                        <p:attrNameLst>
                                          <p:attrName>style.visibility</p:attrName>
                                        </p:attrNameLst>
                                      </p:cBhvr>
                                      <p:to>
                                        <p:strVal val="visible"/>
                                      </p:to>
                                    </p:set>
                                    <p:animEffect filter="fade" transition="in">
                                      <p:cBhvr>
                                        <p:cTn dur="1000"/>
                                        <p:tgtEl>
                                          <p:spTgt spid="337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364"/>
                                        </p:tgtEl>
                                        <p:attrNameLst>
                                          <p:attrName>style.visibility</p:attrName>
                                        </p:attrNameLst>
                                      </p:cBhvr>
                                      <p:to>
                                        <p:strVal val="visible"/>
                                      </p:to>
                                    </p:set>
                                    <p:animEffect filter="fade" transition="in">
                                      <p:cBhvr>
                                        <p:cTn dur="1000"/>
                                        <p:tgtEl>
                                          <p:spTgt spid="3364"/>
                                        </p:tgtEl>
                                      </p:cBhvr>
                                    </p:animEffect>
                                  </p:childTnLst>
                                </p:cTn>
                              </p:par>
                              <p:par>
                                <p:cTn fill="hold" nodeType="withEffect" presetClass="entr" presetID="10" presetSubtype="0">
                                  <p:stCondLst>
                                    <p:cond delay="0"/>
                                  </p:stCondLst>
                                  <p:childTnLst>
                                    <p:set>
                                      <p:cBhvr>
                                        <p:cTn dur="1" fill="hold">
                                          <p:stCondLst>
                                            <p:cond delay="0"/>
                                          </p:stCondLst>
                                        </p:cTn>
                                        <p:tgtEl>
                                          <p:spTgt spid="3366"/>
                                        </p:tgtEl>
                                        <p:attrNameLst>
                                          <p:attrName>style.visibility</p:attrName>
                                        </p:attrNameLst>
                                      </p:cBhvr>
                                      <p:to>
                                        <p:strVal val="visible"/>
                                      </p:to>
                                    </p:set>
                                    <p:animEffect filter="fade" transition="in">
                                      <p:cBhvr>
                                        <p:cTn dur="1000"/>
                                        <p:tgtEl>
                                          <p:spTgt spid="3366"/>
                                        </p:tgtEl>
                                      </p:cBhvr>
                                    </p:animEffect>
                                  </p:childTnLst>
                                </p:cTn>
                              </p:par>
                              <p:par>
                                <p:cTn fill="hold" nodeType="withEffect" presetClass="entr" presetID="10" presetSubtype="0">
                                  <p:stCondLst>
                                    <p:cond delay="0"/>
                                  </p:stCondLst>
                                  <p:childTnLst>
                                    <p:set>
                                      <p:cBhvr>
                                        <p:cTn dur="1" fill="hold">
                                          <p:stCondLst>
                                            <p:cond delay="0"/>
                                          </p:stCondLst>
                                        </p:cTn>
                                        <p:tgtEl>
                                          <p:spTgt spid="3359"/>
                                        </p:tgtEl>
                                        <p:attrNameLst>
                                          <p:attrName>style.visibility</p:attrName>
                                        </p:attrNameLst>
                                      </p:cBhvr>
                                      <p:to>
                                        <p:strVal val="visible"/>
                                      </p:to>
                                    </p:set>
                                    <p:animEffect filter="fade" transition="in">
                                      <p:cBhvr>
                                        <p:cTn dur="1000"/>
                                        <p:tgtEl>
                                          <p:spTgt spid="3359"/>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371"/>
                                        </p:tgtEl>
                                        <p:attrNameLst>
                                          <p:attrName>style.visibility</p:attrName>
                                        </p:attrNameLst>
                                      </p:cBhvr>
                                      <p:to>
                                        <p:strVal val="visible"/>
                                      </p:to>
                                    </p:set>
                                    <p:animEffect filter="fade" transition="in">
                                      <p:cBhvr>
                                        <p:cTn dur="1000"/>
                                        <p:tgtEl>
                                          <p:spTgt spid="3371"/>
                                        </p:tgtEl>
                                      </p:cBhvr>
                                    </p:animEffect>
                                  </p:childTnLst>
                                </p:cTn>
                              </p:par>
                              <p:par>
                                <p:cTn fill="hold" nodeType="withEffect" presetClass="entr" presetID="10" presetSubtype="0">
                                  <p:stCondLst>
                                    <p:cond delay="0"/>
                                  </p:stCondLst>
                                  <p:childTnLst>
                                    <p:set>
                                      <p:cBhvr>
                                        <p:cTn dur="1" fill="hold">
                                          <p:stCondLst>
                                            <p:cond delay="0"/>
                                          </p:stCondLst>
                                        </p:cTn>
                                        <p:tgtEl>
                                          <p:spTgt spid="3372"/>
                                        </p:tgtEl>
                                        <p:attrNameLst>
                                          <p:attrName>style.visibility</p:attrName>
                                        </p:attrNameLst>
                                      </p:cBhvr>
                                      <p:to>
                                        <p:strVal val="visible"/>
                                      </p:to>
                                    </p:set>
                                    <p:animEffect filter="fade" transition="in">
                                      <p:cBhvr>
                                        <p:cTn dur="1000"/>
                                        <p:tgtEl>
                                          <p:spTgt spid="3372"/>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360"/>
                                        </p:tgtEl>
                                        <p:attrNameLst>
                                          <p:attrName>style.visibility</p:attrName>
                                        </p:attrNameLst>
                                      </p:cBhvr>
                                      <p:to>
                                        <p:strVal val="visible"/>
                                      </p:to>
                                    </p:set>
                                    <p:animEffect filter="fade" transition="in">
                                      <p:cBhvr>
                                        <p:cTn dur="1000"/>
                                        <p:tgtEl>
                                          <p:spTgt spid="3360"/>
                                        </p:tgtEl>
                                      </p:cBhvr>
                                    </p:animEffect>
                                  </p:childTnLst>
                                </p:cTn>
                              </p:par>
                              <p:par>
                                <p:cTn fill="hold" nodeType="withEffect" presetClass="entr" presetID="10" presetSubtype="0">
                                  <p:stCondLst>
                                    <p:cond delay="0"/>
                                  </p:stCondLst>
                                  <p:childTnLst>
                                    <p:set>
                                      <p:cBhvr>
                                        <p:cTn dur="1" fill="hold">
                                          <p:stCondLst>
                                            <p:cond delay="0"/>
                                          </p:stCondLst>
                                        </p:cTn>
                                        <p:tgtEl>
                                          <p:spTgt spid="3368"/>
                                        </p:tgtEl>
                                        <p:attrNameLst>
                                          <p:attrName>style.visibility</p:attrName>
                                        </p:attrNameLst>
                                      </p:cBhvr>
                                      <p:to>
                                        <p:strVal val="visible"/>
                                      </p:to>
                                    </p:set>
                                    <p:animEffect filter="fade" transition="in">
                                      <p:cBhvr>
                                        <p:cTn dur="1000"/>
                                        <p:tgtEl>
                                          <p:spTgt spid="3368"/>
                                        </p:tgtEl>
                                      </p:cBhvr>
                                    </p:animEffect>
                                  </p:childTnLst>
                                </p:cTn>
                              </p:par>
                              <p:par>
                                <p:cTn fill="hold" nodeType="withEffect" presetClass="entr" presetID="10" presetSubtype="0">
                                  <p:stCondLst>
                                    <p:cond delay="0"/>
                                  </p:stCondLst>
                                  <p:childTnLst>
                                    <p:set>
                                      <p:cBhvr>
                                        <p:cTn dur="1" fill="hold">
                                          <p:stCondLst>
                                            <p:cond delay="0"/>
                                          </p:stCondLst>
                                        </p:cTn>
                                        <p:tgtEl>
                                          <p:spTgt spid="3361"/>
                                        </p:tgtEl>
                                        <p:attrNameLst>
                                          <p:attrName>style.visibility</p:attrName>
                                        </p:attrNameLst>
                                      </p:cBhvr>
                                      <p:to>
                                        <p:strVal val="visible"/>
                                      </p:to>
                                    </p:set>
                                    <p:animEffect filter="fade" transition="in">
                                      <p:cBhvr>
                                        <p:cTn dur="1000"/>
                                        <p:tgtEl>
                                          <p:spTgt spid="3361"/>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3373"/>
                                        </p:tgtEl>
                                        <p:attrNameLst>
                                          <p:attrName>style.visibility</p:attrName>
                                        </p:attrNameLst>
                                      </p:cBhvr>
                                      <p:to>
                                        <p:strVal val="visible"/>
                                      </p:to>
                                    </p:set>
                                    <p:animEffect filter="fade" transition="in">
                                      <p:cBhvr>
                                        <p:cTn dur="1000"/>
                                        <p:tgtEl>
                                          <p:spTgt spid="3373"/>
                                        </p:tgtEl>
                                      </p:cBhvr>
                                    </p:animEffect>
                                  </p:childTnLst>
                                </p:cTn>
                              </p:par>
                              <p:par>
                                <p:cTn fill="hold" nodeType="withEffect" presetClass="entr" presetID="10" presetSubtype="0">
                                  <p:stCondLst>
                                    <p:cond delay="0"/>
                                  </p:stCondLst>
                                  <p:childTnLst>
                                    <p:set>
                                      <p:cBhvr>
                                        <p:cTn dur="1" fill="hold">
                                          <p:stCondLst>
                                            <p:cond delay="0"/>
                                          </p:stCondLst>
                                        </p:cTn>
                                        <p:tgtEl>
                                          <p:spTgt spid="3374"/>
                                        </p:tgtEl>
                                        <p:attrNameLst>
                                          <p:attrName>style.visibility</p:attrName>
                                        </p:attrNameLst>
                                      </p:cBhvr>
                                      <p:to>
                                        <p:strVal val="visible"/>
                                      </p:to>
                                    </p:set>
                                    <p:animEffect filter="fade" transition="in">
                                      <p:cBhvr>
                                        <p:cTn dur="1000"/>
                                        <p:tgtEl>
                                          <p:spTgt spid="3374"/>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3362"/>
                                        </p:tgtEl>
                                        <p:attrNameLst>
                                          <p:attrName>style.visibility</p:attrName>
                                        </p:attrNameLst>
                                      </p:cBhvr>
                                      <p:to>
                                        <p:strVal val="visible"/>
                                      </p:to>
                                    </p:set>
                                    <p:animEffect filter="fade" transition="in">
                                      <p:cBhvr>
                                        <p:cTn dur="1000"/>
                                        <p:tgtEl>
                                          <p:spTgt spid="3362"/>
                                        </p:tgtEl>
                                      </p:cBhvr>
                                    </p:animEffect>
                                  </p:childTnLst>
                                </p:cTn>
                              </p:par>
                              <p:par>
                                <p:cTn fill="hold" nodeType="withEffect" presetClass="entr" presetID="10" presetSubtype="0">
                                  <p:stCondLst>
                                    <p:cond delay="0"/>
                                  </p:stCondLst>
                                  <p:childTnLst>
                                    <p:set>
                                      <p:cBhvr>
                                        <p:cTn dur="1" fill="hold">
                                          <p:stCondLst>
                                            <p:cond delay="0"/>
                                          </p:stCondLst>
                                        </p:cTn>
                                        <p:tgtEl>
                                          <p:spTgt spid="3367"/>
                                        </p:tgtEl>
                                        <p:attrNameLst>
                                          <p:attrName>style.visibility</p:attrName>
                                        </p:attrNameLst>
                                      </p:cBhvr>
                                      <p:to>
                                        <p:strVal val="visible"/>
                                      </p:to>
                                    </p:set>
                                    <p:animEffect filter="fade" transition="in">
                                      <p:cBhvr>
                                        <p:cTn dur="1000"/>
                                        <p:tgtEl>
                                          <p:spTgt spid="3367"/>
                                        </p:tgtEl>
                                      </p:cBhvr>
                                    </p:animEffect>
                                  </p:childTnLst>
                                </p:cTn>
                              </p:par>
                              <p:par>
                                <p:cTn fill="hold" nodeType="withEffect" presetClass="entr" presetID="10" presetSubtype="0">
                                  <p:stCondLst>
                                    <p:cond delay="0"/>
                                  </p:stCondLst>
                                  <p:childTnLst>
                                    <p:set>
                                      <p:cBhvr>
                                        <p:cTn dur="1" fill="hold">
                                          <p:stCondLst>
                                            <p:cond delay="0"/>
                                          </p:stCondLst>
                                        </p:cTn>
                                        <p:tgtEl>
                                          <p:spTgt spid="3363"/>
                                        </p:tgtEl>
                                        <p:attrNameLst>
                                          <p:attrName>style.visibility</p:attrName>
                                        </p:attrNameLst>
                                      </p:cBhvr>
                                      <p:to>
                                        <p:strVal val="visible"/>
                                      </p:to>
                                    </p:set>
                                    <p:animEffect filter="fade" transition="in">
                                      <p:cBhvr>
                                        <p:cTn dur="1000"/>
                                        <p:tgtEl>
                                          <p:spTgt spid="336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1" name="Shape 3381"/>
        <p:cNvGrpSpPr/>
        <p:nvPr/>
      </p:nvGrpSpPr>
      <p:grpSpPr>
        <a:xfrm>
          <a:off x="0" y="0"/>
          <a:ext cx="0" cy="0"/>
          <a:chOff x="0" y="0"/>
          <a:chExt cx="0" cy="0"/>
        </a:xfrm>
      </p:grpSpPr>
      <p:sp>
        <p:nvSpPr>
          <p:cNvPr id="3382" name="Google Shape;3382;p101"/>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calendar</a:t>
            </a:r>
            <a:endParaRPr/>
          </a:p>
        </p:txBody>
      </p:sp>
      <p:graphicFrame>
        <p:nvGraphicFramePr>
          <p:cNvPr id="3383" name="Google Shape;3383;p101"/>
          <p:cNvGraphicFramePr/>
          <p:nvPr/>
        </p:nvGraphicFramePr>
        <p:xfrm>
          <a:off x="1748288" y="1800435"/>
          <a:ext cx="3000000" cy="3000000"/>
        </p:xfrm>
        <a:graphic>
          <a:graphicData uri="http://schemas.openxmlformats.org/drawingml/2006/table">
            <a:tbl>
              <a:tblPr>
                <a:noFill/>
                <a:tableStyleId>{66C1FE57-87C2-4324-8973-9EFDEA8DFFF2}</a:tableStyleId>
              </a:tblPr>
              <a:tblGrid>
                <a:gridCol w="478425"/>
                <a:gridCol w="478425"/>
                <a:gridCol w="478425"/>
                <a:gridCol w="478425"/>
                <a:gridCol w="478425"/>
                <a:gridCol w="478425"/>
                <a:gridCol w="478425"/>
              </a:tblGrid>
              <a:tr h="390150">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Mo</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Tu</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We</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Th</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Fr</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Sa</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Merriweather"/>
                          <a:ea typeface="Merriweather"/>
                          <a:cs typeface="Merriweather"/>
                          <a:sym typeface="Merriweather"/>
                        </a:rPr>
                        <a:t>Su</a:t>
                      </a:r>
                      <a:endParaRPr>
                        <a:solidFill>
                          <a:schemeClr val="dk1"/>
                        </a:solidFill>
                        <a:latin typeface="Merriweather"/>
                        <a:ea typeface="Merriweather"/>
                        <a:cs typeface="Merriweather"/>
                        <a:sym typeface="Merriweather"/>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0150">
                <a:tc>
                  <a:txBody>
                    <a:bodyPr/>
                    <a:lstStyle/>
                    <a:p>
                      <a:pPr indent="0" lvl="0" marL="0" rtl="0" algn="l">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01</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02</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03</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04</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2"/>
                    </a:solidFill>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05</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dk2"/>
                    </a:solidFill>
                  </a:tcPr>
                </a:tc>
              </a:tr>
              <a:tr h="390150">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06</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07</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08</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09</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10</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11</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12</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0150">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13</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14</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15</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16</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accent5"/>
                    </a:solidFill>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17</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18</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19</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0150">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20</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21</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22</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23</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24</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25</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26</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390150">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27</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28</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29</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30</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31</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spcBef>
                          <a:spcPts val="0"/>
                        </a:spcBef>
                        <a:spcAft>
                          <a:spcPts val="0"/>
                        </a:spcAft>
                        <a:buNone/>
                      </a:pPr>
                      <a:r>
                        <a:t/>
                      </a:r>
                      <a:endParaRPr>
                        <a:solidFill>
                          <a:schemeClr val="dk1"/>
                        </a:solidFill>
                        <a:latin typeface="Barlow Semi Condensed"/>
                        <a:ea typeface="Barlow Semi Condensed"/>
                        <a:cs typeface="Barlow Semi Condensed"/>
                        <a:sym typeface="Barlow Semi Condensed"/>
                      </a:endParaRPr>
                    </a:p>
                  </a:txBody>
                  <a:tcPr marT="91425" marB="91425" marR="91425" marL="91425">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3384" name="Google Shape;3384;p101"/>
          <p:cNvSpPr txBox="1"/>
          <p:nvPr/>
        </p:nvSpPr>
        <p:spPr>
          <a:xfrm>
            <a:off x="5690219" y="2595472"/>
            <a:ext cx="17040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Venus</a:t>
            </a:r>
            <a:endParaRPr sz="2000">
              <a:solidFill>
                <a:schemeClr val="dk1"/>
              </a:solidFill>
              <a:latin typeface="Merriweather"/>
              <a:ea typeface="Merriweather"/>
              <a:cs typeface="Merriweather"/>
              <a:sym typeface="Merriweather"/>
            </a:endParaRPr>
          </a:p>
        </p:txBody>
      </p:sp>
      <p:sp>
        <p:nvSpPr>
          <p:cNvPr id="3385" name="Google Shape;3385;p101"/>
          <p:cNvSpPr txBox="1"/>
          <p:nvPr/>
        </p:nvSpPr>
        <p:spPr>
          <a:xfrm>
            <a:off x="5690212" y="2872072"/>
            <a:ext cx="1704000" cy="51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Venus is the second planet from the Sun</a:t>
            </a:r>
            <a:endParaRPr>
              <a:solidFill>
                <a:schemeClr val="dk1"/>
              </a:solidFill>
              <a:latin typeface="Barlow Semi Condensed"/>
              <a:ea typeface="Barlow Semi Condensed"/>
              <a:cs typeface="Barlow Semi Condensed"/>
              <a:sym typeface="Barlow Semi Condensed"/>
            </a:endParaRPr>
          </a:p>
        </p:txBody>
      </p:sp>
      <p:sp>
        <p:nvSpPr>
          <p:cNvPr id="3386" name="Google Shape;3386;p101"/>
          <p:cNvSpPr txBox="1"/>
          <p:nvPr/>
        </p:nvSpPr>
        <p:spPr>
          <a:xfrm>
            <a:off x="5690218" y="3507272"/>
            <a:ext cx="17040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Saturn</a:t>
            </a:r>
            <a:endParaRPr sz="2000">
              <a:solidFill>
                <a:schemeClr val="dk1"/>
              </a:solidFill>
              <a:latin typeface="Merriweather"/>
              <a:ea typeface="Merriweather"/>
              <a:cs typeface="Merriweather"/>
              <a:sym typeface="Merriweather"/>
            </a:endParaRPr>
          </a:p>
        </p:txBody>
      </p:sp>
      <p:sp>
        <p:nvSpPr>
          <p:cNvPr id="3387" name="Google Shape;3387;p101"/>
          <p:cNvSpPr txBox="1"/>
          <p:nvPr/>
        </p:nvSpPr>
        <p:spPr>
          <a:xfrm>
            <a:off x="5690212" y="3783872"/>
            <a:ext cx="1704000" cy="51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Saturn is a gas giant and has several rings</a:t>
            </a:r>
            <a:endParaRPr>
              <a:solidFill>
                <a:schemeClr val="dk1"/>
              </a:solidFill>
              <a:latin typeface="Barlow Semi Condensed"/>
              <a:ea typeface="Barlow Semi Condensed"/>
              <a:cs typeface="Barlow Semi Condensed"/>
              <a:sym typeface="Barlow Semi Condensed"/>
            </a:endParaRPr>
          </a:p>
        </p:txBody>
      </p:sp>
      <p:sp>
        <p:nvSpPr>
          <p:cNvPr id="3388" name="Google Shape;3388;p101"/>
          <p:cNvSpPr txBox="1"/>
          <p:nvPr/>
        </p:nvSpPr>
        <p:spPr>
          <a:xfrm>
            <a:off x="5690219" y="1683672"/>
            <a:ext cx="1704000" cy="276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Merriweather"/>
                <a:ea typeface="Merriweather"/>
                <a:cs typeface="Merriweather"/>
                <a:sym typeface="Merriweather"/>
              </a:rPr>
              <a:t>Jupiter</a:t>
            </a:r>
            <a:endParaRPr sz="2000">
              <a:solidFill>
                <a:schemeClr val="dk1"/>
              </a:solidFill>
              <a:latin typeface="Merriweather"/>
              <a:ea typeface="Merriweather"/>
              <a:cs typeface="Merriweather"/>
              <a:sym typeface="Merriweather"/>
            </a:endParaRPr>
          </a:p>
        </p:txBody>
      </p:sp>
      <p:sp>
        <p:nvSpPr>
          <p:cNvPr id="3389" name="Google Shape;3389;p101"/>
          <p:cNvSpPr txBox="1"/>
          <p:nvPr/>
        </p:nvSpPr>
        <p:spPr>
          <a:xfrm>
            <a:off x="5690212" y="1960272"/>
            <a:ext cx="1704000" cy="510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Semi Condensed"/>
                <a:ea typeface="Barlow Semi Condensed"/>
                <a:cs typeface="Barlow Semi Condensed"/>
                <a:sym typeface="Barlow Semi Condensed"/>
              </a:rPr>
              <a:t>It’s the biggest planet in the Solar System </a:t>
            </a:r>
            <a:endParaRPr>
              <a:solidFill>
                <a:schemeClr val="dk1"/>
              </a:solidFill>
              <a:latin typeface="Barlow Semi Condensed"/>
              <a:ea typeface="Barlow Semi Condensed"/>
              <a:cs typeface="Barlow Semi Condensed"/>
              <a:sym typeface="Barlow Semi Condensed"/>
            </a:endParaRPr>
          </a:p>
        </p:txBody>
      </p:sp>
      <p:sp>
        <p:nvSpPr>
          <p:cNvPr id="3390" name="Google Shape;3390;p101"/>
          <p:cNvSpPr/>
          <p:nvPr/>
        </p:nvSpPr>
        <p:spPr>
          <a:xfrm flipH="1">
            <a:off x="7394225" y="1745177"/>
            <a:ext cx="255900" cy="153600"/>
          </a:xfrm>
          <a:prstGeom prst="homePlate">
            <a:avLst>
              <a:gd fmla="val 51801" name="adj"/>
            </a:avLst>
          </a:prstGeom>
          <a:solidFill>
            <a:schemeClr val="accent5"/>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1600">
              <a:solidFill>
                <a:schemeClr val="accent1"/>
              </a:solidFill>
              <a:latin typeface="Barlow Semi Condensed SemiBold"/>
              <a:ea typeface="Barlow Semi Condensed SemiBold"/>
              <a:cs typeface="Barlow Semi Condensed SemiBold"/>
              <a:sym typeface="Barlow Semi Condensed SemiBold"/>
            </a:endParaRPr>
          </a:p>
        </p:txBody>
      </p:sp>
      <p:sp>
        <p:nvSpPr>
          <p:cNvPr id="3391" name="Google Shape;3391;p101"/>
          <p:cNvSpPr/>
          <p:nvPr/>
        </p:nvSpPr>
        <p:spPr>
          <a:xfrm flipH="1">
            <a:off x="7394225" y="2656977"/>
            <a:ext cx="255900" cy="153600"/>
          </a:xfrm>
          <a:prstGeom prst="homePlate">
            <a:avLst>
              <a:gd fmla="val 51801" name="adj"/>
            </a:avLst>
          </a:prstGeom>
          <a:solidFill>
            <a:schemeClr val="dk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1600">
              <a:solidFill>
                <a:schemeClr val="accent1"/>
              </a:solidFill>
              <a:latin typeface="Barlow Semi Condensed SemiBold"/>
              <a:ea typeface="Barlow Semi Condensed SemiBold"/>
              <a:cs typeface="Barlow Semi Condensed SemiBold"/>
              <a:sym typeface="Barlow Semi Condensed SemiBold"/>
            </a:endParaRPr>
          </a:p>
        </p:txBody>
      </p:sp>
      <p:sp>
        <p:nvSpPr>
          <p:cNvPr id="3392" name="Google Shape;3392;p101"/>
          <p:cNvSpPr/>
          <p:nvPr/>
        </p:nvSpPr>
        <p:spPr>
          <a:xfrm flipH="1">
            <a:off x="7394225" y="3568777"/>
            <a:ext cx="255900" cy="153600"/>
          </a:xfrm>
          <a:prstGeom prst="homePlate">
            <a:avLst>
              <a:gd fmla="val 51801" name="adj"/>
            </a:avLst>
          </a:prstGeom>
          <a:solidFill>
            <a:schemeClr val="lt2"/>
          </a:solidFill>
          <a:ln>
            <a:noFill/>
          </a:ln>
        </p:spPr>
        <p:txBody>
          <a:bodyPr anchorCtr="0" anchor="ctr" bIns="91425" lIns="0" spcFirstLastPara="1" rIns="0" wrap="square" tIns="91425">
            <a:noAutofit/>
          </a:bodyPr>
          <a:lstStyle/>
          <a:p>
            <a:pPr indent="0" lvl="0" marL="0" rtl="0" algn="ctr">
              <a:spcBef>
                <a:spcPts val="0"/>
              </a:spcBef>
              <a:spcAft>
                <a:spcPts val="0"/>
              </a:spcAft>
              <a:buNone/>
            </a:pPr>
            <a:r>
              <a:t/>
            </a:r>
            <a:endParaRPr sz="1600">
              <a:solidFill>
                <a:schemeClr val="accent1"/>
              </a:solidFill>
              <a:latin typeface="Barlow Semi Condensed SemiBold"/>
              <a:ea typeface="Barlow Semi Condensed SemiBold"/>
              <a:cs typeface="Barlow Semi Condensed SemiBold"/>
              <a:sym typeface="Barlow Semi Condensed SemiBold"/>
            </a:endParaRPr>
          </a:p>
        </p:txBody>
      </p:sp>
      <p:grpSp>
        <p:nvGrpSpPr>
          <p:cNvPr id="3393" name="Google Shape;3393;p101"/>
          <p:cNvGrpSpPr/>
          <p:nvPr/>
        </p:nvGrpSpPr>
        <p:grpSpPr>
          <a:xfrm rot="10800000">
            <a:off x="1401625" y="157320"/>
            <a:ext cx="482975" cy="510597"/>
            <a:chOff x="5510875" y="4115650"/>
            <a:chExt cx="482975" cy="318725"/>
          </a:xfrm>
        </p:grpSpPr>
        <p:sp>
          <p:nvSpPr>
            <p:cNvPr id="3394" name="Google Shape;3394;p101"/>
            <p:cNvSpPr/>
            <p:nvPr/>
          </p:nvSpPr>
          <p:spPr>
            <a:xfrm>
              <a:off x="5510875" y="4115650"/>
              <a:ext cx="482975" cy="318725"/>
            </a:xfrm>
            <a:custGeom>
              <a:rect b="b" l="l" r="r" t="t"/>
              <a:pathLst>
                <a:path extrusionOk="0" h="12749" w="19319">
                  <a:moveTo>
                    <a:pt x="0" y="0"/>
                  </a:moveTo>
                  <a:lnTo>
                    <a:pt x="0" y="12749"/>
                  </a:lnTo>
                  <a:lnTo>
                    <a:pt x="9668" y="5858"/>
                  </a:lnTo>
                  <a:lnTo>
                    <a:pt x="19318" y="12749"/>
                  </a:lnTo>
                  <a:lnTo>
                    <a:pt x="193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01"/>
            <p:cNvSpPr/>
            <p:nvPr/>
          </p:nvSpPr>
          <p:spPr>
            <a:xfrm>
              <a:off x="5510875" y="4115650"/>
              <a:ext cx="241700" cy="318725"/>
            </a:xfrm>
            <a:custGeom>
              <a:rect b="b" l="l" r="r" t="t"/>
              <a:pathLst>
                <a:path extrusionOk="0" h="12749" w="9668">
                  <a:moveTo>
                    <a:pt x="0" y="0"/>
                  </a:moveTo>
                  <a:lnTo>
                    <a:pt x="0" y="12749"/>
                  </a:lnTo>
                  <a:lnTo>
                    <a:pt x="9668" y="5858"/>
                  </a:lnTo>
                  <a:lnTo>
                    <a:pt x="966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382"/>
                                        </p:tgtEl>
                                        <p:attrNameLst>
                                          <p:attrName>style.visibility</p:attrName>
                                        </p:attrNameLst>
                                      </p:cBhvr>
                                      <p:to>
                                        <p:strVal val="visible"/>
                                      </p:to>
                                    </p:set>
                                    <p:animEffect filter="fade" transition="in">
                                      <p:cBhvr>
                                        <p:cTn dur="1000"/>
                                        <p:tgtEl>
                                          <p:spTgt spid="3382"/>
                                        </p:tgtEl>
                                      </p:cBhvr>
                                    </p:animEffect>
                                  </p:childTnLst>
                                </p:cTn>
                              </p:par>
                              <p:par>
                                <p:cTn fill="hold" nodeType="withEffect" presetClass="entr" presetID="2" presetSubtype="8">
                                  <p:stCondLst>
                                    <p:cond delay="0"/>
                                  </p:stCondLst>
                                  <p:childTnLst>
                                    <p:set>
                                      <p:cBhvr>
                                        <p:cTn dur="1" fill="hold">
                                          <p:stCondLst>
                                            <p:cond delay="0"/>
                                          </p:stCondLst>
                                        </p:cTn>
                                        <p:tgtEl>
                                          <p:spTgt spid="3393"/>
                                        </p:tgtEl>
                                        <p:attrNameLst>
                                          <p:attrName>style.visibility</p:attrName>
                                        </p:attrNameLst>
                                      </p:cBhvr>
                                      <p:to>
                                        <p:strVal val="visible"/>
                                      </p:to>
                                    </p:set>
                                    <p:anim calcmode="lin" valueType="num">
                                      <p:cBhvr additive="base">
                                        <p:cTn dur="1000"/>
                                        <p:tgtEl>
                                          <p:spTgt spid="3393"/>
                                        </p:tgtEl>
                                        <p:attrNameLst>
                                          <p:attrName>ppt_x</p:attrName>
                                        </p:attrNameLst>
                                      </p:cBhvr>
                                      <p:tavLst>
                                        <p:tav fmla="" tm="0">
                                          <p:val>
                                            <p:strVal val="#ppt_x-1"/>
                                          </p:val>
                                        </p:tav>
                                        <p:tav fmla="" tm="100000">
                                          <p:val>
                                            <p:strVal val="#ppt_x"/>
                                          </p:val>
                                        </p:tav>
                                      </p:tavLst>
                                    </p:anim>
                                  </p:childTnLst>
                                </p:cTn>
                              </p:par>
                            </p:childTnLst>
                          </p:cTn>
                        </p:par>
                        <p:par>
                          <p:cTn fill="hold">
                            <p:stCondLst>
                              <p:cond delay="1000"/>
                            </p:stCondLst>
                            <p:childTnLst>
                              <p:par>
                                <p:cTn fill="hold" nodeType="afterEffect" presetClass="entr" presetID="2" presetSubtype="2">
                                  <p:stCondLst>
                                    <p:cond delay="0"/>
                                  </p:stCondLst>
                                  <p:childTnLst>
                                    <p:set>
                                      <p:cBhvr>
                                        <p:cTn dur="1" fill="hold">
                                          <p:stCondLst>
                                            <p:cond delay="0"/>
                                          </p:stCondLst>
                                        </p:cTn>
                                        <p:tgtEl>
                                          <p:spTgt spid="3390"/>
                                        </p:tgtEl>
                                        <p:attrNameLst>
                                          <p:attrName>style.visibility</p:attrName>
                                        </p:attrNameLst>
                                      </p:cBhvr>
                                      <p:to>
                                        <p:strVal val="visible"/>
                                      </p:to>
                                    </p:set>
                                    <p:anim calcmode="lin" valueType="num">
                                      <p:cBhvr additive="base">
                                        <p:cTn dur="1000"/>
                                        <p:tgtEl>
                                          <p:spTgt spid="3390"/>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88"/>
                                        </p:tgtEl>
                                        <p:attrNameLst>
                                          <p:attrName>style.visibility</p:attrName>
                                        </p:attrNameLst>
                                      </p:cBhvr>
                                      <p:to>
                                        <p:strVal val="visible"/>
                                      </p:to>
                                    </p:set>
                                    <p:anim calcmode="lin" valueType="num">
                                      <p:cBhvr additive="base">
                                        <p:cTn dur="1000"/>
                                        <p:tgtEl>
                                          <p:spTgt spid="338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89"/>
                                        </p:tgtEl>
                                        <p:attrNameLst>
                                          <p:attrName>style.visibility</p:attrName>
                                        </p:attrNameLst>
                                      </p:cBhvr>
                                      <p:to>
                                        <p:strVal val="visible"/>
                                      </p:to>
                                    </p:set>
                                    <p:anim calcmode="lin" valueType="num">
                                      <p:cBhvr additive="base">
                                        <p:cTn dur="1000"/>
                                        <p:tgtEl>
                                          <p:spTgt spid="3389"/>
                                        </p:tgtEl>
                                        <p:attrNameLst>
                                          <p:attrName>ppt_x</p:attrName>
                                        </p:attrNameLst>
                                      </p:cBhvr>
                                      <p:tavLst>
                                        <p:tav fmla="" tm="0">
                                          <p:val>
                                            <p:strVal val="#ppt_x+1"/>
                                          </p:val>
                                        </p:tav>
                                        <p:tav fmla="" tm="100000">
                                          <p:val>
                                            <p:strVal val="#ppt_x"/>
                                          </p:val>
                                        </p:tav>
                                      </p:tavLst>
                                    </p:anim>
                                  </p:childTnLst>
                                </p:cTn>
                              </p:par>
                            </p:childTnLst>
                          </p:cTn>
                        </p:par>
                        <p:par>
                          <p:cTn fill="hold">
                            <p:stCondLst>
                              <p:cond delay="2000"/>
                            </p:stCondLst>
                            <p:childTnLst>
                              <p:par>
                                <p:cTn fill="hold" nodeType="afterEffect" presetClass="entr" presetID="2" presetSubtype="2">
                                  <p:stCondLst>
                                    <p:cond delay="0"/>
                                  </p:stCondLst>
                                  <p:childTnLst>
                                    <p:set>
                                      <p:cBhvr>
                                        <p:cTn dur="1" fill="hold">
                                          <p:stCondLst>
                                            <p:cond delay="0"/>
                                          </p:stCondLst>
                                        </p:cTn>
                                        <p:tgtEl>
                                          <p:spTgt spid="3391"/>
                                        </p:tgtEl>
                                        <p:attrNameLst>
                                          <p:attrName>style.visibility</p:attrName>
                                        </p:attrNameLst>
                                      </p:cBhvr>
                                      <p:to>
                                        <p:strVal val="visible"/>
                                      </p:to>
                                    </p:set>
                                    <p:anim calcmode="lin" valueType="num">
                                      <p:cBhvr additive="base">
                                        <p:cTn dur="1000"/>
                                        <p:tgtEl>
                                          <p:spTgt spid="339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84"/>
                                        </p:tgtEl>
                                        <p:attrNameLst>
                                          <p:attrName>style.visibility</p:attrName>
                                        </p:attrNameLst>
                                      </p:cBhvr>
                                      <p:to>
                                        <p:strVal val="visible"/>
                                      </p:to>
                                    </p:set>
                                    <p:anim calcmode="lin" valueType="num">
                                      <p:cBhvr additive="base">
                                        <p:cTn dur="1000"/>
                                        <p:tgtEl>
                                          <p:spTgt spid="3384"/>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85"/>
                                        </p:tgtEl>
                                        <p:attrNameLst>
                                          <p:attrName>style.visibility</p:attrName>
                                        </p:attrNameLst>
                                      </p:cBhvr>
                                      <p:to>
                                        <p:strVal val="visible"/>
                                      </p:to>
                                    </p:set>
                                    <p:anim calcmode="lin" valueType="num">
                                      <p:cBhvr additive="base">
                                        <p:cTn dur="1000"/>
                                        <p:tgtEl>
                                          <p:spTgt spid="3385"/>
                                        </p:tgtEl>
                                        <p:attrNameLst>
                                          <p:attrName>ppt_x</p:attrName>
                                        </p:attrNameLst>
                                      </p:cBhvr>
                                      <p:tavLst>
                                        <p:tav fmla="" tm="0">
                                          <p:val>
                                            <p:strVal val="#ppt_x+1"/>
                                          </p:val>
                                        </p:tav>
                                        <p:tav fmla="" tm="100000">
                                          <p:val>
                                            <p:strVal val="#ppt_x"/>
                                          </p:val>
                                        </p:tav>
                                      </p:tavLst>
                                    </p:anim>
                                  </p:childTnLst>
                                </p:cTn>
                              </p:par>
                            </p:childTnLst>
                          </p:cTn>
                        </p:par>
                        <p:par>
                          <p:cTn fill="hold">
                            <p:stCondLst>
                              <p:cond delay="3000"/>
                            </p:stCondLst>
                            <p:childTnLst>
                              <p:par>
                                <p:cTn fill="hold" nodeType="afterEffect" presetClass="entr" presetID="2" presetSubtype="2">
                                  <p:stCondLst>
                                    <p:cond delay="0"/>
                                  </p:stCondLst>
                                  <p:childTnLst>
                                    <p:set>
                                      <p:cBhvr>
                                        <p:cTn dur="1" fill="hold">
                                          <p:stCondLst>
                                            <p:cond delay="0"/>
                                          </p:stCondLst>
                                        </p:cTn>
                                        <p:tgtEl>
                                          <p:spTgt spid="3392"/>
                                        </p:tgtEl>
                                        <p:attrNameLst>
                                          <p:attrName>style.visibility</p:attrName>
                                        </p:attrNameLst>
                                      </p:cBhvr>
                                      <p:to>
                                        <p:strVal val="visible"/>
                                      </p:to>
                                    </p:set>
                                    <p:anim calcmode="lin" valueType="num">
                                      <p:cBhvr additive="base">
                                        <p:cTn dur="1000"/>
                                        <p:tgtEl>
                                          <p:spTgt spid="3392"/>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86"/>
                                        </p:tgtEl>
                                        <p:attrNameLst>
                                          <p:attrName>style.visibility</p:attrName>
                                        </p:attrNameLst>
                                      </p:cBhvr>
                                      <p:to>
                                        <p:strVal val="visible"/>
                                      </p:to>
                                    </p:set>
                                    <p:anim calcmode="lin" valueType="num">
                                      <p:cBhvr additive="base">
                                        <p:cTn dur="1000"/>
                                        <p:tgtEl>
                                          <p:spTgt spid="3386"/>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387"/>
                                        </p:tgtEl>
                                        <p:attrNameLst>
                                          <p:attrName>style.visibility</p:attrName>
                                        </p:attrNameLst>
                                      </p:cBhvr>
                                      <p:to>
                                        <p:strVal val="visible"/>
                                      </p:to>
                                    </p:set>
                                    <p:anim calcmode="lin" valueType="num">
                                      <p:cBhvr additive="base">
                                        <p:cTn dur="1000"/>
                                        <p:tgtEl>
                                          <p:spTgt spid="3387"/>
                                        </p:tgtEl>
                                        <p:attrNameLst>
                                          <p:attrName>ppt_x</p:attrName>
                                        </p:attrNameLst>
                                      </p:cBhvr>
                                      <p:tavLst>
                                        <p:tav fmla="" tm="0">
                                          <p:val>
                                            <p:strVal val="#ppt_x+1"/>
                                          </p:val>
                                        </p:tav>
                                        <p:tav fmla="" tm="100000">
                                          <p:val>
                                            <p:strVal val="#ppt_x"/>
                                          </p:val>
                                        </p:tav>
                                      </p:tavLst>
                                    </p:anim>
                                  </p:childTnLst>
                                </p:cTn>
                              </p:par>
                            </p:childTnLst>
                          </p:cTn>
                        </p:par>
                        <p:par>
                          <p:cTn fill="hold">
                            <p:stCondLst>
                              <p:cond delay="4000"/>
                            </p:stCondLst>
                            <p:childTnLst>
                              <p:par>
                                <p:cTn fill="hold" nodeType="afterEffect" presetClass="entr" presetID="2" presetSubtype="8">
                                  <p:stCondLst>
                                    <p:cond delay="0"/>
                                  </p:stCondLst>
                                  <p:childTnLst>
                                    <p:set>
                                      <p:cBhvr>
                                        <p:cTn dur="1" fill="hold">
                                          <p:stCondLst>
                                            <p:cond delay="0"/>
                                          </p:stCondLst>
                                        </p:cTn>
                                        <p:tgtEl>
                                          <p:spTgt spid="3383"/>
                                        </p:tgtEl>
                                        <p:attrNameLst>
                                          <p:attrName>style.visibility</p:attrName>
                                        </p:attrNameLst>
                                      </p:cBhvr>
                                      <p:to>
                                        <p:strVal val="visible"/>
                                      </p:to>
                                    </p:set>
                                    <p:anim calcmode="lin" valueType="num">
                                      <p:cBhvr additive="base">
                                        <p:cTn dur="1000"/>
                                        <p:tgtEl>
                                          <p:spTgt spid="3383"/>
                                        </p:tgtEl>
                                        <p:attrNameLst>
                                          <p:attrName>ppt_x</p:attrName>
                                        </p:attrNameLst>
                                      </p:cBhvr>
                                      <p:tavLst>
                                        <p:tav fmla="" tm="0">
                                          <p:val>
                                            <p:strVal val="#ppt_x-1"/>
                                          </p:val>
                                        </p:tav>
                                        <p:tav fmla="" tm="100000">
                                          <p:val>
                                            <p:strVal val="#ppt_x"/>
                                          </p:val>
                                        </p:tav>
                                      </p:tavLst>
                                    </p:anim>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99" name="Shape 3399"/>
        <p:cNvGrpSpPr/>
        <p:nvPr/>
      </p:nvGrpSpPr>
      <p:grpSpPr>
        <a:xfrm>
          <a:off x="0" y="0"/>
          <a:ext cx="0" cy="0"/>
          <a:chOff x="0" y="0"/>
          <a:chExt cx="0" cy="0"/>
        </a:xfrm>
      </p:grpSpPr>
      <p:grpSp>
        <p:nvGrpSpPr>
          <p:cNvPr id="3400" name="Google Shape;3400;p102"/>
          <p:cNvGrpSpPr/>
          <p:nvPr/>
        </p:nvGrpSpPr>
        <p:grpSpPr>
          <a:xfrm>
            <a:off x="1912850" y="1709563"/>
            <a:ext cx="5318300" cy="1192200"/>
            <a:chOff x="1913600" y="1709563"/>
            <a:chExt cx="5318300" cy="1192200"/>
          </a:xfrm>
        </p:grpSpPr>
        <p:sp>
          <p:nvSpPr>
            <p:cNvPr id="3401" name="Google Shape;3401;p102"/>
            <p:cNvSpPr/>
            <p:nvPr/>
          </p:nvSpPr>
          <p:spPr>
            <a:xfrm>
              <a:off x="1913600" y="1709563"/>
              <a:ext cx="906900" cy="1192200"/>
            </a:xfrm>
            <a:prstGeom prst="chevron">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02"/>
            <p:cNvSpPr/>
            <p:nvPr/>
          </p:nvSpPr>
          <p:spPr>
            <a:xfrm flipH="1">
              <a:off x="6325000" y="1709563"/>
              <a:ext cx="906900" cy="1192200"/>
            </a:xfrm>
            <a:prstGeom prst="chevron">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3" name="Google Shape;3403;p102"/>
          <p:cNvSpPr txBox="1"/>
          <p:nvPr>
            <p:ph type="title"/>
          </p:nvPr>
        </p:nvSpPr>
        <p:spPr>
          <a:xfrm>
            <a:off x="2354250" y="1709563"/>
            <a:ext cx="4434000" cy="1192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3404" name="Google Shape;3404;p102"/>
          <p:cNvSpPr txBox="1"/>
          <p:nvPr>
            <p:ph idx="1" type="body"/>
          </p:nvPr>
        </p:nvSpPr>
        <p:spPr>
          <a:xfrm>
            <a:off x="2354250" y="3095550"/>
            <a:ext cx="4434000" cy="485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3405" name="Google Shape;3405;p102"/>
          <p:cNvGrpSpPr/>
          <p:nvPr/>
        </p:nvGrpSpPr>
        <p:grpSpPr>
          <a:xfrm rot="628161">
            <a:off x="736792" y="3491717"/>
            <a:ext cx="1128352" cy="1005848"/>
            <a:chOff x="6122324" y="1469025"/>
            <a:chExt cx="1128412" cy="1005901"/>
          </a:xfrm>
        </p:grpSpPr>
        <p:sp>
          <p:nvSpPr>
            <p:cNvPr id="3406" name="Google Shape;3406;p102"/>
            <p:cNvSpPr/>
            <p:nvPr/>
          </p:nvSpPr>
          <p:spPr>
            <a:xfrm rot="-1868244">
              <a:off x="6207549" y="1673728"/>
              <a:ext cx="957962" cy="596496"/>
            </a:xfrm>
            <a:custGeom>
              <a:rect b="b" l="l" r="r" t="t"/>
              <a:pathLst>
                <a:path extrusionOk="0" h="18413" w="29569">
                  <a:moveTo>
                    <a:pt x="3247" y="1"/>
                  </a:moveTo>
                  <a:lnTo>
                    <a:pt x="3796" y="2590"/>
                  </a:lnTo>
                  <a:lnTo>
                    <a:pt x="1650" y="4063"/>
                  </a:lnTo>
                  <a:lnTo>
                    <a:pt x="2147" y="6741"/>
                  </a:lnTo>
                  <a:lnTo>
                    <a:pt x="1" y="8178"/>
                  </a:lnTo>
                  <a:lnTo>
                    <a:pt x="25773" y="18412"/>
                  </a:lnTo>
                  <a:lnTo>
                    <a:pt x="27919" y="16975"/>
                  </a:lnTo>
                  <a:lnTo>
                    <a:pt x="27405" y="14315"/>
                  </a:lnTo>
                  <a:lnTo>
                    <a:pt x="29569" y="12825"/>
                  </a:lnTo>
                  <a:lnTo>
                    <a:pt x="29019" y="10235"/>
                  </a:lnTo>
                  <a:lnTo>
                    <a:pt x="32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02"/>
            <p:cNvSpPr/>
            <p:nvPr/>
          </p:nvSpPr>
          <p:spPr>
            <a:xfrm rot="-1868244">
              <a:off x="6625211" y="1838125"/>
              <a:ext cx="124147" cy="273547"/>
            </a:xfrm>
            <a:custGeom>
              <a:rect b="b" l="l" r="r" t="t"/>
              <a:pathLst>
                <a:path extrusionOk="0" h="8444" w="3832">
                  <a:moveTo>
                    <a:pt x="3176" y="1"/>
                  </a:moveTo>
                  <a:lnTo>
                    <a:pt x="3140" y="36"/>
                  </a:lnTo>
                  <a:lnTo>
                    <a:pt x="3193" y="2466"/>
                  </a:lnTo>
                  <a:lnTo>
                    <a:pt x="1491" y="4187"/>
                  </a:lnTo>
                  <a:lnTo>
                    <a:pt x="1544" y="6617"/>
                  </a:lnTo>
                  <a:lnTo>
                    <a:pt x="1" y="8195"/>
                  </a:lnTo>
                  <a:lnTo>
                    <a:pt x="621" y="8444"/>
                  </a:lnTo>
                  <a:lnTo>
                    <a:pt x="2182" y="6883"/>
                  </a:lnTo>
                  <a:lnTo>
                    <a:pt x="2129" y="4453"/>
                  </a:lnTo>
                  <a:lnTo>
                    <a:pt x="3832" y="2714"/>
                  </a:lnTo>
                  <a:lnTo>
                    <a:pt x="3779" y="284"/>
                  </a:lnTo>
                  <a:lnTo>
                    <a:pt x="3814" y="249"/>
                  </a:lnTo>
                  <a:lnTo>
                    <a:pt x="31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02"/>
            <p:cNvSpPr/>
            <p:nvPr/>
          </p:nvSpPr>
          <p:spPr>
            <a:xfrm rot="-1868244">
              <a:off x="6960833" y="1782428"/>
              <a:ext cx="124147" cy="273547"/>
            </a:xfrm>
            <a:custGeom>
              <a:rect b="b" l="l" r="r" t="t"/>
              <a:pathLst>
                <a:path extrusionOk="0" h="8444" w="3832">
                  <a:moveTo>
                    <a:pt x="3175" y="0"/>
                  </a:moveTo>
                  <a:lnTo>
                    <a:pt x="3157" y="18"/>
                  </a:lnTo>
                  <a:lnTo>
                    <a:pt x="3211" y="2448"/>
                  </a:lnTo>
                  <a:lnTo>
                    <a:pt x="1508" y="4186"/>
                  </a:lnTo>
                  <a:lnTo>
                    <a:pt x="1543" y="6616"/>
                  </a:lnTo>
                  <a:lnTo>
                    <a:pt x="0" y="8195"/>
                  </a:lnTo>
                  <a:lnTo>
                    <a:pt x="639" y="8443"/>
                  </a:lnTo>
                  <a:lnTo>
                    <a:pt x="2182" y="6864"/>
                  </a:lnTo>
                  <a:lnTo>
                    <a:pt x="2129" y="4434"/>
                  </a:lnTo>
                  <a:lnTo>
                    <a:pt x="3831" y="2714"/>
                  </a:lnTo>
                  <a:lnTo>
                    <a:pt x="3796" y="284"/>
                  </a:lnTo>
                  <a:lnTo>
                    <a:pt x="3814" y="248"/>
                  </a:lnTo>
                  <a:lnTo>
                    <a:pt x="31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02"/>
            <p:cNvSpPr/>
            <p:nvPr/>
          </p:nvSpPr>
          <p:spPr>
            <a:xfrm rot="-1868244">
              <a:off x="6849125" y="1800893"/>
              <a:ext cx="124147" cy="273547"/>
            </a:xfrm>
            <a:custGeom>
              <a:rect b="b" l="l" r="r" t="t"/>
              <a:pathLst>
                <a:path extrusionOk="0" h="8444" w="3832">
                  <a:moveTo>
                    <a:pt x="3175" y="0"/>
                  </a:moveTo>
                  <a:lnTo>
                    <a:pt x="3140" y="36"/>
                  </a:lnTo>
                  <a:lnTo>
                    <a:pt x="3193" y="2448"/>
                  </a:lnTo>
                  <a:lnTo>
                    <a:pt x="1490" y="4186"/>
                  </a:lnTo>
                  <a:lnTo>
                    <a:pt x="1543" y="6616"/>
                  </a:lnTo>
                  <a:lnTo>
                    <a:pt x="0" y="8195"/>
                  </a:lnTo>
                  <a:lnTo>
                    <a:pt x="621" y="8443"/>
                  </a:lnTo>
                  <a:lnTo>
                    <a:pt x="2182" y="6865"/>
                  </a:lnTo>
                  <a:lnTo>
                    <a:pt x="2129" y="4435"/>
                  </a:lnTo>
                  <a:lnTo>
                    <a:pt x="3831" y="2714"/>
                  </a:lnTo>
                  <a:lnTo>
                    <a:pt x="3778" y="284"/>
                  </a:lnTo>
                  <a:lnTo>
                    <a:pt x="3814" y="249"/>
                  </a:lnTo>
                  <a:lnTo>
                    <a:pt x="31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02"/>
            <p:cNvSpPr/>
            <p:nvPr/>
          </p:nvSpPr>
          <p:spPr>
            <a:xfrm rot="-1868244">
              <a:off x="6736426" y="1820001"/>
              <a:ext cx="124730" cy="273547"/>
            </a:xfrm>
            <a:custGeom>
              <a:rect b="b" l="l" r="r" t="t"/>
              <a:pathLst>
                <a:path extrusionOk="0" h="8444" w="3850">
                  <a:moveTo>
                    <a:pt x="3193" y="0"/>
                  </a:moveTo>
                  <a:lnTo>
                    <a:pt x="3158" y="36"/>
                  </a:lnTo>
                  <a:lnTo>
                    <a:pt x="3211" y="2466"/>
                  </a:lnTo>
                  <a:lnTo>
                    <a:pt x="1508" y="4186"/>
                  </a:lnTo>
                  <a:lnTo>
                    <a:pt x="1561" y="6616"/>
                  </a:lnTo>
                  <a:lnTo>
                    <a:pt x="1" y="8195"/>
                  </a:lnTo>
                  <a:lnTo>
                    <a:pt x="639" y="8443"/>
                  </a:lnTo>
                  <a:lnTo>
                    <a:pt x="2182" y="6865"/>
                  </a:lnTo>
                  <a:lnTo>
                    <a:pt x="2129" y="4435"/>
                  </a:lnTo>
                  <a:lnTo>
                    <a:pt x="3850" y="2714"/>
                  </a:lnTo>
                  <a:lnTo>
                    <a:pt x="3796" y="284"/>
                  </a:lnTo>
                  <a:lnTo>
                    <a:pt x="3814" y="249"/>
                  </a:lnTo>
                  <a:lnTo>
                    <a:pt x="3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02"/>
            <p:cNvSpPr/>
            <p:nvPr/>
          </p:nvSpPr>
          <p:spPr>
            <a:xfrm rot="-1868244">
              <a:off x="6289234" y="1893945"/>
              <a:ext cx="124730" cy="274097"/>
            </a:xfrm>
            <a:custGeom>
              <a:rect b="b" l="l" r="r" t="t"/>
              <a:pathLst>
                <a:path extrusionOk="0" h="8461" w="3850">
                  <a:moveTo>
                    <a:pt x="3193" y="0"/>
                  </a:moveTo>
                  <a:lnTo>
                    <a:pt x="3158" y="36"/>
                  </a:lnTo>
                  <a:lnTo>
                    <a:pt x="3211" y="2466"/>
                  </a:lnTo>
                  <a:lnTo>
                    <a:pt x="1508" y="4204"/>
                  </a:lnTo>
                  <a:lnTo>
                    <a:pt x="1561" y="6634"/>
                  </a:lnTo>
                  <a:lnTo>
                    <a:pt x="0" y="8195"/>
                  </a:lnTo>
                  <a:lnTo>
                    <a:pt x="639" y="8461"/>
                  </a:lnTo>
                  <a:lnTo>
                    <a:pt x="2200" y="6882"/>
                  </a:lnTo>
                  <a:lnTo>
                    <a:pt x="2146" y="4452"/>
                  </a:lnTo>
                  <a:lnTo>
                    <a:pt x="3849" y="2714"/>
                  </a:lnTo>
                  <a:lnTo>
                    <a:pt x="3796" y="284"/>
                  </a:lnTo>
                  <a:lnTo>
                    <a:pt x="3832" y="248"/>
                  </a:lnTo>
                  <a:lnTo>
                    <a:pt x="31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02"/>
            <p:cNvSpPr/>
            <p:nvPr/>
          </p:nvSpPr>
          <p:spPr>
            <a:xfrm rot="-1868244">
              <a:off x="6512962" y="1856741"/>
              <a:ext cx="124730" cy="273547"/>
            </a:xfrm>
            <a:custGeom>
              <a:rect b="b" l="l" r="r" t="t"/>
              <a:pathLst>
                <a:path extrusionOk="0" h="8444" w="3850">
                  <a:moveTo>
                    <a:pt x="3194" y="1"/>
                  </a:moveTo>
                  <a:lnTo>
                    <a:pt x="3158" y="36"/>
                  </a:lnTo>
                  <a:lnTo>
                    <a:pt x="3211" y="2466"/>
                  </a:lnTo>
                  <a:lnTo>
                    <a:pt x="1509" y="4187"/>
                  </a:lnTo>
                  <a:lnTo>
                    <a:pt x="1562" y="6617"/>
                  </a:lnTo>
                  <a:lnTo>
                    <a:pt x="1" y="8195"/>
                  </a:lnTo>
                  <a:lnTo>
                    <a:pt x="639" y="8444"/>
                  </a:lnTo>
                  <a:lnTo>
                    <a:pt x="2183" y="6883"/>
                  </a:lnTo>
                  <a:lnTo>
                    <a:pt x="2147" y="4453"/>
                  </a:lnTo>
                  <a:lnTo>
                    <a:pt x="3850" y="2715"/>
                  </a:lnTo>
                  <a:lnTo>
                    <a:pt x="3797" y="285"/>
                  </a:lnTo>
                  <a:lnTo>
                    <a:pt x="3832" y="249"/>
                  </a:lnTo>
                  <a:lnTo>
                    <a:pt x="319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02"/>
            <p:cNvSpPr/>
            <p:nvPr/>
          </p:nvSpPr>
          <p:spPr>
            <a:xfrm rot="-1868244">
              <a:off x="6401445" y="1875307"/>
              <a:ext cx="124180" cy="274130"/>
            </a:xfrm>
            <a:custGeom>
              <a:rect b="b" l="l" r="r" t="t"/>
              <a:pathLst>
                <a:path extrusionOk="0" h="8462" w="3833">
                  <a:moveTo>
                    <a:pt x="3176" y="1"/>
                  </a:moveTo>
                  <a:lnTo>
                    <a:pt x="3158" y="36"/>
                  </a:lnTo>
                  <a:lnTo>
                    <a:pt x="3194" y="2466"/>
                  </a:lnTo>
                  <a:lnTo>
                    <a:pt x="1491" y="4187"/>
                  </a:lnTo>
                  <a:lnTo>
                    <a:pt x="1544" y="6617"/>
                  </a:lnTo>
                  <a:lnTo>
                    <a:pt x="1" y="8196"/>
                  </a:lnTo>
                  <a:lnTo>
                    <a:pt x="639" y="8462"/>
                  </a:lnTo>
                  <a:lnTo>
                    <a:pt x="2183" y="6883"/>
                  </a:lnTo>
                  <a:lnTo>
                    <a:pt x="2129" y="4453"/>
                  </a:lnTo>
                  <a:lnTo>
                    <a:pt x="3832" y="2715"/>
                  </a:lnTo>
                  <a:lnTo>
                    <a:pt x="3779" y="285"/>
                  </a:lnTo>
                  <a:lnTo>
                    <a:pt x="3814" y="249"/>
                  </a:lnTo>
                  <a:lnTo>
                    <a:pt x="31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17" name="Shape 3417"/>
        <p:cNvGrpSpPr/>
        <p:nvPr/>
      </p:nvGrpSpPr>
      <p:grpSpPr>
        <a:xfrm>
          <a:off x="0" y="0"/>
          <a:ext cx="0" cy="0"/>
          <a:chOff x="0" y="0"/>
          <a:chExt cx="0" cy="0"/>
        </a:xfrm>
      </p:grpSpPr>
      <p:sp>
        <p:nvSpPr>
          <p:cNvPr id="3418" name="Google Shape;3418;p103"/>
          <p:cNvSpPr txBox="1"/>
          <p:nvPr>
            <p:ph idx="1" type="subTitle"/>
          </p:nvPr>
        </p:nvSpPr>
        <p:spPr>
          <a:xfrm>
            <a:off x="1879500" y="1577963"/>
            <a:ext cx="3528600" cy="35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3419" name="Google Shape;3419;p103"/>
          <p:cNvSpPr txBox="1"/>
          <p:nvPr>
            <p:ph type="title"/>
          </p:nvPr>
        </p:nvSpPr>
        <p:spPr>
          <a:xfrm>
            <a:off x="2807706" y="2126999"/>
            <a:ext cx="3528600" cy="53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3420" name="Google Shape;3420;p103"/>
          <p:cNvSpPr txBox="1"/>
          <p:nvPr>
            <p:ph idx="2" type="subTitle"/>
          </p:nvPr>
        </p:nvSpPr>
        <p:spPr>
          <a:xfrm>
            <a:off x="2807706" y="2665208"/>
            <a:ext cx="3528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3421" name="Google Shape;3421;p103"/>
          <p:cNvSpPr txBox="1"/>
          <p:nvPr>
            <p:ph idx="3" type="title"/>
          </p:nvPr>
        </p:nvSpPr>
        <p:spPr>
          <a:xfrm>
            <a:off x="3735889" y="3214237"/>
            <a:ext cx="3528600" cy="538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386,000 km</a:t>
            </a:r>
            <a:endParaRPr/>
          </a:p>
        </p:txBody>
      </p:sp>
      <p:sp>
        <p:nvSpPr>
          <p:cNvPr id="3422" name="Google Shape;3422;p103"/>
          <p:cNvSpPr txBox="1"/>
          <p:nvPr>
            <p:ph idx="4" type="subTitle"/>
          </p:nvPr>
        </p:nvSpPr>
        <p:spPr>
          <a:xfrm>
            <a:off x="3735889" y="3752438"/>
            <a:ext cx="3528600" cy="351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Distance between Earth and the Moon</a:t>
            </a:r>
            <a:endParaRPr/>
          </a:p>
        </p:txBody>
      </p:sp>
      <p:sp>
        <p:nvSpPr>
          <p:cNvPr id="3423" name="Google Shape;3423;p103"/>
          <p:cNvSpPr txBox="1"/>
          <p:nvPr>
            <p:ph idx="5" type="title"/>
          </p:nvPr>
        </p:nvSpPr>
        <p:spPr>
          <a:xfrm>
            <a:off x="1879500" y="1039763"/>
            <a:ext cx="3528600" cy="53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9h 55m 23s</a:t>
            </a:r>
            <a:endParaRPr/>
          </a:p>
        </p:txBody>
      </p:sp>
      <p:sp>
        <p:nvSpPr>
          <p:cNvPr id="3424" name="Google Shape;3424;p103"/>
          <p:cNvSpPr/>
          <p:nvPr/>
        </p:nvSpPr>
        <p:spPr>
          <a:xfrm>
            <a:off x="6914776" y="1099325"/>
            <a:ext cx="809627" cy="768414"/>
          </a:xfrm>
          <a:custGeom>
            <a:rect b="b" l="l" r="r" t="t"/>
            <a:pathLst>
              <a:path extrusionOk="0" h="43853" w="46205">
                <a:moveTo>
                  <a:pt x="0" y="0"/>
                </a:moveTo>
                <a:lnTo>
                  <a:pt x="0" y="43853"/>
                </a:lnTo>
                <a:lnTo>
                  <a:pt x="46205" y="43853"/>
                </a:lnTo>
                <a:lnTo>
                  <a:pt x="46205" y="11449"/>
                </a:lnTo>
                <a:lnTo>
                  <a:pt x="32331" y="0"/>
                </a:ln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5" name="Google Shape;3425;p103"/>
          <p:cNvGrpSpPr/>
          <p:nvPr/>
        </p:nvGrpSpPr>
        <p:grpSpPr>
          <a:xfrm>
            <a:off x="1723975" y="3137050"/>
            <a:ext cx="1117600" cy="1048225"/>
            <a:chOff x="2952800" y="2689175"/>
            <a:chExt cx="1117600" cy="1048225"/>
          </a:xfrm>
        </p:grpSpPr>
        <p:sp>
          <p:nvSpPr>
            <p:cNvPr id="3426" name="Google Shape;3426;p103"/>
            <p:cNvSpPr/>
            <p:nvPr/>
          </p:nvSpPr>
          <p:spPr>
            <a:xfrm>
              <a:off x="2952800" y="2689175"/>
              <a:ext cx="1117600" cy="1048225"/>
            </a:xfrm>
            <a:custGeom>
              <a:rect b="b" l="l" r="r" t="t"/>
              <a:pathLst>
                <a:path extrusionOk="0" h="41929" w="44704">
                  <a:moveTo>
                    <a:pt x="22352" y="1"/>
                  </a:moveTo>
                  <a:cubicBezTo>
                    <a:pt x="20487" y="1"/>
                    <a:pt x="19092" y="3324"/>
                    <a:pt x="17368" y="3778"/>
                  </a:cubicBezTo>
                  <a:cubicBezTo>
                    <a:pt x="17190" y="3825"/>
                    <a:pt x="17002" y="3846"/>
                    <a:pt x="16805" y="3846"/>
                  </a:cubicBezTo>
                  <a:cubicBezTo>
                    <a:pt x="15383" y="3846"/>
                    <a:pt x="13515" y="2769"/>
                    <a:pt x="12111" y="2769"/>
                  </a:cubicBezTo>
                  <a:cubicBezTo>
                    <a:pt x="11767" y="2769"/>
                    <a:pt x="11451" y="2834"/>
                    <a:pt x="11176" y="2995"/>
                  </a:cubicBezTo>
                  <a:cubicBezTo>
                    <a:pt x="9593" y="3904"/>
                    <a:pt x="10048" y="7478"/>
                    <a:pt x="8762" y="8763"/>
                  </a:cubicBezTo>
                  <a:cubicBezTo>
                    <a:pt x="7477" y="10032"/>
                    <a:pt x="3903" y="9594"/>
                    <a:pt x="2994" y="11161"/>
                  </a:cubicBezTo>
                  <a:cubicBezTo>
                    <a:pt x="2085" y="12728"/>
                    <a:pt x="4264" y="15597"/>
                    <a:pt x="3778" y="17368"/>
                  </a:cubicBezTo>
                  <a:cubicBezTo>
                    <a:pt x="3323" y="19092"/>
                    <a:pt x="0" y="20487"/>
                    <a:pt x="0" y="22352"/>
                  </a:cubicBezTo>
                  <a:cubicBezTo>
                    <a:pt x="0" y="24202"/>
                    <a:pt x="3323" y="25613"/>
                    <a:pt x="3778" y="27321"/>
                  </a:cubicBezTo>
                  <a:cubicBezTo>
                    <a:pt x="4264" y="29092"/>
                    <a:pt x="2085" y="31977"/>
                    <a:pt x="2994" y="33528"/>
                  </a:cubicBezTo>
                  <a:cubicBezTo>
                    <a:pt x="3903" y="35096"/>
                    <a:pt x="7477" y="34657"/>
                    <a:pt x="8762" y="35942"/>
                  </a:cubicBezTo>
                  <a:cubicBezTo>
                    <a:pt x="10048" y="37212"/>
                    <a:pt x="9593" y="40801"/>
                    <a:pt x="11176" y="41710"/>
                  </a:cubicBezTo>
                  <a:cubicBezTo>
                    <a:pt x="11447" y="41866"/>
                    <a:pt x="11758" y="41929"/>
                    <a:pt x="12096" y="41929"/>
                  </a:cubicBezTo>
                  <a:cubicBezTo>
                    <a:pt x="13502" y="41929"/>
                    <a:pt x="15378" y="40843"/>
                    <a:pt x="16805" y="40843"/>
                  </a:cubicBezTo>
                  <a:cubicBezTo>
                    <a:pt x="17002" y="40843"/>
                    <a:pt x="17190" y="40864"/>
                    <a:pt x="17368" y="40911"/>
                  </a:cubicBezTo>
                  <a:cubicBezTo>
                    <a:pt x="17493" y="40942"/>
                    <a:pt x="17603" y="40989"/>
                    <a:pt x="17728" y="41052"/>
                  </a:cubicBezTo>
                  <a:lnTo>
                    <a:pt x="40863" y="27682"/>
                  </a:lnTo>
                  <a:cubicBezTo>
                    <a:pt x="40863" y="27682"/>
                    <a:pt x="40863" y="27697"/>
                    <a:pt x="40863" y="27697"/>
                  </a:cubicBezTo>
                  <a:cubicBezTo>
                    <a:pt x="40863" y="27572"/>
                    <a:pt x="40879" y="27447"/>
                    <a:pt x="40910" y="27321"/>
                  </a:cubicBezTo>
                  <a:cubicBezTo>
                    <a:pt x="41381" y="25613"/>
                    <a:pt x="44704" y="24202"/>
                    <a:pt x="44704" y="22352"/>
                  </a:cubicBezTo>
                  <a:cubicBezTo>
                    <a:pt x="44704" y="20487"/>
                    <a:pt x="41381" y="19092"/>
                    <a:pt x="40910" y="17368"/>
                  </a:cubicBezTo>
                  <a:cubicBezTo>
                    <a:pt x="40440" y="15597"/>
                    <a:pt x="42603" y="12728"/>
                    <a:pt x="41710" y="11161"/>
                  </a:cubicBezTo>
                  <a:cubicBezTo>
                    <a:pt x="40801" y="9594"/>
                    <a:pt x="37211" y="10032"/>
                    <a:pt x="35942" y="8763"/>
                  </a:cubicBezTo>
                  <a:cubicBezTo>
                    <a:pt x="34656" y="7478"/>
                    <a:pt x="35111" y="3904"/>
                    <a:pt x="33528" y="2995"/>
                  </a:cubicBezTo>
                  <a:cubicBezTo>
                    <a:pt x="33253" y="2834"/>
                    <a:pt x="32937" y="2769"/>
                    <a:pt x="32593" y="2769"/>
                  </a:cubicBezTo>
                  <a:cubicBezTo>
                    <a:pt x="31189" y="2769"/>
                    <a:pt x="29318" y="3846"/>
                    <a:pt x="27888" y="3846"/>
                  </a:cubicBezTo>
                  <a:cubicBezTo>
                    <a:pt x="27690" y="3846"/>
                    <a:pt x="27500" y="3825"/>
                    <a:pt x="27321" y="3778"/>
                  </a:cubicBezTo>
                  <a:cubicBezTo>
                    <a:pt x="25612" y="3324"/>
                    <a:pt x="24217" y="1"/>
                    <a:pt x="22352" y="1"/>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03"/>
            <p:cNvSpPr/>
            <p:nvPr/>
          </p:nvSpPr>
          <p:spPr>
            <a:xfrm>
              <a:off x="3187525" y="2689175"/>
              <a:ext cx="648150" cy="191250"/>
            </a:xfrm>
            <a:custGeom>
              <a:rect b="b" l="l" r="r" t="t"/>
              <a:pathLst>
                <a:path extrusionOk="0" h="7650" w="25926">
                  <a:moveTo>
                    <a:pt x="12963" y="1"/>
                  </a:moveTo>
                  <a:cubicBezTo>
                    <a:pt x="11098" y="1"/>
                    <a:pt x="9703" y="3324"/>
                    <a:pt x="7979" y="3778"/>
                  </a:cubicBezTo>
                  <a:cubicBezTo>
                    <a:pt x="7801" y="3825"/>
                    <a:pt x="7613" y="3846"/>
                    <a:pt x="7416" y="3846"/>
                  </a:cubicBezTo>
                  <a:cubicBezTo>
                    <a:pt x="5994" y="3846"/>
                    <a:pt x="4126" y="2769"/>
                    <a:pt x="2722" y="2769"/>
                  </a:cubicBezTo>
                  <a:cubicBezTo>
                    <a:pt x="2378" y="2769"/>
                    <a:pt x="2062" y="2834"/>
                    <a:pt x="1787" y="2995"/>
                  </a:cubicBezTo>
                  <a:cubicBezTo>
                    <a:pt x="549" y="3700"/>
                    <a:pt x="549" y="6051"/>
                    <a:pt x="0" y="7650"/>
                  </a:cubicBezTo>
                  <a:lnTo>
                    <a:pt x="25926" y="7650"/>
                  </a:lnTo>
                  <a:cubicBezTo>
                    <a:pt x="25361" y="6051"/>
                    <a:pt x="25377" y="3700"/>
                    <a:pt x="24139" y="2995"/>
                  </a:cubicBezTo>
                  <a:cubicBezTo>
                    <a:pt x="23864" y="2834"/>
                    <a:pt x="23548" y="2769"/>
                    <a:pt x="23204" y="2769"/>
                  </a:cubicBezTo>
                  <a:cubicBezTo>
                    <a:pt x="21800" y="2769"/>
                    <a:pt x="19929" y="3846"/>
                    <a:pt x="18499" y="3846"/>
                  </a:cubicBezTo>
                  <a:cubicBezTo>
                    <a:pt x="18301" y="3846"/>
                    <a:pt x="18111" y="3825"/>
                    <a:pt x="17932" y="3778"/>
                  </a:cubicBezTo>
                  <a:cubicBezTo>
                    <a:pt x="16223" y="3324"/>
                    <a:pt x="14828" y="1"/>
                    <a:pt x="129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03"/>
            <p:cNvSpPr/>
            <p:nvPr/>
          </p:nvSpPr>
          <p:spPr>
            <a:xfrm>
              <a:off x="3352875" y="3290300"/>
              <a:ext cx="620350" cy="425575"/>
            </a:xfrm>
            <a:custGeom>
              <a:rect b="b" l="l" r="r" t="t"/>
              <a:pathLst>
                <a:path extrusionOk="0" h="17023" w="24814">
                  <a:moveTo>
                    <a:pt x="20189" y="0"/>
                  </a:moveTo>
                  <a:cubicBezTo>
                    <a:pt x="18340" y="0"/>
                    <a:pt x="16929" y="3323"/>
                    <a:pt x="15221" y="3793"/>
                  </a:cubicBezTo>
                  <a:cubicBezTo>
                    <a:pt x="15043" y="3841"/>
                    <a:pt x="14855" y="3861"/>
                    <a:pt x="14658" y="3861"/>
                  </a:cubicBezTo>
                  <a:cubicBezTo>
                    <a:pt x="13229" y="3861"/>
                    <a:pt x="11344" y="2775"/>
                    <a:pt x="9935" y="2775"/>
                  </a:cubicBezTo>
                  <a:cubicBezTo>
                    <a:pt x="9596" y="2775"/>
                    <a:pt x="9284" y="2838"/>
                    <a:pt x="9014" y="2994"/>
                  </a:cubicBezTo>
                  <a:cubicBezTo>
                    <a:pt x="7446" y="3903"/>
                    <a:pt x="7885" y="7493"/>
                    <a:pt x="6615" y="8762"/>
                  </a:cubicBezTo>
                  <a:cubicBezTo>
                    <a:pt x="5330" y="10048"/>
                    <a:pt x="1756" y="9593"/>
                    <a:pt x="832" y="11176"/>
                  </a:cubicBezTo>
                  <a:cubicBezTo>
                    <a:pt x="1" y="12634"/>
                    <a:pt x="1835" y="15236"/>
                    <a:pt x="1694" y="17023"/>
                  </a:cubicBezTo>
                  <a:lnTo>
                    <a:pt x="24813" y="3652"/>
                  </a:lnTo>
                  <a:cubicBezTo>
                    <a:pt x="23262" y="2884"/>
                    <a:pt x="21929" y="0"/>
                    <a:pt x="20189" y="0"/>
                  </a:cubicBezTo>
                  <a:close/>
                </a:path>
              </a:pathLst>
            </a:custGeom>
            <a:solidFill>
              <a:schemeClr val="accent4"/>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afterEffect" presetClass="entr" presetID="2" presetSubtype="8">
                                  <p:stCondLst>
                                    <p:cond delay="0"/>
                                  </p:stCondLst>
                                  <p:childTnLst>
                                    <p:set>
                                      <p:cBhvr>
                                        <p:cTn dur="1" fill="hold">
                                          <p:stCondLst>
                                            <p:cond delay="0"/>
                                          </p:stCondLst>
                                        </p:cTn>
                                        <p:tgtEl>
                                          <p:spTgt spid="3423"/>
                                        </p:tgtEl>
                                        <p:attrNameLst>
                                          <p:attrName>style.visibility</p:attrName>
                                        </p:attrNameLst>
                                      </p:cBhvr>
                                      <p:to>
                                        <p:strVal val="visible"/>
                                      </p:to>
                                    </p:set>
                                    <p:anim calcmode="lin" valueType="num">
                                      <p:cBhvr additive="base">
                                        <p:cTn dur="1000"/>
                                        <p:tgtEl>
                                          <p:spTgt spid="3423"/>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8">
                                  <p:stCondLst>
                                    <p:cond delay="0"/>
                                  </p:stCondLst>
                                  <p:childTnLst>
                                    <p:set>
                                      <p:cBhvr>
                                        <p:cTn dur="1" fill="hold">
                                          <p:stCondLst>
                                            <p:cond delay="0"/>
                                          </p:stCondLst>
                                        </p:cTn>
                                        <p:tgtEl>
                                          <p:spTgt spid="3418"/>
                                        </p:tgtEl>
                                        <p:attrNameLst>
                                          <p:attrName>style.visibility</p:attrName>
                                        </p:attrNameLst>
                                      </p:cBhvr>
                                      <p:to>
                                        <p:strVal val="visible"/>
                                      </p:to>
                                    </p:set>
                                    <p:anim calcmode="lin" valueType="num">
                                      <p:cBhvr additive="base">
                                        <p:cTn dur="1000"/>
                                        <p:tgtEl>
                                          <p:spTgt spid="3418"/>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424"/>
                                        </p:tgtEl>
                                        <p:attrNameLst>
                                          <p:attrName>style.visibility</p:attrName>
                                        </p:attrNameLst>
                                      </p:cBhvr>
                                      <p:to>
                                        <p:strVal val="visible"/>
                                      </p:to>
                                    </p:set>
                                    <p:anim calcmode="lin" valueType="num">
                                      <p:cBhvr additive="base">
                                        <p:cTn dur="1000"/>
                                        <p:tgtEl>
                                          <p:spTgt spid="3424"/>
                                        </p:tgtEl>
                                        <p:attrNameLst>
                                          <p:attrName>ppt_x</p:attrName>
                                        </p:attrNameLst>
                                      </p:cBhvr>
                                      <p:tavLst>
                                        <p:tav fmla="" tm="0">
                                          <p:val>
                                            <p:strVal val="#ppt_x+1"/>
                                          </p:val>
                                        </p:tav>
                                        <p:tav fmla="" tm="100000">
                                          <p:val>
                                            <p:strVal val="#ppt_x"/>
                                          </p:val>
                                        </p:tav>
                                      </p:tavLst>
                                    </p:anim>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19"/>
                                        </p:tgtEl>
                                        <p:attrNameLst>
                                          <p:attrName>style.visibility</p:attrName>
                                        </p:attrNameLst>
                                      </p:cBhvr>
                                      <p:to>
                                        <p:strVal val="visible"/>
                                      </p:to>
                                    </p:set>
                                    <p:animEffect filter="fade" transition="in">
                                      <p:cBhvr>
                                        <p:cTn dur="1000"/>
                                        <p:tgtEl>
                                          <p:spTgt spid="3419"/>
                                        </p:tgtEl>
                                      </p:cBhvr>
                                    </p:animEffect>
                                  </p:childTnLst>
                                </p:cTn>
                              </p:par>
                              <p:par>
                                <p:cTn fill="hold" nodeType="withEffect" presetClass="entr" presetID="10" presetSubtype="0">
                                  <p:stCondLst>
                                    <p:cond delay="0"/>
                                  </p:stCondLst>
                                  <p:childTnLst>
                                    <p:set>
                                      <p:cBhvr>
                                        <p:cTn dur="1" fill="hold">
                                          <p:stCondLst>
                                            <p:cond delay="0"/>
                                          </p:stCondLst>
                                        </p:cTn>
                                        <p:tgtEl>
                                          <p:spTgt spid="3420"/>
                                        </p:tgtEl>
                                        <p:attrNameLst>
                                          <p:attrName>style.visibility</p:attrName>
                                        </p:attrNameLst>
                                      </p:cBhvr>
                                      <p:to>
                                        <p:strVal val="visible"/>
                                      </p:to>
                                    </p:set>
                                    <p:animEffect filter="fade" transition="in">
                                      <p:cBhvr>
                                        <p:cTn dur="1000"/>
                                        <p:tgtEl>
                                          <p:spTgt spid="3420"/>
                                        </p:tgtEl>
                                      </p:cBhvr>
                                    </p:animEffect>
                                  </p:childTnLst>
                                </p:cTn>
                              </p:par>
                            </p:childTnLst>
                          </p:cTn>
                        </p:par>
                        <p:par>
                          <p:cTn fill="hold">
                            <p:stCondLst>
                              <p:cond delay="2000"/>
                            </p:stCondLst>
                            <p:childTnLst>
                              <p:par>
                                <p:cTn fill="hold" nodeType="afterEffect" presetClass="entr" presetID="2" presetSubtype="2">
                                  <p:stCondLst>
                                    <p:cond delay="0"/>
                                  </p:stCondLst>
                                  <p:childTnLst>
                                    <p:set>
                                      <p:cBhvr>
                                        <p:cTn dur="1" fill="hold">
                                          <p:stCondLst>
                                            <p:cond delay="0"/>
                                          </p:stCondLst>
                                        </p:cTn>
                                        <p:tgtEl>
                                          <p:spTgt spid="3421"/>
                                        </p:tgtEl>
                                        <p:attrNameLst>
                                          <p:attrName>style.visibility</p:attrName>
                                        </p:attrNameLst>
                                      </p:cBhvr>
                                      <p:to>
                                        <p:strVal val="visible"/>
                                      </p:to>
                                    </p:set>
                                    <p:anim calcmode="lin" valueType="num">
                                      <p:cBhvr additive="base">
                                        <p:cTn dur="1000"/>
                                        <p:tgtEl>
                                          <p:spTgt spid="3421"/>
                                        </p:tgtEl>
                                        <p:attrNameLst>
                                          <p:attrName>ppt_x</p:attrName>
                                        </p:attrNameLst>
                                      </p:cBhvr>
                                      <p:tavLst>
                                        <p:tav fmla="" tm="0">
                                          <p:val>
                                            <p:strVal val="#ppt_x+1"/>
                                          </p:val>
                                        </p:tav>
                                        <p:tav fmla="" tm="100000">
                                          <p:val>
                                            <p:strVal val="#ppt_x"/>
                                          </p:val>
                                        </p:tav>
                                      </p:tavLst>
                                    </p:anim>
                                  </p:childTnLst>
                                </p:cTn>
                              </p:par>
                              <p:par>
                                <p:cTn fill="hold" nodeType="withEffect" presetClass="entr" presetID="2" presetSubtype="2">
                                  <p:stCondLst>
                                    <p:cond delay="0"/>
                                  </p:stCondLst>
                                  <p:childTnLst>
                                    <p:set>
                                      <p:cBhvr>
                                        <p:cTn dur="1" fill="hold">
                                          <p:stCondLst>
                                            <p:cond delay="0"/>
                                          </p:stCondLst>
                                        </p:cTn>
                                        <p:tgtEl>
                                          <p:spTgt spid="3422"/>
                                        </p:tgtEl>
                                        <p:attrNameLst>
                                          <p:attrName>style.visibility</p:attrName>
                                        </p:attrNameLst>
                                      </p:cBhvr>
                                      <p:to>
                                        <p:strVal val="visible"/>
                                      </p:to>
                                    </p:set>
                                    <p:anim calcmode="lin" valueType="num">
                                      <p:cBhvr additive="base">
                                        <p:cTn dur="1000"/>
                                        <p:tgtEl>
                                          <p:spTgt spid="3422"/>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3425"/>
                                        </p:tgtEl>
                                        <p:attrNameLst>
                                          <p:attrName>style.visibility</p:attrName>
                                        </p:attrNameLst>
                                      </p:cBhvr>
                                      <p:to>
                                        <p:strVal val="visible"/>
                                      </p:to>
                                    </p:set>
                                    <p:animEffect filter="fade" transition="in">
                                      <p:cBhvr>
                                        <p:cTn dur="1000"/>
                                        <p:tgtEl>
                                          <p:spTgt spid="342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2" name="Shape 3432"/>
        <p:cNvGrpSpPr/>
        <p:nvPr/>
      </p:nvGrpSpPr>
      <p:grpSpPr>
        <a:xfrm>
          <a:off x="0" y="0"/>
          <a:ext cx="0" cy="0"/>
          <a:chOff x="0" y="0"/>
          <a:chExt cx="0" cy="0"/>
        </a:xfrm>
      </p:grpSpPr>
      <p:sp>
        <p:nvSpPr>
          <p:cNvPr id="3433" name="Google Shape;3433;p104"/>
          <p:cNvSpPr txBox="1"/>
          <p:nvPr>
            <p:ph type="title"/>
          </p:nvPr>
        </p:nvSpPr>
        <p:spPr>
          <a:xfrm>
            <a:off x="1392550" y="861875"/>
            <a:ext cx="4587300" cy="42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a:t>
            </a:r>
            <a:r>
              <a:rPr lang="en"/>
              <a:t>ur team</a:t>
            </a:r>
            <a:endParaRPr/>
          </a:p>
        </p:txBody>
      </p:sp>
      <p:grpSp>
        <p:nvGrpSpPr>
          <p:cNvPr id="3434" name="Google Shape;3434;p104"/>
          <p:cNvGrpSpPr/>
          <p:nvPr/>
        </p:nvGrpSpPr>
        <p:grpSpPr>
          <a:xfrm>
            <a:off x="1406400" y="1710150"/>
            <a:ext cx="2376371" cy="2110721"/>
            <a:chOff x="1406400" y="1848200"/>
            <a:chExt cx="2376371" cy="2110721"/>
          </a:xfrm>
        </p:grpSpPr>
        <p:sp>
          <p:nvSpPr>
            <p:cNvPr id="3435" name="Google Shape;3435;p104"/>
            <p:cNvSpPr/>
            <p:nvPr/>
          </p:nvSpPr>
          <p:spPr>
            <a:xfrm>
              <a:off x="1406400" y="1848200"/>
              <a:ext cx="2376371" cy="211072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chemeClr val="accent5"/>
            </a:solidFill>
            <a:ln>
              <a:noFill/>
            </a:ln>
            <a:effectLst>
              <a:outerShdw rotWithShape="0" algn="bl" dir="3240000" dist="38100">
                <a:schemeClr val="accent3">
                  <a:alpha val="40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3436" name="Google Shape;3436;p104"/>
            <p:cNvGrpSpPr/>
            <p:nvPr/>
          </p:nvGrpSpPr>
          <p:grpSpPr>
            <a:xfrm>
              <a:off x="1686308" y="1848299"/>
              <a:ext cx="1985983" cy="2089411"/>
              <a:chOff x="1833536" y="-546641"/>
              <a:chExt cx="914567" cy="962419"/>
            </a:xfrm>
          </p:grpSpPr>
          <p:grpSp>
            <p:nvGrpSpPr>
              <p:cNvPr id="3437" name="Google Shape;3437;p104"/>
              <p:cNvGrpSpPr/>
              <p:nvPr/>
            </p:nvGrpSpPr>
            <p:grpSpPr>
              <a:xfrm>
                <a:off x="1833536" y="-524249"/>
                <a:ext cx="914567" cy="940027"/>
                <a:chOff x="1833536" y="-524249"/>
                <a:chExt cx="914567" cy="940027"/>
              </a:xfrm>
            </p:grpSpPr>
            <p:sp>
              <p:nvSpPr>
                <p:cNvPr id="3438" name="Google Shape;3438;p10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0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0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0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0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43" name="Google Shape;3443;p10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0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0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0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447" name="Google Shape;3447;p104"/>
          <p:cNvSpPr/>
          <p:nvPr/>
        </p:nvSpPr>
        <p:spPr>
          <a:xfrm rot="-782957">
            <a:off x="1791913" y="1551530"/>
            <a:ext cx="1118661" cy="299631"/>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04"/>
          <p:cNvSpPr/>
          <p:nvPr/>
        </p:nvSpPr>
        <p:spPr>
          <a:xfrm>
            <a:off x="2120825" y="2283375"/>
            <a:ext cx="150300" cy="150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04"/>
          <p:cNvSpPr/>
          <p:nvPr/>
        </p:nvSpPr>
        <p:spPr>
          <a:xfrm>
            <a:off x="2603025" y="3246600"/>
            <a:ext cx="150300" cy="150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04"/>
          <p:cNvSpPr/>
          <p:nvPr/>
        </p:nvSpPr>
        <p:spPr>
          <a:xfrm>
            <a:off x="1838050" y="2769400"/>
            <a:ext cx="150300" cy="15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04"/>
          <p:cNvSpPr txBox="1"/>
          <p:nvPr/>
        </p:nvSpPr>
        <p:spPr>
          <a:xfrm>
            <a:off x="4438900" y="1512113"/>
            <a:ext cx="21015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T</a:t>
            </a:r>
            <a:r>
              <a:rPr lang="en" sz="2000">
                <a:solidFill>
                  <a:schemeClr val="dk1"/>
                </a:solidFill>
                <a:latin typeface="Merriweather"/>
                <a:ea typeface="Merriweather"/>
                <a:cs typeface="Merriweather"/>
                <a:sym typeface="Merriweather"/>
              </a:rPr>
              <a:t>immy </a:t>
            </a:r>
            <a:r>
              <a:rPr lang="en" sz="2000">
                <a:solidFill>
                  <a:schemeClr val="dk1"/>
                </a:solidFill>
                <a:latin typeface="Merriweather"/>
                <a:ea typeface="Merriweather"/>
                <a:cs typeface="Merriweather"/>
                <a:sym typeface="Merriweather"/>
              </a:rPr>
              <a:t>J</a:t>
            </a:r>
            <a:r>
              <a:rPr lang="en" sz="2000">
                <a:solidFill>
                  <a:schemeClr val="dk1"/>
                </a:solidFill>
                <a:latin typeface="Merriweather"/>
                <a:ea typeface="Merriweather"/>
                <a:cs typeface="Merriweather"/>
                <a:sym typeface="Merriweather"/>
              </a:rPr>
              <a:t>immy</a:t>
            </a:r>
            <a:endParaRPr sz="2000">
              <a:solidFill>
                <a:schemeClr val="dk1"/>
              </a:solidFill>
              <a:latin typeface="Merriweather"/>
              <a:ea typeface="Merriweather"/>
              <a:cs typeface="Merriweather"/>
              <a:sym typeface="Merriweather"/>
            </a:endParaRPr>
          </a:p>
        </p:txBody>
      </p:sp>
      <p:sp>
        <p:nvSpPr>
          <p:cNvPr id="3452" name="Google Shape;3452;p104"/>
          <p:cNvSpPr txBox="1"/>
          <p:nvPr/>
        </p:nvSpPr>
        <p:spPr>
          <a:xfrm>
            <a:off x="4438900" y="1823738"/>
            <a:ext cx="17379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You can speak a bit about this person here</a:t>
            </a:r>
            <a:endParaRPr>
              <a:solidFill>
                <a:schemeClr val="dk1"/>
              </a:solidFill>
              <a:latin typeface="Barlow Semi Condensed"/>
              <a:ea typeface="Barlow Semi Condensed"/>
              <a:cs typeface="Barlow Semi Condensed"/>
              <a:sym typeface="Barlow Semi Condensed"/>
            </a:endParaRPr>
          </a:p>
        </p:txBody>
      </p:sp>
      <p:sp>
        <p:nvSpPr>
          <p:cNvPr id="3453" name="Google Shape;3453;p104"/>
          <p:cNvSpPr/>
          <p:nvPr/>
        </p:nvSpPr>
        <p:spPr>
          <a:xfrm>
            <a:off x="4117900" y="1832238"/>
            <a:ext cx="150300" cy="1503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04"/>
          <p:cNvSpPr txBox="1"/>
          <p:nvPr/>
        </p:nvSpPr>
        <p:spPr>
          <a:xfrm>
            <a:off x="4438900" y="2397901"/>
            <a:ext cx="21015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J</a:t>
            </a:r>
            <a:r>
              <a:rPr lang="en" sz="2000">
                <a:solidFill>
                  <a:schemeClr val="dk1"/>
                </a:solidFill>
                <a:latin typeface="Merriweather"/>
                <a:ea typeface="Merriweather"/>
                <a:cs typeface="Merriweather"/>
                <a:sym typeface="Merriweather"/>
              </a:rPr>
              <a:t>ohn</a:t>
            </a:r>
            <a:r>
              <a:rPr lang="en" sz="2000">
                <a:solidFill>
                  <a:schemeClr val="dk1"/>
                </a:solidFill>
                <a:latin typeface="Merriweather"/>
                <a:ea typeface="Merriweather"/>
                <a:cs typeface="Merriweather"/>
                <a:sym typeface="Merriweather"/>
              </a:rPr>
              <a:t> D</a:t>
            </a:r>
            <a:r>
              <a:rPr lang="en" sz="2000">
                <a:solidFill>
                  <a:schemeClr val="dk1"/>
                </a:solidFill>
                <a:latin typeface="Merriweather"/>
                <a:ea typeface="Merriweather"/>
                <a:cs typeface="Merriweather"/>
                <a:sym typeface="Merriweather"/>
              </a:rPr>
              <a:t>oe</a:t>
            </a:r>
            <a:endParaRPr sz="2000">
              <a:solidFill>
                <a:schemeClr val="dk1"/>
              </a:solidFill>
              <a:latin typeface="Merriweather"/>
              <a:ea typeface="Merriweather"/>
              <a:cs typeface="Merriweather"/>
              <a:sym typeface="Merriweather"/>
            </a:endParaRPr>
          </a:p>
        </p:txBody>
      </p:sp>
      <p:sp>
        <p:nvSpPr>
          <p:cNvPr id="3455" name="Google Shape;3455;p104"/>
          <p:cNvSpPr txBox="1"/>
          <p:nvPr/>
        </p:nvSpPr>
        <p:spPr>
          <a:xfrm>
            <a:off x="4438900" y="2709525"/>
            <a:ext cx="17379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You can speak a bit about this person here</a:t>
            </a:r>
            <a:endParaRPr>
              <a:solidFill>
                <a:schemeClr val="dk1"/>
              </a:solidFill>
              <a:latin typeface="Barlow Semi Condensed"/>
              <a:ea typeface="Barlow Semi Condensed"/>
              <a:cs typeface="Barlow Semi Condensed"/>
              <a:sym typeface="Barlow Semi Condensed"/>
            </a:endParaRPr>
          </a:p>
        </p:txBody>
      </p:sp>
      <p:sp>
        <p:nvSpPr>
          <p:cNvPr id="3456" name="Google Shape;3456;p104"/>
          <p:cNvSpPr/>
          <p:nvPr/>
        </p:nvSpPr>
        <p:spPr>
          <a:xfrm>
            <a:off x="4117900" y="2710388"/>
            <a:ext cx="150300" cy="150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04"/>
          <p:cNvSpPr txBox="1"/>
          <p:nvPr/>
        </p:nvSpPr>
        <p:spPr>
          <a:xfrm>
            <a:off x="4438900" y="3283689"/>
            <a:ext cx="2101500" cy="276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Merriweather"/>
                <a:ea typeface="Merriweather"/>
                <a:cs typeface="Merriweather"/>
                <a:sym typeface="Merriweather"/>
              </a:rPr>
              <a:t>M</a:t>
            </a:r>
            <a:r>
              <a:rPr lang="en" sz="2000">
                <a:solidFill>
                  <a:schemeClr val="dk1"/>
                </a:solidFill>
                <a:latin typeface="Merriweather"/>
                <a:ea typeface="Merriweather"/>
                <a:cs typeface="Merriweather"/>
                <a:sym typeface="Merriweather"/>
              </a:rPr>
              <a:t>ike </a:t>
            </a:r>
            <a:r>
              <a:rPr lang="en" sz="2000">
                <a:solidFill>
                  <a:schemeClr val="dk1"/>
                </a:solidFill>
                <a:latin typeface="Merriweather"/>
                <a:ea typeface="Merriweather"/>
                <a:cs typeface="Merriweather"/>
                <a:sym typeface="Merriweather"/>
              </a:rPr>
              <a:t>P</a:t>
            </a:r>
            <a:r>
              <a:rPr lang="en" sz="2000">
                <a:solidFill>
                  <a:schemeClr val="dk1"/>
                </a:solidFill>
                <a:latin typeface="Merriweather"/>
                <a:ea typeface="Merriweather"/>
                <a:cs typeface="Merriweather"/>
                <a:sym typeface="Merriweather"/>
              </a:rPr>
              <a:t>atterson</a:t>
            </a:r>
            <a:endParaRPr sz="2000">
              <a:solidFill>
                <a:schemeClr val="dk1"/>
              </a:solidFill>
              <a:latin typeface="Merriweather"/>
              <a:ea typeface="Merriweather"/>
              <a:cs typeface="Merriweather"/>
              <a:sym typeface="Merriweather"/>
            </a:endParaRPr>
          </a:p>
        </p:txBody>
      </p:sp>
      <p:sp>
        <p:nvSpPr>
          <p:cNvPr id="3458" name="Google Shape;3458;p104"/>
          <p:cNvSpPr txBox="1"/>
          <p:nvPr/>
        </p:nvSpPr>
        <p:spPr>
          <a:xfrm>
            <a:off x="4438900" y="3595324"/>
            <a:ext cx="1737900" cy="423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Semi Condensed"/>
                <a:ea typeface="Barlow Semi Condensed"/>
                <a:cs typeface="Barlow Semi Condensed"/>
                <a:sym typeface="Barlow Semi Condensed"/>
              </a:rPr>
              <a:t>You can speak a bit about this person here</a:t>
            </a:r>
            <a:endParaRPr>
              <a:solidFill>
                <a:schemeClr val="dk1"/>
              </a:solidFill>
              <a:latin typeface="Barlow Semi Condensed"/>
              <a:ea typeface="Barlow Semi Condensed"/>
              <a:cs typeface="Barlow Semi Condensed"/>
              <a:sym typeface="Barlow Semi Condensed"/>
            </a:endParaRPr>
          </a:p>
        </p:txBody>
      </p:sp>
      <p:sp>
        <p:nvSpPr>
          <p:cNvPr id="3459" name="Google Shape;3459;p104"/>
          <p:cNvSpPr/>
          <p:nvPr/>
        </p:nvSpPr>
        <p:spPr>
          <a:xfrm>
            <a:off x="4117900" y="3593687"/>
            <a:ext cx="150300" cy="1503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0" name="Google Shape;3460;p104"/>
          <p:cNvGrpSpPr/>
          <p:nvPr/>
        </p:nvGrpSpPr>
        <p:grpSpPr>
          <a:xfrm>
            <a:off x="7178275" y="623546"/>
            <a:ext cx="312650" cy="723336"/>
            <a:chOff x="7432600" y="623546"/>
            <a:chExt cx="312650" cy="723336"/>
          </a:xfrm>
        </p:grpSpPr>
        <p:sp>
          <p:nvSpPr>
            <p:cNvPr id="3461" name="Google Shape;3461;p104"/>
            <p:cNvSpPr/>
            <p:nvPr/>
          </p:nvSpPr>
          <p:spPr>
            <a:xfrm rot="5400000">
              <a:off x="7227257" y="828889"/>
              <a:ext cx="723336" cy="312650"/>
            </a:xfrm>
            <a:custGeom>
              <a:rect b="b" l="l" r="r" t="t"/>
              <a:pathLst>
                <a:path extrusionOk="0" h="12506" w="43333">
                  <a:moveTo>
                    <a:pt x="0" y="1"/>
                  </a:moveTo>
                  <a:lnTo>
                    <a:pt x="0" y="12505"/>
                  </a:lnTo>
                  <a:lnTo>
                    <a:pt x="43333" y="12505"/>
                  </a:lnTo>
                  <a:lnTo>
                    <a:pt x="433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04"/>
            <p:cNvSpPr/>
            <p:nvPr/>
          </p:nvSpPr>
          <p:spPr>
            <a:xfrm rot="5400000">
              <a:off x="7489438" y="566708"/>
              <a:ext cx="198975" cy="312650"/>
            </a:xfrm>
            <a:custGeom>
              <a:rect b="b" l="l" r="r" t="t"/>
              <a:pathLst>
                <a:path extrusionOk="0" h="12506" w="11920">
                  <a:moveTo>
                    <a:pt x="0" y="1"/>
                  </a:moveTo>
                  <a:lnTo>
                    <a:pt x="11920" y="1"/>
                  </a:lnTo>
                  <a:lnTo>
                    <a:pt x="11920" y="12505"/>
                  </a:lnTo>
                  <a:lnTo>
                    <a:pt x="0" y="125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6" name="Shape 3466"/>
        <p:cNvGrpSpPr/>
        <p:nvPr/>
      </p:nvGrpSpPr>
      <p:grpSpPr>
        <a:xfrm>
          <a:off x="0" y="0"/>
          <a:ext cx="0" cy="0"/>
          <a:chOff x="0" y="0"/>
          <a:chExt cx="0" cy="0"/>
        </a:xfrm>
      </p:grpSpPr>
      <p:sp>
        <p:nvSpPr>
          <p:cNvPr id="3467" name="Google Shape;3467;p105"/>
          <p:cNvSpPr txBox="1"/>
          <p:nvPr>
            <p:ph type="title"/>
          </p:nvPr>
        </p:nvSpPr>
        <p:spPr>
          <a:xfrm>
            <a:off x="1498507" y="3468175"/>
            <a:ext cx="18237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Melissa Gil</a:t>
            </a:r>
            <a:endParaRPr/>
          </a:p>
        </p:txBody>
      </p:sp>
      <p:sp>
        <p:nvSpPr>
          <p:cNvPr id="3468" name="Google Shape;3468;p105"/>
          <p:cNvSpPr txBox="1"/>
          <p:nvPr>
            <p:ph idx="1" type="subTitle"/>
          </p:nvPr>
        </p:nvSpPr>
        <p:spPr>
          <a:xfrm>
            <a:off x="1498500" y="3805830"/>
            <a:ext cx="18237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3469" name="Google Shape;3469;p105"/>
          <p:cNvSpPr txBox="1"/>
          <p:nvPr>
            <p:ph idx="2"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3470" name="Google Shape;3470;p105"/>
          <p:cNvSpPr txBox="1"/>
          <p:nvPr>
            <p:ph idx="3" type="title"/>
          </p:nvPr>
        </p:nvSpPr>
        <p:spPr>
          <a:xfrm>
            <a:off x="5821807" y="3468175"/>
            <a:ext cx="18237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Carolina Be</a:t>
            </a:r>
            <a:endParaRPr/>
          </a:p>
        </p:txBody>
      </p:sp>
      <p:sp>
        <p:nvSpPr>
          <p:cNvPr id="3471" name="Google Shape;3471;p105"/>
          <p:cNvSpPr txBox="1"/>
          <p:nvPr>
            <p:ph idx="4" type="subTitle"/>
          </p:nvPr>
        </p:nvSpPr>
        <p:spPr>
          <a:xfrm>
            <a:off x="5821800" y="3805830"/>
            <a:ext cx="18237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3472" name="Google Shape;3472;p105"/>
          <p:cNvSpPr txBox="1"/>
          <p:nvPr>
            <p:ph idx="5" type="title"/>
          </p:nvPr>
        </p:nvSpPr>
        <p:spPr>
          <a:xfrm>
            <a:off x="3660157" y="3468175"/>
            <a:ext cx="18237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Juan Felipe</a:t>
            </a:r>
            <a:endParaRPr/>
          </a:p>
        </p:txBody>
      </p:sp>
      <p:sp>
        <p:nvSpPr>
          <p:cNvPr id="3473" name="Google Shape;3473;p105"/>
          <p:cNvSpPr txBox="1"/>
          <p:nvPr>
            <p:ph idx="6" type="subTitle"/>
          </p:nvPr>
        </p:nvSpPr>
        <p:spPr>
          <a:xfrm>
            <a:off x="3660150" y="3805830"/>
            <a:ext cx="18237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3474" name="Google Shape;3474;p105"/>
          <p:cNvPicPr preferRelativeResize="0"/>
          <p:nvPr/>
        </p:nvPicPr>
        <p:blipFill rotWithShape="1">
          <a:blip r:embed="rId3">
            <a:alphaModFix/>
          </a:blip>
          <a:srcRect b="20262" l="0" r="0" t="20262"/>
          <a:stretch/>
        </p:blipFill>
        <p:spPr>
          <a:xfrm>
            <a:off x="1517550" y="1732577"/>
            <a:ext cx="1785600" cy="1593300"/>
          </a:xfrm>
          <a:prstGeom prst="roundRect">
            <a:avLst>
              <a:gd fmla="val 0" name="adj"/>
            </a:avLst>
          </a:prstGeom>
          <a:noFill/>
          <a:ln>
            <a:noFill/>
          </a:ln>
          <a:effectLst>
            <a:outerShdw rotWithShape="0" algn="bl" dir="3240000" dist="38100">
              <a:schemeClr val="accent3">
                <a:alpha val="40000"/>
              </a:schemeClr>
            </a:outerShdw>
          </a:effectLst>
        </p:spPr>
      </p:pic>
      <p:pic>
        <p:nvPicPr>
          <p:cNvPr id="3475" name="Google Shape;3475;p105"/>
          <p:cNvPicPr preferRelativeResize="0"/>
          <p:nvPr/>
        </p:nvPicPr>
        <p:blipFill rotWithShape="1">
          <a:blip r:embed="rId4">
            <a:alphaModFix/>
          </a:blip>
          <a:srcRect b="37320" l="0" r="0" t="3205"/>
          <a:stretch/>
        </p:blipFill>
        <p:spPr>
          <a:xfrm>
            <a:off x="3679188" y="1732577"/>
            <a:ext cx="1785600" cy="1593300"/>
          </a:xfrm>
          <a:prstGeom prst="roundRect">
            <a:avLst>
              <a:gd fmla="val 0" name="adj"/>
            </a:avLst>
          </a:prstGeom>
          <a:noFill/>
          <a:ln>
            <a:noFill/>
          </a:ln>
          <a:effectLst>
            <a:outerShdw rotWithShape="0" algn="bl" dir="3240000" dist="38100">
              <a:schemeClr val="accent3">
                <a:alpha val="40000"/>
              </a:schemeClr>
            </a:outerShdw>
          </a:effectLst>
        </p:spPr>
      </p:pic>
      <p:pic>
        <p:nvPicPr>
          <p:cNvPr id="3476" name="Google Shape;3476;p105"/>
          <p:cNvPicPr preferRelativeResize="0"/>
          <p:nvPr/>
        </p:nvPicPr>
        <p:blipFill rotWithShape="1">
          <a:blip r:embed="rId5">
            <a:alphaModFix/>
          </a:blip>
          <a:srcRect b="28791" l="0" r="0" t="11734"/>
          <a:stretch/>
        </p:blipFill>
        <p:spPr>
          <a:xfrm>
            <a:off x="5840838" y="1732577"/>
            <a:ext cx="1785600" cy="1593300"/>
          </a:xfrm>
          <a:prstGeom prst="roundRect">
            <a:avLst>
              <a:gd fmla="val 0" name="adj"/>
            </a:avLst>
          </a:prstGeom>
          <a:noFill/>
          <a:ln>
            <a:noFill/>
          </a:ln>
          <a:effectLst>
            <a:outerShdw rotWithShape="0" algn="bl" dir="3240000" dist="38100">
              <a:schemeClr val="accent3">
                <a:alpha val="40000"/>
              </a:schemeClr>
            </a:outerShdw>
          </a:effectLst>
        </p:spPr>
      </p:pic>
      <p:grpSp>
        <p:nvGrpSpPr>
          <p:cNvPr id="3477" name="Google Shape;3477;p105"/>
          <p:cNvGrpSpPr/>
          <p:nvPr/>
        </p:nvGrpSpPr>
        <p:grpSpPr>
          <a:xfrm>
            <a:off x="7313963" y="1434550"/>
            <a:ext cx="663075" cy="470475"/>
            <a:chOff x="7313963" y="1434550"/>
            <a:chExt cx="663075" cy="470475"/>
          </a:xfrm>
        </p:grpSpPr>
        <p:sp>
          <p:nvSpPr>
            <p:cNvPr id="3478" name="Google Shape;3478;p105"/>
            <p:cNvSpPr/>
            <p:nvPr/>
          </p:nvSpPr>
          <p:spPr>
            <a:xfrm>
              <a:off x="7313963" y="1434550"/>
              <a:ext cx="663075" cy="470475"/>
            </a:xfrm>
            <a:custGeom>
              <a:rect b="b" l="l" r="r" t="t"/>
              <a:pathLst>
                <a:path extrusionOk="0" h="18819" w="26523">
                  <a:moveTo>
                    <a:pt x="17114" y="1"/>
                  </a:moveTo>
                  <a:cubicBezTo>
                    <a:pt x="11905" y="1"/>
                    <a:pt x="7705" y="4225"/>
                    <a:pt x="7705" y="9410"/>
                  </a:cubicBezTo>
                  <a:cubicBezTo>
                    <a:pt x="7705" y="10754"/>
                    <a:pt x="7993" y="12026"/>
                    <a:pt x="8473" y="13178"/>
                  </a:cubicBezTo>
                  <a:cubicBezTo>
                    <a:pt x="7135" y="14855"/>
                    <a:pt x="5395" y="16240"/>
                    <a:pt x="3306" y="16240"/>
                  </a:cubicBezTo>
                  <a:cubicBezTo>
                    <a:pt x="2285" y="16240"/>
                    <a:pt x="1182" y="15910"/>
                    <a:pt x="0" y="15122"/>
                  </a:cubicBezTo>
                  <a:lnTo>
                    <a:pt x="0" y="15122"/>
                  </a:lnTo>
                  <a:cubicBezTo>
                    <a:pt x="0" y="15122"/>
                    <a:pt x="2409" y="18150"/>
                    <a:pt x="6612" y="18150"/>
                  </a:cubicBezTo>
                  <a:cubicBezTo>
                    <a:pt x="8022" y="18150"/>
                    <a:pt x="9634" y="17809"/>
                    <a:pt x="11425" y="16898"/>
                  </a:cubicBezTo>
                  <a:cubicBezTo>
                    <a:pt x="13010" y="18098"/>
                    <a:pt x="14978" y="18819"/>
                    <a:pt x="17114" y="18819"/>
                  </a:cubicBezTo>
                  <a:cubicBezTo>
                    <a:pt x="22299" y="18819"/>
                    <a:pt x="26523" y="14618"/>
                    <a:pt x="26523" y="9410"/>
                  </a:cubicBezTo>
                  <a:cubicBezTo>
                    <a:pt x="26523" y="4225"/>
                    <a:pt x="22299" y="1"/>
                    <a:pt x="17114" y="1"/>
                  </a:cubicBez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05"/>
            <p:cNvSpPr/>
            <p:nvPr/>
          </p:nvSpPr>
          <p:spPr>
            <a:xfrm>
              <a:off x="7595388" y="1594425"/>
              <a:ext cx="293450" cy="170175"/>
            </a:xfrm>
            <a:custGeom>
              <a:rect b="b" l="l" r="r" t="t"/>
              <a:pathLst>
                <a:path extrusionOk="0" h="6807" w="11738">
                  <a:moveTo>
                    <a:pt x="3407" y="0"/>
                  </a:moveTo>
                  <a:cubicBezTo>
                    <a:pt x="2950" y="0"/>
                    <a:pt x="2484" y="198"/>
                    <a:pt x="2065" y="734"/>
                  </a:cubicBezTo>
                  <a:cubicBezTo>
                    <a:pt x="0" y="3375"/>
                    <a:pt x="5089" y="6351"/>
                    <a:pt x="5809" y="6759"/>
                  </a:cubicBezTo>
                  <a:lnTo>
                    <a:pt x="5809" y="6807"/>
                  </a:lnTo>
                  <a:lnTo>
                    <a:pt x="5857" y="6783"/>
                  </a:lnTo>
                  <a:lnTo>
                    <a:pt x="5905" y="6807"/>
                  </a:lnTo>
                  <a:lnTo>
                    <a:pt x="5905" y="6759"/>
                  </a:lnTo>
                  <a:cubicBezTo>
                    <a:pt x="6625" y="6351"/>
                    <a:pt x="11738" y="3375"/>
                    <a:pt x="9673" y="734"/>
                  </a:cubicBezTo>
                  <a:cubicBezTo>
                    <a:pt x="9247" y="198"/>
                    <a:pt x="8777" y="0"/>
                    <a:pt x="8316" y="0"/>
                  </a:cubicBezTo>
                  <a:cubicBezTo>
                    <a:pt x="7169" y="0"/>
                    <a:pt x="6080" y="1222"/>
                    <a:pt x="5857" y="1478"/>
                  </a:cubicBezTo>
                  <a:cubicBezTo>
                    <a:pt x="5634" y="1222"/>
                    <a:pt x="4545" y="0"/>
                    <a:pt x="34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105"/>
          <p:cNvGrpSpPr/>
          <p:nvPr/>
        </p:nvGrpSpPr>
        <p:grpSpPr>
          <a:xfrm>
            <a:off x="2929513" y="1434550"/>
            <a:ext cx="663075" cy="470475"/>
            <a:chOff x="2929513" y="1434550"/>
            <a:chExt cx="663075" cy="470475"/>
          </a:xfrm>
        </p:grpSpPr>
        <p:sp>
          <p:nvSpPr>
            <p:cNvPr id="3481" name="Google Shape;3481;p105"/>
            <p:cNvSpPr/>
            <p:nvPr/>
          </p:nvSpPr>
          <p:spPr>
            <a:xfrm>
              <a:off x="2929513" y="1434550"/>
              <a:ext cx="663075" cy="470475"/>
            </a:xfrm>
            <a:custGeom>
              <a:rect b="b" l="l" r="r" t="t"/>
              <a:pathLst>
                <a:path extrusionOk="0" h="18819" w="26523">
                  <a:moveTo>
                    <a:pt x="17114" y="1"/>
                  </a:moveTo>
                  <a:cubicBezTo>
                    <a:pt x="11905" y="1"/>
                    <a:pt x="7705" y="4225"/>
                    <a:pt x="7705" y="9410"/>
                  </a:cubicBezTo>
                  <a:cubicBezTo>
                    <a:pt x="7705" y="10754"/>
                    <a:pt x="7993" y="12026"/>
                    <a:pt x="8473" y="13178"/>
                  </a:cubicBezTo>
                  <a:cubicBezTo>
                    <a:pt x="7135" y="14855"/>
                    <a:pt x="5395" y="16240"/>
                    <a:pt x="3306" y="16240"/>
                  </a:cubicBezTo>
                  <a:cubicBezTo>
                    <a:pt x="2285" y="16240"/>
                    <a:pt x="1182" y="15910"/>
                    <a:pt x="0" y="15122"/>
                  </a:cubicBezTo>
                  <a:lnTo>
                    <a:pt x="0" y="15122"/>
                  </a:lnTo>
                  <a:cubicBezTo>
                    <a:pt x="0" y="15122"/>
                    <a:pt x="2409" y="18150"/>
                    <a:pt x="6612" y="18150"/>
                  </a:cubicBezTo>
                  <a:cubicBezTo>
                    <a:pt x="8022" y="18150"/>
                    <a:pt x="9634" y="17809"/>
                    <a:pt x="11425" y="16898"/>
                  </a:cubicBezTo>
                  <a:cubicBezTo>
                    <a:pt x="13010" y="18098"/>
                    <a:pt x="14978" y="18819"/>
                    <a:pt x="17114" y="18819"/>
                  </a:cubicBezTo>
                  <a:cubicBezTo>
                    <a:pt x="22299" y="18819"/>
                    <a:pt x="26523" y="14618"/>
                    <a:pt x="26523" y="9410"/>
                  </a:cubicBezTo>
                  <a:cubicBezTo>
                    <a:pt x="26523" y="4225"/>
                    <a:pt x="22299" y="1"/>
                    <a:pt x="17114" y="1"/>
                  </a:cubicBezTo>
                  <a:close/>
                </a:path>
              </a:pathLst>
            </a:custGeom>
            <a:solidFill>
              <a:schemeClr val="accen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05"/>
            <p:cNvSpPr/>
            <p:nvPr/>
          </p:nvSpPr>
          <p:spPr>
            <a:xfrm>
              <a:off x="3210938" y="1594425"/>
              <a:ext cx="293450" cy="170175"/>
            </a:xfrm>
            <a:custGeom>
              <a:rect b="b" l="l" r="r" t="t"/>
              <a:pathLst>
                <a:path extrusionOk="0" h="6807" w="11738">
                  <a:moveTo>
                    <a:pt x="3407" y="0"/>
                  </a:moveTo>
                  <a:cubicBezTo>
                    <a:pt x="2950" y="0"/>
                    <a:pt x="2484" y="198"/>
                    <a:pt x="2065" y="734"/>
                  </a:cubicBezTo>
                  <a:cubicBezTo>
                    <a:pt x="0" y="3375"/>
                    <a:pt x="5089" y="6351"/>
                    <a:pt x="5809" y="6759"/>
                  </a:cubicBezTo>
                  <a:lnTo>
                    <a:pt x="5809" y="6807"/>
                  </a:lnTo>
                  <a:lnTo>
                    <a:pt x="5857" y="6783"/>
                  </a:lnTo>
                  <a:lnTo>
                    <a:pt x="5905" y="6807"/>
                  </a:lnTo>
                  <a:lnTo>
                    <a:pt x="5905" y="6759"/>
                  </a:lnTo>
                  <a:cubicBezTo>
                    <a:pt x="6625" y="6351"/>
                    <a:pt x="11738" y="3375"/>
                    <a:pt x="9673" y="734"/>
                  </a:cubicBezTo>
                  <a:cubicBezTo>
                    <a:pt x="9247" y="198"/>
                    <a:pt x="8777" y="0"/>
                    <a:pt x="8316" y="0"/>
                  </a:cubicBezTo>
                  <a:cubicBezTo>
                    <a:pt x="7169" y="0"/>
                    <a:pt x="6080" y="1222"/>
                    <a:pt x="5857" y="1478"/>
                  </a:cubicBezTo>
                  <a:cubicBezTo>
                    <a:pt x="5634" y="1222"/>
                    <a:pt x="4545" y="0"/>
                    <a:pt x="340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105"/>
          <p:cNvGrpSpPr/>
          <p:nvPr/>
        </p:nvGrpSpPr>
        <p:grpSpPr>
          <a:xfrm>
            <a:off x="5121738" y="1434550"/>
            <a:ext cx="663075" cy="470475"/>
            <a:chOff x="5121738" y="1434550"/>
            <a:chExt cx="663075" cy="470475"/>
          </a:xfrm>
        </p:grpSpPr>
        <p:sp>
          <p:nvSpPr>
            <p:cNvPr id="3484" name="Google Shape;3484;p105"/>
            <p:cNvSpPr/>
            <p:nvPr/>
          </p:nvSpPr>
          <p:spPr>
            <a:xfrm>
              <a:off x="5121738" y="1434550"/>
              <a:ext cx="663075" cy="470475"/>
            </a:xfrm>
            <a:custGeom>
              <a:rect b="b" l="l" r="r" t="t"/>
              <a:pathLst>
                <a:path extrusionOk="0" h="18819" w="26523">
                  <a:moveTo>
                    <a:pt x="17114" y="1"/>
                  </a:moveTo>
                  <a:cubicBezTo>
                    <a:pt x="11905" y="1"/>
                    <a:pt x="7705" y="4225"/>
                    <a:pt x="7705" y="9410"/>
                  </a:cubicBezTo>
                  <a:cubicBezTo>
                    <a:pt x="7705" y="10754"/>
                    <a:pt x="7993" y="12026"/>
                    <a:pt x="8473" y="13178"/>
                  </a:cubicBezTo>
                  <a:cubicBezTo>
                    <a:pt x="7135" y="14855"/>
                    <a:pt x="5395" y="16240"/>
                    <a:pt x="3306" y="16240"/>
                  </a:cubicBezTo>
                  <a:cubicBezTo>
                    <a:pt x="2285" y="16240"/>
                    <a:pt x="1182" y="15910"/>
                    <a:pt x="0" y="15122"/>
                  </a:cubicBezTo>
                  <a:lnTo>
                    <a:pt x="0" y="15122"/>
                  </a:lnTo>
                  <a:cubicBezTo>
                    <a:pt x="0" y="15122"/>
                    <a:pt x="2409" y="18150"/>
                    <a:pt x="6612" y="18150"/>
                  </a:cubicBezTo>
                  <a:cubicBezTo>
                    <a:pt x="8022" y="18150"/>
                    <a:pt x="9634" y="17809"/>
                    <a:pt x="11425" y="16898"/>
                  </a:cubicBezTo>
                  <a:cubicBezTo>
                    <a:pt x="13010" y="18098"/>
                    <a:pt x="14978" y="18819"/>
                    <a:pt x="17114" y="18819"/>
                  </a:cubicBezTo>
                  <a:cubicBezTo>
                    <a:pt x="22299" y="18819"/>
                    <a:pt x="26523" y="14618"/>
                    <a:pt x="26523" y="9410"/>
                  </a:cubicBezTo>
                  <a:cubicBezTo>
                    <a:pt x="26523" y="4225"/>
                    <a:pt x="22299" y="1"/>
                    <a:pt x="17114" y="1"/>
                  </a:cubicBezTo>
                  <a:close/>
                </a:path>
              </a:pathLst>
            </a:custGeom>
            <a:solidFill>
              <a:schemeClr val="dk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05"/>
            <p:cNvSpPr/>
            <p:nvPr/>
          </p:nvSpPr>
          <p:spPr>
            <a:xfrm>
              <a:off x="5403163" y="1594425"/>
              <a:ext cx="293450" cy="170175"/>
            </a:xfrm>
            <a:custGeom>
              <a:rect b="b" l="l" r="r" t="t"/>
              <a:pathLst>
                <a:path extrusionOk="0" h="6807" w="11738">
                  <a:moveTo>
                    <a:pt x="3407" y="0"/>
                  </a:moveTo>
                  <a:cubicBezTo>
                    <a:pt x="2950" y="0"/>
                    <a:pt x="2484" y="198"/>
                    <a:pt x="2065" y="734"/>
                  </a:cubicBezTo>
                  <a:cubicBezTo>
                    <a:pt x="0" y="3375"/>
                    <a:pt x="5089" y="6351"/>
                    <a:pt x="5809" y="6759"/>
                  </a:cubicBezTo>
                  <a:lnTo>
                    <a:pt x="5809" y="6807"/>
                  </a:lnTo>
                  <a:lnTo>
                    <a:pt x="5857" y="6783"/>
                  </a:lnTo>
                  <a:lnTo>
                    <a:pt x="5905" y="6807"/>
                  </a:lnTo>
                  <a:lnTo>
                    <a:pt x="5905" y="6759"/>
                  </a:lnTo>
                  <a:cubicBezTo>
                    <a:pt x="6625" y="6351"/>
                    <a:pt x="11738" y="3375"/>
                    <a:pt x="9673" y="734"/>
                  </a:cubicBezTo>
                  <a:cubicBezTo>
                    <a:pt x="9247" y="198"/>
                    <a:pt x="8777" y="0"/>
                    <a:pt x="8316" y="0"/>
                  </a:cubicBezTo>
                  <a:cubicBezTo>
                    <a:pt x="7169" y="0"/>
                    <a:pt x="6080" y="1222"/>
                    <a:pt x="5857" y="1478"/>
                  </a:cubicBezTo>
                  <a:cubicBezTo>
                    <a:pt x="5634" y="1222"/>
                    <a:pt x="4545" y="0"/>
                    <a:pt x="34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469"/>
                                        </p:tgtEl>
                                        <p:attrNameLst>
                                          <p:attrName>style.visibility</p:attrName>
                                        </p:attrNameLst>
                                      </p:cBhvr>
                                      <p:to>
                                        <p:strVal val="visible"/>
                                      </p:to>
                                    </p:set>
                                    <p:animEffect filter="fade" transition="in">
                                      <p:cBhvr>
                                        <p:cTn dur="1000"/>
                                        <p:tgtEl>
                                          <p:spTgt spid="3469"/>
                                        </p:tgtEl>
                                      </p:cBhvr>
                                    </p:animEffect>
                                  </p:childTnLst>
                                </p:cTn>
                              </p:par>
                              <p:par>
                                <p:cTn fill="hold" nodeType="withEffect" presetClass="entr" presetID="10" presetSubtype="0">
                                  <p:stCondLst>
                                    <p:cond delay="0"/>
                                  </p:stCondLst>
                                  <p:childTnLst>
                                    <p:set>
                                      <p:cBhvr>
                                        <p:cTn dur="1" fill="hold">
                                          <p:stCondLst>
                                            <p:cond delay="0"/>
                                          </p:stCondLst>
                                        </p:cTn>
                                        <p:tgtEl>
                                          <p:spTgt spid="3480"/>
                                        </p:tgtEl>
                                        <p:attrNameLst>
                                          <p:attrName>style.visibility</p:attrName>
                                        </p:attrNameLst>
                                      </p:cBhvr>
                                      <p:to>
                                        <p:strVal val="visible"/>
                                      </p:to>
                                    </p:set>
                                    <p:animEffect filter="fade" transition="in">
                                      <p:cBhvr>
                                        <p:cTn dur="1000"/>
                                        <p:tgtEl>
                                          <p:spTgt spid="3480"/>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74"/>
                                        </p:tgtEl>
                                        <p:attrNameLst>
                                          <p:attrName>style.visibility</p:attrName>
                                        </p:attrNameLst>
                                      </p:cBhvr>
                                      <p:to>
                                        <p:strVal val="visible"/>
                                      </p:to>
                                    </p:set>
                                    <p:animEffect filter="fade" transition="in">
                                      <p:cBhvr>
                                        <p:cTn dur="1000"/>
                                        <p:tgtEl>
                                          <p:spTgt spid="3474"/>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67"/>
                                        </p:tgtEl>
                                        <p:attrNameLst>
                                          <p:attrName>style.visibility</p:attrName>
                                        </p:attrNameLst>
                                      </p:cBhvr>
                                      <p:to>
                                        <p:strVal val="visible"/>
                                      </p:to>
                                    </p:set>
                                    <p:animEffect filter="fade" transition="in">
                                      <p:cBhvr>
                                        <p:cTn dur="1000"/>
                                        <p:tgtEl>
                                          <p:spTgt spid="3467"/>
                                        </p:tgtEl>
                                      </p:cBhvr>
                                    </p:animEffect>
                                  </p:childTnLst>
                                </p:cTn>
                              </p:par>
                              <p:par>
                                <p:cTn fill="hold" nodeType="withEffect" presetClass="entr" presetID="10" presetSubtype="0">
                                  <p:stCondLst>
                                    <p:cond delay="0"/>
                                  </p:stCondLst>
                                  <p:childTnLst>
                                    <p:set>
                                      <p:cBhvr>
                                        <p:cTn dur="1" fill="hold">
                                          <p:stCondLst>
                                            <p:cond delay="0"/>
                                          </p:stCondLst>
                                        </p:cTn>
                                        <p:tgtEl>
                                          <p:spTgt spid="3468"/>
                                        </p:tgtEl>
                                        <p:attrNameLst>
                                          <p:attrName>style.visibility</p:attrName>
                                        </p:attrNameLst>
                                      </p:cBhvr>
                                      <p:to>
                                        <p:strVal val="visible"/>
                                      </p:to>
                                    </p:set>
                                    <p:animEffect filter="fade" transition="in">
                                      <p:cBhvr>
                                        <p:cTn dur="1000"/>
                                        <p:tgtEl>
                                          <p:spTgt spid="3468"/>
                                        </p:tgtEl>
                                      </p:cBhvr>
                                    </p:animEffect>
                                  </p:childTnLst>
                                </p:cTn>
                              </p:par>
                              <p:par>
                                <p:cTn fill="hold" nodeType="withEffect" presetClass="entr" presetID="10" presetSubtype="0">
                                  <p:stCondLst>
                                    <p:cond delay="0"/>
                                  </p:stCondLst>
                                  <p:childTnLst>
                                    <p:set>
                                      <p:cBhvr>
                                        <p:cTn dur="1" fill="hold">
                                          <p:stCondLst>
                                            <p:cond delay="0"/>
                                          </p:stCondLst>
                                        </p:cTn>
                                        <p:tgtEl>
                                          <p:spTgt spid="3483"/>
                                        </p:tgtEl>
                                        <p:attrNameLst>
                                          <p:attrName>style.visibility</p:attrName>
                                        </p:attrNameLst>
                                      </p:cBhvr>
                                      <p:to>
                                        <p:strVal val="visible"/>
                                      </p:to>
                                    </p:set>
                                    <p:animEffect filter="fade" transition="in">
                                      <p:cBhvr>
                                        <p:cTn dur="1000"/>
                                        <p:tgtEl>
                                          <p:spTgt spid="348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475"/>
                                        </p:tgtEl>
                                        <p:attrNameLst>
                                          <p:attrName>style.visibility</p:attrName>
                                        </p:attrNameLst>
                                      </p:cBhvr>
                                      <p:to>
                                        <p:strVal val="visible"/>
                                      </p:to>
                                    </p:set>
                                    <p:animEffect filter="fade" transition="in">
                                      <p:cBhvr>
                                        <p:cTn dur="1000"/>
                                        <p:tgtEl>
                                          <p:spTgt spid="3475"/>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472"/>
                                        </p:tgtEl>
                                        <p:attrNameLst>
                                          <p:attrName>style.visibility</p:attrName>
                                        </p:attrNameLst>
                                      </p:cBhvr>
                                      <p:to>
                                        <p:strVal val="visible"/>
                                      </p:to>
                                    </p:set>
                                    <p:animEffect filter="fade" transition="in">
                                      <p:cBhvr>
                                        <p:cTn dur="1000"/>
                                        <p:tgtEl>
                                          <p:spTgt spid="3472"/>
                                        </p:tgtEl>
                                      </p:cBhvr>
                                    </p:animEffect>
                                  </p:childTnLst>
                                </p:cTn>
                              </p:par>
                              <p:par>
                                <p:cTn fill="hold" nodeType="withEffect" presetClass="entr" presetID="10" presetSubtype="0">
                                  <p:stCondLst>
                                    <p:cond delay="0"/>
                                  </p:stCondLst>
                                  <p:childTnLst>
                                    <p:set>
                                      <p:cBhvr>
                                        <p:cTn dur="1" fill="hold">
                                          <p:stCondLst>
                                            <p:cond delay="0"/>
                                          </p:stCondLst>
                                        </p:cTn>
                                        <p:tgtEl>
                                          <p:spTgt spid="3473"/>
                                        </p:tgtEl>
                                        <p:attrNameLst>
                                          <p:attrName>style.visibility</p:attrName>
                                        </p:attrNameLst>
                                      </p:cBhvr>
                                      <p:to>
                                        <p:strVal val="visible"/>
                                      </p:to>
                                    </p:set>
                                    <p:animEffect filter="fade" transition="in">
                                      <p:cBhvr>
                                        <p:cTn dur="1000"/>
                                        <p:tgtEl>
                                          <p:spTgt spid="3473"/>
                                        </p:tgtEl>
                                      </p:cBhvr>
                                    </p:animEffect>
                                  </p:childTnLst>
                                </p:cTn>
                              </p:par>
                              <p:par>
                                <p:cTn fill="hold" nodeType="withEffect" presetClass="entr" presetID="10" presetSubtype="0">
                                  <p:stCondLst>
                                    <p:cond delay="0"/>
                                  </p:stCondLst>
                                  <p:childTnLst>
                                    <p:set>
                                      <p:cBhvr>
                                        <p:cTn dur="1" fill="hold">
                                          <p:stCondLst>
                                            <p:cond delay="0"/>
                                          </p:stCondLst>
                                        </p:cTn>
                                        <p:tgtEl>
                                          <p:spTgt spid="3477"/>
                                        </p:tgtEl>
                                        <p:attrNameLst>
                                          <p:attrName>style.visibility</p:attrName>
                                        </p:attrNameLst>
                                      </p:cBhvr>
                                      <p:to>
                                        <p:strVal val="visible"/>
                                      </p:to>
                                    </p:set>
                                    <p:animEffect filter="fade" transition="in">
                                      <p:cBhvr>
                                        <p:cTn dur="1000"/>
                                        <p:tgtEl>
                                          <p:spTgt spid="3477"/>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3476"/>
                                        </p:tgtEl>
                                        <p:attrNameLst>
                                          <p:attrName>style.visibility</p:attrName>
                                        </p:attrNameLst>
                                      </p:cBhvr>
                                      <p:to>
                                        <p:strVal val="visible"/>
                                      </p:to>
                                    </p:set>
                                    <p:animEffect filter="fade" transition="in">
                                      <p:cBhvr>
                                        <p:cTn dur="1000"/>
                                        <p:tgtEl>
                                          <p:spTgt spid="3476"/>
                                        </p:tgtEl>
                                      </p:cBhvr>
                                    </p:animEffect>
                                  </p:childTnLst>
                                </p:cTn>
                              </p:par>
                            </p:childTnLst>
                          </p:cTn>
                        </p:par>
                        <p:par>
                          <p:cTn fill="hold">
                            <p:stCondLst>
                              <p:cond delay="6000"/>
                            </p:stCondLst>
                            <p:childTnLst>
                              <p:par>
                                <p:cTn fill="hold" nodeType="afterEffect" presetClass="entr" presetID="10" presetSubtype="0">
                                  <p:stCondLst>
                                    <p:cond delay="0"/>
                                  </p:stCondLst>
                                  <p:childTnLst>
                                    <p:set>
                                      <p:cBhvr>
                                        <p:cTn dur="1" fill="hold">
                                          <p:stCondLst>
                                            <p:cond delay="0"/>
                                          </p:stCondLst>
                                        </p:cTn>
                                        <p:tgtEl>
                                          <p:spTgt spid="3470"/>
                                        </p:tgtEl>
                                        <p:attrNameLst>
                                          <p:attrName>style.visibility</p:attrName>
                                        </p:attrNameLst>
                                      </p:cBhvr>
                                      <p:to>
                                        <p:strVal val="visible"/>
                                      </p:to>
                                    </p:set>
                                    <p:animEffect filter="fade" transition="in">
                                      <p:cBhvr>
                                        <p:cTn dur="1000"/>
                                        <p:tgtEl>
                                          <p:spTgt spid="3470"/>
                                        </p:tgtEl>
                                      </p:cBhvr>
                                    </p:animEffect>
                                  </p:childTnLst>
                                </p:cTn>
                              </p:par>
                              <p:par>
                                <p:cTn fill="hold" nodeType="withEffect" presetClass="entr" presetID="10" presetSubtype="0">
                                  <p:stCondLst>
                                    <p:cond delay="0"/>
                                  </p:stCondLst>
                                  <p:childTnLst>
                                    <p:set>
                                      <p:cBhvr>
                                        <p:cTn dur="1" fill="hold">
                                          <p:stCondLst>
                                            <p:cond delay="0"/>
                                          </p:stCondLst>
                                        </p:cTn>
                                        <p:tgtEl>
                                          <p:spTgt spid="3471"/>
                                        </p:tgtEl>
                                        <p:attrNameLst>
                                          <p:attrName>style.visibility</p:attrName>
                                        </p:attrNameLst>
                                      </p:cBhvr>
                                      <p:to>
                                        <p:strVal val="visible"/>
                                      </p:to>
                                    </p:set>
                                    <p:animEffect filter="fade" transition="in">
                                      <p:cBhvr>
                                        <p:cTn dur="1000"/>
                                        <p:tgtEl>
                                          <p:spTgt spid="347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9" name="Shape 3489"/>
        <p:cNvGrpSpPr/>
        <p:nvPr/>
      </p:nvGrpSpPr>
      <p:grpSpPr>
        <a:xfrm>
          <a:off x="0" y="0"/>
          <a:ext cx="0" cy="0"/>
          <a:chOff x="0" y="0"/>
          <a:chExt cx="0" cy="0"/>
        </a:xfrm>
      </p:grpSpPr>
      <p:sp>
        <p:nvSpPr>
          <p:cNvPr id="3490" name="Google Shape;3490;p106"/>
          <p:cNvSpPr txBox="1"/>
          <p:nvPr>
            <p:ph type="title"/>
          </p:nvPr>
        </p:nvSpPr>
        <p:spPr>
          <a:xfrm>
            <a:off x="1498500" y="1189463"/>
            <a:ext cx="3551700" cy="73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Conclusions</a:t>
            </a:r>
            <a:endParaRPr/>
          </a:p>
        </p:txBody>
      </p:sp>
      <p:sp>
        <p:nvSpPr>
          <p:cNvPr id="3491" name="Google Shape;3491;p106"/>
          <p:cNvSpPr txBox="1"/>
          <p:nvPr>
            <p:ph idx="1" type="body"/>
          </p:nvPr>
        </p:nvSpPr>
        <p:spPr>
          <a:xfrm>
            <a:off x="1498500" y="2047238"/>
            <a:ext cx="3551700" cy="19068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Mercury is the closest planet to the Sun and the smallest of them all </a:t>
            </a:r>
            <a:endParaRPr/>
          </a:p>
          <a:p>
            <a:pPr indent="-317500" lvl="0" marL="457200" rtl="0" algn="l">
              <a:spcBef>
                <a:spcPts val="0"/>
              </a:spcBef>
              <a:spcAft>
                <a:spcPts val="0"/>
              </a:spcAft>
              <a:buSzPts val="1400"/>
              <a:buChar char="●"/>
            </a:pPr>
            <a:r>
              <a:rPr lang="en"/>
              <a:t>Venus has a beautiful name and is the second planet from the Sun</a:t>
            </a:r>
            <a:endParaRPr/>
          </a:p>
          <a:p>
            <a:pPr indent="-317500" lvl="0" marL="457200" rtl="0" algn="l">
              <a:spcBef>
                <a:spcPts val="0"/>
              </a:spcBef>
              <a:spcAft>
                <a:spcPts val="0"/>
              </a:spcAft>
              <a:buSzPts val="1400"/>
              <a:buChar char="●"/>
            </a:pPr>
            <a:r>
              <a:rPr lang="en"/>
              <a:t>Despite being red, Mars is actually a cold place. It's full of iron oxide dust</a:t>
            </a:r>
            <a:endParaRPr/>
          </a:p>
          <a:p>
            <a:pPr indent="-317500" lvl="0" marL="457200" rtl="0" algn="l">
              <a:spcBef>
                <a:spcPts val="0"/>
              </a:spcBef>
              <a:spcAft>
                <a:spcPts val="0"/>
              </a:spcAft>
              <a:buSzPts val="1400"/>
              <a:buChar char="●"/>
            </a:pPr>
            <a:r>
              <a:rPr lang="en"/>
              <a:t>Jupiter is a gas giant and the biggest planet in the Solar System</a:t>
            </a:r>
            <a:endParaRPr/>
          </a:p>
        </p:txBody>
      </p:sp>
      <p:pic>
        <p:nvPicPr>
          <p:cNvPr id="3492" name="Google Shape;3492;p106"/>
          <p:cNvPicPr preferRelativeResize="0"/>
          <p:nvPr/>
        </p:nvPicPr>
        <p:blipFill rotWithShape="1">
          <a:blip r:embed="rId3">
            <a:alphaModFix/>
          </a:blip>
          <a:srcRect b="800" l="36947" r="12" t="-800"/>
          <a:stretch/>
        </p:blipFill>
        <p:spPr>
          <a:xfrm rot="83962">
            <a:off x="5239902" y="1907592"/>
            <a:ext cx="2309489" cy="2060716"/>
          </a:xfrm>
          <a:prstGeom prst="roundRect">
            <a:avLst>
              <a:gd fmla="val 0" name="adj"/>
            </a:avLst>
          </a:prstGeom>
          <a:noFill/>
          <a:ln>
            <a:noFill/>
          </a:ln>
          <a:effectLst>
            <a:outerShdw rotWithShape="0" algn="bl" dir="3240000" dist="38100">
              <a:schemeClr val="accent3">
                <a:alpha val="40000"/>
              </a:schemeClr>
            </a:outerShdw>
          </a:effectLst>
        </p:spPr>
      </p:pic>
      <p:sp>
        <p:nvSpPr>
          <p:cNvPr id="3493" name="Google Shape;3493;p106"/>
          <p:cNvSpPr/>
          <p:nvPr/>
        </p:nvSpPr>
        <p:spPr>
          <a:xfrm rot="358456">
            <a:off x="5961426" y="1769565"/>
            <a:ext cx="970345" cy="214913"/>
          </a:xfrm>
          <a:custGeom>
            <a:rect b="b" l="l" r="r" t="t"/>
            <a:pathLst>
              <a:path extrusionOk="0" h="8300" w="37475">
                <a:moveTo>
                  <a:pt x="809" y="1"/>
                </a:moveTo>
                <a:lnTo>
                  <a:pt x="825" y="223"/>
                </a:lnTo>
                <a:lnTo>
                  <a:pt x="730" y="327"/>
                </a:lnTo>
                <a:lnTo>
                  <a:pt x="685" y="758"/>
                </a:lnTo>
                <a:lnTo>
                  <a:pt x="974" y="1597"/>
                </a:lnTo>
                <a:lnTo>
                  <a:pt x="783" y="2530"/>
                </a:lnTo>
                <a:lnTo>
                  <a:pt x="1199" y="3577"/>
                </a:lnTo>
                <a:lnTo>
                  <a:pt x="991" y="3838"/>
                </a:lnTo>
                <a:lnTo>
                  <a:pt x="499" y="4334"/>
                </a:lnTo>
                <a:lnTo>
                  <a:pt x="354" y="4966"/>
                </a:lnTo>
                <a:lnTo>
                  <a:pt x="335" y="6129"/>
                </a:lnTo>
                <a:lnTo>
                  <a:pt x="0" y="6458"/>
                </a:lnTo>
                <a:lnTo>
                  <a:pt x="790" y="7137"/>
                </a:lnTo>
                <a:lnTo>
                  <a:pt x="785" y="7917"/>
                </a:lnTo>
                <a:lnTo>
                  <a:pt x="665" y="8241"/>
                </a:lnTo>
                <a:lnTo>
                  <a:pt x="695" y="8300"/>
                </a:lnTo>
                <a:lnTo>
                  <a:pt x="36842" y="8300"/>
                </a:lnTo>
                <a:lnTo>
                  <a:pt x="37088" y="7839"/>
                </a:lnTo>
                <a:lnTo>
                  <a:pt x="36865" y="7309"/>
                </a:lnTo>
                <a:lnTo>
                  <a:pt x="37152" y="5892"/>
                </a:lnTo>
                <a:lnTo>
                  <a:pt x="37475" y="5039"/>
                </a:lnTo>
                <a:lnTo>
                  <a:pt x="37057" y="4561"/>
                </a:lnTo>
                <a:lnTo>
                  <a:pt x="37088" y="3433"/>
                </a:lnTo>
                <a:lnTo>
                  <a:pt x="37314" y="2922"/>
                </a:lnTo>
                <a:lnTo>
                  <a:pt x="37007" y="1482"/>
                </a:lnTo>
                <a:lnTo>
                  <a:pt x="37189" y="1124"/>
                </a:lnTo>
                <a:lnTo>
                  <a:pt x="37450" y="865"/>
                </a:lnTo>
                <a:lnTo>
                  <a:pt x="36501" y="567"/>
                </a:lnTo>
                <a:lnTo>
                  <a:pt x="36312" y="96"/>
                </a:lnTo>
                <a:lnTo>
                  <a:pt x="809" y="1"/>
                </a:lnTo>
                <a:close/>
              </a:path>
            </a:pathLst>
          </a:custGeom>
          <a:solidFill>
            <a:schemeClr val="lt2">
              <a:alpha val="59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06"/>
          <p:cNvSpPr/>
          <p:nvPr/>
        </p:nvSpPr>
        <p:spPr>
          <a:xfrm flipH="1" rot="-5400000">
            <a:off x="982930" y="1403213"/>
            <a:ext cx="738300" cy="308400"/>
          </a:xfrm>
          <a:prstGeom prst="triangle">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06"/>
          <p:cNvSpPr/>
          <p:nvPr/>
        </p:nvSpPr>
        <p:spPr>
          <a:xfrm>
            <a:off x="7138150" y="525433"/>
            <a:ext cx="436100" cy="639917"/>
          </a:xfrm>
          <a:custGeom>
            <a:rect b="b" l="l" r="r" t="t"/>
            <a:pathLst>
              <a:path extrusionOk="0" h="17550" w="17444">
                <a:moveTo>
                  <a:pt x="1128" y="1"/>
                </a:moveTo>
                <a:cubicBezTo>
                  <a:pt x="526" y="1"/>
                  <a:pt x="50" y="477"/>
                  <a:pt x="50" y="1079"/>
                </a:cubicBezTo>
                <a:lnTo>
                  <a:pt x="0" y="16417"/>
                </a:lnTo>
                <a:cubicBezTo>
                  <a:pt x="0" y="17041"/>
                  <a:pt x="520" y="17475"/>
                  <a:pt x="1073" y="17475"/>
                </a:cubicBezTo>
                <a:cubicBezTo>
                  <a:pt x="1297" y="17475"/>
                  <a:pt x="1527" y="17403"/>
                  <a:pt x="1729" y="17244"/>
                </a:cubicBezTo>
                <a:cubicBezTo>
                  <a:pt x="3271" y="15976"/>
                  <a:pt x="5724" y="14462"/>
                  <a:pt x="8503" y="14462"/>
                </a:cubicBezTo>
                <a:cubicBezTo>
                  <a:pt x="8526" y="14462"/>
                  <a:pt x="8549" y="14462"/>
                  <a:pt x="8572" y="14462"/>
                </a:cubicBezTo>
                <a:cubicBezTo>
                  <a:pt x="11529" y="14462"/>
                  <a:pt x="14110" y="16041"/>
                  <a:pt x="15714" y="17319"/>
                </a:cubicBezTo>
                <a:cubicBezTo>
                  <a:pt x="15910" y="17478"/>
                  <a:pt x="16134" y="17550"/>
                  <a:pt x="16355" y="17550"/>
                </a:cubicBezTo>
                <a:cubicBezTo>
                  <a:pt x="16899" y="17550"/>
                  <a:pt x="17419" y="17116"/>
                  <a:pt x="17419" y="16492"/>
                </a:cubicBezTo>
                <a:lnTo>
                  <a:pt x="17444" y="1129"/>
                </a:lnTo>
                <a:cubicBezTo>
                  <a:pt x="17444" y="527"/>
                  <a:pt x="16968" y="51"/>
                  <a:pt x="16366" y="26"/>
                </a:cubicBezTo>
                <a:lnTo>
                  <a:pt x="112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3495"/>
                                        </p:tgtEl>
                                        <p:attrNameLst>
                                          <p:attrName>style.visibility</p:attrName>
                                        </p:attrNameLst>
                                      </p:cBhvr>
                                      <p:to>
                                        <p:strVal val="visible"/>
                                      </p:to>
                                    </p:set>
                                    <p:animEffect filter="fade" transition="in">
                                      <p:cBhvr>
                                        <p:cTn dur="1000"/>
                                        <p:tgtEl>
                                          <p:spTgt spid="3495"/>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494"/>
                                        </p:tgtEl>
                                        <p:attrNameLst>
                                          <p:attrName>style.visibility</p:attrName>
                                        </p:attrNameLst>
                                      </p:cBhvr>
                                      <p:to>
                                        <p:strVal val="visible"/>
                                      </p:to>
                                    </p:set>
                                    <p:animEffect filter="fade" transition="in">
                                      <p:cBhvr>
                                        <p:cTn dur="1000"/>
                                        <p:tgtEl>
                                          <p:spTgt spid="3494"/>
                                        </p:tgtEl>
                                      </p:cBhvr>
                                    </p:animEffect>
                                  </p:childTnLst>
                                </p:cTn>
                              </p:par>
                              <p:par>
                                <p:cTn fill="hold" nodeType="withEffect" presetClass="entr" presetID="10" presetSubtype="0">
                                  <p:stCondLst>
                                    <p:cond delay="0"/>
                                  </p:stCondLst>
                                  <p:childTnLst>
                                    <p:set>
                                      <p:cBhvr>
                                        <p:cTn dur="1" fill="hold">
                                          <p:stCondLst>
                                            <p:cond delay="0"/>
                                          </p:stCondLst>
                                        </p:cTn>
                                        <p:tgtEl>
                                          <p:spTgt spid="3490"/>
                                        </p:tgtEl>
                                        <p:attrNameLst>
                                          <p:attrName>style.visibility</p:attrName>
                                        </p:attrNameLst>
                                      </p:cBhvr>
                                      <p:to>
                                        <p:strVal val="visible"/>
                                      </p:to>
                                    </p:set>
                                    <p:animEffect filter="fade" transition="in">
                                      <p:cBhvr>
                                        <p:cTn dur="1000"/>
                                        <p:tgtEl>
                                          <p:spTgt spid="349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491"/>
                                        </p:tgtEl>
                                        <p:attrNameLst>
                                          <p:attrName>style.visibility</p:attrName>
                                        </p:attrNameLst>
                                      </p:cBhvr>
                                      <p:to>
                                        <p:strVal val="visible"/>
                                      </p:to>
                                    </p:set>
                                    <p:animEffect filter="fade" transition="in">
                                      <p:cBhvr>
                                        <p:cTn dur="1000"/>
                                        <p:tgtEl>
                                          <p:spTgt spid="349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493"/>
                                        </p:tgtEl>
                                        <p:attrNameLst>
                                          <p:attrName>style.visibility</p:attrName>
                                        </p:attrNameLst>
                                      </p:cBhvr>
                                      <p:to>
                                        <p:strVal val="visible"/>
                                      </p:to>
                                    </p:set>
                                    <p:animEffect filter="fade" transition="in">
                                      <p:cBhvr>
                                        <p:cTn dur="1000"/>
                                        <p:tgtEl>
                                          <p:spTgt spid="3493"/>
                                        </p:tgtEl>
                                      </p:cBhvr>
                                    </p:animEffect>
                                  </p:childTnLst>
                                </p:cTn>
                              </p:par>
                              <p:par>
                                <p:cTn fill="hold" nodeType="withEffect" presetClass="entr" presetID="10" presetSubtype="0">
                                  <p:stCondLst>
                                    <p:cond delay="0"/>
                                  </p:stCondLst>
                                  <p:childTnLst>
                                    <p:set>
                                      <p:cBhvr>
                                        <p:cTn dur="1" fill="hold">
                                          <p:stCondLst>
                                            <p:cond delay="0"/>
                                          </p:stCondLst>
                                        </p:cTn>
                                        <p:tgtEl>
                                          <p:spTgt spid="3492"/>
                                        </p:tgtEl>
                                        <p:attrNameLst>
                                          <p:attrName>style.visibility</p:attrName>
                                        </p:attrNameLst>
                                      </p:cBhvr>
                                      <p:to>
                                        <p:strVal val="visible"/>
                                      </p:to>
                                    </p:set>
                                    <p:animEffect filter="fade" transition="in">
                                      <p:cBhvr>
                                        <p:cTn dur="1000"/>
                                        <p:tgtEl>
                                          <p:spTgt spid="349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9" name="Shape 3499"/>
        <p:cNvGrpSpPr/>
        <p:nvPr/>
      </p:nvGrpSpPr>
      <p:grpSpPr>
        <a:xfrm>
          <a:off x="0" y="0"/>
          <a:ext cx="0" cy="0"/>
          <a:chOff x="0" y="0"/>
          <a:chExt cx="0" cy="0"/>
        </a:xfrm>
      </p:grpSpPr>
      <p:sp>
        <p:nvSpPr>
          <p:cNvPr id="3500" name="Google Shape;3500;p107"/>
          <p:cNvSpPr txBox="1"/>
          <p:nvPr>
            <p:ph type="title"/>
          </p:nvPr>
        </p:nvSpPr>
        <p:spPr>
          <a:xfrm>
            <a:off x="2200375" y="1649700"/>
            <a:ext cx="3551700" cy="735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t>
            </a:r>
            <a:r>
              <a:rPr lang="en"/>
              <a:t>onclusions</a:t>
            </a:r>
            <a:endParaRPr/>
          </a:p>
        </p:txBody>
      </p:sp>
      <p:sp>
        <p:nvSpPr>
          <p:cNvPr id="3501" name="Google Shape;3501;p107"/>
          <p:cNvSpPr txBox="1"/>
          <p:nvPr>
            <p:ph idx="1" type="subTitle"/>
          </p:nvPr>
        </p:nvSpPr>
        <p:spPr>
          <a:xfrm>
            <a:off x="2196250" y="2573075"/>
            <a:ext cx="3908700" cy="92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It was named after the Roman god of the skies and lightning</a:t>
            </a:r>
            <a:endParaRPr/>
          </a:p>
        </p:txBody>
      </p:sp>
      <p:sp>
        <p:nvSpPr>
          <p:cNvPr id="3502" name="Google Shape;3502;p107"/>
          <p:cNvSpPr/>
          <p:nvPr/>
        </p:nvSpPr>
        <p:spPr>
          <a:xfrm rot="5400000">
            <a:off x="5534250" y="1864663"/>
            <a:ext cx="738300" cy="308400"/>
          </a:xfrm>
          <a:prstGeom prst="triangle">
            <a:avLst>
              <a:gd fmla="val 50000"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3" name="Google Shape;3503;p107"/>
          <p:cNvGrpSpPr/>
          <p:nvPr/>
        </p:nvGrpSpPr>
        <p:grpSpPr>
          <a:xfrm>
            <a:off x="7432600" y="623546"/>
            <a:ext cx="312650" cy="723336"/>
            <a:chOff x="7432600" y="623546"/>
            <a:chExt cx="312650" cy="723336"/>
          </a:xfrm>
        </p:grpSpPr>
        <p:sp>
          <p:nvSpPr>
            <p:cNvPr id="3504" name="Google Shape;3504;p107"/>
            <p:cNvSpPr/>
            <p:nvPr/>
          </p:nvSpPr>
          <p:spPr>
            <a:xfrm rot="5400000">
              <a:off x="7227257" y="828889"/>
              <a:ext cx="723336" cy="312650"/>
            </a:xfrm>
            <a:custGeom>
              <a:rect b="b" l="l" r="r" t="t"/>
              <a:pathLst>
                <a:path extrusionOk="0" h="12506" w="43333">
                  <a:moveTo>
                    <a:pt x="0" y="1"/>
                  </a:moveTo>
                  <a:lnTo>
                    <a:pt x="0" y="12505"/>
                  </a:lnTo>
                  <a:lnTo>
                    <a:pt x="43333" y="12505"/>
                  </a:lnTo>
                  <a:lnTo>
                    <a:pt x="4333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07"/>
            <p:cNvSpPr/>
            <p:nvPr/>
          </p:nvSpPr>
          <p:spPr>
            <a:xfrm rot="5400000">
              <a:off x="7489438" y="566708"/>
              <a:ext cx="198975" cy="312650"/>
            </a:xfrm>
            <a:custGeom>
              <a:rect b="b" l="l" r="r" t="t"/>
              <a:pathLst>
                <a:path extrusionOk="0" h="12506" w="11920">
                  <a:moveTo>
                    <a:pt x="0" y="1"/>
                  </a:moveTo>
                  <a:lnTo>
                    <a:pt x="11920" y="1"/>
                  </a:lnTo>
                  <a:lnTo>
                    <a:pt x="11920" y="12505"/>
                  </a:lnTo>
                  <a:lnTo>
                    <a:pt x="0" y="125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6" name="Google Shape;3506;p107"/>
          <p:cNvGrpSpPr/>
          <p:nvPr/>
        </p:nvGrpSpPr>
        <p:grpSpPr>
          <a:xfrm>
            <a:off x="6281362" y="3147053"/>
            <a:ext cx="1151243" cy="827018"/>
            <a:chOff x="6281362" y="3147053"/>
            <a:chExt cx="1151243" cy="827018"/>
          </a:xfrm>
        </p:grpSpPr>
        <p:sp>
          <p:nvSpPr>
            <p:cNvPr id="3507" name="Google Shape;3507;p107"/>
            <p:cNvSpPr/>
            <p:nvPr/>
          </p:nvSpPr>
          <p:spPr>
            <a:xfrm rot="4798160">
              <a:off x="6530229" y="3033801"/>
              <a:ext cx="653510" cy="1053521"/>
            </a:xfrm>
            <a:custGeom>
              <a:rect b="b" l="l" r="r" t="t"/>
              <a:pathLst>
                <a:path extrusionOk="0" h="30970" w="19211">
                  <a:moveTo>
                    <a:pt x="9597" y="0"/>
                  </a:moveTo>
                  <a:lnTo>
                    <a:pt x="1" y="13090"/>
                  </a:lnTo>
                  <a:lnTo>
                    <a:pt x="4879" y="13090"/>
                  </a:lnTo>
                  <a:lnTo>
                    <a:pt x="4879" y="30970"/>
                  </a:lnTo>
                  <a:lnTo>
                    <a:pt x="14847" y="30970"/>
                  </a:lnTo>
                  <a:lnTo>
                    <a:pt x="14847" y="13090"/>
                  </a:lnTo>
                  <a:lnTo>
                    <a:pt x="19211" y="13090"/>
                  </a:lnTo>
                  <a:lnTo>
                    <a:pt x="9597" y="0"/>
                  </a:lnTo>
                  <a:close/>
                </a:path>
              </a:pathLst>
            </a:custGeom>
            <a:solidFill>
              <a:schemeClr val="dk2"/>
            </a:solidFill>
            <a:ln>
              <a:noFill/>
            </a:ln>
            <a:effectLst>
              <a:outerShdw rotWithShape="0" algn="bl" dir="960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508" name="Google Shape;3508;p107"/>
            <p:cNvSpPr/>
            <p:nvPr/>
          </p:nvSpPr>
          <p:spPr>
            <a:xfrm>
              <a:off x="6878975" y="3225300"/>
              <a:ext cx="496950" cy="641250"/>
            </a:xfrm>
            <a:custGeom>
              <a:rect b="b" l="l" r="r" t="t"/>
              <a:pathLst>
                <a:path extrusionOk="0" h="25650" w="19878">
                  <a:moveTo>
                    <a:pt x="19878" y="9720"/>
                  </a:moveTo>
                  <a:lnTo>
                    <a:pt x="4590" y="25650"/>
                  </a:lnTo>
                  <a:lnTo>
                    <a:pt x="0" y="0"/>
                  </a:lnTo>
                  <a:close/>
                </a:path>
              </a:pathLst>
            </a:custGeom>
            <a:solidFill>
              <a:srgbClr val="FFFFFF">
                <a:alpha val="25889"/>
              </a:srgbClr>
            </a:solidFill>
            <a:ln>
              <a:noFill/>
            </a:ln>
          </p:spPr>
        </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2" name="Shape 3512"/>
        <p:cNvGrpSpPr/>
        <p:nvPr/>
      </p:nvGrpSpPr>
      <p:grpSpPr>
        <a:xfrm>
          <a:off x="0" y="0"/>
          <a:ext cx="0" cy="0"/>
          <a:chOff x="0" y="0"/>
          <a:chExt cx="0" cy="0"/>
        </a:xfrm>
      </p:grpSpPr>
      <p:sp>
        <p:nvSpPr>
          <p:cNvPr id="3513" name="Google Shape;3513;p108"/>
          <p:cNvSpPr txBox="1"/>
          <p:nvPr>
            <p:ph idx="1" type="subTitle"/>
          </p:nvPr>
        </p:nvSpPr>
        <p:spPr>
          <a:xfrm flipH="1">
            <a:off x="2326800" y="1394070"/>
            <a:ext cx="4488900" cy="52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3514" name="Google Shape;3514;p108"/>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Social media</a:t>
            </a:r>
            <a:endParaRPr/>
          </a:p>
        </p:txBody>
      </p:sp>
      <p:grpSp>
        <p:nvGrpSpPr>
          <p:cNvPr id="3515" name="Google Shape;3515;p108"/>
          <p:cNvGrpSpPr/>
          <p:nvPr/>
        </p:nvGrpSpPr>
        <p:grpSpPr>
          <a:xfrm>
            <a:off x="2879537" y="2117597"/>
            <a:ext cx="3963809" cy="2185404"/>
            <a:chOff x="1366426" y="1191153"/>
            <a:chExt cx="6414969" cy="3536825"/>
          </a:xfrm>
        </p:grpSpPr>
        <p:sp>
          <p:nvSpPr>
            <p:cNvPr id="3516" name="Google Shape;3516;p108"/>
            <p:cNvSpPr/>
            <p:nvPr/>
          </p:nvSpPr>
          <p:spPr>
            <a:xfrm>
              <a:off x="1366525" y="4538323"/>
              <a:ext cx="6414772" cy="112498"/>
            </a:xfrm>
            <a:custGeom>
              <a:rect b="b" l="l" r="r" t="t"/>
              <a:pathLst>
                <a:path extrusionOk="0" h="1165" w="65209">
                  <a:moveTo>
                    <a:pt x="0" y="0"/>
                  </a:moveTo>
                  <a:lnTo>
                    <a:pt x="0" y="1165"/>
                  </a:lnTo>
                  <a:lnTo>
                    <a:pt x="65209" y="1165"/>
                  </a:lnTo>
                  <a:lnTo>
                    <a:pt x="6520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08"/>
            <p:cNvSpPr/>
            <p:nvPr/>
          </p:nvSpPr>
          <p:spPr>
            <a:xfrm>
              <a:off x="1366525" y="4650726"/>
              <a:ext cx="6414871" cy="77252"/>
            </a:xfrm>
            <a:custGeom>
              <a:rect b="b" l="l" r="r" t="t"/>
              <a:pathLst>
                <a:path extrusionOk="0" h="800" w="65210">
                  <a:moveTo>
                    <a:pt x="0" y="1"/>
                  </a:moveTo>
                  <a:lnTo>
                    <a:pt x="0" y="48"/>
                  </a:lnTo>
                  <a:cubicBezTo>
                    <a:pt x="0" y="463"/>
                    <a:pt x="337" y="800"/>
                    <a:pt x="752" y="800"/>
                  </a:cubicBezTo>
                  <a:lnTo>
                    <a:pt x="64460" y="800"/>
                  </a:lnTo>
                  <a:cubicBezTo>
                    <a:pt x="64874" y="800"/>
                    <a:pt x="65210" y="465"/>
                    <a:pt x="65210" y="51"/>
                  </a:cubicBezTo>
                  <a:lnTo>
                    <a:pt x="65210" y="1"/>
                  </a:ln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08"/>
            <p:cNvSpPr/>
            <p:nvPr/>
          </p:nvSpPr>
          <p:spPr>
            <a:xfrm>
              <a:off x="1366426" y="4650726"/>
              <a:ext cx="6414871" cy="77252"/>
            </a:xfrm>
            <a:custGeom>
              <a:rect b="b" l="l" r="r" t="t"/>
              <a:pathLst>
                <a:path extrusionOk="0" h="800" w="65210">
                  <a:moveTo>
                    <a:pt x="0" y="1"/>
                  </a:moveTo>
                  <a:lnTo>
                    <a:pt x="0" y="800"/>
                  </a:lnTo>
                  <a:lnTo>
                    <a:pt x="65210" y="800"/>
                  </a:lnTo>
                  <a:lnTo>
                    <a:pt x="652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08"/>
            <p:cNvSpPr/>
            <p:nvPr/>
          </p:nvSpPr>
          <p:spPr>
            <a:xfrm>
              <a:off x="2011357" y="1191153"/>
              <a:ext cx="5125109" cy="3347233"/>
            </a:xfrm>
            <a:custGeom>
              <a:rect b="b" l="l" r="r" t="t"/>
              <a:pathLst>
                <a:path extrusionOk="0" h="34663" w="52099">
                  <a:moveTo>
                    <a:pt x="845" y="1"/>
                  </a:moveTo>
                  <a:cubicBezTo>
                    <a:pt x="379" y="1"/>
                    <a:pt x="1" y="378"/>
                    <a:pt x="1" y="844"/>
                  </a:cubicBezTo>
                  <a:lnTo>
                    <a:pt x="1" y="34662"/>
                  </a:lnTo>
                  <a:lnTo>
                    <a:pt x="52097" y="34662"/>
                  </a:lnTo>
                  <a:lnTo>
                    <a:pt x="52097" y="844"/>
                  </a:lnTo>
                  <a:cubicBezTo>
                    <a:pt x="52098" y="378"/>
                    <a:pt x="51720" y="1"/>
                    <a:pt x="512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08"/>
            <p:cNvSpPr/>
            <p:nvPr/>
          </p:nvSpPr>
          <p:spPr>
            <a:xfrm>
              <a:off x="2011357" y="4455662"/>
              <a:ext cx="5125011" cy="82756"/>
            </a:xfrm>
            <a:custGeom>
              <a:rect b="b" l="l" r="r" t="t"/>
              <a:pathLst>
                <a:path extrusionOk="0" h="857" w="52098">
                  <a:moveTo>
                    <a:pt x="1" y="0"/>
                  </a:moveTo>
                  <a:lnTo>
                    <a:pt x="1" y="856"/>
                  </a:lnTo>
                  <a:lnTo>
                    <a:pt x="52097" y="856"/>
                  </a:lnTo>
                  <a:lnTo>
                    <a:pt x="520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521" name="Google Shape;3521;p108"/>
          <p:cNvPicPr preferRelativeResize="0"/>
          <p:nvPr/>
        </p:nvPicPr>
        <p:blipFill rotWithShape="1">
          <a:blip r:embed="rId3">
            <a:alphaModFix/>
          </a:blip>
          <a:srcRect b="0" l="4145" r="4145" t="0"/>
          <a:stretch/>
        </p:blipFill>
        <p:spPr>
          <a:xfrm>
            <a:off x="3344200" y="2207725"/>
            <a:ext cx="3044076" cy="1867150"/>
          </a:xfrm>
          <a:prstGeom prst="rect">
            <a:avLst/>
          </a:prstGeom>
          <a:noFill/>
          <a:ln>
            <a:noFill/>
          </a:ln>
        </p:spPr>
      </p:pic>
      <p:grpSp>
        <p:nvGrpSpPr>
          <p:cNvPr id="3522" name="Google Shape;3522;p108"/>
          <p:cNvGrpSpPr/>
          <p:nvPr/>
        </p:nvGrpSpPr>
        <p:grpSpPr>
          <a:xfrm>
            <a:off x="2300664" y="2345178"/>
            <a:ext cx="1354567" cy="1957625"/>
            <a:chOff x="3354895" y="1172935"/>
            <a:chExt cx="2390693" cy="3455038"/>
          </a:xfrm>
        </p:grpSpPr>
        <p:sp>
          <p:nvSpPr>
            <p:cNvPr id="3523" name="Google Shape;3523;p108"/>
            <p:cNvSpPr/>
            <p:nvPr/>
          </p:nvSpPr>
          <p:spPr>
            <a:xfrm>
              <a:off x="3354895" y="1172935"/>
              <a:ext cx="2390693" cy="3455038"/>
            </a:xfrm>
            <a:custGeom>
              <a:rect b="b" l="l" r="r" t="t"/>
              <a:pathLst>
                <a:path extrusionOk="0" h="42726" w="29564">
                  <a:moveTo>
                    <a:pt x="29562" y="41404"/>
                  </a:moveTo>
                  <a:cubicBezTo>
                    <a:pt x="29562" y="42133"/>
                    <a:pt x="28972" y="42725"/>
                    <a:pt x="28241" y="42725"/>
                  </a:cubicBezTo>
                  <a:lnTo>
                    <a:pt x="1321" y="42725"/>
                  </a:lnTo>
                  <a:cubicBezTo>
                    <a:pt x="591" y="42725"/>
                    <a:pt x="0" y="42134"/>
                    <a:pt x="0" y="41404"/>
                  </a:cubicBezTo>
                  <a:lnTo>
                    <a:pt x="0" y="1322"/>
                  </a:lnTo>
                  <a:cubicBezTo>
                    <a:pt x="0" y="593"/>
                    <a:pt x="590" y="1"/>
                    <a:pt x="1321" y="1"/>
                  </a:cubicBezTo>
                  <a:lnTo>
                    <a:pt x="28242" y="1"/>
                  </a:lnTo>
                  <a:cubicBezTo>
                    <a:pt x="28972" y="1"/>
                    <a:pt x="29563" y="591"/>
                    <a:pt x="29563" y="1322"/>
                  </a:cubicBezTo>
                  <a:lnTo>
                    <a:pt x="29563" y="41404"/>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08"/>
            <p:cNvSpPr/>
            <p:nvPr/>
          </p:nvSpPr>
          <p:spPr>
            <a:xfrm>
              <a:off x="3478132" y="1448682"/>
              <a:ext cx="2144055" cy="2892460"/>
            </a:xfrm>
            <a:custGeom>
              <a:rect b="b" l="l" r="r" t="t"/>
              <a:pathLst>
                <a:path extrusionOk="0" h="35769" w="26514">
                  <a:moveTo>
                    <a:pt x="33" y="0"/>
                  </a:moveTo>
                  <a:cubicBezTo>
                    <a:pt x="16" y="0"/>
                    <a:pt x="1" y="18"/>
                    <a:pt x="1" y="38"/>
                  </a:cubicBezTo>
                  <a:lnTo>
                    <a:pt x="1" y="35732"/>
                  </a:lnTo>
                  <a:cubicBezTo>
                    <a:pt x="1" y="35752"/>
                    <a:pt x="16" y="35769"/>
                    <a:pt x="33" y="35769"/>
                  </a:cubicBezTo>
                  <a:lnTo>
                    <a:pt x="26481" y="35769"/>
                  </a:lnTo>
                  <a:cubicBezTo>
                    <a:pt x="26498" y="35769"/>
                    <a:pt x="26513" y="35752"/>
                    <a:pt x="26513" y="35732"/>
                  </a:cubicBezTo>
                  <a:lnTo>
                    <a:pt x="26513" y="38"/>
                  </a:lnTo>
                  <a:cubicBezTo>
                    <a:pt x="26513" y="18"/>
                    <a:pt x="26498" y="0"/>
                    <a:pt x="26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08"/>
            <p:cNvSpPr/>
            <p:nvPr/>
          </p:nvSpPr>
          <p:spPr>
            <a:xfrm>
              <a:off x="4532268" y="1302398"/>
              <a:ext cx="35823" cy="35823"/>
            </a:xfrm>
            <a:custGeom>
              <a:rect b="b" l="l" r="r" t="t"/>
              <a:pathLst>
                <a:path extrusionOk="0" h="443" w="443">
                  <a:moveTo>
                    <a:pt x="0" y="221"/>
                  </a:moveTo>
                  <a:cubicBezTo>
                    <a:pt x="0" y="343"/>
                    <a:pt x="98" y="442"/>
                    <a:pt x="221" y="442"/>
                  </a:cubicBezTo>
                  <a:cubicBezTo>
                    <a:pt x="343" y="442"/>
                    <a:pt x="442" y="344"/>
                    <a:pt x="442" y="221"/>
                  </a:cubicBezTo>
                  <a:cubicBezTo>
                    <a:pt x="442" y="98"/>
                    <a:pt x="344" y="0"/>
                    <a:pt x="221" y="0"/>
                  </a:cubicBezTo>
                  <a:cubicBezTo>
                    <a:pt x="99" y="0"/>
                    <a:pt x="0" y="98"/>
                    <a:pt x="0" y="221"/>
                  </a:cubicBezTo>
                  <a:close/>
                </a:path>
              </a:pathLst>
            </a:custGeom>
            <a:solidFill>
              <a:srgbClr val="333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08"/>
            <p:cNvSpPr/>
            <p:nvPr/>
          </p:nvSpPr>
          <p:spPr>
            <a:xfrm>
              <a:off x="4537201" y="1307331"/>
              <a:ext cx="25877" cy="25877"/>
            </a:xfrm>
            <a:custGeom>
              <a:rect b="b" l="l" r="r" t="t"/>
              <a:pathLst>
                <a:path extrusionOk="0" h="320" w="320">
                  <a:moveTo>
                    <a:pt x="0" y="160"/>
                  </a:moveTo>
                  <a:cubicBezTo>
                    <a:pt x="0" y="248"/>
                    <a:pt x="72" y="320"/>
                    <a:pt x="160" y="320"/>
                  </a:cubicBezTo>
                  <a:cubicBezTo>
                    <a:pt x="248" y="320"/>
                    <a:pt x="320" y="248"/>
                    <a:pt x="320" y="160"/>
                  </a:cubicBezTo>
                  <a:cubicBezTo>
                    <a:pt x="320" y="72"/>
                    <a:pt x="248" y="1"/>
                    <a:pt x="160" y="1"/>
                  </a:cubicBezTo>
                  <a:cubicBezTo>
                    <a:pt x="72" y="1"/>
                    <a:pt x="0" y="72"/>
                    <a:pt x="0" y="16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08"/>
            <p:cNvSpPr/>
            <p:nvPr/>
          </p:nvSpPr>
          <p:spPr>
            <a:xfrm>
              <a:off x="4539384" y="1316469"/>
              <a:ext cx="8895" cy="8895"/>
            </a:xfrm>
            <a:custGeom>
              <a:rect b="b" l="l" r="r" t="t"/>
              <a:pathLst>
                <a:path extrusionOk="0" h="110" w="110">
                  <a:moveTo>
                    <a:pt x="0" y="54"/>
                  </a:moveTo>
                  <a:cubicBezTo>
                    <a:pt x="0" y="24"/>
                    <a:pt x="25" y="0"/>
                    <a:pt x="55" y="0"/>
                  </a:cubicBezTo>
                  <a:cubicBezTo>
                    <a:pt x="86" y="0"/>
                    <a:pt x="109" y="24"/>
                    <a:pt x="109" y="54"/>
                  </a:cubicBezTo>
                  <a:cubicBezTo>
                    <a:pt x="109" y="85"/>
                    <a:pt x="86" y="110"/>
                    <a:pt x="55" y="110"/>
                  </a:cubicBezTo>
                  <a:cubicBezTo>
                    <a:pt x="25" y="110"/>
                    <a:pt x="0" y="84"/>
                    <a:pt x="0" y="5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08"/>
            <p:cNvSpPr/>
            <p:nvPr/>
          </p:nvSpPr>
          <p:spPr>
            <a:xfrm>
              <a:off x="4545611" y="1309919"/>
              <a:ext cx="7116" cy="7035"/>
            </a:xfrm>
            <a:custGeom>
              <a:rect b="b" l="l" r="r" t="t"/>
              <a:pathLst>
                <a:path extrusionOk="0" h="87" w="88">
                  <a:moveTo>
                    <a:pt x="16" y="16"/>
                  </a:moveTo>
                  <a:cubicBezTo>
                    <a:pt x="31" y="0"/>
                    <a:pt x="57" y="0"/>
                    <a:pt x="72" y="16"/>
                  </a:cubicBezTo>
                  <a:cubicBezTo>
                    <a:pt x="88" y="31"/>
                    <a:pt x="88" y="56"/>
                    <a:pt x="72" y="71"/>
                  </a:cubicBezTo>
                  <a:cubicBezTo>
                    <a:pt x="57" y="86"/>
                    <a:pt x="32" y="86"/>
                    <a:pt x="16" y="71"/>
                  </a:cubicBezTo>
                  <a:cubicBezTo>
                    <a:pt x="1" y="57"/>
                    <a:pt x="1" y="31"/>
                    <a:pt x="16" y="1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08"/>
            <p:cNvSpPr/>
            <p:nvPr/>
          </p:nvSpPr>
          <p:spPr>
            <a:xfrm>
              <a:off x="4469033" y="4426827"/>
              <a:ext cx="162215" cy="162296"/>
            </a:xfrm>
            <a:custGeom>
              <a:rect b="b" l="l" r="r" t="t"/>
              <a:pathLst>
                <a:path extrusionOk="0" h="2007" w="2006">
                  <a:moveTo>
                    <a:pt x="1003" y="1"/>
                  </a:moveTo>
                  <a:cubicBezTo>
                    <a:pt x="449" y="1"/>
                    <a:pt x="0" y="450"/>
                    <a:pt x="0" y="1004"/>
                  </a:cubicBezTo>
                  <a:cubicBezTo>
                    <a:pt x="0" y="1557"/>
                    <a:pt x="449" y="2006"/>
                    <a:pt x="1003" y="2006"/>
                  </a:cubicBezTo>
                  <a:cubicBezTo>
                    <a:pt x="1557" y="2006"/>
                    <a:pt x="2006" y="1557"/>
                    <a:pt x="2006" y="1004"/>
                  </a:cubicBezTo>
                  <a:cubicBezTo>
                    <a:pt x="2006" y="449"/>
                    <a:pt x="1557" y="1"/>
                    <a:pt x="1003" y="1"/>
                  </a:cubicBezTo>
                  <a:close/>
                  <a:moveTo>
                    <a:pt x="1003" y="1840"/>
                  </a:moveTo>
                  <a:cubicBezTo>
                    <a:pt x="542" y="1840"/>
                    <a:pt x="168" y="1464"/>
                    <a:pt x="168" y="1004"/>
                  </a:cubicBezTo>
                  <a:cubicBezTo>
                    <a:pt x="168" y="542"/>
                    <a:pt x="542" y="169"/>
                    <a:pt x="1003" y="169"/>
                  </a:cubicBezTo>
                  <a:cubicBezTo>
                    <a:pt x="1464" y="169"/>
                    <a:pt x="1839" y="543"/>
                    <a:pt x="1839" y="1004"/>
                  </a:cubicBezTo>
                  <a:cubicBezTo>
                    <a:pt x="1839" y="1464"/>
                    <a:pt x="1464" y="1840"/>
                    <a:pt x="1003" y="184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0" name="Google Shape;3530;p108"/>
            <p:cNvGrpSpPr/>
            <p:nvPr/>
          </p:nvGrpSpPr>
          <p:grpSpPr>
            <a:xfrm>
              <a:off x="4471621" y="4429334"/>
              <a:ext cx="157121" cy="157121"/>
              <a:chOff x="4471621" y="4429334"/>
              <a:chExt cx="157121" cy="157121"/>
            </a:xfrm>
          </p:grpSpPr>
          <p:sp>
            <p:nvSpPr>
              <p:cNvPr id="3531" name="Google Shape;3531;p108"/>
              <p:cNvSpPr/>
              <p:nvPr/>
            </p:nvSpPr>
            <p:spPr>
              <a:xfrm>
                <a:off x="4478090" y="4435884"/>
                <a:ext cx="144101" cy="144101"/>
              </a:xfrm>
              <a:custGeom>
                <a:rect b="b" l="l" r="r" t="t"/>
                <a:pathLst>
                  <a:path extrusionOk="0" h="1782" w="1782">
                    <a:moveTo>
                      <a:pt x="1" y="891"/>
                    </a:moveTo>
                    <a:cubicBezTo>
                      <a:pt x="1" y="398"/>
                      <a:pt x="400" y="0"/>
                      <a:pt x="891" y="0"/>
                    </a:cubicBezTo>
                    <a:cubicBezTo>
                      <a:pt x="1383" y="0"/>
                      <a:pt x="1781" y="399"/>
                      <a:pt x="1781" y="891"/>
                    </a:cubicBezTo>
                    <a:cubicBezTo>
                      <a:pt x="1781" y="1383"/>
                      <a:pt x="1382" y="1782"/>
                      <a:pt x="891" y="1782"/>
                    </a:cubicBezTo>
                    <a:cubicBezTo>
                      <a:pt x="400" y="1782"/>
                      <a:pt x="1" y="1383"/>
                      <a:pt x="1" y="891"/>
                    </a:cubicBezTo>
                    <a:close/>
                  </a:path>
                </a:pathLst>
              </a:custGeom>
              <a:solidFill>
                <a:srgbClr val="131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08"/>
              <p:cNvSpPr/>
              <p:nvPr/>
            </p:nvSpPr>
            <p:spPr>
              <a:xfrm>
                <a:off x="4471621" y="4429334"/>
                <a:ext cx="157121" cy="157121"/>
              </a:xfrm>
              <a:custGeom>
                <a:rect b="b" l="l" r="r" t="t"/>
                <a:pathLst>
                  <a:path extrusionOk="0" h="1943" w="1943">
                    <a:moveTo>
                      <a:pt x="971" y="1"/>
                    </a:moveTo>
                    <a:cubicBezTo>
                      <a:pt x="435" y="1"/>
                      <a:pt x="0" y="435"/>
                      <a:pt x="0" y="972"/>
                    </a:cubicBezTo>
                    <a:cubicBezTo>
                      <a:pt x="0" y="1508"/>
                      <a:pt x="435" y="1943"/>
                      <a:pt x="971" y="1943"/>
                    </a:cubicBezTo>
                    <a:cubicBezTo>
                      <a:pt x="1507" y="1943"/>
                      <a:pt x="1942" y="1508"/>
                      <a:pt x="1942" y="972"/>
                    </a:cubicBezTo>
                    <a:cubicBezTo>
                      <a:pt x="1942" y="435"/>
                      <a:pt x="1507" y="1"/>
                      <a:pt x="971" y="1"/>
                    </a:cubicBezTo>
                    <a:close/>
                    <a:moveTo>
                      <a:pt x="971" y="1835"/>
                    </a:moveTo>
                    <a:cubicBezTo>
                      <a:pt x="494" y="1835"/>
                      <a:pt x="107" y="1448"/>
                      <a:pt x="107" y="972"/>
                    </a:cubicBezTo>
                    <a:cubicBezTo>
                      <a:pt x="107" y="495"/>
                      <a:pt x="494" y="108"/>
                      <a:pt x="971" y="108"/>
                    </a:cubicBezTo>
                    <a:cubicBezTo>
                      <a:pt x="1448" y="108"/>
                      <a:pt x="1835" y="495"/>
                      <a:pt x="1835" y="972"/>
                    </a:cubicBezTo>
                    <a:cubicBezTo>
                      <a:pt x="1835" y="1448"/>
                      <a:pt x="1448" y="1835"/>
                      <a:pt x="971" y="1835"/>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3533" name="Google Shape;3533;p108"/>
          <p:cNvPicPr preferRelativeResize="0"/>
          <p:nvPr/>
        </p:nvPicPr>
        <p:blipFill rotWithShape="1">
          <a:blip r:embed="rId4">
            <a:alphaModFix/>
          </a:blip>
          <a:srcRect b="0" l="0" r="58703" t="0"/>
          <a:stretch/>
        </p:blipFill>
        <p:spPr>
          <a:xfrm>
            <a:off x="2369150" y="2500450"/>
            <a:ext cx="1215725" cy="1655925"/>
          </a:xfrm>
          <a:prstGeom prst="rect">
            <a:avLst/>
          </a:prstGeom>
          <a:noFill/>
          <a:ln>
            <a:noFill/>
          </a:ln>
        </p:spPr>
      </p:pic>
      <p:grpSp>
        <p:nvGrpSpPr>
          <p:cNvPr id="3534" name="Google Shape;3534;p108"/>
          <p:cNvGrpSpPr/>
          <p:nvPr/>
        </p:nvGrpSpPr>
        <p:grpSpPr>
          <a:xfrm>
            <a:off x="991918" y="917775"/>
            <a:ext cx="711648" cy="578234"/>
            <a:chOff x="991918" y="917775"/>
            <a:chExt cx="711648" cy="578234"/>
          </a:xfrm>
        </p:grpSpPr>
        <p:sp>
          <p:nvSpPr>
            <p:cNvPr id="3535" name="Google Shape;3535;p108"/>
            <p:cNvSpPr/>
            <p:nvPr/>
          </p:nvSpPr>
          <p:spPr>
            <a:xfrm>
              <a:off x="991918" y="917775"/>
              <a:ext cx="711648" cy="568874"/>
            </a:xfrm>
            <a:custGeom>
              <a:rect b="b" l="l" r="r" t="t"/>
              <a:pathLst>
                <a:path extrusionOk="0" h="17930" w="22430">
                  <a:moveTo>
                    <a:pt x="22239" y="1"/>
                  </a:moveTo>
                  <a:cubicBezTo>
                    <a:pt x="22228" y="1"/>
                    <a:pt x="22217" y="2"/>
                    <a:pt x="22206" y="4"/>
                  </a:cubicBezTo>
                  <a:cubicBezTo>
                    <a:pt x="19775" y="656"/>
                    <a:pt x="3735" y="4941"/>
                    <a:pt x="327" y="5919"/>
                  </a:cubicBezTo>
                  <a:cubicBezTo>
                    <a:pt x="51" y="5994"/>
                    <a:pt x="1" y="6345"/>
                    <a:pt x="226" y="6520"/>
                  </a:cubicBezTo>
                  <a:lnTo>
                    <a:pt x="14888" y="17799"/>
                  </a:lnTo>
                  <a:cubicBezTo>
                    <a:pt x="14995" y="17887"/>
                    <a:pt x="15123" y="17929"/>
                    <a:pt x="15250" y="17929"/>
                  </a:cubicBezTo>
                  <a:cubicBezTo>
                    <a:pt x="15482" y="17929"/>
                    <a:pt x="15709" y="17791"/>
                    <a:pt x="15790" y="17548"/>
                  </a:cubicBezTo>
                  <a:lnTo>
                    <a:pt x="22407" y="230"/>
                  </a:lnTo>
                  <a:cubicBezTo>
                    <a:pt x="22430" y="115"/>
                    <a:pt x="22348" y="1"/>
                    <a:pt x="22239" y="1"/>
                  </a:cubicBez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08"/>
            <p:cNvSpPr/>
            <p:nvPr/>
          </p:nvSpPr>
          <p:spPr>
            <a:xfrm>
              <a:off x="1122345" y="919266"/>
              <a:ext cx="577155" cy="576742"/>
            </a:xfrm>
            <a:custGeom>
              <a:rect b="b" l="l" r="r" t="t"/>
              <a:pathLst>
                <a:path extrusionOk="0" h="18178" w="18191">
                  <a:moveTo>
                    <a:pt x="18146" y="0"/>
                  </a:moveTo>
                  <a:cubicBezTo>
                    <a:pt x="18139" y="0"/>
                    <a:pt x="18130" y="2"/>
                    <a:pt x="18120" y="7"/>
                  </a:cubicBezTo>
                  <a:lnTo>
                    <a:pt x="0" y="9431"/>
                  </a:lnTo>
                  <a:lnTo>
                    <a:pt x="2582" y="18178"/>
                  </a:lnTo>
                  <a:cubicBezTo>
                    <a:pt x="2657" y="17977"/>
                    <a:pt x="3534" y="12113"/>
                    <a:pt x="3534" y="12113"/>
                  </a:cubicBezTo>
                  <a:lnTo>
                    <a:pt x="18171" y="57"/>
                  </a:lnTo>
                  <a:cubicBezTo>
                    <a:pt x="18191" y="37"/>
                    <a:pt x="18178" y="0"/>
                    <a:pt x="18146" y="0"/>
                  </a:cubicBezTo>
                  <a:close/>
                </a:path>
              </a:pathLst>
            </a:custGeom>
            <a:solidFill>
              <a:schemeClr val="accen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08"/>
            <p:cNvSpPr/>
            <p:nvPr/>
          </p:nvSpPr>
          <p:spPr>
            <a:xfrm>
              <a:off x="1204230" y="1303535"/>
              <a:ext cx="110570" cy="192459"/>
            </a:xfrm>
            <a:custGeom>
              <a:rect b="b" l="l" r="r" t="t"/>
              <a:pathLst>
                <a:path extrusionOk="0" h="6066" w="3485">
                  <a:moveTo>
                    <a:pt x="953" y="1"/>
                  </a:moveTo>
                  <a:lnTo>
                    <a:pt x="1" y="6066"/>
                  </a:lnTo>
                  <a:lnTo>
                    <a:pt x="3484" y="2031"/>
                  </a:lnTo>
                  <a:lnTo>
                    <a:pt x="953" y="1"/>
                  </a:lnTo>
                  <a:close/>
                </a:path>
              </a:pathLst>
            </a:custGeom>
            <a:solidFill>
              <a:schemeClr val="accen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2" presetSubtype="8">
                                  <p:stCondLst>
                                    <p:cond delay="0"/>
                                  </p:stCondLst>
                                  <p:childTnLst>
                                    <p:set>
                                      <p:cBhvr>
                                        <p:cTn dur="1" fill="hold">
                                          <p:stCondLst>
                                            <p:cond delay="0"/>
                                          </p:stCondLst>
                                        </p:cTn>
                                        <p:tgtEl>
                                          <p:spTgt spid="3534"/>
                                        </p:tgtEl>
                                        <p:attrNameLst>
                                          <p:attrName>style.visibility</p:attrName>
                                        </p:attrNameLst>
                                      </p:cBhvr>
                                      <p:to>
                                        <p:strVal val="visible"/>
                                      </p:to>
                                    </p:set>
                                    <p:anim calcmode="lin" valueType="num">
                                      <p:cBhvr additive="base">
                                        <p:cTn dur="1000"/>
                                        <p:tgtEl>
                                          <p:spTgt spid="3534"/>
                                        </p:tgtEl>
                                        <p:attrNameLst>
                                          <p:attrName>ppt_x</p:attrName>
                                        </p:attrNameLst>
                                      </p:cBhvr>
                                      <p:tavLst>
                                        <p:tav fmla="" tm="0">
                                          <p:val>
                                            <p:strVal val="#ppt_x-1"/>
                                          </p:val>
                                        </p:tav>
                                        <p:tav fmla="" tm="100000">
                                          <p:val>
                                            <p:strVal val="#ppt_x"/>
                                          </p:val>
                                        </p:tav>
                                      </p:tavLst>
                                    </p:anim>
                                  </p:childTnLst>
                                </p:cTn>
                              </p:par>
                              <p:par>
                                <p:cTn fill="hold" nodeType="withEffect" presetClass="entr" presetID="10" presetSubtype="0">
                                  <p:stCondLst>
                                    <p:cond delay="0"/>
                                  </p:stCondLst>
                                  <p:childTnLst>
                                    <p:set>
                                      <p:cBhvr>
                                        <p:cTn dur="1" fill="hold">
                                          <p:stCondLst>
                                            <p:cond delay="0"/>
                                          </p:stCondLst>
                                        </p:cTn>
                                        <p:tgtEl>
                                          <p:spTgt spid="3514"/>
                                        </p:tgtEl>
                                        <p:attrNameLst>
                                          <p:attrName>style.visibility</p:attrName>
                                        </p:attrNameLst>
                                      </p:cBhvr>
                                      <p:to>
                                        <p:strVal val="visible"/>
                                      </p:to>
                                    </p:set>
                                    <p:animEffect filter="fade" transition="in">
                                      <p:cBhvr>
                                        <p:cTn dur="1000"/>
                                        <p:tgtEl>
                                          <p:spTgt spid="3514"/>
                                        </p:tgtEl>
                                      </p:cBhvr>
                                    </p:animEffect>
                                  </p:childTnLst>
                                </p:cTn>
                              </p:par>
                              <p:par>
                                <p:cTn fill="hold" nodeType="withEffect" presetClass="entr" presetID="10" presetSubtype="0">
                                  <p:stCondLst>
                                    <p:cond delay="0"/>
                                  </p:stCondLst>
                                  <p:childTnLst>
                                    <p:set>
                                      <p:cBhvr>
                                        <p:cTn dur="1" fill="hold">
                                          <p:stCondLst>
                                            <p:cond delay="0"/>
                                          </p:stCondLst>
                                        </p:cTn>
                                        <p:tgtEl>
                                          <p:spTgt spid="3513"/>
                                        </p:tgtEl>
                                        <p:attrNameLst>
                                          <p:attrName>style.visibility</p:attrName>
                                        </p:attrNameLst>
                                      </p:cBhvr>
                                      <p:to>
                                        <p:strVal val="visible"/>
                                      </p:to>
                                    </p:set>
                                    <p:animEffect filter="fade" transition="in">
                                      <p:cBhvr>
                                        <p:cTn dur="1000"/>
                                        <p:tgtEl>
                                          <p:spTgt spid="3513"/>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3515"/>
                                        </p:tgtEl>
                                        <p:attrNameLst>
                                          <p:attrName>style.visibility</p:attrName>
                                        </p:attrNameLst>
                                      </p:cBhvr>
                                      <p:to>
                                        <p:strVal val="visible"/>
                                      </p:to>
                                    </p:set>
                                    <p:animEffect filter="fade" transition="in">
                                      <p:cBhvr>
                                        <p:cTn dur="1000"/>
                                        <p:tgtEl>
                                          <p:spTgt spid="3515"/>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3521"/>
                                        </p:tgtEl>
                                        <p:attrNameLst>
                                          <p:attrName>style.visibility</p:attrName>
                                        </p:attrNameLst>
                                      </p:cBhvr>
                                      <p:to>
                                        <p:strVal val="visible"/>
                                      </p:to>
                                    </p:set>
                                    <p:animEffect filter="fade" transition="in">
                                      <p:cBhvr>
                                        <p:cTn dur="1000"/>
                                        <p:tgtEl>
                                          <p:spTgt spid="3521"/>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3522"/>
                                        </p:tgtEl>
                                        <p:attrNameLst>
                                          <p:attrName>style.visibility</p:attrName>
                                        </p:attrNameLst>
                                      </p:cBhvr>
                                      <p:to>
                                        <p:strVal val="visible"/>
                                      </p:to>
                                    </p:set>
                                    <p:animEffect filter="fade" transition="in">
                                      <p:cBhvr>
                                        <p:cTn dur="1000"/>
                                        <p:tgtEl>
                                          <p:spTgt spid="3522"/>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3533"/>
                                        </p:tgtEl>
                                        <p:attrNameLst>
                                          <p:attrName>style.visibility</p:attrName>
                                        </p:attrNameLst>
                                      </p:cBhvr>
                                      <p:to>
                                        <p:strVal val="visible"/>
                                      </p:to>
                                    </p:set>
                                    <p:animEffect filter="fade" transition="in">
                                      <p:cBhvr>
                                        <p:cTn dur="1000"/>
                                        <p:tgtEl>
                                          <p:spTgt spid="353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1" name="Shape 3541"/>
        <p:cNvGrpSpPr/>
        <p:nvPr/>
      </p:nvGrpSpPr>
      <p:grpSpPr>
        <a:xfrm>
          <a:off x="0" y="0"/>
          <a:ext cx="0" cy="0"/>
          <a:chOff x="0" y="0"/>
          <a:chExt cx="0" cy="0"/>
        </a:xfrm>
      </p:grpSpPr>
      <p:sp>
        <p:nvSpPr>
          <p:cNvPr id="3542" name="Google Shape;3542;p109"/>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a:t>
            </a:r>
            <a:r>
              <a:rPr lang="en"/>
              <a:t>eferences</a:t>
            </a:r>
            <a:endParaRPr/>
          </a:p>
        </p:txBody>
      </p:sp>
      <p:sp>
        <p:nvSpPr>
          <p:cNvPr id="3543" name="Google Shape;3543;p109"/>
          <p:cNvSpPr txBox="1"/>
          <p:nvPr>
            <p:ph idx="1" type="body"/>
          </p:nvPr>
        </p:nvSpPr>
        <p:spPr>
          <a:xfrm>
            <a:off x="2219100" y="1720775"/>
            <a:ext cx="4705800" cy="2498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solidFill>
                  <a:schemeClr val="dk1"/>
                </a:solidFill>
                <a:latin typeface="Merriweather"/>
                <a:ea typeface="Merriweather"/>
                <a:cs typeface="Merriweather"/>
                <a:sym typeface="Merriweather"/>
              </a:rPr>
              <a:t>A</a:t>
            </a:r>
            <a:r>
              <a:rPr lang="en">
                <a:solidFill>
                  <a:schemeClr val="dk1"/>
                </a:solidFill>
                <a:latin typeface="Merriweather"/>
                <a:ea typeface="Merriweather"/>
                <a:cs typeface="Merriweather"/>
                <a:sym typeface="Merriweather"/>
              </a:rPr>
              <a:t>uthor (year)</a:t>
            </a:r>
            <a:r>
              <a:rPr lang="en">
                <a:solidFill>
                  <a:schemeClr val="dk1"/>
                </a:solidFill>
                <a:latin typeface="Merriweather"/>
                <a:ea typeface="Merriweather"/>
                <a:cs typeface="Merriweather"/>
                <a:sym typeface="Merriweather"/>
              </a:rPr>
              <a:t>.</a:t>
            </a:r>
            <a:r>
              <a:rPr lang="en">
                <a:solidFill>
                  <a:schemeClr val="dk1"/>
                </a:solidFill>
              </a:rPr>
              <a:t> </a:t>
            </a:r>
            <a:r>
              <a:rPr i="1" lang="en">
                <a:solidFill>
                  <a:schemeClr val="lt1"/>
                </a:solidFill>
              </a:rPr>
              <a:t>Title of the publication. </a:t>
            </a:r>
            <a:r>
              <a:rPr lang="en">
                <a:solidFill>
                  <a:schemeClr val="lt1"/>
                </a:solidFill>
              </a:rPr>
              <a:t>Publisher</a:t>
            </a:r>
            <a:endParaRPr>
              <a:solidFill>
                <a:schemeClr val="lt1"/>
              </a:solidFill>
            </a:endParaRPr>
          </a:p>
          <a:p>
            <a:pPr indent="-330200" lvl="0" marL="457200" rtl="0" algn="l">
              <a:spcBef>
                <a:spcPts val="1200"/>
              </a:spcBef>
              <a:spcAft>
                <a:spcPts val="0"/>
              </a:spcAft>
              <a:buSzPts val="1600"/>
              <a:buChar char="●"/>
            </a:pPr>
            <a:r>
              <a:rPr lang="en">
                <a:solidFill>
                  <a:schemeClr val="dk1"/>
                </a:solidFill>
                <a:latin typeface="Merriweather"/>
                <a:ea typeface="Merriweather"/>
                <a:cs typeface="Merriweather"/>
                <a:sym typeface="Merriweather"/>
              </a:rPr>
              <a:t>A</a:t>
            </a:r>
            <a:r>
              <a:rPr lang="en">
                <a:solidFill>
                  <a:schemeClr val="dk1"/>
                </a:solidFill>
                <a:latin typeface="Merriweather"/>
                <a:ea typeface="Merriweather"/>
                <a:cs typeface="Merriweather"/>
                <a:sym typeface="Merriweather"/>
              </a:rPr>
              <a:t>uthor (year)</a:t>
            </a:r>
            <a:r>
              <a:rPr lang="en">
                <a:solidFill>
                  <a:schemeClr val="dk1"/>
                </a:solidFill>
                <a:latin typeface="Merriweather"/>
                <a:ea typeface="Merriweather"/>
                <a:cs typeface="Merriweather"/>
                <a:sym typeface="Merriweather"/>
              </a:rPr>
              <a:t>.</a:t>
            </a:r>
            <a:r>
              <a:rPr lang="en">
                <a:solidFill>
                  <a:schemeClr val="dk1"/>
                </a:solidFill>
              </a:rPr>
              <a:t> </a:t>
            </a:r>
            <a:r>
              <a:rPr i="1" lang="en">
                <a:solidFill>
                  <a:schemeClr val="lt1"/>
                </a:solidFill>
              </a:rPr>
              <a:t>Title of the publication. </a:t>
            </a:r>
            <a:r>
              <a:rPr lang="en">
                <a:solidFill>
                  <a:schemeClr val="lt1"/>
                </a:solidFill>
              </a:rPr>
              <a:t>Publisher</a:t>
            </a:r>
            <a:endParaRPr>
              <a:solidFill>
                <a:schemeClr val="dk1"/>
              </a:solidFill>
            </a:endParaRPr>
          </a:p>
          <a:p>
            <a:pPr indent="-330200" lvl="0" marL="457200" rtl="0" algn="l">
              <a:spcBef>
                <a:spcPts val="1200"/>
              </a:spcBef>
              <a:spcAft>
                <a:spcPts val="0"/>
              </a:spcAft>
              <a:buSzPts val="1600"/>
              <a:buChar char="●"/>
            </a:pPr>
            <a:r>
              <a:rPr lang="en">
                <a:solidFill>
                  <a:schemeClr val="dk1"/>
                </a:solidFill>
                <a:latin typeface="Merriweather"/>
                <a:ea typeface="Merriweather"/>
                <a:cs typeface="Merriweather"/>
                <a:sym typeface="Merriweather"/>
              </a:rPr>
              <a:t>A</a:t>
            </a:r>
            <a:r>
              <a:rPr lang="en">
                <a:solidFill>
                  <a:schemeClr val="dk1"/>
                </a:solidFill>
                <a:latin typeface="Merriweather"/>
                <a:ea typeface="Merriweather"/>
                <a:cs typeface="Merriweather"/>
                <a:sym typeface="Merriweather"/>
              </a:rPr>
              <a:t>uthor (year)</a:t>
            </a:r>
            <a:r>
              <a:rPr lang="en">
                <a:solidFill>
                  <a:schemeClr val="dk1"/>
                </a:solidFill>
                <a:latin typeface="Merriweather"/>
                <a:ea typeface="Merriweather"/>
                <a:cs typeface="Merriweather"/>
                <a:sym typeface="Merriweather"/>
              </a:rPr>
              <a:t>.</a:t>
            </a:r>
            <a:r>
              <a:rPr lang="en">
                <a:solidFill>
                  <a:schemeClr val="dk1"/>
                </a:solidFill>
              </a:rPr>
              <a:t> </a:t>
            </a:r>
            <a:r>
              <a:rPr i="1" lang="en">
                <a:solidFill>
                  <a:schemeClr val="lt1"/>
                </a:solidFill>
              </a:rPr>
              <a:t>Title of the publication. </a:t>
            </a:r>
            <a:r>
              <a:rPr lang="en">
                <a:solidFill>
                  <a:schemeClr val="lt1"/>
                </a:solidFill>
              </a:rPr>
              <a:t>Publisher</a:t>
            </a:r>
            <a:endParaRPr>
              <a:solidFill>
                <a:schemeClr val="dk1"/>
              </a:solidFill>
            </a:endParaRPr>
          </a:p>
          <a:p>
            <a:pPr indent="-330200" lvl="0" marL="457200" rtl="0" algn="l">
              <a:spcBef>
                <a:spcPts val="1200"/>
              </a:spcBef>
              <a:spcAft>
                <a:spcPts val="0"/>
              </a:spcAft>
              <a:buSzPts val="1600"/>
              <a:buChar char="●"/>
            </a:pPr>
            <a:r>
              <a:rPr lang="en">
                <a:solidFill>
                  <a:schemeClr val="dk1"/>
                </a:solidFill>
                <a:latin typeface="Merriweather"/>
                <a:ea typeface="Merriweather"/>
                <a:cs typeface="Merriweather"/>
                <a:sym typeface="Merriweather"/>
              </a:rPr>
              <a:t>A</a:t>
            </a:r>
            <a:r>
              <a:rPr lang="en">
                <a:solidFill>
                  <a:schemeClr val="dk1"/>
                </a:solidFill>
                <a:latin typeface="Merriweather"/>
                <a:ea typeface="Merriweather"/>
                <a:cs typeface="Merriweather"/>
                <a:sym typeface="Merriweather"/>
              </a:rPr>
              <a:t>uthor (year)</a:t>
            </a:r>
            <a:r>
              <a:rPr lang="en">
                <a:solidFill>
                  <a:schemeClr val="dk1"/>
                </a:solidFill>
                <a:latin typeface="Merriweather"/>
                <a:ea typeface="Merriweather"/>
                <a:cs typeface="Merriweather"/>
                <a:sym typeface="Merriweather"/>
              </a:rPr>
              <a:t>. </a:t>
            </a:r>
            <a:r>
              <a:rPr i="1" lang="en">
                <a:solidFill>
                  <a:schemeClr val="lt1"/>
                </a:solidFill>
              </a:rPr>
              <a:t>Title of the publication. </a:t>
            </a:r>
            <a:r>
              <a:rPr lang="en">
                <a:solidFill>
                  <a:schemeClr val="lt1"/>
                </a:solidFill>
              </a:rPr>
              <a:t>Publisher</a:t>
            </a:r>
            <a:endParaRPr>
              <a:solidFill>
                <a:schemeClr val="dk1"/>
              </a:solidFill>
            </a:endParaRPr>
          </a:p>
          <a:p>
            <a:pPr indent="-330200" lvl="0" marL="457200" rtl="0" algn="l">
              <a:spcBef>
                <a:spcPts val="1200"/>
              </a:spcBef>
              <a:spcAft>
                <a:spcPts val="0"/>
              </a:spcAft>
              <a:buSzPts val="1600"/>
              <a:buChar char="●"/>
            </a:pPr>
            <a:r>
              <a:rPr lang="en">
                <a:solidFill>
                  <a:schemeClr val="dk1"/>
                </a:solidFill>
                <a:latin typeface="Merriweather"/>
                <a:ea typeface="Merriweather"/>
                <a:cs typeface="Merriweather"/>
                <a:sym typeface="Merriweather"/>
              </a:rPr>
              <a:t>A</a:t>
            </a:r>
            <a:r>
              <a:rPr lang="en">
                <a:solidFill>
                  <a:schemeClr val="dk1"/>
                </a:solidFill>
                <a:latin typeface="Merriweather"/>
                <a:ea typeface="Merriweather"/>
                <a:cs typeface="Merriweather"/>
                <a:sym typeface="Merriweather"/>
              </a:rPr>
              <a:t>uthor (year)</a:t>
            </a:r>
            <a:r>
              <a:rPr lang="en">
                <a:solidFill>
                  <a:schemeClr val="dk1"/>
                </a:solidFill>
                <a:latin typeface="Merriweather"/>
                <a:ea typeface="Merriweather"/>
                <a:cs typeface="Merriweather"/>
                <a:sym typeface="Merriweather"/>
              </a:rPr>
              <a:t>.</a:t>
            </a:r>
            <a:r>
              <a:rPr lang="en">
                <a:solidFill>
                  <a:schemeClr val="dk1"/>
                </a:solidFill>
              </a:rPr>
              <a:t> </a:t>
            </a:r>
            <a:r>
              <a:rPr i="1" lang="en">
                <a:solidFill>
                  <a:schemeClr val="lt1"/>
                </a:solidFill>
              </a:rPr>
              <a:t>Title of the publication. </a:t>
            </a:r>
            <a:r>
              <a:rPr lang="en">
                <a:solidFill>
                  <a:schemeClr val="lt1"/>
                </a:solidFill>
              </a:rPr>
              <a:t>Publisher</a:t>
            </a:r>
            <a:endParaRPr>
              <a:solidFill>
                <a:schemeClr val="dk1"/>
              </a:solidFill>
            </a:endParaRPr>
          </a:p>
          <a:p>
            <a:pPr indent="-330200" lvl="0" marL="457200" rtl="0" algn="l">
              <a:spcBef>
                <a:spcPts val="1200"/>
              </a:spcBef>
              <a:spcAft>
                <a:spcPts val="0"/>
              </a:spcAft>
              <a:buSzPts val="1600"/>
              <a:buChar char="●"/>
            </a:pPr>
            <a:r>
              <a:rPr lang="en">
                <a:solidFill>
                  <a:schemeClr val="dk1"/>
                </a:solidFill>
                <a:latin typeface="Merriweather"/>
                <a:ea typeface="Merriweather"/>
                <a:cs typeface="Merriweather"/>
                <a:sym typeface="Merriweather"/>
              </a:rPr>
              <a:t>A</a:t>
            </a:r>
            <a:r>
              <a:rPr lang="en">
                <a:solidFill>
                  <a:schemeClr val="dk1"/>
                </a:solidFill>
                <a:latin typeface="Merriweather"/>
                <a:ea typeface="Merriweather"/>
                <a:cs typeface="Merriweather"/>
                <a:sym typeface="Merriweather"/>
              </a:rPr>
              <a:t>uthor (year)</a:t>
            </a:r>
            <a:r>
              <a:rPr lang="en">
                <a:solidFill>
                  <a:schemeClr val="dk1"/>
                </a:solidFill>
                <a:latin typeface="Merriweather"/>
                <a:ea typeface="Merriweather"/>
                <a:cs typeface="Merriweather"/>
                <a:sym typeface="Merriweather"/>
              </a:rPr>
              <a:t>. </a:t>
            </a:r>
            <a:r>
              <a:rPr i="1" lang="en">
                <a:solidFill>
                  <a:schemeClr val="lt1"/>
                </a:solidFill>
              </a:rPr>
              <a:t>Title of the publication. </a:t>
            </a:r>
            <a:r>
              <a:rPr lang="en">
                <a:solidFill>
                  <a:schemeClr val="lt1"/>
                </a:solidFill>
              </a:rPr>
              <a:t>Publisher</a:t>
            </a:r>
            <a:endParaRPr>
              <a:solidFill>
                <a:schemeClr val="lt1"/>
              </a:solidFill>
            </a:endParaRPr>
          </a:p>
        </p:txBody>
      </p:sp>
      <p:grpSp>
        <p:nvGrpSpPr>
          <p:cNvPr id="3544" name="Google Shape;3544;p109"/>
          <p:cNvGrpSpPr/>
          <p:nvPr/>
        </p:nvGrpSpPr>
        <p:grpSpPr>
          <a:xfrm flipH="1">
            <a:off x="7667325" y="861875"/>
            <a:ext cx="1083325" cy="312850"/>
            <a:chOff x="455125" y="861875"/>
            <a:chExt cx="1083325" cy="312850"/>
          </a:xfrm>
        </p:grpSpPr>
        <p:sp>
          <p:nvSpPr>
            <p:cNvPr id="3545" name="Google Shape;3545;p109"/>
            <p:cNvSpPr/>
            <p:nvPr/>
          </p:nvSpPr>
          <p:spPr>
            <a:xfrm>
              <a:off x="455125" y="862100"/>
              <a:ext cx="1083325" cy="312625"/>
            </a:xfrm>
            <a:custGeom>
              <a:rect b="b" l="l" r="r" t="t"/>
              <a:pathLst>
                <a:path extrusionOk="0" h="12505" w="43333">
                  <a:moveTo>
                    <a:pt x="9170" y="0"/>
                  </a:moveTo>
                  <a:lnTo>
                    <a:pt x="0" y="6190"/>
                  </a:lnTo>
                  <a:lnTo>
                    <a:pt x="9170" y="12505"/>
                  </a:lnTo>
                  <a:lnTo>
                    <a:pt x="43333" y="12505"/>
                  </a:lnTo>
                  <a:lnTo>
                    <a:pt x="4333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09"/>
            <p:cNvSpPr/>
            <p:nvPr/>
          </p:nvSpPr>
          <p:spPr>
            <a:xfrm>
              <a:off x="455125" y="861875"/>
              <a:ext cx="229275" cy="312625"/>
            </a:xfrm>
            <a:custGeom>
              <a:rect b="b" l="l" r="r" t="t"/>
              <a:pathLst>
                <a:path extrusionOk="0" h="12505" w="9171">
                  <a:moveTo>
                    <a:pt x="9170" y="12505"/>
                  </a:moveTo>
                  <a:lnTo>
                    <a:pt x="0" y="6190"/>
                  </a:lnTo>
                  <a:lnTo>
                    <a:pt x="91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4" name="Shape 2044"/>
        <p:cNvGrpSpPr/>
        <p:nvPr/>
      </p:nvGrpSpPr>
      <p:grpSpPr>
        <a:xfrm>
          <a:off x="0" y="0"/>
          <a:ext cx="0" cy="0"/>
          <a:chOff x="0" y="0"/>
          <a:chExt cx="0" cy="0"/>
        </a:xfrm>
      </p:grpSpPr>
      <p:sp>
        <p:nvSpPr>
          <p:cNvPr id="2045" name="Google Shape;2045;p56"/>
          <p:cNvSpPr txBox="1"/>
          <p:nvPr>
            <p:ph type="title"/>
          </p:nvPr>
        </p:nvSpPr>
        <p:spPr>
          <a:xfrm>
            <a:off x="2617663" y="1548550"/>
            <a:ext cx="3908700" cy="91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2046" name="Google Shape;2046;p56"/>
          <p:cNvSpPr txBox="1"/>
          <p:nvPr>
            <p:ph idx="1" type="subTitle"/>
          </p:nvPr>
        </p:nvSpPr>
        <p:spPr>
          <a:xfrm>
            <a:off x="2477863" y="2674225"/>
            <a:ext cx="4188300" cy="920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2047" name="Google Shape;2047;p56"/>
          <p:cNvGrpSpPr/>
          <p:nvPr/>
        </p:nvGrpSpPr>
        <p:grpSpPr>
          <a:xfrm>
            <a:off x="2320599" y="1550822"/>
            <a:ext cx="4502826" cy="918391"/>
            <a:chOff x="2320599" y="1550822"/>
            <a:chExt cx="4502826" cy="918391"/>
          </a:xfrm>
        </p:grpSpPr>
        <p:grpSp>
          <p:nvGrpSpPr>
            <p:cNvPr id="2048" name="Google Shape;2048;p56"/>
            <p:cNvGrpSpPr/>
            <p:nvPr/>
          </p:nvGrpSpPr>
          <p:grpSpPr>
            <a:xfrm>
              <a:off x="6509900" y="1550822"/>
              <a:ext cx="313525" cy="918391"/>
              <a:chOff x="6365139" y="1398826"/>
              <a:chExt cx="313525" cy="1051874"/>
            </a:xfrm>
          </p:grpSpPr>
          <p:sp>
            <p:nvSpPr>
              <p:cNvPr id="2049" name="Google Shape;2049;p56"/>
              <p:cNvSpPr/>
              <p:nvPr/>
            </p:nvSpPr>
            <p:spPr>
              <a:xfrm>
                <a:off x="6365139" y="1398826"/>
                <a:ext cx="313525" cy="528340"/>
              </a:xfrm>
              <a:custGeom>
                <a:rect b="b" l="l" r="r" t="t"/>
                <a:pathLst>
                  <a:path extrusionOk="0" h="29774" w="12831">
                    <a:moveTo>
                      <a:pt x="165" y="29774"/>
                    </a:moveTo>
                    <a:lnTo>
                      <a:pt x="12831" y="0"/>
                    </a:lnTo>
                    <a:lnTo>
                      <a:pt x="0" y="0"/>
                    </a:lnTo>
                    <a:close/>
                  </a:path>
                </a:pathLst>
              </a:custGeom>
              <a:solidFill>
                <a:schemeClr val="lt2"/>
              </a:solidFill>
              <a:ln>
                <a:noFill/>
              </a:ln>
            </p:spPr>
          </p:sp>
          <p:sp>
            <p:nvSpPr>
              <p:cNvPr id="2050" name="Google Shape;2050;p56"/>
              <p:cNvSpPr/>
              <p:nvPr/>
            </p:nvSpPr>
            <p:spPr>
              <a:xfrm flipH="1" rot="10800000">
                <a:off x="6365139" y="1922360"/>
                <a:ext cx="313525" cy="528340"/>
              </a:xfrm>
              <a:custGeom>
                <a:rect b="b" l="l" r="r" t="t"/>
                <a:pathLst>
                  <a:path extrusionOk="0" h="29774" w="12831">
                    <a:moveTo>
                      <a:pt x="165" y="29774"/>
                    </a:moveTo>
                    <a:lnTo>
                      <a:pt x="12831" y="0"/>
                    </a:lnTo>
                    <a:lnTo>
                      <a:pt x="0" y="0"/>
                    </a:lnTo>
                    <a:close/>
                  </a:path>
                </a:pathLst>
              </a:custGeom>
              <a:solidFill>
                <a:schemeClr val="lt2"/>
              </a:solidFill>
              <a:ln>
                <a:noFill/>
              </a:ln>
            </p:spPr>
          </p:sp>
        </p:grpSp>
        <p:grpSp>
          <p:nvGrpSpPr>
            <p:cNvPr id="2051" name="Google Shape;2051;p56"/>
            <p:cNvGrpSpPr/>
            <p:nvPr/>
          </p:nvGrpSpPr>
          <p:grpSpPr>
            <a:xfrm flipH="1">
              <a:off x="2320599" y="1550822"/>
              <a:ext cx="313525" cy="918391"/>
              <a:chOff x="6365139" y="1398826"/>
              <a:chExt cx="313525" cy="1051874"/>
            </a:xfrm>
          </p:grpSpPr>
          <p:sp>
            <p:nvSpPr>
              <p:cNvPr id="2052" name="Google Shape;2052;p56"/>
              <p:cNvSpPr/>
              <p:nvPr/>
            </p:nvSpPr>
            <p:spPr>
              <a:xfrm>
                <a:off x="6365139" y="1398826"/>
                <a:ext cx="313525" cy="528340"/>
              </a:xfrm>
              <a:custGeom>
                <a:rect b="b" l="l" r="r" t="t"/>
                <a:pathLst>
                  <a:path extrusionOk="0" h="29774" w="12831">
                    <a:moveTo>
                      <a:pt x="165" y="29774"/>
                    </a:moveTo>
                    <a:lnTo>
                      <a:pt x="12831" y="0"/>
                    </a:lnTo>
                    <a:lnTo>
                      <a:pt x="0" y="0"/>
                    </a:lnTo>
                    <a:close/>
                  </a:path>
                </a:pathLst>
              </a:custGeom>
              <a:solidFill>
                <a:schemeClr val="lt2"/>
              </a:solidFill>
              <a:ln>
                <a:noFill/>
              </a:ln>
            </p:spPr>
          </p:sp>
          <p:sp>
            <p:nvSpPr>
              <p:cNvPr id="2053" name="Google Shape;2053;p56"/>
              <p:cNvSpPr/>
              <p:nvPr/>
            </p:nvSpPr>
            <p:spPr>
              <a:xfrm flipH="1" rot="10800000">
                <a:off x="6365139" y="1922360"/>
                <a:ext cx="313525" cy="528340"/>
              </a:xfrm>
              <a:custGeom>
                <a:rect b="b" l="l" r="r" t="t"/>
                <a:pathLst>
                  <a:path extrusionOk="0" h="29774" w="12831">
                    <a:moveTo>
                      <a:pt x="165" y="29774"/>
                    </a:moveTo>
                    <a:lnTo>
                      <a:pt x="12831" y="0"/>
                    </a:lnTo>
                    <a:lnTo>
                      <a:pt x="0" y="0"/>
                    </a:lnTo>
                    <a:close/>
                  </a:path>
                </a:pathLst>
              </a:custGeom>
              <a:solidFill>
                <a:schemeClr val="lt2"/>
              </a:solidFill>
              <a:ln>
                <a:noFill/>
              </a:ln>
            </p:spPr>
          </p:sp>
        </p:grpSp>
      </p:grpSp>
      <p:sp>
        <p:nvSpPr>
          <p:cNvPr id="2054" name="Google Shape;2054;p56"/>
          <p:cNvSpPr/>
          <p:nvPr/>
        </p:nvSpPr>
        <p:spPr>
          <a:xfrm rot="4798067">
            <a:off x="1580161" y="3511709"/>
            <a:ext cx="480270" cy="774242"/>
          </a:xfrm>
          <a:custGeom>
            <a:rect b="b" l="l" r="r" t="t"/>
            <a:pathLst>
              <a:path extrusionOk="0" h="30970" w="19211">
                <a:moveTo>
                  <a:pt x="9597" y="0"/>
                </a:moveTo>
                <a:lnTo>
                  <a:pt x="1" y="13090"/>
                </a:lnTo>
                <a:lnTo>
                  <a:pt x="4879" y="13090"/>
                </a:lnTo>
                <a:lnTo>
                  <a:pt x="4879" y="30970"/>
                </a:lnTo>
                <a:lnTo>
                  <a:pt x="14847" y="30970"/>
                </a:lnTo>
                <a:lnTo>
                  <a:pt x="14847" y="13090"/>
                </a:lnTo>
                <a:lnTo>
                  <a:pt x="19211" y="13090"/>
                </a:lnTo>
                <a:lnTo>
                  <a:pt x="9597" y="0"/>
                </a:lnTo>
                <a:close/>
              </a:path>
            </a:pathLst>
          </a:custGeom>
          <a:solidFill>
            <a:schemeClr val="dk2"/>
          </a:solidFill>
          <a:ln>
            <a:noFill/>
          </a:ln>
          <a:effectLst>
            <a:outerShdw rotWithShape="0" algn="bl" dir="960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nvGrpSpPr>
          <p:cNvPr id="2055" name="Google Shape;2055;p56"/>
          <p:cNvGrpSpPr/>
          <p:nvPr/>
        </p:nvGrpSpPr>
        <p:grpSpPr>
          <a:xfrm>
            <a:off x="7432600" y="623546"/>
            <a:ext cx="312650" cy="723336"/>
            <a:chOff x="7432600" y="623546"/>
            <a:chExt cx="312650" cy="723336"/>
          </a:xfrm>
        </p:grpSpPr>
        <p:sp>
          <p:nvSpPr>
            <p:cNvPr id="2056" name="Google Shape;2056;p56"/>
            <p:cNvSpPr/>
            <p:nvPr/>
          </p:nvSpPr>
          <p:spPr>
            <a:xfrm rot="5400000">
              <a:off x="7227257" y="828889"/>
              <a:ext cx="723336" cy="312650"/>
            </a:xfrm>
            <a:custGeom>
              <a:rect b="b" l="l" r="r" t="t"/>
              <a:pathLst>
                <a:path extrusionOk="0" h="12506" w="43333">
                  <a:moveTo>
                    <a:pt x="0" y="1"/>
                  </a:moveTo>
                  <a:lnTo>
                    <a:pt x="0" y="12505"/>
                  </a:lnTo>
                  <a:lnTo>
                    <a:pt x="43333" y="12505"/>
                  </a:lnTo>
                  <a:lnTo>
                    <a:pt x="433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rot="5400000">
              <a:off x="7489438" y="566708"/>
              <a:ext cx="198975" cy="312650"/>
            </a:xfrm>
            <a:custGeom>
              <a:rect b="b" l="l" r="r" t="t"/>
              <a:pathLst>
                <a:path extrusionOk="0" h="12506" w="11920">
                  <a:moveTo>
                    <a:pt x="0" y="1"/>
                  </a:moveTo>
                  <a:lnTo>
                    <a:pt x="11920" y="1"/>
                  </a:lnTo>
                  <a:lnTo>
                    <a:pt x="11920" y="12505"/>
                  </a:lnTo>
                  <a:lnTo>
                    <a:pt x="0" y="125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0" name="Shape 3550"/>
        <p:cNvGrpSpPr/>
        <p:nvPr/>
      </p:nvGrpSpPr>
      <p:grpSpPr>
        <a:xfrm>
          <a:off x="0" y="0"/>
          <a:ext cx="0" cy="0"/>
          <a:chOff x="0" y="0"/>
          <a:chExt cx="0" cy="0"/>
        </a:xfrm>
      </p:grpSpPr>
      <p:sp>
        <p:nvSpPr>
          <p:cNvPr id="3551" name="Google Shape;3551;p110"/>
          <p:cNvSpPr txBox="1"/>
          <p:nvPr>
            <p:ph type="title"/>
          </p:nvPr>
        </p:nvSpPr>
        <p:spPr>
          <a:xfrm>
            <a:off x="2099975" y="800100"/>
            <a:ext cx="4944000" cy="87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3552" name="Google Shape;3552;p110"/>
          <p:cNvSpPr txBox="1"/>
          <p:nvPr>
            <p:ph idx="1" type="subTitle"/>
          </p:nvPr>
        </p:nvSpPr>
        <p:spPr>
          <a:xfrm>
            <a:off x="2414550" y="1902450"/>
            <a:ext cx="4314900" cy="11253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sz="2000">
                <a:solidFill>
                  <a:schemeClr val="accent2"/>
                </a:solidFill>
                <a:latin typeface="Merriweather"/>
                <a:ea typeface="Merriweather"/>
                <a:cs typeface="Merriweather"/>
                <a:sym typeface="Merriweather"/>
              </a:rPr>
              <a:t>Do you have any questions?</a:t>
            </a:r>
            <a:br>
              <a:rPr lang="en" sz="2000">
                <a:solidFill>
                  <a:schemeClr val="accent2"/>
                </a:solidFill>
                <a:latin typeface="Merriweather"/>
                <a:ea typeface="Merriweather"/>
                <a:cs typeface="Merriweather"/>
                <a:sym typeface="Merriweather"/>
              </a:rPr>
            </a:br>
            <a:endParaRPr sz="1400">
              <a:solidFill>
                <a:schemeClr val="accent2"/>
              </a:solidFill>
            </a:endParaRPr>
          </a:p>
          <a:p>
            <a:pPr indent="0" lvl="0" marL="0" rtl="0" algn="ctr">
              <a:spcBef>
                <a:spcPts val="0"/>
              </a:spcBef>
              <a:spcAft>
                <a:spcPts val="0"/>
              </a:spcAft>
              <a:buNone/>
            </a:pPr>
            <a:r>
              <a:rPr lang="en" sz="1400">
                <a:solidFill>
                  <a:schemeClr val="accent2"/>
                </a:solidFill>
              </a:rPr>
              <a:t>youremail@freepik.com </a:t>
            </a:r>
            <a:endParaRPr sz="1400">
              <a:solidFill>
                <a:schemeClr val="accent2"/>
              </a:solidFill>
            </a:endParaRPr>
          </a:p>
          <a:p>
            <a:pPr indent="0" lvl="0" marL="0" rtl="0" algn="ctr">
              <a:spcBef>
                <a:spcPts val="0"/>
              </a:spcBef>
              <a:spcAft>
                <a:spcPts val="0"/>
              </a:spcAft>
              <a:buNone/>
            </a:pPr>
            <a:r>
              <a:rPr lang="en" sz="1400">
                <a:solidFill>
                  <a:schemeClr val="accent2"/>
                </a:solidFill>
              </a:rPr>
              <a:t>+91  620 421 838 </a:t>
            </a:r>
            <a:endParaRPr sz="1400">
              <a:solidFill>
                <a:schemeClr val="accent2"/>
              </a:solidFill>
            </a:endParaRPr>
          </a:p>
          <a:p>
            <a:pPr indent="0" lvl="0" marL="0" rtl="0" algn="ctr">
              <a:spcBef>
                <a:spcPts val="0"/>
              </a:spcBef>
              <a:spcAft>
                <a:spcPts val="0"/>
              </a:spcAft>
              <a:buNone/>
            </a:pPr>
            <a:r>
              <a:rPr lang="en" sz="1400">
                <a:solidFill>
                  <a:schemeClr val="accent2"/>
                </a:solidFill>
              </a:rPr>
              <a:t>yourcompany.com</a:t>
            </a:r>
            <a:endParaRPr sz="1400">
              <a:solidFill>
                <a:schemeClr val="accent2"/>
              </a:solidFill>
            </a:endParaRPr>
          </a:p>
        </p:txBody>
      </p:sp>
      <p:grpSp>
        <p:nvGrpSpPr>
          <p:cNvPr id="3553" name="Google Shape;3553;p110"/>
          <p:cNvGrpSpPr/>
          <p:nvPr/>
        </p:nvGrpSpPr>
        <p:grpSpPr>
          <a:xfrm>
            <a:off x="4966579" y="3257348"/>
            <a:ext cx="317330" cy="317330"/>
            <a:chOff x="2964567" y="2571753"/>
            <a:chExt cx="417045" cy="417045"/>
          </a:xfrm>
        </p:grpSpPr>
        <p:sp>
          <p:nvSpPr>
            <p:cNvPr id="3554" name="Google Shape;3554;p110"/>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555" name="Google Shape;3555;p110"/>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3556" name="Google Shape;3556;p110"/>
          <p:cNvGrpSpPr/>
          <p:nvPr/>
        </p:nvGrpSpPr>
        <p:grpSpPr>
          <a:xfrm>
            <a:off x="3860085" y="3257411"/>
            <a:ext cx="317330" cy="317203"/>
            <a:chOff x="3988564" y="2571836"/>
            <a:chExt cx="417045" cy="416878"/>
          </a:xfrm>
        </p:grpSpPr>
        <p:sp>
          <p:nvSpPr>
            <p:cNvPr id="3557" name="Google Shape;3557;p110"/>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558" name="Google Shape;3558;p110"/>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grpSp>
        <p:nvGrpSpPr>
          <p:cNvPr id="3559" name="Google Shape;3559;p110"/>
          <p:cNvGrpSpPr/>
          <p:nvPr/>
        </p:nvGrpSpPr>
        <p:grpSpPr>
          <a:xfrm>
            <a:off x="4413097" y="3257348"/>
            <a:ext cx="317806" cy="317330"/>
            <a:chOff x="2344476" y="2571761"/>
            <a:chExt cx="417671" cy="417045"/>
          </a:xfrm>
        </p:grpSpPr>
        <p:sp>
          <p:nvSpPr>
            <p:cNvPr id="3560" name="Google Shape;3560;p110"/>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sp>
          <p:nvSpPr>
            <p:cNvPr id="3561" name="Google Shape;3561;p110"/>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accent2"/>
                </a:solidFill>
              </a:endParaRPr>
            </a:p>
          </p:txBody>
        </p:sp>
      </p:grpSp>
      <p:sp>
        <p:nvSpPr>
          <p:cNvPr id="3562" name="Google Shape;3562;p110"/>
          <p:cNvSpPr txBox="1"/>
          <p:nvPr/>
        </p:nvSpPr>
        <p:spPr>
          <a:xfrm>
            <a:off x="2424600" y="4239950"/>
            <a:ext cx="4294800" cy="13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chemeClr val="accent2"/>
                </a:solidFill>
                <a:latin typeface="Barlow Semi Condensed"/>
                <a:ea typeface="Barlow Semi Condensed"/>
                <a:cs typeface="Barlow Semi Condensed"/>
                <a:sym typeface="Barlow Semi Condensed"/>
              </a:rPr>
              <a:t>Please keep this slide for attribution</a:t>
            </a:r>
            <a:endParaRPr sz="1200">
              <a:solidFill>
                <a:schemeClr val="accent2"/>
              </a:solidFill>
              <a:latin typeface="Barlow Semi Condensed"/>
              <a:ea typeface="Barlow Semi Condensed"/>
              <a:cs typeface="Barlow Semi Condensed"/>
              <a:sym typeface="Barlow Semi Condensed"/>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6" name="Shape 3566"/>
        <p:cNvGrpSpPr/>
        <p:nvPr/>
      </p:nvGrpSpPr>
      <p:grpSpPr>
        <a:xfrm>
          <a:off x="0" y="0"/>
          <a:ext cx="0" cy="0"/>
          <a:chOff x="0" y="0"/>
          <a:chExt cx="0" cy="0"/>
        </a:xfrm>
      </p:grpSpPr>
      <p:sp>
        <p:nvSpPr>
          <p:cNvPr id="3567" name="Google Shape;3567;p111"/>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Medicine icon pack</a:t>
            </a:r>
            <a:endParaRPr/>
          </a:p>
        </p:txBody>
      </p:sp>
      <p:grpSp>
        <p:nvGrpSpPr>
          <p:cNvPr id="3568" name="Google Shape;3568;p111"/>
          <p:cNvGrpSpPr/>
          <p:nvPr/>
        </p:nvGrpSpPr>
        <p:grpSpPr>
          <a:xfrm>
            <a:off x="1668241" y="1500744"/>
            <a:ext cx="371447" cy="363429"/>
            <a:chOff x="1435783" y="1472229"/>
            <a:chExt cx="401088" cy="392430"/>
          </a:xfrm>
        </p:grpSpPr>
        <p:sp>
          <p:nvSpPr>
            <p:cNvPr id="3569" name="Google Shape;3569;p111"/>
            <p:cNvSpPr/>
            <p:nvPr/>
          </p:nvSpPr>
          <p:spPr>
            <a:xfrm>
              <a:off x="1535285" y="1569600"/>
              <a:ext cx="201709" cy="197292"/>
            </a:xfrm>
            <a:custGeom>
              <a:rect b="b" l="l" r="r" t="t"/>
              <a:pathLst>
                <a:path extrusionOk="0" h="8978" w="9179">
                  <a:moveTo>
                    <a:pt x="6066" y="687"/>
                  </a:moveTo>
                  <a:cubicBezTo>
                    <a:pt x="6171" y="687"/>
                    <a:pt x="6259" y="722"/>
                    <a:pt x="6311" y="792"/>
                  </a:cubicBezTo>
                  <a:lnTo>
                    <a:pt x="8287" y="2767"/>
                  </a:lnTo>
                  <a:cubicBezTo>
                    <a:pt x="8426" y="2890"/>
                    <a:pt x="8426" y="3117"/>
                    <a:pt x="8287" y="3257"/>
                  </a:cubicBezTo>
                  <a:lnTo>
                    <a:pt x="3357" y="8187"/>
                  </a:lnTo>
                  <a:cubicBezTo>
                    <a:pt x="3287" y="8256"/>
                    <a:pt x="3199" y="8291"/>
                    <a:pt x="3112" y="8291"/>
                  </a:cubicBezTo>
                  <a:cubicBezTo>
                    <a:pt x="3025" y="8291"/>
                    <a:pt x="2937" y="8256"/>
                    <a:pt x="2867" y="8187"/>
                  </a:cubicBezTo>
                  <a:lnTo>
                    <a:pt x="909" y="6229"/>
                  </a:lnTo>
                  <a:cubicBezTo>
                    <a:pt x="770" y="6089"/>
                    <a:pt x="770" y="5862"/>
                    <a:pt x="909" y="5739"/>
                  </a:cubicBezTo>
                  <a:lnTo>
                    <a:pt x="5822" y="792"/>
                  </a:lnTo>
                  <a:cubicBezTo>
                    <a:pt x="5892" y="722"/>
                    <a:pt x="5979" y="687"/>
                    <a:pt x="6066" y="687"/>
                  </a:cubicBezTo>
                  <a:close/>
                  <a:moveTo>
                    <a:pt x="6069" y="1"/>
                  </a:moveTo>
                  <a:cubicBezTo>
                    <a:pt x="5800" y="1"/>
                    <a:pt x="5533" y="101"/>
                    <a:pt x="5332" y="302"/>
                  </a:cubicBezTo>
                  <a:lnTo>
                    <a:pt x="402" y="5232"/>
                  </a:lnTo>
                  <a:cubicBezTo>
                    <a:pt x="0" y="5634"/>
                    <a:pt x="0" y="6299"/>
                    <a:pt x="402" y="6718"/>
                  </a:cubicBezTo>
                  <a:lnTo>
                    <a:pt x="2360" y="8676"/>
                  </a:lnTo>
                  <a:cubicBezTo>
                    <a:pt x="2570" y="8877"/>
                    <a:pt x="2841" y="8978"/>
                    <a:pt x="3110" y="8978"/>
                  </a:cubicBezTo>
                  <a:cubicBezTo>
                    <a:pt x="3379" y="8978"/>
                    <a:pt x="3645" y="8877"/>
                    <a:pt x="3846" y="8676"/>
                  </a:cubicBezTo>
                  <a:lnTo>
                    <a:pt x="8776" y="3746"/>
                  </a:lnTo>
                  <a:cubicBezTo>
                    <a:pt x="9178" y="3344"/>
                    <a:pt x="9178" y="2680"/>
                    <a:pt x="8776" y="2278"/>
                  </a:cubicBezTo>
                  <a:lnTo>
                    <a:pt x="6818" y="302"/>
                  </a:lnTo>
                  <a:cubicBezTo>
                    <a:pt x="6608" y="101"/>
                    <a:pt x="6337" y="1"/>
                    <a:pt x="60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11"/>
            <p:cNvSpPr/>
            <p:nvPr/>
          </p:nvSpPr>
          <p:spPr>
            <a:xfrm>
              <a:off x="1598661" y="1712174"/>
              <a:ext cx="16174" cy="15251"/>
            </a:xfrm>
            <a:custGeom>
              <a:rect b="b" l="l" r="r" t="t"/>
              <a:pathLst>
                <a:path extrusionOk="0" h="694" w="736">
                  <a:moveTo>
                    <a:pt x="353" y="0"/>
                  </a:moveTo>
                  <a:cubicBezTo>
                    <a:pt x="175" y="0"/>
                    <a:pt x="1" y="141"/>
                    <a:pt x="1" y="352"/>
                  </a:cubicBezTo>
                  <a:cubicBezTo>
                    <a:pt x="1" y="556"/>
                    <a:pt x="180" y="693"/>
                    <a:pt x="361" y="693"/>
                  </a:cubicBezTo>
                  <a:cubicBezTo>
                    <a:pt x="445" y="693"/>
                    <a:pt x="529" y="664"/>
                    <a:pt x="595" y="597"/>
                  </a:cubicBezTo>
                  <a:cubicBezTo>
                    <a:pt x="735" y="457"/>
                    <a:pt x="735" y="230"/>
                    <a:pt x="595" y="108"/>
                  </a:cubicBezTo>
                  <a:cubicBezTo>
                    <a:pt x="527" y="33"/>
                    <a:pt x="439" y="0"/>
                    <a:pt x="3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11"/>
            <p:cNvSpPr/>
            <p:nvPr/>
          </p:nvSpPr>
          <p:spPr>
            <a:xfrm>
              <a:off x="1577148" y="1690440"/>
              <a:ext cx="16174" cy="15339"/>
            </a:xfrm>
            <a:custGeom>
              <a:rect b="b" l="l" r="r" t="t"/>
              <a:pathLst>
                <a:path extrusionOk="0" h="698" w="736">
                  <a:moveTo>
                    <a:pt x="345" y="1"/>
                  </a:moveTo>
                  <a:cubicBezTo>
                    <a:pt x="167" y="1"/>
                    <a:pt x="1" y="133"/>
                    <a:pt x="1" y="345"/>
                  </a:cubicBezTo>
                  <a:cubicBezTo>
                    <a:pt x="1" y="557"/>
                    <a:pt x="167" y="697"/>
                    <a:pt x="345" y="697"/>
                  </a:cubicBezTo>
                  <a:cubicBezTo>
                    <a:pt x="432" y="697"/>
                    <a:pt x="521" y="664"/>
                    <a:pt x="595" y="590"/>
                  </a:cubicBezTo>
                  <a:cubicBezTo>
                    <a:pt x="735" y="467"/>
                    <a:pt x="735" y="240"/>
                    <a:pt x="595" y="100"/>
                  </a:cubicBezTo>
                  <a:cubicBezTo>
                    <a:pt x="521" y="32"/>
                    <a:pt x="432" y="1"/>
                    <a:pt x="34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11"/>
            <p:cNvSpPr/>
            <p:nvPr/>
          </p:nvSpPr>
          <p:spPr>
            <a:xfrm>
              <a:off x="1624020" y="1685057"/>
              <a:ext cx="19624" cy="15273"/>
            </a:xfrm>
            <a:custGeom>
              <a:rect b="b" l="l" r="r" t="t"/>
              <a:pathLst>
                <a:path extrusionOk="0" h="695" w="893">
                  <a:moveTo>
                    <a:pt x="430" y="0"/>
                  </a:moveTo>
                  <a:cubicBezTo>
                    <a:pt x="299" y="0"/>
                    <a:pt x="167" y="73"/>
                    <a:pt x="105" y="205"/>
                  </a:cubicBezTo>
                  <a:cubicBezTo>
                    <a:pt x="1" y="433"/>
                    <a:pt x="175" y="695"/>
                    <a:pt x="438" y="695"/>
                  </a:cubicBezTo>
                  <a:cubicBezTo>
                    <a:pt x="735" y="695"/>
                    <a:pt x="892" y="345"/>
                    <a:pt x="682" y="118"/>
                  </a:cubicBezTo>
                  <a:cubicBezTo>
                    <a:pt x="617" y="38"/>
                    <a:pt x="523" y="0"/>
                    <a:pt x="4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11"/>
            <p:cNvSpPr/>
            <p:nvPr/>
          </p:nvSpPr>
          <p:spPr>
            <a:xfrm>
              <a:off x="1602507" y="1663455"/>
              <a:ext cx="17690" cy="15361"/>
            </a:xfrm>
            <a:custGeom>
              <a:rect b="b" l="l" r="r" t="t"/>
              <a:pathLst>
                <a:path extrusionOk="0" h="699" w="805">
                  <a:moveTo>
                    <a:pt x="415" y="1"/>
                  </a:moveTo>
                  <a:cubicBezTo>
                    <a:pt x="284" y="1"/>
                    <a:pt x="158" y="74"/>
                    <a:pt x="105" y="209"/>
                  </a:cubicBezTo>
                  <a:cubicBezTo>
                    <a:pt x="1" y="437"/>
                    <a:pt x="175" y="699"/>
                    <a:pt x="420" y="699"/>
                  </a:cubicBezTo>
                  <a:cubicBezTo>
                    <a:pt x="508" y="699"/>
                    <a:pt x="612" y="647"/>
                    <a:pt x="665" y="594"/>
                  </a:cubicBezTo>
                  <a:cubicBezTo>
                    <a:pt x="805" y="454"/>
                    <a:pt x="805" y="227"/>
                    <a:pt x="665" y="105"/>
                  </a:cubicBezTo>
                  <a:cubicBezTo>
                    <a:pt x="594" y="34"/>
                    <a:pt x="504" y="1"/>
                    <a:pt x="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11"/>
            <p:cNvSpPr/>
            <p:nvPr/>
          </p:nvSpPr>
          <p:spPr>
            <a:xfrm>
              <a:off x="1652830" y="1657874"/>
              <a:ext cx="16152" cy="15383"/>
            </a:xfrm>
            <a:custGeom>
              <a:rect b="b" l="l" r="r" t="t"/>
              <a:pathLst>
                <a:path extrusionOk="0" h="700" w="735">
                  <a:moveTo>
                    <a:pt x="363" y="1"/>
                  </a:moveTo>
                  <a:cubicBezTo>
                    <a:pt x="182" y="1"/>
                    <a:pt x="1" y="143"/>
                    <a:pt x="1" y="359"/>
                  </a:cubicBezTo>
                  <a:cubicBezTo>
                    <a:pt x="1" y="562"/>
                    <a:pt x="180" y="699"/>
                    <a:pt x="361" y="699"/>
                  </a:cubicBezTo>
                  <a:cubicBezTo>
                    <a:pt x="445" y="699"/>
                    <a:pt x="529" y="670"/>
                    <a:pt x="595" y="603"/>
                  </a:cubicBezTo>
                  <a:cubicBezTo>
                    <a:pt x="735" y="463"/>
                    <a:pt x="735" y="236"/>
                    <a:pt x="595" y="96"/>
                  </a:cubicBezTo>
                  <a:cubicBezTo>
                    <a:pt x="529" y="31"/>
                    <a:pt x="446" y="1"/>
                    <a:pt x="3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11"/>
            <p:cNvSpPr/>
            <p:nvPr/>
          </p:nvSpPr>
          <p:spPr>
            <a:xfrm>
              <a:off x="1678562" y="1630800"/>
              <a:ext cx="17316" cy="15383"/>
            </a:xfrm>
            <a:custGeom>
              <a:rect b="b" l="l" r="r" t="t"/>
              <a:pathLst>
                <a:path extrusionOk="0" h="700" w="788">
                  <a:moveTo>
                    <a:pt x="409" y="1"/>
                  </a:moveTo>
                  <a:cubicBezTo>
                    <a:pt x="274" y="1"/>
                    <a:pt x="140" y="74"/>
                    <a:pt x="88" y="210"/>
                  </a:cubicBezTo>
                  <a:cubicBezTo>
                    <a:pt x="1" y="454"/>
                    <a:pt x="158" y="699"/>
                    <a:pt x="420" y="699"/>
                  </a:cubicBezTo>
                  <a:cubicBezTo>
                    <a:pt x="508" y="699"/>
                    <a:pt x="595" y="664"/>
                    <a:pt x="665" y="594"/>
                  </a:cubicBezTo>
                  <a:cubicBezTo>
                    <a:pt x="788" y="454"/>
                    <a:pt x="788" y="245"/>
                    <a:pt x="665" y="105"/>
                  </a:cubicBezTo>
                  <a:cubicBezTo>
                    <a:pt x="595" y="34"/>
                    <a:pt x="501" y="1"/>
                    <a:pt x="4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11"/>
            <p:cNvSpPr/>
            <p:nvPr/>
          </p:nvSpPr>
          <p:spPr>
            <a:xfrm>
              <a:off x="1627602" y="1636338"/>
              <a:ext cx="21799" cy="15602"/>
            </a:xfrm>
            <a:custGeom>
              <a:rect b="b" l="l" r="r" t="t"/>
              <a:pathLst>
                <a:path extrusionOk="0" h="710" w="992">
                  <a:moveTo>
                    <a:pt x="511" y="0"/>
                  </a:moveTo>
                  <a:cubicBezTo>
                    <a:pt x="231" y="0"/>
                    <a:pt x="1" y="375"/>
                    <a:pt x="275" y="622"/>
                  </a:cubicBezTo>
                  <a:cubicBezTo>
                    <a:pt x="345" y="674"/>
                    <a:pt x="432" y="709"/>
                    <a:pt x="519" y="709"/>
                  </a:cubicBezTo>
                  <a:cubicBezTo>
                    <a:pt x="834" y="709"/>
                    <a:pt x="991" y="307"/>
                    <a:pt x="747" y="97"/>
                  </a:cubicBezTo>
                  <a:cubicBezTo>
                    <a:pt x="671" y="29"/>
                    <a:pt x="589" y="0"/>
                    <a:pt x="5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11"/>
            <p:cNvSpPr/>
            <p:nvPr/>
          </p:nvSpPr>
          <p:spPr>
            <a:xfrm>
              <a:off x="1654500" y="1608562"/>
              <a:ext cx="21799" cy="16108"/>
            </a:xfrm>
            <a:custGeom>
              <a:rect b="b" l="l" r="r" t="t"/>
              <a:pathLst>
                <a:path extrusionOk="0" h="733" w="992">
                  <a:moveTo>
                    <a:pt x="514" y="0"/>
                  </a:moveTo>
                  <a:cubicBezTo>
                    <a:pt x="243" y="0"/>
                    <a:pt x="0" y="349"/>
                    <a:pt x="274" y="610"/>
                  </a:cubicBezTo>
                  <a:cubicBezTo>
                    <a:pt x="327" y="680"/>
                    <a:pt x="432" y="732"/>
                    <a:pt x="519" y="732"/>
                  </a:cubicBezTo>
                  <a:cubicBezTo>
                    <a:pt x="834" y="732"/>
                    <a:pt x="991" y="365"/>
                    <a:pt x="781" y="138"/>
                  </a:cubicBezTo>
                  <a:cubicBezTo>
                    <a:pt x="701" y="40"/>
                    <a:pt x="606" y="0"/>
                    <a:pt x="5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11"/>
            <p:cNvSpPr/>
            <p:nvPr/>
          </p:nvSpPr>
          <p:spPr>
            <a:xfrm>
              <a:off x="1435783" y="1472229"/>
              <a:ext cx="401088" cy="392430"/>
            </a:xfrm>
            <a:custGeom>
              <a:rect b="b" l="l" r="r" t="t"/>
              <a:pathLst>
                <a:path extrusionOk="0" h="17858" w="18252">
                  <a:moveTo>
                    <a:pt x="4959" y="691"/>
                  </a:moveTo>
                  <a:cubicBezTo>
                    <a:pt x="5306" y="691"/>
                    <a:pt x="5656" y="826"/>
                    <a:pt x="5927" y="1097"/>
                  </a:cubicBezTo>
                  <a:lnTo>
                    <a:pt x="8636" y="3789"/>
                  </a:lnTo>
                  <a:lnTo>
                    <a:pt x="3986" y="8439"/>
                  </a:lnTo>
                  <a:lnTo>
                    <a:pt x="1294" y="5730"/>
                  </a:lnTo>
                  <a:cubicBezTo>
                    <a:pt x="752" y="5188"/>
                    <a:pt x="752" y="4331"/>
                    <a:pt x="1294" y="3807"/>
                  </a:cubicBezTo>
                  <a:lnTo>
                    <a:pt x="4004" y="1097"/>
                  </a:lnTo>
                  <a:cubicBezTo>
                    <a:pt x="4266" y="826"/>
                    <a:pt x="4611" y="691"/>
                    <a:pt x="4959" y="691"/>
                  </a:cubicBezTo>
                  <a:close/>
                  <a:moveTo>
                    <a:pt x="13280" y="691"/>
                  </a:moveTo>
                  <a:cubicBezTo>
                    <a:pt x="13627" y="691"/>
                    <a:pt x="13977" y="826"/>
                    <a:pt x="14248" y="1097"/>
                  </a:cubicBezTo>
                  <a:lnTo>
                    <a:pt x="16958" y="3807"/>
                  </a:lnTo>
                  <a:cubicBezTo>
                    <a:pt x="17482" y="4331"/>
                    <a:pt x="17482" y="5188"/>
                    <a:pt x="16958" y="5730"/>
                  </a:cubicBezTo>
                  <a:lnTo>
                    <a:pt x="5927" y="16761"/>
                  </a:lnTo>
                  <a:cubicBezTo>
                    <a:pt x="5656" y="17023"/>
                    <a:pt x="5306" y="17154"/>
                    <a:pt x="4959" y="17154"/>
                  </a:cubicBezTo>
                  <a:cubicBezTo>
                    <a:pt x="4611" y="17154"/>
                    <a:pt x="4266" y="17023"/>
                    <a:pt x="4004" y="16761"/>
                  </a:cubicBezTo>
                  <a:lnTo>
                    <a:pt x="1294" y="14051"/>
                  </a:lnTo>
                  <a:cubicBezTo>
                    <a:pt x="752" y="13509"/>
                    <a:pt x="752" y="12652"/>
                    <a:pt x="1294" y="12128"/>
                  </a:cubicBezTo>
                  <a:lnTo>
                    <a:pt x="12325" y="1097"/>
                  </a:lnTo>
                  <a:cubicBezTo>
                    <a:pt x="12587" y="826"/>
                    <a:pt x="12933" y="691"/>
                    <a:pt x="13280" y="691"/>
                  </a:cubicBezTo>
                  <a:close/>
                  <a:moveTo>
                    <a:pt x="14248" y="9418"/>
                  </a:moveTo>
                  <a:lnTo>
                    <a:pt x="16958" y="12128"/>
                  </a:lnTo>
                  <a:cubicBezTo>
                    <a:pt x="17482" y="12652"/>
                    <a:pt x="17482" y="13509"/>
                    <a:pt x="16958" y="14051"/>
                  </a:cubicBezTo>
                  <a:lnTo>
                    <a:pt x="14248" y="16761"/>
                  </a:lnTo>
                  <a:cubicBezTo>
                    <a:pt x="13977" y="17023"/>
                    <a:pt x="13627" y="17154"/>
                    <a:pt x="13280" y="17154"/>
                  </a:cubicBezTo>
                  <a:cubicBezTo>
                    <a:pt x="12933" y="17154"/>
                    <a:pt x="12587" y="17023"/>
                    <a:pt x="12325" y="16761"/>
                  </a:cubicBezTo>
                  <a:lnTo>
                    <a:pt x="9615" y="14051"/>
                  </a:lnTo>
                  <a:lnTo>
                    <a:pt x="14248" y="9418"/>
                  </a:lnTo>
                  <a:close/>
                  <a:moveTo>
                    <a:pt x="4965" y="0"/>
                  </a:moveTo>
                  <a:cubicBezTo>
                    <a:pt x="4441" y="0"/>
                    <a:pt x="3917" y="197"/>
                    <a:pt x="3514" y="590"/>
                  </a:cubicBezTo>
                  <a:lnTo>
                    <a:pt x="787" y="3317"/>
                  </a:lnTo>
                  <a:cubicBezTo>
                    <a:pt x="1" y="4122"/>
                    <a:pt x="1" y="5415"/>
                    <a:pt x="787" y="6219"/>
                  </a:cubicBezTo>
                  <a:lnTo>
                    <a:pt x="3497" y="8929"/>
                  </a:lnTo>
                  <a:lnTo>
                    <a:pt x="787" y="11639"/>
                  </a:lnTo>
                  <a:cubicBezTo>
                    <a:pt x="1" y="12443"/>
                    <a:pt x="1" y="13736"/>
                    <a:pt x="787" y="14540"/>
                  </a:cubicBezTo>
                  <a:lnTo>
                    <a:pt x="3514" y="17268"/>
                  </a:lnTo>
                  <a:cubicBezTo>
                    <a:pt x="3917" y="17661"/>
                    <a:pt x="4441" y="17858"/>
                    <a:pt x="4965" y="17858"/>
                  </a:cubicBezTo>
                  <a:cubicBezTo>
                    <a:pt x="5490" y="17858"/>
                    <a:pt x="6014" y="17661"/>
                    <a:pt x="6416" y="17268"/>
                  </a:cubicBezTo>
                  <a:lnTo>
                    <a:pt x="9126" y="14540"/>
                  </a:lnTo>
                  <a:lnTo>
                    <a:pt x="11836" y="17268"/>
                  </a:lnTo>
                  <a:cubicBezTo>
                    <a:pt x="12238" y="17661"/>
                    <a:pt x="12762" y="17858"/>
                    <a:pt x="13287" y="17858"/>
                  </a:cubicBezTo>
                  <a:cubicBezTo>
                    <a:pt x="13811" y="17858"/>
                    <a:pt x="14335" y="17661"/>
                    <a:pt x="14737" y="17268"/>
                  </a:cubicBezTo>
                  <a:lnTo>
                    <a:pt x="17465" y="14540"/>
                  </a:lnTo>
                  <a:cubicBezTo>
                    <a:pt x="18251" y="13736"/>
                    <a:pt x="18251" y="12443"/>
                    <a:pt x="17465" y="11639"/>
                  </a:cubicBezTo>
                  <a:lnTo>
                    <a:pt x="14737" y="8929"/>
                  </a:lnTo>
                  <a:lnTo>
                    <a:pt x="17465" y="6219"/>
                  </a:lnTo>
                  <a:cubicBezTo>
                    <a:pt x="18251" y="5415"/>
                    <a:pt x="18251" y="4122"/>
                    <a:pt x="17465" y="3317"/>
                  </a:cubicBezTo>
                  <a:lnTo>
                    <a:pt x="14737" y="590"/>
                  </a:lnTo>
                  <a:cubicBezTo>
                    <a:pt x="14335" y="197"/>
                    <a:pt x="13811" y="0"/>
                    <a:pt x="13287" y="0"/>
                  </a:cubicBezTo>
                  <a:cubicBezTo>
                    <a:pt x="12762" y="0"/>
                    <a:pt x="12238" y="197"/>
                    <a:pt x="11836" y="590"/>
                  </a:cubicBezTo>
                  <a:lnTo>
                    <a:pt x="9126" y="3300"/>
                  </a:lnTo>
                  <a:lnTo>
                    <a:pt x="6416" y="590"/>
                  </a:lnTo>
                  <a:cubicBezTo>
                    <a:pt x="6014" y="197"/>
                    <a:pt x="5490" y="0"/>
                    <a:pt x="49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111"/>
          <p:cNvGrpSpPr/>
          <p:nvPr/>
        </p:nvGrpSpPr>
        <p:grpSpPr>
          <a:xfrm>
            <a:off x="7115342" y="3777191"/>
            <a:ext cx="363246" cy="326594"/>
            <a:chOff x="7317545" y="3930330"/>
            <a:chExt cx="392232" cy="352655"/>
          </a:xfrm>
        </p:grpSpPr>
        <p:sp>
          <p:nvSpPr>
            <p:cNvPr id="3580" name="Google Shape;3580;p111"/>
            <p:cNvSpPr/>
            <p:nvPr/>
          </p:nvSpPr>
          <p:spPr>
            <a:xfrm>
              <a:off x="7317545" y="3930330"/>
              <a:ext cx="392232" cy="352655"/>
            </a:xfrm>
            <a:custGeom>
              <a:rect b="b" l="l" r="r" t="t"/>
              <a:pathLst>
                <a:path extrusionOk="0" h="16048" w="17849">
                  <a:moveTo>
                    <a:pt x="1049" y="682"/>
                  </a:moveTo>
                  <a:lnTo>
                    <a:pt x="1049" y="699"/>
                  </a:lnTo>
                  <a:lnTo>
                    <a:pt x="16818" y="699"/>
                  </a:lnTo>
                  <a:cubicBezTo>
                    <a:pt x="17010" y="699"/>
                    <a:pt x="17167" y="857"/>
                    <a:pt x="17167" y="1049"/>
                  </a:cubicBezTo>
                  <a:lnTo>
                    <a:pt x="17167" y="1399"/>
                  </a:lnTo>
                  <a:lnTo>
                    <a:pt x="5927" y="1399"/>
                  </a:lnTo>
                  <a:cubicBezTo>
                    <a:pt x="5734" y="1399"/>
                    <a:pt x="5577" y="1556"/>
                    <a:pt x="5577" y="1748"/>
                  </a:cubicBezTo>
                  <a:cubicBezTo>
                    <a:pt x="5577" y="2325"/>
                    <a:pt x="5105" y="2780"/>
                    <a:pt x="4528" y="2780"/>
                  </a:cubicBezTo>
                  <a:lnTo>
                    <a:pt x="700" y="2780"/>
                  </a:lnTo>
                  <a:lnTo>
                    <a:pt x="700" y="1032"/>
                  </a:lnTo>
                  <a:cubicBezTo>
                    <a:pt x="700" y="839"/>
                    <a:pt x="857" y="682"/>
                    <a:pt x="1049" y="682"/>
                  </a:cubicBezTo>
                  <a:close/>
                  <a:moveTo>
                    <a:pt x="17167" y="2098"/>
                  </a:moveTo>
                  <a:lnTo>
                    <a:pt x="17167" y="14982"/>
                  </a:lnTo>
                  <a:cubicBezTo>
                    <a:pt x="17167" y="15174"/>
                    <a:pt x="17010" y="15331"/>
                    <a:pt x="16818" y="15331"/>
                  </a:cubicBezTo>
                  <a:lnTo>
                    <a:pt x="1049" y="15331"/>
                  </a:lnTo>
                  <a:cubicBezTo>
                    <a:pt x="857" y="15331"/>
                    <a:pt x="700" y="15174"/>
                    <a:pt x="700" y="14982"/>
                  </a:cubicBezTo>
                  <a:lnTo>
                    <a:pt x="700" y="3479"/>
                  </a:lnTo>
                  <a:lnTo>
                    <a:pt x="4528" y="3479"/>
                  </a:lnTo>
                  <a:cubicBezTo>
                    <a:pt x="5367" y="3479"/>
                    <a:pt x="6084" y="2902"/>
                    <a:pt x="6241" y="2098"/>
                  </a:cubicBezTo>
                  <a:close/>
                  <a:moveTo>
                    <a:pt x="1049" y="0"/>
                  </a:moveTo>
                  <a:cubicBezTo>
                    <a:pt x="473" y="0"/>
                    <a:pt x="1" y="472"/>
                    <a:pt x="1" y="1049"/>
                  </a:cubicBezTo>
                  <a:lnTo>
                    <a:pt x="1" y="14999"/>
                  </a:lnTo>
                  <a:cubicBezTo>
                    <a:pt x="1" y="15576"/>
                    <a:pt x="473" y="16030"/>
                    <a:pt x="1049" y="16048"/>
                  </a:cubicBezTo>
                  <a:lnTo>
                    <a:pt x="16818" y="16048"/>
                  </a:lnTo>
                  <a:cubicBezTo>
                    <a:pt x="17394" y="16030"/>
                    <a:pt x="17849" y="15576"/>
                    <a:pt x="17849" y="14999"/>
                  </a:cubicBezTo>
                  <a:lnTo>
                    <a:pt x="17849" y="1049"/>
                  </a:lnTo>
                  <a:cubicBezTo>
                    <a:pt x="17849" y="472"/>
                    <a:pt x="17394" y="0"/>
                    <a:pt x="168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11"/>
            <p:cNvSpPr/>
            <p:nvPr/>
          </p:nvSpPr>
          <p:spPr>
            <a:xfrm>
              <a:off x="7406522" y="3961007"/>
              <a:ext cx="20151" cy="15448"/>
            </a:xfrm>
            <a:custGeom>
              <a:rect b="b" l="l" r="r" t="t"/>
              <a:pathLst>
                <a:path extrusionOk="0" h="703" w="917">
                  <a:moveTo>
                    <a:pt x="433" y="0"/>
                  </a:moveTo>
                  <a:cubicBezTo>
                    <a:pt x="0" y="0"/>
                    <a:pt x="5" y="703"/>
                    <a:pt x="448" y="703"/>
                  </a:cubicBezTo>
                  <a:cubicBezTo>
                    <a:pt x="458" y="703"/>
                    <a:pt x="469" y="703"/>
                    <a:pt x="479" y="702"/>
                  </a:cubicBezTo>
                  <a:cubicBezTo>
                    <a:pt x="916" y="667"/>
                    <a:pt x="916" y="38"/>
                    <a:pt x="479" y="3"/>
                  </a:cubicBezTo>
                  <a:cubicBezTo>
                    <a:pt x="463" y="1"/>
                    <a:pt x="448" y="0"/>
                    <a:pt x="4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11"/>
            <p:cNvSpPr/>
            <p:nvPr/>
          </p:nvSpPr>
          <p:spPr>
            <a:xfrm>
              <a:off x="7377097" y="3961007"/>
              <a:ext cx="20129" cy="15448"/>
            </a:xfrm>
            <a:custGeom>
              <a:rect b="b" l="l" r="r" t="t"/>
              <a:pathLst>
                <a:path extrusionOk="0" h="703" w="916">
                  <a:moveTo>
                    <a:pt x="467" y="0"/>
                  </a:moveTo>
                  <a:cubicBezTo>
                    <a:pt x="452" y="0"/>
                    <a:pt x="436" y="1"/>
                    <a:pt x="420" y="3"/>
                  </a:cubicBezTo>
                  <a:cubicBezTo>
                    <a:pt x="0" y="38"/>
                    <a:pt x="0" y="667"/>
                    <a:pt x="420" y="702"/>
                  </a:cubicBezTo>
                  <a:cubicBezTo>
                    <a:pt x="431" y="703"/>
                    <a:pt x="442" y="703"/>
                    <a:pt x="452" y="703"/>
                  </a:cubicBezTo>
                  <a:cubicBezTo>
                    <a:pt x="911" y="703"/>
                    <a:pt x="916" y="0"/>
                    <a:pt x="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11"/>
            <p:cNvSpPr/>
            <p:nvPr/>
          </p:nvSpPr>
          <p:spPr>
            <a:xfrm>
              <a:off x="7345058" y="3961007"/>
              <a:ext cx="21821" cy="15448"/>
            </a:xfrm>
            <a:custGeom>
              <a:rect b="b" l="l" r="r" t="t"/>
              <a:pathLst>
                <a:path extrusionOk="0" h="703" w="993">
                  <a:moveTo>
                    <a:pt x="449" y="0"/>
                  </a:moveTo>
                  <a:cubicBezTo>
                    <a:pt x="1" y="0"/>
                    <a:pt x="6" y="703"/>
                    <a:pt x="464" y="703"/>
                  </a:cubicBezTo>
                  <a:cubicBezTo>
                    <a:pt x="475" y="703"/>
                    <a:pt x="486" y="703"/>
                    <a:pt x="497" y="702"/>
                  </a:cubicBezTo>
                  <a:cubicBezTo>
                    <a:pt x="508" y="703"/>
                    <a:pt x="518" y="703"/>
                    <a:pt x="529" y="703"/>
                  </a:cubicBezTo>
                  <a:cubicBezTo>
                    <a:pt x="988" y="703"/>
                    <a:pt x="993" y="0"/>
                    <a:pt x="544" y="0"/>
                  </a:cubicBezTo>
                  <a:cubicBezTo>
                    <a:pt x="529" y="0"/>
                    <a:pt x="513" y="1"/>
                    <a:pt x="497" y="3"/>
                  </a:cubicBezTo>
                  <a:cubicBezTo>
                    <a:pt x="480" y="1"/>
                    <a:pt x="464" y="0"/>
                    <a:pt x="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11"/>
            <p:cNvSpPr/>
            <p:nvPr/>
          </p:nvSpPr>
          <p:spPr>
            <a:xfrm>
              <a:off x="7348288" y="4022142"/>
              <a:ext cx="331141" cy="230122"/>
            </a:xfrm>
            <a:custGeom>
              <a:rect b="b" l="l" r="r" t="t"/>
              <a:pathLst>
                <a:path extrusionOk="0" h="10472" w="15069">
                  <a:moveTo>
                    <a:pt x="14370" y="699"/>
                  </a:moveTo>
                  <a:lnTo>
                    <a:pt x="14370" y="9772"/>
                  </a:lnTo>
                  <a:lnTo>
                    <a:pt x="699" y="9772"/>
                  </a:lnTo>
                  <a:lnTo>
                    <a:pt x="699" y="699"/>
                  </a:lnTo>
                  <a:close/>
                  <a:moveTo>
                    <a:pt x="350" y="0"/>
                  </a:moveTo>
                  <a:cubicBezTo>
                    <a:pt x="157" y="0"/>
                    <a:pt x="0" y="157"/>
                    <a:pt x="0" y="350"/>
                  </a:cubicBezTo>
                  <a:lnTo>
                    <a:pt x="0" y="10122"/>
                  </a:lnTo>
                  <a:cubicBezTo>
                    <a:pt x="0" y="10314"/>
                    <a:pt x="157" y="10471"/>
                    <a:pt x="350" y="10471"/>
                  </a:cubicBezTo>
                  <a:lnTo>
                    <a:pt x="14719" y="10471"/>
                  </a:lnTo>
                  <a:cubicBezTo>
                    <a:pt x="14912" y="10471"/>
                    <a:pt x="15069" y="10314"/>
                    <a:pt x="15069" y="10122"/>
                  </a:cubicBezTo>
                  <a:lnTo>
                    <a:pt x="15069" y="350"/>
                  </a:lnTo>
                  <a:cubicBezTo>
                    <a:pt x="15069" y="157"/>
                    <a:pt x="14912" y="0"/>
                    <a:pt x="147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11"/>
            <p:cNvSpPr/>
            <p:nvPr/>
          </p:nvSpPr>
          <p:spPr>
            <a:xfrm>
              <a:off x="7371823" y="4052973"/>
              <a:ext cx="110600" cy="91350"/>
            </a:xfrm>
            <a:custGeom>
              <a:rect b="b" l="l" r="r" t="t"/>
              <a:pathLst>
                <a:path extrusionOk="0" h="4157" w="5033">
                  <a:moveTo>
                    <a:pt x="3336" y="684"/>
                  </a:moveTo>
                  <a:cubicBezTo>
                    <a:pt x="3741" y="684"/>
                    <a:pt x="4094" y="1212"/>
                    <a:pt x="3719" y="1586"/>
                  </a:cubicBezTo>
                  <a:lnTo>
                    <a:pt x="3090" y="2198"/>
                  </a:lnTo>
                  <a:lnTo>
                    <a:pt x="2355" y="1464"/>
                  </a:lnTo>
                  <a:lnTo>
                    <a:pt x="2967" y="852"/>
                  </a:lnTo>
                  <a:cubicBezTo>
                    <a:pt x="3082" y="733"/>
                    <a:pt x="3211" y="684"/>
                    <a:pt x="3336" y="684"/>
                  </a:cubicBezTo>
                  <a:close/>
                  <a:moveTo>
                    <a:pt x="1866" y="1954"/>
                  </a:moveTo>
                  <a:lnTo>
                    <a:pt x="2600" y="2688"/>
                  </a:lnTo>
                  <a:lnTo>
                    <a:pt x="1988" y="3317"/>
                  </a:lnTo>
                  <a:cubicBezTo>
                    <a:pt x="1875" y="3431"/>
                    <a:pt x="1747" y="3478"/>
                    <a:pt x="1624" y="3478"/>
                  </a:cubicBezTo>
                  <a:cubicBezTo>
                    <a:pt x="1218" y="3478"/>
                    <a:pt x="865" y="2955"/>
                    <a:pt x="1254" y="2565"/>
                  </a:cubicBezTo>
                  <a:lnTo>
                    <a:pt x="1866" y="1954"/>
                  </a:lnTo>
                  <a:close/>
                  <a:moveTo>
                    <a:pt x="3311" y="1"/>
                  </a:moveTo>
                  <a:cubicBezTo>
                    <a:pt x="3038" y="1"/>
                    <a:pt x="2753" y="103"/>
                    <a:pt x="2495" y="345"/>
                  </a:cubicBezTo>
                  <a:lnTo>
                    <a:pt x="765" y="2076"/>
                  </a:lnTo>
                  <a:cubicBezTo>
                    <a:pt x="0" y="2840"/>
                    <a:pt x="530" y="4156"/>
                    <a:pt x="1617" y="4156"/>
                  </a:cubicBezTo>
                  <a:cubicBezTo>
                    <a:pt x="1624" y="4156"/>
                    <a:pt x="1631" y="4156"/>
                    <a:pt x="1639" y="4156"/>
                  </a:cubicBezTo>
                  <a:lnTo>
                    <a:pt x="1621" y="4156"/>
                  </a:lnTo>
                  <a:cubicBezTo>
                    <a:pt x="1936" y="4156"/>
                    <a:pt x="2250" y="4034"/>
                    <a:pt x="2495" y="3807"/>
                  </a:cubicBezTo>
                  <a:lnTo>
                    <a:pt x="4208" y="2076"/>
                  </a:lnTo>
                  <a:cubicBezTo>
                    <a:pt x="5032" y="1184"/>
                    <a:pt x="4238" y="1"/>
                    <a:pt x="33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11"/>
            <p:cNvSpPr/>
            <p:nvPr/>
          </p:nvSpPr>
          <p:spPr>
            <a:xfrm>
              <a:off x="7430497" y="4102504"/>
              <a:ext cx="130619" cy="118819"/>
            </a:xfrm>
            <a:custGeom>
              <a:rect b="b" l="l" r="r" t="t"/>
              <a:pathLst>
                <a:path extrusionOk="0" h="5407" w="5944">
                  <a:moveTo>
                    <a:pt x="3497" y="713"/>
                  </a:moveTo>
                  <a:cubicBezTo>
                    <a:pt x="4915" y="713"/>
                    <a:pt x="5169" y="2743"/>
                    <a:pt x="3793" y="3108"/>
                  </a:cubicBezTo>
                  <a:cubicBezTo>
                    <a:pt x="3741" y="2864"/>
                    <a:pt x="3636" y="2619"/>
                    <a:pt x="3496" y="2409"/>
                  </a:cubicBezTo>
                  <a:lnTo>
                    <a:pt x="3724" y="2182"/>
                  </a:lnTo>
                  <a:cubicBezTo>
                    <a:pt x="4005" y="1927"/>
                    <a:pt x="3762" y="1559"/>
                    <a:pt x="3484" y="1559"/>
                  </a:cubicBezTo>
                  <a:cubicBezTo>
                    <a:pt x="3399" y="1559"/>
                    <a:pt x="3312" y="1593"/>
                    <a:pt x="3234" y="1675"/>
                  </a:cubicBezTo>
                  <a:lnTo>
                    <a:pt x="2989" y="1920"/>
                  </a:lnTo>
                  <a:cubicBezTo>
                    <a:pt x="2780" y="1780"/>
                    <a:pt x="2552" y="1675"/>
                    <a:pt x="2308" y="1623"/>
                  </a:cubicBezTo>
                  <a:cubicBezTo>
                    <a:pt x="2360" y="1413"/>
                    <a:pt x="2465" y="1220"/>
                    <a:pt x="2622" y="1063"/>
                  </a:cubicBezTo>
                  <a:cubicBezTo>
                    <a:pt x="2850" y="836"/>
                    <a:pt x="3164" y="713"/>
                    <a:pt x="3496" y="713"/>
                  </a:cubicBezTo>
                  <a:lnTo>
                    <a:pt x="3479" y="713"/>
                  </a:lnTo>
                  <a:cubicBezTo>
                    <a:pt x="3485" y="713"/>
                    <a:pt x="3491" y="713"/>
                    <a:pt x="3497" y="713"/>
                  </a:cubicBezTo>
                  <a:close/>
                  <a:moveTo>
                    <a:pt x="1919" y="2269"/>
                  </a:moveTo>
                  <a:cubicBezTo>
                    <a:pt x="2277" y="2269"/>
                    <a:pt x="2638" y="2425"/>
                    <a:pt x="2884" y="2759"/>
                  </a:cubicBezTo>
                  <a:cubicBezTo>
                    <a:pt x="3496" y="3563"/>
                    <a:pt x="2919" y="4717"/>
                    <a:pt x="1906" y="4717"/>
                  </a:cubicBezTo>
                  <a:cubicBezTo>
                    <a:pt x="1364" y="4717"/>
                    <a:pt x="892" y="4367"/>
                    <a:pt x="734" y="3843"/>
                  </a:cubicBezTo>
                  <a:lnTo>
                    <a:pt x="1906" y="3843"/>
                  </a:lnTo>
                  <a:cubicBezTo>
                    <a:pt x="1917" y="3843"/>
                    <a:pt x="1928" y="3844"/>
                    <a:pt x="1939" y="3844"/>
                  </a:cubicBezTo>
                  <a:cubicBezTo>
                    <a:pt x="2401" y="3844"/>
                    <a:pt x="2401" y="3142"/>
                    <a:pt x="1939" y="3142"/>
                  </a:cubicBezTo>
                  <a:cubicBezTo>
                    <a:pt x="1928" y="3142"/>
                    <a:pt x="1917" y="3143"/>
                    <a:pt x="1906" y="3143"/>
                  </a:cubicBezTo>
                  <a:lnTo>
                    <a:pt x="734" y="3143"/>
                  </a:lnTo>
                  <a:cubicBezTo>
                    <a:pt x="908" y="2581"/>
                    <a:pt x="1412" y="2269"/>
                    <a:pt x="1919" y="2269"/>
                  </a:cubicBezTo>
                  <a:close/>
                  <a:moveTo>
                    <a:pt x="3492" y="0"/>
                  </a:moveTo>
                  <a:cubicBezTo>
                    <a:pt x="2613" y="0"/>
                    <a:pt x="1761" y="608"/>
                    <a:pt x="1591" y="1605"/>
                  </a:cubicBezTo>
                  <a:cubicBezTo>
                    <a:pt x="664" y="1762"/>
                    <a:pt x="0" y="2567"/>
                    <a:pt x="0" y="3493"/>
                  </a:cubicBezTo>
                  <a:cubicBezTo>
                    <a:pt x="0" y="4489"/>
                    <a:pt x="752" y="5311"/>
                    <a:pt x="1748" y="5398"/>
                  </a:cubicBezTo>
                  <a:cubicBezTo>
                    <a:pt x="1806" y="5404"/>
                    <a:pt x="1863" y="5406"/>
                    <a:pt x="1920" y="5406"/>
                  </a:cubicBezTo>
                  <a:cubicBezTo>
                    <a:pt x="2845" y="5406"/>
                    <a:pt x="3645" y="4747"/>
                    <a:pt x="3793" y="3825"/>
                  </a:cubicBezTo>
                  <a:cubicBezTo>
                    <a:pt x="5332" y="3563"/>
                    <a:pt x="5944" y="1675"/>
                    <a:pt x="4842" y="574"/>
                  </a:cubicBezTo>
                  <a:cubicBezTo>
                    <a:pt x="4455" y="180"/>
                    <a:pt x="3970" y="0"/>
                    <a:pt x="3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11"/>
            <p:cNvSpPr/>
            <p:nvPr/>
          </p:nvSpPr>
          <p:spPr>
            <a:xfrm>
              <a:off x="7565181" y="4052841"/>
              <a:ext cx="84824" cy="15448"/>
            </a:xfrm>
            <a:custGeom>
              <a:rect b="b" l="l" r="r" t="t"/>
              <a:pathLst>
                <a:path extrusionOk="0" h="703" w="3860">
                  <a:moveTo>
                    <a:pt x="463" y="0"/>
                  </a:moveTo>
                  <a:cubicBezTo>
                    <a:pt x="1" y="0"/>
                    <a:pt x="1" y="702"/>
                    <a:pt x="463" y="702"/>
                  </a:cubicBezTo>
                  <a:cubicBezTo>
                    <a:pt x="474" y="702"/>
                    <a:pt x="485" y="702"/>
                    <a:pt x="496" y="701"/>
                  </a:cubicBezTo>
                  <a:lnTo>
                    <a:pt x="3381" y="701"/>
                  </a:lnTo>
                  <a:cubicBezTo>
                    <a:pt x="3392" y="702"/>
                    <a:pt x="3402" y="702"/>
                    <a:pt x="3413" y="702"/>
                  </a:cubicBezTo>
                  <a:cubicBezTo>
                    <a:pt x="3860" y="702"/>
                    <a:pt x="3860" y="0"/>
                    <a:pt x="3413" y="0"/>
                  </a:cubicBezTo>
                  <a:cubicBezTo>
                    <a:pt x="3402" y="0"/>
                    <a:pt x="3392" y="1"/>
                    <a:pt x="3381" y="2"/>
                  </a:cubicBezTo>
                  <a:lnTo>
                    <a:pt x="496" y="2"/>
                  </a:lnTo>
                  <a:cubicBezTo>
                    <a:pt x="485" y="1"/>
                    <a:pt x="474"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11"/>
            <p:cNvSpPr/>
            <p:nvPr/>
          </p:nvSpPr>
          <p:spPr>
            <a:xfrm>
              <a:off x="7565709" y="4083210"/>
              <a:ext cx="83769" cy="15778"/>
            </a:xfrm>
            <a:custGeom>
              <a:rect b="b" l="l" r="r" t="t"/>
              <a:pathLst>
                <a:path extrusionOk="0" h="718" w="3812">
                  <a:moveTo>
                    <a:pt x="472" y="1"/>
                  </a:moveTo>
                  <a:cubicBezTo>
                    <a:pt x="0" y="1"/>
                    <a:pt x="0" y="717"/>
                    <a:pt x="472" y="717"/>
                  </a:cubicBezTo>
                  <a:lnTo>
                    <a:pt x="3357" y="717"/>
                  </a:lnTo>
                  <a:cubicBezTo>
                    <a:pt x="3811" y="717"/>
                    <a:pt x="3811" y="1"/>
                    <a:pt x="33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11"/>
            <p:cNvSpPr/>
            <p:nvPr/>
          </p:nvSpPr>
          <p:spPr>
            <a:xfrm>
              <a:off x="7565181" y="4114283"/>
              <a:ext cx="53333" cy="15470"/>
            </a:xfrm>
            <a:custGeom>
              <a:rect b="b" l="l" r="r" t="t"/>
              <a:pathLst>
                <a:path extrusionOk="0" h="704" w="2427">
                  <a:moveTo>
                    <a:pt x="449" y="0"/>
                  </a:moveTo>
                  <a:cubicBezTo>
                    <a:pt x="0" y="0"/>
                    <a:pt x="5" y="703"/>
                    <a:pt x="464" y="703"/>
                  </a:cubicBezTo>
                  <a:cubicBezTo>
                    <a:pt x="475" y="703"/>
                    <a:pt x="485" y="703"/>
                    <a:pt x="496" y="702"/>
                  </a:cubicBezTo>
                  <a:lnTo>
                    <a:pt x="1930" y="702"/>
                  </a:lnTo>
                  <a:cubicBezTo>
                    <a:pt x="1941" y="703"/>
                    <a:pt x="1952" y="703"/>
                    <a:pt x="1962" y="703"/>
                  </a:cubicBezTo>
                  <a:cubicBezTo>
                    <a:pt x="2421" y="703"/>
                    <a:pt x="2426" y="0"/>
                    <a:pt x="1977" y="0"/>
                  </a:cubicBezTo>
                  <a:cubicBezTo>
                    <a:pt x="1962" y="0"/>
                    <a:pt x="1946" y="1"/>
                    <a:pt x="1930" y="3"/>
                  </a:cubicBezTo>
                  <a:lnTo>
                    <a:pt x="496" y="3"/>
                  </a:lnTo>
                  <a:cubicBezTo>
                    <a:pt x="480" y="1"/>
                    <a:pt x="464" y="0"/>
                    <a:pt x="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11"/>
            <p:cNvSpPr/>
            <p:nvPr/>
          </p:nvSpPr>
          <p:spPr>
            <a:xfrm>
              <a:off x="7565181" y="4144652"/>
              <a:ext cx="84824" cy="15470"/>
            </a:xfrm>
            <a:custGeom>
              <a:rect b="b" l="l" r="r" t="t"/>
              <a:pathLst>
                <a:path extrusionOk="0" h="704" w="3860">
                  <a:moveTo>
                    <a:pt x="464" y="1"/>
                  </a:moveTo>
                  <a:cubicBezTo>
                    <a:pt x="5" y="1"/>
                    <a:pt x="0" y="703"/>
                    <a:pt x="449" y="703"/>
                  </a:cubicBezTo>
                  <a:cubicBezTo>
                    <a:pt x="464" y="703"/>
                    <a:pt x="480" y="703"/>
                    <a:pt x="496" y="701"/>
                  </a:cubicBezTo>
                  <a:lnTo>
                    <a:pt x="3381" y="701"/>
                  </a:lnTo>
                  <a:cubicBezTo>
                    <a:pt x="3397" y="703"/>
                    <a:pt x="3412" y="703"/>
                    <a:pt x="3427" y="703"/>
                  </a:cubicBezTo>
                  <a:cubicBezTo>
                    <a:pt x="3860" y="703"/>
                    <a:pt x="3855" y="1"/>
                    <a:pt x="3412" y="1"/>
                  </a:cubicBezTo>
                  <a:cubicBezTo>
                    <a:pt x="3402" y="1"/>
                    <a:pt x="3392" y="1"/>
                    <a:pt x="3381" y="2"/>
                  </a:cubicBezTo>
                  <a:lnTo>
                    <a:pt x="496" y="2"/>
                  </a:lnTo>
                  <a:cubicBezTo>
                    <a:pt x="485" y="1"/>
                    <a:pt x="475"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11"/>
            <p:cNvSpPr/>
            <p:nvPr/>
          </p:nvSpPr>
          <p:spPr>
            <a:xfrm>
              <a:off x="7565709" y="4175417"/>
              <a:ext cx="83769" cy="15382"/>
            </a:xfrm>
            <a:custGeom>
              <a:rect b="b" l="l" r="r" t="t"/>
              <a:pathLst>
                <a:path extrusionOk="0" h="700" w="3812">
                  <a:moveTo>
                    <a:pt x="472" y="0"/>
                  </a:moveTo>
                  <a:cubicBezTo>
                    <a:pt x="0" y="0"/>
                    <a:pt x="0" y="699"/>
                    <a:pt x="472" y="699"/>
                  </a:cubicBezTo>
                  <a:lnTo>
                    <a:pt x="3357" y="699"/>
                  </a:lnTo>
                  <a:cubicBezTo>
                    <a:pt x="3811" y="699"/>
                    <a:pt x="3811" y="0"/>
                    <a:pt x="33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11"/>
            <p:cNvSpPr/>
            <p:nvPr/>
          </p:nvSpPr>
          <p:spPr>
            <a:xfrm>
              <a:off x="7565181" y="4206117"/>
              <a:ext cx="53311" cy="15448"/>
            </a:xfrm>
            <a:custGeom>
              <a:rect b="b" l="l" r="r" t="t"/>
              <a:pathLst>
                <a:path extrusionOk="0" h="703" w="2426">
                  <a:moveTo>
                    <a:pt x="463" y="1"/>
                  </a:moveTo>
                  <a:cubicBezTo>
                    <a:pt x="1" y="1"/>
                    <a:pt x="1" y="702"/>
                    <a:pt x="463" y="702"/>
                  </a:cubicBezTo>
                  <a:cubicBezTo>
                    <a:pt x="474" y="702"/>
                    <a:pt x="485" y="702"/>
                    <a:pt x="496" y="701"/>
                  </a:cubicBezTo>
                  <a:lnTo>
                    <a:pt x="1930" y="701"/>
                  </a:lnTo>
                  <a:cubicBezTo>
                    <a:pt x="1941" y="702"/>
                    <a:pt x="1952" y="702"/>
                    <a:pt x="1963" y="702"/>
                  </a:cubicBezTo>
                  <a:cubicBezTo>
                    <a:pt x="2426" y="702"/>
                    <a:pt x="2426" y="1"/>
                    <a:pt x="1963" y="1"/>
                  </a:cubicBezTo>
                  <a:cubicBezTo>
                    <a:pt x="1952" y="1"/>
                    <a:pt x="1941" y="1"/>
                    <a:pt x="1930" y="2"/>
                  </a:cubicBezTo>
                  <a:lnTo>
                    <a:pt x="496" y="2"/>
                  </a:lnTo>
                  <a:cubicBezTo>
                    <a:pt x="485" y="1"/>
                    <a:pt x="474"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3" name="Google Shape;3593;p111"/>
          <p:cNvGrpSpPr/>
          <p:nvPr/>
        </p:nvGrpSpPr>
        <p:grpSpPr>
          <a:xfrm>
            <a:off x="5974055" y="3758692"/>
            <a:ext cx="226996" cy="363246"/>
            <a:chOff x="6085187" y="3910355"/>
            <a:chExt cx="245109" cy="392232"/>
          </a:xfrm>
        </p:grpSpPr>
        <p:sp>
          <p:nvSpPr>
            <p:cNvPr id="3594" name="Google Shape;3594;p111"/>
            <p:cNvSpPr/>
            <p:nvPr/>
          </p:nvSpPr>
          <p:spPr>
            <a:xfrm>
              <a:off x="6085187" y="3910355"/>
              <a:ext cx="245109" cy="392232"/>
            </a:xfrm>
            <a:custGeom>
              <a:rect b="b" l="l" r="r" t="t"/>
              <a:pathLst>
                <a:path extrusionOk="0" h="17849" w="11154">
                  <a:moveTo>
                    <a:pt x="10105" y="699"/>
                  </a:moveTo>
                  <a:cubicBezTo>
                    <a:pt x="10297" y="699"/>
                    <a:pt x="10454" y="857"/>
                    <a:pt x="10454" y="1049"/>
                  </a:cubicBezTo>
                  <a:lnTo>
                    <a:pt x="10454" y="1399"/>
                  </a:lnTo>
                  <a:lnTo>
                    <a:pt x="7657" y="1399"/>
                  </a:lnTo>
                  <a:cubicBezTo>
                    <a:pt x="7465" y="1399"/>
                    <a:pt x="7308" y="1556"/>
                    <a:pt x="7308" y="1748"/>
                  </a:cubicBezTo>
                  <a:cubicBezTo>
                    <a:pt x="7308" y="1941"/>
                    <a:pt x="7150" y="2098"/>
                    <a:pt x="6975" y="2098"/>
                  </a:cubicBezTo>
                  <a:lnTo>
                    <a:pt x="4178" y="2098"/>
                  </a:lnTo>
                  <a:cubicBezTo>
                    <a:pt x="3986" y="2098"/>
                    <a:pt x="3829" y="1941"/>
                    <a:pt x="3829" y="1748"/>
                  </a:cubicBezTo>
                  <a:cubicBezTo>
                    <a:pt x="3829" y="1556"/>
                    <a:pt x="3671" y="1399"/>
                    <a:pt x="3479" y="1399"/>
                  </a:cubicBezTo>
                  <a:lnTo>
                    <a:pt x="682" y="1399"/>
                  </a:lnTo>
                  <a:lnTo>
                    <a:pt x="682" y="1049"/>
                  </a:lnTo>
                  <a:cubicBezTo>
                    <a:pt x="682" y="857"/>
                    <a:pt x="839" y="699"/>
                    <a:pt x="1032" y="699"/>
                  </a:cubicBezTo>
                  <a:close/>
                  <a:moveTo>
                    <a:pt x="10472" y="2098"/>
                  </a:moveTo>
                  <a:lnTo>
                    <a:pt x="10472" y="15768"/>
                  </a:lnTo>
                  <a:lnTo>
                    <a:pt x="682" y="15768"/>
                  </a:lnTo>
                  <a:lnTo>
                    <a:pt x="682" y="2098"/>
                  </a:lnTo>
                  <a:lnTo>
                    <a:pt x="3199" y="2098"/>
                  </a:lnTo>
                  <a:cubicBezTo>
                    <a:pt x="3339" y="2517"/>
                    <a:pt x="3741" y="2797"/>
                    <a:pt x="4178" y="2797"/>
                  </a:cubicBezTo>
                  <a:lnTo>
                    <a:pt x="6975" y="2797"/>
                  </a:lnTo>
                  <a:cubicBezTo>
                    <a:pt x="7412" y="2797"/>
                    <a:pt x="7815" y="2517"/>
                    <a:pt x="7954" y="2098"/>
                  </a:cubicBezTo>
                  <a:close/>
                  <a:moveTo>
                    <a:pt x="10454" y="16450"/>
                  </a:moveTo>
                  <a:lnTo>
                    <a:pt x="10454" y="16800"/>
                  </a:lnTo>
                  <a:cubicBezTo>
                    <a:pt x="10454" y="16992"/>
                    <a:pt x="10297" y="17149"/>
                    <a:pt x="10105" y="17149"/>
                  </a:cubicBezTo>
                  <a:lnTo>
                    <a:pt x="1032" y="17149"/>
                  </a:lnTo>
                  <a:cubicBezTo>
                    <a:pt x="839" y="17149"/>
                    <a:pt x="682" y="16992"/>
                    <a:pt x="682" y="16800"/>
                  </a:cubicBezTo>
                  <a:lnTo>
                    <a:pt x="682" y="16450"/>
                  </a:lnTo>
                  <a:close/>
                  <a:moveTo>
                    <a:pt x="1032" y="0"/>
                  </a:moveTo>
                  <a:cubicBezTo>
                    <a:pt x="455" y="0"/>
                    <a:pt x="0" y="472"/>
                    <a:pt x="0" y="1049"/>
                  </a:cubicBezTo>
                  <a:lnTo>
                    <a:pt x="0" y="16800"/>
                  </a:lnTo>
                  <a:cubicBezTo>
                    <a:pt x="0" y="17394"/>
                    <a:pt x="455" y="17849"/>
                    <a:pt x="1032" y="17849"/>
                  </a:cubicBezTo>
                  <a:lnTo>
                    <a:pt x="10105" y="17849"/>
                  </a:lnTo>
                  <a:cubicBezTo>
                    <a:pt x="10681" y="17849"/>
                    <a:pt x="11153" y="17394"/>
                    <a:pt x="11153" y="16800"/>
                  </a:cubicBezTo>
                  <a:lnTo>
                    <a:pt x="11153" y="1049"/>
                  </a:lnTo>
                  <a:cubicBezTo>
                    <a:pt x="11153" y="472"/>
                    <a:pt x="10681" y="0"/>
                    <a:pt x="10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11"/>
            <p:cNvSpPr/>
            <p:nvPr/>
          </p:nvSpPr>
          <p:spPr>
            <a:xfrm>
              <a:off x="6115535" y="3987158"/>
              <a:ext cx="184019" cy="254339"/>
            </a:xfrm>
            <a:custGeom>
              <a:rect b="b" l="l" r="r" t="t"/>
              <a:pathLst>
                <a:path extrusionOk="0" h="11574" w="8374">
                  <a:moveTo>
                    <a:pt x="7675" y="683"/>
                  </a:moveTo>
                  <a:lnTo>
                    <a:pt x="7675" y="10875"/>
                  </a:lnTo>
                  <a:lnTo>
                    <a:pt x="700" y="10875"/>
                  </a:lnTo>
                  <a:lnTo>
                    <a:pt x="700" y="683"/>
                  </a:lnTo>
                  <a:close/>
                  <a:moveTo>
                    <a:pt x="321" y="0"/>
                  </a:moveTo>
                  <a:cubicBezTo>
                    <a:pt x="142" y="0"/>
                    <a:pt x="0" y="151"/>
                    <a:pt x="0" y="333"/>
                  </a:cubicBezTo>
                  <a:lnTo>
                    <a:pt x="0" y="11224"/>
                  </a:lnTo>
                  <a:cubicBezTo>
                    <a:pt x="0" y="11417"/>
                    <a:pt x="158" y="11574"/>
                    <a:pt x="350" y="11574"/>
                  </a:cubicBezTo>
                  <a:lnTo>
                    <a:pt x="8024" y="11574"/>
                  </a:lnTo>
                  <a:cubicBezTo>
                    <a:pt x="8217" y="11574"/>
                    <a:pt x="8374" y="11417"/>
                    <a:pt x="8374" y="11224"/>
                  </a:cubicBezTo>
                  <a:lnTo>
                    <a:pt x="8374" y="333"/>
                  </a:lnTo>
                  <a:cubicBezTo>
                    <a:pt x="8374" y="141"/>
                    <a:pt x="8217" y="1"/>
                    <a:pt x="8024" y="1"/>
                  </a:cubicBezTo>
                  <a:lnTo>
                    <a:pt x="350" y="1"/>
                  </a:lnTo>
                  <a:cubicBezTo>
                    <a:pt x="340" y="0"/>
                    <a:pt x="330" y="0"/>
                    <a:pt x="3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11"/>
            <p:cNvSpPr/>
            <p:nvPr/>
          </p:nvSpPr>
          <p:spPr>
            <a:xfrm>
              <a:off x="6153947" y="4060554"/>
              <a:ext cx="107590" cy="107194"/>
            </a:xfrm>
            <a:custGeom>
              <a:rect b="b" l="l" r="r" t="t"/>
              <a:pathLst>
                <a:path extrusionOk="0" h="4878" w="4896">
                  <a:moveTo>
                    <a:pt x="2972" y="682"/>
                  </a:moveTo>
                  <a:lnTo>
                    <a:pt x="2972" y="1556"/>
                  </a:lnTo>
                  <a:cubicBezTo>
                    <a:pt x="2972" y="1748"/>
                    <a:pt x="3130" y="1906"/>
                    <a:pt x="3322" y="1906"/>
                  </a:cubicBezTo>
                  <a:lnTo>
                    <a:pt x="4196" y="1906"/>
                  </a:lnTo>
                  <a:lnTo>
                    <a:pt x="4196" y="2955"/>
                  </a:lnTo>
                  <a:lnTo>
                    <a:pt x="3322" y="2955"/>
                  </a:lnTo>
                  <a:cubicBezTo>
                    <a:pt x="3130" y="2955"/>
                    <a:pt x="2972" y="3112"/>
                    <a:pt x="2972" y="3304"/>
                  </a:cubicBezTo>
                  <a:lnTo>
                    <a:pt x="2972" y="4178"/>
                  </a:lnTo>
                  <a:lnTo>
                    <a:pt x="1923" y="4178"/>
                  </a:lnTo>
                  <a:lnTo>
                    <a:pt x="1923" y="3304"/>
                  </a:lnTo>
                  <a:cubicBezTo>
                    <a:pt x="1923" y="3112"/>
                    <a:pt x="1766" y="2955"/>
                    <a:pt x="1574" y="2955"/>
                  </a:cubicBezTo>
                  <a:lnTo>
                    <a:pt x="700" y="2955"/>
                  </a:lnTo>
                  <a:lnTo>
                    <a:pt x="700" y="1906"/>
                  </a:lnTo>
                  <a:lnTo>
                    <a:pt x="1574" y="1906"/>
                  </a:lnTo>
                  <a:cubicBezTo>
                    <a:pt x="1766" y="1906"/>
                    <a:pt x="1923" y="1766"/>
                    <a:pt x="1923" y="1556"/>
                  </a:cubicBezTo>
                  <a:lnTo>
                    <a:pt x="1923" y="682"/>
                  </a:lnTo>
                  <a:close/>
                  <a:moveTo>
                    <a:pt x="1574" y="0"/>
                  </a:moveTo>
                  <a:cubicBezTo>
                    <a:pt x="1382" y="0"/>
                    <a:pt x="1224" y="158"/>
                    <a:pt x="1224" y="332"/>
                  </a:cubicBezTo>
                  <a:lnTo>
                    <a:pt x="1224" y="1206"/>
                  </a:lnTo>
                  <a:lnTo>
                    <a:pt x="350" y="1206"/>
                  </a:lnTo>
                  <a:cubicBezTo>
                    <a:pt x="158" y="1224"/>
                    <a:pt x="1" y="1364"/>
                    <a:pt x="1" y="1556"/>
                  </a:cubicBezTo>
                  <a:lnTo>
                    <a:pt x="1" y="3304"/>
                  </a:lnTo>
                  <a:cubicBezTo>
                    <a:pt x="1" y="3497"/>
                    <a:pt x="158" y="3654"/>
                    <a:pt x="350" y="3654"/>
                  </a:cubicBezTo>
                  <a:lnTo>
                    <a:pt x="1224" y="3654"/>
                  </a:lnTo>
                  <a:lnTo>
                    <a:pt x="1224" y="4528"/>
                  </a:lnTo>
                  <a:cubicBezTo>
                    <a:pt x="1224" y="4720"/>
                    <a:pt x="1382" y="4878"/>
                    <a:pt x="1574" y="4878"/>
                  </a:cubicBezTo>
                  <a:lnTo>
                    <a:pt x="3322" y="4878"/>
                  </a:lnTo>
                  <a:cubicBezTo>
                    <a:pt x="3514" y="4878"/>
                    <a:pt x="3672" y="4720"/>
                    <a:pt x="3672" y="4528"/>
                  </a:cubicBezTo>
                  <a:lnTo>
                    <a:pt x="3672" y="3654"/>
                  </a:lnTo>
                  <a:lnTo>
                    <a:pt x="4546" y="3654"/>
                  </a:lnTo>
                  <a:cubicBezTo>
                    <a:pt x="4738" y="3654"/>
                    <a:pt x="4895" y="3497"/>
                    <a:pt x="4895" y="3304"/>
                  </a:cubicBezTo>
                  <a:lnTo>
                    <a:pt x="4895" y="1556"/>
                  </a:lnTo>
                  <a:cubicBezTo>
                    <a:pt x="4895" y="1381"/>
                    <a:pt x="4738" y="1224"/>
                    <a:pt x="4546" y="1206"/>
                  </a:cubicBezTo>
                  <a:lnTo>
                    <a:pt x="3672" y="1206"/>
                  </a:lnTo>
                  <a:lnTo>
                    <a:pt x="3672" y="332"/>
                  </a:lnTo>
                  <a:cubicBezTo>
                    <a:pt x="3672" y="158"/>
                    <a:pt x="3514" y="0"/>
                    <a:pt x="3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7" name="Google Shape;3597;p111"/>
          <p:cNvGrpSpPr/>
          <p:nvPr/>
        </p:nvGrpSpPr>
        <p:grpSpPr>
          <a:xfrm>
            <a:off x="5301310" y="3757980"/>
            <a:ext cx="344747" cy="363958"/>
            <a:chOff x="5358760" y="3909586"/>
            <a:chExt cx="372257" cy="393001"/>
          </a:xfrm>
        </p:grpSpPr>
        <p:sp>
          <p:nvSpPr>
            <p:cNvPr id="3598" name="Google Shape;3598;p111"/>
            <p:cNvSpPr/>
            <p:nvPr/>
          </p:nvSpPr>
          <p:spPr>
            <a:xfrm>
              <a:off x="5379878" y="4164650"/>
              <a:ext cx="349227" cy="137937"/>
            </a:xfrm>
            <a:custGeom>
              <a:rect b="b" l="l" r="r" t="t"/>
              <a:pathLst>
                <a:path extrusionOk="0" h="6277" w="15892">
                  <a:moveTo>
                    <a:pt x="7605" y="700"/>
                  </a:moveTo>
                  <a:lnTo>
                    <a:pt x="7605" y="5577"/>
                  </a:lnTo>
                  <a:lnTo>
                    <a:pt x="3060" y="5577"/>
                  </a:lnTo>
                  <a:cubicBezTo>
                    <a:pt x="1714" y="5577"/>
                    <a:pt x="630" y="4493"/>
                    <a:pt x="630" y="3147"/>
                  </a:cubicBezTo>
                  <a:cubicBezTo>
                    <a:pt x="630" y="1801"/>
                    <a:pt x="1714" y="700"/>
                    <a:pt x="3060" y="700"/>
                  </a:cubicBezTo>
                  <a:close/>
                  <a:moveTo>
                    <a:pt x="12832" y="700"/>
                  </a:moveTo>
                  <a:cubicBezTo>
                    <a:pt x="14178" y="700"/>
                    <a:pt x="15279" y="1801"/>
                    <a:pt x="15279" y="3147"/>
                  </a:cubicBezTo>
                  <a:cubicBezTo>
                    <a:pt x="15279" y="4493"/>
                    <a:pt x="14178" y="5577"/>
                    <a:pt x="12832" y="5577"/>
                  </a:cubicBezTo>
                  <a:lnTo>
                    <a:pt x="8304" y="5577"/>
                  </a:lnTo>
                  <a:lnTo>
                    <a:pt x="8304" y="700"/>
                  </a:lnTo>
                  <a:close/>
                  <a:moveTo>
                    <a:pt x="3060" y="1"/>
                  </a:moveTo>
                  <a:cubicBezTo>
                    <a:pt x="1364" y="53"/>
                    <a:pt x="1" y="1434"/>
                    <a:pt x="1" y="3147"/>
                  </a:cubicBezTo>
                  <a:cubicBezTo>
                    <a:pt x="1" y="4843"/>
                    <a:pt x="1364" y="6242"/>
                    <a:pt x="3060" y="6277"/>
                  </a:cubicBezTo>
                  <a:lnTo>
                    <a:pt x="12832" y="6277"/>
                  </a:lnTo>
                  <a:cubicBezTo>
                    <a:pt x="14528" y="6242"/>
                    <a:pt x="15891" y="4843"/>
                    <a:pt x="15891" y="3147"/>
                  </a:cubicBezTo>
                  <a:cubicBezTo>
                    <a:pt x="15891" y="1434"/>
                    <a:pt x="14528" y="53"/>
                    <a:pt x="128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11"/>
            <p:cNvSpPr/>
            <p:nvPr/>
          </p:nvSpPr>
          <p:spPr>
            <a:xfrm>
              <a:off x="5562358" y="3910355"/>
              <a:ext cx="168658" cy="229727"/>
            </a:xfrm>
            <a:custGeom>
              <a:rect b="b" l="l" r="r" t="t"/>
              <a:pathLst>
                <a:path extrusionOk="0" h="10454" w="7675">
                  <a:moveTo>
                    <a:pt x="3829" y="699"/>
                  </a:moveTo>
                  <a:cubicBezTo>
                    <a:pt x="4650" y="699"/>
                    <a:pt x="5419" y="1154"/>
                    <a:pt x="6014" y="1975"/>
                  </a:cubicBezTo>
                  <a:cubicBezTo>
                    <a:pt x="6591" y="2850"/>
                    <a:pt x="6923" y="3846"/>
                    <a:pt x="6958" y="4877"/>
                  </a:cubicBezTo>
                  <a:lnTo>
                    <a:pt x="700" y="4877"/>
                  </a:lnTo>
                  <a:cubicBezTo>
                    <a:pt x="734" y="3846"/>
                    <a:pt x="1067" y="2850"/>
                    <a:pt x="1644" y="1975"/>
                  </a:cubicBezTo>
                  <a:cubicBezTo>
                    <a:pt x="2238" y="1154"/>
                    <a:pt x="3007" y="699"/>
                    <a:pt x="3829" y="699"/>
                  </a:cubicBezTo>
                  <a:close/>
                  <a:moveTo>
                    <a:pt x="6958" y="5577"/>
                  </a:moveTo>
                  <a:cubicBezTo>
                    <a:pt x="6923" y="6608"/>
                    <a:pt x="6591" y="7622"/>
                    <a:pt x="6014" y="8479"/>
                  </a:cubicBezTo>
                  <a:cubicBezTo>
                    <a:pt x="5419" y="9300"/>
                    <a:pt x="4650" y="9755"/>
                    <a:pt x="3829" y="9755"/>
                  </a:cubicBezTo>
                  <a:cubicBezTo>
                    <a:pt x="3007" y="9755"/>
                    <a:pt x="2238" y="9300"/>
                    <a:pt x="1644" y="8479"/>
                  </a:cubicBezTo>
                  <a:cubicBezTo>
                    <a:pt x="1067" y="7622"/>
                    <a:pt x="734" y="6608"/>
                    <a:pt x="700" y="5577"/>
                  </a:cubicBezTo>
                  <a:close/>
                  <a:moveTo>
                    <a:pt x="3829" y="0"/>
                  </a:moveTo>
                  <a:cubicBezTo>
                    <a:pt x="1713" y="0"/>
                    <a:pt x="0" y="2343"/>
                    <a:pt x="0" y="5227"/>
                  </a:cubicBezTo>
                  <a:cubicBezTo>
                    <a:pt x="0" y="8111"/>
                    <a:pt x="1713" y="10454"/>
                    <a:pt x="3829" y="10454"/>
                  </a:cubicBezTo>
                  <a:cubicBezTo>
                    <a:pt x="5944" y="10454"/>
                    <a:pt x="7675" y="8111"/>
                    <a:pt x="7675" y="5227"/>
                  </a:cubicBezTo>
                  <a:cubicBezTo>
                    <a:pt x="7675" y="2343"/>
                    <a:pt x="5944" y="0"/>
                    <a:pt x="38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11"/>
            <p:cNvSpPr/>
            <p:nvPr/>
          </p:nvSpPr>
          <p:spPr>
            <a:xfrm>
              <a:off x="5358760" y="3909586"/>
              <a:ext cx="192479" cy="230496"/>
            </a:xfrm>
            <a:custGeom>
              <a:rect b="b" l="l" r="r" t="t"/>
              <a:pathLst>
                <a:path extrusionOk="0" h="10489" w="8759">
                  <a:moveTo>
                    <a:pt x="4367" y="725"/>
                  </a:moveTo>
                  <a:cubicBezTo>
                    <a:pt x="4558" y="725"/>
                    <a:pt x="4752" y="745"/>
                    <a:pt x="4947" y="787"/>
                  </a:cubicBezTo>
                  <a:cubicBezTo>
                    <a:pt x="6678" y="1154"/>
                    <a:pt x="7640" y="3024"/>
                    <a:pt x="6940" y="4633"/>
                  </a:cubicBezTo>
                  <a:cubicBezTo>
                    <a:pt x="6363" y="4021"/>
                    <a:pt x="5577" y="3636"/>
                    <a:pt x="4720" y="3549"/>
                  </a:cubicBezTo>
                  <a:lnTo>
                    <a:pt x="4720" y="1958"/>
                  </a:lnTo>
                  <a:cubicBezTo>
                    <a:pt x="4746" y="1705"/>
                    <a:pt x="4563" y="1578"/>
                    <a:pt x="4377" y="1578"/>
                  </a:cubicBezTo>
                  <a:cubicBezTo>
                    <a:pt x="4191" y="1578"/>
                    <a:pt x="4003" y="1705"/>
                    <a:pt x="4021" y="1958"/>
                  </a:cubicBezTo>
                  <a:lnTo>
                    <a:pt x="4021" y="3549"/>
                  </a:lnTo>
                  <a:cubicBezTo>
                    <a:pt x="3182" y="3636"/>
                    <a:pt x="2395" y="4021"/>
                    <a:pt x="1818" y="4633"/>
                  </a:cubicBezTo>
                  <a:cubicBezTo>
                    <a:pt x="1661" y="4283"/>
                    <a:pt x="1591" y="3898"/>
                    <a:pt x="1591" y="3514"/>
                  </a:cubicBezTo>
                  <a:cubicBezTo>
                    <a:pt x="1591" y="1948"/>
                    <a:pt x="2870" y="725"/>
                    <a:pt x="4367" y="725"/>
                  </a:cubicBezTo>
                  <a:close/>
                  <a:moveTo>
                    <a:pt x="4351" y="4210"/>
                  </a:moveTo>
                  <a:cubicBezTo>
                    <a:pt x="5789" y="4210"/>
                    <a:pt x="7168" y="5329"/>
                    <a:pt x="7168" y="7010"/>
                  </a:cubicBezTo>
                  <a:cubicBezTo>
                    <a:pt x="7168" y="8548"/>
                    <a:pt x="5909" y="9790"/>
                    <a:pt x="4371" y="9790"/>
                  </a:cubicBezTo>
                  <a:cubicBezTo>
                    <a:pt x="4363" y="9790"/>
                    <a:pt x="4356" y="9790"/>
                    <a:pt x="4349" y="9790"/>
                  </a:cubicBezTo>
                  <a:cubicBezTo>
                    <a:pt x="1881" y="9790"/>
                    <a:pt x="652" y="6795"/>
                    <a:pt x="2395" y="5035"/>
                  </a:cubicBezTo>
                  <a:cubicBezTo>
                    <a:pt x="2965" y="4465"/>
                    <a:pt x="3665" y="4210"/>
                    <a:pt x="4351" y="4210"/>
                  </a:cubicBezTo>
                  <a:close/>
                  <a:moveTo>
                    <a:pt x="4371" y="0"/>
                  </a:moveTo>
                  <a:cubicBezTo>
                    <a:pt x="1678" y="0"/>
                    <a:pt x="0" y="2937"/>
                    <a:pt x="1364" y="5262"/>
                  </a:cubicBezTo>
                  <a:cubicBezTo>
                    <a:pt x="18" y="7587"/>
                    <a:pt x="1696" y="10489"/>
                    <a:pt x="4371" y="10489"/>
                  </a:cubicBezTo>
                  <a:cubicBezTo>
                    <a:pt x="7063" y="10489"/>
                    <a:pt x="8741" y="7587"/>
                    <a:pt x="7395" y="5262"/>
                  </a:cubicBezTo>
                  <a:cubicBezTo>
                    <a:pt x="8758" y="2937"/>
                    <a:pt x="7080" y="0"/>
                    <a:pt x="43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11"/>
            <p:cNvSpPr/>
            <p:nvPr/>
          </p:nvSpPr>
          <p:spPr>
            <a:xfrm>
              <a:off x="5409698" y="4055917"/>
              <a:ext cx="90581" cy="15426"/>
            </a:xfrm>
            <a:custGeom>
              <a:rect b="b" l="l" r="r" t="t"/>
              <a:pathLst>
                <a:path extrusionOk="0" h="702" w="4122">
                  <a:moveTo>
                    <a:pt x="464" y="0"/>
                  </a:moveTo>
                  <a:cubicBezTo>
                    <a:pt x="1" y="0"/>
                    <a:pt x="1" y="702"/>
                    <a:pt x="464" y="702"/>
                  </a:cubicBezTo>
                  <a:cubicBezTo>
                    <a:pt x="474" y="702"/>
                    <a:pt x="485" y="702"/>
                    <a:pt x="497" y="701"/>
                  </a:cubicBezTo>
                  <a:lnTo>
                    <a:pt x="3626" y="701"/>
                  </a:lnTo>
                  <a:cubicBezTo>
                    <a:pt x="3637" y="702"/>
                    <a:pt x="3648" y="702"/>
                    <a:pt x="3659" y="702"/>
                  </a:cubicBezTo>
                  <a:cubicBezTo>
                    <a:pt x="4122" y="702"/>
                    <a:pt x="4122" y="0"/>
                    <a:pt x="3659" y="0"/>
                  </a:cubicBezTo>
                  <a:cubicBezTo>
                    <a:pt x="3648" y="0"/>
                    <a:pt x="3637" y="1"/>
                    <a:pt x="3626" y="2"/>
                  </a:cubicBezTo>
                  <a:lnTo>
                    <a:pt x="497" y="2"/>
                  </a:lnTo>
                  <a:cubicBezTo>
                    <a:pt x="485" y="1"/>
                    <a:pt x="474" y="0"/>
                    <a:pt x="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111"/>
          <p:cNvGrpSpPr/>
          <p:nvPr/>
        </p:nvGrpSpPr>
        <p:grpSpPr>
          <a:xfrm>
            <a:off x="4693302" y="3758692"/>
            <a:ext cx="387810" cy="363103"/>
            <a:chOff x="4702235" y="3910355"/>
            <a:chExt cx="418756" cy="392078"/>
          </a:xfrm>
        </p:grpSpPr>
        <p:sp>
          <p:nvSpPr>
            <p:cNvPr id="3603" name="Google Shape;3603;p111"/>
            <p:cNvSpPr/>
            <p:nvPr/>
          </p:nvSpPr>
          <p:spPr>
            <a:xfrm>
              <a:off x="4702235" y="3910355"/>
              <a:ext cx="418756" cy="392078"/>
            </a:xfrm>
            <a:custGeom>
              <a:rect b="b" l="l" r="r" t="t"/>
              <a:pathLst>
                <a:path extrusionOk="0" h="17842" w="19056">
                  <a:moveTo>
                    <a:pt x="5647" y="11415"/>
                  </a:moveTo>
                  <a:cubicBezTo>
                    <a:pt x="5927" y="11748"/>
                    <a:pt x="6241" y="12062"/>
                    <a:pt x="6574" y="12359"/>
                  </a:cubicBezTo>
                  <a:lnTo>
                    <a:pt x="5734" y="13251"/>
                  </a:lnTo>
                  <a:lnTo>
                    <a:pt x="4755" y="12254"/>
                  </a:lnTo>
                  <a:lnTo>
                    <a:pt x="5647" y="11415"/>
                  </a:lnTo>
                  <a:close/>
                  <a:moveTo>
                    <a:pt x="10973" y="678"/>
                  </a:moveTo>
                  <a:cubicBezTo>
                    <a:pt x="14200" y="678"/>
                    <a:pt x="17290" y="3190"/>
                    <a:pt x="17290" y="6975"/>
                  </a:cubicBezTo>
                  <a:cubicBezTo>
                    <a:pt x="17290" y="10436"/>
                    <a:pt x="14493" y="13233"/>
                    <a:pt x="11014" y="13251"/>
                  </a:cubicBezTo>
                  <a:cubicBezTo>
                    <a:pt x="5420" y="13251"/>
                    <a:pt x="2623" y="6486"/>
                    <a:pt x="6574" y="2535"/>
                  </a:cubicBezTo>
                  <a:cubicBezTo>
                    <a:pt x="7857" y="1252"/>
                    <a:pt x="9431" y="678"/>
                    <a:pt x="10973" y="678"/>
                  </a:cubicBezTo>
                  <a:close/>
                  <a:moveTo>
                    <a:pt x="4249" y="12744"/>
                  </a:moveTo>
                  <a:lnTo>
                    <a:pt x="5262" y="13758"/>
                  </a:lnTo>
                  <a:lnTo>
                    <a:pt x="2238" y="16922"/>
                  </a:lnTo>
                  <a:cubicBezTo>
                    <a:pt x="2059" y="17101"/>
                    <a:pt x="1859" y="17176"/>
                    <a:pt x="1666" y="17176"/>
                  </a:cubicBezTo>
                  <a:cubicBezTo>
                    <a:pt x="1030" y="17176"/>
                    <a:pt x="481" y="16359"/>
                    <a:pt x="1084" y="15768"/>
                  </a:cubicBezTo>
                  <a:lnTo>
                    <a:pt x="4249" y="12744"/>
                  </a:lnTo>
                  <a:close/>
                  <a:moveTo>
                    <a:pt x="11014" y="0"/>
                  </a:moveTo>
                  <a:cubicBezTo>
                    <a:pt x="5455" y="0"/>
                    <a:pt x="2133" y="6206"/>
                    <a:pt x="5227" y="10856"/>
                  </a:cubicBezTo>
                  <a:lnTo>
                    <a:pt x="595" y="15261"/>
                  </a:lnTo>
                  <a:cubicBezTo>
                    <a:pt x="1" y="15856"/>
                    <a:pt x="1" y="16817"/>
                    <a:pt x="595" y="17394"/>
                  </a:cubicBezTo>
                  <a:cubicBezTo>
                    <a:pt x="894" y="17693"/>
                    <a:pt x="1287" y="17842"/>
                    <a:pt x="1679" y="17842"/>
                  </a:cubicBezTo>
                  <a:cubicBezTo>
                    <a:pt x="2065" y="17842"/>
                    <a:pt x="2450" y="17698"/>
                    <a:pt x="2745" y="17411"/>
                  </a:cubicBezTo>
                  <a:lnTo>
                    <a:pt x="7150" y="12761"/>
                  </a:lnTo>
                  <a:cubicBezTo>
                    <a:pt x="8354" y="13569"/>
                    <a:pt x="9693" y="13945"/>
                    <a:pt x="11010" y="13945"/>
                  </a:cubicBezTo>
                  <a:cubicBezTo>
                    <a:pt x="13938" y="13945"/>
                    <a:pt x="16751" y="12085"/>
                    <a:pt x="17692" y="8985"/>
                  </a:cubicBezTo>
                  <a:cubicBezTo>
                    <a:pt x="19055" y="4510"/>
                    <a:pt x="15699" y="0"/>
                    <a:pt x="110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11"/>
            <p:cNvSpPr/>
            <p:nvPr/>
          </p:nvSpPr>
          <p:spPr>
            <a:xfrm>
              <a:off x="4780224" y="3941076"/>
              <a:ext cx="286972" cy="245483"/>
            </a:xfrm>
            <a:custGeom>
              <a:rect b="b" l="l" r="r" t="t"/>
              <a:pathLst>
                <a:path extrusionOk="0" h="11171" w="13059">
                  <a:moveTo>
                    <a:pt x="7435" y="685"/>
                  </a:moveTo>
                  <a:cubicBezTo>
                    <a:pt x="9948" y="685"/>
                    <a:pt x="12360" y="2630"/>
                    <a:pt x="12360" y="5577"/>
                  </a:cubicBezTo>
                  <a:cubicBezTo>
                    <a:pt x="12342" y="8269"/>
                    <a:pt x="10157" y="10454"/>
                    <a:pt x="7465" y="10454"/>
                  </a:cubicBezTo>
                  <a:cubicBezTo>
                    <a:pt x="3129" y="10454"/>
                    <a:pt x="944" y="5193"/>
                    <a:pt x="4021" y="2116"/>
                  </a:cubicBezTo>
                  <a:cubicBezTo>
                    <a:pt x="5015" y="1128"/>
                    <a:pt x="6236" y="685"/>
                    <a:pt x="7435" y="685"/>
                  </a:cubicBezTo>
                  <a:close/>
                  <a:moveTo>
                    <a:pt x="7465" y="1"/>
                  </a:moveTo>
                  <a:cubicBezTo>
                    <a:pt x="2500" y="1"/>
                    <a:pt x="0" y="6014"/>
                    <a:pt x="3531" y="9528"/>
                  </a:cubicBezTo>
                  <a:cubicBezTo>
                    <a:pt x="4666" y="10663"/>
                    <a:pt x="6061" y="11170"/>
                    <a:pt x="7431" y="11170"/>
                  </a:cubicBezTo>
                  <a:cubicBezTo>
                    <a:pt x="10302" y="11170"/>
                    <a:pt x="13059" y="8939"/>
                    <a:pt x="13059" y="5577"/>
                  </a:cubicBezTo>
                  <a:cubicBezTo>
                    <a:pt x="13041" y="2500"/>
                    <a:pt x="10559" y="1"/>
                    <a:pt x="7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11"/>
            <p:cNvSpPr/>
            <p:nvPr/>
          </p:nvSpPr>
          <p:spPr>
            <a:xfrm>
              <a:off x="4849709" y="3979400"/>
              <a:ext cx="104557" cy="91064"/>
            </a:xfrm>
            <a:custGeom>
              <a:rect b="b" l="l" r="r" t="t"/>
              <a:pathLst>
                <a:path extrusionOk="0" h="4144" w="4758">
                  <a:moveTo>
                    <a:pt x="3409" y="682"/>
                  </a:moveTo>
                  <a:cubicBezTo>
                    <a:pt x="3815" y="682"/>
                    <a:pt x="4167" y="1202"/>
                    <a:pt x="3778" y="1578"/>
                  </a:cubicBezTo>
                  <a:lnTo>
                    <a:pt x="3796" y="1578"/>
                  </a:lnTo>
                  <a:lnTo>
                    <a:pt x="3167" y="2207"/>
                  </a:lnTo>
                  <a:lnTo>
                    <a:pt x="2432" y="1456"/>
                  </a:lnTo>
                  <a:lnTo>
                    <a:pt x="3044" y="844"/>
                  </a:lnTo>
                  <a:cubicBezTo>
                    <a:pt x="3158" y="730"/>
                    <a:pt x="3286" y="682"/>
                    <a:pt x="3409" y="682"/>
                  </a:cubicBezTo>
                  <a:close/>
                  <a:moveTo>
                    <a:pt x="1943" y="1963"/>
                  </a:moveTo>
                  <a:lnTo>
                    <a:pt x="2677" y="2697"/>
                  </a:lnTo>
                  <a:lnTo>
                    <a:pt x="2065" y="3309"/>
                  </a:lnTo>
                  <a:cubicBezTo>
                    <a:pt x="1951" y="3422"/>
                    <a:pt x="1824" y="3470"/>
                    <a:pt x="1701" y="3470"/>
                  </a:cubicBezTo>
                  <a:cubicBezTo>
                    <a:pt x="1294" y="3470"/>
                    <a:pt x="942" y="2950"/>
                    <a:pt x="1331" y="2574"/>
                  </a:cubicBezTo>
                  <a:lnTo>
                    <a:pt x="1943" y="1963"/>
                  </a:lnTo>
                  <a:close/>
                  <a:moveTo>
                    <a:pt x="3420" y="0"/>
                  </a:moveTo>
                  <a:cubicBezTo>
                    <a:pt x="3105" y="0"/>
                    <a:pt x="2791" y="118"/>
                    <a:pt x="2555" y="354"/>
                  </a:cubicBezTo>
                  <a:lnTo>
                    <a:pt x="824" y="2085"/>
                  </a:lnTo>
                  <a:cubicBezTo>
                    <a:pt x="0" y="2963"/>
                    <a:pt x="793" y="4143"/>
                    <a:pt x="1729" y="4143"/>
                  </a:cubicBezTo>
                  <a:cubicBezTo>
                    <a:pt x="2004" y="4143"/>
                    <a:pt x="2292" y="4041"/>
                    <a:pt x="2555" y="3798"/>
                  </a:cubicBezTo>
                  <a:lnTo>
                    <a:pt x="4285" y="2085"/>
                  </a:lnTo>
                  <a:cubicBezTo>
                    <a:pt x="4757" y="1596"/>
                    <a:pt x="4757" y="826"/>
                    <a:pt x="4285" y="354"/>
                  </a:cubicBezTo>
                  <a:cubicBezTo>
                    <a:pt x="4049" y="118"/>
                    <a:pt x="3735" y="0"/>
                    <a:pt x="34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11"/>
            <p:cNvSpPr/>
            <p:nvPr/>
          </p:nvSpPr>
          <p:spPr>
            <a:xfrm>
              <a:off x="4897768" y="4028998"/>
              <a:ext cx="142552" cy="119083"/>
            </a:xfrm>
            <a:custGeom>
              <a:rect b="b" l="l" r="r" t="t"/>
              <a:pathLst>
                <a:path extrusionOk="0" h="5419" w="6487">
                  <a:moveTo>
                    <a:pt x="4053" y="705"/>
                  </a:moveTo>
                  <a:cubicBezTo>
                    <a:pt x="4254" y="705"/>
                    <a:pt x="4460" y="754"/>
                    <a:pt x="4651" y="859"/>
                  </a:cubicBezTo>
                  <a:cubicBezTo>
                    <a:pt x="5350" y="1261"/>
                    <a:pt x="5472" y="2223"/>
                    <a:pt x="4913" y="2782"/>
                  </a:cubicBezTo>
                  <a:cubicBezTo>
                    <a:pt x="4755" y="2940"/>
                    <a:pt x="4563" y="3062"/>
                    <a:pt x="4353" y="3114"/>
                  </a:cubicBezTo>
                  <a:cubicBezTo>
                    <a:pt x="4301" y="2852"/>
                    <a:pt x="4196" y="2625"/>
                    <a:pt x="4056" y="2415"/>
                  </a:cubicBezTo>
                  <a:lnTo>
                    <a:pt x="4283" y="2170"/>
                  </a:lnTo>
                  <a:cubicBezTo>
                    <a:pt x="4513" y="1914"/>
                    <a:pt x="4294" y="1585"/>
                    <a:pt x="4030" y="1585"/>
                  </a:cubicBezTo>
                  <a:cubicBezTo>
                    <a:pt x="3952" y="1585"/>
                    <a:pt x="3870" y="1613"/>
                    <a:pt x="3794" y="1681"/>
                  </a:cubicBezTo>
                  <a:lnTo>
                    <a:pt x="3567" y="1908"/>
                  </a:lnTo>
                  <a:cubicBezTo>
                    <a:pt x="3339" y="1768"/>
                    <a:pt x="3112" y="1664"/>
                    <a:pt x="2867" y="1611"/>
                  </a:cubicBezTo>
                  <a:cubicBezTo>
                    <a:pt x="3007" y="1052"/>
                    <a:pt x="3516" y="705"/>
                    <a:pt x="4053" y="705"/>
                  </a:cubicBezTo>
                  <a:close/>
                  <a:moveTo>
                    <a:pt x="2473" y="2275"/>
                  </a:moveTo>
                  <a:cubicBezTo>
                    <a:pt x="2834" y="2275"/>
                    <a:pt x="3198" y="2431"/>
                    <a:pt x="3444" y="2765"/>
                  </a:cubicBezTo>
                  <a:cubicBezTo>
                    <a:pt x="4039" y="3569"/>
                    <a:pt x="3462" y="4723"/>
                    <a:pt x="2465" y="4723"/>
                  </a:cubicBezTo>
                  <a:cubicBezTo>
                    <a:pt x="1924" y="4723"/>
                    <a:pt x="1452" y="4356"/>
                    <a:pt x="1294" y="3849"/>
                  </a:cubicBezTo>
                  <a:lnTo>
                    <a:pt x="2465" y="3849"/>
                  </a:lnTo>
                  <a:cubicBezTo>
                    <a:pt x="2937" y="3849"/>
                    <a:pt x="2937" y="3149"/>
                    <a:pt x="2465" y="3149"/>
                  </a:cubicBezTo>
                  <a:lnTo>
                    <a:pt x="1294" y="3149"/>
                  </a:lnTo>
                  <a:cubicBezTo>
                    <a:pt x="1458" y="2587"/>
                    <a:pt x="1963" y="2275"/>
                    <a:pt x="2473" y="2275"/>
                  </a:cubicBezTo>
                  <a:close/>
                  <a:moveTo>
                    <a:pt x="4059" y="1"/>
                  </a:moveTo>
                  <a:cubicBezTo>
                    <a:pt x="3178" y="1"/>
                    <a:pt x="2321" y="605"/>
                    <a:pt x="2151" y="1594"/>
                  </a:cubicBezTo>
                  <a:cubicBezTo>
                    <a:pt x="612" y="1856"/>
                    <a:pt x="1" y="3744"/>
                    <a:pt x="1102" y="4845"/>
                  </a:cubicBezTo>
                  <a:cubicBezTo>
                    <a:pt x="1490" y="5239"/>
                    <a:pt x="1975" y="5418"/>
                    <a:pt x="2452" y="5418"/>
                  </a:cubicBezTo>
                  <a:cubicBezTo>
                    <a:pt x="3331" y="5418"/>
                    <a:pt x="4183" y="4811"/>
                    <a:pt x="4353" y="3814"/>
                  </a:cubicBezTo>
                  <a:cubicBezTo>
                    <a:pt x="5892" y="3552"/>
                    <a:pt x="6486" y="1664"/>
                    <a:pt x="5385" y="562"/>
                  </a:cubicBezTo>
                  <a:lnTo>
                    <a:pt x="5402" y="562"/>
                  </a:lnTo>
                  <a:cubicBezTo>
                    <a:pt x="5017" y="177"/>
                    <a:pt x="4534" y="1"/>
                    <a:pt x="40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111"/>
          <p:cNvGrpSpPr/>
          <p:nvPr/>
        </p:nvGrpSpPr>
        <p:grpSpPr>
          <a:xfrm>
            <a:off x="4109492" y="3758652"/>
            <a:ext cx="326268" cy="363287"/>
            <a:chOff x="4071838" y="3910311"/>
            <a:chExt cx="352303" cy="392276"/>
          </a:xfrm>
        </p:grpSpPr>
        <p:sp>
          <p:nvSpPr>
            <p:cNvPr id="3608" name="Google Shape;3608;p111"/>
            <p:cNvSpPr/>
            <p:nvPr/>
          </p:nvSpPr>
          <p:spPr>
            <a:xfrm>
              <a:off x="4071838" y="3910311"/>
              <a:ext cx="352303" cy="392276"/>
            </a:xfrm>
            <a:custGeom>
              <a:rect b="b" l="l" r="r" t="t"/>
              <a:pathLst>
                <a:path extrusionOk="0" h="17851" w="16032">
                  <a:moveTo>
                    <a:pt x="11521" y="719"/>
                  </a:moveTo>
                  <a:cubicBezTo>
                    <a:pt x="11696" y="2747"/>
                    <a:pt x="13304" y="4355"/>
                    <a:pt x="15349" y="4530"/>
                  </a:cubicBezTo>
                  <a:cubicBezTo>
                    <a:pt x="15314" y="10104"/>
                    <a:pt x="14336" y="15416"/>
                    <a:pt x="8033" y="17149"/>
                  </a:cubicBezTo>
                  <a:lnTo>
                    <a:pt x="8033" y="17149"/>
                  </a:lnTo>
                  <a:cubicBezTo>
                    <a:pt x="1730" y="15398"/>
                    <a:pt x="752" y="10086"/>
                    <a:pt x="717" y="4512"/>
                  </a:cubicBezTo>
                  <a:cubicBezTo>
                    <a:pt x="2745" y="4337"/>
                    <a:pt x="4354" y="2729"/>
                    <a:pt x="4528" y="719"/>
                  </a:cubicBezTo>
                  <a:close/>
                  <a:moveTo>
                    <a:pt x="4167" y="1"/>
                  </a:moveTo>
                  <a:cubicBezTo>
                    <a:pt x="3988" y="1"/>
                    <a:pt x="3847" y="152"/>
                    <a:pt x="3847" y="334"/>
                  </a:cubicBezTo>
                  <a:cubicBezTo>
                    <a:pt x="3847" y="2275"/>
                    <a:pt x="2291" y="3830"/>
                    <a:pt x="350" y="3830"/>
                  </a:cubicBezTo>
                  <a:cubicBezTo>
                    <a:pt x="158" y="3830"/>
                    <a:pt x="1" y="3988"/>
                    <a:pt x="1" y="4180"/>
                  </a:cubicBezTo>
                  <a:cubicBezTo>
                    <a:pt x="1" y="6680"/>
                    <a:pt x="158" y="9879"/>
                    <a:pt x="1364" y="12519"/>
                  </a:cubicBezTo>
                  <a:cubicBezTo>
                    <a:pt x="1924" y="13760"/>
                    <a:pt x="2728" y="14879"/>
                    <a:pt x="3759" y="15770"/>
                  </a:cubicBezTo>
                  <a:cubicBezTo>
                    <a:pt x="4983" y="16749"/>
                    <a:pt x="6399" y="17466"/>
                    <a:pt x="7920" y="17851"/>
                  </a:cubicBezTo>
                  <a:lnTo>
                    <a:pt x="8095" y="17851"/>
                  </a:lnTo>
                  <a:cubicBezTo>
                    <a:pt x="9615" y="17466"/>
                    <a:pt x="11031" y="16749"/>
                    <a:pt x="12255" y="15770"/>
                  </a:cubicBezTo>
                  <a:cubicBezTo>
                    <a:pt x="13286" y="14879"/>
                    <a:pt x="14108" y="13760"/>
                    <a:pt x="14668" y="12519"/>
                  </a:cubicBezTo>
                  <a:cubicBezTo>
                    <a:pt x="15874" y="9879"/>
                    <a:pt x="16031" y="6680"/>
                    <a:pt x="16031" y="4180"/>
                  </a:cubicBezTo>
                  <a:cubicBezTo>
                    <a:pt x="16031" y="3988"/>
                    <a:pt x="15874" y="3830"/>
                    <a:pt x="15681" y="3830"/>
                  </a:cubicBezTo>
                  <a:lnTo>
                    <a:pt x="15716" y="3830"/>
                  </a:lnTo>
                  <a:cubicBezTo>
                    <a:pt x="13793" y="3830"/>
                    <a:pt x="12220" y="2275"/>
                    <a:pt x="12220" y="334"/>
                  </a:cubicBezTo>
                  <a:cubicBezTo>
                    <a:pt x="12220" y="142"/>
                    <a:pt x="12063" y="2"/>
                    <a:pt x="11871" y="2"/>
                  </a:cubicBezTo>
                  <a:lnTo>
                    <a:pt x="4196" y="2"/>
                  </a:lnTo>
                  <a:cubicBezTo>
                    <a:pt x="4186" y="1"/>
                    <a:pt x="4177" y="1"/>
                    <a:pt x="4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11"/>
            <p:cNvSpPr/>
            <p:nvPr/>
          </p:nvSpPr>
          <p:spPr>
            <a:xfrm>
              <a:off x="4110646" y="3948767"/>
              <a:ext cx="275457" cy="314243"/>
            </a:xfrm>
            <a:custGeom>
              <a:rect b="b" l="l" r="r" t="t"/>
              <a:pathLst>
                <a:path extrusionOk="0" h="14300" w="12535">
                  <a:moveTo>
                    <a:pt x="8391" y="699"/>
                  </a:moveTo>
                  <a:cubicBezTo>
                    <a:pt x="9003" y="2273"/>
                    <a:pt x="10244" y="3531"/>
                    <a:pt x="11818" y="4143"/>
                  </a:cubicBezTo>
                  <a:cubicBezTo>
                    <a:pt x="11695" y="7045"/>
                    <a:pt x="11188" y="9125"/>
                    <a:pt x="10244" y="10646"/>
                  </a:cubicBezTo>
                  <a:cubicBezTo>
                    <a:pt x="9370" y="12045"/>
                    <a:pt x="8059" y="13006"/>
                    <a:pt x="6276" y="13583"/>
                  </a:cubicBezTo>
                  <a:cubicBezTo>
                    <a:pt x="4476" y="13006"/>
                    <a:pt x="3182" y="12045"/>
                    <a:pt x="2308" y="10646"/>
                  </a:cubicBezTo>
                  <a:cubicBezTo>
                    <a:pt x="1346" y="9108"/>
                    <a:pt x="839" y="7045"/>
                    <a:pt x="717" y="4143"/>
                  </a:cubicBezTo>
                  <a:cubicBezTo>
                    <a:pt x="2308" y="3531"/>
                    <a:pt x="3549" y="2273"/>
                    <a:pt x="4143" y="699"/>
                  </a:cubicBezTo>
                  <a:close/>
                  <a:moveTo>
                    <a:pt x="3899" y="0"/>
                  </a:moveTo>
                  <a:cubicBezTo>
                    <a:pt x="3741" y="0"/>
                    <a:pt x="3619" y="88"/>
                    <a:pt x="3566" y="227"/>
                  </a:cubicBezTo>
                  <a:cubicBezTo>
                    <a:pt x="3042" y="1801"/>
                    <a:pt x="1818" y="3042"/>
                    <a:pt x="245" y="3566"/>
                  </a:cubicBezTo>
                  <a:cubicBezTo>
                    <a:pt x="105" y="3619"/>
                    <a:pt x="0" y="3759"/>
                    <a:pt x="18" y="3916"/>
                  </a:cubicBezTo>
                  <a:cubicBezTo>
                    <a:pt x="123" y="7080"/>
                    <a:pt x="665" y="9335"/>
                    <a:pt x="1713" y="11013"/>
                  </a:cubicBezTo>
                  <a:cubicBezTo>
                    <a:pt x="2692" y="12587"/>
                    <a:pt x="4143" y="13653"/>
                    <a:pt x="6171" y="14282"/>
                  </a:cubicBezTo>
                  <a:cubicBezTo>
                    <a:pt x="6206" y="14282"/>
                    <a:pt x="6241" y="14300"/>
                    <a:pt x="6276" y="14300"/>
                  </a:cubicBezTo>
                  <a:cubicBezTo>
                    <a:pt x="6311" y="14300"/>
                    <a:pt x="6346" y="14282"/>
                    <a:pt x="6381" y="14282"/>
                  </a:cubicBezTo>
                  <a:cubicBezTo>
                    <a:pt x="8391" y="13653"/>
                    <a:pt x="9842" y="12587"/>
                    <a:pt x="10821" y="11013"/>
                  </a:cubicBezTo>
                  <a:cubicBezTo>
                    <a:pt x="11870" y="9335"/>
                    <a:pt x="12412" y="7080"/>
                    <a:pt x="12517" y="3916"/>
                  </a:cubicBezTo>
                  <a:cubicBezTo>
                    <a:pt x="12534" y="3759"/>
                    <a:pt x="12430" y="3619"/>
                    <a:pt x="12290" y="3566"/>
                  </a:cubicBezTo>
                  <a:cubicBezTo>
                    <a:pt x="10716" y="3042"/>
                    <a:pt x="9493" y="1801"/>
                    <a:pt x="8968" y="227"/>
                  </a:cubicBezTo>
                  <a:cubicBezTo>
                    <a:pt x="8933" y="88"/>
                    <a:pt x="8793" y="0"/>
                    <a:pt x="86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11"/>
            <p:cNvSpPr/>
            <p:nvPr/>
          </p:nvSpPr>
          <p:spPr>
            <a:xfrm>
              <a:off x="4161342" y="4021373"/>
              <a:ext cx="96844" cy="91548"/>
            </a:xfrm>
            <a:custGeom>
              <a:rect b="b" l="l" r="r" t="t"/>
              <a:pathLst>
                <a:path extrusionOk="0" h="4166" w="4407">
                  <a:moveTo>
                    <a:pt x="3073" y="695"/>
                  </a:moveTo>
                  <a:cubicBezTo>
                    <a:pt x="3475" y="695"/>
                    <a:pt x="3820" y="1215"/>
                    <a:pt x="3445" y="1591"/>
                  </a:cubicBezTo>
                  <a:lnTo>
                    <a:pt x="2833" y="2220"/>
                  </a:lnTo>
                  <a:lnTo>
                    <a:pt x="2081" y="1469"/>
                  </a:lnTo>
                  <a:lnTo>
                    <a:pt x="2710" y="857"/>
                  </a:lnTo>
                  <a:cubicBezTo>
                    <a:pt x="2824" y="743"/>
                    <a:pt x="2951" y="695"/>
                    <a:pt x="3073" y="695"/>
                  </a:cubicBezTo>
                  <a:close/>
                  <a:moveTo>
                    <a:pt x="1592" y="1958"/>
                  </a:moveTo>
                  <a:lnTo>
                    <a:pt x="2326" y="2710"/>
                  </a:lnTo>
                  <a:lnTo>
                    <a:pt x="1714" y="3322"/>
                  </a:lnTo>
                  <a:cubicBezTo>
                    <a:pt x="1609" y="3418"/>
                    <a:pt x="1478" y="3466"/>
                    <a:pt x="1347" y="3466"/>
                  </a:cubicBezTo>
                  <a:cubicBezTo>
                    <a:pt x="1216" y="3466"/>
                    <a:pt x="1085" y="3418"/>
                    <a:pt x="980" y="3322"/>
                  </a:cubicBezTo>
                  <a:cubicBezTo>
                    <a:pt x="770" y="3112"/>
                    <a:pt x="770" y="2780"/>
                    <a:pt x="980" y="2570"/>
                  </a:cubicBezTo>
                  <a:lnTo>
                    <a:pt x="1592" y="1958"/>
                  </a:lnTo>
                  <a:close/>
                  <a:moveTo>
                    <a:pt x="3075" y="0"/>
                  </a:moveTo>
                  <a:cubicBezTo>
                    <a:pt x="2763" y="0"/>
                    <a:pt x="2448" y="123"/>
                    <a:pt x="2203" y="367"/>
                  </a:cubicBezTo>
                  <a:lnTo>
                    <a:pt x="490" y="2080"/>
                  </a:lnTo>
                  <a:cubicBezTo>
                    <a:pt x="1" y="2570"/>
                    <a:pt x="1" y="3339"/>
                    <a:pt x="490" y="3811"/>
                  </a:cubicBezTo>
                  <a:cubicBezTo>
                    <a:pt x="726" y="4047"/>
                    <a:pt x="1037" y="4165"/>
                    <a:pt x="1347" y="4165"/>
                  </a:cubicBezTo>
                  <a:cubicBezTo>
                    <a:pt x="1657" y="4165"/>
                    <a:pt x="1967" y="4047"/>
                    <a:pt x="2203" y="3811"/>
                  </a:cubicBezTo>
                  <a:lnTo>
                    <a:pt x="3934" y="2080"/>
                  </a:lnTo>
                  <a:cubicBezTo>
                    <a:pt x="4406" y="1608"/>
                    <a:pt x="4406" y="839"/>
                    <a:pt x="3934" y="367"/>
                  </a:cubicBezTo>
                  <a:cubicBezTo>
                    <a:pt x="3698" y="123"/>
                    <a:pt x="3388" y="0"/>
                    <a:pt x="3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11"/>
            <p:cNvSpPr/>
            <p:nvPr/>
          </p:nvSpPr>
          <p:spPr>
            <a:xfrm>
              <a:off x="4202062" y="4071300"/>
              <a:ext cx="132180" cy="118863"/>
            </a:xfrm>
            <a:custGeom>
              <a:rect b="b" l="l" r="r" t="t"/>
              <a:pathLst>
                <a:path extrusionOk="0" h="5409" w="6015">
                  <a:moveTo>
                    <a:pt x="4017" y="669"/>
                  </a:moveTo>
                  <a:cubicBezTo>
                    <a:pt x="4961" y="669"/>
                    <a:pt x="5768" y="1895"/>
                    <a:pt x="4896" y="2780"/>
                  </a:cubicBezTo>
                  <a:cubicBezTo>
                    <a:pt x="4738" y="2938"/>
                    <a:pt x="4546" y="3043"/>
                    <a:pt x="4336" y="3095"/>
                  </a:cubicBezTo>
                  <a:cubicBezTo>
                    <a:pt x="4284" y="2850"/>
                    <a:pt x="4179" y="2605"/>
                    <a:pt x="4039" y="2396"/>
                  </a:cubicBezTo>
                  <a:lnTo>
                    <a:pt x="4284" y="2168"/>
                  </a:lnTo>
                  <a:cubicBezTo>
                    <a:pt x="4524" y="1914"/>
                    <a:pt x="4295" y="1568"/>
                    <a:pt x="4025" y="1568"/>
                  </a:cubicBezTo>
                  <a:cubicBezTo>
                    <a:pt x="3942" y="1568"/>
                    <a:pt x="3855" y="1601"/>
                    <a:pt x="3777" y="1679"/>
                  </a:cubicBezTo>
                  <a:lnTo>
                    <a:pt x="3550" y="1906"/>
                  </a:lnTo>
                  <a:cubicBezTo>
                    <a:pt x="3340" y="1766"/>
                    <a:pt x="3095" y="1661"/>
                    <a:pt x="2850" y="1609"/>
                  </a:cubicBezTo>
                  <a:cubicBezTo>
                    <a:pt x="2903" y="1399"/>
                    <a:pt x="3008" y="1207"/>
                    <a:pt x="3165" y="1050"/>
                  </a:cubicBezTo>
                  <a:cubicBezTo>
                    <a:pt x="3433" y="781"/>
                    <a:pt x="3731" y="669"/>
                    <a:pt x="4017" y="669"/>
                  </a:cubicBezTo>
                  <a:close/>
                  <a:moveTo>
                    <a:pt x="2466" y="2256"/>
                  </a:moveTo>
                  <a:cubicBezTo>
                    <a:pt x="2826" y="2256"/>
                    <a:pt x="3191" y="2412"/>
                    <a:pt x="3445" y="2745"/>
                  </a:cubicBezTo>
                  <a:cubicBezTo>
                    <a:pt x="4039" y="3567"/>
                    <a:pt x="3462" y="4703"/>
                    <a:pt x="2466" y="4703"/>
                  </a:cubicBezTo>
                  <a:cubicBezTo>
                    <a:pt x="1924" y="4703"/>
                    <a:pt x="1434" y="4354"/>
                    <a:pt x="1294" y="3829"/>
                  </a:cubicBezTo>
                  <a:lnTo>
                    <a:pt x="2466" y="3829"/>
                  </a:lnTo>
                  <a:cubicBezTo>
                    <a:pt x="2477" y="3830"/>
                    <a:pt x="2487" y="3830"/>
                    <a:pt x="2498" y="3830"/>
                  </a:cubicBezTo>
                  <a:cubicBezTo>
                    <a:pt x="2945" y="3830"/>
                    <a:pt x="2945" y="3129"/>
                    <a:pt x="2498" y="3129"/>
                  </a:cubicBezTo>
                  <a:cubicBezTo>
                    <a:pt x="2487" y="3129"/>
                    <a:pt x="2477" y="3129"/>
                    <a:pt x="2466" y="3130"/>
                  </a:cubicBezTo>
                  <a:lnTo>
                    <a:pt x="1294" y="3130"/>
                  </a:lnTo>
                  <a:cubicBezTo>
                    <a:pt x="1458" y="2567"/>
                    <a:pt x="1957" y="2256"/>
                    <a:pt x="2466" y="2256"/>
                  </a:cubicBezTo>
                  <a:close/>
                  <a:moveTo>
                    <a:pt x="4022" y="1"/>
                  </a:moveTo>
                  <a:cubicBezTo>
                    <a:pt x="3095" y="1"/>
                    <a:pt x="2291" y="665"/>
                    <a:pt x="2134" y="1592"/>
                  </a:cubicBezTo>
                  <a:cubicBezTo>
                    <a:pt x="595" y="1854"/>
                    <a:pt x="1" y="3742"/>
                    <a:pt x="1102" y="4843"/>
                  </a:cubicBezTo>
                  <a:cubicBezTo>
                    <a:pt x="1490" y="5231"/>
                    <a:pt x="1976" y="5409"/>
                    <a:pt x="2453" y="5409"/>
                  </a:cubicBezTo>
                  <a:cubicBezTo>
                    <a:pt x="3332" y="5409"/>
                    <a:pt x="4184" y="4808"/>
                    <a:pt x="4354" y="3812"/>
                  </a:cubicBezTo>
                  <a:cubicBezTo>
                    <a:pt x="5333" y="3637"/>
                    <a:pt x="6014" y="2745"/>
                    <a:pt x="5927" y="1749"/>
                  </a:cubicBezTo>
                  <a:cubicBezTo>
                    <a:pt x="5857" y="770"/>
                    <a:pt x="5018" y="1"/>
                    <a:pt x="40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2" name="Google Shape;3612;p111"/>
          <p:cNvGrpSpPr/>
          <p:nvPr/>
        </p:nvGrpSpPr>
        <p:grpSpPr>
          <a:xfrm>
            <a:off x="3554499" y="3758692"/>
            <a:ext cx="227362" cy="363592"/>
            <a:chOff x="3472557" y="3910355"/>
            <a:chExt cx="245505" cy="392605"/>
          </a:xfrm>
        </p:grpSpPr>
        <p:sp>
          <p:nvSpPr>
            <p:cNvPr id="3613" name="Google Shape;3613;p111"/>
            <p:cNvSpPr/>
            <p:nvPr/>
          </p:nvSpPr>
          <p:spPr>
            <a:xfrm>
              <a:off x="3472557" y="3910355"/>
              <a:ext cx="245505" cy="392605"/>
            </a:xfrm>
            <a:custGeom>
              <a:rect b="b" l="l" r="r" t="t"/>
              <a:pathLst>
                <a:path extrusionOk="0" h="17866" w="11172">
                  <a:moveTo>
                    <a:pt x="7675" y="699"/>
                  </a:moveTo>
                  <a:cubicBezTo>
                    <a:pt x="7867" y="699"/>
                    <a:pt x="8025" y="857"/>
                    <a:pt x="8025" y="1049"/>
                  </a:cubicBezTo>
                  <a:lnTo>
                    <a:pt x="8025" y="2447"/>
                  </a:lnTo>
                  <a:lnTo>
                    <a:pt x="3147" y="2447"/>
                  </a:lnTo>
                  <a:lnTo>
                    <a:pt x="3147" y="1049"/>
                  </a:lnTo>
                  <a:cubicBezTo>
                    <a:pt x="3147" y="857"/>
                    <a:pt x="3305" y="699"/>
                    <a:pt x="3497" y="699"/>
                  </a:cubicBezTo>
                  <a:close/>
                  <a:moveTo>
                    <a:pt x="7343" y="3147"/>
                  </a:moveTo>
                  <a:lnTo>
                    <a:pt x="7343" y="4248"/>
                  </a:lnTo>
                  <a:cubicBezTo>
                    <a:pt x="7343" y="4440"/>
                    <a:pt x="7500" y="4598"/>
                    <a:pt x="7693" y="4598"/>
                  </a:cubicBezTo>
                  <a:lnTo>
                    <a:pt x="10122" y="4598"/>
                  </a:lnTo>
                  <a:cubicBezTo>
                    <a:pt x="10315" y="4598"/>
                    <a:pt x="10472" y="4755"/>
                    <a:pt x="10472" y="4947"/>
                  </a:cubicBezTo>
                  <a:lnTo>
                    <a:pt x="10472" y="6066"/>
                  </a:lnTo>
                  <a:cubicBezTo>
                    <a:pt x="9574" y="6287"/>
                    <a:pt x="8798" y="6369"/>
                    <a:pt x="8097" y="6369"/>
                  </a:cubicBezTo>
                  <a:cubicBezTo>
                    <a:pt x="7081" y="6369"/>
                    <a:pt x="6224" y="6197"/>
                    <a:pt x="5385" y="6031"/>
                  </a:cubicBezTo>
                  <a:cubicBezTo>
                    <a:pt x="4544" y="5856"/>
                    <a:pt x="3683" y="5682"/>
                    <a:pt x="2682" y="5682"/>
                  </a:cubicBezTo>
                  <a:cubicBezTo>
                    <a:pt x="2080" y="5682"/>
                    <a:pt x="1428" y="5745"/>
                    <a:pt x="700" y="5909"/>
                  </a:cubicBezTo>
                  <a:lnTo>
                    <a:pt x="700" y="4947"/>
                  </a:lnTo>
                  <a:cubicBezTo>
                    <a:pt x="700" y="4755"/>
                    <a:pt x="857" y="4598"/>
                    <a:pt x="1050" y="4598"/>
                  </a:cubicBezTo>
                  <a:lnTo>
                    <a:pt x="3497" y="4598"/>
                  </a:lnTo>
                  <a:cubicBezTo>
                    <a:pt x="3689" y="4598"/>
                    <a:pt x="3847" y="4440"/>
                    <a:pt x="3847" y="4248"/>
                  </a:cubicBezTo>
                  <a:lnTo>
                    <a:pt x="3847" y="3147"/>
                  </a:lnTo>
                  <a:close/>
                  <a:moveTo>
                    <a:pt x="2674" y="6379"/>
                  </a:moveTo>
                  <a:cubicBezTo>
                    <a:pt x="3598" y="6379"/>
                    <a:pt x="4406" y="6543"/>
                    <a:pt x="5245" y="6713"/>
                  </a:cubicBezTo>
                  <a:cubicBezTo>
                    <a:pt x="6189" y="6923"/>
                    <a:pt x="7151" y="7045"/>
                    <a:pt x="8112" y="7080"/>
                  </a:cubicBezTo>
                  <a:cubicBezTo>
                    <a:pt x="8899" y="7063"/>
                    <a:pt x="9703" y="6975"/>
                    <a:pt x="10472" y="6783"/>
                  </a:cubicBezTo>
                  <a:lnTo>
                    <a:pt x="10472" y="7744"/>
                  </a:lnTo>
                  <a:cubicBezTo>
                    <a:pt x="10472" y="7937"/>
                    <a:pt x="10315" y="8094"/>
                    <a:pt x="10122" y="8094"/>
                  </a:cubicBezTo>
                  <a:lnTo>
                    <a:pt x="9773" y="8094"/>
                  </a:lnTo>
                  <a:cubicBezTo>
                    <a:pt x="9581" y="8094"/>
                    <a:pt x="9423" y="8251"/>
                    <a:pt x="9423" y="8444"/>
                  </a:cubicBezTo>
                  <a:lnTo>
                    <a:pt x="9423" y="12639"/>
                  </a:lnTo>
                  <a:cubicBezTo>
                    <a:pt x="9423" y="12831"/>
                    <a:pt x="9581" y="12989"/>
                    <a:pt x="9773" y="12989"/>
                  </a:cubicBezTo>
                  <a:lnTo>
                    <a:pt x="10122" y="12989"/>
                  </a:lnTo>
                  <a:cubicBezTo>
                    <a:pt x="10315" y="12989"/>
                    <a:pt x="10472" y="13129"/>
                    <a:pt x="10472" y="13338"/>
                  </a:cubicBezTo>
                  <a:lnTo>
                    <a:pt x="10472" y="16835"/>
                  </a:lnTo>
                  <a:cubicBezTo>
                    <a:pt x="10472" y="17009"/>
                    <a:pt x="10315" y="17167"/>
                    <a:pt x="10122" y="17167"/>
                  </a:cubicBezTo>
                  <a:lnTo>
                    <a:pt x="1050" y="17167"/>
                  </a:lnTo>
                  <a:cubicBezTo>
                    <a:pt x="857" y="17167"/>
                    <a:pt x="700" y="17009"/>
                    <a:pt x="700" y="16835"/>
                  </a:cubicBezTo>
                  <a:lnTo>
                    <a:pt x="700" y="13338"/>
                  </a:lnTo>
                  <a:cubicBezTo>
                    <a:pt x="700" y="13129"/>
                    <a:pt x="857" y="12989"/>
                    <a:pt x="1050" y="12989"/>
                  </a:cubicBezTo>
                  <a:lnTo>
                    <a:pt x="1399" y="12989"/>
                  </a:lnTo>
                  <a:cubicBezTo>
                    <a:pt x="1592" y="12989"/>
                    <a:pt x="1749" y="12831"/>
                    <a:pt x="1749" y="12639"/>
                  </a:cubicBezTo>
                  <a:lnTo>
                    <a:pt x="1749" y="8444"/>
                  </a:lnTo>
                  <a:cubicBezTo>
                    <a:pt x="1749" y="8251"/>
                    <a:pt x="1592" y="8094"/>
                    <a:pt x="1399" y="8094"/>
                  </a:cubicBezTo>
                  <a:lnTo>
                    <a:pt x="1050" y="8094"/>
                  </a:lnTo>
                  <a:cubicBezTo>
                    <a:pt x="857" y="8094"/>
                    <a:pt x="700" y="7937"/>
                    <a:pt x="700" y="7744"/>
                  </a:cubicBezTo>
                  <a:lnTo>
                    <a:pt x="700" y="6626"/>
                  </a:lnTo>
                  <a:cubicBezTo>
                    <a:pt x="1433" y="6447"/>
                    <a:pt x="2078" y="6379"/>
                    <a:pt x="2674" y="6379"/>
                  </a:cubicBezTo>
                  <a:close/>
                  <a:moveTo>
                    <a:pt x="3497" y="0"/>
                  </a:moveTo>
                  <a:cubicBezTo>
                    <a:pt x="2920" y="0"/>
                    <a:pt x="2448" y="472"/>
                    <a:pt x="2448" y="1049"/>
                  </a:cubicBezTo>
                  <a:lnTo>
                    <a:pt x="2448" y="2797"/>
                  </a:lnTo>
                  <a:cubicBezTo>
                    <a:pt x="2448" y="2989"/>
                    <a:pt x="2605" y="3147"/>
                    <a:pt x="2798" y="3147"/>
                  </a:cubicBezTo>
                  <a:lnTo>
                    <a:pt x="3147" y="3147"/>
                  </a:lnTo>
                  <a:lnTo>
                    <a:pt x="3147" y="3898"/>
                  </a:lnTo>
                  <a:lnTo>
                    <a:pt x="1050" y="3898"/>
                  </a:lnTo>
                  <a:cubicBezTo>
                    <a:pt x="473" y="3898"/>
                    <a:pt x="18" y="4370"/>
                    <a:pt x="1" y="4947"/>
                  </a:cubicBezTo>
                  <a:lnTo>
                    <a:pt x="1" y="7744"/>
                  </a:lnTo>
                  <a:cubicBezTo>
                    <a:pt x="18" y="8321"/>
                    <a:pt x="473" y="8793"/>
                    <a:pt x="1050" y="8793"/>
                  </a:cubicBezTo>
                  <a:lnTo>
                    <a:pt x="1050" y="12289"/>
                  </a:lnTo>
                  <a:cubicBezTo>
                    <a:pt x="473" y="12289"/>
                    <a:pt x="18" y="12744"/>
                    <a:pt x="1" y="13321"/>
                  </a:cubicBezTo>
                  <a:lnTo>
                    <a:pt x="1" y="16817"/>
                  </a:lnTo>
                  <a:cubicBezTo>
                    <a:pt x="18" y="17411"/>
                    <a:pt x="473" y="17866"/>
                    <a:pt x="1050" y="17866"/>
                  </a:cubicBezTo>
                  <a:lnTo>
                    <a:pt x="10122" y="17866"/>
                  </a:lnTo>
                  <a:cubicBezTo>
                    <a:pt x="10699" y="17866"/>
                    <a:pt x="11171" y="17411"/>
                    <a:pt x="11171" y="16817"/>
                  </a:cubicBezTo>
                  <a:lnTo>
                    <a:pt x="11171" y="13321"/>
                  </a:lnTo>
                  <a:cubicBezTo>
                    <a:pt x="11171" y="12744"/>
                    <a:pt x="10699" y="12289"/>
                    <a:pt x="10122" y="12289"/>
                  </a:cubicBezTo>
                  <a:lnTo>
                    <a:pt x="10122" y="8793"/>
                  </a:lnTo>
                  <a:cubicBezTo>
                    <a:pt x="10699" y="8793"/>
                    <a:pt x="11171" y="8321"/>
                    <a:pt x="11171" y="7744"/>
                  </a:cubicBezTo>
                  <a:lnTo>
                    <a:pt x="11171" y="4947"/>
                  </a:lnTo>
                  <a:cubicBezTo>
                    <a:pt x="11171" y="4370"/>
                    <a:pt x="10699" y="3898"/>
                    <a:pt x="10122" y="3898"/>
                  </a:cubicBezTo>
                  <a:lnTo>
                    <a:pt x="8025" y="3898"/>
                  </a:lnTo>
                  <a:lnTo>
                    <a:pt x="8025" y="3147"/>
                  </a:lnTo>
                  <a:lnTo>
                    <a:pt x="8374" y="3147"/>
                  </a:lnTo>
                  <a:cubicBezTo>
                    <a:pt x="8567" y="3147"/>
                    <a:pt x="8724" y="2989"/>
                    <a:pt x="8724" y="2797"/>
                  </a:cubicBezTo>
                  <a:lnTo>
                    <a:pt x="8724" y="1049"/>
                  </a:lnTo>
                  <a:cubicBezTo>
                    <a:pt x="8724" y="472"/>
                    <a:pt x="8252" y="0"/>
                    <a:pt x="7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11"/>
            <p:cNvSpPr/>
            <p:nvPr/>
          </p:nvSpPr>
          <p:spPr>
            <a:xfrm>
              <a:off x="3532110" y="4085078"/>
              <a:ext cx="126796" cy="113347"/>
            </a:xfrm>
            <a:custGeom>
              <a:rect b="b" l="l" r="r" t="t"/>
              <a:pathLst>
                <a:path extrusionOk="0" h="5158" w="5770">
                  <a:moveTo>
                    <a:pt x="4083" y="699"/>
                  </a:moveTo>
                  <a:cubicBezTo>
                    <a:pt x="4103" y="699"/>
                    <a:pt x="4123" y="700"/>
                    <a:pt x="4143" y="702"/>
                  </a:cubicBezTo>
                  <a:cubicBezTo>
                    <a:pt x="4650" y="702"/>
                    <a:pt x="5052" y="1104"/>
                    <a:pt x="5070" y="1611"/>
                  </a:cubicBezTo>
                  <a:cubicBezTo>
                    <a:pt x="5070" y="1926"/>
                    <a:pt x="4983" y="2241"/>
                    <a:pt x="4808" y="2503"/>
                  </a:cubicBezTo>
                  <a:cubicBezTo>
                    <a:pt x="4546" y="2922"/>
                    <a:pt x="4423" y="3412"/>
                    <a:pt x="4441" y="3901"/>
                  </a:cubicBezTo>
                  <a:cubicBezTo>
                    <a:pt x="4458" y="4059"/>
                    <a:pt x="4406" y="4216"/>
                    <a:pt x="4301" y="4356"/>
                  </a:cubicBezTo>
                  <a:cubicBezTo>
                    <a:pt x="4231" y="4426"/>
                    <a:pt x="4143" y="4461"/>
                    <a:pt x="4039" y="4461"/>
                  </a:cubicBezTo>
                  <a:cubicBezTo>
                    <a:pt x="3829" y="4461"/>
                    <a:pt x="3671" y="4286"/>
                    <a:pt x="3689" y="4076"/>
                  </a:cubicBezTo>
                  <a:cubicBezTo>
                    <a:pt x="3733" y="3499"/>
                    <a:pt x="3309" y="3211"/>
                    <a:pt x="2885" y="3211"/>
                  </a:cubicBezTo>
                  <a:cubicBezTo>
                    <a:pt x="2461" y="3211"/>
                    <a:pt x="2037" y="3499"/>
                    <a:pt x="2081" y="4076"/>
                  </a:cubicBezTo>
                  <a:cubicBezTo>
                    <a:pt x="2098" y="4286"/>
                    <a:pt x="1941" y="4461"/>
                    <a:pt x="1731" y="4461"/>
                  </a:cubicBezTo>
                  <a:cubicBezTo>
                    <a:pt x="1626" y="4461"/>
                    <a:pt x="1539" y="4426"/>
                    <a:pt x="1469" y="4356"/>
                  </a:cubicBezTo>
                  <a:cubicBezTo>
                    <a:pt x="1364" y="4216"/>
                    <a:pt x="1329" y="4059"/>
                    <a:pt x="1329" y="3901"/>
                  </a:cubicBezTo>
                  <a:cubicBezTo>
                    <a:pt x="1346" y="3377"/>
                    <a:pt x="1207" y="2853"/>
                    <a:pt x="944" y="2398"/>
                  </a:cubicBezTo>
                  <a:cubicBezTo>
                    <a:pt x="787" y="2171"/>
                    <a:pt x="700" y="1891"/>
                    <a:pt x="700" y="1611"/>
                  </a:cubicBezTo>
                  <a:cubicBezTo>
                    <a:pt x="700" y="1104"/>
                    <a:pt x="1119" y="702"/>
                    <a:pt x="1626" y="702"/>
                  </a:cubicBezTo>
                  <a:lnTo>
                    <a:pt x="1609" y="702"/>
                  </a:lnTo>
                  <a:cubicBezTo>
                    <a:pt x="1631" y="700"/>
                    <a:pt x="1653" y="699"/>
                    <a:pt x="1674" y="699"/>
                  </a:cubicBezTo>
                  <a:cubicBezTo>
                    <a:pt x="1823" y="699"/>
                    <a:pt x="1959" y="751"/>
                    <a:pt x="2081" y="842"/>
                  </a:cubicBezTo>
                  <a:cubicBezTo>
                    <a:pt x="2317" y="1008"/>
                    <a:pt x="2596" y="1091"/>
                    <a:pt x="2878" y="1091"/>
                  </a:cubicBezTo>
                  <a:cubicBezTo>
                    <a:pt x="3160" y="1091"/>
                    <a:pt x="3444" y="1008"/>
                    <a:pt x="3689" y="842"/>
                  </a:cubicBezTo>
                  <a:cubicBezTo>
                    <a:pt x="3796" y="751"/>
                    <a:pt x="3943" y="699"/>
                    <a:pt x="4083" y="699"/>
                  </a:cubicBezTo>
                  <a:close/>
                  <a:moveTo>
                    <a:pt x="1683" y="1"/>
                  </a:moveTo>
                  <a:cubicBezTo>
                    <a:pt x="1659" y="1"/>
                    <a:pt x="1634" y="2"/>
                    <a:pt x="1609" y="3"/>
                  </a:cubicBezTo>
                  <a:cubicBezTo>
                    <a:pt x="717" y="3"/>
                    <a:pt x="0" y="720"/>
                    <a:pt x="0" y="1611"/>
                  </a:cubicBezTo>
                  <a:cubicBezTo>
                    <a:pt x="0" y="2013"/>
                    <a:pt x="105" y="2398"/>
                    <a:pt x="315" y="2730"/>
                  </a:cubicBezTo>
                  <a:cubicBezTo>
                    <a:pt x="525" y="3080"/>
                    <a:pt x="647" y="3482"/>
                    <a:pt x="630" y="3901"/>
                  </a:cubicBezTo>
                  <a:cubicBezTo>
                    <a:pt x="612" y="4234"/>
                    <a:pt x="735" y="4583"/>
                    <a:pt x="962" y="4828"/>
                  </a:cubicBezTo>
                  <a:cubicBezTo>
                    <a:pt x="1179" y="5056"/>
                    <a:pt x="1449" y="5158"/>
                    <a:pt x="1715" y="5158"/>
                  </a:cubicBezTo>
                  <a:cubicBezTo>
                    <a:pt x="2264" y="5158"/>
                    <a:pt x="2792" y="4724"/>
                    <a:pt x="2780" y="4076"/>
                  </a:cubicBezTo>
                  <a:cubicBezTo>
                    <a:pt x="2780" y="3971"/>
                    <a:pt x="2815" y="3919"/>
                    <a:pt x="2885" y="3919"/>
                  </a:cubicBezTo>
                  <a:cubicBezTo>
                    <a:pt x="2955" y="3919"/>
                    <a:pt x="2990" y="3971"/>
                    <a:pt x="2990" y="4076"/>
                  </a:cubicBezTo>
                  <a:cubicBezTo>
                    <a:pt x="2966" y="4724"/>
                    <a:pt x="3498" y="5158"/>
                    <a:pt x="4051" y="5158"/>
                  </a:cubicBezTo>
                  <a:cubicBezTo>
                    <a:pt x="4319" y="5158"/>
                    <a:pt x="4591" y="5056"/>
                    <a:pt x="4808" y="4828"/>
                  </a:cubicBezTo>
                  <a:cubicBezTo>
                    <a:pt x="5035" y="4583"/>
                    <a:pt x="5140" y="4234"/>
                    <a:pt x="5140" y="3901"/>
                  </a:cubicBezTo>
                  <a:cubicBezTo>
                    <a:pt x="5105" y="3534"/>
                    <a:pt x="5210" y="3150"/>
                    <a:pt x="5420" y="2835"/>
                  </a:cubicBezTo>
                  <a:cubicBezTo>
                    <a:pt x="5647" y="2468"/>
                    <a:pt x="5769" y="2048"/>
                    <a:pt x="5752" y="1611"/>
                  </a:cubicBezTo>
                  <a:cubicBezTo>
                    <a:pt x="5752" y="720"/>
                    <a:pt x="5035" y="3"/>
                    <a:pt x="4143" y="3"/>
                  </a:cubicBezTo>
                  <a:cubicBezTo>
                    <a:pt x="4119" y="2"/>
                    <a:pt x="4094" y="1"/>
                    <a:pt x="4069" y="1"/>
                  </a:cubicBezTo>
                  <a:cubicBezTo>
                    <a:pt x="3797" y="1"/>
                    <a:pt x="3529" y="88"/>
                    <a:pt x="3304" y="248"/>
                  </a:cubicBezTo>
                  <a:cubicBezTo>
                    <a:pt x="3173" y="344"/>
                    <a:pt x="3025" y="392"/>
                    <a:pt x="2876" y="392"/>
                  </a:cubicBezTo>
                  <a:cubicBezTo>
                    <a:pt x="2727" y="392"/>
                    <a:pt x="2579" y="344"/>
                    <a:pt x="2448" y="248"/>
                  </a:cubicBezTo>
                  <a:cubicBezTo>
                    <a:pt x="2224" y="88"/>
                    <a:pt x="1955" y="1"/>
                    <a:pt x="16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11"/>
            <p:cNvSpPr/>
            <p:nvPr/>
          </p:nvSpPr>
          <p:spPr>
            <a:xfrm>
              <a:off x="3510970" y="4214599"/>
              <a:ext cx="168680" cy="53795"/>
            </a:xfrm>
            <a:custGeom>
              <a:rect b="b" l="l" r="r" t="t"/>
              <a:pathLst>
                <a:path extrusionOk="0" h="2448" w="7676">
                  <a:moveTo>
                    <a:pt x="6976" y="700"/>
                  </a:moveTo>
                  <a:lnTo>
                    <a:pt x="6976" y="1748"/>
                  </a:lnTo>
                  <a:lnTo>
                    <a:pt x="700" y="1748"/>
                  </a:lnTo>
                  <a:lnTo>
                    <a:pt x="700" y="700"/>
                  </a:lnTo>
                  <a:close/>
                  <a:moveTo>
                    <a:pt x="351" y="0"/>
                  </a:moveTo>
                  <a:cubicBezTo>
                    <a:pt x="158" y="0"/>
                    <a:pt x="1" y="158"/>
                    <a:pt x="1" y="350"/>
                  </a:cubicBezTo>
                  <a:lnTo>
                    <a:pt x="1" y="2098"/>
                  </a:lnTo>
                  <a:cubicBezTo>
                    <a:pt x="1" y="2290"/>
                    <a:pt x="158" y="2448"/>
                    <a:pt x="351" y="2448"/>
                  </a:cubicBezTo>
                  <a:lnTo>
                    <a:pt x="7326" y="2448"/>
                  </a:lnTo>
                  <a:cubicBezTo>
                    <a:pt x="7518" y="2448"/>
                    <a:pt x="7675" y="2290"/>
                    <a:pt x="7675" y="2098"/>
                  </a:cubicBezTo>
                  <a:lnTo>
                    <a:pt x="7675" y="350"/>
                  </a:lnTo>
                  <a:cubicBezTo>
                    <a:pt x="7675" y="158"/>
                    <a:pt x="7518" y="0"/>
                    <a:pt x="73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6" name="Google Shape;3616;p111"/>
          <p:cNvGrpSpPr/>
          <p:nvPr/>
        </p:nvGrpSpPr>
        <p:grpSpPr>
          <a:xfrm>
            <a:off x="2273929" y="3758916"/>
            <a:ext cx="369819" cy="363490"/>
            <a:chOff x="2089803" y="3910597"/>
            <a:chExt cx="399330" cy="392495"/>
          </a:xfrm>
        </p:grpSpPr>
        <p:sp>
          <p:nvSpPr>
            <p:cNvPr id="3617" name="Google Shape;3617;p111"/>
            <p:cNvSpPr/>
            <p:nvPr/>
          </p:nvSpPr>
          <p:spPr>
            <a:xfrm>
              <a:off x="2089803" y="3910597"/>
              <a:ext cx="399330" cy="392495"/>
            </a:xfrm>
            <a:custGeom>
              <a:rect b="b" l="l" r="r" t="t"/>
              <a:pathLst>
                <a:path extrusionOk="0" h="17861" w="18172">
                  <a:moveTo>
                    <a:pt x="16057" y="1195"/>
                  </a:moveTo>
                  <a:lnTo>
                    <a:pt x="16792" y="1947"/>
                  </a:lnTo>
                  <a:lnTo>
                    <a:pt x="13348" y="5391"/>
                  </a:lnTo>
                  <a:lnTo>
                    <a:pt x="12613" y="4657"/>
                  </a:lnTo>
                  <a:lnTo>
                    <a:pt x="16057" y="1195"/>
                  </a:lnTo>
                  <a:close/>
                  <a:moveTo>
                    <a:pt x="10760" y="3800"/>
                  </a:moveTo>
                  <a:lnTo>
                    <a:pt x="14204" y="7261"/>
                  </a:lnTo>
                  <a:lnTo>
                    <a:pt x="13960" y="7506"/>
                  </a:lnTo>
                  <a:cubicBezTo>
                    <a:pt x="13890" y="7558"/>
                    <a:pt x="13802" y="7593"/>
                    <a:pt x="13715" y="7593"/>
                  </a:cubicBezTo>
                  <a:cubicBezTo>
                    <a:pt x="13610" y="7593"/>
                    <a:pt x="13523" y="7558"/>
                    <a:pt x="13470" y="7506"/>
                  </a:cubicBezTo>
                  <a:lnTo>
                    <a:pt x="10498" y="4534"/>
                  </a:lnTo>
                  <a:cubicBezTo>
                    <a:pt x="10376" y="4412"/>
                    <a:pt x="10376" y="4185"/>
                    <a:pt x="10498" y="4045"/>
                  </a:cubicBezTo>
                  <a:lnTo>
                    <a:pt x="10760" y="3800"/>
                  </a:lnTo>
                  <a:close/>
                  <a:moveTo>
                    <a:pt x="10271" y="5268"/>
                  </a:moveTo>
                  <a:lnTo>
                    <a:pt x="12648" y="7663"/>
                  </a:lnTo>
                  <a:lnTo>
                    <a:pt x="7859" y="7663"/>
                  </a:lnTo>
                  <a:lnTo>
                    <a:pt x="10271" y="5268"/>
                  </a:lnTo>
                  <a:close/>
                  <a:moveTo>
                    <a:pt x="12107" y="8380"/>
                  </a:moveTo>
                  <a:lnTo>
                    <a:pt x="10691" y="9779"/>
                  </a:lnTo>
                  <a:lnTo>
                    <a:pt x="10323" y="9412"/>
                  </a:lnTo>
                  <a:cubicBezTo>
                    <a:pt x="10247" y="9335"/>
                    <a:pt x="10162" y="9303"/>
                    <a:pt x="10081" y="9303"/>
                  </a:cubicBezTo>
                  <a:cubicBezTo>
                    <a:pt x="9809" y="9303"/>
                    <a:pt x="9578" y="9659"/>
                    <a:pt x="9834" y="9901"/>
                  </a:cubicBezTo>
                  <a:lnTo>
                    <a:pt x="10201" y="10268"/>
                  </a:lnTo>
                  <a:lnTo>
                    <a:pt x="9589" y="10897"/>
                  </a:lnTo>
                  <a:lnTo>
                    <a:pt x="9205" y="10530"/>
                  </a:lnTo>
                  <a:cubicBezTo>
                    <a:pt x="9131" y="10452"/>
                    <a:pt x="9046" y="10420"/>
                    <a:pt x="8964" y="10420"/>
                  </a:cubicBezTo>
                  <a:cubicBezTo>
                    <a:pt x="8698" y="10420"/>
                    <a:pt x="8461" y="10766"/>
                    <a:pt x="8715" y="11020"/>
                  </a:cubicBezTo>
                  <a:lnTo>
                    <a:pt x="9082" y="11387"/>
                  </a:lnTo>
                  <a:lnTo>
                    <a:pt x="8470" y="11999"/>
                  </a:lnTo>
                  <a:lnTo>
                    <a:pt x="8103" y="11632"/>
                  </a:lnTo>
                  <a:cubicBezTo>
                    <a:pt x="8025" y="11554"/>
                    <a:pt x="7938" y="11521"/>
                    <a:pt x="7856" y="11521"/>
                  </a:cubicBezTo>
                  <a:cubicBezTo>
                    <a:pt x="7585" y="11521"/>
                    <a:pt x="7356" y="11867"/>
                    <a:pt x="7596" y="12121"/>
                  </a:cubicBezTo>
                  <a:lnTo>
                    <a:pt x="7981" y="12488"/>
                  </a:lnTo>
                  <a:lnTo>
                    <a:pt x="7369" y="13100"/>
                  </a:lnTo>
                  <a:lnTo>
                    <a:pt x="6984" y="12733"/>
                  </a:lnTo>
                  <a:cubicBezTo>
                    <a:pt x="6911" y="12655"/>
                    <a:pt x="6826" y="12622"/>
                    <a:pt x="6744" y="12622"/>
                  </a:cubicBezTo>
                  <a:cubicBezTo>
                    <a:pt x="6478" y="12622"/>
                    <a:pt x="6241" y="12968"/>
                    <a:pt x="6495" y="13222"/>
                  </a:cubicBezTo>
                  <a:lnTo>
                    <a:pt x="6862" y="13590"/>
                  </a:lnTo>
                  <a:lnTo>
                    <a:pt x="6495" y="13974"/>
                  </a:lnTo>
                  <a:cubicBezTo>
                    <a:pt x="6425" y="14027"/>
                    <a:pt x="6338" y="14062"/>
                    <a:pt x="6250" y="14062"/>
                  </a:cubicBezTo>
                  <a:cubicBezTo>
                    <a:pt x="6236" y="14064"/>
                    <a:pt x="6222" y="14065"/>
                    <a:pt x="6209" y="14065"/>
                  </a:cubicBezTo>
                  <a:cubicBezTo>
                    <a:pt x="6123" y="14065"/>
                    <a:pt x="6051" y="14020"/>
                    <a:pt x="6006" y="13974"/>
                  </a:cubicBezTo>
                  <a:lnTo>
                    <a:pt x="4030" y="11999"/>
                  </a:lnTo>
                  <a:cubicBezTo>
                    <a:pt x="3908" y="11859"/>
                    <a:pt x="3908" y="11649"/>
                    <a:pt x="4030" y="11509"/>
                  </a:cubicBezTo>
                  <a:lnTo>
                    <a:pt x="7177" y="8380"/>
                  </a:lnTo>
                  <a:close/>
                  <a:moveTo>
                    <a:pt x="3785" y="12733"/>
                  </a:moveTo>
                  <a:lnTo>
                    <a:pt x="5254" y="14219"/>
                  </a:lnTo>
                  <a:lnTo>
                    <a:pt x="5009" y="14464"/>
                  </a:lnTo>
                  <a:cubicBezTo>
                    <a:pt x="4957" y="14534"/>
                    <a:pt x="4852" y="14569"/>
                    <a:pt x="4764" y="14569"/>
                  </a:cubicBezTo>
                  <a:cubicBezTo>
                    <a:pt x="4677" y="14569"/>
                    <a:pt x="4590" y="14534"/>
                    <a:pt x="4520" y="14464"/>
                  </a:cubicBezTo>
                  <a:lnTo>
                    <a:pt x="3541" y="13485"/>
                  </a:lnTo>
                  <a:cubicBezTo>
                    <a:pt x="3401" y="13345"/>
                    <a:pt x="3401" y="13118"/>
                    <a:pt x="3541" y="12978"/>
                  </a:cubicBezTo>
                  <a:lnTo>
                    <a:pt x="3785" y="12733"/>
                  </a:lnTo>
                  <a:close/>
                  <a:moveTo>
                    <a:pt x="15687" y="1"/>
                  </a:moveTo>
                  <a:cubicBezTo>
                    <a:pt x="15418" y="1"/>
                    <a:pt x="15191" y="347"/>
                    <a:pt x="15445" y="601"/>
                  </a:cubicBezTo>
                  <a:lnTo>
                    <a:pt x="15568" y="723"/>
                  </a:lnTo>
                  <a:lnTo>
                    <a:pt x="12107" y="4167"/>
                  </a:lnTo>
                  <a:lnTo>
                    <a:pt x="11005" y="3066"/>
                  </a:lnTo>
                  <a:cubicBezTo>
                    <a:pt x="10935" y="2996"/>
                    <a:pt x="10843" y="2961"/>
                    <a:pt x="10754" y="2961"/>
                  </a:cubicBezTo>
                  <a:cubicBezTo>
                    <a:pt x="10664" y="2961"/>
                    <a:pt x="10577" y="2996"/>
                    <a:pt x="10516" y="3066"/>
                  </a:cubicBezTo>
                  <a:lnTo>
                    <a:pt x="10009" y="3538"/>
                  </a:lnTo>
                  <a:cubicBezTo>
                    <a:pt x="9694" y="3852"/>
                    <a:pt x="9624" y="4324"/>
                    <a:pt x="9799" y="4727"/>
                  </a:cubicBezTo>
                  <a:lnTo>
                    <a:pt x="3541" y="11002"/>
                  </a:lnTo>
                  <a:cubicBezTo>
                    <a:pt x="3226" y="11317"/>
                    <a:pt x="3139" y="11789"/>
                    <a:pt x="3331" y="12191"/>
                  </a:cubicBezTo>
                  <a:lnTo>
                    <a:pt x="3034" y="12506"/>
                  </a:lnTo>
                  <a:cubicBezTo>
                    <a:pt x="2632" y="12908"/>
                    <a:pt x="2632" y="13572"/>
                    <a:pt x="3034" y="13974"/>
                  </a:cubicBezTo>
                  <a:lnTo>
                    <a:pt x="3278" y="14219"/>
                  </a:lnTo>
                  <a:lnTo>
                    <a:pt x="254" y="17261"/>
                  </a:lnTo>
                  <a:cubicBezTo>
                    <a:pt x="0" y="17515"/>
                    <a:pt x="227" y="17861"/>
                    <a:pt x="496" y="17861"/>
                  </a:cubicBezTo>
                  <a:cubicBezTo>
                    <a:pt x="579" y="17861"/>
                    <a:pt x="666" y="17828"/>
                    <a:pt x="744" y="17750"/>
                  </a:cubicBezTo>
                  <a:lnTo>
                    <a:pt x="3785" y="14708"/>
                  </a:lnTo>
                  <a:lnTo>
                    <a:pt x="4030" y="14971"/>
                  </a:lnTo>
                  <a:cubicBezTo>
                    <a:pt x="4231" y="15172"/>
                    <a:pt x="4498" y="15272"/>
                    <a:pt x="4764" y="15272"/>
                  </a:cubicBezTo>
                  <a:cubicBezTo>
                    <a:pt x="5031" y="15272"/>
                    <a:pt x="5298" y="15172"/>
                    <a:pt x="5499" y="14971"/>
                  </a:cubicBezTo>
                  <a:lnTo>
                    <a:pt x="5796" y="14673"/>
                  </a:lnTo>
                  <a:cubicBezTo>
                    <a:pt x="5936" y="14743"/>
                    <a:pt x="6093" y="14778"/>
                    <a:pt x="6250" y="14778"/>
                  </a:cubicBezTo>
                  <a:cubicBezTo>
                    <a:pt x="6530" y="14778"/>
                    <a:pt x="6792" y="14673"/>
                    <a:pt x="6984" y="14464"/>
                  </a:cubicBezTo>
                  <a:lnTo>
                    <a:pt x="13260" y="8188"/>
                  </a:lnTo>
                  <a:cubicBezTo>
                    <a:pt x="13400" y="8258"/>
                    <a:pt x="13557" y="8293"/>
                    <a:pt x="13715" y="8293"/>
                  </a:cubicBezTo>
                  <a:cubicBezTo>
                    <a:pt x="13995" y="8293"/>
                    <a:pt x="14257" y="8170"/>
                    <a:pt x="14449" y="7978"/>
                  </a:cubicBezTo>
                  <a:lnTo>
                    <a:pt x="14938" y="7489"/>
                  </a:lnTo>
                  <a:cubicBezTo>
                    <a:pt x="15078" y="7349"/>
                    <a:pt x="15078" y="7139"/>
                    <a:pt x="14938" y="6999"/>
                  </a:cubicBezTo>
                  <a:lnTo>
                    <a:pt x="13837" y="5880"/>
                  </a:lnTo>
                  <a:lnTo>
                    <a:pt x="17281" y="2454"/>
                  </a:lnTo>
                  <a:lnTo>
                    <a:pt x="17403" y="2559"/>
                  </a:lnTo>
                  <a:cubicBezTo>
                    <a:pt x="17483" y="2647"/>
                    <a:pt x="17575" y="2684"/>
                    <a:pt x="17662" y="2684"/>
                  </a:cubicBezTo>
                  <a:cubicBezTo>
                    <a:pt x="17937" y="2684"/>
                    <a:pt x="18171" y="2321"/>
                    <a:pt x="17893" y="2069"/>
                  </a:cubicBezTo>
                  <a:lnTo>
                    <a:pt x="15935" y="111"/>
                  </a:lnTo>
                  <a:cubicBezTo>
                    <a:pt x="15857" y="33"/>
                    <a:pt x="15770" y="1"/>
                    <a:pt x="156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11"/>
            <p:cNvSpPr/>
            <p:nvPr/>
          </p:nvSpPr>
          <p:spPr>
            <a:xfrm>
              <a:off x="2288215" y="4134302"/>
              <a:ext cx="197094" cy="168482"/>
            </a:xfrm>
            <a:custGeom>
              <a:rect b="b" l="l" r="r" t="t"/>
              <a:pathLst>
                <a:path extrusionOk="0" h="7667" w="8969">
                  <a:moveTo>
                    <a:pt x="5114" y="684"/>
                  </a:moveTo>
                  <a:cubicBezTo>
                    <a:pt x="6727" y="684"/>
                    <a:pt x="8275" y="1937"/>
                    <a:pt x="8287" y="3829"/>
                  </a:cubicBezTo>
                  <a:cubicBezTo>
                    <a:pt x="8269" y="5560"/>
                    <a:pt x="6871" y="6958"/>
                    <a:pt x="5140" y="6958"/>
                  </a:cubicBezTo>
                  <a:cubicBezTo>
                    <a:pt x="2343" y="6958"/>
                    <a:pt x="945" y="3584"/>
                    <a:pt x="2920" y="1609"/>
                  </a:cubicBezTo>
                  <a:cubicBezTo>
                    <a:pt x="3559" y="970"/>
                    <a:pt x="4344" y="684"/>
                    <a:pt x="5114" y="684"/>
                  </a:cubicBezTo>
                  <a:close/>
                  <a:moveTo>
                    <a:pt x="5140" y="1"/>
                  </a:moveTo>
                  <a:cubicBezTo>
                    <a:pt x="1714" y="1"/>
                    <a:pt x="1" y="4126"/>
                    <a:pt x="2431" y="6539"/>
                  </a:cubicBezTo>
                  <a:cubicBezTo>
                    <a:pt x="3210" y="7318"/>
                    <a:pt x="4169" y="7667"/>
                    <a:pt x="5109" y="7667"/>
                  </a:cubicBezTo>
                  <a:cubicBezTo>
                    <a:pt x="7079" y="7667"/>
                    <a:pt x="8969" y="6137"/>
                    <a:pt x="8969" y="3829"/>
                  </a:cubicBezTo>
                  <a:cubicBezTo>
                    <a:pt x="8969" y="1714"/>
                    <a:pt x="7256" y="1"/>
                    <a:pt x="5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11"/>
            <p:cNvSpPr/>
            <p:nvPr/>
          </p:nvSpPr>
          <p:spPr>
            <a:xfrm>
              <a:off x="2362754" y="4170407"/>
              <a:ext cx="76847" cy="96448"/>
            </a:xfrm>
            <a:custGeom>
              <a:rect b="b" l="l" r="r" t="t"/>
              <a:pathLst>
                <a:path extrusionOk="0" h="4389" w="3497">
                  <a:moveTo>
                    <a:pt x="1748" y="875"/>
                  </a:moveTo>
                  <a:cubicBezTo>
                    <a:pt x="2185" y="1382"/>
                    <a:pt x="2797" y="2116"/>
                    <a:pt x="2797" y="2641"/>
                  </a:cubicBezTo>
                  <a:cubicBezTo>
                    <a:pt x="2797" y="3218"/>
                    <a:pt x="2325" y="3672"/>
                    <a:pt x="1748" y="3672"/>
                  </a:cubicBezTo>
                  <a:cubicBezTo>
                    <a:pt x="1171" y="3672"/>
                    <a:pt x="699" y="3218"/>
                    <a:pt x="699" y="2641"/>
                  </a:cubicBezTo>
                  <a:cubicBezTo>
                    <a:pt x="699" y="2116"/>
                    <a:pt x="1311" y="1382"/>
                    <a:pt x="1748" y="875"/>
                  </a:cubicBezTo>
                  <a:close/>
                  <a:moveTo>
                    <a:pt x="1748" y="1"/>
                  </a:moveTo>
                  <a:cubicBezTo>
                    <a:pt x="1643" y="1"/>
                    <a:pt x="1556" y="36"/>
                    <a:pt x="1486" y="106"/>
                  </a:cubicBezTo>
                  <a:lnTo>
                    <a:pt x="1364" y="246"/>
                  </a:lnTo>
                  <a:cubicBezTo>
                    <a:pt x="822" y="858"/>
                    <a:pt x="0" y="1784"/>
                    <a:pt x="0" y="2641"/>
                  </a:cubicBezTo>
                  <a:cubicBezTo>
                    <a:pt x="0" y="3602"/>
                    <a:pt x="787" y="4389"/>
                    <a:pt x="1748" y="4389"/>
                  </a:cubicBezTo>
                  <a:cubicBezTo>
                    <a:pt x="2710" y="4389"/>
                    <a:pt x="3496" y="3602"/>
                    <a:pt x="3496" y="2641"/>
                  </a:cubicBezTo>
                  <a:cubicBezTo>
                    <a:pt x="3496" y="1784"/>
                    <a:pt x="2675" y="858"/>
                    <a:pt x="2150" y="246"/>
                  </a:cubicBezTo>
                  <a:cubicBezTo>
                    <a:pt x="2098" y="193"/>
                    <a:pt x="2063" y="158"/>
                    <a:pt x="2028" y="106"/>
                  </a:cubicBezTo>
                  <a:lnTo>
                    <a:pt x="2011" y="106"/>
                  </a:lnTo>
                  <a:cubicBezTo>
                    <a:pt x="1941" y="36"/>
                    <a:pt x="1853" y="1"/>
                    <a:pt x="1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0" name="Google Shape;3620;p111"/>
          <p:cNvSpPr/>
          <p:nvPr/>
        </p:nvSpPr>
        <p:spPr>
          <a:xfrm>
            <a:off x="2956703" y="3758528"/>
            <a:ext cx="215588" cy="363390"/>
          </a:xfrm>
          <a:custGeom>
            <a:rect b="b" l="l" r="r" t="t"/>
            <a:pathLst>
              <a:path extrusionOk="0" h="17857" w="10594">
                <a:moveTo>
                  <a:pt x="8024" y="699"/>
                </a:moveTo>
                <a:cubicBezTo>
                  <a:pt x="8216" y="699"/>
                  <a:pt x="8374" y="857"/>
                  <a:pt x="8374" y="1049"/>
                </a:cubicBezTo>
                <a:lnTo>
                  <a:pt x="8374" y="2098"/>
                </a:lnTo>
                <a:lnTo>
                  <a:pt x="7500" y="2098"/>
                </a:lnTo>
                <a:lnTo>
                  <a:pt x="7500" y="1748"/>
                </a:lnTo>
                <a:cubicBezTo>
                  <a:pt x="7500" y="1512"/>
                  <a:pt x="7325" y="1394"/>
                  <a:pt x="7150" y="1394"/>
                </a:cubicBezTo>
                <a:cubicBezTo>
                  <a:pt x="6975" y="1394"/>
                  <a:pt x="6800" y="1512"/>
                  <a:pt x="6800" y="1748"/>
                </a:cubicBezTo>
                <a:lnTo>
                  <a:pt x="6800" y="2098"/>
                </a:lnTo>
                <a:lnTo>
                  <a:pt x="5751" y="2098"/>
                </a:lnTo>
                <a:lnTo>
                  <a:pt x="5751" y="1748"/>
                </a:lnTo>
                <a:cubicBezTo>
                  <a:pt x="5751" y="1512"/>
                  <a:pt x="5577" y="1394"/>
                  <a:pt x="5402" y="1394"/>
                </a:cubicBezTo>
                <a:cubicBezTo>
                  <a:pt x="5227" y="1394"/>
                  <a:pt x="5052" y="1512"/>
                  <a:pt x="5052" y="1748"/>
                </a:cubicBezTo>
                <a:lnTo>
                  <a:pt x="5052" y="2098"/>
                </a:lnTo>
                <a:lnTo>
                  <a:pt x="4021" y="2098"/>
                </a:lnTo>
                <a:lnTo>
                  <a:pt x="4021" y="1748"/>
                </a:lnTo>
                <a:cubicBezTo>
                  <a:pt x="4038" y="1495"/>
                  <a:pt x="3850" y="1368"/>
                  <a:pt x="3665" y="1368"/>
                </a:cubicBezTo>
                <a:cubicBezTo>
                  <a:pt x="3479" y="1368"/>
                  <a:pt x="3295" y="1495"/>
                  <a:pt x="3322" y="1748"/>
                </a:cubicBezTo>
                <a:lnTo>
                  <a:pt x="3322" y="2098"/>
                </a:lnTo>
                <a:lnTo>
                  <a:pt x="2273" y="2098"/>
                </a:lnTo>
                <a:lnTo>
                  <a:pt x="2273" y="1748"/>
                </a:lnTo>
                <a:cubicBezTo>
                  <a:pt x="2290" y="1495"/>
                  <a:pt x="2107" y="1368"/>
                  <a:pt x="1923" y="1368"/>
                </a:cubicBezTo>
                <a:cubicBezTo>
                  <a:pt x="1740" y="1368"/>
                  <a:pt x="1556" y="1495"/>
                  <a:pt x="1573" y="1748"/>
                </a:cubicBezTo>
                <a:lnTo>
                  <a:pt x="1573" y="2098"/>
                </a:lnTo>
                <a:lnTo>
                  <a:pt x="699" y="2098"/>
                </a:lnTo>
                <a:lnTo>
                  <a:pt x="699" y="1049"/>
                </a:lnTo>
                <a:cubicBezTo>
                  <a:pt x="699" y="857"/>
                  <a:pt x="857" y="699"/>
                  <a:pt x="1049" y="699"/>
                </a:cubicBezTo>
                <a:close/>
                <a:moveTo>
                  <a:pt x="5926" y="6136"/>
                </a:moveTo>
                <a:cubicBezTo>
                  <a:pt x="6119" y="6136"/>
                  <a:pt x="6276" y="6293"/>
                  <a:pt x="6276" y="6486"/>
                </a:cubicBezTo>
                <a:lnTo>
                  <a:pt x="6276" y="12080"/>
                </a:lnTo>
                <a:cubicBezTo>
                  <a:pt x="6276" y="12272"/>
                  <a:pt x="6119" y="12429"/>
                  <a:pt x="5926" y="12429"/>
                </a:cubicBezTo>
                <a:lnTo>
                  <a:pt x="1399" y="12429"/>
                </a:lnTo>
                <a:lnTo>
                  <a:pt x="1399" y="11013"/>
                </a:lnTo>
                <a:lnTo>
                  <a:pt x="4545" y="11013"/>
                </a:lnTo>
                <a:cubicBezTo>
                  <a:pt x="4562" y="11015"/>
                  <a:pt x="4577" y="11016"/>
                  <a:pt x="4593" y="11016"/>
                </a:cubicBezTo>
                <a:cubicBezTo>
                  <a:pt x="5041" y="11016"/>
                  <a:pt x="5036" y="10313"/>
                  <a:pt x="4578" y="10313"/>
                </a:cubicBezTo>
                <a:cubicBezTo>
                  <a:pt x="4567" y="10313"/>
                  <a:pt x="4556" y="10313"/>
                  <a:pt x="4545" y="10314"/>
                </a:cubicBezTo>
                <a:lnTo>
                  <a:pt x="1399" y="10314"/>
                </a:lnTo>
                <a:lnTo>
                  <a:pt x="1399" y="9615"/>
                </a:lnTo>
                <a:lnTo>
                  <a:pt x="2885" y="9615"/>
                </a:lnTo>
                <a:cubicBezTo>
                  <a:pt x="2901" y="9617"/>
                  <a:pt x="2917" y="9617"/>
                  <a:pt x="2932" y="9617"/>
                </a:cubicBezTo>
                <a:cubicBezTo>
                  <a:pt x="3376" y="9617"/>
                  <a:pt x="3376" y="8931"/>
                  <a:pt x="2932" y="8931"/>
                </a:cubicBezTo>
                <a:cubicBezTo>
                  <a:pt x="2917" y="8931"/>
                  <a:pt x="2901" y="8931"/>
                  <a:pt x="2885" y="8933"/>
                </a:cubicBezTo>
                <a:lnTo>
                  <a:pt x="1399" y="8933"/>
                </a:lnTo>
                <a:lnTo>
                  <a:pt x="1399" y="8234"/>
                </a:lnTo>
                <a:lnTo>
                  <a:pt x="4545" y="8234"/>
                </a:lnTo>
                <a:cubicBezTo>
                  <a:pt x="4557" y="8235"/>
                  <a:pt x="4568" y="8235"/>
                  <a:pt x="4578" y="8235"/>
                </a:cubicBezTo>
                <a:cubicBezTo>
                  <a:pt x="5041" y="8235"/>
                  <a:pt x="5041" y="7533"/>
                  <a:pt x="4578" y="7533"/>
                </a:cubicBezTo>
                <a:cubicBezTo>
                  <a:pt x="4568" y="7533"/>
                  <a:pt x="4557" y="7534"/>
                  <a:pt x="4545" y="7535"/>
                </a:cubicBezTo>
                <a:lnTo>
                  <a:pt x="1399" y="7535"/>
                </a:lnTo>
                <a:lnTo>
                  <a:pt x="1399" y="6136"/>
                </a:lnTo>
                <a:close/>
                <a:moveTo>
                  <a:pt x="9066" y="13793"/>
                </a:moveTo>
                <a:cubicBezTo>
                  <a:pt x="9243" y="13793"/>
                  <a:pt x="9423" y="13863"/>
                  <a:pt x="9562" y="14003"/>
                </a:cubicBezTo>
                <a:cubicBezTo>
                  <a:pt x="9842" y="14265"/>
                  <a:pt x="9842" y="14719"/>
                  <a:pt x="9562" y="14982"/>
                </a:cubicBezTo>
                <a:lnTo>
                  <a:pt x="8828" y="15733"/>
                </a:lnTo>
                <a:lnTo>
                  <a:pt x="7832" y="14737"/>
                </a:lnTo>
                <a:lnTo>
                  <a:pt x="8583" y="14003"/>
                </a:lnTo>
                <a:cubicBezTo>
                  <a:pt x="8715" y="13863"/>
                  <a:pt x="8889" y="13793"/>
                  <a:pt x="9066" y="13793"/>
                </a:cubicBezTo>
                <a:close/>
                <a:moveTo>
                  <a:pt x="7674" y="2797"/>
                </a:moveTo>
                <a:lnTo>
                  <a:pt x="7674" y="13915"/>
                </a:lnTo>
                <a:lnTo>
                  <a:pt x="6119" y="15471"/>
                </a:lnTo>
                <a:cubicBezTo>
                  <a:pt x="6031" y="15558"/>
                  <a:pt x="5961" y="15663"/>
                  <a:pt x="5891" y="15768"/>
                </a:cubicBezTo>
                <a:lnTo>
                  <a:pt x="1748" y="15768"/>
                </a:lnTo>
                <a:cubicBezTo>
                  <a:pt x="1556" y="15768"/>
                  <a:pt x="1399" y="15611"/>
                  <a:pt x="1399" y="15419"/>
                </a:cubicBezTo>
                <a:lnTo>
                  <a:pt x="1399" y="13111"/>
                </a:lnTo>
                <a:lnTo>
                  <a:pt x="5926" y="13111"/>
                </a:lnTo>
                <a:cubicBezTo>
                  <a:pt x="6503" y="13111"/>
                  <a:pt x="6975" y="12639"/>
                  <a:pt x="6975" y="12062"/>
                </a:cubicBezTo>
                <a:lnTo>
                  <a:pt x="6975" y="6486"/>
                </a:lnTo>
                <a:cubicBezTo>
                  <a:pt x="6975" y="5909"/>
                  <a:pt x="6503" y="5437"/>
                  <a:pt x="5926" y="5437"/>
                </a:cubicBezTo>
                <a:lnTo>
                  <a:pt x="1399" y="5437"/>
                </a:lnTo>
                <a:lnTo>
                  <a:pt x="1399" y="2797"/>
                </a:lnTo>
                <a:close/>
                <a:moveTo>
                  <a:pt x="7342" y="15226"/>
                </a:moveTo>
                <a:lnTo>
                  <a:pt x="8339" y="16223"/>
                </a:lnTo>
                <a:lnTo>
                  <a:pt x="7605" y="16957"/>
                </a:lnTo>
                <a:cubicBezTo>
                  <a:pt x="7452" y="17101"/>
                  <a:pt x="7285" y="17162"/>
                  <a:pt x="7124" y="17162"/>
                </a:cubicBezTo>
                <a:cubicBezTo>
                  <a:pt x="6583" y="17162"/>
                  <a:pt x="6123" y="16473"/>
                  <a:pt x="6608" y="15961"/>
                </a:cubicBezTo>
                <a:lnTo>
                  <a:pt x="7342" y="15226"/>
                </a:lnTo>
                <a:close/>
                <a:moveTo>
                  <a:pt x="1049" y="0"/>
                </a:moveTo>
                <a:cubicBezTo>
                  <a:pt x="472" y="0"/>
                  <a:pt x="0" y="472"/>
                  <a:pt x="0" y="1049"/>
                </a:cubicBezTo>
                <a:lnTo>
                  <a:pt x="0" y="2447"/>
                </a:lnTo>
                <a:cubicBezTo>
                  <a:pt x="0" y="2640"/>
                  <a:pt x="157" y="2797"/>
                  <a:pt x="350" y="2797"/>
                </a:cubicBezTo>
                <a:lnTo>
                  <a:pt x="699" y="2797"/>
                </a:lnTo>
                <a:lnTo>
                  <a:pt x="699" y="15419"/>
                </a:lnTo>
                <a:cubicBezTo>
                  <a:pt x="699" y="15996"/>
                  <a:pt x="1171" y="16450"/>
                  <a:pt x="1748" y="16450"/>
                </a:cubicBezTo>
                <a:lnTo>
                  <a:pt x="5717" y="16450"/>
                </a:lnTo>
                <a:cubicBezTo>
                  <a:pt x="5717" y="17301"/>
                  <a:pt x="6396" y="17857"/>
                  <a:pt x="7112" y="17857"/>
                </a:cubicBezTo>
                <a:cubicBezTo>
                  <a:pt x="7455" y="17857"/>
                  <a:pt x="7805" y="17729"/>
                  <a:pt x="8094" y="17446"/>
                </a:cubicBezTo>
                <a:lnTo>
                  <a:pt x="10052" y="15471"/>
                </a:lnTo>
                <a:cubicBezTo>
                  <a:pt x="10594" y="14929"/>
                  <a:pt x="10594" y="14055"/>
                  <a:pt x="10052" y="13513"/>
                </a:cubicBezTo>
                <a:lnTo>
                  <a:pt x="10069" y="13496"/>
                </a:lnTo>
                <a:cubicBezTo>
                  <a:pt x="9807" y="13233"/>
                  <a:pt x="9440" y="13094"/>
                  <a:pt x="9073" y="13094"/>
                </a:cubicBezTo>
                <a:cubicBezTo>
                  <a:pt x="8828" y="13094"/>
                  <a:pt x="8583" y="13164"/>
                  <a:pt x="8374" y="13286"/>
                </a:cubicBezTo>
                <a:lnTo>
                  <a:pt x="8374" y="2797"/>
                </a:lnTo>
                <a:lnTo>
                  <a:pt x="8723" y="2797"/>
                </a:lnTo>
                <a:cubicBezTo>
                  <a:pt x="8916" y="2797"/>
                  <a:pt x="9073" y="2640"/>
                  <a:pt x="9073" y="2447"/>
                </a:cubicBezTo>
                <a:lnTo>
                  <a:pt x="9073" y="1049"/>
                </a:lnTo>
                <a:cubicBezTo>
                  <a:pt x="9073" y="472"/>
                  <a:pt x="8601" y="0"/>
                  <a:pt x="80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1" name="Google Shape;3621;p111"/>
          <p:cNvGrpSpPr/>
          <p:nvPr/>
        </p:nvGrpSpPr>
        <p:grpSpPr>
          <a:xfrm>
            <a:off x="1719119" y="3758692"/>
            <a:ext cx="269692" cy="363246"/>
            <a:chOff x="1490720" y="3910355"/>
            <a:chExt cx="291213" cy="392232"/>
          </a:xfrm>
        </p:grpSpPr>
        <p:sp>
          <p:nvSpPr>
            <p:cNvPr id="3622" name="Google Shape;3622;p111"/>
            <p:cNvSpPr/>
            <p:nvPr/>
          </p:nvSpPr>
          <p:spPr>
            <a:xfrm>
              <a:off x="1490720" y="3910355"/>
              <a:ext cx="183645" cy="392232"/>
            </a:xfrm>
            <a:custGeom>
              <a:rect b="b" l="l" r="r" t="t"/>
              <a:pathLst>
                <a:path extrusionOk="0" h="17849" w="8357">
                  <a:moveTo>
                    <a:pt x="5227" y="717"/>
                  </a:moveTo>
                  <a:cubicBezTo>
                    <a:pt x="5420" y="717"/>
                    <a:pt x="5577" y="857"/>
                    <a:pt x="5577" y="1066"/>
                  </a:cubicBezTo>
                  <a:lnTo>
                    <a:pt x="5577" y="1573"/>
                  </a:lnTo>
                  <a:lnTo>
                    <a:pt x="2780" y="1573"/>
                  </a:lnTo>
                  <a:lnTo>
                    <a:pt x="2780" y="1066"/>
                  </a:lnTo>
                  <a:cubicBezTo>
                    <a:pt x="2780" y="857"/>
                    <a:pt x="2937" y="717"/>
                    <a:pt x="3130" y="717"/>
                  </a:cubicBezTo>
                  <a:close/>
                  <a:moveTo>
                    <a:pt x="5960" y="2271"/>
                  </a:moveTo>
                  <a:cubicBezTo>
                    <a:pt x="6423" y="2271"/>
                    <a:pt x="6423" y="2973"/>
                    <a:pt x="5960" y="2973"/>
                  </a:cubicBezTo>
                  <a:cubicBezTo>
                    <a:pt x="5949" y="2973"/>
                    <a:pt x="5938" y="2973"/>
                    <a:pt x="5927" y="2972"/>
                  </a:cubicBezTo>
                  <a:lnTo>
                    <a:pt x="2430" y="2972"/>
                  </a:lnTo>
                  <a:cubicBezTo>
                    <a:pt x="2011" y="2937"/>
                    <a:pt x="2011" y="2308"/>
                    <a:pt x="2430" y="2273"/>
                  </a:cubicBezTo>
                  <a:lnTo>
                    <a:pt x="5927" y="2273"/>
                  </a:lnTo>
                  <a:cubicBezTo>
                    <a:pt x="5938" y="2272"/>
                    <a:pt x="5949" y="2271"/>
                    <a:pt x="5960" y="2271"/>
                  </a:cubicBezTo>
                  <a:close/>
                  <a:moveTo>
                    <a:pt x="5577" y="3654"/>
                  </a:moveTo>
                  <a:cubicBezTo>
                    <a:pt x="5630" y="4353"/>
                    <a:pt x="5874" y="5017"/>
                    <a:pt x="6294" y="5559"/>
                  </a:cubicBezTo>
                  <a:cubicBezTo>
                    <a:pt x="5988" y="5610"/>
                    <a:pt x="5683" y="5637"/>
                    <a:pt x="5379" y="5637"/>
                  </a:cubicBezTo>
                  <a:cubicBezTo>
                    <a:pt x="4952" y="5637"/>
                    <a:pt x="4527" y="5584"/>
                    <a:pt x="4109" y="5472"/>
                  </a:cubicBezTo>
                  <a:cubicBezTo>
                    <a:pt x="3650" y="5354"/>
                    <a:pt x="3171" y="5295"/>
                    <a:pt x="2702" y="5295"/>
                  </a:cubicBezTo>
                  <a:cubicBezTo>
                    <a:pt x="2546" y="5295"/>
                    <a:pt x="2391" y="5301"/>
                    <a:pt x="2238" y="5314"/>
                  </a:cubicBezTo>
                  <a:cubicBezTo>
                    <a:pt x="2553" y="4825"/>
                    <a:pt x="2745" y="4248"/>
                    <a:pt x="2780" y="3654"/>
                  </a:cubicBezTo>
                  <a:close/>
                  <a:moveTo>
                    <a:pt x="2681" y="5985"/>
                  </a:moveTo>
                  <a:cubicBezTo>
                    <a:pt x="3145" y="5985"/>
                    <a:pt x="3547" y="6069"/>
                    <a:pt x="3969" y="6154"/>
                  </a:cubicBezTo>
                  <a:cubicBezTo>
                    <a:pt x="4458" y="6276"/>
                    <a:pt x="4965" y="6328"/>
                    <a:pt x="5455" y="6346"/>
                  </a:cubicBezTo>
                  <a:cubicBezTo>
                    <a:pt x="5892" y="6346"/>
                    <a:pt x="6311" y="6293"/>
                    <a:pt x="6731" y="6188"/>
                  </a:cubicBezTo>
                  <a:cubicBezTo>
                    <a:pt x="7378" y="7010"/>
                    <a:pt x="7692" y="8024"/>
                    <a:pt x="7675" y="9073"/>
                  </a:cubicBezTo>
                  <a:lnTo>
                    <a:pt x="7675" y="16817"/>
                  </a:lnTo>
                  <a:cubicBezTo>
                    <a:pt x="7657" y="17009"/>
                    <a:pt x="7518" y="17167"/>
                    <a:pt x="7325" y="17167"/>
                  </a:cubicBezTo>
                  <a:lnTo>
                    <a:pt x="1049" y="17167"/>
                  </a:lnTo>
                  <a:cubicBezTo>
                    <a:pt x="857" y="17167"/>
                    <a:pt x="700" y="17009"/>
                    <a:pt x="700" y="16817"/>
                  </a:cubicBezTo>
                  <a:lnTo>
                    <a:pt x="700" y="9073"/>
                  </a:lnTo>
                  <a:cubicBezTo>
                    <a:pt x="665" y="8007"/>
                    <a:pt x="997" y="6958"/>
                    <a:pt x="1661" y="6119"/>
                  </a:cubicBezTo>
                  <a:cubicBezTo>
                    <a:pt x="2043" y="6021"/>
                    <a:pt x="2375" y="5985"/>
                    <a:pt x="2681" y="5985"/>
                  </a:cubicBezTo>
                  <a:close/>
                  <a:moveTo>
                    <a:pt x="3130" y="0"/>
                  </a:moveTo>
                  <a:cubicBezTo>
                    <a:pt x="2553" y="0"/>
                    <a:pt x="2081" y="472"/>
                    <a:pt x="2081" y="1049"/>
                  </a:cubicBezTo>
                  <a:lnTo>
                    <a:pt x="2081" y="1626"/>
                  </a:lnTo>
                  <a:cubicBezTo>
                    <a:pt x="1172" y="1975"/>
                    <a:pt x="1172" y="3269"/>
                    <a:pt x="2081" y="3601"/>
                  </a:cubicBezTo>
                  <a:cubicBezTo>
                    <a:pt x="2046" y="4440"/>
                    <a:pt x="1661" y="4947"/>
                    <a:pt x="1242" y="5542"/>
                  </a:cubicBezTo>
                  <a:cubicBezTo>
                    <a:pt x="665" y="6328"/>
                    <a:pt x="1" y="7237"/>
                    <a:pt x="1" y="9073"/>
                  </a:cubicBezTo>
                  <a:lnTo>
                    <a:pt x="1" y="16800"/>
                  </a:lnTo>
                  <a:cubicBezTo>
                    <a:pt x="1" y="17394"/>
                    <a:pt x="473" y="17849"/>
                    <a:pt x="1049" y="17849"/>
                  </a:cubicBezTo>
                  <a:lnTo>
                    <a:pt x="7325" y="17849"/>
                  </a:lnTo>
                  <a:cubicBezTo>
                    <a:pt x="7902" y="17849"/>
                    <a:pt x="8357" y="17394"/>
                    <a:pt x="8357" y="16800"/>
                  </a:cubicBezTo>
                  <a:lnTo>
                    <a:pt x="8357" y="9073"/>
                  </a:lnTo>
                  <a:cubicBezTo>
                    <a:pt x="8357" y="7237"/>
                    <a:pt x="7710" y="6328"/>
                    <a:pt x="7133" y="5542"/>
                  </a:cubicBezTo>
                  <a:cubicBezTo>
                    <a:pt x="6696" y="4947"/>
                    <a:pt x="6329" y="4440"/>
                    <a:pt x="6276" y="3601"/>
                  </a:cubicBezTo>
                  <a:cubicBezTo>
                    <a:pt x="7185" y="3269"/>
                    <a:pt x="7185" y="1975"/>
                    <a:pt x="6276" y="1626"/>
                  </a:cubicBezTo>
                  <a:lnTo>
                    <a:pt x="6276" y="1049"/>
                  </a:lnTo>
                  <a:cubicBezTo>
                    <a:pt x="6276" y="472"/>
                    <a:pt x="5804" y="0"/>
                    <a:pt x="52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11"/>
            <p:cNvSpPr/>
            <p:nvPr/>
          </p:nvSpPr>
          <p:spPr>
            <a:xfrm>
              <a:off x="1528759" y="4110108"/>
              <a:ext cx="107568" cy="107590"/>
            </a:xfrm>
            <a:custGeom>
              <a:rect b="b" l="l" r="r" t="t"/>
              <a:pathLst>
                <a:path extrusionOk="0" h="4896" w="4895">
                  <a:moveTo>
                    <a:pt x="2972" y="700"/>
                  </a:moveTo>
                  <a:lnTo>
                    <a:pt x="2972" y="1574"/>
                  </a:lnTo>
                  <a:cubicBezTo>
                    <a:pt x="2972" y="1766"/>
                    <a:pt x="3129" y="1923"/>
                    <a:pt x="3322" y="1923"/>
                  </a:cubicBezTo>
                  <a:lnTo>
                    <a:pt x="4196" y="1923"/>
                  </a:lnTo>
                  <a:lnTo>
                    <a:pt x="4196" y="2972"/>
                  </a:lnTo>
                  <a:lnTo>
                    <a:pt x="3322" y="2972"/>
                  </a:lnTo>
                  <a:cubicBezTo>
                    <a:pt x="3129" y="2972"/>
                    <a:pt x="2972" y="3130"/>
                    <a:pt x="2972" y="3322"/>
                  </a:cubicBezTo>
                  <a:lnTo>
                    <a:pt x="2972" y="4196"/>
                  </a:lnTo>
                  <a:lnTo>
                    <a:pt x="1923" y="4196"/>
                  </a:lnTo>
                  <a:lnTo>
                    <a:pt x="1923" y="3322"/>
                  </a:lnTo>
                  <a:cubicBezTo>
                    <a:pt x="1923" y="3130"/>
                    <a:pt x="1766" y="2972"/>
                    <a:pt x="1574" y="2972"/>
                  </a:cubicBezTo>
                  <a:lnTo>
                    <a:pt x="699" y="2972"/>
                  </a:lnTo>
                  <a:lnTo>
                    <a:pt x="699" y="1923"/>
                  </a:lnTo>
                  <a:lnTo>
                    <a:pt x="1574" y="1923"/>
                  </a:lnTo>
                  <a:cubicBezTo>
                    <a:pt x="1766" y="1923"/>
                    <a:pt x="1923" y="1766"/>
                    <a:pt x="1923" y="1574"/>
                  </a:cubicBezTo>
                  <a:lnTo>
                    <a:pt x="1923" y="700"/>
                  </a:lnTo>
                  <a:close/>
                  <a:moveTo>
                    <a:pt x="1574" y="0"/>
                  </a:moveTo>
                  <a:cubicBezTo>
                    <a:pt x="1381" y="0"/>
                    <a:pt x="1224" y="158"/>
                    <a:pt x="1224" y="367"/>
                  </a:cubicBezTo>
                  <a:lnTo>
                    <a:pt x="1224" y="1242"/>
                  </a:lnTo>
                  <a:lnTo>
                    <a:pt x="350" y="1242"/>
                  </a:lnTo>
                  <a:cubicBezTo>
                    <a:pt x="158" y="1242"/>
                    <a:pt x="0" y="1381"/>
                    <a:pt x="0" y="1591"/>
                  </a:cubicBezTo>
                  <a:lnTo>
                    <a:pt x="0" y="3339"/>
                  </a:lnTo>
                  <a:cubicBezTo>
                    <a:pt x="0" y="3532"/>
                    <a:pt x="158" y="3689"/>
                    <a:pt x="350" y="3689"/>
                  </a:cubicBezTo>
                  <a:lnTo>
                    <a:pt x="1224" y="3689"/>
                  </a:lnTo>
                  <a:lnTo>
                    <a:pt x="1224" y="4563"/>
                  </a:lnTo>
                  <a:cubicBezTo>
                    <a:pt x="1224" y="4738"/>
                    <a:pt x="1381" y="4895"/>
                    <a:pt x="1574" y="4895"/>
                  </a:cubicBezTo>
                  <a:lnTo>
                    <a:pt x="3322" y="4895"/>
                  </a:lnTo>
                  <a:cubicBezTo>
                    <a:pt x="3514" y="4895"/>
                    <a:pt x="3671" y="4738"/>
                    <a:pt x="3671" y="4563"/>
                  </a:cubicBezTo>
                  <a:lnTo>
                    <a:pt x="3671" y="3689"/>
                  </a:lnTo>
                  <a:lnTo>
                    <a:pt x="4545" y="3689"/>
                  </a:lnTo>
                  <a:cubicBezTo>
                    <a:pt x="4738" y="3671"/>
                    <a:pt x="4895" y="3514"/>
                    <a:pt x="4895" y="3339"/>
                  </a:cubicBezTo>
                  <a:lnTo>
                    <a:pt x="4895" y="1591"/>
                  </a:lnTo>
                  <a:cubicBezTo>
                    <a:pt x="4895" y="1399"/>
                    <a:pt x="4738" y="1242"/>
                    <a:pt x="4545" y="1242"/>
                  </a:cubicBezTo>
                  <a:lnTo>
                    <a:pt x="4545" y="1224"/>
                  </a:lnTo>
                  <a:lnTo>
                    <a:pt x="3671" y="1224"/>
                  </a:lnTo>
                  <a:lnTo>
                    <a:pt x="3671" y="350"/>
                  </a:lnTo>
                  <a:cubicBezTo>
                    <a:pt x="3671" y="158"/>
                    <a:pt x="3514" y="0"/>
                    <a:pt x="3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11"/>
            <p:cNvSpPr/>
            <p:nvPr/>
          </p:nvSpPr>
          <p:spPr>
            <a:xfrm>
              <a:off x="1674343" y="3940307"/>
              <a:ext cx="107590" cy="332306"/>
            </a:xfrm>
            <a:custGeom>
              <a:rect b="b" l="l" r="r" t="t"/>
              <a:pathLst>
                <a:path extrusionOk="0" h="15122" w="4896">
                  <a:moveTo>
                    <a:pt x="2448" y="717"/>
                  </a:moveTo>
                  <a:cubicBezTo>
                    <a:pt x="3025" y="717"/>
                    <a:pt x="3444" y="1189"/>
                    <a:pt x="3654" y="1452"/>
                  </a:cubicBezTo>
                  <a:cubicBezTo>
                    <a:pt x="3986" y="1959"/>
                    <a:pt x="4179" y="2553"/>
                    <a:pt x="4196" y="3147"/>
                  </a:cubicBezTo>
                  <a:cubicBezTo>
                    <a:pt x="4196" y="3986"/>
                    <a:pt x="3777" y="4581"/>
                    <a:pt x="3060" y="4808"/>
                  </a:cubicBezTo>
                  <a:cubicBezTo>
                    <a:pt x="2920" y="4860"/>
                    <a:pt x="2815" y="5000"/>
                    <a:pt x="2815" y="5140"/>
                  </a:cubicBezTo>
                  <a:lnTo>
                    <a:pt x="2972" y="13916"/>
                  </a:lnTo>
                  <a:cubicBezTo>
                    <a:pt x="2972" y="14056"/>
                    <a:pt x="2920" y="14178"/>
                    <a:pt x="2833" y="14283"/>
                  </a:cubicBezTo>
                  <a:cubicBezTo>
                    <a:pt x="2728" y="14388"/>
                    <a:pt x="2588" y="14440"/>
                    <a:pt x="2448" y="14440"/>
                  </a:cubicBezTo>
                  <a:cubicBezTo>
                    <a:pt x="2308" y="14440"/>
                    <a:pt x="2168" y="14388"/>
                    <a:pt x="2063" y="14283"/>
                  </a:cubicBezTo>
                  <a:cubicBezTo>
                    <a:pt x="1976" y="14178"/>
                    <a:pt x="1924" y="14056"/>
                    <a:pt x="1924" y="13916"/>
                  </a:cubicBezTo>
                  <a:lnTo>
                    <a:pt x="2081" y="5140"/>
                  </a:lnTo>
                  <a:cubicBezTo>
                    <a:pt x="2081" y="5000"/>
                    <a:pt x="1976" y="4860"/>
                    <a:pt x="1836" y="4808"/>
                  </a:cubicBezTo>
                  <a:cubicBezTo>
                    <a:pt x="1119" y="4598"/>
                    <a:pt x="700" y="3986"/>
                    <a:pt x="700" y="3147"/>
                  </a:cubicBezTo>
                  <a:cubicBezTo>
                    <a:pt x="717" y="2553"/>
                    <a:pt x="910" y="1959"/>
                    <a:pt x="1259" y="1452"/>
                  </a:cubicBezTo>
                  <a:cubicBezTo>
                    <a:pt x="1452" y="1189"/>
                    <a:pt x="1871" y="717"/>
                    <a:pt x="2448" y="717"/>
                  </a:cubicBezTo>
                  <a:close/>
                  <a:moveTo>
                    <a:pt x="2448" y="1"/>
                  </a:moveTo>
                  <a:cubicBezTo>
                    <a:pt x="1049" y="1"/>
                    <a:pt x="1" y="1661"/>
                    <a:pt x="1" y="3147"/>
                  </a:cubicBezTo>
                  <a:cubicBezTo>
                    <a:pt x="1" y="4179"/>
                    <a:pt x="508" y="5000"/>
                    <a:pt x="1382" y="5367"/>
                  </a:cubicBezTo>
                  <a:lnTo>
                    <a:pt x="1224" y="13881"/>
                  </a:lnTo>
                  <a:cubicBezTo>
                    <a:pt x="1224" y="14213"/>
                    <a:pt x="1347" y="14528"/>
                    <a:pt x="1574" y="14755"/>
                  </a:cubicBezTo>
                  <a:cubicBezTo>
                    <a:pt x="1810" y="15000"/>
                    <a:pt x="2129" y="15122"/>
                    <a:pt x="2448" y="15122"/>
                  </a:cubicBezTo>
                  <a:cubicBezTo>
                    <a:pt x="2767" y="15122"/>
                    <a:pt x="3086" y="15000"/>
                    <a:pt x="3322" y="14755"/>
                  </a:cubicBezTo>
                  <a:cubicBezTo>
                    <a:pt x="3549" y="14528"/>
                    <a:pt x="3672" y="14213"/>
                    <a:pt x="3672" y="13898"/>
                  </a:cubicBezTo>
                  <a:lnTo>
                    <a:pt x="3514" y="5367"/>
                  </a:lnTo>
                  <a:cubicBezTo>
                    <a:pt x="4388" y="5000"/>
                    <a:pt x="4895" y="4196"/>
                    <a:pt x="4895" y="3147"/>
                  </a:cubicBezTo>
                  <a:cubicBezTo>
                    <a:pt x="4895" y="1661"/>
                    <a:pt x="3847" y="1"/>
                    <a:pt x="2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111"/>
          <p:cNvGrpSpPr/>
          <p:nvPr/>
        </p:nvGrpSpPr>
        <p:grpSpPr>
          <a:xfrm>
            <a:off x="6510549" y="3758163"/>
            <a:ext cx="363958" cy="364121"/>
            <a:chOff x="6664492" y="3909784"/>
            <a:chExt cx="393001" cy="393177"/>
          </a:xfrm>
        </p:grpSpPr>
        <p:sp>
          <p:nvSpPr>
            <p:cNvPr id="3626" name="Google Shape;3626;p111"/>
            <p:cNvSpPr/>
            <p:nvPr/>
          </p:nvSpPr>
          <p:spPr>
            <a:xfrm>
              <a:off x="6664492" y="3909784"/>
              <a:ext cx="393001" cy="393177"/>
            </a:xfrm>
            <a:custGeom>
              <a:rect b="b" l="l" r="r" t="t"/>
              <a:pathLst>
                <a:path extrusionOk="0" h="17892" w="17884">
                  <a:moveTo>
                    <a:pt x="12980" y="716"/>
                  </a:moveTo>
                  <a:cubicBezTo>
                    <a:pt x="13683" y="716"/>
                    <a:pt x="14391" y="891"/>
                    <a:pt x="15034" y="1250"/>
                  </a:cubicBezTo>
                  <a:cubicBezTo>
                    <a:pt x="16695" y="2176"/>
                    <a:pt x="17517" y="4117"/>
                    <a:pt x="17027" y="5952"/>
                  </a:cubicBezTo>
                  <a:cubicBezTo>
                    <a:pt x="16555" y="7805"/>
                    <a:pt x="14894" y="9081"/>
                    <a:pt x="12989" y="9081"/>
                  </a:cubicBezTo>
                  <a:lnTo>
                    <a:pt x="12971" y="9099"/>
                  </a:lnTo>
                  <a:cubicBezTo>
                    <a:pt x="12202" y="9099"/>
                    <a:pt x="11451" y="8889"/>
                    <a:pt x="10786" y="8487"/>
                  </a:cubicBezTo>
                  <a:cubicBezTo>
                    <a:pt x="10743" y="8458"/>
                    <a:pt x="10689" y="8430"/>
                    <a:pt x="10642" y="8430"/>
                  </a:cubicBezTo>
                  <a:cubicBezTo>
                    <a:pt x="10631" y="8430"/>
                    <a:pt x="10621" y="8431"/>
                    <a:pt x="10611" y="8435"/>
                  </a:cubicBezTo>
                  <a:lnTo>
                    <a:pt x="10472" y="8435"/>
                  </a:lnTo>
                  <a:lnTo>
                    <a:pt x="9056" y="8819"/>
                  </a:lnTo>
                  <a:cubicBezTo>
                    <a:pt x="9195" y="8330"/>
                    <a:pt x="9318" y="7840"/>
                    <a:pt x="9458" y="7351"/>
                  </a:cubicBezTo>
                  <a:cubicBezTo>
                    <a:pt x="9475" y="7263"/>
                    <a:pt x="9458" y="7176"/>
                    <a:pt x="9405" y="7089"/>
                  </a:cubicBezTo>
                  <a:cubicBezTo>
                    <a:pt x="8409" y="5463"/>
                    <a:pt x="8636" y="3365"/>
                    <a:pt x="9965" y="2001"/>
                  </a:cubicBezTo>
                  <a:cubicBezTo>
                    <a:pt x="10768" y="1155"/>
                    <a:pt x="11867" y="716"/>
                    <a:pt x="12980" y="716"/>
                  </a:cubicBezTo>
                  <a:close/>
                  <a:moveTo>
                    <a:pt x="1748" y="8819"/>
                  </a:moveTo>
                  <a:cubicBezTo>
                    <a:pt x="2518" y="8819"/>
                    <a:pt x="3164" y="8854"/>
                    <a:pt x="3829" y="8889"/>
                  </a:cubicBezTo>
                  <a:cubicBezTo>
                    <a:pt x="4650" y="8942"/>
                    <a:pt x="5577" y="8994"/>
                    <a:pt x="6975" y="8994"/>
                  </a:cubicBezTo>
                  <a:cubicBezTo>
                    <a:pt x="7465" y="8994"/>
                    <a:pt x="7919" y="8994"/>
                    <a:pt x="8374" y="8977"/>
                  </a:cubicBezTo>
                  <a:cubicBezTo>
                    <a:pt x="8447" y="9313"/>
                    <a:pt x="8740" y="9526"/>
                    <a:pt x="9058" y="9526"/>
                  </a:cubicBezTo>
                  <a:cubicBezTo>
                    <a:pt x="9121" y="9526"/>
                    <a:pt x="9185" y="9518"/>
                    <a:pt x="9248" y="9501"/>
                  </a:cubicBezTo>
                  <a:lnTo>
                    <a:pt x="10559" y="9151"/>
                  </a:lnTo>
                  <a:cubicBezTo>
                    <a:pt x="11293" y="9571"/>
                    <a:pt x="12132" y="9798"/>
                    <a:pt x="12971" y="9798"/>
                  </a:cubicBezTo>
                  <a:lnTo>
                    <a:pt x="13251" y="9798"/>
                  </a:lnTo>
                  <a:lnTo>
                    <a:pt x="13251" y="9868"/>
                  </a:lnTo>
                  <a:lnTo>
                    <a:pt x="13251" y="16144"/>
                  </a:lnTo>
                  <a:cubicBezTo>
                    <a:pt x="13251" y="16721"/>
                    <a:pt x="12779" y="17175"/>
                    <a:pt x="12202" y="17175"/>
                  </a:cubicBezTo>
                  <a:cubicBezTo>
                    <a:pt x="11416" y="17175"/>
                    <a:pt x="10786" y="17140"/>
                    <a:pt x="10104" y="17105"/>
                  </a:cubicBezTo>
                  <a:cubicBezTo>
                    <a:pt x="9300" y="17053"/>
                    <a:pt x="8356" y="17000"/>
                    <a:pt x="6975" y="17000"/>
                  </a:cubicBezTo>
                  <a:cubicBezTo>
                    <a:pt x="5594" y="17000"/>
                    <a:pt x="4650" y="17053"/>
                    <a:pt x="3829" y="17105"/>
                  </a:cubicBezTo>
                  <a:cubicBezTo>
                    <a:pt x="3147" y="17140"/>
                    <a:pt x="2518" y="17175"/>
                    <a:pt x="1748" y="17175"/>
                  </a:cubicBezTo>
                  <a:cubicBezTo>
                    <a:pt x="1171" y="17175"/>
                    <a:pt x="699" y="16721"/>
                    <a:pt x="699" y="16144"/>
                  </a:cubicBezTo>
                  <a:lnTo>
                    <a:pt x="699" y="9868"/>
                  </a:lnTo>
                  <a:cubicBezTo>
                    <a:pt x="699" y="9291"/>
                    <a:pt x="1171" y="8819"/>
                    <a:pt x="1748" y="8819"/>
                  </a:cubicBezTo>
                  <a:close/>
                  <a:moveTo>
                    <a:pt x="12976" y="1"/>
                  </a:moveTo>
                  <a:cubicBezTo>
                    <a:pt x="12561" y="1"/>
                    <a:pt x="12138" y="54"/>
                    <a:pt x="11713" y="166"/>
                  </a:cubicBezTo>
                  <a:cubicBezTo>
                    <a:pt x="8619" y="988"/>
                    <a:pt x="7133" y="4536"/>
                    <a:pt x="8741" y="7333"/>
                  </a:cubicBezTo>
                  <a:cubicBezTo>
                    <a:pt x="8654" y="7648"/>
                    <a:pt x="8566" y="7963"/>
                    <a:pt x="8496" y="8260"/>
                  </a:cubicBezTo>
                  <a:cubicBezTo>
                    <a:pt x="8007" y="8277"/>
                    <a:pt x="7500" y="8295"/>
                    <a:pt x="6993" y="8295"/>
                  </a:cubicBezTo>
                  <a:cubicBezTo>
                    <a:pt x="5612" y="8295"/>
                    <a:pt x="4685" y="8242"/>
                    <a:pt x="3881" y="8190"/>
                  </a:cubicBezTo>
                  <a:cubicBezTo>
                    <a:pt x="3199" y="8155"/>
                    <a:pt x="2553" y="8120"/>
                    <a:pt x="1748" y="8120"/>
                  </a:cubicBezTo>
                  <a:cubicBezTo>
                    <a:pt x="787" y="8120"/>
                    <a:pt x="0" y="8907"/>
                    <a:pt x="0" y="9868"/>
                  </a:cubicBezTo>
                  <a:lnTo>
                    <a:pt x="0" y="16144"/>
                  </a:lnTo>
                  <a:cubicBezTo>
                    <a:pt x="0" y="17105"/>
                    <a:pt x="787" y="17892"/>
                    <a:pt x="1748" y="17892"/>
                  </a:cubicBezTo>
                  <a:cubicBezTo>
                    <a:pt x="2553" y="17892"/>
                    <a:pt x="3199" y="17857"/>
                    <a:pt x="3881" y="17805"/>
                  </a:cubicBezTo>
                  <a:cubicBezTo>
                    <a:pt x="4685" y="17770"/>
                    <a:pt x="5629" y="17717"/>
                    <a:pt x="6993" y="17717"/>
                  </a:cubicBezTo>
                  <a:cubicBezTo>
                    <a:pt x="8356" y="17717"/>
                    <a:pt x="9265" y="17770"/>
                    <a:pt x="10087" y="17805"/>
                  </a:cubicBezTo>
                  <a:cubicBezTo>
                    <a:pt x="10769" y="17857"/>
                    <a:pt x="11416" y="17892"/>
                    <a:pt x="12220" y="17892"/>
                  </a:cubicBezTo>
                  <a:cubicBezTo>
                    <a:pt x="13181" y="17892"/>
                    <a:pt x="13968" y="17105"/>
                    <a:pt x="13968" y="16144"/>
                  </a:cubicBezTo>
                  <a:lnTo>
                    <a:pt x="13968" y="9868"/>
                  </a:lnTo>
                  <a:lnTo>
                    <a:pt x="13968" y="9693"/>
                  </a:lnTo>
                  <a:cubicBezTo>
                    <a:pt x="16240" y="9221"/>
                    <a:pt x="17866" y="7228"/>
                    <a:pt x="17884" y="4903"/>
                  </a:cubicBezTo>
                  <a:lnTo>
                    <a:pt x="17849" y="4903"/>
                  </a:lnTo>
                  <a:cubicBezTo>
                    <a:pt x="17864" y="2126"/>
                    <a:pt x="15598" y="1"/>
                    <a:pt x="12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11"/>
            <p:cNvSpPr/>
            <p:nvPr/>
          </p:nvSpPr>
          <p:spPr>
            <a:xfrm>
              <a:off x="6748612" y="4149289"/>
              <a:ext cx="138311" cy="92207"/>
            </a:xfrm>
            <a:custGeom>
              <a:rect b="b" l="l" r="r" t="t"/>
              <a:pathLst>
                <a:path extrusionOk="0" h="4196" w="6294">
                  <a:moveTo>
                    <a:pt x="5245" y="700"/>
                  </a:moveTo>
                  <a:cubicBezTo>
                    <a:pt x="5437" y="700"/>
                    <a:pt x="5595" y="857"/>
                    <a:pt x="5595" y="1049"/>
                  </a:cubicBezTo>
                  <a:lnTo>
                    <a:pt x="5595" y="3147"/>
                  </a:lnTo>
                  <a:cubicBezTo>
                    <a:pt x="5595" y="3339"/>
                    <a:pt x="5437" y="3497"/>
                    <a:pt x="5245" y="3497"/>
                  </a:cubicBezTo>
                  <a:lnTo>
                    <a:pt x="1050" y="3497"/>
                  </a:lnTo>
                  <a:cubicBezTo>
                    <a:pt x="857" y="3497"/>
                    <a:pt x="700" y="3339"/>
                    <a:pt x="700" y="3147"/>
                  </a:cubicBezTo>
                  <a:lnTo>
                    <a:pt x="700" y="1049"/>
                  </a:lnTo>
                  <a:cubicBezTo>
                    <a:pt x="700" y="857"/>
                    <a:pt x="857" y="700"/>
                    <a:pt x="1050" y="700"/>
                  </a:cubicBezTo>
                  <a:close/>
                  <a:moveTo>
                    <a:pt x="1050" y="0"/>
                  </a:moveTo>
                  <a:cubicBezTo>
                    <a:pt x="473" y="0"/>
                    <a:pt x="1" y="472"/>
                    <a:pt x="1" y="1049"/>
                  </a:cubicBezTo>
                  <a:lnTo>
                    <a:pt x="1" y="3147"/>
                  </a:lnTo>
                  <a:cubicBezTo>
                    <a:pt x="1" y="3724"/>
                    <a:pt x="473" y="4196"/>
                    <a:pt x="1050" y="4196"/>
                  </a:cubicBezTo>
                  <a:lnTo>
                    <a:pt x="5245" y="4196"/>
                  </a:lnTo>
                  <a:cubicBezTo>
                    <a:pt x="5822" y="4196"/>
                    <a:pt x="6276" y="3724"/>
                    <a:pt x="6294" y="3147"/>
                  </a:cubicBezTo>
                  <a:lnTo>
                    <a:pt x="6294" y="1049"/>
                  </a:lnTo>
                  <a:cubicBezTo>
                    <a:pt x="6276" y="472"/>
                    <a:pt x="5822" y="0"/>
                    <a:pt x="52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11"/>
            <p:cNvSpPr/>
            <p:nvPr/>
          </p:nvSpPr>
          <p:spPr>
            <a:xfrm>
              <a:off x="6895757" y="3963732"/>
              <a:ext cx="107568" cy="107590"/>
            </a:xfrm>
            <a:custGeom>
              <a:rect b="b" l="l" r="r" t="t"/>
              <a:pathLst>
                <a:path extrusionOk="0" h="4896" w="4895">
                  <a:moveTo>
                    <a:pt x="2972" y="718"/>
                  </a:moveTo>
                  <a:lnTo>
                    <a:pt x="2972" y="1592"/>
                  </a:lnTo>
                  <a:cubicBezTo>
                    <a:pt x="2972" y="1784"/>
                    <a:pt x="3129" y="1941"/>
                    <a:pt x="3321" y="1941"/>
                  </a:cubicBezTo>
                  <a:lnTo>
                    <a:pt x="4196" y="1941"/>
                  </a:lnTo>
                  <a:lnTo>
                    <a:pt x="4196" y="2973"/>
                  </a:lnTo>
                  <a:lnTo>
                    <a:pt x="3321" y="2973"/>
                  </a:lnTo>
                  <a:cubicBezTo>
                    <a:pt x="3129" y="2973"/>
                    <a:pt x="2972" y="3130"/>
                    <a:pt x="2972" y="3322"/>
                  </a:cubicBezTo>
                  <a:lnTo>
                    <a:pt x="2972" y="4197"/>
                  </a:lnTo>
                  <a:lnTo>
                    <a:pt x="1940" y="4197"/>
                  </a:lnTo>
                  <a:lnTo>
                    <a:pt x="1940" y="3322"/>
                  </a:lnTo>
                  <a:cubicBezTo>
                    <a:pt x="1940" y="3130"/>
                    <a:pt x="1783" y="2973"/>
                    <a:pt x="1591" y="2973"/>
                  </a:cubicBezTo>
                  <a:lnTo>
                    <a:pt x="717" y="2973"/>
                  </a:lnTo>
                  <a:lnTo>
                    <a:pt x="717" y="1941"/>
                  </a:lnTo>
                  <a:lnTo>
                    <a:pt x="1591" y="1941"/>
                  </a:lnTo>
                  <a:cubicBezTo>
                    <a:pt x="1783" y="1941"/>
                    <a:pt x="1940" y="1784"/>
                    <a:pt x="1940" y="1592"/>
                  </a:cubicBezTo>
                  <a:lnTo>
                    <a:pt x="1940" y="718"/>
                  </a:lnTo>
                  <a:close/>
                  <a:moveTo>
                    <a:pt x="1573" y="1"/>
                  </a:moveTo>
                  <a:cubicBezTo>
                    <a:pt x="1381" y="1"/>
                    <a:pt x="1224" y="158"/>
                    <a:pt x="1224" y="351"/>
                  </a:cubicBezTo>
                  <a:lnTo>
                    <a:pt x="1224" y="1225"/>
                  </a:lnTo>
                  <a:lnTo>
                    <a:pt x="350" y="1225"/>
                  </a:lnTo>
                  <a:cubicBezTo>
                    <a:pt x="157" y="1225"/>
                    <a:pt x="0" y="1382"/>
                    <a:pt x="0" y="1574"/>
                  </a:cubicBezTo>
                  <a:lnTo>
                    <a:pt x="0" y="3322"/>
                  </a:lnTo>
                  <a:cubicBezTo>
                    <a:pt x="0" y="3515"/>
                    <a:pt x="157" y="3672"/>
                    <a:pt x="350" y="3672"/>
                  </a:cubicBezTo>
                  <a:lnTo>
                    <a:pt x="1224" y="3672"/>
                  </a:lnTo>
                  <a:lnTo>
                    <a:pt x="1224" y="4546"/>
                  </a:lnTo>
                  <a:cubicBezTo>
                    <a:pt x="1224" y="4738"/>
                    <a:pt x="1381" y="4896"/>
                    <a:pt x="1573" y="4896"/>
                  </a:cubicBezTo>
                  <a:lnTo>
                    <a:pt x="3321" y="4896"/>
                  </a:lnTo>
                  <a:cubicBezTo>
                    <a:pt x="3514" y="4896"/>
                    <a:pt x="3671" y="4738"/>
                    <a:pt x="3671" y="4546"/>
                  </a:cubicBezTo>
                  <a:lnTo>
                    <a:pt x="3671" y="3672"/>
                  </a:lnTo>
                  <a:lnTo>
                    <a:pt x="4545" y="3672"/>
                  </a:lnTo>
                  <a:cubicBezTo>
                    <a:pt x="4737" y="3672"/>
                    <a:pt x="4895" y="3515"/>
                    <a:pt x="4895" y="3322"/>
                  </a:cubicBezTo>
                  <a:lnTo>
                    <a:pt x="4895" y="1574"/>
                  </a:lnTo>
                  <a:cubicBezTo>
                    <a:pt x="4895" y="1382"/>
                    <a:pt x="4737" y="1225"/>
                    <a:pt x="4545" y="1225"/>
                  </a:cubicBezTo>
                  <a:lnTo>
                    <a:pt x="3671" y="1225"/>
                  </a:lnTo>
                  <a:lnTo>
                    <a:pt x="3671" y="351"/>
                  </a:lnTo>
                  <a:cubicBezTo>
                    <a:pt x="3671" y="158"/>
                    <a:pt x="3514" y="1"/>
                    <a:pt x="33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111"/>
          <p:cNvGrpSpPr/>
          <p:nvPr/>
        </p:nvGrpSpPr>
        <p:grpSpPr>
          <a:xfrm>
            <a:off x="7115342" y="3225983"/>
            <a:ext cx="363246" cy="298265"/>
            <a:chOff x="7317545" y="3335137"/>
            <a:chExt cx="392232" cy="322066"/>
          </a:xfrm>
        </p:grpSpPr>
        <p:sp>
          <p:nvSpPr>
            <p:cNvPr id="3630" name="Google Shape;3630;p111"/>
            <p:cNvSpPr/>
            <p:nvPr/>
          </p:nvSpPr>
          <p:spPr>
            <a:xfrm>
              <a:off x="7317545" y="3335159"/>
              <a:ext cx="392232" cy="322044"/>
            </a:xfrm>
            <a:custGeom>
              <a:rect b="b" l="l" r="r" t="t"/>
              <a:pathLst>
                <a:path extrusionOk="0" h="14655" w="17849">
                  <a:moveTo>
                    <a:pt x="3034" y="2863"/>
                  </a:moveTo>
                  <a:cubicBezTo>
                    <a:pt x="3719" y="2863"/>
                    <a:pt x="4384" y="3131"/>
                    <a:pt x="4878" y="3624"/>
                  </a:cubicBezTo>
                  <a:cubicBezTo>
                    <a:pt x="5402" y="4131"/>
                    <a:pt x="5664" y="4848"/>
                    <a:pt x="5647" y="5582"/>
                  </a:cubicBezTo>
                  <a:lnTo>
                    <a:pt x="5630" y="5582"/>
                  </a:lnTo>
                  <a:lnTo>
                    <a:pt x="3724" y="3677"/>
                  </a:lnTo>
                  <a:cubicBezTo>
                    <a:pt x="3649" y="3605"/>
                    <a:pt x="3566" y="3575"/>
                    <a:pt x="3486" y="3575"/>
                  </a:cubicBezTo>
                  <a:cubicBezTo>
                    <a:pt x="3212" y="3575"/>
                    <a:pt x="2978" y="3927"/>
                    <a:pt x="3235" y="4184"/>
                  </a:cubicBezTo>
                  <a:lnTo>
                    <a:pt x="4633" y="5582"/>
                  </a:lnTo>
                  <a:lnTo>
                    <a:pt x="3444" y="5582"/>
                  </a:lnTo>
                  <a:cubicBezTo>
                    <a:pt x="3339" y="5512"/>
                    <a:pt x="3252" y="5425"/>
                    <a:pt x="3165" y="5337"/>
                  </a:cubicBezTo>
                  <a:cubicBezTo>
                    <a:pt x="2535" y="4708"/>
                    <a:pt x="2273" y="3799"/>
                    <a:pt x="2465" y="2925"/>
                  </a:cubicBezTo>
                  <a:cubicBezTo>
                    <a:pt x="2654" y="2883"/>
                    <a:pt x="2845" y="2863"/>
                    <a:pt x="3034" y="2863"/>
                  </a:cubicBezTo>
                  <a:close/>
                  <a:moveTo>
                    <a:pt x="14877" y="705"/>
                  </a:moveTo>
                  <a:cubicBezTo>
                    <a:pt x="14982" y="705"/>
                    <a:pt x="15104" y="757"/>
                    <a:pt x="15174" y="827"/>
                  </a:cubicBezTo>
                  <a:lnTo>
                    <a:pt x="17027" y="2680"/>
                  </a:lnTo>
                  <a:cubicBezTo>
                    <a:pt x="17202" y="2855"/>
                    <a:pt x="17202" y="3135"/>
                    <a:pt x="17027" y="3309"/>
                  </a:cubicBezTo>
                  <a:cubicBezTo>
                    <a:pt x="16940" y="3388"/>
                    <a:pt x="16831" y="3427"/>
                    <a:pt x="16721" y="3427"/>
                  </a:cubicBezTo>
                  <a:cubicBezTo>
                    <a:pt x="16612" y="3427"/>
                    <a:pt x="16503" y="3388"/>
                    <a:pt x="16416" y="3309"/>
                  </a:cubicBezTo>
                  <a:cubicBezTo>
                    <a:pt x="16355" y="3249"/>
                    <a:pt x="16281" y="3201"/>
                    <a:pt x="16194" y="3201"/>
                  </a:cubicBezTo>
                  <a:cubicBezTo>
                    <a:pt x="16181" y="3201"/>
                    <a:pt x="16167" y="3202"/>
                    <a:pt x="16153" y="3205"/>
                  </a:cubicBezTo>
                  <a:cubicBezTo>
                    <a:pt x="16048" y="3205"/>
                    <a:pt x="15961" y="3240"/>
                    <a:pt x="15891" y="3327"/>
                  </a:cubicBezTo>
                  <a:lnTo>
                    <a:pt x="14003" y="5582"/>
                  </a:lnTo>
                  <a:lnTo>
                    <a:pt x="10210" y="5582"/>
                  </a:lnTo>
                  <a:lnTo>
                    <a:pt x="14545" y="1963"/>
                  </a:lnTo>
                  <a:cubicBezTo>
                    <a:pt x="14702" y="1824"/>
                    <a:pt x="14702" y="1596"/>
                    <a:pt x="14562" y="1456"/>
                  </a:cubicBezTo>
                  <a:cubicBezTo>
                    <a:pt x="14388" y="1282"/>
                    <a:pt x="14388" y="1002"/>
                    <a:pt x="14562" y="827"/>
                  </a:cubicBezTo>
                  <a:cubicBezTo>
                    <a:pt x="14650" y="757"/>
                    <a:pt x="14755" y="705"/>
                    <a:pt x="14877" y="705"/>
                  </a:cubicBezTo>
                  <a:close/>
                  <a:moveTo>
                    <a:pt x="15000" y="6281"/>
                  </a:moveTo>
                  <a:cubicBezTo>
                    <a:pt x="15192" y="6281"/>
                    <a:pt x="15349" y="6439"/>
                    <a:pt x="15349" y="6631"/>
                  </a:cubicBezTo>
                  <a:cubicBezTo>
                    <a:pt x="15349" y="7732"/>
                    <a:pt x="15087" y="8834"/>
                    <a:pt x="14615" y="9830"/>
                  </a:cubicBezTo>
                  <a:lnTo>
                    <a:pt x="1434" y="9830"/>
                  </a:lnTo>
                  <a:cubicBezTo>
                    <a:pt x="945" y="8834"/>
                    <a:pt x="700" y="7732"/>
                    <a:pt x="700" y="6631"/>
                  </a:cubicBezTo>
                  <a:cubicBezTo>
                    <a:pt x="700" y="6439"/>
                    <a:pt x="857" y="6281"/>
                    <a:pt x="1049" y="6281"/>
                  </a:cubicBezTo>
                  <a:close/>
                  <a:moveTo>
                    <a:pt x="14213" y="10529"/>
                  </a:moveTo>
                  <a:cubicBezTo>
                    <a:pt x="13723" y="11316"/>
                    <a:pt x="13077" y="12015"/>
                    <a:pt x="12307" y="12557"/>
                  </a:cubicBezTo>
                  <a:lnTo>
                    <a:pt x="3724" y="12557"/>
                  </a:lnTo>
                  <a:cubicBezTo>
                    <a:pt x="2955" y="12015"/>
                    <a:pt x="2308" y="11316"/>
                    <a:pt x="1819" y="10529"/>
                  </a:cubicBezTo>
                  <a:close/>
                  <a:moveTo>
                    <a:pt x="12080" y="13256"/>
                  </a:moveTo>
                  <a:lnTo>
                    <a:pt x="12080" y="13956"/>
                  </a:lnTo>
                  <a:lnTo>
                    <a:pt x="3951" y="13956"/>
                  </a:lnTo>
                  <a:lnTo>
                    <a:pt x="3951" y="13256"/>
                  </a:lnTo>
                  <a:close/>
                  <a:moveTo>
                    <a:pt x="14890" y="0"/>
                  </a:moveTo>
                  <a:cubicBezTo>
                    <a:pt x="14136" y="0"/>
                    <a:pt x="13447" y="783"/>
                    <a:pt x="13846" y="1631"/>
                  </a:cubicBezTo>
                  <a:lnTo>
                    <a:pt x="9126" y="5582"/>
                  </a:lnTo>
                  <a:lnTo>
                    <a:pt x="6346" y="5582"/>
                  </a:lnTo>
                  <a:cubicBezTo>
                    <a:pt x="6381" y="4673"/>
                    <a:pt x="6032" y="3781"/>
                    <a:pt x="5367" y="3117"/>
                  </a:cubicBezTo>
                  <a:cubicBezTo>
                    <a:pt x="4738" y="2501"/>
                    <a:pt x="3892" y="2158"/>
                    <a:pt x="3023" y="2158"/>
                  </a:cubicBezTo>
                  <a:cubicBezTo>
                    <a:pt x="2709" y="2158"/>
                    <a:pt x="2392" y="2203"/>
                    <a:pt x="2081" y="2296"/>
                  </a:cubicBezTo>
                  <a:cubicBezTo>
                    <a:pt x="1958" y="2331"/>
                    <a:pt x="1871" y="2418"/>
                    <a:pt x="1836" y="2540"/>
                  </a:cubicBezTo>
                  <a:cubicBezTo>
                    <a:pt x="1521" y="3589"/>
                    <a:pt x="1749" y="4725"/>
                    <a:pt x="2448" y="5600"/>
                  </a:cubicBezTo>
                  <a:lnTo>
                    <a:pt x="1049" y="5600"/>
                  </a:lnTo>
                  <a:cubicBezTo>
                    <a:pt x="473" y="5600"/>
                    <a:pt x="1" y="6054"/>
                    <a:pt x="1" y="6648"/>
                  </a:cubicBezTo>
                  <a:cubicBezTo>
                    <a:pt x="1" y="9183"/>
                    <a:pt x="1207" y="11578"/>
                    <a:pt x="3270" y="13099"/>
                  </a:cubicBezTo>
                  <a:lnTo>
                    <a:pt x="3270" y="14305"/>
                  </a:lnTo>
                  <a:cubicBezTo>
                    <a:pt x="3270" y="14498"/>
                    <a:pt x="3427" y="14655"/>
                    <a:pt x="3619" y="14655"/>
                  </a:cubicBezTo>
                  <a:lnTo>
                    <a:pt x="12430" y="14655"/>
                  </a:lnTo>
                  <a:cubicBezTo>
                    <a:pt x="12622" y="14655"/>
                    <a:pt x="12779" y="14498"/>
                    <a:pt x="12779" y="14305"/>
                  </a:cubicBezTo>
                  <a:lnTo>
                    <a:pt x="12779" y="13099"/>
                  </a:lnTo>
                  <a:cubicBezTo>
                    <a:pt x="14825" y="11578"/>
                    <a:pt x="16048" y="9183"/>
                    <a:pt x="16048" y="6648"/>
                  </a:cubicBezTo>
                  <a:cubicBezTo>
                    <a:pt x="16048" y="6054"/>
                    <a:pt x="15576" y="5600"/>
                    <a:pt x="15000" y="5600"/>
                  </a:cubicBezTo>
                  <a:lnTo>
                    <a:pt x="14912" y="5600"/>
                  </a:lnTo>
                  <a:lnTo>
                    <a:pt x="16223" y="4026"/>
                  </a:lnTo>
                  <a:cubicBezTo>
                    <a:pt x="16382" y="4100"/>
                    <a:pt x="16546" y="4134"/>
                    <a:pt x="16706" y="4134"/>
                  </a:cubicBezTo>
                  <a:cubicBezTo>
                    <a:pt x="17305" y="4134"/>
                    <a:pt x="17849" y="3657"/>
                    <a:pt x="17849" y="2995"/>
                  </a:cubicBezTo>
                  <a:cubicBezTo>
                    <a:pt x="17849" y="2698"/>
                    <a:pt x="17727" y="2400"/>
                    <a:pt x="17517" y="2191"/>
                  </a:cubicBezTo>
                  <a:lnTo>
                    <a:pt x="15681" y="338"/>
                  </a:lnTo>
                  <a:cubicBezTo>
                    <a:pt x="15441" y="102"/>
                    <a:pt x="15161" y="0"/>
                    <a:pt x="148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11"/>
            <p:cNvSpPr/>
            <p:nvPr/>
          </p:nvSpPr>
          <p:spPr>
            <a:xfrm>
              <a:off x="7456164" y="3335137"/>
              <a:ext cx="114006" cy="100799"/>
            </a:xfrm>
            <a:custGeom>
              <a:rect b="b" l="l" r="r" t="t"/>
              <a:pathLst>
                <a:path extrusionOk="0" h="4587" w="5188">
                  <a:moveTo>
                    <a:pt x="3430" y="1125"/>
                  </a:moveTo>
                  <a:lnTo>
                    <a:pt x="2293" y="2262"/>
                  </a:lnTo>
                  <a:cubicBezTo>
                    <a:pt x="2154" y="2384"/>
                    <a:pt x="2154" y="2611"/>
                    <a:pt x="2293" y="2751"/>
                  </a:cubicBezTo>
                  <a:cubicBezTo>
                    <a:pt x="2363" y="2821"/>
                    <a:pt x="2451" y="2856"/>
                    <a:pt x="2538" y="2856"/>
                  </a:cubicBezTo>
                  <a:cubicBezTo>
                    <a:pt x="2643" y="2856"/>
                    <a:pt x="2730" y="2821"/>
                    <a:pt x="2783" y="2751"/>
                  </a:cubicBezTo>
                  <a:lnTo>
                    <a:pt x="3919" y="1615"/>
                  </a:lnTo>
                  <a:lnTo>
                    <a:pt x="3919" y="1615"/>
                  </a:lnTo>
                  <a:cubicBezTo>
                    <a:pt x="3937" y="2227"/>
                    <a:pt x="3692" y="2804"/>
                    <a:pt x="3272" y="3223"/>
                  </a:cubicBezTo>
                  <a:cubicBezTo>
                    <a:pt x="2843" y="3652"/>
                    <a:pt x="2272" y="3884"/>
                    <a:pt x="1680" y="3884"/>
                  </a:cubicBezTo>
                  <a:cubicBezTo>
                    <a:pt x="1524" y="3884"/>
                    <a:pt x="1366" y="3868"/>
                    <a:pt x="1210" y="3835"/>
                  </a:cubicBezTo>
                  <a:cubicBezTo>
                    <a:pt x="1052" y="3083"/>
                    <a:pt x="1279" y="2314"/>
                    <a:pt x="1821" y="1772"/>
                  </a:cubicBezTo>
                  <a:cubicBezTo>
                    <a:pt x="2241" y="1353"/>
                    <a:pt x="2818" y="1125"/>
                    <a:pt x="3430" y="1125"/>
                  </a:cubicBezTo>
                  <a:close/>
                  <a:moveTo>
                    <a:pt x="4691" y="1"/>
                  </a:moveTo>
                  <a:cubicBezTo>
                    <a:pt x="4608" y="1"/>
                    <a:pt x="4522" y="33"/>
                    <a:pt x="4444" y="111"/>
                  </a:cubicBezTo>
                  <a:lnTo>
                    <a:pt x="4059" y="496"/>
                  </a:lnTo>
                  <a:cubicBezTo>
                    <a:pt x="3830" y="443"/>
                    <a:pt x="3605" y="418"/>
                    <a:pt x="3385" y="418"/>
                  </a:cubicBezTo>
                  <a:cubicBezTo>
                    <a:pt x="1485" y="418"/>
                    <a:pt x="1" y="2277"/>
                    <a:pt x="580" y="4220"/>
                  </a:cubicBezTo>
                  <a:cubicBezTo>
                    <a:pt x="615" y="4342"/>
                    <a:pt x="703" y="4429"/>
                    <a:pt x="825" y="4464"/>
                  </a:cubicBezTo>
                  <a:cubicBezTo>
                    <a:pt x="1105" y="4552"/>
                    <a:pt x="1384" y="4587"/>
                    <a:pt x="1664" y="4587"/>
                  </a:cubicBezTo>
                  <a:cubicBezTo>
                    <a:pt x="1673" y="4587"/>
                    <a:pt x="1683" y="4587"/>
                    <a:pt x="1692" y="4587"/>
                  </a:cubicBezTo>
                  <a:cubicBezTo>
                    <a:pt x="3583" y="4587"/>
                    <a:pt x="4966" y="2829"/>
                    <a:pt x="4548" y="985"/>
                  </a:cubicBezTo>
                  <a:lnTo>
                    <a:pt x="4933" y="601"/>
                  </a:lnTo>
                  <a:cubicBezTo>
                    <a:pt x="5187" y="347"/>
                    <a:pt x="4960" y="1"/>
                    <a:pt x="46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111"/>
          <p:cNvGrpSpPr/>
          <p:nvPr/>
        </p:nvGrpSpPr>
        <p:grpSpPr>
          <a:xfrm>
            <a:off x="6507700" y="3193381"/>
            <a:ext cx="369310" cy="360621"/>
            <a:chOff x="6661416" y="3299933"/>
            <a:chExt cx="398780" cy="389397"/>
          </a:xfrm>
        </p:grpSpPr>
        <p:sp>
          <p:nvSpPr>
            <p:cNvPr id="3633" name="Google Shape;3633;p111"/>
            <p:cNvSpPr/>
            <p:nvPr/>
          </p:nvSpPr>
          <p:spPr>
            <a:xfrm>
              <a:off x="6661416" y="3506608"/>
              <a:ext cx="189403" cy="182568"/>
            </a:xfrm>
            <a:custGeom>
              <a:rect b="b" l="l" r="r" t="t"/>
              <a:pathLst>
                <a:path extrusionOk="0" h="8308" w="8619">
                  <a:moveTo>
                    <a:pt x="4738" y="839"/>
                  </a:moveTo>
                  <a:lnTo>
                    <a:pt x="7762" y="3864"/>
                  </a:lnTo>
                  <a:lnTo>
                    <a:pt x="4476" y="7133"/>
                  </a:lnTo>
                  <a:cubicBezTo>
                    <a:pt x="4065" y="7552"/>
                    <a:pt x="3519" y="7762"/>
                    <a:pt x="2972" y="7762"/>
                  </a:cubicBezTo>
                  <a:cubicBezTo>
                    <a:pt x="2426" y="7762"/>
                    <a:pt x="1880" y="7552"/>
                    <a:pt x="1469" y="7133"/>
                  </a:cubicBezTo>
                  <a:cubicBezTo>
                    <a:pt x="630" y="6293"/>
                    <a:pt x="630" y="4947"/>
                    <a:pt x="1469" y="4108"/>
                  </a:cubicBezTo>
                  <a:lnTo>
                    <a:pt x="4738" y="839"/>
                  </a:lnTo>
                  <a:close/>
                  <a:moveTo>
                    <a:pt x="4720" y="0"/>
                  </a:moveTo>
                  <a:cubicBezTo>
                    <a:pt x="4633" y="0"/>
                    <a:pt x="4546" y="35"/>
                    <a:pt x="4476" y="105"/>
                  </a:cubicBezTo>
                  <a:lnTo>
                    <a:pt x="962" y="3619"/>
                  </a:lnTo>
                  <a:cubicBezTo>
                    <a:pt x="0" y="4738"/>
                    <a:pt x="70" y="6433"/>
                    <a:pt x="1119" y="7482"/>
                  </a:cubicBezTo>
                  <a:cubicBezTo>
                    <a:pt x="1669" y="8032"/>
                    <a:pt x="2391" y="8308"/>
                    <a:pt x="3115" y="8308"/>
                  </a:cubicBezTo>
                  <a:cubicBezTo>
                    <a:pt x="3773" y="8308"/>
                    <a:pt x="4432" y="8080"/>
                    <a:pt x="4965" y="7622"/>
                  </a:cubicBezTo>
                  <a:lnTo>
                    <a:pt x="8479" y="4108"/>
                  </a:lnTo>
                  <a:cubicBezTo>
                    <a:pt x="8619" y="3968"/>
                    <a:pt x="8619" y="3759"/>
                    <a:pt x="8479" y="3619"/>
                  </a:cubicBezTo>
                  <a:lnTo>
                    <a:pt x="4965" y="105"/>
                  </a:lnTo>
                  <a:cubicBezTo>
                    <a:pt x="4913" y="35"/>
                    <a:pt x="4825" y="0"/>
                    <a:pt x="47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11"/>
            <p:cNvSpPr/>
            <p:nvPr/>
          </p:nvSpPr>
          <p:spPr>
            <a:xfrm>
              <a:off x="6870398" y="3506608"/>
              <a:ext cx="189798" cy="182722"/>
            </a:xfrm>
            <a:custGeom>
              <a:rect b="b" l="l" r="r" t="t"/>
              <a:pathLst>
                <a:path extrusionOk="0" h="8315" w="8637">
                  <a:moveTo>
                    <a:pt x="3899" y="839"/>
                  </a:moveTo>
                  <a:lnTo>
                    <a:pt x="7168" y="4108"/>
                  </a:lnTo>
                  <a:cubicBezTo>
                    <a:pt x="8007" y="4947"/>
                    <a:pt x="8007" y="6293"/>
                    <a:pt x="7168" y="7133"/>
                  </a:cubicBezTo>
                  <a:cubicBezTo>
                    <a:pt x="6748" y="7552"/>
                    <a:pt x="6202" y="7762"/>
                    <a:pt x="5655" y="7762"/>
                  </a:cubicBezTo>
                  <a:cubicBezTo>
                    <a:pt x="5109" y="7762"/>
                    <a:pt x="4563" y="7552"/>
                    <a:pt x="4143" y="7133"/>
                  </a:cubicBezTo>
                  <a:lnTo>
                    <a:pt x="874" y="3864"/>
                  </a:lnTo>
                  <a:lnTo>
                    <a:pt x="3899" y="839"/>
                  </a:lnTo>
                  <a:close/>
                  <a:moveTo>
                    <a:pt x="3899" y="0"/>
                  </a:moveTo>
                  <a:cubicBezTo>
                    <a:pt x="3811" y="0"/>
                    <a:pt x="3724" y="35"/>
                    <a:pt x="3654" y="105"/>
                  </a:cubicBezTo>
                  <a:lnTo>
                    <a:pt x="140" y="3619"/>
                  </a:lnTo>
                  <a:cubicBezTo>
                    <a:pt x="0" y="3759"/>
                    <a:pt x="0" y="3968"/>
                    <a:pt x="140" y="4108"/>
                  </a:cubicBezTo>
                  <a:lnTo>
                    <a:pt x="3654" y="7622"/>
                  </a:lnTo>
                  <a:cubicBezTo>
                    <a:pt x="4184" y="8086"/>
                    <a:pt x="4845" y="8315"/>
                    <a:pt x="5504" y="8315"/>
                  </a:cubicBezTo>
                  <a:cubicBezTo>
                    <a:pt x="6235" y="8315"/>
                    <a:pt x="6966" y="8034"/>
                    <a:pt x="7517" y="7482"/>
                  </a:cubicBezTo>
                  <a:cubicBezTo>
                    <a:pt x="8566" y="6433"/>
                    <a:pt x="8636" y="4738"/>
                    <a:pt x="7657" y="3619"/>
                  </a:cubicBezTo>
                  <a:lnTo>
                    <a:pt x="4143" y="105"/>
                  </a:lnTo>
                  <a:cubicBezTo>
                    <a:pt x="4073" y="35"/>
                    <a:pt x="3986" y="0"/>
                    <a:pt x="38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11"/>
            <p:cNvSpPr/>
            <p:nvPr/>
          </p:nvSpPr>
          <p:spPr>
            <a:xfrm>
              <a:off x="6755139" y="3299933"/>
              <a:ext cx="210938" cy="227046"/>
            </a:xfrm>
            <a:custGeom>
              <a:rect b="b" l="l" r="r" t="t"/>
              <a:pathLst>
                <a:path extrusionOk="0" h="10332" w="9599">
                  <a:moveTo>
                    <a:pt x="4808" y="699"/>
                  </a:moveTo>
                  <a:cubicBezTo>
                    <a:pt x="6749" y="699"/>
                    <a:pt x="8392" y="2150"/>
                    <a:pt x="8619" y="4091"/>
                  </a:cubicBezTo>
                  <a:cubicBezTo>
                    <a:pt x="8846" y="6014"/>
                    <a:pt x="7588" y="7814"/>
                    <a:pt x="5700" y="8269"/>
                  </a:cubicBezTo>
                  <a:cubicBezTo>
                    <a:pt x="5612" y="8286"/>
                    <a:pt x="5525" y="8356"/>
                    <a:pt x="5490" y="8426"/>
                  </a:cubicBezTo>
                  <a:lnTo>
                    <a:pt x="4808" y="9597"/>
                  </a:lnTo>
                  <a:cubicBezTo>
                    <a:pt x="4581" y="9213"/>
                    <a:pt x="4354" y="8828"/>
                    <a:pt x="4126" y="8426"/>
                  </a:cubicBezTo>
                  <a:cubicBezTo>
                    <a:pt x="4074" y="8356"/>
                    <a:pt x="4004" y="8286"/>
                    <a:pt x="3899" y="8269"/>
                  </a:cubicBezTo>
                  <a:cubicBezTo>
                    <a:pt x="2011" y="7814"/>
                    <a:pt x="770" y="6014"/>
                    <a:pt x="997" y="4091"/>
                  </a:cubicBezTo>
                  <a:cubicBezTo>
                    <a:pt x="1225" y="2150"/>
                    <a:pt x="2868" y="699"/>
                    <a:pt x="4808" y="699"/>
                  </a:cubicBezTo>
                  <a:close/>
                  <a:moveTo>
                    <a:pt x="4808" y="0"/>
                  </a:moveTo>
                  <a:cubicBezTo>
                    <a:pt x="2536" y="0"/>
                    <a:pt x="613" y="1678"/>
                    <a:pt x="298" y="3916"/>
                  </a:cubicBezTo>
                  <a:cubicBezTo>
                    <a:pt x="1" y="6171"/>
                    <a:pt x="1399" y="8304"/>
                    <a:pt x="3602" y="8898"/>
                  </a:cubicBezTo>
                  <a:cubicBezTo>
                    <a:pt x="3812" y="9265"/>
                    <a:pt x="4004" y="9632"/>
                    <a:pt x="4214" y="10000"/>
                  </a:cubicBezTo>
                  <a:cubicBezTo>
                    <a:pt x="4336" y="10209"/>
                    <a:pt x="4563" y="10332"/>
                    <a:pt x="4791" y="10332"/>
                  </a:cubicBezTo>
                  <a:cubicBezTo>
                    <a:pt x="5035" y="10332"/>
                    <a:pt x="5263" y="10192"/>
                    <a:pt x="5385" y="10000"/>
                  </a:cubicBezTo>
                  <a:lnTo>
                    <a:pt x="5385" y="9982"/>
                  </a:lnTo>
                  <a:lnTo>
                    <a:pt x="6014" y="8898"/>
                  </a:lnTo>
                  <a:cubicBezTo>
                    <a:pt x="8200" y="8304"/>
                    <a:pt x="9598" y="6171"/>
                    <a:pt x="9301" y="3916"/>
                  </a:cubicBezTo>
                  <a:cubicBezTo>
                    <a:pt x="8986" y="1678"/>
                    <a:pt x="7063" y="0"/>
                    <a:pt x="48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11"/>
            <p:cNvSpPr/>
            <p:nvPr/>
          </p:nvSpPr>
          <p:spPr>
            <a:xfrm>
              <a:off x="6833524" y="3339115"/>
              <a:ext cx="50345" cy="122928"/>
            </a:xfrm>
            <a:custGeom>
              <a:rect b="b" l="l" r="r" t="t"/>
              <a:pathLst>
                <a:path extrusionOk="0" h="5594" w="2291">
                  <a:moveTo>
                    <a:pt x="1241" y="708"/>
                  </a:moveTo>
                  <a:cubicBezTo>
                    <a:pt x="1416" y="708"/>
                    <a:pt x="1591" y="822"/>
                    <a:pt x="1591" y="1049"/>
                  </a:cubicBezTo>
                  <a:lnTo>
                    <a:pt x="1591" y="2797"/>
                  </a:lnTo>
                  <a:cubicBezTo>
                    <a:pt x="1591" y="3033"/>
                    <a:pt x="1416" y="3151"/>
                    <a:pt x="1241" y="3151"/>
                  </a:cubicBezTo>
                  <a:cubicBezTo>
                    <a:pt x="1066" y="3151"/>
                    <a:pt x="892" y="3033"/>
                    <a:pt x="892" y="2797"/>
                  </a:cubicBezTo>
                  <a:lnTo>
                    <a:pt x="892" y="1049"/>
                  </a:lnTo>
                  <a:cubicBezTo>
                    <a:pt x="892" y="822"/>
                    <a:pt x="1066" y="708"/>
                    <a:pt x="1241" y="708"/>
                  </a:cubicBezTo>
                  <a:close/>
                  <a:moveTo>
                    <a:pt x="1228" y="4188"/>
                  </a:moveTo>
                  <a:cubicBezTo>
                    <a:pt x="1410" y="4188"/>
                    <a:pt x="1591" y="4330"/>
                    <a:pt x="1591" y="4545"/>
                  </a:cubicBezTo>
                  <a:cubicBezTo>
                    <a:pt x="1591" y="4738"/>
                    <a:pt x="1434" y="4895"/>
                    <a:pt x="1241" y="4895"/>
                  </a:cubicBezTo>
                  <a:cubicBezTo>
                    <a:pt x="927" y="4895"/>
                    <a:pt x="769" y="4511"/>
                    <a:pt x="996" y="4283"/>
                  </a:cubicBezTo>
                  <a:cubicBezTo>
                    <a:pt x="1062" y="4217"/>
                    <a:pt x="1145" y="4188"/>
                    <a:pt x="1228" y="4188"/>
                  </a:cubicBezTo>
                  <a:close/>
                  <a:moveTo>
                    <a:pt x="1235" y="0"/>
                  </a:moveTo>
                  <a:cubicBezTo>
                    <a:pt x="712" y="0"/>
                    <a:pt x="192" y="350"/>
                    <a:pt x="192" y="1049"/>
                  </a:cubicBezTo>
                  <a:lnTo>
                    <a:pt x="192" y="2797"/>
                  </a:lnTo>
                  <a:cubicBezTo>
                    <a:pt x="192" y="3147"/>
                    <a:pt x="367" y="3479"/>
                    <a:pt x="664" y="3671"/>
                  </a:cubicBezTo>
                  <a:cubicBezTo>
                    <a:pt x="0" y="4108"/>
                    <a:pt x="52" y="5087"/>
                    <a:pt x="734" y="5472"/>
                  </a:cubicBezTo>
                  <a:cubicBezTo>
                    <a:pt x="893" y="5556"/>
                    <a:pt x="1060" y="5594"/>
                    <a:pt x="1222" y="5594"/>
                  </a:cubicBezTo>
                  <a:cubicBezTo>
                    <a:pt x="1773" y="5594"/>
                    <a:pt x="2277" y="5153"/>
                    <a:pt x="2290" y="4545"/>
                  </a:cubicBezTo>
                  <a:cubicBezTo>
                    <a:pt x="2290" y="4196"/>
                    <a:pt x="2098" y="3864"/>
                    <a:pt x="1818" y="3671"/>
                  </a:cubicBezTo>
                  <a:cubicBezTo>
                    <a:pt x="2098" y="3479"/>
                    <a:pt x="2273" y="3147"/>
                    <a:pt x="2290" y="2797"/>
                  </a:cubicBezTo>
                  <a:lnTo>
                    <a:pt x="2290" y="1049"/>
                  </a:lnTo>
                  <a:cubicBezTo>
                    <a:pt x="2281" y="350"/>
                    <a:pt x="1757" y="0"/>
                    <a:pt x="12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111"/>
          <p:cNvGrpSpPr/>
          <p:nvPr/>
        </p:nvGrpSpPr>
        <p:grpSpPr>
          <a:xfrm>
            <a:off x="6009283" y="3194439"/>
            <a:ext cx="156194" cy="362188"/>
            <a:chOff x="6123226" y="3301076"/>
            <a:chExt cx="168658" cy="391089"/>
          </a:xfrm>
        </p:grpSpPr>
        <p:sp>
          <p:nvSpPr>
            <p:cNvPr id="3638" name="Google Shape;3638;p111"/>
            <p:cNvSpPr/>
            <p:nvPr/>
          </p:nvSpPr>
          <p:spPr>
            <a:xfrm>
              <a:off x="6123226" y="3301076"/>
              <a:ext cx="168658" cy="391089"/>
            </a:xfrm>
            <a:custGeom>
              <a:rect b="b" l="l" r="r" t="t"/>
              <a:pathLst>
                <a:path extrusionOk="0" h="17797" w="7675">
                  <a:moveTo>
                    <a:pt x="3846" y="643"/>
                  </a:moveTo>
                  <a:cubicBezTo>
                    <a:pt x="4283" y="643"/>
                    <a:pt x="4720" y="936"/>
                    <a:pt x="4720" y="1522"/>
                  </a:cubicBezTo>
                  <a:lnTo>
                    <a:pt x="4720" y="3794"/>
                  </a:lnTo>
                  <a:lnTo>
                    <a:pt x="2972" y="3794"/>
                  </a:lnTo>
                  <a:lnTo>
                    <a:pt x="2972" y="1522"/>
                  </a:lnTo>
                  <a:cubicBezTo>
                    <a:pt x="2972" y="936"/>
                    <a:pt x="3409" y="643"/>
                    <a:pt x="3846" y="643"/>
                  </a:cubicBezTo>
                  <a:close/>
                  <a:moveTo>
                    <a:pt x="6101" y="4493"/>
                  </a:moveTo>
                  <a:cubicBezTo>
                    <a:pt x="6398" y="4493"/>
                    <a:pt x="6625" y="4721"/>
                    <a:pt x="6625" y="5018"/>
                  </a:cubicBezTo>
                  <a:lnTo>
                    <a:pt x="6625" y="5542"/>
                  </a:lnTo>
                  <a:lnTo>
                    <a:pt x="1049" y="5542"/>
                  </a:lnTo>
                  <a:lnTo>
                    <a:pt x="1049" y="5018"/>
                  </a:lnTo>
                  <a:cubicBezTo>
                    <a:pt x="1049" y="4721"/>
                    <a:pt x="1276" y="4493"/>
                    <a:pt x="1573" y="4493"/>
                  </a:cubicBezTo>
                  <a:close/>
                  <a:moveTo>
                    <a:pt x="5926" y="6224"/>
                  </a:moveTo>
                  <a:lnTo>
                    <a:pt x="5926" y="6888"/>
                  </a:lnTo>
                  <a:cubicBezTo>
                    <a:pt x="5926" y="6976"/>
                    <a:pt x="5979" y="7063"/>
                    <a:pt x="6031" y="7133"/>
                  </a:cubicBezTo>
                  <a:cubicBezTo>
                    <a:pt x="6643" y="7727"/>
                    <a:pt x="6975" y="8532"/>
                    <a:pt x="6975" y="9371"/>
                  </a:cubicBezTo>
                  <a:lnTo>
                    <a:pt x="6975" y="16765"/>
                  </a:lnTo>
                  <a:cubicBezTo>
                    <a:pt x="6975" y="16958"/>
                    <a:pt x="6818" y="17115"/>
                    <a:pt x="6625" y="17115"/>
                  </a:cubicBezTo>
                  <a:lnTo>
                    <a:pt x="1049" y="17115"/>
                  </a:lnTo>
                  <a:cubicBezTo>
                    <a:pt x="857" y="17115"/>
                    <a:pt x="699" y="16958"/>
                    <a:pt x="699" y="16765"/>
                  </a:cubicBezTo>
                  <a:lnTo>
                    <a:pt x="699" y="9371"/>
                  </a:lnTo>
                  <a:cubicBezTo>
                    <a:pt x="699" y="8532"/>
                    <a:pt x="1031" y="7727"/>
                    <a:pt x="1643" y="7133"/>
                  </a:cubicBezTo>
                  <a:cubicBezTo>
                    <a:pt x="1713" y="7063"/>
                    <a:pt x="1748" y="6976"/>
                    <a:pt x="1748" y="6888"/>
                  </a:cubicBezTo>
                  <a:lnTo>
                    <a:pt x="1748" y="6224"/>
                  </a:lnTo>
                  <a:close/>
                  <a:moveTo>
                    <a:pt x="3828" y="1"/>
                  </a:moveTo>
                  <a:cubicBezTo>
                    <a:pt x="2989" y="1"/>
                    <a:pt x="2290" y="682"/>
                    <a:pt x="2255" y="1522"/>
                  </a:cubicBezTo>
                  <a:lnTo>
                    <a:pt x="2255" y="3794"/>
                  </a:lnTo>
                  <a:lnTo>
                    <a:pt x="1573" y="3794"/>
                  </a:lnTo>
                  <a:cubicBezTo>
                    <a:pt x="892" y="3794"/>
                    <a:pt x="350" y="4336"/>
                    <a:pt x="350" y="5000"/>
                  </a:cubicBezTo>
                  <a:lnTo>
                    <a:pt x="350" y="5874"/>
                  </a:lnTo>
                  <a:cubicBezTo>
                    <a:pt x="350" y="6067"/>
                    <a:pt x="507" y="6224"/>
                    <a:pt x="699" y="6224"/>
                  </a:cubicBezTo>
                  <a:lnTo>
                    <a:pt x="1049" y="6224"/>
                  </a:lnTo>
                  <a:lnTo>
                    <a:pt x="1049" y="6748"/>
                  </a:lnTo>
                  <a:cubicBezTo>
                    <a:pt x="367" y="7448"/>
                    <a:pt x="0" y="8392"/>
                    <a:pt x="0" y="9371"/>
                  </a:cubicBezTo>
                  <a:lnTo>
                    <a:pt x="0" y="16765"/>
                  </a:lnTo>
                  <a:cubicBezTo>
                    <a:pt x="0" y="17342"/>
                    <a:pt x="472" y="17797"/>
                    <a:pt x="1049" y="17797"/>
                  </a:cubicBezTo>
                  <a:lnTo>
                    <a:pt x="6625" y="17797"/>
                  </a:lnTo>
                  <a:cubicBezTo>
                    <a:pt x="7202" y="17797"/>
                    <a:pt x="7674" y="17342"/>
                    <a:pt x="7674" y="16765"/>
                  </a:cubicBezTo>
                  <a:lnTo>
                    <a:pt x="7674" y="9371"/>
                  </a:lnTo>
                  <a:cubicBezTo>
                    <a:pt x="7674" y="8392"/>
                    <a:pt x="7290" y="7448"/>
                    <a:pt x="6625" y="6748"/>
                  </a:cubicBezTo>
                  <a:lnTo>
                    <a:pt x="6625" y="6224"/>
                  </a:lnTo>
                  <a:lnTo>
                    <a:pt x="6975" y="6224"/>
                  </a:lnTo>
                  <a:cubicBezTo>
                    <a:pt x="7167" y="6224"/>
                    <a:pt x="7325" y="6067"/>
                    <a:pt x="7325" y="5874"/>
                  </a:cubicBezTo>
                  <a:lnTo>
                    <a:pt x="7325" y="5000"/>
                  </a:lnTo>
                  <a:cubicBezTo>
                    <a:pt x="7325" y="4336"/>
                    <a:pt x="6783" y="3794"/>
                    <a:pt x="6101" y="3794"/>
                  </a:cubicBezTo>
                  <a:lnTo>
                    <a:pt x="5402" y="3794"/>
                  </a:lnTo>
                  <a:lnTo>
                    <a:pt x="5402" y="1522"/>
                  </a:lnTo>
                  <a:cubicBezTo>
                    <a:pt x="5367" y="682"/>
                    <a:pt x="4685" y="1"/>
                    <a:pt x="38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11"/>
            <p:cNvSpPr/>
            <p:nvPr/>
          </p:nvSpPr>
          <p:spPr>
            <a:xfrm>
              <a:off x="6150739" y="3605298"/>
              <a:ext cx="112336" cy="15448"/>
            </a:xfrm>
            <a:custGeom>
              <a:rect b="b" l="l" r="r" t="t"/>
              <a:pathLst>
                <a:path extrusionOk="0" h="703" w="5112">
                  <a:moveTo>
                    <a:pt x="463" y="1"/>
                  </a:moveTo>
                  <a:cubicBezTo>
                    <a:pt x="0" y="1"/>
                    <a:pt x="0" y="702"/>
                    <a:pt x="463" y="702"/>
                  </a:cubicBezTo>
                  <a:cubicBezTo>
                    <a:pt x="474" y="702"/>
                    <a:pt x="485" y="702"/>
                    <a:pt x="496" y="701"/>
                  </a:cubicBezTo>
                  <a:lnTo>
                    <a:pt x="4674" y="701"/>
                  </a:lnTo>
                  <a:cubicBezTo>
                    <a:pt x="5111" y="666"/>
                    <a:pt x="5111" y="37"/>
                    <a:pt x="4674" y="2"/>
                  </a:cubicBezTo>
                  <a:lnTo>
                    <a:pt x="496" y="2"/>
                  </a:lnTo>
                  <a:cubicBezTo>
                    <a:pt x="485" y="1"/>
                    <a:pt x="474"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11"/>
            <p:cNvSpPr/>
            <p:nvPr/>
          </p:nvSpPr>
          <p:spPr>
            <a:xfrm>
              <a:off x="6150739" y="3636041"/>
              <a:ext cx="112336" cy="15426"/>
            </a:xfrm>
            <a:custGeom>
              <a:rect b="b" l="l" r="r" t="t"/>
              <a:pathLst>
                <a:path extrusionOk="0" h="702" w="5112">
                  <a:moveTo>
                    <a:pt x="463" y="0"/>
                  </a:moveTo>
                  <a:cubicBezTo>
                    <a:pt x="0" y="0"/>
                    <a:pt x="0" y="702"/>
                    <a:pt x="463" y="702"/>
                  </a:cubicBezTo>
                  <a:cubicBezTo>
                    <a:pt x="474" y="702"/>
                    <a:pt x="485" y="701"/>
                    <a:pt x="496" y="701"/>
                  </a:cubicBezTo>
                  <a:lnTo>
                    <a:pt x="4674" y="701"/>
                  </a:lnTo>
                  <a:cubicBezTo>
                    <a:pt x="5111" y="666"/>
                    <a:pt x="5111" y="36"/>
                    <a:pt x="4674" y="1"/>
                  </a:cubicBezTo>
                  <a:lnTo>
                    <a:pt x="496" y="1"/>
                  </a:lnTo>
                  <a:cubicBezTo>
                    <a:pt x="485" y="1"/>
                    <a:pt x="474"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11"/>
            <p:cNvSpPr/>
            <p:nvPr/>
          </p:nvSpPr>
          <p:spPr>
            <a:xfrm>
              <a:off x="6153947" y="3482787"/>
              <a:ext cx="107194" cy="107590"/>
            </a:xfrm>
            <a:custGeom>
              <a:rect b="b" l="l" r="r" t="t"/>
              <a:pathLst>
                <a:path extrusionOk="0" h="4896" w="4878">
                  <a:moveTo>
                    <a:pt x="2972" y="700"/>
                  </a:moveTo>
                  <a:lnTo>
                    <a:pt x="2972" y="1574"/>
                  </a:lnTo>
                  <a:cubicBezTo>
                    <a:pt x="2955" y="1766"/>
                    <a:pt x="3112" y="1923"/>
                    <a:pt x="3305" y="1923"/>
                  </a:cubicBezTo>
                  <a:lnTo>
                    <a:pt x="4179" y="1923"/>
                  </a:lnTo>
                  <a:lnTo>
                    <a:pt x="4179" y="2972"/>
                  </a:lnTo>
                  <a:lnTo>
                    <a:pt x="3305" y="2972"/>
                  </a:lnTo>
                  <a:cubicBezTo>
                    <a:pt x="3112" y="2972"/>
                    <a:pt x="2955" y="3130"/>
                    <a:pt x="2972" y="3322"/>
                  </a:cubicBezTo>
                  <a:lnTo>
                    <a:pt x="2972" y="4196"/>
                  </a:lnTo>
                  <a:lnTo>
                    <a:pt x="1923" y="4196"/>
                  </a:lnTo>
                  <a:lnTo>
                    <a:pt x="1923" y="3322"/>
                  </a:lnTo>
                  <a:cubicBezTo>
                    <a:pt x="1923" y="3130"/>
                    <a:pt x="1766" y="2972"/>
                    <a:pt x="1574" y="2972"/>
                  </a:cubicBezTo>
                  <a:lnTo>
                    <a:pt x="700" y="2972"/>
                  </a:lnTo>
                  <a:lnTo>
                    <a:pt x="700" y="1923"/>
                  </a:lnTo>
                  <a:lnTo>
                    <a:pt x="1574" y="1923"/>
                  </a:lnTo>
                  <a:cubicBezTo>
                    <a:pt x="1766" y="1923"/>
                    <a:pt x="1923" y="1766"/>
                    <a:pt x="1923" y="1574"/>
                  </a:cubicBezTo>
                  <a:lnTo>
                    <a:pt x="1923" y="700"/>
                  </a:lnTo>
                  <a:close/>
                  <a:moveTo>
                    <a:pt x="1574" y="0"/>
                  </a:moveTo>
                  <a:cubicBezTo>
                    <a:pt x="1382" y="0"/>
                    <a:pt x="1224" y="158"/>
                    <a:pt x="1224" y="350"/>
                  </a:cubicBezTo>
                  <a:lnTo>
                    <a:pt x="1224" y="1224"/>
                  </a:lnTo>
                  <a:lnTo>
                    <a:pt x="350" y="1224"/>
                  </a:lnTo>
                  <a:cubicBezTo>
                    <a:pt x="158" y="1224"/>
                    <a:pt x="1" y="1381"/>
                    <a:pt x="1" y="1574"/>
                  </a:cubicBezTo>
                  <a:lnTo>
                    <a:pt x="1" y="3322"/>
                  </a:lnTo>
                  <a:cubicBezTo>
                    <a:pt x="1" y="3514"/>
                    <a:pt x="158" y="3671"/>
                    <a:pt x="350" y="3671"/>
                  </a:cubicBezTo>
                  <a:lnTo>
                    <a:pt x="1224" y="3671"/>
                  </a:lnTo>
                  <a:lnTo>
                    <a:pt x="1224" y="4545"/>
                  </a:lnTo>
                  <a:cubicBezTo>
                    <a:pt x="1224" y="4738"/>
                    <a:pt x="1364" y="4895"/>
                    <a:pt x="1574" y="4895"/>
                  </a:cubicBezTo>
                  <a:lnTo>
                    <a:pt x="3322" y="4895"/>
                  </a:lnTo>
                  <a:cubicBezTo>
                    <a:pt x="3514" y="4895"/>
                    <a:pt x="3672" y="4738"/>
                    <a:pt x="3672" y="4545"/>
                  </a:cubicBezTo>
                  <a:lnTo>
                    <a:pt x="3672" y="3671"/>
                  </a:lnTo>
                  <a:lnTo>
                    <a:pt x="4546" y="3671"/>
                  </a:lnTo>
                  <a:cubicBezTo>
                    <a:pt x="4721" y="3671"/>
                    <a:pt x="4878" y="3514"/>
                    <a:pt x="4878" y="3322"/>
                  </a:cubicBezTo>
                  <a:lnTo>
                    <a:pt x="4878" y="1574"/>
                  </a:lnTo>
                  <a:cubicBezTo>
                    <a:pt x="4878" y="1381"/>
                    <a:pt x="4721" y="1224"/>
                    <a:pt x="4546" y="1224"/>
                  </a:cubicBezTo>
                  <a:lnTo>
                    <a:pt x="3672" y="1224"/>
                  </a:lnTo>
                  <a:lnTo>
                    <a:pt x="3672" y="350"/>
                  </a:lnTo>
                  <a:cubicBezTo>
                    <a:pt x="3654" y="158"/>
                    <a:pt x="3497" y="0"/>
                    <a:pt x="3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2" name="Google Shape;3642;p111"/>
          <p:cNvGrpSpPr/>
          <p:nvPr/>
        </p:nvGrpSpPr>
        <p:grpSpPr>
          <a:xfrm>
            <a:off x="5299886" y="3193320"/>
            <a:ext cx="366807" cy="363307"/>
            <a:chOff x="5357221" y="3299868"/>
            <a:chExt cx="396077" cy="392298"/>
          </a:xfrm>
        </p:grpSpPr>
        <p:sp>
          <p:nvSpPr>
            <p:cNvPr id="3643" name="Google Shape;3643;p111"/>
            <p:cNvSpPr/>
            <p:nvPr/>
          </p:nvSpPr>
          <p:spPr>
            <a:xfrm>
              <a:off x="5357221" y="3562139"/>
              <a:ext cx="396077" cy="130026"/>
            </a:xfrm>
            <a:custGeom>
              <a:rect b="b" l="l" r="r" t="t"/>
              <a:pathLst>
                <a:path extrusionOk="0" h="5917" w="18024">
                  <a:moveTo>
                    <a:pt x="12027" y="690"/>
                  </a:moveTo>
                  <a:cubicBezTo>
                    <a:pt x="12115" y="690"/>
                    <a:pt x="12202" y="725"/>
                    <a:pt x="12272" y="777"/>
                  </a:cubicBezTo>
                  <a:cubicBezTo>
                    <a:pt x="12360" y="847"/>
                    <a:pt x="12412" y="952"/>
                    <a:pt x="12412" y="1057"/>
                  </a:cubicBezTo>
                  <a:cubicBezTo>
                    <a:pt x="12412" y="1127"/>
                    <a:pt x="12447" y="1302"/>
                    <a:pt x="11975" y="1511"/>
                  </a:cubicBezTo>
                  <a:cubicBezTo>
                    <a:pt x="11083" y="1913"/>
                    <a:pt x="10139" y="2228"/>
                    <a:pt x="9178" y="2473"/>
                  </a:cubicBezTo>
                  <a:cubicBezTo>
                    <a:pt x="8780" y="2589"/>
                    <a:pt x="8885" y="3160"/>
                    <a:pt x="9269" y="3160"/>
                  </a:cubicBezTo>
                  <a:cubicBezTo>
                    <a:pt x="9290" y="3160"/>
                    <a:pt x="9312" y="3158"/>
                    <a:pt x="9335" y="3155"/>
                  </a:cubicBezTo>
                  <a:cubicBezTo>
                    <a:pt x="10332" y="2892"/>
                    <a:pt x="11311" y="2560"/>
                    <a:pt x="12255" y="2141"/>
                  </a:cubicBezTo>
                  <a:cubicBezTo>
                    <a:pt x="12534" y="2036"/>
                    <a:pt x="12779" y="1861"/>
                    <a:pt x="12954" y="1634"/>
                  </a:cubicBezTo>
                  <a:lnTo>
                    <a:pt x="16573" y="760"/>
                  </a:lnTo>
                  <a:cubicBezTo>
                    <a:pt x="16642" y="744"/>
                    <a:pt x="16709" y="736"/>
                    <a:pt x="16771" y="736"/>
                  </a:cubicBezTo>
                  <a:cubicBezTo>
                    <a:pt x="16986" y="736"/>
                    <a:pt x="17144" y="832"/>
                    <a:pt x="17184" y="1022"/>
                  </a:cubicBezTo>
                  <a:cubicBezTo>
                    <a:pt x="17254" y="1249"/>
                    <a:pt x="17114" y="1494"/>
                    <a:pt x="16887" y="1546"/>
                  </a:cubicBezTo>
                  <a:cubicBezTo>
                    <a:pt x="16608" y="1651"/>
                    <a:pt x="15926" y="1913"/>
                    <a:pt x="15069" y="2281"/>
                  </a:cubicBezTo>
                  <a:cubicBezTo>
                    <a:pt x="13933" y="2735"/>
                    <a:pt x="12517" y="3312"/>
                    <a:pt x="11381" y="3749"/>
                  </a:cubicBezTo>
                  <a:cubicBezTo>
                    <a:pt x="10283" y="4152"/>
                    <a:pt x="9804" y="4279"/>
                    <a:pt x="8934" y="4279"/>
                  </a:cubicBezTo>
                  <a:cubicBezTo>
                    <a:pt x="8709" y="4279"/>
                    <a:pt x="8458" y="4270"/>
                    <a:pt x="8164" y="4256"/>
                  </a:cubicBezTo>
                  <a:lnTo>
                    <a:pt x="5874" y="4151"/>
                  </a:lnTo>
                  <a:cubicBezTo>
                    <a:pt x="5861" y="4149"/>
                    <a:pt x="5849" y="4148"/>
                    <a:pt x="5836" y="4148"/>
                  </a:cubicBezTo>
                  <a:cubicBezTo>
                    <a:pt x="5727" y="4148"/>
                    <a:pt x="5622" y="4214"/>
                    <a:pt x="5559" y="4308"/>
                  </a:cubicBezTo>
                  <a:lnTo>
                    <a:pt x="5157" y="4973"/>
                  </a:lnTo>
                  <a:cubicBezTo>
                    <a:pt x="5105" y="5043"/>
                    <a:pt x="5052" y="5130"/>
                    <a:pt x="4982" y="5182"/>
                  </a:cubicBezTo>
                  <a:cubicBezTo>
                    <a:pt x="4893" y="5208"/>
                    <a:pt x="4803" y="5224"/>
                    <a:pt x="4714" y="5224"/>
                  </a:cubicBezTo>
                  <a:cubicBezTo>
                    <a:pt x="4681" y="5224"/>
                    <a:pt x="4648" y="5222"/>
                    <a:pt x="4615" y="5217"/>
                  </a:cubicBezTo>
                  <a:lnTo>
                    <a:pt x="979" y="5217"/>
                  </a:lnTo>
                  <a:cubicBezTo>
                    <a:pt x="892" y="5217"/>
                    <a:pt x="822" y="5182"/>
                    <a:pt x="787" y="5113"/>
                  </a:cubicBezTo>
                  <a:cubicBezTo>
                    <a:pt x="734" y="5008"/>
                    <a:pt x="734" y="4885"/>
                    <a:pt x="787" y="4780"/>
                  </a:cubicBezTo>
                  <a:lnTo>
                    <a:pt x="1836" y="2945"/>
                  </a:lnTo>
                  <a:cubicBezTo>
                    <a:pt x="2815" y="1144"/>
                    <a:pt x="4178" y="707"/>
                    <a:pt x="5507" y="707"/>
                  </a:cubicBezTo>
                  <a:cubicBezTo>
                    <a:pt x="6119" y="725"/>
                    <a:pt x="6731" y="795"/>
                    <a:pt x="7325" y="900"/>
                  </a:cubicBezTo>
                  <a:cubicBezTo>
                    <a:pt x="7779" y="987"/>
                    <a:pt x="8245" y="1026"/>
                    <a:pt x="8703" y="1026"/>
                  </a:cubicBezTo>
                  <a:cubicBezTo>
                    <a:pt x="8792" y="1026"/>
                    <a:pt x="8880" y="1025"/>
                    <a:pt x="8968" y="1022"/>
                  </a:cubicBezTo>
                  <a:cubicBezTo>
                    <a:pt x="9160" y="1004"/>
                    <a:pt x="9807" y="934"/>
                    <a:pt x="10507" y="865"/>
                  </a:cubicBezTo>
                  <a:cubicBezTo>
                    <a:pt x="11188" y="795"/>
                    <a:pt x="11835" y="707"/>
                    <a:pt x="12027" y="690"/>
                  </a:cubicBezTo>
                  <a:close/>
                  <a:moveTo>
                    <a:pt x="12091" y="0"/>
                  </a:moveTo>
                  <a:cubicBezTo>
                    <a:pt x="12052" y="0"/>
                    <a:pt x="12013" y="3"/>
                    <a:pt x="11975" y="8"/>
                  </a:cubicBezTo>
                  <a:cubicBezTo>
                    <a:pt x="11783" y="25"/>
                    <a:pt x="11136" y="95"/>
                    <a:pt x="10437" y="165"/>
                  </a:cubicBezTo>
                  <a:cubicBezTo>
                    <a:pt x="9755" y="235"/>
                    <a:pt x="9108" y="305"/>
                    <a:pt x="8933" y="323"/>
                  </a:cubicBezTo>
                  <a:cubicBezTo>
                    <a:pt x="8868" y="325"/>
                    <a:pt x="8803" y="326"/>
                    <a:pt x="8738" y="326"/>
                  </a:cubicBezTo>
                  <a:cubicBezTo>
                    <a:pt x="8300" y="326"/>
                    <a:pt x="7874" y="276"/>
                    <a:pt x="7447" y="200"/>
                  </a:cubicBezTo>
                  <a:cubicBezTo>
                    <a:pt x="6835" y="111"/>
                    <a:pt x="6166" y="8"/>
                    <a:pt x="5476" y="8"/>
                  </a:cubicBezTo>
                  <a:cubicBezTo>
                    <a:pt x="5083" y="8"/>
                    <a:pt x="4683" y="41"/>
                    <a:pt x="4283" y="130"/>
                  </a:cubicBezTo>
                  <a:cubicBezTo>
                    <a:pt x="2972" y="428"/>
                    <a:pt x="1976" y="1249"/>
                    <a:pt x="1224" y="2613"/>
                  </a:cubicBezTo>
                  <a:lnTo>
                    <a:pt x="175" y="4448"/>
                  </a:lnTo>
                  <a:cubicBezTo>
                    <a:pt x="0" y="4763"/>
                    <a:pt x="0" y="5147"/>
                    <a:pt x="175" y="5462"/>
                  </a:cubicBezTo>
                  <a:cubicBezTo>
                    <a:pt x="350" y="5742"/>
                    <a:pt x="647" y="5917"/>
                    <a:pt x="962" y="5917"/>
                  </a:cubicBezTo>
                  <a:lnTo>
                    <a:pt x="4615" y="5917"/>
                  </a:lnTo>
                  <a:cubicBezTo>
                    <a:pt x="5227" y="5917"/>
                    <a:pt x="5454" y="5812"/>
                    <a:pt x="5752" y="5340"/>
                  </a:cubicBezTo>
                  <a:lnTo>
                    <a:pt x="6049" y="4850"/>
                  </a:lnTo>
                  <a:lnTo>
                    <a:pt x="8129" y="4955"/>
                  </a:lnTo>
                  <a:cubicBezTo>
                    <a:pt x="8433" y="4969"/>
                    <a:pt x="8697" y="4978"/>
                    <a:pt x="8936" y="4978"/>
                  </a:cubicBezTo>
                  <a:cubicBezTo>
                    <a:pt x="9891" y="4978"/>
                    <a:pt x="10451" y="4843"/>
                    <a:pt x="11625" y="4396"/>
                  </a:cubicBezTo>
                  <a:cubicBezTo>
                    <a:pt x="12762" y="3976"/>
                    <a:pt x="14178" y="3382"/>
                    <a:pt x="15331" y="2910"/>
                  </a:cubicBezTo>
                  <a:cubicBezTo>
                    <a:pt x="16153" y="2578"/>
                    <a:pt x="16870" y="2298"/>
                    <a:pt x="17132" y="2193"/>
                  </a:cubicBezTo>
                  <a:cubicBezTo>
                    <a:pt x="17709" y="2018"/>
                    <a:pt x="18024" y="1406"/>
                    <a:pt x="17866" y="830"/>
                  </a:cubicBezTo>
                  <a:cubicBezTo>
                    <a:pt x="17748" y="415"/>
                    <a:pt x="17354" y="39"/>
                    <a:pt x="16759" y="39"/>
                  </a:cubicBezTo>
                  <a:cubicBezTo>
                    <a:pt x="16651" y="39"/>
                    <a:pt x="16536" y="51"/>
                    <a:pt x="16415" y="78"/>
                  </a:cubicBezTo>
                  <a:lnTo>
                    <a:pt x="13111" y="882"/>
                  </a:lnTo>
                  <a:cubicBezTo>
                    <a:pt x="13059" y="620"/>
                    <a:pt x="12936" y="410"/>
                    <a:pt x="12744" y="235"/>
                  </a:cubicBezTo>
                  <a:cubicBezTo>
                    <a:pt x="12550" y="86"/>
                    <a:pt x="12318" y="0"/>
                    <a:pt x="120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11"/>
            <p:cNvSpPr/>
            <p:nvPr/>
          </p:nvSpPr>
          <p:spPr>
            <a:xfrm>
              <a:off x="5393568" y="3299868"/>
              <a:ext cx="321450" cy="252383"/>
            </a:xfrm>
            <a:custGeom>
              <a:rect b="b" l="l" r="r" t="t"/>
              <a:pathLst>
                <a:path extrusionOk="0" h="11485" w="14628">
                  <a:moveTo>
                    <a:pt x="9817" y="698"/>
                  </a:moveTo>
                  <a:cubicBezTo>
                    <a:pt x="10481" y="698"/>
                    <a:pt x="11147" y="912"/>
                    <a:pt x="11702" y="1349"/>
                  </a:cubicBezTo>
                  <a:cubicBezTo>
                    <a:pt x="12628" y="2049"/>
                    <a:pt x="13328" y="3482"/>
                    <a:pt x="12628" y="5387"/>
                  </a:cubicBezTo>
                  <a:lnTo>
                    <a:pt x="9464" y="5387"/>
                  </a:lnTo>
                  <a:cubicBezTo>
                    <a:pt x="9325" y="5387"/>
                    <a:pt x="9202" y="5475"/>
                    <a:pt x="9150" y="5615"/>
                  </a:cubicBezTo>
                  <a:lnTo>
                    <a:pt x="8398" y="7380"/>
                  </a:lnTo>
                  <a:lnTo>
                    <a:pt x="6580" y="3080"/>
                  </a:lnTo>
                  <a:cubicBezTo>
                    <a:pt x="6519" y="2940"/>
                    <a:pt x="6388" y="2870"/>
                    <a:pt x="6257" y="2870"/>
                  </a:cubicBezTo>
                  <a:cubicBezTo>
                    <a:pt x="6125" y="2870"/>
                    <a:pt x="5994" y="2940"/>
                    <a:pt x="5933" y="3080"/>
                  </a:cubicBezTo>
                  <a:lnTo>
                    <a:pt x="4954" y="5387"/>
                  </a:lnTo>
                  <a:lnTo>
                    <a:pt x="2035" y="5387"/>
                  </a:lnTo>
                  <a:cubicBezTo>
                    <a:pt x="1336" y="3499"/>
                    <a:pt x="2035" y="2066"/>
                    <a:pt x="2961" y="1349"/>
                  </a:cubicBezTo>
                  <a:lnTo>
                    <a:pt x="2979" y="1349"/>
                  </a:lnTo>
                  <a:cubicBezTo>
                    <a:pt x="3521" y="930"/>
                    <a:pt x="4185" y="702"/>
                    <a:pt x="4884" y="702"/>
                  </a:cubicBezTo>
                  <a:cubicBezTo>
                    <a:pt x="5723" y="702"/>
                    <a:pt x="6510" y="1052"/>
                    <a:pt x="7087" y="1664"/>
                  </a:cubicBezTo>
                  <a:cubicBezTo>
                    <a:pt x="7157" y="1725"/>
                    <a:pt x="7249" y="1756"/>
                    <a:pt x="7338" y="1756"/>
                  </a:cubicBezTo>
                  <a:cubicBezTo>
                    <a:pt x="7428" y="1756"/>
                    <a:pt x="7515" y="1725"/>
                    <a:pt x="7576" y="1664"/>
                  </a:cubicBezTo>
                  <a:cubicBezTo>
                    <a:pt x="8176" y="1026"/>
                    <a:pt x="8995" y="698"/>
                    <a:pt x="9817" y="698"/>
                  </a:cubicBezTo>
                  <a:close/>
                  <a:moveTo>
                    <a:pt x="6265" y="4111"/>
                  </a:moveTo>
                  <a:lnTo>
                    <a:pt x="8083" y="8394"/>
                  </a:lnTo>
                  <a:cubicBezTo>
                    <a:pt x="8145" y="8534"/>
                    <a:pt x="8276" y="8604"/>
                    <a:pt x="8407" y="8604"/>
                  </a:cubicBezTo>
                  <a:cubicBezTo>
                    <a:pt x="8538" y="8604"/>
                    <a:pt x="8669" y="8534"/>
                    <a:pt x="8730" y="8394"/>
                  </a:cubicBezTo>
                  <a:lnTo>
                    <a:pt x="9709" y="6087"/>
                  </a:lnTo>
                  <a:lnTo>
                    <a:pt x="12331" y="6087"/>
                  </a:lnTo>
                  <a:cubicBezTo>
                    <a:pt x="12279" y="6192"/>
                    <a:pt x="12226" y="6279"/>
                    <a:pt x="12174" y="6384"/>
                  </a:cubicBezTo>
                  <a:cubicBezTo>
                    <a:pt x="10933" y="8534"/>
                    <a:pt x="8503" y="10387"/>
                    <a:pt x="7332" y="10754"/>
                  </a:cubicBezTo>
                  <a:cubicBezTo>
                    <a:pt x="6178" y="10387"/>
                    <a:pt x="3748" y="8517"/>
                    <a:pt x="2507" y="6384"/>
                  </a:cubicBezTo>
                  <a:cubicBezTo>
                    <a:pt x="2454" y="6297"/>
                    <a:pt x="2402" y="6192"/>
                    <a:pt x="2349" y="6087"/>
                  </a:cubicBezTo>
                  <a:lnTo>
                    <a:pt x="5181" y="6087"/>
                  </a:lnTo>
                  <a:cubicBezTo>
                    <a:pt x="5321" y="6087"/>
                    <a:pt x="5461" y="5999"/>
                    <a:pt x="5514" y="5877"/>
                  </a:cubicBezTo>
                  <a:lnTo>
                    <a:pt x="6265" y="4111"/>
                  </a:lnTo>
                  <a:close/>
                  <a:moveTo>
                    <a:pt x="4866" y="1"/>
                  </a:moveTo>
                  <a:cubicBezTo>
                    <a:pt x="2985" y="1"/>
                    <a:pt x="1364" y="1361"/>
                    <a:pt x="1091" y="3237"/>
                  </a:cubicBezTo>
                  <a:cubicBezTo>
                    <a:pt x="986" y="3954"/>
                    <a:pt x="1038" y="4706"/>
                    <a:pt x="1283" y="5387"/>
                  </a:cubicBezTo>
                  <a:lnTo>
                    <a:pt x="496" y="5387"/>
                  </a:lnTo>
                  <a:cubicBezTo>
                    <a:pt x="485" y="5387"/>
                    <a:pt x="475" y="5386"/>
                    <a:pt x="464" y="5386"/>
                  </a:cubicBezTo>
                  <a:cubicBezTo>
                    <a:pt x="5" y="5386"/>
                    <a:pt x="0" y="6089"/>
                    <a:pt x="449" y="6089"/>
                  </a:cubicBezTo>
                  <a:cubicBezTo>
                    <a:pt x="464" y="6089"/>
                    <a:pt x="480" y="6088"/>
                    <a:pt x="496" y="6087"/>
                  </a:cubicBezTo>
                  <a:lnTo>
                    <a:pt x="1563" y="6087"/>
                  </a:lnTo>
                  <a:cubicBezTo>
                    <a:pt x="1668" y="6314"/>
                    <a:pt x="1773" y="6524"/>
                    <a:pt x="1895" y="6734"/>
                  </a:cubicBezTo>
                  <a:cubicBezTo>
                    <a:pt x="2594" y="7887"/>
                    <a:pt x="3486" y="8936"/>
                    <a:pt x="4517" y="9810"/>
                  </a:cubicBezTo>
                  <a:cubicBezTo>
                    <a:pt x="5514" y="10667"/>
                    <a:pt x="6528" y="11279"/>
                    <a:pt x="7227" y="11471"/>
                  </a:cubicBezTo>
                  <a:cubicBezTo>
                    <a:pt x="7253" y="11480"/>
                    <a:pt x="7284" y="11484"/>
                    <a:pt x="7314" y="11484"/>
                  </a:cubicBezTo>
                  <a:cubicBezTo>
                    <a:pt x="7345" y="11484"/>
                    <a:pt x="7375" y="11480"/>
                    <a:pt x="7402" y="11471"/>
                  </a:cubicBezTo>
                  <a:cubicBezTo>
                    <a:pt x="8118" y="11279"/>
                    <a:pt x="9132" y="10667"/>
                    <a:pt x="10111" y="9810"/>
                  </a:cubicBezTo>
                  <a:cubicBezTo>
                    <a:pt x="11160" y="8936"/>
                    <a:pt x="12034" y="7887"/>
                    <a:pt x="12733" y="6734"/>
                  </a:cubicBezTo>
                  <a:cubicBezTo>
                    <a:pt x="12856" y="6524"/>
                    <a:pt x="12978" y="6314"/>
                    <a:pt x="13066" y="6087"/>
                  </a:cubicBezTo>
                  <a:lnTo>
                    <a:pt x="14132" y="6087"/>
                  </a:lnTo>
                  <a:cubicBezTo>
                    <a:pt x="14148" y="6088"/>
                    <a:pt x="14164" y="6089"/>
                    <a:pt x="14179" y="6089"/>
                  </a:cubicBezTo>
                  <a:cubicBezTo>
                    <a:pt x="14628" y="6089"/>
                    <a:pt x="14623" y="5386"/>
                    <a:pt x="14164" y="5386"/>
                  </a:cubicBezTo>
                  <a:cubicBezTo>
                    <a:pt x="14154" y="5386"/>
                    <a:pt x="14143" y="5387"/>
                    <a:pt x="14132" y="5387"/>
                  </a:cubicBezTo>
                  <a:lnTo>
                    <a:pt x="13345" y="5387"/>
                  </a:lnTo>
                  <a:cubicBezTo>
                    <a:pt x="13572" y="4706"/>
                    <a:pt x="13642" y="3954"/>
                    <a:pt x="13538" y="3237"/>
                  </a:cubicBezTo>
                  <a:cubicBezTo>
                    <a:pt x="13244" y="1241"/>
                    <a:pt x="11547" y="2"/>
                    <a:pt x="9786" y="2"/>
                  </a:cubicBezTo>
                  <a:cubicBezTo>
                    <a:pt x="8925" y="2"/>
                    <a:pt x="8049" y="299"/>
                    <a:pt x="7314" y="947"/>
                  </a:cubicBezTo>
                  <a:cubicBezTo>
                    <a:pt x="6667" y="370"/>
                    <a:pt x="5846" y="56"/>
                    <a:pt x="5007" y="3"/>
                  </a:cubicBezTo>
                  <a:cubicBezTo>
                    <a:pt x="4960" y="2"/>
                    <a:pt x="4913" y="1"/>
                    <a:pt x="48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5" name="Google Shape;3645;p111"/>
          <p:cNvGrpSpPr/>
          <p:nvPr/>
        </p:nvGrpSpPr>
        <p:grpSpPr>
          <a:xfrm>
            <a:off x="4693669" y="3193381"/>
            <a:ext cx="367866" cy="363246"/>
            <a:chOff x="4702630" y="3299933"/>
            <a:chExt cx="397220" cy="392232"/>
          </a:xfrm>
        </p:grpSpPr>
        <p:sp>
          <p:nvSpPr>
            <p:cNvPr id="3646" name="Google Shape;3646;p111"/>
            <p:cNvSpPr/>
            <p:nvPr/>
          </p:nvSpPr>
          <p:spPr>
            <a:xfrm>
              <a:off x="4702630" y="3299933"/>
              <a:ext cx="397220" cy="392232"/>
            </a:xfrm>
            <a:custGeom>
              <a:rect b="b" l="l" r="r" t="t"/>
              <a:pathLst>
                <a:path extrusionOk="0" h="17849" w="18076">
                  <a:moveTo>
                    <a:pt x="14457" y="699"/>
                  </a:moveTo>
                  <a:cubicBezTo>
                    <a:pt x="14545" y="699"/>
                    <a:pt x="14632" y="734"/>
                    <a:pt x="14702" y="804"/>
                  </a:cubicBezTo>
                  <a:lnTo>
                    <a:pt x="17167" y="3269"/>
                  </a:lnTo>
                  <a:cubicBezTo>
                    <a:pt x="17237" y="3339"/>
                    <a:pt x="17272" y="3427"/>
                    <a:pt x="17272" y="3531"/>
                  </a:cubicBezTo>
                  <a:cubicBezTo>
                    <a:pt x="17272" y="3619"/>
                    <a:pt x="17237" y="3706"/>
                    <a:pt x="17167" y="3759"/>
                  </a:cubicBezTo>
                  <a:lnTo>
                    <a:pt x="17184" y="3759"/>
                  </a:lnTo>
                  <a:lnTo>
                    <a:pt x="9929" y="10821"/>
                  </a:lnTo>
                  <a:lnTo>
                    <a:pt x="7167" y="8059"/>
                  </a:lnTo>
                  <a:lnTo>
                    <a:pt x="14230" y="804"/>
                  </a:lnTo>
                  <a:cubicBezTo>
                    <a:pt x="14282" y="734"/>
                    <a:pt x="14370" y="699"/>
                    <a:pt x="14457" y="699"/>
                  </a:cubicBezTo>
                  <a:close/>
                  <a:moveTo>
                    <a:pt x="6678" y="8566"/>
                  </a:moveTo>
                  <a:lnTo>
                    <a:pt x="9440" y="11311"/>
                  </a:lnTo>
                  <a:lnTo>
                    <a:pt x="7657" y="13024"/>
                  </a:lnTo>
                  <a:cubicBezTo>
                    <a:pt x="7596" y="13094"/>
                    <a:pt x="7508" y="13129"/>
                    <a:pt x="7419" y="13129"/>
                  </a:cubicBezTo>
                  <a:cubicBezTo>
                    <a:pt x="7329" y="13129"/>
                    <a:pt x="7237" y="13094"/>
                    <a:pt x="7167" y="13024"/>
                  </a:cubicBezTo>
                  <a:lnTo>
                    <a:pt x="6713" y="12569"/>
                  </a:lnTo>
                  <a:cubicBezTo>
                    <a:pt x="6643" y="12499"/>
                    <a:pt x="6551" y="12464"/>
                    <a:pt x="6462" y="12464"/>
                  </a:cubicBezTo>
                  <a:cubicBezTo>
                    <a:pt x="6372" y="12464"/>
                    <a:pt x="6285" y="12499"/>
                    <a:pt x="6223" y="12569"/>
                  </a:cubicBezTo>
                  <a:lnTo>
                    <a:pt x="3479" y="15192"/>
                  </a:lnTo>
                  <a:lnTo>
                    <a:pt x="2797" y="14510"/>
                  </a:lnTo>
                  <a:lnTo>
                    <a:pt x="5419" y="11765"/>
                  </a:lnTo>
                  <a:cubicBezTo>
                    <a:pt x="5559" y="11643"/>
                    <a:pt x="5559" y="11416"/>
                    <a:pt x="5419" y="11293"/>
                  </a:cubicBezTo>
                  <a:lnTo>
                    <a:pt x="4965" y="10821"/>
                  </a:lnTo>
                  <a:cubicBezTo>
                    <a:pt x="4825" y="10681"/>
                    <a:pt x="4825" y="10454"/>
                    <a:pt x="4965" y="10332"/>
                  </a:cubicBezTo>
                  <a:lnTo>
                    <a:pt x="6678" y="8566"/>
                  </a:lnTo>
                  <a:close/>
                  <a:moveTo>
                    <a:pt x="2308" y="14999"/>
                  </a:moveTo>
                  <a:lnTo>
                    <a:pt x="2989" y="15664"/>
                  </a:lnTo>
                  <a:lnTo>
                    <a:pt x="1556" y="17027"/>
                  </a:lnTo>
                  <a:cubicBezTo>
                    <a:pt x="1459" y="17137"/>
                    <a:pt x="1346" y="17182"/>
                    <a:pt x="1238" y="17182"/>
                  </a:cubicBezTo>
                  <a:cubicBezTo>
                    <a:pt x="898" y="17182"/>
                    <a:pt x="599" y="16733"/>
                    <a:pt x="944" y="16415"/>
                  </a:cubicBezTo>
                  <a:lnTo>
                    <a:pt x="2308" y="14999"/>
                  </a:lnTo>
                  <a:close/>
                  <a:moveTo>
                    <a:pt x="14457" y="0"/>
                  </a:moveTo>
                  <a:cubicBezTo>
                    <a:pt x="14177" y="0"/>
                    <a:pt x="13915" y="123"/>
                    <a:pt x="13723" y="315"/>
                  </a:cubicBezTo>
                  <a:lnTo>
                    <a:pt x="4458" y="9825"/>
                  </a:lnTo>
                  <a:cubicBezTo>
                    <a:pt x="4056" y="10244"/>
                    <a:pt x="4056" y="10891"/>
                    <a:pt x="4458" y="11311"/>
                  </a:cubicBezTo>
                  <a:lnTo>
                    <a:pt x="4668" y="11520"/>
                  </a:lnTo>
                  <a:lnTo>
                    <a:pt x="437" y="15926"/>
                  </a:lnTo>
                  <a:cubicBezTo>
                    <a:pt x="0" y="16380"/>
                    <a:pt x="0" y="17079"/>
                    <a:pt x="437" y="17534"/>
                  </a:cubicBezTo>
                  <a:cubicBezTo>
                    <a:pt x="647" y="17744"/>
                    <a:pt x="927" y="17849"/>
                    <a:pt x="1224" y="17849"/>
                  </a:cubicBezTo>
                  <a:cubicBezTo>
                    <a:pt x="1521" y="17849"/>
                    <a:pt x="1818" y="17744"/>
                    <a:pt x="2028" y="17534"/>
                  </a:cubicBezTo>
                  <a:lnTo>
                    <a:pt x="6468" y="13304"/>
                  </a:lnTo>
                  <a:lnTo>
                    <a:pt x="6678" y="13513"/>
                  </a:lnTo>
                  <a:cubicBezTo>
                    <a:pt x="6888" y="13714"/>
                    <a:pt x="7154" y="13815"/>
                    <a:pt x="7421" y="13815"/>
                  </a:cubicBezTo>
                  <a:cubicBezTo>
                    <a:pt x="7687" y="13815"/>
                    <a:pt x="7954" y="13714"/>
                    <a:pt x="8164" y="13513"/>
                  </a:cubicBezTo>
                  <a:lnTo>
                    <a:pt x="17674" y="4248"/>
                  </a:lnTo>
                  <a:cubicBezTo>
                    <a:pt x="18076" y="3846"/>
                    <a:pt x="18076" y="3182"/>
                    <a:pt x="17674" y="2762"/>
                  </a:cubicBezTo>
                  <a:lnTo>
                    <a:pt x="17674" y="2780"/>
                  </a:lnTo>
                  <a:lnTo>
                    <a:pt x="15209" y="315"/>
                  </a:lnTo>
                  <a:cubicBezTo>
                    <a:pt x="14999" y="105"/>
                    <a:pt x="14737" y="0"/>
                    <a:pt x="144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11"/>
            <p:cNvSpPr/>
            <p:nvPr/>
          </p:nvSpPr>
          <p:spPr>
            <a:xfrm>
              <a:off x="4893966" y="3359178"/>
              <a:ext cx="147123" cy="134399"/>
            </a:xfrm>
            <a:custGeom>
              <a:rect b="b" l="l" r="r" t="t"/>
              <a:pathLst>
                <a:path extrusionOk="0" h="6116" w="6695">
                  <a:moveTo>
                    <a:pt x="5444" y="687"/>
                  </a:moveTo>
                  <a:cubicBezTo>
                    <a:pt x="5553" y="687"/>
                    <a:pt x="5663" y="731"/>
                    <a:pt x="5750" y="818"/>
                  </a:cubicBezTo>
                  <a:cubicBezTo>
                    <a:pt x="5838" y="905"/>
                    <a:pt x="5890" y="1010"/>
                    <a:pt x="5890" y="1133"/>
                  </a:cubicBezTo>
                  <a:cubicBezTo>
                    <a:pt x="5890" y="1238"/>
                    <a:pt x="5838" y="1360"/>
                    <a:pt x="5750" y="1430"/>
                  </a:cubicBezTo>
                  <a:lnTo>
                    <a:pt x="1939" y="5258"/>
                  </a:lnTo>
                  <a:cubicBezTo>
                    <a:pt x="1852" y="5346"/>
                    <a:pt x="1747" y="5381"/>
                    <a:pt x="1625" y="5381"/>
                  </a:cubicBezTo>
                  <a:cubicBezTo>
                    <a:pt x="1380" y="5381"/>
                    <a:pt x="1187" y="5188"/>
                    <a:pt x="1187" y="4944"/>
                  </a:cubicBezTo>
                  <a:cubicBezTo>
                    <a:pt x="1187" y="4839"/>
                    <a:pt x="1240" y="4716"/>
                    <a:pt x="1310" y="4646"/>
                  </a:cubicBezTo>
                  <a:lnTo>
                    <a:pt x="5138" y="818"/>
                  </a:lnTo>
                  <a:cubicBezTo>
                    <a:pt x="5226" y="731"/>
                    <a:pt x="5335" y="687"/>
                    <a:pt x="5444" y="687"/>
                  </a:cubicBezTo>
                  <a:close/>
                  <a:moveTo>
                    <a:pt x="5446" y="1"/>
                  </a:moveTo>
                  <a:cubicBezTo>
                    <a:pt x="5156" y="1"/>
                    <a:pt x="4867" y="110"/>
                    <a:pt x="4649" y="328"/>
                  </a:cubicBezTo>
                  <a:lnTo>
                    <a:pt x="820" y="4157"/>
                  </a:lnTo>
                  <a:cubicBezTo>
                    <a:pt x="1" y="4976"/>
                    <a:pt x="761" y="6116"/>
                    <a:pt x="1640" y="6116"/>
                  </a:cubicBezTo>
                  <a:cubicBezTo>
                    <a:pt x="1906" y="6116"/>
                    <a:pt x="2182" y="6012"/>
                    <a:pt x="2429" y="5765"/>
                  </a:cubicBezTo>
                  <a:lnTo>
                    <a:pt x="6257" y="1937"/>
                  </a:lnTo>
                  <a:cubicBezTo>
                    <a:pt x="6694" y="1500"/>
                    <a:pt x="6694" y="783"/>
                    <a:pt x="6257" y="328"/>
                  </a:cubicBezTo>
                  <a:cubicBezTo>
                    <a:pt x="6030" y="110"/>
                    <a:pt x="5737" y="1"/>
                    <a:pt x="54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111"/>
          <p:cNvGrpSpPr/>
          <p:nvPr/>
        </p:nvGrpSpPr>
        <p:grpSpPr>
          <a:xfrm>
            <a:off x="4123717" y="3193381"/>
            <a:ext cx="310964" cy="365037"/>
            <a:chOff x="4087198" y="3299933"/>
            <a:chExt cx="335778" cy="394166"/>
          </a:xfrm>
        </p:grpSpPr>
        <p:sp>
          <p:nvSpPr>
            <p:cNvPr id="3649" name="Google Shape;3649;p111"/>
            <p:cNvSpPr/>
            <p:nvPr/>
          </p:nvSpPr>
          <p:spPr>
            <a:xfrm>
              <a:off x="4254977" y="3407611"/>
              <a:ext cx="109633" cy="91812"/>
            </a:xfrm>
            <a:custGeom>
              <a:rect b="b" l="l" r="r" t="t"/>
              <a:pathLst>
                <a:path extrusionOk="0" h="4178" w="4989">
                  <a:moveTo>
                    <a:pt x="3537" y="694"/>
                  </a:moveTo>
                  <a:cubicBezTo>
                    <a:pt x="3624" y="694"/>
                    <a:pt x="3711" y="747"/>
                    <a:pt x="3781" y="799"/>
                  </a:cubicBezTo>
                  <a:cubicBezTo>
                    <a:pt x="3921" y="939"/>
                    <a:pt x="3921" y="1166"/>
                    <a:pt x="3781" y="1306"/>
                  </a:cubicBezTo>
                  <a:lnTo>
                    <a:pt x="3239" y="1848"/>
                  </a:lnTo>
                  <a:cubicBezTo>
                    <a:pt x="3099" y="1970"/>
                    <a:pt x="3099" y="2198"/>
                    <a:pt x="3239" y="2338"/>
                  </a:cubicBezTo>
                  <a:lnTo>
                    <a:pt x="3781" y="2879"/>
                  </a:lnTo>
                  <a:cubicBezTo>
                    <a:pt x="3921" y="3019"/>
                    <a:pt x="3921" y="3247"/>
                    <a:pt x="3781" y="3386"/>
                  </a:cubicBezTo>
                  <a:cubicBezTo>
                    <a:pt x="3711" y="3448"/>
                    <a:pt x="3624" y="3478"/>
                    <a:pt x="3537" y="3478"/>
                  </a:cubicBezTo>
                  <a:cubicBezTo>
                    <a:pt x="3449" y="3478"/>
                    <a:pt x="3362" y="3448"/>
                    <a:pt x="3292" y="3386"/>
                  </a:cubicBezTo>
                  <a:lnTo>
                    <a:pt x="2732" y="2827"/>
                  </a:lnTo>
                  <a:cubicBezTo>
                    <a:pt x="2671" y="2757"/>
                    <a:pt x="2584" y="2722"/>
                    <a:pt x="2494" y="2722"/>
                  </a:cubicBezTo>
                  <a:cubicBezTo>
                    <a:pt x="2405" y="2722"/>
                    <a:pt x="2313" y="2757"/>
                    <a:pt x="2243" y="2827"/>
                  </a:cubicBezTo>
                  <a:lnTo>
                    <a:pt x="1701" y="3386"/>
                  </a:lnTo>
                  <a:cubicBezTo>
                    <a:pt x="1631" y="3448"/>
                    <a:pt x="1544" y="3478"/>
                    <a:pt x="1456" y="3478"/>
                  </a:cubicBezTo>
                  <a:cubicBezTo>
                    <a:pt x="1369" y="3478"/>
                    <a:pt x="1281" y="3448"/>
                    <a:pt x="1211" y="3386"/>
                  </a:cubicBezTo>
                  <a:cubicBezTo>
                    <a:pt x="1072" y="3247"/>
                    <a:pt x="1072" y="3019"/>
                    <a:pt x="1211" y="2879"/>
                  </a:cubicBezTo>
                  <a:lnTo>
                    <a:pt x="1771" y="2338"/>
                  </a:lnTo>
                  <a:cubicBezTo>
                    <a:pt x="1823" y="2268"/>
                    <a:pt x="1858" y="2180"/>
                    <a:pt x="1858" y="2093"/>
                  </a:cubicBezTo>
                  <a:cubicBezTo>
                    <a:pt x="1858" y="1988"/>
                    <a:pt x="1823" y="1900"/>
                    <a:pt x="1771" y="1848"/>
                  </a:cubicBezTo>
                  <a:lnTo>
                    <a:pt x="1194" y="1306"/>
                  </a:lnTo>
                  <a:cubicBezTo>
                    <a:pt x="951" y="1049"/>
                    <a:pt x="1188" y="698"/>
                    <a:pt x="1462" y="698"/>
                  </a:cubicBezTo>
                  <a:cubicBezTo>
                    <a:pt x="1543" y="698"/>
                    <a:pt x="1626" y="728"/>
                    <a:pt x="1701" y="799"/>
                  </a:cubicBezTo>
                  <a:lnTo>
                    <a:pt x="2243" y="1359"/>
                  </a:lnTo>
                  <a:cubicBezTo>
                    <a:pt x="2313" y="1428"/>
                    <a:pt x="2405" y="1463"/>
                    <a:pt x="2494" y="1463"/>
                  </a:cubicBezTo>
                  <a:cubicBezTo>
                    <a:pt x="2584" y="1463"/>
                    <a:pt x="2671" y="1428"/>
                    <a:pt x="2732" y="1359"/>
                  </a:cubicBezTo>
                  <a:lnTo>
                    <a:pt x="3292" y="799"/>
                  </a:lnTo>
                  <a:cubicBezTo>
                    <a:pt x="3362" y="729"/>
                    <a:pt x="3449" y="694"/>
                    <a:pt x="3537" y="694"/>
                  </a:cubicBezTo>
                  <a:close/>
                  <a:moveTo>
                    <a:pt x="1485" y="0"/>
                  </a:moveTo>
                  <a:cubicBezTo>
                    <a:pt x="680" y="0"/>
                    <a:pt x="1" y="1020"/>
                    <a:pt x="705" y="1778"/>
                  </a:cubicBezTo>
                  <a:lnTo>
                    <a:pt x="1019" y="2093"/>
                  </a:lnTo>
                  <a:lnTo>
                    <a:pt x="705" y="2390"/>
                  </a:lnTo>
                  <a:cubicBezTo>
                    <a:pt x="2" y="3160"/>
                    <a:pt x="677" y="4170"/>
                    <a:pt x="1480" y="4170"/>
                  </a:cubicBezTo>
                  <a:cubicBezTo>
                    <a:pt x="1717" y="4170"/>
                    <a:pt x="1964" y="4082"/>
                    <a:pt x="2190" y="3876"/>
                  </a:cubicBezTo>
                  <a:lnTo>
                    <a:pt x="2488" y="3561"/>
                  </a:lnTo>
                  <a:lnTo>
                    <a:pt x="2802" y="3876"/>
                  </a:lnTo>
                  <a:cubicBezTo>
                    <a:pt x="3003" y="4077"/>
                    <a:pt x="3270" y="4177"/>
                    <a:pt x="3537" y="4177"/>
                  </a:cubicBezTo>
                  <a:cubicBezTo>
                    <a:pt x="3803" y="4177"/>
                    <a:pt x="4070" y="4077"/>
                    <a:pt x="4271" y="3876"/>
                  </a:cubicBezTo>
                  <a:cubicBezTo>
                    <a:pt x="4690" y="3456"/>
                    <a:pt x="4690" y="2792"/>
                    <a:pt x="4271" y="2390"/>
                  </a:cubicBezTo>
                  <a:lnTo>
                    <a:pt x="3974" y="2093"/>
                  </a:lnTo>
                  <a:lnTo>
                    <a:pt x="4271" y="1778"/>
                  </a:lnTo>
                  <a:cubicBezTo>
                    <a:pt x="4988" y="1020"/>
                    <a:pt x="4301" y="0"/>
                    <a:pt x="3500" y="0"/>
                  </a:cubicBezTo>
                  <a:cubicBezTo>
                    <a:pt x="3267" y="0"/>
                    <a:pt x="3023" y="87"/>
                    <a:pt x="2802" y="292"/>
                  </a:cubicBezTo>
                  <a:lnTo>
                    <a:pt x="2488" y="607"/>
                  </a:lnTo>
                  <a:lnTo>
                    <a:pt x="2190" y="292"/>
                  </a:lnTo>
                  <a:cubicBezTo>
                    <a:pt x="1965" y="87"/>
                    <a:pt x="1720" y="0"/>
                    <a:pt x="14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11"/>
            <p:cNvSpPr/>
            <p:nvPr/>
          </p:nvSpPr>
          <p:spPr>
            <a:xfrm>
              <a:off x="4087198" y="3299933"/>
              <a:ext cx="122950" cy="394166"/>
            </a:xfrm>
            <a:custGeom>
              <a:rect b="b" l="l" r="r" t="t"/>
              <a:pathLst>
                <a:path extrusionOk="0" h="17937" w="5595">
                  <a:moveTo>
                    <a:pt x="4196" y="699"/>
                  </a:moveTo>
                  <a:lnTo>
                    <a:pt x="4196" y="2098"/>
                  </a:lnTo>
                  <a:lnTo>
                    <a:pt x="1417" y="2098"/>
                  </a:lnTo>
                  <a:lnTo>
                    <a:pt x="1417" y="699"/>
                  </a:lnTo>
                  <a:close/>
                  <a:moveTo>
                    <a:pt x="4896" y="2797"/>
                  </a:moveTo>
                  <a:lnTo>
                    <a:pt x="4896" y="3829"/>
                  </a:lnTo>
                  <a:lnTo>
                    <a:pt x="718" y="3829"/>
                  </a:lnTo>
                  <a:lnTo>
                    <a:pt x="718" y="2797"/>
                  </a:lnTo>
                  <a:close/>
                  <a:moveTo>
                    <a:pt x="4196" y="4545"/>
                  </a:moveTo>
                  <a:lnTo>
                    <a:pt x="4196" y="6346"/>
                  </a:lnTo>
                  <a:cubicBezTo>
                    <a:pt x="4000" y="6382"/>
                    <a:pt x="3800" y="6401"/>
                    <a:pt x="3601" y="6401"/>
                  </a:cubicBezTo>
                  <a:cubicBezTo>
                    <a:pt x="3323" y="6401"/>
                    <a:pt x="3046" y="6365"/>
                    <a:pt x="2780" y="6294"/>
                  </a:cubicBezTo>
                  <a:cubicBezTo>
                    <a:pt x="2483" y="6213"/>
                    <a:pt x="2185" y="6178"/>
                    <a:pt x="1888" y="6178"/>
                  </a:cubicBezTo>
                  <a:cubicBezTo>
                    <a:pt x="1731" y="6178"/>
                    <a:pt x="1574" y="6188"/>
                    <a:pt x="1417" y="6206"/>
                  </a:cubicBezTo>
                  <a:lnTo>
                    <a:pt x="1417" y="4545"/>
                  </a:lnTo>
                  <a:close/>
                  <a:moveTo>
                    <a:pt x="1855" y="6877"/>
                  </a:moveTo>
                  <a:cubicBezTo>
                    <a:pt x="2118" y="6877"/>
                    <a:pt x="2383" y="6908"/>
                    <a:pt x="2641" y="6975"/>
                  </a:cubicBezTo>
                  <a:cubicBezTo>
                    <a:pt x="2973" y="7063"/>
                    <a:pt x="3305" y="7098"/>
                    <a:pt x="3637" y="7098"/>
                  </a:cubicBezTo>
                  <a:cubicBezTo>
                    <a:pt x="3829" y="7098"/>
                    <a:pt x="4022" y="7080"/>
                    <a:pt x="4196" y="7063"/>
                  </a:cubicBezTo>
                  <a:lnTo>
                    <a:pt x="4196" y="15768"/>
                  </a:lnTo>
                  <a:cubicBezTo>
                    <a:pt x="4196" y="16538"/>
                    <a:pt x="3567" y="17167"/>
                    <a:pt x="2798" y="17167"/>
                  </a:cubicBezTo>
                  <a:lnTo>
                    <a:pt x="2798" y="17149"/>
                  </a:lnTo>
                  <a:cubicBezTo>
                    <a:pt x="2029" y="17149"/>
                    <a:pt x="1417" y="16538"/>
                    <a:pt x="1417" y="15768"/>
                  </a:cubicBezTo>
                  <a:lnTo>
                    <a:pt x="1417" y="6905"/>
                  </a:lnTo>
                  <a:cubicBezTo>
                    <a:pt x="1561" y="6887"/>
                    <a:pt x="1708" y="6877"/>
                    <a:pt x="1855" y="6877"/>
                  </a:cubicBezTo>
                  <a:close/>
                  <a:moveTo>
                    <a:pt x="1050" y="0"/>
                  </a:moveTo>
                  <a:cubicBezTo>
                    <a:pt x="858" y="0"/>
                    <a:pt x="700" y="158"/>
                    <a:pt x="700" y="350"/>
                  </a:cubicBezTo>
                  <a:lnTo>
                    <a:pt x="700" y="2098"/>
                  </a:lnTo>
                  <a:lnTo>
                    <a:pt x="351" y="2098"/>
                  </a:lnTo>
                  <a:cubicBezTo>
                    <a:pt x="158" y="2098"/>
                    <a:pt x="1" y="2255"/>
                    <a:pt x="1" y="2448"/>
                  </a:cubicBezTo>
                  <a:lnTo>
                    <a:pt x="1" y="4196"/>
                  </a:lnTo>
                  <a:cubicBezTo>
                    <a:pt x="1" y="4388"/>
                    <a:pt x="158" y="4545"/>
                    <a:pt x="351" y="4545"/>
                  </a:cubicBezTo>
                  <a:lnTo>
                    <a:pt x="700" y="4545"/>
                  </a:lnTo>
                  <a:lnTo>
                    <a:pt x="700" y="15768"/>
                  </a:lnTo>
                  <a:cubicBezTo>
                    <a:pt x="665" y="16957"/>
                    <a:pt x="1609" y="17936"/>
                    <a:pt x="2798" y="17936"/>
                  </a:cubicBezTo>
                  <a:cubicBezTo>
                    <a:pt x="3969" y="17936"/>
                    <a:pt x="4931" y="16957"/>
                    <a:pt x="4878" y="15768"/>
                  </a:cubicBezTo>
                  <a:lnTo>
                    <a:pt x="4878" y="4545"/>
                  </a:lnTo>
                  <a:lnTo>
                    <a:pt x="5228" y="4545"/>
                  </a:lnTo>
                  <a:cubicBezTo>
                    <a:pt x="5420" y="4528"/>
                    <a:pt x="5577" y="4388"/>
                    <a:pt x="5577" y="4196"/>
                  </a:cubicBezTo>
                  <a:lnTo>
                    <a:pt x="5595" y="2448"/>
                  </a:lnTo>
                  <a:cubicBezTo>
                    <a:pt x="5595" y="2255"/>
                    <a:pt x="5438" y="2098"/>
                    <a:pt x="5245" y="2098"/>
                  </a:cubicBezTo>
                  <a:lnTo>
                    <a:pt x="4896" y="2098"/>
                  </a:lnTo>
                  <a:lnTo>
                    <a:pt x="4896" y="350"/>
                  </a:lnTo>
                  <a:cubicBezTo>
                    <a:pt x="4896" y="158"/>
                    <a:pt x="4738" y="0"/>
                    <a:pt x="454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11"/>
            <p:cNvSpPr/>
            <p:nvPr/>
          </p:nvSpPr>
          <p:spPr>
            <a:xfrm>
              <a:off x="4185558" y="3353706"/>
              <a:ext cx="237418" cy="199445"/>
            </a:xfrm>
            <a:custGeom>
              <a:rect b="b" l="l" r="r" t="t"/>
              <a:pathLst>
                <a:path extrusionOk="0" h="9076" w="10804">
                  <a:moveTo>
                    <a:pt x="5632" y="664"/>
                  </a:moveTo>
                  <a:cubicBezTo>
                    <a:pt x="6246" y="664"/>
                    <a:pt x="6887" y="820"/>
                    <a:pt x="7517" y="1172"/>
                  </a:cubicBezTo>
                  <a:cubicBezTo>
                    <a:pt x="9038" y="2028"/>
                    <a:pt x="9807" y="3794"/>
                    <a:pt x="9370" y="5490"/>
                  </a:cubicBezTo>
                  <a:cubicBezTo>
                    <a:pt x="8916" y="7185"/>
                    <a:pt x="7395" y="8357"/>
                    <a:pt x="5647" y="8357"/>
                  </a:cubicBezTo>
                  <a:lnTo>
                    <a:pt x="5647" y="8374"/>
                  </a:lnTo>
                  <a:cubicBezTo>
                    <a:pt x="4947" y="8374"/>
                    <a:pt x="4248" y="8182"/>
                    <a:pt x="3654" y="7815"/>
                  </a:cubicBezTo>
                  <a:cubicBezTo>
                    <a:pt x="3601" y="7780"/>
                    <a:pt x="3531" y="7762"/>
                    <a:pt x="3461" y="7762"/>
                  </a:cubicBezTo>
                  <a:lnTo>
                    <a:pt x="3374" y="7762"/>
                  </a:lnTo>
                  <a:lnTo>
                    <a:pt x="2063" y="8112"/>
                  </a:lnTo>
                  <a:cubicBezTo>
                    <a:pt x="2185" y="7675"/>
                    <a:pt x="2290" y="7238"/>
                    <a:pt x="2413" y="6801"/>
                  </a:cubicBezTo>
                  <a:cubicBezTo>
                    <a:pt x="2448" y="6713"/>
                    <a:pt x="2430" y="6609"/>
                    <a:pt x="2378" y="6521"/>
                  </a:cubicBezTo>
                  <a:cubicBezTo>
                    <a:pt x="692" y="3779"/>
                    <a:pt x="2893" y="664"/>
                    <a:pt x="5632" y="664"/>
                  </a:cubicBezTo>
                  <a:close/>
                  <a:moveTo>
                    <a:pt x="5647" y="1"/>
                  </a:moveTo>
                  <a:cubicBezTo>
                    <a:pt x="2185" y="18"/>
                    <a:pt x="0" y="3759"/>
                    <a:pt x="1713" y="6783"/>
                  </a:cubicBezTo>
                  <a:cubicBezTo>
                    <a:pt x="1608" y="7185"/>
                    <a:pt x="1504" y="7588"/>
                    <a:pt x="1399" y="7990"/>
                  </a:cubicBezTo>
                  <a:cubicBezTo>
                    <a:pt x="1276" y="8433"/>
                    <a:pt x="1623" y="8837"/>
                    <a:pt x="2039" y="8837"/>
                  </a:cubicBezTo>
                  <a:cubicBezTo>
                    <a:pt x="2098" y="8837"/>
                    <a:pt x="2159" y="8829"/>
                    <a:pt x="2220" y="8811"/>
                  </a:cubicBezTo>
                  <a:lnTo>
                    <a:pt x="3426" y="8479"/>
                  </a:lnTo>
                  <a:cubicBezTo>
                    <a:pt x="4143" y="8886"/>
                    <a:pt x="4912" y="9075"/>
                    <a:pt x="5666" y="9075"/>
                  </a:cubicBezTo>
                  <a:cubicBezTo>
                    <a:pt x="7633" y="9075"/>
                    <a:pt x="9496" y="7785"/>
                    <a:pt x="10052" y="5700"/>
                  </a:cubicBezTo>
                  <a:cubicBezTo>
                    <a:pt x="10804" y="2815"/>
                    <a:pt x="8636" y="1"/>
                    <a:pt x="56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 name="Google Shape;3652;p111"/>
          <p:cNvGrpSpPr/>
          <p:nvPr/>
        </p:nvGrpSpPr>
        <p:grpSpPr>
          <a:xfrm>
            <a:off x="3505045" y="3193381"/>
            <a:ext cx="326614" cy="363612"/>
            <a:chOff x="3419158" y="3299933"/>
            <a:chExt cx="352677" cy="392627"/>
          </a:xfrm>
        </p:grpSpPr>
        <p:sp>
          <p:nvSpPr>
            <p:cNvPr id="3653" name="Google Shape;3653;p111"/>
            <p:cNvSpPr/>
            <p:nvPr/>
          </p:nvSpPr>
          <p:spPr>
            <a:xfrm>
              <a:off x="3419158" y="3299933"/>
              <a:ext cx="352677" cy="392627"/>
            </a:xfrm>
            <a:custGeom>
              <a:rect b="b" l="l" r="r" t="t"/>
              <a:pathLst>
                <a:path extrusionOk="0" h="17867" w="16049">
                  <a:moveTo>
                    <a:pt x="8025" y="699"/>
                  </a:moveTo>
                  <a:cubicBezTo>
                    <a:pt x="10262" y="699"/>
                    <a:pt x="11381" y="3409"/>
                    <a:pt x="9790" y="4982"/>
                  </a:cubicBezTo>
                  <a:cubicBezTo>
                    <a:pt x="9280" y="5499"/>
                    <a:pt x="8650" y="5729"/>
                    <a:pt x="8032" y="5729"/>
                  </a:cubicBezTo>
                  <a:cubicBezTo>
                    <a:pt x="6744" y="5729"/>
                    <a:pt x="5507" y="4728"/>
                    <a:pt x="5507" y="3217"/>
                  </a:cubicBezTo>
                  <a:cubicBezTo>
                    <a:pt x="5507" y="1818"/>
                    <a:pt x="6626" y="699"/>
                    <a:pt x="8025" y="699"/>
                  </a:cubicBezTo>
                  <a:close/>
                  <a:moveTo>
                    <a:pt x="15000" y="3566"/>
                  </a:moveTo>
                  <a:cubicBezTo>
                    <a:pt x="15192" y="3566"/>
                    <a:pt x="15349" y="3724"/>
                    <a:pt x="15349" y="3916"/>
                  </a:cubicBezTo>
                  <a:lnTo>
                    <a:pt x="15349" y="16817"/>
                  </a:lnTo>
                  <a:cubicBezTo>
                    <a:pt x="15349" y="17010"/>
                    <a:pt x="15192" y="17167"/>
                    <a:pt x="15000" y="17167"/>
                  </a:cubicBezTo>
                  <a:lnTo>
                    <a:pt x="1050" y="17167"/>
                  </a:lnTo>
                  <a:cubicBezTo>
                    <a:pt x="857" y="17167"/>
                    <a:pt x="700" y="17010"/>
                    <a:pt x="700" y="16817"/>
                  </a:cubicBezTo>
                  <a:lnTo>
                    <a:pt x="700" y="3916"/>
                  </a:lnTo>
                  <a:cubicBezTo>
                    <a:pt x="700" y="3724"/>
                    <a:pt x="857" y="3566"/>
                    <a:pt x="1050" y="3566"/>
                  </a:cubicBezTo>
                  <a:lnTo>
                    <a:pt x="4826" y="3566"/>
                  </a:lnTo>
                  <a:cubicBezTo>
                    <a:pt x="5001" y="5192"/>
                    <a:pt x="6382" y="6433"/>
                    <a:pt x="8025" y="6433"/>
                  </a:cubicBezTo>
                  <a:cubicBezTo>
                    <a:pt x="9651" y="6433"/>
                    <a:pt x="11032" y="5192"/>
                    <a:pt x="11206" y="3566"/>
                  </a:cubicBezTo>
                  <a:close/>
                  <a:moveTo>
                    <a:pt x="8025" y="0"/>
                  </a:moveTo>
                  <a:cubicBezTo>
                    <a:pt x="6382" y="0"/>
                    <a:pt x="5001" y="1241"/>
                    <a:pt x="4826" y="2867"/>
                  </a:cubicBezTo>
                  <a:lnTo>
                    <a:pt x="1050" y="2867"/>
                  </a:lnTo>
                  <a:cubicBezTo>
                    <a:pt x="473" y="2867"/>
                    <a:pt x="1" y="3339"/>
                    <a:pt x="1" y="3916"/>
                  </a:cubicBezTo>
                  <a:lnTo>
                    <a:pt x="1" y="16817"/>
                  </a:lnTo>
                  <a:cubicBezTo>
                    <a:pt x="1" y="17394"/>
                    <a:pt x="473" y="17866"/>
                    <a:pt x="1050" y="17866"/>
                  </a:cubicBezTo>
                  <a:lnTo>
                    <a:pt x="15000" y="17866"/>
                  </a:lnTo>
                  <a:cubicBezTo>
                    <a:pt x="15577" y="17866"/>
                    <a:pt x="16031" y="17394"/>
                    <a:pt x="16049" y="16817"/>
                  </a:cubicBezTo>
                  <a:lnTo>
                    <a:pt x="16049" y="3916"/>
                  </a:lnTo>
                  <a:cubicBezTo>
                    <a:pt x="16031" y="3339"/>
                    <a:pt x="15577" y="2867"/>
                    <a:pt x="15000" y="2867"/>
                  </a:cubicBezTo>
                  <a:lnTo>
                    <a:pt x="11206" y="2867"/>
                  </a:lnTo>
                  <a:cubicBezTo>
                    <a:pt x="11032" y="1241"/>
                    <a:pt x="9651" y="0"/>
                    <a:pt x="8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11"/>
            <p:cNvSpPr/>
            <p:nvPr/>
          </p:nvSpPr>
          <p:spPr>
            <a:xfrm>
              <a:off x="3447967" y="3423345"/>
              <a:ext cx="130641" cy="239242"/>
            </a:xfrm>
            <a:custGeom>
              <a:rect b="b" l="l" r="r" t="t"/>
              <a:pathLst>
                <a:path extrusionOk="0" h="10887" w="5945">
                  <a:moveTo>
                    <a:pt x="2613" y="701"/>
                  </a:moveTo>
                  <a:cubicBezTo>
                    <a:pt x="2847" y="701"/>
                    <a:pt x="3077" y="775"/>
                    <a:pt x="3270" y="922"/>
                  </a:cubicBezTo>
                  <a:cubicBezTo>
                    <a:pt x="3777" y="1324"/>
                    <a:pt x="4371" y="2513"/>
                    <a:pt x="4266" y="5817"/>
                  </a:cubicBezTo>
                  <a:cubicBezTo>
                    <a:pt x="4249" y="6411"/>
                    <a:pt x="4494" y="7058"/>
                    <a:pt x="4721" y="7670"/>
                  </a:cubicBezTo>
                  <a:cubicBezTo>
                    <a:pt x="4843" y="7985"/>
                    <a:pt x="4948" y="8282"/>
                    <a:pt x="5036" y="8544"/>
                  </a:cubicBezTo>
                  <a:cubicBezTo>
                    <a:pt x="5193" y="8981"/>
                    <a:pt x="5088" y="9453"/>
                    <a:pt x="4773" y="9785"/>
                  </a:cubicBezTo>
                  <a:lnTo>
                    <a:pt x="4773" y="9803"/>
                  </a:lnTo>
                  <a:cubicBezTo>
                    <a:pt x="4486" y="10064"/>
                    <a:pt x="4110" y="10199"/>
                    <a:pt x="3734" y="10199"/>
                  </a:cubicBezTo>
                  <a:cubicBezTo>
                    <a:pt x="3608" y="10199"/>
                    <a:pt x="3481" y="10183"/>
                    <a:pt x="3357" y="10152"/>
                  </a:cubicBezTo>
                  <a:cubicBezTo>
                    <a:pt x="2815" y="9995"/>
                    <a:pt x="2413" y="9576"/>
                    <a:pt x="2309" y="9034"/>
                  </a:cubicBezTo>
                  <a:cubicBezTo>
                    <a:pt x="2221" y="8614"/>
                    <a:pt x="2169" y="8194"/>
                    <a:pt x="2186" y="7757"/>
                  </a:cubicBezTo>
                  <a:cubicBezTo>
                    <a:pt x="2186" y="6918"/>
                    <a:pt x="2169" y="5957"/>
                    <a:pt x="1557" y="4908"/>
                  </a:cubicBezTo>
                  <a:cubicBezTo>
                    <a:pt x="753" y="3492"/>
                    <a:pt x="980" y="2408"/>
                    <a:pt x="1207" y="1884"/>
                  </a:cubicBezTo>
                  <a:cubicBezTo>
                    <a:pt x="1469" y="1254"/>
                    <a:pt x="1924" y="852"/>
                    <a:pt x="2239" y="765"/>
                  </a:cubicBezTo>
                  <a:cubicBezTo>
                    <a:pt x="2361" y="722"/>
                    <a:pt x="2488" y="701"/>
                    <a:pt x="2613" y="701"/>
                  </a:cubicBezTo>
                  <a:close/>
                  <a:moveTo>
                    <a:pt x="2603" y="1"/>
                  </a:moveTo>
                  <a:cubicBezTo>
                    <a:pt x="2422" y="1"/>
                    <a:pt x="2240" y="28"/>
                    <a:pt x="2064" y="83"/>
                  </a:cubicBezTo>
                  <a:cubicBezTo>
                    <a:pt x="1487" y="240"/>
                    <a:pt x="893" y="835"/>
                    <a:pt x="560" y="1604"/>
                  </a:cubicBezTo>
                  <a:cubicBezTo>
                    <a:pt x="298" y="2251"/>
                    <a:pt x="1" y="3579"/>
                    <a:pt x="962" y="5240"/>
                  </a:cubicBezTo>
                  <a:cubicBezTo>
                    <a:pt x="1487" y="6132"/>
                    <a:pt x="1487" y="6971"/>
                    <a:pt x="1504" y="7757"/>
                  </a:cubicBezTo>
                  <a:cubicBezTo>
                    <a:pt x="1487" y="8247"/>
                    <a:pt x="1539" y="8736"/>
                    <a:pt x="1644" y="9208"/>
                  </a:cubicBezTo>
                  <a:cubicBezTo>
                    <a:pt x="1819" y="9978"/>
                    <a:pt x="2413" y="10589"/>
                    <a:pt x="3183" y="10799"/>
                  </a:cubicBezTo>
                  <a:cubicBezTo>
                    <a:pt x="3375" y="10852"/>
                    <a:pt x="3567" y="10887"/>
                    <a:pt x="3759" y="10887"/>
                  </a:cubicBezTo>
                  <a:cubicBezTo>
                    <a:pt x="4319" y="10887"/>
                    <a:pt x="4878" y="10677"/>
                    <a:pt x="5280" y="10275"/>
                  </a:cubicBezTo>
                  <a:cubicBezTo>
                    <a:pt x="5770" y="9768"/>
                    <a:pt x="5945" y="9034"/>
                    <a:pt x="5717" y="8369"/>
                  </a:cubicBezTo>
                  <a:cubicBezTo>
                    <a:pt x="5647" y="8055"/>
                    <a:pt x="5508" y="7722"/>
                    <a:pt x="5403" y="7425"/>
                  </a:cubicBezTo>
                  <a:lnTo>
                    <a:pt x="5385" y="7425"/>
                  </a:lnTo>
                  <a:cubicBezTo>
                    <a:pt x="5175" y="6866"/>
                    <a:pt x="4948" y="6307"/>
                    <a:pt x="4966" y="5835"/>
                  </a:cubicBezTo>
                  <a:cubicBezTo>
                    <a:pt x="5071" y="2915"/>
                    <a:pt x="4651" y="1115"/>
                    <a:pt x="3707" y="380"/>
                  </a:cubicBezTo>
                  <a:cubicBezTo>
                    <a:pt x="3384" y="129"/>
                    <a:pt x="2995" y="1"/>
                    <a:pt x="26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11"/>
            <p:cNvSpPr/>
            <p:nvPr/>
          </p:nvSpPr>
          <p:spPr>
            <a:xfrm>
              <a:off x="3612384" y="3423345"/>
              <a:ext cx="130641" cy="239637"/>
            </a:xfrm>
            <a:custGeom>
              <a:rect b="b" l="l" r="r" t="t"/>
              <a:pathLst>
                <a:path extrusionOk="0" h="10905" w="5945">
                  <a:moveTo>
                    <a:pt x="3305" y="695"/>
                  </a:moveTo>
                  <a:cubicBezTo>
                    <a:pt x="3427" y="695"/>
                    <a:pt x="3550" y="712"/>
                    <a:pt x="3690" y="747"/>
                  </a:cubicBezTo>
                  <a:cubicBezTo>
                    <a:pt x="4004" y="835"/>
                    <a:pt x="4459" y="1254"/>
                    <a:pt x="4721" y="1884"/>
                  </a:cubicBezTo>
                  <a:cubicBezTo>
                    <a:pt x="4948" y="2408"/>
                    <a:pt x="5175" y="3492"/>
                    <a:pt x="4371" y="4908"/>
                  </a:cubicBezTo>
                  <a:lnTo>
                    <a:pt x="4371" y="4891"/>
                  </a:lnTo>
                  <a:cubicBezTo>
                    <a:pt x="3759" y="5939"/>
                    <a:pt x="3742" y="6901"/>
                    <a:pt x="3742" y="7757"/>
                  </a:cubicBezTo>
                  <a:cubicBezTo>
                    <a:pt x="3759" y="8177"/>
                    <a:pt x="3707" y="8614"/>
                    <a:pt x="3620" y="9034"/>
                  </a:cubicBezTo>
                  <a:cubicBezTo>
                    <a:pt x="3515" y="9558"/>
                    <a:pt x="3113" y="9995"/>
                    <a:pt x="2571" y="10135"/>
                  </a:cubicBezTo>
                  <a:cubicBezTo>
                    <a:pt x="2440" y="10171"/>
                    <a:pt x="2308" y="10189"/>
                    <a:pt x="2177" y="10189"/>
                  </a:cubicBezTo>
                  <a:cubicBezTo>
                    <a:pt x="1802" y="10189"/>
                    <a:pt x="1440" y="10045"/>
                    <a:pt x="1155" y="9785"/>
                  </a:cubicBezTo>
                  <a:cubicBezTo>
                    <a:pt x="840" y="9453"/>
                    <a:pt x="735" y="8981"/>
                    <a:pt x="893" y="8544"/>
                  </a:cubicBezTo>
                  <a:cubicBezTo>
                    <a:pt x="980" y="8264"/>
                    <a:pt x="1085" y="7967"/>
                    <a:pt x="1207" y="7670"/>
                  </a:cubicBezTo>
                  <a:cubicBezTo>
                    <a:pt x="1434" y="7058"/>
                    <a:pt x="1679" y="6411"/>
                    <a:pt x="1662" y="5817"/>
                  </a:cubicBezTo>
                  <a:cubicBezTo>
                    <a:pt x="1557" y="2513"/>
                    <a:pt x="2151" y="1324"/>
                    <a:pt x="2658" y="922"/>
                  </a:cubicBezTo>
                  <a:cubicBezTo>
                    <a:pt x="2850" y="765"/>
                    <a:pt x="3060" y="695"/>
                    <a:pt x="3305" y="695"/>
                  </a:cubicBezTo>
                  <a:close/>
                  <a:moveTo>
                    <a:pt x="3325" y="1"/>
                  </a:moveTo>
                  <a:cubicBezTo>
                    <a:pt x="2933" y="1"/>
                    <a:pt x="2544" y="129"/>
                    <a:pt x="2221" y="380"/>
                  </a:cubicBezTo>
                  <a:cubicBezTo>
                    <a:pt x="1295" y="1132"/>
                    <a:pt x="875" y="2915"/>
                    <a:pt x="962" y="5835"/>
                  </a:cubicBezTo>
                  <a:cubicBezTo>
                    <a:pt x="980" y="6307"/>
                    <a:pt x="753" y="6883"/>
                    <a:pt x="543" y="7425"/>
                  </a:cubicBezTo>
                  <a:cubicBezTo>
                    <a:pt x="421" y="7740"/>
                    <a:pt x="316" y="8072"/>
                    <a:pt x="228" y="8369"/>
                  </a:cubicBezTo>
                  <a:cubicBezTo>
                    <a:pt x="1" y="9051"/>
                    <a:pt x="176" y="9785"/>
                    <a:pt x="665" y="10292"/>
                  </a:cubicBezTo>
                  <a:cubicBezTo>
                    <a:pt x="1067" y="10694"/>
                    <a:pt x="1627" y="10904"/>
                    <a:pt x="2186" y="10904"/>
                  </a:cubicBezTo>
                  <a:cubicBezTo>
                    <a:pt x="2378" y="10904"/>
                    <a:pt x="2571" y="10869"/>
                    <a:pt x="2763" y="10817"/>
                  </a:cubicBezTo>
                  <a:cubicBezTo>
                    <a:pt x="3532" y="10607"/>
                    <a:pt x="4127" y="9995"/>
                    <a:pt x="4301" y="9226"/>
                  </a:cubicBezTo>
                  <a:cubicBezTo>
                    <a:pt x="4406" y="8754"/>
                    <a:pt x="4459" y="8264"/>
                    <a:pt x="4441" y="7775"/>
                  </a:cubicBezTo>
                  <a:cubicBezTo>
                    <a:pt x="4441" y="6971"/>
                    <a:pt x="4459" y="6149"/>
                    <a:pt x="4983" y="5258"/>
                  </a:cubicBezTo>
                  <a:cubicBezTo>
                    <a:pt x="5945" y="3597"/>
                    <a:pt x="5630" y="2268"/>
                    <a:pt x="5385" y="1622"/>
                  </a:cubicBezTo>
                  <a:cubicBezTo>
                    <a:pt x="5053" y="852"/>
                    <a:pt x="4459" y="240"/>
                    <a:pt x="3882" y="101"/>
                  </a:cubicBezTo>
                  <a:lnTo>
                    <a:pt x="3864" y="83"/>
                  </a:lnTo>
                  <a:cubicBezTo>
                    <a:pt x="3688" y="28"/>
                    <a:pt x="3506" y="1"/>
                    <a:pt x="33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11"/>
            <p:cNvSpPr/>
            <p:nvPr/>
          </p:nvSpPr>
          <p:spPr>
            <a:xfrm>
              <a:off x="3565556" y="3329226"/>
              <a:ext cx="59596" cy="78407"/>
            </a:xfrm>
            <a:custGeom>
              <a:rect b="b" l="l" r="r" t="t"/>
              <a:pathLst>
                <a:path extrusionOk="0" h="3568" w="2712">
                  <a:moveTo>
                    <a:pt x="1356" y="0"/>
                  </a:moveTo>
                  <a:cubicBezTo>
                    <a:pt x="1171" y="0"/>
                    <a:pt x="987" y="127"/>
                    <a:pt x="1013" y="380"/>
                  </a:cubicBezTo>
                  <a:lnTo>
                    <a:pt x="1013" y="2688"/>
                  </a:lnTo>
                  <a:cubicBezTo>
                    <a:pt x="768" y="2723"/>
                    <a:pt x="524" y="2810"/>
                    <a:pt x="314" y="2933"/>
                  </a:cubicBezTo>
                  <a:cubicBezTo>
                    <a:pt x="0" y="3142"/>
                    <a:pt x="184" y="3568"/>
                    <a:pt x="495" y="3568"/>
                  </a:cubicBezTo>
                  <a:cubicBezTo>
                    <a:pt x="548" y="3568"/>
                    <a:pt x="605" y="3555"/>
                    <a:pt x="664" y="3527"/>
                  </a:cubicBezTo>
                  <a:cubicBezTo>
                    <a:pt x="873" y="3405"/>
                    <a:pt x="1114" y="3343"/>
                    <a:pt x="1356" y="3343"/>
                  </a:cubicBezTo>
                  <a:cubicBezTo>
                    <a:pt x="1599" y="3343"/>
                    <a:pt x="1844" y="3405"/>
                    <a:pt x="2062" y="3527"/>
                  </a:cubicBezTo>
                  <a:cubicBezTo>
                    <a:pt x="2117" y="3554"/>
                    <a:pt x="2170" y="3567"/>
                    <a:pt x="2221" y="3567"/>
                  </a:cubicBezTo>
                  <a:cubicBezTo>
                    <a:pt x="2523" y="3567"/>
                    <a:pt x="2711" y="3128"/>
                    <a:pt x="2412" y="2933"/>
                  </a:cubicBezTo>
                  <a:cubicBezTo>
                    <a:pt x="2184" y="2810"/>
                    <a:pt x="1957" y="2723"/>
                    <a:pt x="1712" y="2670"/>
                  </a:cubicBezTo>
                  <a:lnTo>
                    <a:pt x="1712" y="380"/>
                  </a:lnTo>
                  <a:cubicBezTo>
                    <a:pt x="1730" y="127"/>
                    <a:pt x="1542" y="0"/>
                    <a:pt x="1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7" name="Google Shape;3657;p111"/>
          <p:cNvGrpSpPr/>
          <p:nvPr/>
        </p:nvGrpSpPr>
        <p:grpSpPr>
          <a:xfrm>
            <a:off x="2877847" y="3193381"/>
            <a:ext cx="379974" cy="363877"/>
            <a:chOff x="2741911" y="3299933"/>
            <a:chExt cx="410295" cy="392913"/>
          </a:xfrm>
        </p:grpSpPr>
        <p:sp>
          <p:nvSpPr>
            <p:cNvPr id="3658" name="Google Shape;3658;p111"/>
            <p:cNvSpPr/>
            <p:nvPr/>
          </p:nvSpPr>
          <p:spPr>
            <a:xfrm>
              <a:off x="2741911" y="3339884"/>
              <a:ext cx="190567" cy="352962"/>
            </a:xfrm>
            <a:custGeom>
              <a:rect b="b" l="l" r="r" t="t"/>
              <a:pathLst>
                <a:path extrusionOk="0" h="16062" w="8672">
                  <a:moveTo>
                    <a:pt x="4196" y="752"/>
                  </a:moveTo>
                  <a:cubicBezTo>
                    <a:pt x="5472" y="1574"/>
                    <a:pt x="5647" y="3374"/>
                    <a:pt x="4545" y="4423"/>
                  </a:cubicBezTo>
                  <a:lnTo>
                    <a:pt x="4545" y="2727"/>
                  </a:lnTo>
                  <a:cubicBezTo>
                    <a:pt x="4563" y="2474"/>
                    <a:pt x="4379" y="2347"/>
                    <a:pt x="4196" y="2347"/>
                  </a:cubicBezTo>
                  <a:cubicBezTo>
                    <a:pt x="4012" y="2347"/>
                    <a:pt x="3829" y="2474"/>
                    <a:pt x="3846" y="2727"/>
                  </a:cubicBezTo>
                  <a:lnTo>
                    <a:pt x="3846" y="4423"/>
                  </a:lnTo>
                  <a:cubicBezTo>
                    <a:pt x="3392" y="3969"/>
                    <a:pt x="3112" y="3374"/>
                    <a:pt x="3112" y="2727"/>
                  </a:cubicBezTo>
                  <a:cubicBezTo>
                    <a:pt x="3129" y="1941"/>
                    <a:pt x="3531" y="1189"/>
                    <a:pt x="4196" y="752"/>
                  </a:cubicBezTo>
                  <a:close/>
                  <a:moveTo>
                    <a:pt x="1460" y="4418"/>
                  </a:moveTo>
                  <a:cubicBezTo>
                    <a:pt x="2737" y="4418"/>
                    <a:pt x="3823" y="5475"/>
                    <a:pt x="3776" y="6818"/>
                  </a:cubicBezTo>
                  <a:lnTo>
                    <a:pt x="2588" y="5612"/>
                  </a:lnTo>
                  <a:cubicBezTo>
                    <a:pt x="2513" y="5545"/>
                    <a:pt x="2433" y="5517"/>
                    <a:pt x="2357" y="5517"/>
                  </a:cubicBezTo>
                  <a:cubicBezTo>
                    <a:pt x="2090" y="5517"/>
                    <a:pt x="1867" y="5857"/>
                    <a:pt x="2098" y="6101"/>
                  </a:cubicBezTo>
                  <a:lnTo>
                    <a:pt x="3287" y="7307"/>
                  </a:lnTo>
                  <a:cubicBezTo>
                    <a:pt x="3268" y="7308"/>
                    <a:pt x="3250" y="7308"/>
                    <a:pt x="3231" y="7308"/>
                  </a:cubicBezTo>
                  <a:cubicBezTo>
                    <a:pt x="1738" y="7308"/>
                    <a:pt x="616" y="5926"/>
                    <a:pt x="944" y="4458"/>
                  </a:cubicBezTo>
                  <a:lnTo>
                    <a:pt x="944" y="4458"/>
                  </a:lnTo>
                  <a:lnTo>
                    <a:pt x="944" y="4476"/>
                  </a:lnTo>
                  <a:cubicBezTo>
                    <a:pt x="1118" y="4437"/>
                    <a:pt x="1291" y="4418"/>
                    <a:pt x="1460" y="4418"/>
                  </a:cubicBezTo>
                  <a:close/>
                  <a:moveTo>
                    <a:pt x="6937" y="4418"/>
                  </a:moveTo>
                  <a:cubicBezTo>
                    <a:pt x="7105" y="4418"/>
                    <a:pt x="7276" y="4437"/>
                    <a:pt x="7447" y="4476"/>
                  </a:cubicBezTo>
                  <a:cubicBezTo>
                    <a:pt x="7605" y="5245"/>
                    <a:pt x="7377" y="6066"/>
                    <a:pt x="6818" y="6626"/>
                  </a:cubicBezTo>
                  <a:cubicBezTo>
                    <a:pt x="6379" y="7065"/>
                    <a:pt x="5792" y="7308"/>
                    <a:pt x="5170" y="7308"/>
                  </a:cubicBezTo>
                  <a:cubicBezTo>
                    <a:pt x="5148" y="7308"/>
                    <a:pt x="5126" y="7308"/>
                    <a:pt x="5105" y="7307"/>
                  </a:cubicBezTo>
                  <a:lnTo>
                    <a:pt x="6294" y="6119"/>
                  </a:lnTo>
                  <a:cubicBezTo>
                    <a:pt x="6551" y="5862"/>
                    <a:pt x="6316" y="5511"/>
                    <a:pt x="6042" y="5511"/>
                  </a:cubicBezTo>
                  <a:cubicBezTo>
                    <a:pt x="5962" y="5511"/>
                    <a:pt x="5879" y="5541"/>
                    <a:pt x="5804" y="5612"/>
                  </a:cubicBezTo>
                  <a:lnTo>
                    <a:pt x="4615" y="6818"/>
                  </a:lnTo>
                  <a:cubicBezTo>
                    <a:pt x="4569" y="5475"/>
                    <a:pt x="5668" y="4418"/>
                    <a:pt x="6937" y="4418"/>
                  </a:cubicBezTo>
                  <a:close/>
                  <a:moveTo>
                    <a:pt x="3846" y="7937"/>
                  </a:moveTo>
                  <a:lnTo>
                    <a:pt x="3846" y="8549"/>
                  </a:lnTo>
                  <a:cubicBezTo>
                    <a:pt x="3759" y="8444"/>
                    <a:pt x="3689" y="8356"/>
                    <a:pt x="3584" y="8269"/>
                  </a:cubicBezTo>
                  <a:cubicBezTo>
                    <a:pt x="3497" y="8164"/>
                    <a:pt x="3392" y="8077"/>
                    <a:pt x="3287" y="8007"/>
                  </a:cubicBezTo>
                  <a:cubicBezTo>
                    <a:pt x="3479" y="8007"/>
                    <a:pt x="3671" y="7972"/>
                    <a:pt x="3846" y="7937"/>
                  </a:cubicBezTo>
                  <a:close/>
                  <a:moveTo>
                    <a:pt x="4545" y="7937"/>
                  </a:moveTo>
                  <a:cubicBezTo>
                    <a:pt x="4720" y="7972"/>
                    <a:pt x="4913" y="8007"/>
                    <a:pt x="5087" y="8007"/>
                  </a:cubicBezTo>
                  <a:cubicBezTo>
                    <a:pt x="5000" y="8077"/>
                    <a:pt x="4895" y="8164"/>
                    <a:pt x="4808" y="8269"/>
                  </a:cubicBezTo>
                  <a:cubicBezTo>
                    <a:pt x="4703" y="8356"/>
                    <a:pt x="4615" y="8444"/>
                    <a:pt x="4545" y="8549"/>
                  </a:cubicBezTo>
                  <a:lnTo>
                    <a:pt x="4545" y="7937"/>
                  </a:lnTo>
                  <a:close/>
                  <a:moveTo>
                    <a:pt x="1460" y="8072"/>
                  </a:moveTo>
                  <a:cubicBezTo>
                    <a:pt x="2737" y="8072"/>
                    <a:pt x="3823" y="9129"/>
                    <a:pt x="3776" y="10472"/>
                  </a:cubicBezTo>
                  <a:lnTo>
                    <a:pt x="2588" y="9265"/>
                  </a:lnTo>
                  <a:cubicBezTo>
                    <a:pt x="2513" y="9199"/>
                    <a:pt x="2433" y="9171"/>
                    <a:pt x="2357" y="9171"/>
                  </a:cubicBezTo>
                  <a:cubicBezTo>
                    <a:pt x="2090" y="9171"/>
                    <a:pt x="1867" y="9510"/>
                    <a:pt x="2098" y="9755"/>
                  </a:cubicBezTo>
                  <a:lnTo>
                    <a:pt x="3287" y="10961"/>
                  </a:lnTo>
                  <a:cubicBezTo>
                    <a:pt x="3265" y="10962"/>
                    <a:pt x="3244" y="10962"/>
                    <a:pt x="3222" y="10962"/>
                  </a:cubicBezTo>
                  <a:cubicBezTo>
                    <a:pt x="2599" y="10962"/>
                    <a:pt x="2013" y="10719"/>
                    <a:pt x="1574" y="10279"/>
                  </a:cubicBezTo>
                  <a:cubicBezTo>
                    <a:pt x="1014" y="9720"/>
                    <a:pt x="769" y="8898"/>
                    <a:pt x="944" y="8129"/>
                  </a:cubicBezTo>
                  <a:cubicBezTo>
                    <a:pt x="1118" y="8090"/>
                    <a:pt x="1291" y="8072"/>
                    <a:pt x="1460" y="8072"/>
                  </a:cubicBezTo>
                  <a:close/>
                  <a:moveTo>
                    <a:pt x="6937" y="8072"/>
                  </a:moveTo>
                  <a:cubicBezTo>
                    <a:pt x="7105" y="8072"/>
                    <a:pt x="7276" y="8090"/>
                    <a:pt x="7447" y="8129"/>
                  </a:cubicBezTo>
                  <a:cubicBezTo>
                    <a:pt x="7622" y="8898"/>
                    <a:pt x="7377" y="9720"/>
                    <a:pt x="6818" y="10279"/>
                  </a:cubicBezTo>
                  <a:cubicBezTo>
                    <a:pt x="6379" y="10719"/>
                    <a:pt x="5792" y="10962"/>
                    <a:pt x="5170" y="10962"/>
                  </a:cubicBezTo>
                  <a:cubicBezTo>
                    <a:pt x="5148" y="10962"/>
                    <a:pt x="5126" y="10962"/>
                    <a:pt x="5105" y="10961"/>
                  </a:cubicBezTo>
                  <a:lnTo>
                    <a:pt x="6294" y="9772"/>
                  </a:lnTo>
                  <a:cubicBezTo>
                    <a:pt x="6551" y="9515"/>
                    <a:pt x="6316" y="9164"/>
                    <a:pt x="6042" y="9164"/>
                  </a:cubicBezTo>
                  <a:cubicBezTo>
                    <a:pt x="5962" y="9164"/>
                    <a:pt x="5879" y="9194"/>
                    <a:pt x="5804" y="9265"/>
                  </a:cubicBezTo>
                  <a:lnTo>
                    <a:pt x="4615" y="10472"/>
                  </a:lnTo>
                  <a:cubicBezTo>
                    <a:pt x="4569" y="9129"/>
                    <a:pt x="5668" y="8072"/>
                    <a:pt x="6937" y="8072"/>
                  </a:cubicBezTo>
                  <a:close/>
                  <a:moveTo>
                    <a:pt x="3846" y="11590"/>
                  </a:moveTo>
                  <a:lnTo>
                    <a:pt x="3846" y="12202"/>
                  </a:lnTo>
                  <a:cubicBezTo>
                    <a:pt x="3759" y="12097"/>
                    <a:pt x="3671" y="12010"/>
                    <a:pt x="3584" y="11905"/>
                  </a:cubicBezTo>
                  <a:cubicBezTo>
                    <a:pt x="3497" y="11818"/>
                    <a:pt x="3392" y="11730"/>
                    <a:pt x="3287" y="11660"/>
                  </a:cubicBezTo>
                  <a:cubicBezTo>
                    <a:pt x="3479" y="11660"/>
                    <a:pt x="3671" y="11625"/>
                    <a:pt x="3846" y="11590"/>
                  </a:cubicBezTo>
                  <a:close/>
                  <a:moveTo>
                    <a:pt x="4545" y="11590"/>
                  </a:moveTo>
                  <a:cubicBezTo>
                    <a:pt x="4720" y="11625"/>
                    <a:pt x="4913" y="11660"/>
                    <a:pt x="5087" y="11660"/>
                  </a:cubicBezTo>
                  <a:cubicBezTo>
                    <a:pt x="5000" y="11730"/>
                    <a:pt x="4895" y="11818"/>
                    <a:pt x="4808" y="11905"/>
                  </a:cubicBezTo>
                  <a:cubicBezTo>
                    <a:pt x="4703" y="12010"/>
                    <a:pt x="4615" y="12097"/>
                    <a:pt x="4545" y="12202"/>
                  </a:cubicBezTo>
                  <a:lnTo>
                    <a:pt x="4545" y="11590"/>
                  </a:lnTo>
                  <a:close/>
                  <a:moveTo>
                    <a:pt x="1442" y="11727"/>
                  </a:moveTo>
                  <a:cubicBezTo>
                    <a:pt x="2053" y="11727"/>
                    <a:pt x="2655" y="11972"/>
                    <a:pt x="3094" y="12412"/>
                  </a:cubicBezTo>
                  <a:cubicBezTo>
                    <a:pt x="3549" y="12867"/>
                    <a:pt x="3794" y="13478"/>
                    <a:pt x="3776" y="14125"/>
                  </a:cubicBezTo>
                  <a:lnTo>
                    <a:pt x="2570" y="12919"/>
                  </a:lnTo>
                  <a:cubicBezTo>
                    <a:pt x="2500" y="12853"/>
                    <a:pt x="2422" y="12825"/>
                    <a:pt x="2346" y="12825"/>
                  </a:cubicBezTo>
                  <a:cubicBezTo>
                    <a:pt x="2083" y="12825"/>
                    <a:pt x="1850" y="13164"/>
                    <a:pt x="2081" y="13408"/>
                  </a:cubicBezTo>
                  <a:lnTo>
                    <a:pt x="3287" y="14615"/>
                  </a:lnTo>
                  <a:lnTo>
                    <a:pt x="3234" y="14615"/>
                  </a:lnTo>
                  <a:cubicBezTo>
                    <a:pt x="2605" y="14615"/>
                    <a:pt x="2011" y="14370"/>
                    <a:pt x="1574" y="13933"/>
                  </a:cubicBezTo>
                  <a:cubicBezTo>
                    <a:pt x="1014" y="13356"/>
                    <a:pt x="769" y="12552"/>
                    <a:pt x="944" y="11783"/>
                  </a:cubicBezTo>
                  <a:cubicBezTo>
                    <a:pt x="1109" y="11745"/>
                    <a:pt x="1276" y="11727"/>
                    <a:pt x="1442" y="11727"/>
                  </a:cubicBezTo>
                  <a:close/>
                  <a:moveTo>
                    <a:pt x="6937" y="11725"/>
                  </a:moveTo>
                  <a:cubicBezTo>
                    <a:pt x="7105" y="11725"/>
                    <a:pt x="7276" y="11744"/>
                    <a:pt x="7447" y="11783"/>
                  </a:cubicBezTo>
                  <a:cubicBezTo>
                    <a:pt x="7622" y="12552"/>
                    <a:pt x="7377" y="13374"/>
                    <a:pt x="6818" y="13933"/>
                  </a:cubicBezTo>
                  <a:cubicBezTo>
                    <a:pt x="6379" y="14372"/>
                    <a:pt x="5792" y="14616"/>
                    <a:pt x="5170" y="14616"/>
                  </a:cubicBezTo>
                  <a:cubicBezTo>
                    <a:pt x="5148" y="14616"/>
                    <a:pt x="5126" y="14615"/>
                    <a:pt x="5105" y="14615"/>
                  </a:cubicBezTo>
                  <a:lnTo>
                    <a:pt x="6294" y="13426"/>
                  </a:lnTo>
                  <a:cubicBezTo>
                    <a:pt x="6551" y="13169"/>
                    <a:pt x="6316" y="12818"/>
                    <a:pt x="6042" y="12818"/>
                  </a:cubicBezTo>
                  <a:cubicBezTo>
                    <a:pt x="5962" y="12818"/>
                    <a:pt x="5879" y="12848"/>
                    <a:pt x="5804" y="12919"/>
                  </a:cubicBezTo>
                  <a:lnTo>
                    <a:pt x="4615" y="14125"/>
                  </a:lnTo>
                  <a:cubicBezTo>
                    <a:pt x="4569" y="12782"/>
                    <a:pt x="5668" y="11725"/>
                    <a:pt x="6937" y="11725"/>
                  </a:cubicBezTo>
                  <a:close/>
                  <a:moveTo>
                    <a:pt x="4196" y="0"/>
                  </a:moveTo>
                  <a:cubicBezTo>
                    <a:pt x="4135" y="0"/>
                    <a:pt x="4073" y="18"/>
                    <a:pt x="4021" y="53"/>
                  </a:cubicBezTo>
                  <a:cubicBezTo>
                    <a:pt x="3042" y="577"/>
                    <a:pt x="2430" y="1609"/>
                    <a:pt x="2413" y="2727"/>
                  </a:cubicBezTo>
                  <a:cubicBezTo>
                    <a:pt x="2413" y="3164"/>
                    <a:pt x="2518" y="3601"/>
                    <a:pt x="2710" y="4004"/>
                  </a:cubicBezTo>
                  <a:cubicBezTo>
                    <a:pt x="2301" y="3815"/>
                    <a:pt x="1860" y="3720"/>
                    <a:pt x="1422" y="3720"/>
                  </a:cubicBezTo>
                  <a:cubicBezTo>
                    <a:pt x="1130" y="3720"/>
                    <a:pt x="839" y="3762"/>
                    <a:pt x="560" y="3846"/>
                  </a:cubicBezTo>
                  <a:cubicBezTo>
                    <a:pt x="437" y="3881"/>
                    <a:pt x="350" y="3969"/>
                    <a:pt x="315" y="4091"/>
                  </a:cubicBezTo>
                  <a:cubicBezTo>
                    <a:pt x="0" y="5157"/>
                    <a:pt x="297" y="6329"/>
                    <a:pt x="1084" y="7115"/>
                  </a:cubicBezTo>
                  <a:cubicBezTo>
                    <a:pt x="1172" y="7220"/>
                    <a:pt x="1276" y="7290"/>
                    <a:pt x="1381" y="7377"/>
                  </a:cubicBezTo>
                  <a:cubicBezTo>
                    <a:pt x="1102" y="7377"/>
                    <a:pt x="822" y="7430"/>
                    <a:pt x="560" y="7500"/>
                  </a:cubicBezTo>
                  <a:cubicBezTo>
                    <a:pt x="437" y="7535"/>
                    <a:pt x="350" y="7622"/>
                    <a:pt x="315" y="7745"/>
                  </a:cubicBezTo>
                  <a:cubicBezTo>
                    <a:pt x="0" y="8811"/>
                    <a:pt x="297" y="9982"/>
                    <a:pt x="1084" y="10769"/>
                  </a:cubicBezTo>
                  <a:cubicBezTo>
                    <a:pt x="1172" y="10874"/>
                    <a:pt x="1276" y="10944"/>
                    <a:pt x="1381" y="11031"/>
                  </a:cubicBezTo>
                  <a:cubicBezTo>
                    <a:pt x="1102" y="11031"/>
                    <a:pt x="822" y="11083"/>
                    <a:pt x="560" y="11153"/>
                  </a:cubicBezTo>
                  <a:cubicBezTo>
                    <a:pt x="437" y="11188"/>
                    <a:pt x="350" y="11276"/>
                    <a:pt x="315" y="11398"/>
                  </a:cubicBezTo>
                  <a:cubicBezTo>
                    <a:pt x="0" y="12464"/>
                    <a:pt x="297" y="13636"/>
                    <a:pt x="1084" y="14440"/>
                  </a:cubicBezTo>
                  <a:cubicBezTo>
                    <a:pt x="1661" y="14999"/>
                    <a:pt x="2430" y="15314"/>
                    <a:pt x="3234" y="15314"/>
                  </a:cubicBezTo>
                  <a:cubicBezTo>
                    <a:pt x="3444" y="15296"/>
                    <a:pt x="3654" y="15279"/>
                    <a:pt x="3846" y="15244"/>
                  </a:cubicBezTo>
                  <a:lnTo>
                    <a:pt x="3846" y="15681"/>
                  </a:lnTo>
                  <a:cubicBezTo>
                    <a:pt x="3829" y="15935"/>
                    <a:pt x="4012" y="16061"/>
                    <a:pt x="4196" y="16061"/>
                  </a:cubicBezTo>
                  <a:cubicBezTo>
                    <a:pt x="4379" y="16061"/>
                    <a:pt x="4563" y="15935"/>
                    <a:pt x="4545" y="15681"/>
                  </a:cubicBezTo>
                  <a:lnTo>
                    <a:pt x="4545" y="15244"/>
                  </a:lnTo>
                  <a:cubicBezTo>
                    <a:pt x="4738" y="15279"/>
                    <a:pt x="4947" y="15296"/>
                    <a:pt x="5157" y="15314"/>
                  </a:cubicBezTo>
                  <a:cubicBezTo>
                    <a:pt x="7203" y="15314"/>
                    <a:pt x="8671" y="13339"/>
                    <a:pt x="8077" y="11398"/>
                  </a:cubicBezTo>
                  <a:cubicBezTo>
                    <a:pt x="8042" y="11276"/>
                    <a:pt x="7954" y="11188"/>
                    <a:pt x="7849" y="11153"/>
                  </a:cubicBezTo>
                  <a:cubicBezTo>
                    <a:pt x="7570" y="11083"/>
                    <a:pt x="7290" y="11031"/>
                    <a:pt x="7028" y="11031"/>
                  </a:cubicBezTo>
                  <a:cubicBezTo>
                    <a:pt x="7133" y="10944"/>
                    <a:pt x="7220" y="10874"/>
                    <a:pt x="7325" y="10769"/>
                  </a:cubicBezTo>
                  <a:cubicBezTo>
                    <a:pt x="8112" y="9982"/>
                    <a:pt x="8391" y="8811"/>
                    <a:pt x="8077" y="7745"/>
                  </a:cubicBezTo>
                  <a:cubicBezTo>
                    <a:pt x="8042" y="7622"/>
                    <a:pt x="7954" y="7535"/>
                    <a:pt x="7849" y="7500"/>
                  </a:cubicBezTo>
                  <a:cubicBezTo>
                    <a:pt x="7570" y="7430"/>
                    <a:pt x="7290" y="7377"/>
                    <a:pt x="7028" y="7377"/>
                  </a:cubicBezTo>
                  <a:cubicBezTo>
                    <a:pt x="7133" y="7290"/>
                    <a:pt x="7220" y="7220"/>
                    <a:pt x="7325" y="7115"/>
                  </a:cubicBezTo>
                  <a:cubicBezTo>
                    <a:pt x="8112" y="6329"/>
                    <a:pt x="8391" y="5157"/>
                    <a:pt x="8077" y="4091"/>
                  </a:cubicBezTo>
                  <a:cubicBezTo>
                    <a:pt x="8042" y="3969"/>
                    <a:pt x="7954" y="3881"/>
                    <a:pt x="7832" y="3846"/>
                  </a:cubicBezTo>
                  <a:cubicBezTo>
                    <a:pt x="7545" y="3762"/>
                    <a:pt x="7253" y="3720"/>
                    <a:pt x="6962" y="3720"/>
                  </a:cubicBezTo>
                  <a:cubicBezTo>
                    <a:pt x="6525" y="3720"/>
                    <a:pt x="6091" y="3815"/>
                    <a:pt x="5682" y="4004"/>
                  </a:cubicBezTo>
                  <a:cubicBezTo>
                    <a:pt x="5874" y="3601"/>
                    <a:pt x="5961" y="3164"/>
                    <a:pt x="5979" y="2727"/>
                  </a:cubicBezTo>
                  <a:cubicBezTo>
                    <a:pt x="5961" y="1609"/>
                    <a:pt x="5350" y="577"/>
                    <a:pt x="4371" y="53"/>
                  </a:cubicBezTo>
                  <a:cubicBezTo>
                    <a:pt x="4318" y="18"/>
                    <a:pt x="4257" y="0"/>
                    <a:pt x="41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11"/>
            <p:cNvSpPr/>
            <p:nvPr/>
          </p:nvSpPr>
          <p:spPr>
            <a:xfrm>
              <a:off x="2914766" y="3299933"/>
              <a:ext cx="237440" cy="199511"/>
            </a:xfrm>
            <a:custGeom>
              <a:rect b="b" l="l" r="r" t="t"/>
              <a:pathLst>
                <a:path extrusionOk="0" h="9079" w="10805">
                  <a:moveTo>
                    <a:pt x="5649" y="689"/>
                  </a:moveTo>
                  <a:cubicBezTo>
                    <a:pt x="6269" y="689"/>
                    <a:pt x="6916" y="848"/>
                    <a:pt x="7553" y="1206"/>
                  </a:cubicBezTo>
                  <a:cubicBezTo>
                    <a:pt x="9074" y="2063"/>
                    <a:pt x="9808" y="3829"/>
                    <a:pt x="9371" y="5524"/>
                  </a:cubicBezTo>
                  <a:cubicBezTo>
                    <a:pt x="8934" y="7203"/>
                    <a:pt x="7395" y="8391"/>
                    <a:pt x="5665" y="8391"/>
                  </a:cubicBezTo>
                  <a:lnTo>
                    <a:pt x="5665" y="8374"/>
                  </a:lnTo>
                  <a:cubicBezTo>
                    <a:pt x="4948" y="8374"/>
                    <a:pt x="4249" y="8181"/>
                    <a:pt x="3654" y="7814"/>
                  </a:cubicBezTo>
                  <a:cubicBezTo>
                    <a:pt x="3602" y="7779"/>
                    <a:pt x="3532" y="7762"/>
                    <a:pt x="3480" y="7762"/>
                  </a:cubicBezTo>
                  <a:cubicBezTo>
                    <a:pt x="3445" y="7762"/>
                    <a:pt x="3410" y="7762"/>
                    <a:pt x="3375" y="7779"/>
                  </a:cubicBezTo>
                  <a:lnTo>
                    <a:pt x="3305" y="7797"/>
                  </a:lnTo>
                  <a:lnTo>
                    <a:pt x="2064" y="8129"/>
                  </a:lnTo>
                  <a:cubicBezTo>
                    <a:pt x="2186" y="7692"/>
                    <a:pt x="2308" y="7255"/>
                    <a:pt x="2431" y="6818"/>
                  </a:cubicBezTo>
                  <a:cubicBezTo>
                    <a:pt x="2448" y="6713"/>
                    <a:pt x="2431" y="6626"/>
                    <a:pt x="2378" y="6538"/>
                  </a:cubicBezTo>
                  <a:cubicBezTo>
                    <a:pt x="711" y="3788"/>
                    <a:pt x="2912" y="689"/>
                    <a:pt x="5649" y="689"/>
                  </a:cubicBezTo>
                  <a:close/>
                  <a:moveTo>
                    <a:pt x="5665" y="0"/>
                  </a:moveTo>
                  <a:cubicBezTo>
                    <a:pt x="2186" y="0"/>
                    <a:pt x="1" y="3759"/>
                    <a:pt x="1732" y="6783"/>
                  </a:cubicBezTo>
                  <a:cubicBezTo>
                    <a:pt x="1609" y="7185"/>
                    <a:pt x="1504" y="7587"/>
                    <a:pt x="1399" y="7989"/>
                  </a:cubicBezTo>
                  <a:cubicBezTo>
                    <a:pt x="1329" y="8216"/>
                    <a:pt x="1399" y="8479"/>
                    <a:pt x="1574" y="8636"/>
                  </a:cubicBezTo>
                  <a:cubicBezTo>
                    <a:pt x="1704" y="8766"/>
                    <a:pt x="1872" y="8838"/>
                    <a:pt x="2050" y="8838"/>
                  </a:cubicBezTo>
                  <a:cubicBezTo>
                    <a:pt x="2112" y="8838"/>
                    <a:pt x="2175" y="8829"/>
                    <a:pt x="2238" y="8811"/>
                  </a:cubicBezTo>
                  <a:lnTo>
                    <a:pt x="3427" y="8496"/>
                  </a:lnTo>
                  <a:cubicBezTo>
                    <a:pt x="4140" y="8893"/>
                    <a:pt x="4902" y="9078"/>
                    <a:pt x="5648" y="9078"/>
                  </a:cubicBezTo>
                  <a:cubicBezTo>
                    <a:pt x="7626" y="9078"/>
                    <a:pt x="9494" y="7776"/>
                    <a:pt x="10053" y="5682"/>
                  </a:cubicBezTo>
                  <a:cubicBezTo>
                    <a:pt x="10804" y="2815"/>
                    <a:pt x="8637" y="0"/>
                    <a:pt x="56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11"/>
            <p:cNvSpPr/>
            <p:nvPr/>
          </p:nvSpPr>
          <p:spPr>
            <a:xfrm>
              <a:off x="2985064" y="3346015"/>
              <a:ext cx="107590" cy="107590"/>
            </a:xfrm>
            <a:custGeom>
              <a:rect b="b" l="l" r="r" t="t"/>
              <a:pathLst>
                <a:path extrusionOk="0" h="4896" w="4896">
                  <a:moveTo>
                    <a:pt x="2973" y="700"/>
                  </a:moveTo>
                  <a:lnTo>
                    <a:pt x="2973" y="1574"/>
                  </a:lnTo>
                  <a:cubicBezTo>
                    <a:pt x="2973" y="1767"/>
                    <a:pt x="3130" y="1924"/>
                    <a:pt x="3340" y="1924"/>
                  </a:cubicBezTo>
                  <a:lnTo>
                    <a:pt x="4214" y="1924"/>
                  </a:lnTo>
                  <a:lnTo>
                    <a:pt x="4196" y="2973"/>
                  </a:lnTo>
                  <a:lnTo>
                    <a:pt x="3322" y="2973"/>
                  </a:lnTo>
                  <a:cubicBezTo>
                    <a:pt x="3130" y="2973"/>
                    <a:pt x="2973" y="3130"/>
                    <a:pt x="2973" y="3322"/>
                  </a:cubicBezTo>
                  <a:lnTo>
                    <a:pt x="2973" y="4197"/>
                  </a:lnTo>
                  <a:lnTo>
                    <a:pt x="1924" y="4197"/>
                  </a:lnTo>
                  <a:lnTo>
                    <a:pt x="1924" y="3322"/>
                  </a:lnTo>
                  <a:cubicBezTo>
                    <a:pt x="1924" y="3130"/>
                    <a:pt x="1767" y="2973"/>
                    <a:pt x="1574" y="2973"/>
                  </a:cubicBezTo>
                  <a:lnTo>
                    <a:pt x="700" y="2973"/>
                  </a:lnTo>
                  <a:lnTo>
                    <a:pt x="700" y="1924"/>
                  </a:lnTo>
                  <a:lnTo>
                    <a:pt x="1574" y="1924"/>
                  </a:lnTo>
                  <a:cubicBezTo>
                    <a:pt x="1767" y="1924"/>
                    <a:pt x="1924" y="1767"/>
                    <a:pt x="1924" y="1574"/>
                  </a:cubicBezTo>
                  <a:lnTo>
                    <a:pt x="1924" y="700"/>
                  </a:lnTo>
                  <a:close/>
                  <a:moveTo>
                    <a:pt x="1574" y="1"/>
                  </a:moveTo>
                  <a:cubicBezTo>
                    <a:pt x="1382" y="1"/>
                    <a:pt x="1225" y="158"/>
                    <a:pt x="1225" y="351"/>
                  </a:cubicBezTo>
                  <a:lnTo>
                    <a:pt x="1225" y="1225"/>
                  </a:lnTo>
                  <a:lnTo>
                    <a:pt x="351" y="1225"/>
                  </a:lnTo>
                  <a:cubicBezTo>
                    <a:pt x="158" y="1225"/>
                    <a:pt x="1" y="1382"/>
                    <a:pt x="1" y="1574"/>
                  </a:cubicBezTo>
                  <a:lnTo>
                    <a:pt x="1" y="3322"/>
                  </a:lnTo>
                  <a:cubicBezTo>
                    <a:pt x="1" y="3515"/>
                    <a:pt x="158" y="3672"/>
                    <a:pt x="351" y="3672"/>
                  </a:cubicBezTo>
                  <a:lnTo>
                    <a:pt x="1225" y="3672"/>
                  </a:lnTo>
                  <a:lnTo>
                    <a:pt x="1225" y="4546"/>
                  </a:lnTo>
                  <a:cubicBezTo>
                    <a:pt x="1225" y="4738"/>
                    <a:pt x="1382" y="4896"/>
                    <a:pt x="1574" y="4896"/>
                  </a:cubicBezTo>
                  <a:lnTo>
                    <a:pt x="3322" y="4896"/>
                  </a:lnTo>
                  <a:cubicBezTo>
                    <a:pt x="3515" y="4896"/>
                    <a:pt x="3672" y="4738"/>
                    <a:pt x="3672" y="4546"/>
                  </a:cubicBezTo>
                  <a:lnTo>
                    <a:pt x="3672" y="3672"/>
                  </a:lnTo>
                  <a:lnTo>
                    <a:pt x="4546" y="3672"/>
                  </a:lnTo>
                  <a:cubicBezTo>
                    <a:pt x="4738" y="3672"/>
                    <a:pt x="4896" y="3515"/>
                    <a:pt x="4896" y="3322"/>
                  </a:cubicBezTo>
                  <a:lnTo>
                    <a:pt x="4896" y="1574"/>
                  </a:lnTo>
                  <a:cubicBezTo>
                    <a:pt x="4896" y="1382"/>
                    <a:pt x="4738" y="1225"/>
                    <a:pt x="4546" y="1225"/>
                  </a:cubicBezTo>
                  <a:lnTo>
                    <a:pt x="3672" y="1225"/>
                  </a:lnTo>
                  <a:lnTo>
                    <a:pt x="3672" y="351"/>
                  </a:lnTo>
                  <a:cubicBezTo>
                    <a:pt x="3672" y="158"/>
                    <a:pt x="3515" y="1"/>
                    <a:pt x="3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111"/>
          <p:cNvGrpSpPr/>
          <p:nvPr/>
        </p:nvGrpSpPr>
        <p:grpSpPr>
          <a:xfrm>
            <a:off x="2323911" y="3193381"/>
            <a:ext cx="269692" cy="363612"/>
            <a:chOff x="2143773" y="3299933"/>
            <a:chExt cx="291213" cy="392627"/>
          </a:xfrm>
        </p:grpSpPr>
        <p:sp>
          <p:nvSpPr>
            <p:cNvPr id="3662" name="Google Shape;3662;p111"/>
            <p:cNvSpPr/>
            <p:nvPr/>
          </p:nvSpPr>
          <p:spPr>
            <a:xfrm>
              <a:off x="2143773" y="3299933"/>
              <a:ext cx="291213" cy="392627"/>
            </a:xfrm>
            <a:custGeom>
              <a:rect b="b" l="l" r="r" t="t"/>
              <a:pathLst>
                <a:path extrusionOk="0" h="17867" w="13252">
                  <a:moveTo>
                    <a:pt x="10105" y="699"/>
                  </a:moveTo>
                  <a:cubicBezTo>
                    <a:pt x="10297" y="699"/>
                    <a:pt x="10455" y="857"/>
                    <a:pt x="10455" y="1049"/>
                  </a:cubicBezTo>
                  <a:lnTo>
                    <a:pt x="10455" y="2797"/>
                  </a:lnTo>
                  <a:lnTo>
                    <a:pt x="9581" y="2797"/>
                  </a:lnTo>
                  <a:lnTo>
                    <a:pt x="9581" y="2098"/>
                  </a:lnTo>
                  <a:cubicBezTo>
                    <a:pt x="9563" y="1888"/>
                    <a:pt x="9397" y="1783"/>
                    <a:pt x="9231" y="1783"/>
                  </a:cubicBezTo>
                  <a:cubicBezTo>
                    <a:pt x="9065" y="1783"/>
                    <a:pt x="8899" y="1888"/>
                    <a:pt x="8881" y="2098"/>
                  </a:cubicBezTo>
                  <a:lnTo>
                    <a:pt x="8881" y="2797"/>
                  </a:lnTo>
                  <a:lnTo>
                    <a:pt x="7832" y="2797"/>
                  </a:lnTo>
                  <a:lnTo>
                    <a:pt x="7832" y="2098"/>
                  </a:lnTo>
                  <a:cubicBezTo>
                    <a:pt x="7815" y="1888"/>
                    <a:pt x="7649" y="1783"/>
                    <a:pt x="7485" y="1783"/>
                  </a:cubicBezTo>
                  <a:cubicBezTo>
                    <a:pt x="7321" y="1783"/>
                    <a:pt x="7159" y="1888"/>
                    <a:pt x="7151" y="2098"/>
                  </a:cubicBezTo>
                  <a:lnTo>
                    <a:pt x="7151" y="2797"/>
                  </a:lnTo>
                  <a:lnTo>
                    <a:pt x="6102" y="2797"/>
                  </a:lnTo>
                  <a:lnTo>
                    <a:pt x="6102" y="2098"/>
                  </a:lnTo>
                  <a:cubicBezTo>
                    <a:pt x="6084" y="1888"/>
                    <a:pt x="5918" y="1783"/>
                    <a:pt x="5752" y="1783"/>
                  </a:cubicBezTo>
                  <a:cubicBezTo>
                    <a:pt x="5586" y="1783"/>
                    <a:pt x="5420" y="1888"/>
                    <a:pt x="5403" y="2098"/>
                  </a:cubicBezTo>
                  <a:lnTo>
                    <a:pt x="5403" y="2797"/>
                  </a:lnTo>
                  <a:lnTo>
                    <a:pt x="4354" y="2797"/>
                  </a:lnTo>
                  <a:lnTo>
                    <a:pt x="4354" y="2098"/>
                  </a:lnTo>
                  <a:cubicBezTo>
                    <a:pt x="4336" y="1888"/>
                    <a:pt x="4170" y="1783"/>
                    <a:pt x="4004" y="1783"/>
                  </a:cubicBezTo>
                  <a:cubicBezTo>
                    <a:pt x="3838" y="1783"/>
                    <a:pt x="3672" y="1888"/>
                    <a:pt x="3654" y="2098"/>
                  </a:cubicBezTo>
                  <a:lnTo>
                    <a:pt x="3654" y="2797"/>
                  </a:lnTo>
                  <a:lnTo>
                    <a:pt x="2780" y="2797"/>
                  </a:lnTo>
                  <a:lnTo>
                    <a:pt x="2780" y="1049"/>
                  </a:lnTo>
                  <a:cubicBezTo>
                    <a:pt x="2780" y="857"/>
                    <a:pt x="2938" y="699"/>
                    <a:pt x="3130" y="699"/>
                  </a:cubicBezTo>
                  <a:close/>
                  <a:moveTo>
                    <a:pt x="10664" y="8147"/>
                  </a:moveTo>
                  <a:cubicBezTo>
                    <a:pt x="10892" y="8147"/>
                    <a:pt x="11067" y="8321"/>
                    <a:pt x="11067" y="8549"/>
                  </a:cubicBezTo>
                  <a:lnTo>
                    <a:pt x="11067" y="17167"/>
                  </a:lnTo>
                  <a:lnTo>
                    <a:pt x="2169" y="17167"/>
                  </a:lnTo>
                  <a:lnTo>
                    <a:pt x="2169" y="8549"/>
                  </a:lnTo>
                  <a:cubicBezTo>
                    <a:pt x="2169" y="8321"/>
                    <a:pt x="2361" y="8147"/>
                    <a:pt x="2571" y="8147"/>
                  </a:cubicBezTo>
                  <a:close/>
                  <a:moveTo>
                    <a:pt x="9860" y="3496"/>
                  </a:moveTo>
                  <a:lnTo>
                    <a:pt x="9860" y="5052"/>
                  </a:lnTo>
                  <a:cubicBezTo>
                    <a:pt x="9860" y="5157"/>
                    <a:pt x="9930" y="5280"/>
                    <a:pt x="10018" y="5332"/>
                  </a:cubicBezTo>
                  <a:lnTo>
                    <a:pt x="12395" y="6870"/>
                  </a:lnTo>
                  <a:lnTo>
                    <a:pt x="12413" y="6870"/>
                  </a:lnTo>
                  <a:cubicBezTo>
                    <a:pt x="12500" y="6923"/>
                    <a:pt x="12552" y="7010"/>
                    <a:pt x="12552" y="7115"/>
                  </a:cubicBezTo>
                  <a:lnTo>
                    <a:pt x="12552" y="16887"/>
                  </a:lnTo>
                  <a:cubicBezTo>
                    <a:pt x="12552" y="17045"/>
                    <a:pt x="12430" y="17167"/>
                    <a:pt x="12273" y="17167"/>
                  </a:cubicBezTo>
                  <a:lnTo>
                    <a:pt x="11766" y="17167"/>
                  </a:lnTo>
                  <a:lnTo>
                    <a:pt x="11766" y="8549"/>
                  </a:lnTo>
                  <a:cubicBezTo>
                    <a:pt x="11766" y="7954"/>
                    <a:pt x="11276" y="7465"/>
                    <a:pt x="10682" y="7465"/>
                  </a:cubicBezTo>
                  <a:lnTo>
                    <a:pt x="2588" y="7465"/>
                  </a:lnTo>
                  <a:cubicBezTo>
                    <a:pt x="1994" y="7465"/>
                    <a:pt x="1504" y="7954"/>
                    <a:pt x="1504" y="8549"/>
                  </a:cubicBezTo>
                  <a:lnTo>
                    <a:pt x="1504" y="17167"/>
                  </a:lnTo>
                  <a:lnTo>
                    <a:pt x="980" y="17167"/>
                  </a:lnTo>
                  <a:cubicBezTo>
                    <a:pt x="822" y="17167"/>
                    <a:pt x="700" y="17045"/>
                    <a:pt x="700" y="16887"/>
                  </a:cubicBezTo>
                  <a:lnTo>
                    <a:pt x="700" y="7115"/>
                  </a:lnTo>
                  <a:cubicBezTo>
                    <a:pt x="700" y="7028"/>
                    <a:pt x="735" y="6958"/>
                    <a:pt x="805" y="6905"/>
                  </a:cubicBezTo>
                  <a:lnTo>
                    <a:pt x="3217" y="5332"/>
                  </a:lnTo>
                  <a:cubicBezTo>
                    <a:pt x="3305" y="5280"/>
                    <a:pt x="3375" y="5157"/>
                    <a:pt x="3375" y="5052"/>
                  </a:cubicBezTo>
                  <a:lnTo>
                    <a:pt x="3375" y="3496"/>
                  </a:lnTo>
                  <a:close/>
                  <a:moveTo>
                    <a:pt x="3130" y="0"/>
                  </a:moveTo>
                  <a:cubicBezTo>
                    <a:pt x="2553" y="0"/>
                    <a:pt x="2081" y="472"/>
                    <a:pt x="2081" y="1049"/>
                  </a:cubicBezTo>
                  <a:lnTo>
                    <a:pt x="2081" y="3147"/>
                  </a:lnTo>
                  <a:cubicBezTo>
                    <a:pt x="2081" y="3322"/>
                    <a:pt x="2238" y="3479"/>
                    <a:pt x="2431" y="3496"/>
                  </a:cubicBezTo>
                  <a:lnTo>
                    <a:pt x="2675" y="3496"/>
                  </a:lnTo>
                  <a:lnTo>
                    <a:pt x="2675" y="4843"/>
                  </a:lnTo>
                  <a:lnTo>
                    <a:pt x="420" y="6311"/>
                  </a:lnTo>
                  <a:cubicBezTo>
                    <a:pt x="158" y="6486"/>
                    <a:pt x="1" y="6783"/>
                    <a:pt x="1" y="7115"/>
                  </a:cubicBezTo>
                  <a:lnTo>
                    <a:pt x="1" y="16887"/>
                  </a:lnTo>
                  <a:cubicBezTo>
                    <a:pt x="1" y="17429"/>
                    <a:pt x="438" y="17866"/>
                    <a:pt x="980" y="17866"/>
                  </a:cubicBezTo>
                  <a:lnTo>
                    <a:pt x="12273" y="17866"/>
                  </a:lnTo>
                  <a:cubicBezTo>
                    <a:pt x="12815" y="17866"/>
                    <a:pt x="13252" y="17429"/>
                    <a:pt x="13252" y="16887"/>
                  </a:cubicBezTo>
                  <a:lnTo>
                    <a:pt x="13252" y="7115"/>
                  </a:lnTo>
                  <a:cubicBezTo>
                    <a:pt x="13252" y="6766"/>
                    <a:pt x="13077" y="6451"/>
                    <a:pt x="12780" y="6276"/>
                  </a:cubicBezTo>
                  <a:lnTo>
                    <a:pt x="10577" y="4843"/>
                  </a:lnTo>
                  <a:lnTo>
                    <a:pt x="10577" y="3496"/>
                  </a:lnTo>
                  <a:lnTo>
                    <a:pt x="10804" y="3496"/>
                  </a:lnTo>
                  <a:cubicBezTo>
                    <a:pt x="10997" y="3496"/>
                    <a:pt x="11154" y="3339"/>
                    <a:pt x="11154" y="3147"/>
                  </a:cubicBezTo>
                  <a:lnTo>
                    <a:pt x="11154" y="1049"/>
                  </a:lnTo>
                  <a:cubicBezTo>
                    <a:pt x="11154" y="472"/>
                    <a:pt x="10682" y="0"/>
                    <a:pt x="10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11"/>
            <p:cNvSpPr/>
            <p:nvPr/>
          </p:nvSpPr>
          <p:spPr>
            <a:xfrm>
              <a:off x="2194821" y="3493687"/>
              <a:ext cx="101876" cy="91196"/>
            </a:xfrm>
            <a:custGeom>
              <a:rect b="b" l="l" r="r" t="t"/>
              <a:pathLst>
                <a:path extrusionOk="0" h="4150" w="4636">
                  <a:moveTo>
                    <a:pt x="3400" y="697"/>
                  </a:moveTo>
                  <a:cubicBezTo>
                    <a:pt x="3670" y="697"/>
                    <a:pt x="3936" y="909"/>
                    <a:pt x="3936" y="1218"/>
                  </a:cubicBezTo>
                  <a:cubicBezTo>
                    <a:pt x="3936" y="1357"/>
                    <a:pt x="3866" y="1497"/>
                    <a:pt x="3779" y="1585"/>
                  </a:cubicBezTo>
                  <a:lnTo>
                    <a:pt x="3167" y="2214"/>
                  </a:lnTo>
                  <a:lnTo>
                    <a:pt x="2415" y="1462"/>
                  </a:lnTo>
                  <a:lnTo>
                    <a:pt x="3045" y="850"/>
                  </a:lnTo>
                  <a:cubicBezTo>
                    <a:pt x="3145" y="744"/>
                    <a:pt x="3273" y="697"/>
                    <a:pt x="3400" y="697"/>
                  </a:cubicBezTo>
                  <a:close/>
                  <a:moveTo>
                    <a:pt x="1926" y="1969"/>
                  </a:moveTo>
                  <a:lnTo>
                    <a:pt x="2660" y="2703"/>
                  </a:lnTo>
                  <a:lnTo>
                    <a:pt x="2048" y="3315"/>
                  </a:lnTo>
                  <a:cubicBezTo>
                    <a:pt x="1934" y="3429"/>
                    <a:pt x="1807" y="3477"/>
                    <a:pt x="1686" y="3477"/>
                  </a:cubicBezTo>
                  <a:cubicBezTo>
                    <a:pt x="1283" y="3477"/>
                    <a:pt x="938" y="2957"/>
                    <a:pt x="1314" y="2581"/>
                  </a:cubicBezTo>
                  <a:lnTo>
                    <a:pt x="1926" y="1969"/>
                  </a:lnTo>
                  <a:close/>
                  <a:moveTo>
                    <a:pt x="3398" y="0"/>
                  </a:moveTo>
                  <a:cubicBezTo>
                    <a:pt x="3095" y="0"/>
                    <a:pt x="2787" y="112"/>
                    <a:pt x="2538" y="361"/>
                  </a:cubicBezTo>
                  <a:lnTo>
                    <a:pt x="824" y="2092"/>
                  </a:lnTo>
                  <a:cubicBezTo>
                    <a:pt x="1" y="2969"/>
                    <a:pt x="794" y="4150"/>
                    <a:pt x="1721" y="4150"/>
                  </a:cubicBezTo>
                  <a:cubicBezTo>
                    <a:pt x="1994" y="4150"/>
                    <a:pt x="2279" y="4047"/>
                    <a:pt x="2538" y="3805"/>
                  </a:cubicBezTo>
                  <a:lnTo>
                    <a:pt x="4268" y="2092"/>
                  </a:lnTo>
                  <a:cubicBezTo>
                    <a:pt x="4496" y="1864"/>
                    <a:pt x="4635" y="1550"/>
                    <a:pt x="4635" y="1218"/>
                  </a:cubicBezTo>
                  <a:cubicBezTo>
                    <a:pt x="4635" y="485"/>
                    <a:pt x="4029" y="0"/>
                    <a:pt x="3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11"/>
            <p:cNvSpPr/>
            <p:nvPr/>
          </p:nvSpPr>
          <p:spPr>
            <a:xfrm>
              <a:off x="2242902" y="3543482"/>
              <a:ext cx="132158" cy="118863"/>
            </a:xfrm>
            <a:custGeom>
              <a:rect b="b" l="l" r="r" t="t"/>
              <a:pathLst>
                <a:path extrusionOk="0" h="5409" w="6014">
                  <a:moveTo>
                    <a:pt x="4047" y="633"/>
                  </a:moveTo>
                  <a:cubicBezTo>
                    <a:pt x="5008" y="633"/>
                    <a:pt x="5842" y="1900"/>
                    <a:pt x="4895" y="2780"/>
                  </a:cubicBezTo>
                  <a:cubicBezTo>
                    <a:pt x="4737" y="2937"/>
                    <a:pt x="4545" y="3042"/>
                    <a:pt x="4335" y="3095"/>
                  </a:cubicBezTo>
                  <a:cubicBezTo>
                    <a:pt x="4283" y="2850"/>
                    <a:pt x="4178" y="2623"/>
                    <a:pt x="4038" y="2413"/>
                  </a:cubicBezTo>
                  <a:lnTo>
                    <a:pt x="4283" y="2168"/>
                  </a:lnTo>
                  <a:cubicBezTo>
                    <a:pt x="4524" y="1914"/>
                    <a:pt x="4294" y="1568"/>
                    <a:pt x="4024" y="1568"/>
                  </a:cubicBezTo>
                  <a:cubicBezTo>
                    <a:pt x="3941" y="1568"/>
                    <a:pt x="3854" y="1601"/>
                    <a:pt x="3776" y="1679"/>
                  </a:cubicBezTo>
                  <a:lnTo>
                    <a:pt x="3549" y="1906"/>
                  </a:lnTo>
                  <a:cubicBezTo>
                    <a:pt x="3339" y="1766"/>
                    <a:pt x="3094" y="1661"/>
                    <a:pt x="2849" y="1609"/>
                  </a:cubicBezTo>
                  <a:cubicBezTo>
                    <a:pt x="2902" y="1399"/>
                    <a:pt x="3007" y="1207"/>
                    <a:pt x="3164" y="1049"/>
                  </a:cubicBezTo>
                  <a:cubicBezTo>
                    <a:pt x="3438" y="755"/>
                    <a:pt x="3748" y="633"/>
                    <a:pt x="4047" y="633"/>
                  </a:cubicBezTo>
                  <a:close/>
                  <a:moveTo>
                    <a:pt x="2461" y="2260"/>
                  </a:moveTo>
                  <a:cubicBezTo>
                    <a:pt x="2822" y="2260"/>
                    <a:pt x="3189" y="2420"/>
                    <a:pt x="3444" y="2762"/>
                  </a:cubicBezTo>
                  <a:cubicBezTo>
                    <a:pt x="4038" y="3567"/>
                    <a:pt x="3461" y="4703"/>
                    <a:pt x="2465" y="4703"/>
                  </a:cubicBezTo>
                  <a:cubicBezTo>
                    <a:pt x="1923" y="4703"/>
                    <a:pt x="1451" y="4353"/>
                    <a:pt x="1294" y="3829"/>
                  </a:cubicBezTo>
                  <a:lnTo>
                    <a:pt x="2465" y="3829"/>
                  </a:lnTo>
                  <a:cubicBezTo>
                    <a:pt x="2481" y="3831"/>
                    <a:pt x="2496" y="3831"/>
                    <a:pt x="2511" y="3831"/>
                  </a:cubicBezTo>
                  <a:cubicBezTo>
                    <a:pt x="2939" y="3831"/>
                    <a:pt x="2939" y="3145"/>
                    <a:pt x="2511" y="3145"/>
                  </a:cubicBezTo>
                  <a:cubicBezTo>
                    <a:pt x="2496" y="3145"/>
                    <a:pt x="2481" y="3145"/>
                    <a:pt x="2465" y="3147"/>
                  </a:cubicBezTo>
                  <a:lnTo>
                    <a:pt x="1294" y="3147"/>
                  </a:lnTo>
                  <a:cubicBezTo>
                    <a:pt x="1457" y="2576"/>
                    <a:pt x="1954" y="2260"/>
                    <a:pt x="2461" y="2260"/>
                  </a:cubicBezTo>
                  <a:close/>
                  <a:moveTo>
                    <a:pt x="4021" y="0"/>
                  </a:moveTo>
                  <a:cubicBezTo>
                    <a:pt x="3094" y="0"/>
                    <a:pt x="2290" y="682"/>
                    <a:pt x="2133" y="1591"/>
                  </a:cubicBezTo>
                  <a:cubicBezTo>
                    <a:pt x="594" y="1853"/>
                    <a:pt x="0" y="3741"/>
                    <a:pt x="1101" y="4843"/>
                  </a:cubicBezTo>
                  <a:cubicBezTo>
                    <a:pt x="1489" y="5231"/>
                    <a:pt x="1975" y="5408"/>
                    <a:pt x="2453" y="5408"/>
                  </a:cubicBezTo>
                  <a:cubicBezTo>
                    <a:pt x="3331" y="5408"/>
                    <a:pt x="4183" y="4808"/>
                    <a:pt x="4353" y="3811"/>
                  </a:cubicBezTo>
                  <a:cubicBezTo>
                    <a:pt x="5332" y="3637"/>
                    <a:pt x="6014" y="2745"/>
                    <a:pt x="5926" y="1766"/>
                  </a:cubicBezTo>
                  <a:cubicBezTo>
                    <a:pt x="5856" y="770"/>
                    <a:pt x="5017" y="0"/>
                    <a:pt x="40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5" name="Google Shape;3665;p111"/>
          <p:cNvGrpSpPr/>
          <p:nvPr/>
        </p:nvGrpSpPr>
        <p:grpSpPr>
          <a:xfrm>
            <a:off x="1672169" y="3193381"/>
            <a:ext cx="363246" cy="363612"/>
            <a:chOff x="1440024" y="3299933"/>
            <a:chExt cx="392232" cy="392627"/>
          </a:xfrm>
        </p:grpSpPr>
        <p:sp>
          <p:nvSpPr>
            <p:cNvPr id="3666" name="Google Shape;3666;p111"/>
            <p:cNvSpPr/>
            <p:nvPr/>
          </p:nvSpPr>
          <p:spPr>
            <a:xfrm>
              <a:off x="1440024" y="3299933"/>
              <a:ext cx="392232" cy="392627"/>
            </a:xfrm>
            <a:custGeom>
              <a:rect b="b" l="l" r="r" t="t"/>
              <a:pathLst>
                <a:path extrusionOk="0" h="17867" w="17849">
                  <a:moveTo>
                    <a:pt x="9790" y="699"/>
                  </a:moveTo>
                  <a:cubicBezTo>
                    <a:pt x="9790" y="717"/>
                    <a:pt x="9807" y="734"/>
                    <a:pt x="9807" y="752"/>
                  </a:cubicBezTo>
                  <a:lnTo>
                    <a:pt x="9982" y="1801"/>
                  </a:lnTo>
                  <a:cubicBezTo>
                    <a:pt x="9999" y="1941"/>
                    <a:pt x="10104" y="2046"/>
                    <a:pt x="10262" y="2081"/>
                  </a:cubicBezTo>
                  <a:cubicBezTo>
                    <a:pt x="11171" y="2255"/>
                    <a:pt x="12062" y="2622"/>
                    <a:pt x="12831" y="3147"/>
                  </a:cubicBezTo>
                  <a:cubicBezTo>
                    <a:pt x="12892" y="3191"/>
                    <a:pt x="12962" y="3212"/>
                    <a:pt x="13032" y="3212"/>
                  </a:cubicBezTo>
                  <a:cubicBezTo>
                    <a:pt x="13102" y="3212"/>
                    <a:pt x="13172" y="3191"/>
                    <a:pt x="13233" y="3147"/>
                  </a:cubicBezTo>
                  <a:lnTo>
                    <a:pt x="14090" y="2535"/>
                  </a:lnTo>
                  <a:cubicBezTo>
                    <a:pt x="14107" y="2518"/>
                    <a:pt x="14125" y="2518"/>
                    <a:pt x="14142" y="2500"/>
                  </a:cubicBezTo>
                  <a:lnTo>
                    <a:pt x="15349" y="3724"/>
                  </a:lnTo>
                  <a:cubicBezTo>
                    <a:pt x="15349" y="3741"/>
                    <a:pt x="15331" y="3759"/>
                    <a:pt x="15331" y="3776"/>
                  </a:cubicBezTo>
                  <a:lnTo>
                    <a:pt x="14719" y="4633"/>
                  </a:lnTo>
                  <a:cubicBezTo>
                    <a:pt x="14632" y="4755"/>
                    <a:pt x="14632" y="4912"/>
                    <a:pt x="14719" y="5035"/>
                  </a:cubicBezTo>
                  <a:cubicBezTo>
                    <a:pt x="15244" y="5804"/>
                    <a:pt x="15593" y="6678"/>
                    <a:pt x="15786" y="7605"/>
                  </a:cubicBezTo>
                  <a:cubicBezTo>
                    <a:pt x="15803" y="7744"/>
                    <a:pt x="15926" y="7849"/>
                    <a:pt x="16065" y="7884"/>
                  </a:cubicBezTo>
                  <a:lnTo>
                    <a:pt x="17097" y="8059"/>
                  </a:lnTo>
                  <a:cubicBezTo>
                    <a:pt x="17132" y="8059"/>
                    <a:pt x="17149" y="8059"/>
                    <a:pt x="17167" y="8077"/>
                  </a:cubicBezTo>
                  <a:lnTo>
                    <a:pt x="17167" y="9790"/>
                  </a:lnTo>
                  <a:cubicBezTo>
                    <a:pt x="17132" y="9790"/>
                    <a:pt x="17114" y="9807"/>
                    <a:pt x="17097" y="9807"/>
                  </a:cubicBezTo>
                  <a:lnTo>
                    <a:pt x="16065" y="9982"/>
                  </a:lnTo>
                  <a:cubicBezTo>
                    <a:pt x="15926" y="10000"/>
                    <a:pt x="15803" y="10122"/>
                    <a:pt x="15768" y="10262"/>
                  </a:cubicBezTo>
                  <a:cubicBezTo>
                    <a:pt x="15593" y="11188"/>
                    <a:pt x="15226" y="12062"/>
                    <a:pt x="14702" y="12832"/>
                  </a:cubicBezTo>
                  <a:cubicBezTo>
                    <a:pt x="14632" y="12954"/>
                    <a:pt x="14632" y="13111"/>
                    <a:pt x="14702" y="13234"/>
                  </a:cubicBezTo>
                  <a:lnTo>
                    <a:pt x="15331" y="14090"/>
                  </a:lnTo>
                  <a:cubicBezTo>
                    <a:pt x="15331" y="14108"/>
                    <a:pt x="15349" y="14125"/>
                    <a:pt x="15349" y="14143"/>
                  </a:cubicBezTo>
                  <a:lnTo>
                    <a:pt x="14142" y="15349"/>
                  </a:lnTo>
                  <a:cubicBezTo>
                    <a:pt x="14107" y="15349"/>
                    <a:pt x="14090" y="15349"/>
                    <a:pt x="14090" y="15331"/>
                  </a:cubicBezTo>
                  <a:lnTo>
                    <a:pt x="13233" y="14720"/>
                  </a:lnTo>
                  <a:cubicBezTo>
                    <a:pt x="13172" y="14676"/>
                    <a:pt x="13102" y="14654"/>
                    <a:pt x="13032" y="14654"/>
                  </a:cubicBezTo>
                  <a:cubicBezTo>
                    <a:pt x="12962" y="14654"/>
                    <a:pt x="12892" y="14676"/>
                    <a:pt x="12831" y="14720"/>
                  </a:cubicBezTo>
                  <a:cubicBezTo>
                    <a:pt x="12062" y="15244"/>
                    <a:pt x="11171" y="15611"/>
                    <a:pt x="10262" y="15786"/>
                  </a:cubicBezTo>
                  <a:cubicBezTo>
                    <a:pt x="10104" y="15821"/>
                    <a:pt x="9999" y="15926"/>
                    <a:pt x="9982" y="16066"/>
                  </a:cubicBezTo>
                  <a:lnTo>
                    <a:pt x="9807" y="17114"/>
                  </a:lnTo>
                  <a:cubicBezTo>
                    <a:pt x="9807" y="17132"/>
                    <a:pt x="9790" y="17149"/>
                    <a:pt x="9790" y="17167"/>
                  </a:cubicBezTo>
                  <a:lnTo>
                    <a:pt x="8076" y="17167"/>
                  </a:lnTo>
                  <a:cubicBezTo>
                    <a:pt x="8059" y="17149"/>
                    <a:pt x="8059" y="17132"/>
                    <a:pt x="8041" y="17114"/>
                  </a:cubicBezTo>
                  <a:lnTo>
                    <a:pt x="7884" y="16066"/>
                  </a:lnTo>
                  <a:cubicBezTo>
                    <a:pt x="7849" y="15926"/>
                    <a:pt x="7744" y="15821"/>
                    <a:pt x="7604" y="15786"/>
                  </a:cubicBezTo>
                  <a:cubicBezTo>
                    <a:pt x="6678" y="15611"/>
                    <a:pt x="5804" y="15244"/>
                    <a:pt x="5035" y="14720"/>
                  </a:cubicBezTo>
                  <a:cubicBezTo>
                    <a:pt x="4973" y="14676"/>
                    <a:pt x="4904" y="14654"/>
                    <a:pt x="4834" y="14654"/>
                  </a:cubicBezTo>
                  <a:cubicBezTo>
                    <a:pt x="4764" y="14654"/>
                    <a:pt x="4694" y="14676"/>
                    <a:pt x="4633" y="14720"/>
                  </a:cubicBezTo>
                  <a:lnTo>
                    <a:pt x="3776" y="15331"/>
                  </a:lnTo>
                  <a:cubicBezTo>
                    <a:pt x="3758" y="15349"/>
                    <a:pt x="3741" y="15349"/>
                    <a:pt x="3724" y="15366"/>
                  </a:cubicBezTo>
                  <a:lnTo>
                    <a:pt x="2500" y="14143"/>
                  </a:lnTo>
                  <a:cubicBezTo>
                    <a:pt x="2517" y="14125"/>
                    <a:pt x="2517" y="14108"/>
                    <a:pt x="2535" y="14090"/>
                  </a:cubicBezTo>
                  <a:lnTo>
                    <a:pt x="3147" y="13234"/>
                  </a:lnTo>
                  <a:cubicBezTo>
                    <a:pt x="3234" y="13111"/>
                    <a:pt x="3234" y="12954"/>
                    <a:pt x="3147" y="12832"/>
                  </a:cubicBezTo>
                  <a:cubicBezTo>
                    <a:pt x="2622" y="12062"/>
                    <a:pt x="2255" y="11188"/>
                    <a:pt x="2080" y="10262"/>
                  </a:cubicBezTo>
                  <a:cubicBezTo>
                    <a:pt x="2045" y="10122"/>
                    <a:pt x="1940" y="10000"/>
                    <a:pt x="1801" y="9982"/>
                  </a:cubicBezTo>
                  <a:lnTo>
                    <a:pt x="752" y="9807"/>
                  </a:lnTo>
                  <a:cubicBezTo>
                    <a:pt x="734" y="9807"/>
                    <a:pt x="717" y="9807"/>
                    <a:pt x="699" y="9790"/>
                  </a:cubicBezTo>
                  <a:lnTo>
                    <a:pt x="699" y="8077"/>
                  </a:lnTo>
                  <a:cubicBezTo>
                    <a:pt x="717" y="8059"/>
                    <a:pt x="734" y="8059"/>
                    <a:pt x="752" y="8059"/>
                  </a:cubicBezTo>
                  <a:lnTo>
                    <a:pt x="1801" y="7884"/>
                  </a:lnTo>
                  <a:cubicBezTo>
                    <a:pt x="1940" y="7867"/>
                    <a:pt x="2045" y="7744"/>
                    <a:pt x="2080" y="7605"/>
                  </a:cubicBezTo>
                  <a:cubicBezTo>
                    <a:pt x="2255" y="6678"/>
                    <a:pt x="2622" y="5804"/>
                    <a:pt x="3147" y="5035"/>
                  </a:cubicBezTo>
                  <a:cubicBezTo>
                    <a:pt x="3234" y="4912"/>
                    <a:pt x="3234" y="4755"/>
                    <a:pt x="3147" y="4633"/>
                  </a:cubicBezTo>
                  <a:lnTo>
                    <a:pt x="2535" y="3776"/>
                  </a:lnTo>
                  <a:cubicBezTo>
                    <a:pt x="2517" y="3759"/>
                    <a:pt x="2517" y="3741"/>
                    <a:pt x="2500" y="3724"/>
                  </a:cubicBezTo>
                  <a:lnTo>
                    <a:pt x="3724" y="2500"/>
                  </a:lnTo>
                  <a:cubicBezTo>
                    <a:pt x="3741" y="2518"/>
                    <a:pt x="3758" y="2518"/>
                    <a:pt x="3758" y="2535"/>
                  </a:cubicBezTo>
                  <a:lnTo>
                    <a:pt x="4633" y="3147"/>
                  </a:lnTo>
                  <a:cubicBezTo>
                    <a:pt x="4685" y="3191"/>
                    <a:pt x="4755" y="3212"/>
                    <a:pt x="4825" y="3212"/>
                  </a:cubicBezTo>
                  <a:cubicBezTo>
                    <a:pt x="4895" y="3212"/>
                    <a:pt x="4965" y="3191"/>
                    <a:pt x="5017" y="3147"/>
                  </a:cubicBezTo>
                  <a:cubicBezTo>
                    <a:pt x="5804" y="2622"/>
                    <a:pt x="6678" y="2255"/>
                    <a:pt x="7604" y="2081"/>
                  </a:cubicBezTo>
                  <a:cubicBezTo>
                    <a:pt x="7744" y="2046"/>
                    <a:pt x="7849" y="1941"/>
                    <a:pt x="7884" y="1801"/>
                  </a:cubicBezTo>
                  <a:lnTo>
                    <a:pt x="8059" y="752"/>
                  </a:lnTo>
                  <a:cubicBezTo>
                    <a:pt x="8059" y="734"/>
                    <a:pt x="8059" y="717"/>
                    <a:pt x="8076" y="699"/>
                  </a:cubicBezTo>
                  <a:close/>
                  <a:moveTo>
                    <a:pt x="8041" y="0"/>
                  </a:moveTo>
                  <a:cubicBezTo>
                    <a:pt x="7692" y="18"/>
                    <a:pt x="7395" y="280"/>
                    <a:pt x="7360" y="647"/>
                  </a:cubicBezTo>
                  <a:lnTo>
                    <a:pt x="7220" y="1451"/>
                  </a:lnTo>
                  <a:cubicBezTo>
                    <a:pt x="6381" y="1643"/>
                    <a:pt x="5559" y="1976"/>
                    <a:pt x="4825" y="2430"/>
                  </a:cubicBezTo>
                  <a:lnTo>
                    <a:pt x="4178" y="1958"/>
                  </a:lnTo>
                  <a:cubicBezTo>
                    <a:pt x="4047" y="1860"/>
                    <a:pt x="3888" y="1811"/>
                    <a:pt x="3730" y="1811"/>
                  </a:cubicBezTo>
                  <a:cubicBezTo>
                    <a:pt x="3551" y="1811"/>
                    <a:pt x="3373" y="1873"/>
                    <a:pt x="3234" y="1993"/>
                  </a:cubicBezTo>
                  <a:lnTo>
                    <a:pt x="2010" y="3234"/>
                  </a:lnTo>
                  <a:cubicBezTo>
                    <a:pt x="1748" y="3496"/>
                    <a:pt x="1748" y="3899"/>
                    <a:pt x="1975" y="4178"/>
                  </a:cubicBezTo>
                  <a:lnTo>
                    <a:pt x="2447" y="4843"/>
                  </a:lnTo>
                  <a:cubicBezTo>
                    <a:pt x="1975" y="5559"/>
                    <a:pt x="1643" y="6381"/>
                    <a:pt x="1451" y="7220"/>
                  </a:cubicBezTo>
                  <a:lnTo>
                    <a:pt x="647" y="7360"/>
                  </a:lnTo>
                  <a:cubicBezTo>
                    <a:pt x="280" y="7395"/>
                    <a:pt x="0" y="7692"/>
                    <a:pt x="0" y="8059"/>
                  </a:cubicBezTo>
                  <a:lnTo>
                    <a:pt x="0" y="9807"/>
                  </a:lnTo>
                  <a:cubicBezTo>
                    <a:pt x="17" y="10157"/>
                    <a:pt x="280" y="10454"/>
                    <a:pt x="647" y="10507"/>
                  </a:cubicBezTo>
                  <a:lnTo>
                    <a:pt x="1451" y="10629"/>
                  </a:lnTo>
                  <a:cubicBezTo>
                    <a:pt x="1626" y="11485"/>
                    <a:pt x="1975" y="12307"/>
                    <a:pt x="2430" y="13041"/>
                  </a:cubicBezTo>
                  <a:lnTo>
                    <a:pt x="1958" y="13688"/>
                  </a:lnTo>
                  <a:cubicBezTo>
                    <a:pt x="1731" y="13968"/>
                    <a:pt x="1748" y="14370"/>
                    <a:pt x="1993" y="14632"/>
                  </a:cubicBezTo>
                  <a:lnTo>
                    <a:pt x="3234" y="15873"/>
                  </a:lnTo>
                  <a:cubicBezTo>
                    <a:pt x="3372" y="16002"/>
                    <a:pt x="3550" y="16068"/>
                    <a:pt x="3728" y="16068"/>
                  </a:cubicBezTo>
                  <a:cubicBezTo>
                    <a:pt x="3887" y="16068"/>
                    <a:pt x="4046" y="16016"/>
                    <a:pt x="4178" y="15908"/>
                  </a:cubicBezTo>
                  <a:lnTo>
                    <a:pt x="4825" y="15436"/>
                  </a:lnTo>
                  <a:cubicBezTo>
                    <a:pt x="5559" y="15891"/>
                    <a:pt x="6381" y="16223"/>
                    <a:pt x="7220" y="16415"/>
                  </a:cubicBezTo>
                  <a:lnTo>
                    <a:pt x="7360" y="17219"/>
                  </a:lnTo>
                  <a:cubicBezTo>
                    <a:pt x="7395" y="17586"/>
                    <a:pt x="7692" y="17849"/>
                    <a:pt x="8041" y="17866"/>
                  </a:cubicBezTo>
                  <a:lnTo>
                    <a:pt x="9790" y="17866"/>
                  </a:lnTo>
                  <a:cubicBezTo>
                    <a:pt x="10157" y="17849"/>
                    <a:pt x="10454" y="17586"/>
                    <a:pt x="10489" y="17219"/>
                  </a:cubicBezTo>
                  <a:lnTo>
                    <a:pt x="10629" y="16415"/>
                  </a:lnTo>
                  <a:cubicBezTo>
                    <a:pt x="11468" y="16223"/>
                    <a:pt x="12289" y="15891"/>
                    <a:pt x="13006" y="15419"/>
                  </a:cubicBezTo>
                  <a:lnTo>
                    <a:pt x="13670" y="15891"/>
                  </a:lnTo>
                  <a:cubicBezTo>
                    <a:pt x="13802" y="15998"/>
                    <a:pt x="13962" y="16051"/>
                    <a:pt x="14121" y="16051"/>
                  </a:cubicBezTo>
                  <a:cubicBezTo>
                    <a:pt x="14299" y="16051"/>
                    <a:pt x="14476" y="15985"/>
                    <a:pt x="14614" y="15856"/>
                  </a:cubicBezTo>
                  <a:lnTo>
                    <a:pt x="15838" y="14632"/>
                  </a:lnTo>
                  <a:cubicBezTo>
                    <a:pt x="16083" y="14370"/>
                    <a:pt x="16100" y="13968"/>
                    <a:pt x="15873" y="13688"/>
                  </a:cubicBezTo>
                  <a:lnTo>
                    <a:pt x="15401" y="13024"/>
                  </a:lnTo>
                  <a:cubicBezTo>
                    <a:pt x="15873" y="12290"/>
                    <a:pt x="16205" y="11485"/>
                    <a:pt x="16397" y="10629"/>
                  </a:cubicBezTo>
                  <a:lnTo>
                    <a:pt x="17202" y="10489"/>
                  </a:lnTo>
                  <a:cubicBezTo>
                    <a:pt x="17551" y="10454"/>
                    <a:pt x="17831" y="10157"/>
                    <a:pt x="17848" y="9807"/>
                  </a:cubicBezTo>
                  <a:lnTo>
                    <a:pt x="17848" y="8059"/>
                  </a:lnTo>
                  <a:cubicBezTo>
                    <a:pt x="17831" y="7692"/>
                    <a:pt x="17551" y="7395"/>
                    <a:pt x="17202" y="7360"/>
                  </a:cubicBezTo>
                  <a:lnTo>
                    <a:pt x="17219" y="7360"/>
                  </a:lnTo>
                  <a:lnTo>
                    <a:pt x="16415" y="7238"/>
                  </a:lnTo>
                  <a:cubicBezTo>
                    <a:pt x="16223" y="6381"/>
                    <a:pt x="15891" y="5577"/>
                    <a:pt x="15419" y="4843"/>
                  </a:cubicBezTo>
                  <a:lnTo>
                    <a:pt x="15891" y="4196"/>
                  </a:lnTo>
                  <a:cubicBezTo>
                    <a:pt x="16118" y="3916"/>
                    <a:pt x="16100" y="3514"/>
                    <a:pt x="15856" y="3252"/>
                  </a:cubicBezTo>
                  <a:lnTo>
                    <a:pt x="14614" y="2011"/>
                  </a:lnTo>
                  <a:cubicBezTo>
                    <a:pt x="14485" y="1881"/>
                    <a:pt x="14312" y="1816"/>
                    <a:pt x="14137" y="1816"/>
                  </a:cubicBezTo>
                  <a:cubicBezTo>
                    <a:pt x="13979" y="1816"/>
                    <a:pt x="13820" y="1868"/>
                    <a:pt x="13688" y="1976"/>
                  </a:cubicBezTo>
                  <a:lnTo>
                    <a:pt x="13024" y="2448"/>
                  </a:lnTo>
                  <a:cubicBezTo>
                    <a:pt x="12289" y="1976"/>
                    <a:pt x="11485" y="1643"/>
                    <a:pt x="10629" y="1451"/>
                  </a:cubicBezTo>
                  <a:lnTo>
                    <a:pt x="10489" y="647"/>
                  </a:lnTo>
                  <a:cubicBezTo>
                    <a:pt x="10454" y="280"/>
                    <a:pt x="10157" y="18"/>
                    <a:pt x="9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11"/>
            <p:cNvSpPr/>
            <p:nvPr/>
          </p:nvSpPr>
          <p:spPr>
            <a:xfrm>
              <a:off x="1472283" y="3373682"/>
              <a:ext cx="286598" cy="245549"/>
            </a:xfrm>
            <a:custGeom>
              <a:rect b="b" l="l" r="r" t="t"/>
              <a:pathLst>
                <a:path extrusionOk="0" h="11174" w="13042">
                  <a:moveTo>
                    <a:pt x="7428" y="690"/>
                  </a:moveTo>
                  <a:cubicBezTo>
                    <a:pt x="9937" y="690"/>
                    <a:pt x="12342" y="2634"/>
                    <a:pt x="12342" y="5577"/>
                  </a:cubicBezTo>
                  <a:cubicBezTo>
                    <a:pt x="12342" y="8269"/>
                    <a:pt x="10157" y="10454"/>
                    <a:pt x="7465" y="10454"/>
                  </a:cubicBezTo>
                  <a:cubicBezTo>
                    <a:pt x="3112" y="10454"/>
                    <a:pt x="927" y="5210"/>
                    <a:pt x="4004" y="2133"/>
                  </a:cubicBezTo>
                  <a:cubicBezTo>
                    <a:pt x="5000" y="1137"/>
                    <a:pt x="6226" y="690"/>
                    <a:pt x="7428" y="690"/>
                  </a:cubicBezTo>
                  <a:close/>
                  <a:moveTo>
                    <a:pt x="7465" y="1"/>
                  </a:moveTo>
                  <a:cubicBezTo>
                    <a:pt x="2483" y="1"/>
                    <a:pt x="0" y="6014"/>
                    <a:pt x="3514" y="9528"/>
                  </a:cubicBezTo>
                  <a:cubicBezTo>
                    <a:pt x="4651" y="10665"/>
                    <a:pt x="6049" y="11174"/>
                    <a:pt x="7421" y="11174"/>
                  </a:cubicBezTo>
                  <a:cubicBezTo>
                    <a:pt x="10290" y="11174"/>
                    <a:pt x="13042" y="8948"/>
                    <a:pt x="13042" y="5577"/>
                  </a:cubicBezTo>
                  <a:cubicBezTo>
                    <a:pt x="13042" y="2500"/>
                    <a:pt x="10542" y="1"/>
                    <a:pt x="7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11"/>
            <p:cNvSpPr/>
            <p:nvPr/>
          </p:nvSpPr>
          <p:spPr>
            <a:xfrm>
              <a:off x="1541768" y="3412006"/>
              <a:ext cx="104162" cy="91064"/>
            </a:xfrm>
            <a:custGeom>
              <a:rect b="b" l="l" r="r" t="t"/>
              <a:pathLst>
                <a:path extrusionOk="0" h="4144" w="4740">
                  <a:moveTo>
                    <a:pt x="3407" y="682"/>
                  </a:moveTo>
                  <a:cubicBezTo>
                    <a:pt x="3809" y="682"/>
                    <a:pt x="4154" y="1202"/>
                    <a:pt x="3779" y="1578"/>
                  </a:cubicBezTo>
                  <a:lnTo>
                    <a:pt x="3167" y="2207"/>
                  </a:lnTo>
                  <a:lnTo>
                    <a:pt x="2415" y="1456"/>
                  </a:lnTo>
                  <a:lnTo>
                    <a:pt x="3044" y="844"/>
                  </a:lnTo>
                  <a:cubicBezTo>
                    <a:pt x="3158" y="730"/>
                    <a:pt x="3285" y="682"/>
                    <a:pt x="3407" y="682"/>
                  </a:cubicBezTo>
                  <a:close/>
                  <a:moveTo>
                    <a:pt x="1926" y="1963"/>
                  </a:moveTo>
                  <a:lnTo>
                    <a:pt x="2660" y="2697"/>
                  </a:lnTo>
                  <a:lnTo>
                    <a:pt x="2048" y="3309"/>
                  </a:lnTo>
                  <a:cubicBezTo>
                    <a:pt x="1934" y="3423"/>
                    <a:pt x="1807" y="3470"/>
                    <a:pt x="1685" y="3470"/>
                  </a:cubicBezTo>
                  <a:cubicBezTo>
                    <a:pt x="1283" y="3470"/>
                    <a:pt x="938" y="2950"/>
                    <a:pt x="1314" y="2575"/>
                  </a:cubicBezTo>
                  <a:lnTo>
                    <a:pt x="1926" y="1963"/>
                  </a:lnTo>
                  <a:close/>
                  <a:moveTo>
                    <a:pt x="3409" y="0"/>
                  </a:moveTo>
                  <a:cubicBezTo>
                    <a:pt x="3097" y="0"/>
                    <a:pt x="2782" y="118"/>
                    <a:pt x="2537" y="354"/>
                  </a:cubicBezTo>
                  <a:lnTo>
                    <a:pt x="824" y="2085"/>
                  </a:lnTo>
                  <a:cubicBezTo>
                    <a:pt x="0" y="2963"/>
                    <a:pt x="794" y="4143"/>
                    <a:pt x="1721" y="4143"/>
                  </a:cubicBezTo>
                  <a:cubicBezTo>
                    <a:pt x="1994" y="4143"/>
                    <a:pt x="2279" y="4041"/>
                    <a:pt x="2537" y="3798"/>
                  </a:cubicBezTo>
                  <a:lnTo>
                    <a:pt x="4268" y="2085"/>
                  </a:lnTo>
                  <a:cubicBezTo>
                    <a:pt x="4740" y="1596"/>
                    <a:pt x="4740" y="826"/>
                    <a:pt x="4268" y="354"/>
                  </a:cubicBezTo>
                  <a:cubicBezTo>
                    <a:pt x="4032" y="118"/>
                    <a:pt x="3722" y="0"/>
                    <a:pt x="3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11"/>
            <p:cNvSpPr/>
            <p:nvPr/>
          </p:nvSpPr>
          <p:spPr>
            <a:xfrm>
              <a:off x="1589827" y="3461647"/>
              <a:ext cx="132180" cy="118863"/>
            </a:xfrm>
            <a:custGeom>
              <a:rect b="b" l="l" r="r" t="t"/>
              <a:pathLst>
                <a:path extrusionOk="0" h="5409" w="6015">
                  <a:moveTo>
                    <a:pt x="4048" y="651"/>
                  </a:moveTo>
                  <a:cubicBezTo>
                    <a:pt x="5009" y="651"/>
                    <a:pt x="5842" y="1918"/>
                    <a:pt x="4895" y="2798"/>
                  </a:cubicBezTo>
                  <a:lnTo>
                    <a:pt x="4895" y="2780"/>
                  </a:lnTo>
                  <a:cubicBezTo>
                    <a:pt x="4738" y="2938"/>
                    <a:pt x="4546" y="3043"/>
                    <a:pt x="4336" y="3095"/>
                  </a:cubicBezTo>
                  <a:cubicBezTo>
                    <a:pt x="4284" y="2850"/>
                    <a:pt x="4179" y="2623"/>
                    <a:pt x="4039" y="2413"/>
                  </a:cubicBezTo>
                  <a:lnTo>
                    <a:pt x="4284" y="2169"/>
                  </a:lnTo>
                  <a:cubicBezTo>
                    <a:pt x="4475" y="1909"/>
                    <a:pt x="4261" y="1597"/>
                    <a:pt x="4000" y="1597"/>
                  </a:cubicBezTo>
                  <a:cubicBezTo>
                    <a:pt x="3927" y="1597"/>
                    <a:pt x="3850" y="1622"/>
                    <a:pt x="3777" y="1679"/>
                  </a:cubicBezTo>
                  <a:lnTo>
                    <a:pt x="3549" y="1924"/>
                  </a:lnTo>
                  <a:cubicBezTo>
                    <a:pt x="3340" y="1766"/>
                    <a:pt x="3095" y="1662"/>
                    <a:pt x="2850" y="1609"/>
                  </a:cubicBezTo>
                  <a:cubicBezTo>
                    <a:pt x="2903" y="1399"/>
                    <a:pt x="3008" y="1207"/>
                    <a:pt x="3165" y="1067"/>
                  </a:cubicBezTo>
                  <a:cubicBezTo>
                    <a:pt x="3438" y="773"/>
                    <a:pt x="3749" y="651"/>
                    <a:pt x="4048" y="651"/>
                  </a:cubicBezTo>
                  <a:close/>
                  <a:moveTo>
                    <a:pt x="2462" y="2261"/>
                  </a:moveTo>
                  <a:cubicBezTo>
                    <a:pt x="2823" y="2261"/>
                    <a:pt x="3190" y="2421"/>
                    <a:pt x="3445" y="2763"/>
                  </a:cubicBezTo>
                  <a:cubicBezTo>
                    <a:pt x="4039" y="3567"/>
                    <a:pt x="3462" y="4703"/>
                    <a:pt x="2466" y="4703"/>
                  </a:cubicBezTo>
                  <a:cubicBezTo>
                    <a:pt x="1924" y="4703"/>
                    <a:pt x="1434" y="4354"/>
                    <a:pt x="1294" y="3829"/>
                  </a:cubicBezTo>
                  <a:lnTo>
                    <a:pt x="2466" y="3829"/>
                  </a:lnTo>
                  <a:cubicBezTo>
                    <a:pt x="2481" y="3831"/>
                    <a:pt x="2497" y="3832"/>
                    <a:pt x="2511" y="3832"/>
                  </a:cubicBezTo>
                  <a:cubicBezTo>
                    <a:pt x="2940" y="3832"/>
                    <a:pt x="2940" y="3145"/>
                    <a:pt x="2511" y="3145"/>
                  </a:cubicBezTo>
                  <a:cubicBezTo>
                    <a:pt x="2497" y="3145"/>
                    <a:pt x="2481" y="3146"/>
                    <a:pt x="2466" y="3148"/>
                  </a:cubicBezTo>
                  <a:lnTo>
                    <a:pt x="1294" y="3148"/>
                  </a:lnTo>
                  <a:cubicBezTo>
                    <a:pt x="1458" y="2576"/>
                    <a:pt x="1955" y="2261"/>
                    <a:pt x="2462" y="2261"/>
                  </a:cubicBezTo>
                  <a:close/>
                  <a:moveTo>
                    <a:pt x="4021" y="1"/>
                  </a:moveTo>
                  <a:cubicBezTo>
                    <a:pt x="3095" y="1"/>
                    <a:pt x="2291" y="683"/>
                    <a:pt x="2151" y="1609"/>
                  </a:cubicBezTo>
                  <a:cubicBezTo>
                    <a:pt x="595" y="1854"/>
                    <a:pt x="1" y="3742"/>
                    <a:pt x="1102" y="4843"/>
                  </a:cubicBezTo>
                  <a:cubicBezTo>
                    <a:pt x="1490" y="5231"/>
                    <a:pt x="1976" y="5409"/>
                    <a:pt x="2453" y="5409"/>
                  </a:cubicBezTo>
                  <a:cubicBezTo>
                    <a:pt x="3332" y="5409"/>
                    <a:pt x="4184" y="4808"/>
                    <a:pt x="4354" y="3812"/>
                  </a:cubicBezTo>
                  <a:cubicBezTo>
                    <a:pt x="5333" y="3637"/>
                    <a:pt x="6014" y="2745"/>
                    <a:pt x="5927" y="1766"/>
                  </a:cubicBezTo>
                  <a:cubicBezTo>
                    <a:pt x="5857" y="770"/>
                    <a:pt x="5018" y="1"/>
                    <a:pt x="40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111"/>
          <p:cNvGrpSpPr/>
          <p:nvPr/>
        </p:nvGrpSpPr>
        <p:grpSpPr>
          <a:xfrm>
            <a:off x="7112370" y="2661771"/>
            <a:ext cx="369209" cy="298265"/>
            <a:chOff x="7314337" y="2725902"/>
            <a:chExt cx="398670" cy="322066"/>
          </a:xfrm>
        </p:grpSpPr>
        <p:sp>
          <p:nvSpPr>
            <p:cNvPr id="3671" name="Google Shape;3671;p111"/>
            <p:cNvSpPr/>
            <p:nvPr/>
          </p:nvSpPr>
          <p:spPr>
            <a:xfrm>
              <a:off x="7342135" y="2725902"/>
              <a:ext cx="164813" cy="158769"/>
            </a:xfrm>
            <a:custGeom>
              <a:rect b="b" l="l" r="r" t="t"/>
              <a:pathLst>
                <a:path extrusionOk="0" h="7225" w="7500">
                  <a:moveTo>
                    <a:pt x="2677" y="700"/>
                  </a:moveTo>
                  <a:cubicBezTo>
                    <a:pt x="3121" y="700"/>
                    <a:pt x="3567" y="870"/>
                    <a:pt x="3916" y="1211"/>
                  </a:cubicBezTo>
                  <a:lnTo>
                    <a:pt x="6626" y="3921"/>
                  </a:lnTo>
                  <a:lnTo>
                    <a:pt x="4161" y="6386"/>
                  </a:lnTo>
                  <a:lnTo>
                    <a:pt x="1434" y="3659"/>
                  </a:lnTo>
                  <a:cubicBezTo>
                    <a:pt x="770" y="2977"/>
                    <a:pt x="770" y="1876"/>
                    <a:pt x="1434" y="1194"/>
                  </a:cubicBezTo>
                  <a:lnTo>
                    <a:pt x="1451" y="1211"/>
                  </a:lnTo>
                  <a:cubicBezTo>
                    <a:pt x="1792" y="870"/>
                    <a:pt x="2234" y="700"/>
                    <a:pt x="2677" y="700"/>
                  </a:cubicBezTo>
                  <a:close/>
                  <a:moveTo>
                    <a:pt x="2675" y="1"/>
                  </a:moveTo>
                  <a:cubicBezTo>
                    <a:pt x="2050" y="1"/>
                    <a:pt x="1425" y="241"/>
                    <a:pt x="944" y="722"/>
                  </a:cubicBezTo>
                  <a:cubicBezTo>
                    <a:pt x="0" y="1666"/>
                    <a:pt x="0" y="3222"/>
                    <a:pt x="944" y="4166"/>
                  </a:cubicBezTo>
                  <a:lnTo>
                    <a:pt x="3916" y="7120"/>
                  </a:lnTo>
                  <a:cubicBezTo>
                    <a:pt x="3977" y="7190"/>
                    <a:pt x="4065" y="7225"/>
                    <a:pt x="4154" y="7225"/>
                  </a:cubicBezTo>
                  <a:cubicBezTo>
                    <a:pt x="4244" y="7225"/>
                    <a:pt x="4336" y="7190"/>
                    <a:pt x="4406" y="7120"/>
                  </a:cubicBezTo>
                  <a:lnTo>
                    <a:pt x="7360" y="4166"/>
                  </a:lnTo>
                  <a:cubicBezTo>
                    <a:pt x="7500" y="4026"/>
                    <a:pt x="7500" y="3816"/>
                    <a:pt x="7360" y="3676"/>
                  </a:cubicBezTo>
                  <a:lnTo>
                    <a:pt x="4406" y="722"/>
                  </a:lnTo>
                  <a:cubicBezTo>
                    <a:pt x="3925" y="241"/>
                    <a:pt x="3300" y="1"/>
                    <a:pt x="2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11"/>
            <p:cNvSpPr/>
            <p:nvPr/>
          </p:nvSpPr>
          <p:spPr>
            <a:xfrm>
              <a:off x="7520770" y="2725902"/>
              <a:ext cx="164813" cy="158769"/>
            </a:xfrm>
            <a:custGeom>
              <a:rect b="b" l="l" r="r" t="t"/>
              <a:pathLst>
                <a:path extrusionOk="0" h="7225" w="7500">
                  <a:moveTo>
                    <a:pt x="4723" y="762"/>
                  </a:moveTo>
                  <a:cubicBezTo>
                    <a:pt x="6042" y="762"/>
                    <a:pt x="7150" y="2399"/>
                    <a:pt x="6049" y="3676"/>
                  </a:cubicBezTo>
                  <a:lnTo>
                    <a:pt x="3339" y="6386"/>
                  </a:lnTo>
                  <a:lnTo>
                    <a:pt x="874" y="3921"/>
                  </a:lnTo>
                  <a:lnTo>
                    <a:pt x="3584" y="1211"/>
                  </a:lnTo>
                  <a:cubicBezTo>
                    <a:pt x="3950" y="896"/>
                    <a:pt x="4345" y="762"/>
                    <a:pt x="4723" y="762"/>
                  </a:cubicBezTo>
                  <a:close/>
                  <a:moveTo>
                    <a:pt x="4816" y="1"/>
                  </a:moveTo>
                  <a:cubicBezTo>
                    <a:pt x="4191" y="1"/>
                    <a:pt x="3566" y="241"/>
                    <a:pt x="3094" y="722"/>
                  </a:cubicBezTo>
                  <a:lnTo>
                    <a:pt x="140" y="3676"/>
                  </a:lnTo>
                  <a:cubicBezTo>
                    <a:pt x="0" y="3816"/>
                    <a:pt x="0" y="4026"/>
                    <a:pt x="140" y="4166"/>
                  </a:cubicBezTo>
                  <a:lnTo>
                    <a:pt x="3094" y="7120"/>
                  </a:lnTo>
                  <a:cubicBezTo>
                    <a:pt x="3156" y="7190"/>
                    <a:pt x="3243" y="7225"/>
                    <a:pt x="3333" y="7225"/>
                  </a:cubicBezTo>
                  <a:cubicBezTo>
                    <a:pt x="3422" y="7225"/>
                    <a:pt x="3514" y="7190"/>
                    <a:pt x="3584" y="7120"/>
                  </a:cubicBezTo>
                  <a:lnTo>
                    <a:pt x="6538" y="4166"/>
                  </a:lnTo>
                  <a:cubicBezTo>
                    <a:pt x="7500" y="3222"/>
                    <a:pt x="7500" y="1666"/>
                    <a:pt x="6538" y="722"/>
                  </a:cubicBezTo>
                  <a:cubicBezTo>
                    <a:pt x="6066" y="241"/>
                    <a:pt x="5441" y="1"/>
                    <a:pt x="48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11"/>
            <p:cNvSpPr/>
            <p:nvPr/>
          </p:nvSpPr>
          <p:spPr>
            <a:xfrm>
              <a:off x="7314337" y="2889265"/>
              <a:ext cx="398670" cy="158703"/>
            </a:xfrm>
            <a:custGeom>
              <a:rect b="b" l="l" r="r" t="t"/>
              <a:pathLst>
                <a:path extrusionOk="0" h="7222" w="18142">
                  <a:moveTo>
                    <a:pt x="9114" y="717"/>
                  </a:moveTo>
                  <a:cubicBezTo>
                    <a:pt x="9639" y="717"/>
                    <a:pt x="10233" y="1259"/>
                    <a:pt x="10828" y="2308"/>
                  </a:cubicBezTo>
                  <a:cubicBezTo>
                    <a:pt x="10898" y="2396"/>
                    <a:pt x="10985" y="2466"/>
                    <a:pt x="11107" y="2466"/>
                  </a:cubicBezTo>
                  <a:cubicBezTo>
                    <a:pt x="11877" y="2535"/>
                    <a:pt x="12716" y="3637"/>
                    <a:pt x="12925" y="4336"/>
                  </a:cubicBezTo>
                  <a:cubicBezTo>
                    <a:pt x="12960" y="4458"/>
                    <a:pt x="13048" y="4546"/>
                    <a:pt x="13153" y="4581"/>
                  </a:cubicBezTo>
                  <a:cubicBezTo>
                    <a:pt x="13485" y="4686"/>
                    <a:pt x="14184" y="5228"/>
                    <a:pt x="14481" y="5857"/>
                  </a:cubicBezTo>
                  <a:cubicBezTo>
                    <a:pt x="14604" y="6067"/>
                    <a:pt x="14656" y="6294"/>
                    <a:pt x="14639" y="6539"/>
                  </a:cubicBezTo>
                  <a:lnTo>
                    <a:pt x="3520" y="6539"/>
                  </a:lnTo>
                  <a:cubicBezTo>
                    <a:pt x="3503" y="6434"/>
                    <a:pt x="3503" y="6329"/>
                    <a:pt x="3538" y="6224"/>
                  </a:cubicBezTo>
                  <a:cubicBezTo>
                    <a:pt x="3765" y="5472"/>
                    <a:pt x="4849" y="4493"/>
                    <a:pt x="5251" y="4406"/>
                  </a:cubicBezTo>
                  <a:cubicBezTo>
                    <a:pt x="5338" y="4371"/>
                    <a:pt x="5426" y="4319"/>
                    <a:pt x="5461" y="4231"/>
                  </a:cubicBezTo>
                  <a:cubicBezTo>
                    <a:pt x="5810" y="3637"/>
                    <a:pt x="6422" y="2833"/>
                    <a:pt x="7296" y="2396"/>
                  </a:cubicBezTo>
                  <a:cubicBezTo>
                    <a:pt x="7349" y="2378"/>
                    <a:pt x="7401" y="2326"/>
                    <a:pt x="7436" y="2273"/>
                  </a:cubicBezTo>
                  <a:cubicBezTo>
                    <a:pt x="8031" y="1242"/>
                    <a:pt x="8608" y="717"/>
                    <a:pt x="9114" y="717"/>
                  </a:cubicBezTo>
                  <a:close/>
                  <a:moveTo>
                    <a:pt x="9132" y="1"/>
                  </a:moveTo>
                  <a:cubicBezTo>
                    <a:pt x="8345" y="1"/>
                    <a:pt x="7611" y="595"/>
                    <a:pt x="6894" y="1819"/>
                  </a:cubicBezTo>
                  <a:cubicBezTo>
                    <a:pt x="6073" y="2273"/>
                    <a:pt x="5408" y="2955"/>
                    <a:pt x="4936" y="3759"/>
                  </a:cubicBezTo>
                  <a:cubicBezTo>
                    <a:pt x="4220" y="4039"/>
                    <a:pt x="3136" y="5140"/>
                    <a:pt x="2874" y="6014"/>
                  </a:cubicBezTo>
                  <a:cubicBezTo>
                    <a:pt x="2821" y="6189"/>
                    <a:pt x="2804" y="6346"/>
                    <a:pt x="2821" y="6521"/>
                  </a:cubicBezTo>
                  <a:lnTo>
                    <a:pt x="496" y="6521"/>
                  </a:lnTo>
                  <a:cubicBezTo>
                    <a:pt x="485" y="6520"/>
                    <a:pt x="474" y="6520"/>
                    <a:pt x="463" y="6520"/>
                  </a:cubicBezTo>
                  <a:cubicBezTo>
                    <a:pt x="0" y="6520"/>
                    <a:pt x="0" y="7222"/>
                    <a:pt x="463" y="7222"/>
                  </a:cubicBezTo>
                  <a:cubicBezTo>
                    <a:pt x="474" y="7222"/>
                    <a:pt x="485" y="7221"/>
                    <a:pt x="496" y="7220"/>
                  </a:cubicBezTo>
                  <a:lnTo>
                    <a:pt x="17645" y="7220"/>
                  </a:lnTo>
                  <a:cubicBezTo>
                    <a:pt x="17657" y="7221"/>
                    <a:pt x="17668" y="7222"/>
                    <a:pt x="17678" y="7222"/>
                  </a:cubicBezTo>
                  <a:cubicBezTo>
                    <a:pt x="18141" y="7222"/>
                    <a:pt x="18141" y="6520"/>
                    <a:pt x="17678" y="6520"/>
                  </a:cubicBezTo>
                  <a:cubicBezTo>
                    <a:pt x="17668" y="6520"/>
                    <a:pt x="17657" y="6520"/>
                    <a:pt x="17645" y="6521"/>
                  </a:cubicBezTo>
                  <a:lnTo>
                    <a:pt x="17645" y="6539"/>
                  </a:lnTo>
                  <a:lnTo>
                    <a:pt x="15338" y="6539"/>
                  </a:lnTo>
                  <a:cubicBezTo>
                    <a:pt x="15338" y="6189"/>
                    <a:pt x="15268" y="5857"/>
                    <a:pt x="15111" y="5560"/>
                  </a:cubicBezTo>
                  <a:cubicBezTo>
                    <a:pt x="14761" y="4878"/>
                    <a:pt x="14202" y="4336"/>
                    <a:pt x="13537" y="3986"/>
                  </a:cubicBezTo>
                  <a:cubicBezTo>
                    <a:pt x="13345" y="3497"/>
                    <a:pt x="13065" y="3042"/>
                    <a:pt x="12716" y="2675"/>
                  </a:cubicBezTo>
                  <a:cubicBezTo>
                    <a:pt x="12366" y="2238"/>
                    <a:pt x="11894" y="1941"/>
                    <a:pt x="11352" y="1801"/>
                  </a:cubicBezTo>
                  <a:cubicBezTo>
                    <a:pt x="10635" y="595"/>
                    <a:pt x="9901" y="1"/>
                    <a:pt x="9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11"/>
            <p:cNvSpPr/>
            <p:nvPr/>
          </p:nvSpPr>
          <p:spPr>
            <a:xfrm>
              <a:off x="7447000" y="2997601"/>
              <a:ext cx="17690" cy="15185"/>
            </a:xfrm>
            <a:custGeom>
              <a:rect b="b" l="l" r="r" t="t"/>
              <a:pathLst>
                <a:path extrusionOk="0" h="691" w="805">
                  <a:moveTo>
                    <a:pt x="473" y="0"/>
                  </a:moveTo>
                  <a:cubicBezTo>
                    <a:pt x="158" y="0"/>
                    <a:pt x="1" y="368"/>
                    <a:pt x="211" y="595"/>
                  </a:cubicBezTo>
                  <a:cubicBezTo>
                    <a:pt x="282" y="661"/>
                    <a:pt x="367" y="690"/>
                    <a:pt x="450" y="690"/>
                  </a:cubicBezTo>
                  <a:cubicBezTo>
                    <a:pt x="632" y="690"/>
                    <a:pt x="805" y="548"/>
                    <a:pt x="805" y="333"/>
                  </a:cubicBezTo>
                  <a:cubicBezTo>
                    <a:pt x="805" y="158"/>
                    <a:pt x="648"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11"/>
            <p:cNvSpPr/>
            <p:nvPr/>
          </p:nvSpPr>
          <p:spPr>
            <a:xfrm>
              <a:off x="7504618" y="2946883"/>
              <a:ext cx="18085" cy="15448"/>
            </a:xfrm>
            <a:custGeom>
              <a:rect b="b" l="l" r="r" t="t"/>
              <a:pathLst>
                <a:path extrusionOk="0" h="703" w="823">
                  <a:moveTo>
                    <a:pt x="473" y="1"/>
                  </a:moveTo>
                  <a:cubicBezTo>
                    <a:pt x="158" y="1"/>
                    <a:pt x="1" y="368"/>
                    <a:pt x="228" y="595"/>
                  </a:cubicBezTo>
                  <a:cubicBezTo>
                    <a:pt x="297" y="670"/>
                    <a:pt x="384" y="703"/>
                    <a:pt x="471" y="703"/>
                  </a:cubicBezTo>
                  <a:cubicBezTo>
                    <a:pt x="648" y="703"/>
                    <a:pt x="823" y="562"/>
                    <a:pt x="823" y="350"/>
                  </a:cubicBezTo>
                  <a:cubicBezTo>
                    <a:pt x="823" y="158"/>
                    <a:pt x="665" y="1"/>
                    <a:pt x="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11"/>
            <p:cNvSpPr/>
            <p:nvPr/>
          </p:nvSpPr>
          <p:spPr>
            <a:xfrm>
              <a:off x="7514221" y="2987998"/>
              <a:ext cx="18085" cy="15185"/>
            </a:xfrm>
            <a:custGeom>
              <a:rect b="b" l="l" r="r" t="t"/>
              <a:pathLst>
                <a:path extrusionOk="0" h="691" w="823">
                  <a:moveTo>
                    <a:pt x="473" y="0"/>
                  </a:moveTo>
                  <a:cubicBezTo>
                    <a:pt x="158" y="0"/>
                    <a:pt x="1" y="367"/>
                    <a:pt x="228" y="595"/>
                  </a:cubicBezTo>
                  <a:cubicBezTo>
                    <a:pt x="295" y="661"/>
                    <a:pt x="379" y="691"/>
                    <a:pt x="462" y="691"/>
                  </a:cubicBezTo>
                  <a:cubicBezTo>
                    <a:pt x="643" y="691"/>
                    <a:pt x="823" y="553"/>
                    <a:pt x="823" y="350"/>
                  </a:cubicBezTo>
                  <a:cubicBezTo>
                    <a:pt x="823" y="158"/>
                    <a:pt x="665" y="0"/>
                    <a:pt x="4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11"/>
            <p:cNvSpPr/>
            <p:nvPr/>
          </p:nvSpPr>
          <p:spPr>
            <a:xfrm>
              <a:off x="7568390" y="3000282"/>
              <a:ext cx="18085" cy="15207"/>
            </a:xfrm>
            <a:custGeom>
              <a:rect b="b" l="l" r="r" t="t"/>
              <a:pathLst>
                <a:path extrusionOk="0" h="692" w="823">
                  <a:moveTo>
                    <a:pt x="473" y="1"/>
                  </a:moveTo>
                  <a:cubicBezTo>
                    <a:pt x="158" y="1"/>
                    <a:pt x="1" y="368"/>
                    <a:pt x="211" y="595"/>
                  </a:cubicBezTo>
                  <a:cubicBezTo>
                    <a:pt x="283" y="662"/>
                    <a:pt x="370" y="691"/>
                    <a:pt x="457" y="691"/>
                  </a:cubicBezTo>
                  <a:cubicBezTo>
                    <a:pt x="643" y="691"/>
                    <a:pt x="822" y="553"/>
                    <a:pt x="822" y="350"/>
                  </a:cubicBezTo>
                  <a:cubicBezTo>
                    <a:pt x="822" y="141"/>
                    <a:pt x="665" y="1"/>
                    <a:pt x="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111"/>
          <p:cNvGrpSpPr/>
          <p:nvPr/>
        </p:nvGrpSpPr>
        <p:grpSpPr>
          <a:xfrm>
            <a:off x="6528682" y="2629128"/>
            <a:ext cx="327326" cy="363612"/>
            <a:chOff x="6684072" y="2690655"/>
            <a:chExt cx="353446" cy="392627"/>
          </a:xfrm>
        </p:grpSpPr>
        <p:sp>
          <p:nvSpPr>
            <p:cNvPr id="3679" name="Google Shape;3679;p111"/>
            <p:cNvSpPr/>
            <p:nvPr/>
          </p:nvSpPr>
          <p:spPr>
            <a:xfrm>
              <a:off x="6799331" y="2802441"/>
              <a:ext cx="107568" cy="107590"/>
            </a:xfrm>
            <a:custGeom>
              <a:rect b="b" l="l" r="r" t="t"/>
              <a:pathLst>
                <a:path extrusionOk="0" h="4896" w="4895">
                  <a:moveTo>
                    <a:pt x="2972" y="700"/>
                  </a:moveTo>
                  <a:lnTo>
                    <a:pt x="2972" y="1574"/>
                  </a:lnTo>
                  <a:cubicBezTo>
                    <a:pt x="2972" y="1767"/>
                    <a:pt x="3129" y="1924"/>
                    <a:pt x="3322" y="1924"/>
                  </a:cubicBezTo>
                  <a:lnTo>
                    <a:pt x="4196" y="1924"/>
                  </a:lnTo>
                  <a:lnTo>
                    <a:pt x="4196" y="2973"/>
                  </a:lnTo>
                  <a:lnTo>
                    <a:pt x="3322" y="2973"/>
                  </a:lnTo>
                  <a:cubicBezTo>
                    <a:pt x="3129" y="2973"/>
                    <a:pt x="2972" y="3130"/>
                    <a:pt x="2972" y="3322"/>
                  </a:cubicBezTo>
                  <a:lnTo>
                    <a:pt x="2972" y="4196"/>
                  </a:lnTo>
                  <a:lnTo>
                    <a:pt x="1923" y="4196"/>
                  </a:lnTo>
                  <a:lnTo>
                    <a:pt x="1923" y="3322"/>
                  </a:lnTo>
                  <a:cubicBezTo>
                    <a:pt x="1923" y="3130"/>
                    <a:pt x="1766" y="2973"/>
                    <a:pt x="1574" y="2973"/>
                  </a:cubicBezTo>
                  <a:lnTo>
                    <a:pt x="699" y="2973"/>
                  </a:lnTo>
                  <a:lnTo>
                    <a:pt x="699" y="1924"/>
                  </a:lnTo>
                  <a:lnTo>
                    <a:pt x="1574" y="1924"/>
                  </a:lnTo>
                  <a:cubicBezTo>
                    <a:pt x="1766" y="1924"/>
                    <a:pt x="1923" y="1767"/>
                    <a:pt x="1923" y="1574"/>
                  </a:cubicBezTo>
                  <a:lnTo>
                    <a:pt x="1923" y="700"/>
                  </a:lnTo>
                  <a:close/>
                  <a:moveTo>
                    <a:pt x="1574" y="1"/>
                  </a:moveTo>
                  <a:cubicBezTo>
                    <a:pt x="1381" y="1"/>
                    <a:pt x="1224" y="158"/>
                    <a:pt x="1224" y="351"/>
                  </a:cubicBezTo>
                  <a:lnTo>
                    <a:pt x="1224" y="1225"/>
                  </a:lnTo>
                  <a:lnTo>
                    <a:pt x="350" y="1225"/>
                  </a:lnTo>
                  <a:cubicBezTo>
                    <a:pt x="158" y="1225"/>
                    <a:pt x="0" y="1382"/>
                    <a:pt x="0" y="1574"/>
                  </a:cubicBezTo>
                  <a:lnTo>
                    <a:pt x="0" y="3322"/>
                  </a:lnTo>
                  <a:cubicBezTo>
                    <a:pt x="0" y="3515"/>
                    <a:pt x="158" y="3672"/>
                    <a:pt x="350" y="3672"/>
                  </a:cubicBezTo>
                  <a:lnTo>
                    <a:pt x="1224" y="3672"/>
                  </a:lnTo>
                  <a:lnTo>
                    <a:pt x="1224" y="4546"/>
                  </a:lnTo>
                  <a:cubicBezTo>
                    <a:pt x="1224" y="4738"/>
                    <a:pt x="1381" y="4896"/>
                    <a:pt x="1574" y="4896"/>
                  </a:cubicBezTo>
                  <a:lnTo>
                    <a:pt x="3322" y="4896"/>
                  </a:lnTo>
                  <a:cubicBezTo>
                    <a:pt x="3514" y="4896"/>
                    <a:pt x="3671" y="4738"/>
                    <a:pt x="3671" y="4546"/>
                  </a:cubicBezTo>
                  <a:lnTo>
                    <a:pt x="3671" y="3672"/>
                  </a:lnTo>
                  <a:lnTo>
                    <a:pt x="4545" y="3672"/>
                  </a:lnTo>
                  <a:cubicBezTo>
                    <a:pt x="4738" y="3672"/>
                    <a:pt x="4895" y="3515"/>
                    <a:pt x="4895" y="3322"/>
                  </a:cubicBezTo>
                  <a:lnTo>
                    <a:pt x="4895" y="1574"/>
                  </a:lnTo>
                  <a:cubicBezTo>
                    <a:pt x="4895" y="1382"/>
                    <a:pt x="4738" y="1225"/>
                    <a:pt x="4545" y="1225"/>
                  </a:cubicBezTo>
                  <a:lnTo>
                    <a:pt x="3671" y="1225"/>
                  </a:lnTo>
                  <a:lnTo>
                    <a:pt x="3671" y="351"/>
                  </a:lnTo>
                  <a:cubicBezTo>
                    <a:pt x="3671" y="158"/>
                    <a:pt x="3514" y="1"/>
                    <a:pt x="3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11"/>
            <p:cNvSpPr/>
            <p:nvPr/>
          </p:nvSpPr>
          <p:spPr>
            <a:xfrm>
              <a:off x="6753227" y="2756404"/>
              <a:ext cx="233199" cy="199731"/>
            </a:xfrm>
            <a:custGeom>
              <a:rect b="b" l="l" r="r" t="t"/>
              <a:pathLst>
                <a:path extrusionOk="0" h="9089" w="10612">
                  <a:moveTo>
                    <a:pt x="4546" y="715"/>
                  </a:moveTo>
                  <a:cubicBezTo>
                    <a:pt x="7954" y="715"/>
                    <a:pt x="9668" y="4840"/>
                    <a:pt x="7255" y="7253"/>
                  </a:cubicBezTo>
                  <a:cubicBezTo>
                    <a:pt x="6473" y="8040"/>
                    <a:pt x="5510" y="8393"/>
                    <a:pt x="4565" y="8393"/>
                  </a:cubicBezTo>
                  <a:cubicBezTo>
                    <a:pt x="2593" y="8393"/>
                    <a:pt x="700" y="6859"/>
                    <a:pt x="700" y="4543"/>
                  </a:cubicBezTo>
                  <a:cubicBezTo>
                    <a:pt x="700" y="2428"/>
                    <a:pt x="2430" y="715"/>
                    <a:pt x="4546" y="715"/>
                  </a:cubicBezTo>
                  <a:close/>
                  <a:moveTo>
                    <a:pt x="4570" y="1"/>
                  </a:moveTo>
                  <a:cubicBezTo>
                    <a:pt x="2239" y="1"/>
                    <a:pt x="0" y="1812"/>
                    <a:pt x="0" y="4543"/>
                  </a:cubicBezTo>
                  <a:cubicBezTo>
                    <a:pt x="18" y="7043"/>
                    <a:pt x="2046" y="9071"/>
                    <a:pt x="4546" y="9088"/>
                  </a:cubicBezTo>
                  <a:cubicBezTo>
                    <a:pt x="8584" y="9088"/>
                    <a:pt x="10612" y="4194"/>
                    <a:pt x="7745" y="1344"/>
                  </a:cubicBezTo>
                  <a:cubicBezTo>
                    <a:pt x="6822" y="416"/>
                    <a:pt x="5685" y="1"/>
                    <a:pt x="45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11"/>
            <p:cNvSpPr/>
            <p:nvPr/>
          </p:nvSpPr>
          <p:spPr>
            <a:xfrm>
              <a:off x="6684072" y="2690655"/>
              <a:ext cx="353446" cy="392627"/>
            </a:xfrm>
            <a:custGeom>
              <a:rect b="b" l="l" r="r" t="t"/>
              <a:pathLst>
                <a:path extrusionOk="0" h="17867" w="16084">
                  <a:moveTo>
                    <a:pt x="15227" y="3707"/>
                  </a:moveTo>
                  <a:lnTo>
                    <a:pt x="15035" y="4284"/>
                  </a:lnTo>
                  <a:cubicBezTo>
                    <a:pt x="15017" y="4354"/>
                    <a:pt x="15017" y="4441"/>
                    <a:pt x="15035" y="4511"/>
                  </a:cubicBezTo>
                  <a:lnTo>
                    <a:pt x="15227" y="5088"/>
                  </a:lnTo>
                  <a:lnTo>
                    <a:pt x="13968" y="5088"/>
                  </a:lnTo>
                  <a:lnTo>
                    <a:pt x="13968" y="3707"/>
                  </a:lnTo>
                  <a:close/>
                  <a:moveTo>
                    <a:pt x="13269" y="718"/>
                  </a:moveTo>
                  <a:lnTo>
                    <a:pt x="13269" y="14370"/>
                  </a:lnTo>
                  <a:lnTo>
                    <a:pt x="2116" y="14370"/>
                  </a:lnTo>
                  <a:lnTo>
                    <a:pt x="2116" y="718"/>
                  </a:lnTo>
                  <a:close/>
                  <a:moveTo>
                    <a:pt x="1417" y="770"/>
                  </a:moveTo>
                  <a:lnTo>
                    <a:pt x="1417" y="14405"/>
                  </a:lnTo>
                  <a:cubicBezTo>
                    <a:pt x="1155" y="14458"/>
                    <a:pt x="927" y="14563"/>
                    <a:pt x="718" y="14720"/>
                  </a:cubicBezTo>
                  <a:lnTo>
                    <a:pt x="718" y="1749"/>
                  </a:lnTo>
                  <a:cubicBezTo>
                    <a:pt x="718" y="1312"/>
                    <a:pt x="997" y="910"/>
                    <a:pt x="1417" y="770"/>
                  </a:cubicBezTo>
                  <a:close/>
                  <a:moveTo>
                    <a:pt x="13269" y="15070"/>
                  </a:moveTo>
                  <a:lnTo>
                    <a:pt x="13269" y="15769"/>
                  </a:lnTo>
                  <a:lnTo>
                    <a:pt x="1766" y="15769"/>
                  </a:lnTo>
                  <a:cubicBezTo>
                    <a:pt x="1294" y="15769"/>
                    <a:pt x="1294" y="16468"/>
                    <a:pt x="1766" y="16468"/>
                  </a:cubicBezTo>
                  <a:lnTo>
                    <a:pt x="13269" y="16468"/>
                  </a:lnTo>
                  <a:lnTo>
                    <a:pt x="13269" y="17167"/>
                  </a:lnTo>
                  <a:lnTo>
                    <a:pt x="1766" y="17167"/>
                  </a:lnTo>
                  <a:cubicBezTo>
                    <a:pt x="368" y="17167"/>
                    <a:pt x="368" y="15070"/>
                    <a:pt x="1766" y="15070"/>
                  </a:cubicBezTo>
                  <a:close/>
                  <a:moveTo>
                    <a:pt x="1749" y="1"/>
                  </a:moveTo>
                  <a:cubicBezTo>
                    <a:pt x="787" y="1"/>
                    <a:pt x="1" y="787"/>
                    <a:pt x="1" y="1749"/>
                  </a:cubicBezTo>
                  <a:lnTo>
                    <a:pt x="1" y="16119"/>
                  </a:lnTo>
                  <a:cubicBezTo>
                    <a:pt x="1" y="17080"/>
                    <a:pt x="787" y="17867"/>
                    <a:pt x="1749" y="17867"/>
                  </a:cubicBezTo>
                  <a:lnTo>
                    <a:pt x="13619" y="17867"/>
                  </a:lnTo>
                  <a:cubicBezTo>
                    <a:pt x="13811" y="17867"/>
                    <a:pt x="13968" y="17709"/>
                    <a:pt x="13968" y="17517"/>
                  </a:cubicBezTo>
                  <a:lnTo>
                    <a:pt x="13968" y="5787"/>
                  </a:lnTo>
                  <a:lnTo>
                    <a:pt x="15717" y="5787"/>
                  </a:lnTo>
                  <a:cubicBezTo>
                    <a:pt x="15821" y="5787"/>
                    <a:pt x="15926" y="5735"/>
                    <a:pt x="15996" y="5647"/>
                  </a:cubicBezTo>
                  <a:cubicBezTo>
                    <a:pt x="16049" y="5560"/>
                    <a:pt x="16084" y="5438"/>
                    <a:pt x="16049" y="5333"/>
                  </a:cubicBezTo>
                  <a:lnTo>
                    <a:pt x="15734" y="4406"/>
                  </a:lnTo>
                  <a:lnTo>
                    <a:pt x="16049" y="3462"/>
                  </a:lnTo>
                  <a:cubicBezTo>
                    <a:pt x="16084" y="3357"/>
                    <a:pt x="16049" y="3235"/>
                    <a:pt x="15996" y="3147"/>
                  </a:cubicBezTo>
                  <a:cubicBezTo>
                    <a:pt x="15926" y="3060"/>
                    <a:pt x="15821" y="3008"/>
                    <a:pt x="15717" y="3008"/>
                  </a:cubicBezTo>
                  <a:lnTo>
                    <a:pt x="13968" y="3008"/>
                  </a:lnTo>
                  <a:lnTo>
                    <a:pt x="13968" y="350"/>
                  </a:lnTo>
                  <a:cubicBezTo>
                    <a:pt x="13968" y="158"/>
                    <a:pt x="13811" y="1"/>
                    <a:pt x="136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111"/>
          <p:cNvGrpSpPr/>
          <p:nvPr/>
        </p:nvGrpSpPr>
        <p:grpSpPr>
          <a:xfrm>
            <a:off x="5966932" y="2629128"/>
            <a:ext cx="241241" cy="363877"/>
            <a:chOff x="6077496" y="2690655"/>
            <a:chExt cx="260492" cy="392913"/>
          </a:xfrm>
        </p:grpSpPr>
        <p:sp>
          <p:nvSpPr>
            <p:cNvPr id="3683" name="Google Shape;3683;p111"/>
            <p:cNvSpPr/>
            <p:nvPr/>
          </p:nvSpPr>
          <p:spPr>
            <a:xfrm>
              <a:off x="6077496" y="2690655"/>
              <a:ext cx="260492" cy="392913"/>
            </a:xfrm>
            <a:custGeom>
              <a:rect b="b" l="l" r="r" t="t"/>
              <a:pathLst>
                <a:path extrusionOk="0" h="17880" w="11854">
                  <a:moveTo>
                    <a:pt x="7675" y="718"/>
                  </a:moveTo>
                  <a:lnTo>
                    <a:pt x="7675" y="1067"/>
                  </a:lnTo>
                  <a:cubicBezTo>
                    <a:pt x="7675" y="1242"/>
                    <a:pt x="7518" y="1399"/>
                    <a:pt x="7325" y="1417"/>
                  </a:cubicBezTo>
                  <a:lnTo>
                    <a:pt x="4528" y="1417"/>
                  </a:lnTo>
                  <a:cubicBezTo>
                    <a:pt x="4336" y="1417"/>
                    <a:pt x="4179" y="1259"/>
                    <a:pt x="4179" y="1067"/>
                  </a:cubicBezTo>
                  <a:lnTo>
                    <a:pt x="4179" y="718"/>
                  </a:lnTo>
                  <a:close/>
                  <a:moveTo>
                    <a:pt x="3480" y="700"/>
                  </a:moveTo>
                  <a:lnTo>
                    <a:pt x="3480" y="1050"/>
                  </a:lnTo>
                  <a:cubicBezTo>
                    <a:pt x="3480" y="1627"/>
                    <a:pt x="3952" y="2099"/>
                    <a:pt x="4528" y="2099"/>
                  </a:cubicBezTo>
                  <a:lnTo>
                    <a:pt x="7308" y="2099"/>
                  </a:lnTo>
                  <a:cubicBezTo>
                    <a:pt x="7902" y="2099"/>
                    <a:pt x="8357" y="1627"/>
                    <a:pt x="8357" y="1050"/>
                  </a:cubicBezTo>
                  <a:lnTo>
                    <a:pt x="8357" y="718"/>
                  </a:lnTo>
                  <a:lnTo>
                    <a:pt x="10804" y="718"/>
                  </a:lnTo>
                  <a:cubicBezTo>
                    <a:pt x="10997" y="718"/>
                    <a:pt x="11154" y="875"/>
                    <a:pt x="11154" y="1067"/>
                  </a:cubicBezTo>
                  <a:lnTo>
                    <a:pt x="11154" y="13601"/>
                  </a:lnTo>
                  <a:cubicBezTo>
                    <a:pt x="11154" y="13794"/>
                    <a:pt x="10997" y="13951"/>
                    <a:pt x="10804" y="13951"/>
                  </a:cubicBezTo>
                  <a:lnTo>
                    <a:pt x="9406" y="13951"/>
                  </a:lnTo>
                  <a:cubicBezTo>
                    <a:pt x="9213" y="13951"/>
                    <a:pt x="9056" y="14108"/>
                    <a:pt x="9056" y="14301"/>
                  </a:cubicBezTo>
                  <a:lnTo>
                    <a:pt x="9056" y="15699"/>
                  </a:lnTo>
                  <a:cubicBezTo>
                    <a:pt x="9056" y="15926"/>
                    <a:pt x="8881" y="16040"/>
                    <a:pt x="8706" y="16040"/>
                  </a:cubicBezTo>
                  <a:cubicBezTo>
                    <a:pt x="8532" y="16040"/>
                    <a:pt x="8357" y="15926"/>
                    <a:pt x="8357" y="15699"/>
                  </a:cubicBezTo>
                  <a:lnTo>
                    <a:pt x="8357" y="14301"/>
                  </a:lnTo>
                  <a:cubicBezTo>
                    <a:pt x="8357" y="14108"/>
                    <a:pt x="8200" y="13951"/>
                    <a:pt x="8007" y="13951"/>
                  </a:cubicBezTo>
                  <a:lnTo>
                    <a:pt x="3829" y="13951"/>
                  </a:lnTo>
                  <a:cubicBezTo>
                    <a:pt x="3637" y="13951"/>
                    <a:pt x="3480" y="14108"/>
                    <a:pt x="3480" y="14301"/>
                  </a:cubicBezTo>
                  <a:lnTo>
                    <a:pt x="3480" y="15699"/>
                  </a:lnTo>
                  <a:cubicBezTo>
                    <a:pt x="3497" y="15953"/>
                    <a:pt x="3313" y="16079"/>
                    <a:pt x="3130" y="16079"/>
                  </a:cubicBezTo>
                  <a:cubicBezTo>
                    <a:pt x="2946" y="16079"/>
                    <a:pt x="2763" y="15953"/>
                    <a:pt x="2780" y="15699"/>
                  </a:cubicBezTo>
                  <a:lnTo>
                    <a:pt x="2780" y="14301"/>
                  </a:lnTo>
                  <a:cubicBezTo>
                    <a:pt x="2780" y="14108"/>
                    <a:pt x="2623" y="13951"/>
                    <a:pt x="2431" y="13951"/>
                  </a:cubicBezTo>
                  <a:lnTo>
                    <a:pt x="1032" y="13951"/>
                  </a:lnTo>
                  <a:cubicBezTo>
                    <a:pt x="840" y="13951"/>
                    <a:pt x="683" y="13794"/>
                    <a:pt x="683" y="13601"/>
                  </a:cubicBezTo>
                  <a:lnTo>
                    <a:pt x="683" y="1050"/>
                  </a:lnTo>
                  <a:cubicBezTo>
                    <a:pt x="683" y="857"/>
                    <a:pt x="840" y="700"/>
                    <a:pt x="1032" y="700"/>
                  </a:cubicBezTo>
                  <a:close/>
                  <a:moveTo>
                    <a:pt x="1032" y="1"/>
                  </a:moveTo>
                  <a:cubicBezTo>
                    <a:pt x="455" y="1"/>
                    <a:pt x="1" y="473"/>
                    <a:pt x="1" y="1050"/>
                  </a:cubicBezTo>
                  <a:lnTo>
                    <a:pt x="1" y="13601"/>
                  </a:lnTo>
                  <a:cubicBezTo>
                    <a:pt x="1" y="14178"/>
                    <a:pt x="455" y="14650"/>
                    <a:pt x="1032" y="14650"/>
                  </a:cubicBezTo>
                  <a:lnTo>
                    <a:pt x="2081" y="14650"/>
                  </a:lnTo>
                  <a:lnTo>
                    <a:pt x="2081" y="15699"/>
                  </a:lnTo>
                  <a:cubicBezTo>
                    <a:pt x="2081" y="16136"/>
                    <a:pt x="2361" y="16538"/>
                    <a:pt x="2780" y="16678"/>
                  </a:cubicBezTo>
                  <a:lnTo>
                    <a:pt x="2780" y="17500"/>
                  </a:lnTo>
                  <a:cubicBezTo>
                    <a:pt x="2763" y="17753"/>
                    <a:pt x="2946" y="17880"/>
                    <a:pt x="3130" y="17880"/>
                  </a:cubicBezTo>
                  <a:cubicBezTo>
                    <a:pt x="3313" y="17880"/>
                    <a:pt x="3497" y="17753"/>
                    <a:pt x="3480" y="17500"/>
                  </a:cubicBezTo>
                  <a:lnTo>
                    <a:pt x="3480" y="16678"/>
                  </a:lnTo>
                  <a:cubicBezTo>
                    <a:pt x="3899" y="16538"/>
                    <a:pt x="4179" y="16136"/>
                    <a:pt x="4179" y="15699"/>
                  </a:cubicBezTo>
                  <a:lnTo>
                    <a:pt x="4179" y="14650"/>
                  </a:lnTo>
                  <a:lnTo>
                    <a:pt x="7675" y="14650"/>
                  </a:lnTo>
                  <a:lnTo>
                    <a:pt x="7675" y="15699"/>
                  </a:lnTo>
                  <a:cubicBezTo>
                    <a:pt x="7675" y="16276"/>
                    <a:pt x="8147" y="16748"/>
                    <a:pt x="8724" y="16748"/>
                  </a:cubicBezTo>
                  <a:cubicBezTo>
                    <a:pt x="9301" y="16748"/>
                    <a:pt x="9773" y="16276"/>
                    <a:pt x="9773" y="15699"/>
                  </a:cubicBezTo>
                  <a:lnTo>
                    <a:pt x="9773" y="14650"/>
                  </a:lnTo>
                  <a:lnTo>
                    <a:pt x="10822" y="14650"/>
                  </a:lnTo>
                  <a:cubicBezTo>
                    <a:pt x="11381" y="14650"/>
                    <a:pt x="11853" y="14178"/>
                    <a:pt x="11853" y="13601"/>
                  </a:cubicBezTo>
                  <a:lnTo>
                    <a:pt x="11853" y="1050"/>
                  </a:lnTo>
                  <a:cubicBezTo>
                    <a:pt x="11853" y="473"/>
                    <a:pt x="11381" y="1"/>
                    <a:pt x="108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11"/>
            <p:cNvSpPr/>
            <p:nvPr/>
          </p:nvSpPr>
          <p:spPr>
            <a:xfrm>
              <a:off x="6108239" y="2761876"/>
              <a:ext cx="199006" cy="219992"/>
            </a:xfrm>
            <a:custGeom>
              <a:rect b="b" l="l" r="r" t="t"/>
              <a:pathLst>
                <a:path extrusionOk="0" h="10011" w="9056">
                  <a:moveTo>
                    <a:pt x="2167" y="694"/>
                  </a:moveTo>
                  <a:cubicBezTo>
                    <a:pt x="2909" y="694"/>
                    <a:pt x="3556" y="825"/>
                    <a:pt x="4231" y="955"/>
                  </a:cubicBezTo>
                  <a:cubicBezTo>
                    <a:pt x="4949" y="1105"/>
                    <a:pt x="5673" y="1249"/>
                    <a:pt x="6533" y="1249"/>
                  </a:cubicBezTo>
                  <a:cubicBezTo>
                    <a:pt x="7076" y="1249"/>
                    <a:pt x="7673" y="1192"/>
                    <a:pt x="8356" y="1043"/>
                  </a:cubicBezTo>
                  <a:lnTo>
                    <a:pt x="8356" y="8962"/>
                  </a:lnTo>
                  <a:cubicBezTo>
                    <a:pt x="8356" y="9154"/>
                    <a:pt x="8199" y="9311"/>
                    <a:pt x="8007" y="9311"/>
                  </a:cubicBezTo>
                  <a:lnTo>
                    <a:pt x="1032" y="9311"/>
                  </a:lnTo>
                  <a:cubicBezTo>
                    <a:pt x="839" y="9311"/>
                    <a:pt x="682" y="9154"/>
                    <a:pt x="682" y="8962"/>
                  </a:cubicBezTo>
                  <a:lnTo>
                    <a:pt x="682" y="868"/>
                  </a:lnTo>
                  <a:cubicBezTo>
                    <a:pt x="1230" y="742"/>
                    <a:pt x="1716" y="694"/>
                    <a:pt x="2167" y="694"/>
                  </a:cubicBezTo>
                  <a:close/>
                  <a:moveTo>
                    <a:pt x="2165" y="0"/>
                  </a:moveTo>
                  <a:cubicBezTo>
                    <a:pt x="1593" y="0"/>
                    <a:pt x="965" y="69"/>
                    <a:pt x="245" y="256"/>
                  </a:cubicBezTo>
                  <a:cubicBezTo>
                    <a:pt x="105" y="309"/>
                    <a:pt x="0" y="448"/>
                    <a:pt x="0" y="606"/>
                  </a:cubicBezTo>
                  <a:lnTo>
                    <a:pt x="0" y="8962"/>
                  </a:lnTo>
                  <a:cubicBezTo>
                    <a:pt x="0" y="9539"/>
                    <a:pt x="455" y="10011"/>
                    <a:pt x="1049" y="10011"/>
                  </a:cubicBezTo>
                  <a:lnTo>
                    <a:pt x="8007" y="10011"/>
                  </a:lnTo>
                  <a:cubicBezTo>
                    <a:pt x="8584" y="10011"/>
                    <a:pt x="9056" y="9539"/>
                    <a:pt x="9056" y="8962"/>
                  </a:cubicBezTo>
                  <a:lnTo>
                    <a:pt x="9056" y="606"/>
                  </a:lnTo>
                  <a:cubicBezTo>
                    <a:pt x="9056" y="483"/>
                    <a:pt x="9003" y="396"/>
                    <a:pt x="8933" y="326"/>
                  </a:cubicBezTo>
                  <a:cubicBezTo>
                    <a:pt x="8866" y="273"/>
                    <a:pt x="8779" y="250"/>
                    <a:pt x="8695" y="250"/>
                  </a:cubicBezTo>
                  <a:cubicBezTo>
                    <a:pt x="8669" y="250"/>
                    <a:pt x="8643" y="252"/>
                    <a:pt x="8619" y="256"/>
                  </a:cubicBezTo>
                  <a:cubicBezTo>
                    <a:pt x="7823" y="474"/>
                    <a:pt x="7156" y="553"/>
                    <a:pt x="6556" y="553"/>
                  </a:cubicBezTo>
                  <a:cubicBezTo>
                    <a:pt x="5759" y="553"/>
                    <a:pt x="5079" y="413"/>
                    <a:pt x="4371" y="274"/>
                  </a:cubicBezTo>
                  <a:cubicBezTo>
                    <a:pt x="3682" y="140"/>
                    <a:pt x="2981" y="0"/>
                    <a:pt x="21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11"/>
            <p:cNvSpPr/>
            <p:nvPr/>
          </p:nvSpPr>
          <p:spPr>
            <a:xfrm>
              <a:off x="6164319" y="2818197"/>
              <a:ext cx="86450" cy="108732"/>
            </a:xfrm>
            <a:custGeom>
              <a:rect b="b" l="l" r="r" t="t"/>
              <a:pathLst>
                <a:path extrusionOk="0" h="4948" w="3934">
                  <a:moveTo>
                    <a:pt x="1976" y="875"/>
                  </a:moveTo>
                  <a:cubicBezTo>
                    <a:pt x="2483" y="1452"/>
                    <a:pt x="3200" y="2326"/>
                    <a:pt x="3200" y="2955"/>
                  </a:cubicBezTo>
                  <a:cubicBezTo>
                    <a:pt x="3200" y="3637"/>
                    <a:pt x="2658" y="4179"/>
                    <a:pt x="1976" y="4179"/>
                  </a:cubicBezTo>
                  <a:cubicBezTo>
                    <a:pt x="1294" y="4179"/>
                    <a:pt x="735" y="3637"/>
                    <a:pt x="735" y="2955"/>
                  </a:cubicBezTo>
                  <a:cubicBezTo>
                    <a:pt x="735" y="2326"/>
                    <a:pt x="1451" y="1452"/>
                    <a:pt x="1976" y="875"/>
                  </a:cubicBezTo>
                  <a:close/>
                  <a:moveTo>
                    <a:pt x="1976" y="1"/>
                  </a:moveTo>
                  <a:cubicBezTo>
                    <a:pt x="1871" y="1"/>
                    <a:pt x="1766" y="53"/>
                    <a:pt x="1714" y="123"/>
                  </a:cubicBezTo>
                  <a:lnTo>
                    <a:pt x="1574" y="280"/>
                  </a:lnTo>
                  <a:cubicBezTo>
                    <a:pt x="962" y="980"/>
                    <a:pt x="36" y="2011"/>
                    <a:pt x="36" y="2955"/>
                  </a:cubicBezTo>
                  <a:cubicBezTo>
                    <a:pt x="1" y="4039"/>
                    <a:pt x="875" y="4948"/>
                    <a:pt x="1976" y="4948"/>
                  </a:cubicBezTo>
                  <a:cubicBezTo>
                    <a:pt x="3060" y="4948"/>
                    <a:pt x="3934" y="4039"/>
                    <a:pt x="3899" y="2955"/>
                  </a:cubicBezTo>
                  <a:cubicBezTo>
                    <a:pt x="3899" y="2011"/>
                    <a:pt x="2972" y="980"/>
                    <a:pt x="2361" y="280"/>
                  </a:cubicBezTo>
                  <a:lnTo>
                    <a:pt x="2221" y="123"/>
                  </a:lnTo>
                  <a:lnTo>
                    <a:pt x="2238" y="123"/>
                  </a:lnTo>
                  <a:cubicBezTo>
                    <a:pt x="2168" y="36"/>
                    <a:pt x="2063" y="1"/>
                    <a:pt x="1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111"/>
          <p:cNvGrpSpPr/>
          <p:nvPr/>
        </p:nvGrpSpPr>
        <p:grpSpPr>
          <a:xfrm>
            <a:off x="5300232" y="2629148"/>
            <a:ext cx="364691" cy="363327"/>
            <a:chOff x="5357595" y="2690677"/>
            <a:chExt cx="393792" cy="392320"/>
          </a:xfrm>
        </p:grpSpPr>
        <p:sp>
          <p:nvSpPr>
            <p:cNvPr id="3687" name="Google Shape;3687;p111"/>
            <p:cNvSpPr/>
            <p:nvPr/>
          </p:nvSpPr>
          <p:spPr>
            <a:xfrm>
              <a:off x="5479380" y="2913327"/>
              <a:ext cx="51487" cy="45884"/>
            </a:xfrm>
            <a:custGeom>
              <a:rect b="b" l="l" r="r" t="t"/>
              <a:pathLst>
                <a:path extrusionOk="0" h="2088" w="2343">
                  <a:moveTo>
                    <a:pt x="502" y="0"/>
                  </a:moveTo>
                  <a:cubicBezTo>
                    <a:pt x="231" y="0"/>
                    <a:pt x="1" y="339"/>
                    <a:pt x="245" y="584"/>
                  </a:cubicBezTo>
                  <a:lnTo>
                    <a:pt x="1626" y="1982"/>
                  </a:lnTo>
                  <a:cubicBezTo>
                    <a:pt x="1696" y="2052"/>
                    <a:pt x="1783" y="2087"/>
                    <a:pt x="1871" y="2087"/>
                  </a:cubicBezTo>
                  <a:cubicBezTo>
                    <a:pt x="2185" y="2087"/>
                    <a:pt x="2343" y="1703"/>
                    <a:pt x="2116" y="1493"/>
                  </a:cubicBezTo>
                  <a:lnTo>
                    <a:pt x="735" y="94"/>
                  </a:lnTo>
                  <a:cubicBezTo>
                    <a:pt x="660" y="28"/>
                    <a:pt x="579" y="0"/>
                    <a:pt x="5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11"/>
            <p:cNvSpPr/>
            <p:nvPr/>
          </p:nvSpPr>
          <p:spPr>
            <a:xfrm>
              <a:off x="5445363" y="2923326"/>
              <a:ext cx="73221" cy="69397"/>
            </a:xfrm>
            <a:custGeom>
              <a:rect b="b" l="l" r="r" t="t"/>
              <a:pathLst>
                <a:path extrusionOk="0" h="3158" w="3332">
                  <a:moveTo>
                    <a:pt x="497" y="1"/>
                  </a:moveTo>
                  <a:cubicBezTo>
                    <a:pt x="227" y="1"/>
                    <a:pt x="1" y="347"/>
                    <a:pt x="255" y="601"/>
                  </a:cubicBezTo>
                  <a:lnTo>
                    <a:pt x="2702" y="3066"/>
                  </a:lnTo>
                  <a:cubicBezTo>
                    <a:pt x="2772" y="3127"/>
                    <a:pt x="2864" y="3158"/>
                    <a:pt x="2956" y="3158"/>
                  </a:cubicBezTo>
                  <a:cubicBezTo>
                    <a:pt x="3047" y="3158"/>
                    <a:pt x="3139" y="3127"/>
                    <a:pt x="3209" y="3066"/>
                  </a:cubicBezTo>
                  <a:cubicBezTo>
                    <a:pt x="3331" y="2926"/>
                    <a:pt x="3331" y="2699"/>
                    <a:pt x="3209" y="2559"/>
                  </a:cubicBezTo>
                  <a:lnTo>
                    <a:pt x="744" y="111"/>
                  </a:lnTo>
                  <a:cubicBezTo>
                    <a:pt x="666" y="33"/>
                    <a:pt x="579" y="1"/>
                    <a:pt x="4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11"/>
            <p:cNvSpPr/>
            <p:nvPr/>
          </p:nvSpPr>
          <p:spPr>
            <a:xfrm>
              <a:off x="5357595" y="2690677"/>
              <a:ext cx="393792" cy="392320"/>
            </a:xfrm>
            <a:custGeom>
              <a:rect b="b" l="l" r="r" t="t"/>
              <a:pathLst>
                <a:path extrusionOk="0" h="17853" w="17920">
                  <a:moveTo>
                    <a:pt x="15472" y="804"/>
                  </a:moveTo>
                  <a:lnTo>
                    <a:pt x="17080" y="2412"/>
                  </a:lnTo>
                  <a:lnTo>
                    <a:pt x="15367" y="4685"/>
                  </a:lnTo>
                  <a:lnTo>
                    <a:pt x="13217" y="2535"/>
                  </a:lnTo>
                  <a:lnTo>
                    <a:pt x="15472" y="804"/>
                  </a:lnTo>
                  <a:close/>
                  <a:moveTo>
                    <a:pt x="11101" y="3234"/>
                  </a:moveTo>
                  <a:lnTo>
                    <a:pt x="13007" y="3304"/>
                  </a:lnTo>
                  <a:lnTo>
                    <a:pt x="14580" y="4895"/>
                  </a:lnTo>
                  <a:lnTo>
                    <a:pt x="14668" y="6800"/>
                  </a:lnTo>
                  <a:lnTo>
                    <a:pt x="11101" y="3234"/>
                  </a:lnTo>
                  <a:close/>
                  <a:moveTo>
                    <a:pt x="10210" y="3339"/>
                  </a:moveTo>
                  <a:lnTo>
                    <a:pt x="14580" y="7692"/>
                  </a:lnTo>
                  <a:lnTo>
                    <a:pt x="7378" y="15558"/>
                  </a:lnTo>
                  <a:lnTo>
                    <a:pt x="2343" y="10541"/>
                  </a:lnTo>
                  <a:lnTo>
                    <a:pt x="10210" y="3339"/>
                  </a:lnTo>
                  <a:close/>
                  <a:moveTo>
                    <a:pt x="1574" y="10768"/>
                  </a:moveTo>
                  <a:lnTo>
                    <a:pt x="7133" y="16327"/>
                  </a:lnTo>
                  <a:lnTo>
                    <a:pt x="6451" y="17009"/>
                  </a:lnTo>
                  <a:lnTo>
                    <a:pt x="875" y="11450"/>
                  </a:lnTo>
                  <a:lnTo>
                    <a:pt x="1574" y="10768"/>
                  </a:lnTo>
                  <a:close/>
                  <a:moveTo>
                    <a:pt x="15496" y="1"/>
                  </a:moveTo>
                  <a:cubicBezTo>
                    <a:pt x="15422" y="1"/>
                    <a:pt x="15351" y="23"/>
                    <a:pt x="15297" y="70"/>
                  </a:cubicBezTo>
                  <a:lnTo>
                    <a:pt x="12465" y="2220"/>
                  </a:lnTo>
                  <a:cubicBezTo>
                    <a:pt x="12395" y="2272"/>
                    <a:pt x="12343" y="2377"/>
                    <a:pt x="12343" y="2482"/>
                  </a:cubicBezTo>
                  <a:cubicBezTo>
                    <a:pt x="12325" y="2517"/>
                    <a:pt x="12343" y="2552"/>
                    <a:pt x="12343" y="2587"/>
                  </a:cubicBezTo>
                  <a:lnTo>
                    <a:pt x="10227" y="2500"/>
                  </a:lnTo>
                  <a:cubicBezTo>
                    <a:pt x="10140" y="2500"/>
                    <a:pt x="10052" y="2517"/>
                    <a:pt x="9983" y="2587"/>
                  </a:cubicBezTo>
                  <a:lnTo>
                    <a:pt x="1854" y="10052"/>
                  </a:lnTo>
                  <a:lnTo>
                    <a:pt x="1819" y="10017"/>
                  </a:lnTo>
                  <a:cubicBezTo>
                    <a:pt x="1749" y="9947"/>
                    <a:pt x="1661" y="9912"/>
                    <a:pt x="1574" y="9912"/>
                  </a:cubicBezTo>
                  <a:cubicBezTo>
                    <a:pt x="1487" y="9912"/>
                    <a:pt x="1399" y="9947"/>
                    <a:pt x="1329" y="10017"/>
                  </a:cubicBezTo>
                  <a:lnTo>
                    <a:pt x="141" y="11205"/>
                  </a:lnTo>
                  <a:cubicBezTo>
                    <a:pt x="1" y="11328"/>
                    <a:pt x="1" y="11555"/>
                    <a:pt x="141" y="11695"/>
                  </a:cubicBezTo>
                  <a:lnTo>
                    <a:pt x="6189" y="17761"/>
                  </a:lnTo>
                  <a:cubicBezTo>
                    <a:pt x="6259" y="17822"/>
                    <a:pt x="6351" y="17853"/>
                    <a:pt x="6443" y="17853"/>
                  </a:cubicBezTo>
                  <a:cubicBezTo>
                    <a:pt x="6534" y="17853"/>
                    <a:pt x="6626" y="17822"/>
                    <a:pt x="6696" y="17761"/>
                  </a:cubicBezTo>
                  <a:lnTo>
                    <a:pt x="7885" y="16572"/>
                  </a:lnTo>
                  <a:cubicBezTo>
                    <a:pt x="8007" y="16432"/>
                    <a:pt x="8007" y="16205"/>
                    <a:pt x="7885" y="16065"/>
                  </a:cubicBezTo>
                  <a:lnTo>
                    <a:pt x="7832" y="16030"/>
                  </a:lnTo>
                  <a:lnTo>
                    <a:pt x="15314" y="7919"/>
                  </a:lnTo>
                  <a:cubicBezTo>
                    <a:pt x="15367" y="7849"/>
                    <a:pt x="15402" y="7762"/>
                    <a:pt x="15402" y="7674"/>
                  </a:cubicBezTo>
                  <a:lnTo>
                    <a:pt x="15314" y="5559"/>
                  </a:lnTo>
                  <a:cubicBezTo>
                    <a:pt x="15332" y="5559"/>
                    <a:pt x="15367" y="5576"/>
                    <a:pt x="15402" y="5576"/>
                  </a:cubicBezTo>
                  <a:lnTo>
                    <a:pt x="15419" y="5576"/>
                  </a:lnTo>
                  <a:cubicBezTo>
                    <a:pt x="15524" y="5559"/>
                    <a:pt x="15612" y="5506"/>
                    <a:pt x="15681" y="5437"/>
                  </a:cubicBezTo>
                  <a:lnTo>
                    <a:pt x="17814" y="2622"/>
                  </a:lnTo>
                  <a:cubicBezTo>
                    <a:pt x="17919" y="2482"/>
                    <a:pt x="17902" y="2272"/>
                    <a:pt x="17797" y="2150"/>
                  </a:cubicBezTo>
                  <a:lnTo>
                    <a:pt x="15751" y="105"/>
                  </a:lnTo>
                  <a:cubicBezTo>
                    <a:pt x="15683" y="36"/>
                    <a:pt x="15588" y="1"/>
                    <a:pt x="154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11"/>
            <p:cNvSpPr/>
            <p:nvPr/>
          </p:nvSpPr>
          <p:spPr>
            <a:xfrm>
              <a:off x="5507794" y="2825493"/>
              <a:ext cx="108754" cy="107590"/>
            </a:xfrm>
            <a:custGeom>
              <a:rect b="b" l="l" r="r" t="t"/>
              <a:pathLst>
                <a:path extrusionOk="0" h="4896" w="4949">
                  <a:moveTo>
                    <a:pt x="3340" y="857"/>
                  </a:moveTo>
                  <a:lnTo>
                    <a:pt x="4074" y="1592"/>
                  </a:lnTo>
                  <a:lnTo>
                    <a:pt x="3480" y="2203"/>
                  </a:lnTo>
                  <a:cubicBezTo>
                    <a:pt x="3340" y="2343"/>
                    <a:pt x="3340" y="2553"/>
                    <a:pt x="3480" y="2693"/>
                  </a:cubicBezTo>
                  <a:lnTo>
                    <a:pt x="4092" y="3305"/>
                  </a:lnTo>
                  <a:lnTo>
                    <a:pt x="3357" y="4056"/>
                  </a:lnTo>
                  <a:lnTo>
                    <a:pt x="2728" y="3427"/>
                  </a:lnTo>
                  <a:cubicBezTo>
                    <a:pt x="2658" y="3375"/>
                    <a:pt x="2571" y="3340"/>
                    <a:pt x="2483" y="3340"/>
                  </a:cubicBezTo>
                  <a:cubicBezTo>
                    <a:pt x="2396" y="3340"/>
                    <a:pt x="2308" y="3375"/>
                    <a:pt x="2239" y="3427"/>
                  </a:cubicBezTo>
                  <a:lnTo>
                    <a:pt x="1627" y="4056"/>
                  </a:lnTo>
                  <a:lnTo>
                    <a:pt x="875" y="3322"/>
                  </a:lnTo>
                  <a:lnTo>
                    <a:pt x="1487" y="2693"/>
                  </a:lnTo>
                  <a:cubicBezTo>
                    <a:pt x="1627" y="2553"/>
                    <a:pt x="1627" y="2343"/>
                    <a:pt x="1487" y="2203"/>
                  </a:cubicBezTo>
                  <a:lnTo>
                    <a:pt x="875" y="1592"/>
                  </a:lnTo>
                  <a:lnTo>
                    <a:pt x="1609" y="857"/>
                  </a:lnTo>
                  <a:lnTo>
                    <a:pt x="2221" y="1469"/>
                  </a:lnTo>
                  <a:cubicBezTo>
                    <a:pt x="2291" y="1539"/>
                    <a:pt x="2378" y="1574"/>
                    <a:pt x="2483" y="1574"/>
                  </a:cubicBezTo>
                  <a:cubicBezTo>
                    <a:pt x="2571" y="1574"/>
                    <a:pt x="2658" y="1522"/>
                    <a:pt x="2728" y="1469"/>
                  </a:cubicBezTo>
                  <a:lnTo>
                    <a:pt x="3340" y="857"/>
                  </a:lnTo>
                  <a:close/>
                  <a:moveTo>
                    <a:pt x="1609" y="1"/>
                  </a:moveTo>
                  <a:cubicBezTo>
                    <a:pt x="1522" y="1"/>
                    <a:pt x="1434" y="36"/>
                    <a:pt x="1364" y="106"/>
                  </a:cubicBezTo>
                  <a:lnTo>
                    <a:pt x="141" y="1347"/>
                  </a:lnTo>
                  <a:cubicBezTo>
                    <a:pt x="1" y="1487"/>
                    <a:pt x="1" y="1696"/>
                    <a:pt x="141" y="1836"/>
                  </a:cubicBezTo>
                  <a:lnTo>
                    <a:pt x="753" y="2466"/>
                  </a:lnTo>
                  <a:lnTo>
                    <a:pt x="141" y="3077"/>
                  </a:lnTo>
                  <a:cubicBezTo>
                    <a:pt x="1" y="3217"/>
                    <a:pt x="1" y="3427"/>
                    <a:pt x="141" y="3567"/>
                  </a:cubicBezTo>
                  <a:lnTo>
                    <a:pt x="1364" y="4791"/>
                  </a:lnTo>
                  <a:cubicBezTo>
                    <a:pt x="1434" y="4861"/>
                    <a:pt x="1522" y="4896"/>
                    <a:pt x="1609" y="4896"/>
                  </a:cubicBezTo>
                  <a:cubicBezTo>
                    <a:pt x="1697" y="4896"/>
                    <a:pt x="1784" y="4861"/>
                    <a:pt x="1854" y="4791"/>
                  </a:cubicBezTo>
                  <a:lnTo>
                    <a:pt x="2483" y="4179"/>
                  </a:lnTo>
                  <a:lnTo>
                    <a:pt x="3095" y="4791"/>
                  </a:lnTo>
                  <a:cubicBezTo>
                    <a:pt x="3165" y="4861"/>
                    <a:pt x="3252" y="4896"/>
                    <a:pt x="3340" y="4896"/>
                  </a:cubicBezTo>
                  <a:cubicBezTo>
                    <a:pt x="3427" y="4896"/>
                    <a:pt x="3515" y="4861"/>
                    <a:pt x="3585" y="4791"/>
                  </a:cubicBezTo>
                  <a:lnTo>
                    <a:pt x="4826" y="3567"/>
                  </a:lnTo>
                  <a:cubicBezTo>
                    <a:pt x="4948" y="3427"/>
                    <a:pt x="4948" y="3217"/>
                    <a:pt x="4826" y="3077"/>
                  </a:cubicBezTo>
                  <a:lnTo>
                    <a:pt x="4196" y="2448"/>
                  </a:lnTo>
                  <a:lnTo>
                    <a:pt x="4826" y="1819"/>
                  </a:lnTo>
                  <a:cubicBezTo>
                    <a:pt x="4948" y="1679"/>
                    <a:pt x="4948" y="1469"/>
                    <a:pt x="4826" y="1329"/>
                  </a:cubicBezTo>
                  <a:lnTo>
                    <a:pt x="3585" y="106"/>
                  </a:lnTo>
                  <a:cubicBezTo>
                    <a:pt x="3515" y="36"/>
                    <a:pt x="3427" y="1"/>
                    <a:pt x="3340" y="1"/>
                  </a:cubicBezTo>
                  <a:cubicBezTo>
                    <a:pt x="3252" y="1"/>
                    <a:pt x="3165" y="36"/>
                    <a:pt x="3095" y="106"/>
                  </a:cubicBezTo>
                  <a:lnTo>
                    <a:pt x="2483" y="718"/>
                  </a:lnTo>
                  <a:lnTo>
                    <a:pt x="1854" y="106"/>
                  </a:lnTo>
                  <a:cubicBezTo>
                    <a:pt x="1784" y="36"/>
                    <a:pt x="1697" y="1"/>
                    <a:pt x="16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111"/>
          <p:cNvGrpSpPr/>
          <p:nvPr/>
        </p:nvGrpSpPr>
        <p:grpSpPr>
          <a:xfrm>
            <a:off x="4693302" y="2629006"/>
            <a:ext cx="368944" cy="363388"/>
            <a:chOff x="4702235" y="2690523"/>
            <a:chExt cx="398385" cy="392386"/>
          </a:xfrm>
        </p:grpSpPr>
        <p:sp>
          <p:nvSpPr>
            <p:cNvPr id="3692" name="Google Shape;3692;p111"/>
            <p:cNvSpPr/>
            <p:nvPr/>
          </p:nvSpPr>
          <p:spPr>
            <a:xfrm>
              <a:off x="4702235" y="2815077"/>
              <a:ext cx="398385" cy="267831"/>
            </a:xfrm>
            <a:custGeom>
              <a:rect b="b" l="l" r="r" t="t"/>
              <a:pathLst>
                <a:path extrusionOk="0" h="12188" w="18129">
                  <a:moveTo>
                    <a:pt x="1077" y="703"/>
                  </a:moveTo>
                  <a:cubicBezTo>
                    <a:pt x="1184" y="703"/>
                    <a:pt x="1292" y="784"/>
                    <a:pt x="1382" y="912"/>
                  </a:cubicBezTo>
                  <a:lnTo>
                    <a:pt x="2937" y="3464"/>
                  </a:lnTo>
                  <a:cubicBezTo>
                    <a:pt x="2920" y="3709"/>
                    <a:pt x="2955" y="3954"/>
                    <a:pt x="3060" y="4163"/>
                  </a:cubicBezTo>
                  <a:cubicBezTo>
                    <a:pt x="3357" y="4950"/>
                    <a:pt x="3724" y="5702"/>
                    <a:pt x="4161" y="6418"/>
                  </a:cubicBezTo>
                  <a:cubicBezTo>
                    <a:pt x="4234" y="6528"/>
                    <a:pt x="4335" y="6574"/>
                    <a:pt x="4436" y="6574"/>
                  </a:cubicBezTo>
                  <a:cubicBezTo>
                    <a:pt x="4671" y="6574"/>
                    <a:pt x="4903" y="6321"/>
                    <a:pt x="4755" y="6051"/>
                  </a:cubicBezTo>
                  <a:cubicBezTo>
                    <a:pt x="4336" y="5370"/>
                    <a:pt x="3986" y="4653"/>
                    <a:pt x="3707" y="3901"/>
                  </a:cubicBezTo>
                  <a:cubicBezTo>
                    <a:pt x="3567" y="3569"/>
                    <a:pt x="3654" y="3499"/>
                    <a:pt x="3689" y="3464"/>
                  </a:cubicBezTo>
                  <a:cubicBezTo>
                    <a:pt x="3742" y="3429"/>
                    <a:pt x="3811" y="3412"/>
                    <a:pt x="3881" y="3412"/>
                  </a:cubicBezTo>
                  <a:cubicBezTo>
                    <a:pt x="3934" y="3412"/>
                    <a:pt x="3986" y="3447"/>
                    <a:pt x="4021" y="3482"/>
                  </a:cubicBezTo>
                  <a:cubicBezTo>
                    <a:pt x="4126" y="3604"/>
                    <a:pt x="4458" y="4041"/>
                    <a:pt x="4790" y="4443"/>
                  </a:cubicBezTo>
                  <a:lnTo>
                    <a:pt x="5577" y="5422"/>
                  </a:lnTo>
                  <a:cubicBezTo>
                    <a:pt x="5962" y="5859"/>
                    <a:pt x="6416" y="6244"/>
                    <a:pt x="6906" y="6558"/>
                  </a:cubicBezTo>
                  <a:cubicBezTo>
                    <a:pt x="7815" y="7223"/>
                    <a:pt x="8584" y="7782"/>
                    <a:pt x="8706" y="9093"/>
                  </a:cubicBezTo>
                  <a:lnTo>
                    <a:pt x="8706" y="9408"/>
                  </a:lnTo>
                  <a:lnTo>
                    <a:pt x="5787" y="9408"/>
                  </a:lnTo>
                  <a:lnTo>
                    <a:pt x="5787" y="9146"/>
                  </a:lnTo>
                  <a:cubicBezTo>
                    <a:pt x="5787" y="9041"/>
                    <a:pt x="5752" y="8953"/>
                    <a:pt x="5665" y="8883"/>
                  </a:cubicBezTo>
                  <a:lnTo>
                    <a:pt x="4301" y="7642"/>
                  </a:lnTo>
                  <a:cubicBezTo>
                    <a:pt x="3444" y="6873"/>
                    <a:pt x="3252" y="6611"/>
                    <a:pt x="2763" y="5527"/>
                  </a:cubicBezTo>
                  <a:cubicBezTo>
                    <a:pt x="2361" y="4635"/>
                    <a:pt x="1889" y="3499"/>
                    <a:pt x="1504" y="2590"/>
                  </a:cubicBezTo>
                  <a:cubicBezTo>
                    <a:pt x="1207" y="1891"/>
                    <a:pt x="980" y="1349"/>
                    <a:pt x="875" y="1122"/>
                  </a:cubicBezTo>
                  <a:cubicBezTo>
                    <a:pt x="787" y="982"/>
                    <a:pt x="840" y="807"/>
                    <a:pt x="962" y="737"/>
                  </a:cubicBezTo>
                  <a:cubicBezTo>
                    <a:pt x="1000" y="714"/>
                    <a:pt x="1038" y="703"/>
                    <a:pt x="1077" y="703"/>
                  </a:cubicBezTo>
                  <a:close/>
                  <a:moveTo>
                    <a:pt x="17044" y="700"/>
                  </a:moveTo>
                  <a:cubicBezTo>
                    <a:pt x="17086" y="700"/>
                    <a:pt x="17127" y="712"/>
                    <a:pt x="17167" y="737"/>
                  </a:cubicBezTo>
                  <a:cubicBezTo>
                    <a:pt x="17307" y="807"/>
                    <a:pt x="17342" y="982"/>
                    <a:pt x="17272" y="1122"/>
                  </a:cubicBezTo>
                  <a:lnTo>
                    <a:pt x="17255" y="1122"/>
                  </a:lnTo>
                  <a:cubicBezTo>
                    <a:pt x="17150" y="1331"/>
                    <a:pt x="16922" y="1891"/>
                    <a:pt x="16625" y="2590"/>
                  </a:cubicBezTo>
                  <a:cubicBezTo>
                    <a:pt x="16241" y="3499"/>
                    <a:pt x="15751" y="4635"/>
                    <a:pt x="15367" y="5527"/>
                  </a:cubicBezTo>
                  <a:cubicBezTo>
                    <a:pt x="14877" y="6611"/>
                    <a:pt x="14685" y="6873"/>
                    <a:pt x="13846" y="7642"/>
                  </a:cubicBezTo>
                  <a:lnTo>
                    <a:pt x="12465" y="8883"/>
                  </a:lnTo>
                  <a:cubicBezTo>
                    <a:pt x="12395" y="8953"/>
                    <a:pt x="12360" y="9041"/>
                    <a:pt x="12360" y="9146"/>
                  </a:cubicBezTo>
                  <a:lnTo>
                    <a:pt x="12360" y="9408"/>
                  </a:lnTo>
                  <a:lnTo>
                    <a:pt x="9423" y="9408"/>
                  </a:lnTo>
                  <a:lnTo>
                    <a:pt x="9423" y="9093"/>
                  </a:lnTo>
                  <a:cubicBezTo>
                    <a:pt x="9545" y="7782"/>
                    <a:pt x="10332" y="7223"/>
                    <a:pt x="11224" y="6576"/>
                  </a:cubicBezTo>
                  <a:cubicBezTo>
                    <a:pt x="11713" y="6244"/>
                    <a:pt x="12168" y="5859"/>
                    <a:pt x="12552" y="5422"/>
                  </a:cubicBezTo>
                  <a:cubicBezTo>
                    <a:pt x="12657" y="5300"/>
                    <a:pt x="12989" y="4880"/>
                    <a:pt x="13339" y="4443"/>
                  </a:cubicBezTo>
                  <a:cubicBezTo>
                    <a:pt x="13671" y="4006"/>
                    <a:pt x="14003" y="3604"/>
                    <a:pt x="14108" y="3482"/>
                  </a:cubicBezTo>
                  <a:cubicBezTo>
                    <a:pt x="14143" y="3447"/>
                    <a:pt x="14195" y="3412"/>
                    <a:pt x="14248" y="3412"/>
                  </a:cubicBezTo>
                  <a:cubicBezTo>
                    <a:pt x="14318" y="3412"/>
                    <a:pt x="14388" y="3429"/>
                    <a:pt x="14440" y="3482"/>
                  </a:cubicBezTo>
                  <a:cubicBezTo>
                    <a:pt x="14475" y="3499"/>
                    <a:pt x="14563" y="3569"/>
                    <a:pt x="14423" y="3919"/>
                  </a:cubicBezTo>
                  <a:cubicBezTo>
                    <a:pt x="14143" y="4653"/>
                    <a:pt x="13793" y="5370"/>
                    <a:pt x="13374" y="6051"/>
                  </a:cubicBezTo>
                  <a:cubicBezTo>
                    <a:pt x="13204" y="6330"/>
                    <a:pt x="13438" y="6592"/>
                    <a:pt x="13679" y="6592"/>
                  </a:cubicBezTo>
                  <a:cubicBezTo>
                    <a:pt x="13786" y="6592"/>
                    <a:pt x="13893" y="6541"/>
                    <a:pt x="13968" y="6418"/>
                  </a:cubicBezTo>
                  <a:cubicBezTo>
                    <a:pt x="14405" y="5702"/>
                    <a:pt x="14772" y="4950"/>
                    <a:pt x="15087" y="4163"/>
                  </a:cubicBezTo>
                  <a:cubicBezTo>
                    <a:pt x="15174" y="3954"/>
                    <a:pt x="15209" y="3709"/>
                    <a:pt x="15192" y="3464"/>
                  </a:cubicBezTo>
                  <a:lnTo>
                    <a:pt x="16748" y="912"/>
                  </a:lnTo>
                  <a:cubicBezTo>
                    <a:pt x="16835" y="775"/>
                    <a:pt x="16940" y="700"/>
                    <a:pt x="17044" y="700"/>
                  </a:cubicBezTo>
                  <a:close/>
                  <a:moveTo>
                    <a:pt x="8724" y="10107"/>
                  </a:moveTo>
                  <a:lnTo>
                    <a:pt x="8724" y="11505"/>
                  </a:lnTo>
                  <a:lnTo>
                    <a:pt x="5227" y="11505"/>
                  </a:lnTo>
                  <a:lnTo>
                    <a:pt x="5227" y="10107"/>
                  </a:lnTo>
                  <a:close/>
                  <a:moveTo>
                    <a:pt x="12902" y="10107"/>
                  </a:moveTo>
                  <a:lnTo>
                    <a:pt x="12902" y="11505"/>
                  </a:lnTo>
                  <a:lnTo>
                    <a:pt x="9406" y="11505"/>
                  </a:lnTo>
                  <a:lnTo>
                    <a:pt x="9406" y="10107"/>
                  </a:lnTo>
                  <a:close/>
                  <a:moveTo>
                    <a:pt x="17038" y="1"/>
                  </a:moveTo>
                  <a:cubicBezTo>
                    <a:pt x="16727" y="1"/>
                    <a:pt x="16392" y="158"/>
                    <a:pt x="16153" y="545"/>
                  </a:cubicBezTo>
                  <a:lnTo>
                    <a:pt x="14755" y="2835"/>
                  </a:lnTo>
                  <a:cubicBezTo>
                    <a:pt x="14608" y="2747"/>
                    <a:pt x="14450" y="2708"/>
                    <a:pt x="14289" y="2708"/>
                  </a:cubicBezTo>
                  <a:cubicBezTo>
                    <a:pt x="14258" y="2708"/>
                    <a:pt x="14227" y="2710"/>
                    <a:pt x="14195" y="2712"/>
                  </a:cubicBezTo>
                  <a:cubicBezTo>
                    <a:pt x="13951" y="2730"/>
                    <a:pt x="13723" y="2852"/>
                    <a:pt x="13566" y="3045"/>
                  </a:cubicBezTo>
                  <a:cubicBezTo>
                    <a:pt x="13461" y="3167"/>
                    <a:pt x="13129" y="3569"/>
                    <a:pt x="12797" y="4006"/>
                  </a:cubicBezTo>
                  <a:cubicBezTo>
                    <a:pt x="12447" y="4443"/>
                    <a:pt x="12115" y="4845"/>
                    <a:pt x="12028" y="4967"/>
                  </a:cubicBezTo>
                  <a:cubicBezTo>
                    <a:pt x="11661" y="5352"/>
                    <a:pt x="11259" y="5702"/>
                    <a:pt x="10822" y="5999"/>
                  </a:cubicBezTo>
                  <a:cubicBezTo>
                    <a:pt x="10175" y="6453"/>
                    <a:pt x="9475" y="6960"/>
                    <a:pt x="9073" y="7782"/>
                  </a:cubicBezTo>
                  <a:cubicBezTo>
                    <a:pt x="8654" y="6960"/>
                    <a:pt x="7955" y="6453"/>
                    <a:pt x="7325" y="5999"/>
                  </a:cubicBezTo>
                  <a:cubicBezTo>
                    <a:pt x="6871" y="5702"/>
                    <a:pt x="6469" y="5352"/>
                    <a:pt x="6119" y="4967"/>
                  </a:cubicBezTo>
                  <a:cubicBezTo>
                    <a:pt x="6014" y="4845"/>
                    <a:pt x="5682" y="4426"/>
                    <a:pt x="5350" y="4006"/>
                  </a:cubicBezTo>
                  <a:lnTo>
                    <a:pt x="4563" y="3045"/>
                  </a:lnTo>
                  <a:cubicBezTo>
                    <a:pt x="4406" y="2852"/>
                    <a:pt x="4179" y="2730"/>
                    <a:pt x="3934" y="2712"/>
                  </a:cubicBezTo>
                  <a:cubicBezTo>
                    <a:pt x="3903" y="2710"/>
                    <a:pt x="3871" y="2708"/>
                    <a:pt x="3840" y="2708"/>
                  </a:cubicBezTo>
                  <a:cubicBezTo>
                    <a:pt x="3680" y="2708"/>
                    <a:pt x="3521" y="2747"/>
                    <a:pt x="3374" y="2835"/>
                  </a:cubicBezTo>
                  <a:lnTo>
                    <a:pt x="1976" y="545"/>
                  </a:lnTo>
                  <a:cubicBezTo>
                    <a:pt x="1737" y="158"/>
                    <a:pt x="1403" y="8"/>
                    <a:pt x="1092" y="8"/>
                  </a:cubicBezTo>
                  <a:cubicBezTo>
                    <a:pt x="925" y="8"/>
                    <a:pt x="764" y="52"/>
                    <a:pt x="630" y="125"/>
                  </a:cubicBezTo>
                  <a:cubicBezTo>
                    <a:pt x="175" y="370"/>
                    <a:pt x="1" y="947"/>
                    <a:pt x="245" y="1419"/>
                  </a:cubicBezTo>
                  <a:cubicBezTo>
                    <a:pt x="333" y="1629"/>
                    <a:pt x="577" y="2188"/>
                    <a:pt x="857" y="2852"/>
                  </a:cubicBezTo>
                  <a:cubicBezTo>
                    <a:pt x="1242" y="3779"/>
                    <a:pt x="1731" y="4915"/>
                    <a:pt x="2133" y="5824"/>
                  </a:cubicBezTo>
                  <a:cubicBezTo>
                    <a:pt x="2658" y="6978"/>
                    <a:pt x="2902" y="7310"/>
                    <a:pt x="3829" y="8167"/>
                  </a:cubicBezTo>
                  <a:lnTo>
                    <a:pt x="5088" y="9303"/>
                  </a:lnTo>
                  <a:lnTo>
                    <a:pt x="5088" y="9408"/>
                  </a:lnTo>
                  <a:lnTo>
                    <a:pt x="4878" y="9408"/>
                  </a:lnTo>
                  <a:cubicBezTo>
                    <a:pt x="4686" y="9408"/>
                    <a:pt x="4528" y="9565"/>
                    <a:pt x="4528" y="9757"/>
                  </a:cubicBezTo>
                  <a:lnTo>
                    <a:pt x="4528" y="11838"/>
                  </a:lnTo>
                  <a:cubicBezTo>
                    <a:pt x="4528" y="12030"/>
                    <a:pt x="4686" y="12187"/>
                    <a:pt x="4878" y="12187"/>
                  </a:cubicBezTo>
                  <a:lnTo>
                    <a:pt x="13251" y="12187"/>
                  </a:lnTo>
                  <a:cubicBezTo>
                    <a:pt x="13444" y="12187"/>
                    <a:pt x="13601" y="12030"/>
                    <a:pt x="13601" y="11838"/>
                  </a:cubicBezTo>
                  <a:lnTo>
                    <a:pt x="13601" y="9757"/>
                  </a:lnTo>
                  <a:cubicBezTo>
                    <a:pt x="13601" y="9565"/>
                    <a:pt x="13444" y="9408"/>
                    <a:pt x="13251" y="9408"/>
                  </a:cubicBezTo>
                  <a:lnTo>
                    <a:pt x="13042" y="9408"/>
                  </a:lnTo>
                  <a:lnTo>
                    <a:pt x="13042" y="9303"/>
                  </a:lnTo>
                  <a:lnTo>
                    <a:pt x="14300" y="8167"/>
                  </a:lnTo>
                  <a:cubicBezTo>
                    <a:pt x="15227" y="7310"/>
                    <a:pt x="15472" y="6978"/>
                    <a:pt x="15996" y="5824"/>
                  </a:cubicBezTo>
                  <a:cubicBezTo>
                    <a:pt x="16416" y="4915"/>
                    <a:pt x="16888" y="3779"/>
                    <a:pt x="17272" y="2852"/>
                  </a:cubicBezTo>
                  <a:cubicBezTo>
                    <a:pt x="17552" y="2188"/>
                    <a:pt x="17797" y="1629"/>
                    <a:pt x="17884" y="1419"/>
                  </a:cubicBezTo>
                  <a:cubicBezTo>
                    <a:pt x="18129" y="947"/>
                    <a:pt x="17954" y="370"/>
                    <a:pt x="17499" y="125"/>
                  </a:cubicBezTo>
                  <a:cubicBezTo>
                    <a:pt x="17365" y="46"/>
                    <a:pt x="17205" y="1"/>
                    <a:pt x="170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11"/>
            <p:cNvSpPr/>
            <p:nvPr/>
          </p:nvSpPr>
          <p:spPr>
            <a:xfrm>
              <a:off x="4801737" y="2690523"/>
              <a:ext cx="233199" cy="199533"/>
            </a:xfrm>
            <a:custGeom>
              <a:rect b="b" l="l" r="r" t="t"/>
              <a:pathLst>
                <a:path extrusionOk="0" h="9080" w="10612">
                  <a:moveTo>
                    <a:pt x="4545" y="706"/>
                  </a:moveTo>
                  <a:cubicBezTo>
                    <a:pt x="7954" y="706"/>
                    <a:pt x="9667" y="4832"/>
                    <a:pt x="7255" y="7262"/>
                  </a:cubicBezTo>
                  <a:cubicBezTo>
                    <a:pt x="6475" y="8041"/>
                    <a:pt x="5515" y="8390"/>
                    <a:pt x="4573" y="8390"/>
                  </a:cubicBezTo>
                  <a:cubicBezTo>
                    <a:pt x="2598" y="8390"/>
                    <a:pt x="699" y="6859"/>
                    <a:pt x="699" y="4552"/>
                  </a:cubicBezTo>
                  <a:cubicBezTo>
                    <a:pt x="717" y="2437"/>
                    <a:pt x="2430" y="724"/>
                    <a:pt x="4545" y="724"/>
                  </a:cubicBezTo>
                  <a:lnTo>
                    <a:pt x="4545" y="706"/>
                  </a:lnTo>
                  <a:close/>
                  <a:moveTo>
                    <a:pt x="4572" y="0"/>
                  </a:moveTo>
                  <a:cubicBezTo>
                    <a:pt x="2241" y="0"/>
                    <a:pt x="0" y="1808"/>
                    <a:pt x="0" y="4552"/>
                  </a:cubicBezTo>
                  <a:cubicBezTo>
                    <a:pt x="18" y="7052"/>
                    <a:pt x="2046" y="9080"/>
                    <a:pt x="4545" y="9080"/>
                  </a:cubicBezTo>
                  <a:cubicBezTo>
                    <a:pt x="8584" y="9080"/>
                    <a:pt x="10611" y="4185"/>
                    <a:pt x="7744" y="1335"/>
                  </a:cubicBezTo>
                  <a:cubicBezTo>
                    <a:pt x="6823" y="414"/>
                    <a:pt x="5687" y="0"/>
                    <a:pt x="4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11"/>
            <p:cNvSpPr/>
            <p:nvPr/>
          </p:nvSpPr>
          <p:spPr>
            <a:xfrm>
              <a:off x="4847819" y="2736736"/>
              <a:ext cx="107590" cy="107216"/>
            </a:xfrm>
            <a:custGeom>
              <a:rect b="b" l="l" r="r" t="t"/>
              <a:pathLst>
                <a:path extrusionOk="0" h="4879" w="4896">
                  <a:moveTo>
                    <a:pt x="2973" y="683"/>
                  </a:moveTo>
                  <a:lnTo>
                    <a:pt x="2973" y="1557"/>
                  </a:lnTo>
                  <a:cubicBezTo>
                    <a:pt x="2973" y="1750"/>
                    <a:pt x="3130" y="1907"/>
                    <a:pt x="3322" y="1907"/>
                  </a:cubicBezTo>
                  <a:lnTo>
                    <a:pt x="4197" y="1907"/>
                  </a:lnTo>
                  <a:lnTo>
                    <a:pt x="4197" y="2956"/>
                  </a:lnTo>
                  <a:lnTo>
                    <a:pt x="3322" y="2956"/>
                  </a:lnTo>
                  <a:cubicBezTo>
                    <a:pt x="3130" y="2956"/>
                    <a:pt x="2973" y="3113"/>
                    <a:pt x="2973" y="3306"/>
                  </a:cubicBezTo>
                  <a:lnTo>
                    <a:pt x="2973" y="4180"/>
                  </a:lnTo>
                  <a:lnTo>
                    <a:pt x="1924" y="4180"/>
                  </a:lnTo>
                  <a:lnTo>
                    <a:pt x="1924" y="3306"/>
                  </a:lnTo>
                  <a:cubicBezTo>
                    <a:pt x="1924" y="3113"/>
                    <a:pt x="1767" y="2956"/>
                    <a:pt x="1574" y="2956"/>
                  </a:cubicBezTo>
                  <a:lnTo>
                    <a:pt x="700" y="2956"/>
                  </a:lnTo>
                  <a:lnTo>
                    <a:pt x="700" y="1907"/>
                  </a:lnTo>
                  <a:lnTo>
                    <a:pt x="1574" y="1907"/>
                  </a:lnTo>
                  <a:cubicBezTo>
                    <a:pt x="1767" y="1907"/>
                    <a:pt x="1924" y="1750"/>
                    <a:pt x="1924" y="1557"/>
                  </a:cubicBezTo>
                  <a:lnTo>
                    <a:pt x="1924" y="683"/>
                  </a:lnTo>
                  <a:close/>
                  <a:moveTo>
                    <a:pt x="3352" y="0"/>
                  </a:moveTo>
                  <a:cubicBezTo>
                    <a:pt x="3342" y="0"/>
                    <a:pt x="3332" y="1"/>
                    <a:pt x="3322" y="2"/>
                  </a:cubicBezTo>
                  <a:lnTo>
                    <a:pt x="1574" y="2"/>
                  </a:lnTo>
                  <a:cubicBezTo>
                    <a:pt x="1382" y="2"/>
                    <a:pt x="1225" y="141"/>
                    <a:pt x="1225" y="334"/>
                  </a:cubicBezTo>
                  <a:lnTo>
                    <a:pt x="1225" y="1208"/>
                  </a:lnTo>
                  <a:lnTo>
                    <a:pt x="351" y="1208"/>
                  </a:lnTo>
                  <a:cubicBezTo>
                    <a:pt x="158" y="1208"/>
                    <a:pt x="1" y="1365"/>
                    <a:pt x="1" y="1557"/>
                  </a:cubicBezTo>
                  <a:lnTo>
                    <a:pt x="1" y="3306"/>
                  </a:lnTo>
                  <a:cubicBezTo>
                    <a:pt x="1" y="3498"/>
                    <a:pt x="158" y="3655"/>
                    <a:pt x="351" y="3655"/>
                  </a:cubicBezTo>
                  <a:lnTo>
                    <a:pt x="1225" y="3655"/>
                  </a:lnTo>
                  <a:lnTo>
                    <a:pt x="1225" y="4529"/>
                  </a:lnTo>
                  <a:cubicBezTo>
                    <a:pt x="1225" y="4722"/>
                    <a:pt x="1382" y="4879"/>
                    <a:pt x="1574" y="4879"/>
                  </a:cubicBezTo>
                  <a:lnTo>
                    <a:pt x="3322" y="4879"/>
                  </a:lnTo>
                  <a:cubicBezTo>
                    <a:pt x="3515" y="4879"/>
                    <a:pt x="3672" y="4722"/>
                    <a:pt x="3672" y="4529"/>
                  </a:cubicBezTo>
                  <a:lnTo>
                    <a:pt x="3672" y="3655"/>
                  </a:lnTo>
                  <a:lnTo>
                    <a:pt x="4546" y="3655"/>
                  </a:lnTo>
                  <a:cubicBezTo>
                    <a:pt x="4738" y="3655"/>
                    <a:pt x="4896" y="3498"/>
                    <a:pt x="4896" y="3306"/>
                  </a:cubicBezTo>
                  <a:lnTo>
                    <a:pt x="4896" y="1557"/>
                  </a:lnTo>
                  <a:cubicBezTo>
                    <a:pt x="4896" y="1365"/>
                    <a:pt x="4738" y="1208"/>
                    <a:pt x="4546" y="1208"/>
                  </a:cubicBezTo>
                  <a:lnTo>
                    <a:pt x="3672" y="1208"/>
                  </a:lnTo>
                  <a:lnTo>
                    <a:pt x="3672" y="334"/>
                  </a:lnTo>
                  <a:cubicBezTo>
                    <a:pt x="3672" y="151"/>
                    <a:pt x="3530" y="0"/>
                    <a:pt x="3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5" name="Google Shape;3695;p111"/>
          <p:cNvGrpSpPr/>
          <p:nvPr/>
        </p:nvGrpSpPr>
        <p:grpSpPr>
          <a:xfrm>
            <a:off x="4109858" y="2629128"/>
            <a:ext cx="326248" cy="363612"/>
            <a:chOff x="4072233" y="2690655"/>
            <a:chExt cx="352281" cy="392627"/>
          </a:xfrm>
        </p:grpSpPr>
        <p:sp>
          <p:nvSpPr>
            <p:cNvPr id="3696" name="Google Shape;3696;p111"/>
            <p:cNvSpPr/>
            <p:nvPr/>
          </p:nvSpPr>
          <p:spPr>
            <a:xfrm>
              <a:off x="4072233" y="2690655"/>
              <a:ext cx="352281" cy="392627"/>
            </a:xfrm>
            <a:custGeom>
              <a:rect b="b" l="l" r="r" t="t"/>
              <a:pathLst>
                <a:path extrusionOk="0" h="17867" w="16031">
                  <a:moveTo>
                    <a:pt x="13950" y="718"/>
                  </a:moveTo>
                  <a:lnTo>
                    <a:pt x="13950" y="7186"/>
                  </a:lnTo>
                  <a:lnTo>
                    <a:pt x="6626" y="7186"/>
                  </a:lnTo>
                  <a:lnTo>
                    <a:pt x="6346" y="6329"/>
                  </a:lnTo>
                  <a:cubicBezTo>
                    <a:pt x="6136" y="5700"/>
                    <a:pt x="5699" y="5350"/>
                    <a:pt x="5122" y="5350"/>
                  </a:cubicBezTo>
                  <a:lnTo>
                    <a:pt x="2098" y="5350"/>
                  </a:lnTo>
                  <a:lnTo>
                    <a:pt x="2098" y="718"/>
                  </a:lnTo>
                  <a:close/>
                  <a:moveTo>
                    <a:pt x="5122" y="6049"/>
                  </a:moveTo>
                  <a:cubicBezTo>
                    <a:pt x="5297" y="6049"/>
                    <a:pt x="5542" y="6102"/>
                    <a:pt x="5682" y="6539"/>
                  </a:cubicBezTo>
                  <a:lnTo>
                    <a:pt x="6049" y="7623"/>
                  </a:lnTo>
                  <a:cubicBezTo>
                    <a:pt x="6101" y="7763"/>
                    <a:pt x="6224" y="7867"/>
                    <a:pt x="6381" y="7867"/>
                  </a:cubicBezTo>
                  <a:lnTo>
                    <a:pt x="14964" y="7867"/>
                  </a:lnTo>
                  <a:cubicBezTo>
                    <a:pt x="15174" y="7867"/>
                    <a:pt x="15349" y="8042"/>
                    <a:pt x="15349" y="8252"/>
                  </a:cubicBezTo>
                  <a:lnTo>
                    <a:pt x="15349" y="16783"/>
                  </a:lnTo>
                  <a:cubicBezTo>
                    <a:pt x="15349" y="16993"/>
                    <a:pt x="15174" y="17167"/>
                    <a:pt x="14964" y="17167"/>
                  </a:cubicBezTo>
                  <a:lnTo>
                    <a:pt x="1067" y="17167"/>
                  </a:lnTo>
                  <a:cubicBezTo>
                    <a:pt x="857" y="17167"/>
                    <a:pt x="699" y="16993"/>
                    <a:pt x="699" y="16783"/>
                  </a:cubicBezTo>
                  <a:lnTo>
                    <a:pt x="699" y="6434"/>
                  </a:lnTo>
                  <a:cubicBezTo>
                    <a:pt x="699" y="6224"/>
                    <a:pt x="857" y="6049"/>
                    <a:pt x="1067" y="6049"/>
                  </a:cubicBezTo>
                  <a:close/>
                  <a:moveTo>
                    <a:pt x="1748" y="1"/>
                  </a:moveTo>
                  <a:cubicBezTo>
                    <a:pt x="1556" y="1"/>
                    <a:pt x="1399" y="158"/>
                    <a:pt x="1399" y="350"/>
                  </a:cubicBezTo>
                  <a:lnTo>
                    <a:pt x="1399" y="5350"/>
                  </a:lnTo>
                  <a:lnTo>
                    <a:pt x="1067" y="5350"/>
                  </a:lnTo>
                  <a:cubicBezTo>
                    <a:pt x="472" y="5350"/>
                    <a:pt x="0" y="5840"/>
                    <a:pt x="0" y="6434"/>
                  </a:cubicBezTo>
                  <a:lnTo>
                    <a:pt x="0" y="16783"/>
                  </a:lnTo>
                  <a:cubicBezTo>
                    <a:pt x="0" y="17377"/>
                    <a:pt x="472" y="17849"/>
                    <a:pt x="1067" y="17867"/>
                  </a:cubicBezTo>
                  <a:lnTo>
                    <a:pt x="14964" y="17867"/>
                  </a:lnTo>
                  <a:cubicBezTo>
                    <a:pt x="15559" y="17849"/>
                    <a:pt x="16031" y="17377"/>
                    <a:pt x="16031" y="16783"/>
                  </a:cubicBezTo>
                  <a:lnTo>
                    <a:pt x="16031" y="8252"/>
                  </a:lnTo>
                  <a:cubicBezTo>
                    <a:pt x="16031" y="7658"/>
                    <a:pt x="15559" y="7168"/>
                    <a:pt x="14964" y="7168"/>
                  </a:cubicBezTo>
                  <a:lnTo>
                    <a:pt x="14650" y="7168"/>
                  </a:lnTo>
                  <a:lnTo>
                    <a:pt x="14650" y="350"/>
                  </a:lnTo>
                  <a:cubicBezTo>
                    <a:pt x="14650" y="158"/>
                    <a:pt x="14492" y="1"/>
                    <a:pt x="143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11"/>
            <p:cNvSpPr/>
            <p:nvPr/>
          </p:nvSpPr>
          <p:spPr>
            <a:xfrm>
              <a:off x="4194392" y="2911943"/>
              <a:ext cx="107568" cy="107568"/>
            </a:xfrm>
            <a:custGeom>
              <a:rect b="b" l="l" r="r" t="t"/>
              <a:pathLst>
                <a:path extrusionOk="0" h="4895" w="4895">
                  <a:moveTo>
                    <a:pt x="2990" y="699"/>
                  </a:moveTo>
                  <a:lnTo>
                    <a:pt x="2990" y="1573"/>
                  </a:lnTo>
                  <a:cubicBezTo>
                    <a:pt x="2990" y="1766"/>
                    <a:pt x="3147" y="1923"/>
                    <a:pt x="3339" y="1923"/>
                  </a:cubicBezTo>
                  <a:lnTo>
                    <a:pt x="4213" y="1923"/>
                  </a:lnTo>
                  <a:lnTo>
                    <a:pt x="4213" y="2954"/>
                  </a:lnTo>
                  <a:lnTo>
                    <a:pt x="3339" y="2954"/>
                  </a:lnTo>
                  <a:cubicBezTo>
                    <a:pt x="3147" y="2954"/>
                    <a:pt x="2990" y="3112"/>
                    <a:pt x="2990" y="3304"/>
                  </a:cubicBezTo>
                  <a:lnTo>
                    <a:pt x="2990" y="4178"/>
                  </a:lnTo>
                  <a:lnTo>
                    <a:pt x="1941" y="4178"/>
                  </a:lnTo>
                  <a:lnTo>
                    <a:pt x="1941" y="3304"/>
                  </a:lnTo>
                  <a:cubicBezTo>
                    <a:pt x="1941" y="3112"/>
                    <a:pt x="1783" y="2954"/>
                    <a:pt x="1591" y="2954"/>
                  </a:cubicBezTo>
                  <a:lnTo>
                    <a:pt x="717" y="2954"/>
                  </a:lnTo>
                  <a:lnTo>
                    <a:pt x="717" y="1923"/>
                  </a:lnTo>
                  <a:lnTo>
                    <a:pt x="1591" y="1923"/>
                  </a:lnTo>
                  <a:cubicBezTo>
                    <a:pt x="1783" y="1923"/>
                    <a:pt x="1941" y="1766"/>
                    <a:pt x="1941" y="1573"/>
                  </a:cubicBezTo>
                  <a:lnTo>
                    <a:pt x="1941" y="699"/>
                  </a:lnTo>
                  <a:close/>
                  <a:moveTo>
                    <a:pt x="1574" y="0"/>
                  </a:moveTo>
                  <a:cubicBezTo>
                    <a:pt x="1381" y="0"/>
                    <a:pt x="1224" y="157"/>
                    <a:pt x="1224" y="332"/>
                  </a:cubicBezTo>
                  <a:lnTo>
                    <a:pt x="1224" y="1206"/>
                  </a:lnTo>
                  <a:lnTo>
                    <a:pt x="350" y="1206"/>
                  </a:lnTo>
                  <a:cubicBezTo>
                    <a:pt x="158" y="1206"/>
                    <a:pt x="0" y="1364"/>
                    <a:pt x="0" y="1573"/>
                  </a:cubicBezTo>
                  <a:lnTo>
                    <a:pt x="0" y="3322"/>
                  </a:lnTo>
                  <a:cubicBezTo>
                    <a:pt x="0" y="3496"/>
                    <a:pt x="158" y="3654"/>
                    <a:pt x="350" y="3654"/>
                  </a:cubicBezTo>
                  <a:lnTo>
                    <a:pt x="367" y="3671"/>
                  </a:lnTo>
                  <a:lnTo>
                    <a:pt x="1241" y="3671"/>
                  </a:lnTo>
                  <a:lnTo>
                    <a:pt x="1241" y="4545"/>
                  </a:lnTo>
                  <a:cubicBezTo>
                    <a:pt x="1241" y="4720"/>
                    <a:pt x="1399" y="4877"/>
                    <a:pt x="1591" y="4895"/>
                  </a:cubicBezTo>
                  <a:lnTo>
                    <a:pt x="3339" y="4895"/>
                  </a:lnTo>
                  <a:cubicBezTo>
                    <a:pt x="3531" y="4895"/>
                    <a:pt x="3689" y="4738"/>
                    <a:pt x="3689" y="4545"/>
                  </a:cubicBezTo>
                  <a:lnTo>
                    <a:pt x="3689" y="3671"/>
                  </a:lnTo>
                  <a:lnTo>
                    <a:pt x="4563" y="3671"/>
                  </a:lnTo>
                  <a:cubicBezTo>
                    <a:pt x="4755" y="3654"/>
                    <a:pt x="4895" y="3496"/>
                    <a:pt x="4895" y="3322"/>
                  </a:cubicBezTo>
                  <a:lnTo>
                    <a:pt x="4895" y="1573"/>
                  </a:lnTo>
                  <a:cubicBezTo>
                    <a:pt x="4895" y="1381"/>
                    <a:pt x="4738" y="1224"/>
                    <a:pt x="4545" y="1206"/>
                  </a:cubicBezTo>
                  <a:lnTo>
                    <a:pt x="3671" y="1206"/>
                  </a:lnTo>
                  <a:lnTo>
                    <a:pt x="3671" y="332"/>
                  </a:lnTo>
                  <a:cubicBezTo>
                    <a:pt x="3671" y="157"/>
                    <a:pt x="3514" y="0"/>
                    <a:pt x="3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11"/>
            <p:cNvSpPr/>
            <p:nvPr/>
          </p:nvSpPr>
          <p:spPr>
            <a:xfrm>
              <a:off x="4102954" y="2881200"/>
              <a:ext cx="291213" cy="168658"/>
            </a:xfrm>
            <a:custGeom>
              <a:rect b="b" l="l" r="r" t="t"/>
              <a:pathLst>
                <a:path extrusionOk="0" h="7675" w="13252">
                  <a:moveTo>
                    <a:pt x="12552" y="700"/>
                  </a:moveTo>
                  <a:lnTo>
                    <a:pt x="12552" y="6976"/>
                  </a:lnTo>
                  <a:lnTo>
                    <a:pt x="700" y="6976"/>
                  </a:lnTo>
                  <a:lnTo>
                    <a:pt x="700" y="700"/>
                  </a:lnTo>
                  <a:close/>
                  <a:moveTo>
                    <a:pt x="350" y="1"/>
                  </a:moveTo>
                  <a:cubicBezTo>
                    <a:pt x="158" y="1"/>
                    <a:pt x="1" y="158"/>
                    <a:pt x="1" y="350"/>
                  </a:cubicBezTo>
                  <a:lnTo>
                    <a:pt x="1" y="7343"/>
                  </a:lnTo>
                  <a:cubicBezTo>
                    <a:pt x="1" y="7518"/>
                    <a:pt x="158" y="7675"/>
                    <a:pt x="350" y="7675"/>
                  </a:cubicBezTo>
                  <a:lnTo>
                    <a:pt x="12902" y="7675"/>
                  </a:lnTo>
                  <a:cubicBezTo>
                    <a:pt x="13094" y="7675"/>
                    <a:pt x="13252" y="7518"/>
                    <a:pt x="13252" y="7343"/>
                  </a:cubicBezTo>
                  <a:lnTo>
                    <a:pt x="13252" y="350"/>
                  </a:lnTo>
                  <a:cubicBezTo>
                    <a:pt x="13252" y="158"/>
                    <a:pt x="13094" y="1"/>
                    <a:pt x="129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11"/>
            <p:cNvSpPr/>
            <p:nvPr/>
          </p:nvSpPr>
          <p:spPr>
            <a:xfrm>
              <a:off x="4138686" y="2732539"/>
              <a:ext cx="219750" cy="15383"/>
            </a:xfrm>
            <a:custGeom>
              <a:rect b="b" l="l" r="r" t="t"/>
              <a:pathLst>
                <a:path extrusionOk="0" h="700" w="10000">
                  <a:moveTo>
                    <a:pt x="455" y="0"/>
                  </a:moveTo>
                  <a:cubicBezTo>
                    <a:pt x="0" y="0"/>
                    <a:pt x="0" y="700"/>
                    <a:pt x="455" y="700"/>
                  </a:cubicBezTo>
                  <a:lnTo>
                    <a:pt x="9528" y="700"/>
                  </a:lnTo>
                  <a:cubicBezTo>
                    <a:pt x="10000" y="700"/>
                    <a:pt x="10000" y="0"/>
                    <a:pt x="95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11"/>
            <p:cNvSpPr/>
            <p:nvPr/>
          </p:nvSpPr>
          <p:spPr>
            <a:xfrm>
              <a:off x="4138158" y="2770534"/>
              <a:ext cx="217596" cy="15448"/>
            </a:xfrm>
            <a:custGeom>
              <a:rect b="b" l="l" r="r" t="t"/>
              <a:pathLst>
                <a:path extrusionOk="0" h="703" w="9902">
                  <a:moveTo>
                    <a:pt x="447" y="1"/>
                  </a:moveTo>
                  <a:cubicBezTo>
                    <a:pt x="0" y="1"/>
                    <a:pt x="0" y="702"/>
                    <a:pt x="447" y="702"/>
                  </a:cubicBezTo>
                  <a:cubicBezTo>
                    <a:pt x="457" y="702"/>
                    <a:pt x="468" y="702"/>
                    <a:pt x="479" y="701"/>
                  </a:cubicBezTo>
                  <a:lnTo>
                    <a:pt x="9552" y="701"/>
                  </a:lnTo>
                  <a:cubicBezTo>
                    <a:pt x="9744" y="701"/>
                    <a:pt x="9901" y="544"/>
                    <a:pt x="9901" y="352"/>
                  </a:cubicBezTo>
                  <a:cubicBezTo>
                    <a:pt x="9901" y="159"/>
                    <a:pt x="9744" y="2"/>
                    <a:pt x="9552" y="2"/>
                  </a:cubicBezTo>
                  <a:lnTo>
                    <a:pt x="479" y="2"/>
                  </a:lnTo>
                  <a:cubicBezTo>
                    <a:pt x="468" y="1"/>
                    <a:pt x="457" y="1"/>
                    <a:pt x="4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11"/>
            <p:cNvSpPr/>
            <p:nvPr/>
          </p:nvSpPr>
          <p:spPr>
            <a:xfrm>
              <a:off x="4238188" y="2808221"/>
              <a:ext cx="120247" cy="15383"/>
            </a:xfrm>
            <a:custGeom>
              <a:rect b="b" l="l" r="r" t="t"/>
              <a:pathLst>
                <a:path extrusionOk="0" h="700" w="5472">
                  <a:moveTo>
                    <a:pt x="472" y="0"/>
                  </a:moveTo>
                  <a:cubicBezTo>
                    <a:pt x="0" y="0"/>
                    <a:pt x="0" y="699"/>
                    <a:pt x="472" y="699"/>
                  </a:cubicBezTo>
                  <a:lnTo>
                    <a:pt x="5000" y="699"/>
                  </a:lnTo>
                  <a:cubicBezTo>
                    <a:pt x="5472" y="699"/>
                    <a:pt x="5472" y="0"/>
                    <a:pt x="5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2" name="Google Shape;3702;p111"/>
          <p:cNvGrpSpPr/>
          <p:nvPr/>
        </p:nvGrpSpPr>
        <p:grpSpPr>
          <a:xfrm>
            <a:off x="3518925" y="2629128"/>
            <a:ext cx="310598" cy="364691"/>
            <a:chOff x="3434145" y="2690655"/>
            <a:chExt cx="335382" cy="393792"/>
          </a:xfrm>
        </p:grpSpPr>
        <p:sp>
          <p:nvSpPr>
            <p:cNvPr id="3703" name="Google Shape;3703;p111"/>
            <p:cNvSpPr/>
            <p:nvPr/>
          </p:nvSpPr>
          <p:spPr>
            <a:xfrm>
              <a:off x="3434145" y="2690655"/>
              <a:ext cx="122950" cy="393792"/>
            </a:xfrm>
            <a:custGeom>
              <a:rect b="b" l="l" r="r" t="t"/>
              <a:pathLst>
                <a:path extrusionOk="0" h="17920" w="5595">
                  <a:moveTo>
                    <a:pt x="4196" y="700"/>
                  </a:moveTo>
                  <a:lnTo>
                    <a:pt x="4196" y="2099"/>
                  </a:lnTo>
                  <a:lnTo>
                    <a:pt x="1417" y="2099"/>
                  </a:lnTo>
                  <a:lnTo>
                    <a:pt x="1417" y="700"/>
                  </a:lnTo>
                  <a:close/>
                  <a:moveTo>
                    <a:pt x="4895" y="2780"/>
                  </a:moveTo>
                  <a:lnTo>
                    <a:pt x="4895" y="3829"/>
                  </a:lnTo>
                  <a:lnTo>
                    <a:pt x="717" y="3829"/>
                  </a:lnTo>
                  <a:lnTo>
                    <a:pt x="717" y="2780"/>
                  </a:lnTo>
                  <a:close/>
                  <a:moveTo>
                    <a:pt x="4196" y="4528"/>
                  </a:moveTo>
                  <a:lnTo>
                    <a:pt x="4196" y="6347"/>
                  </a:lnTo>
                  <a:cubicBezTo>
                    <a:pt x="4000" y="6383"/>
                    <a:pt x="3800" y="6401"/>
                    <a:pt x="3601" y="6401"/>
                  </a:cubicBezTo>
                  <a:cubicBezTo>
                    <a:pt x="3322" y="6401"/>
                    <a:pt x="3045" y="6365"/>
                    <a:pt x="2780" y="6294"/>
                  </a:cubicBezTo>
                  <a:cubicBezTo>
                    <a:pt x="2483" y="6214"/>
                    <a:pt x="2185" y="6179"/>
                    <a:pt x="1887" y="6179"/>
                  </a:cubicBezTo>
                  <a:cubicBezTo>
                    <a:pt x="1730" y="6179"/>
                    <a:pt x="1574" y="6189"/>
                    <a:pt x="1417" y="6207"/>
                  </a:cubicBezTo>
                  <a:lnTo>
                    <a:pt x="1417" y="4528"/>
                  </a:lnTo>
                  <a:close/>
                  <a:moveTo>
                    <a:pt x="1855" y="6877"/>
                  </a:moveTo>
                  <a:cubicBezTo>
                    <a:pt x="2118" y="6877"/>
                    <a:pt x="2383" y="6909"/>
                    <a:pt x="2640" y="6976"/>
                  </a:cubicBezTo>
                  <a:cubicBezTo>
                    <a:pt x="2972" y="7063"/>
                    <a:pt x="3305" y="7098"/>
                    <a:pt x="3637" y="7098"/>
                  </a:cubicBezTo>
                  <a:cubicBezTo>
                    <a:pt x="3829" y="7098"/>
                    <a:pt x="4021" y="7081"/>
                    <a:pt x="4196" y="7063"/>
                  </a:cubicBezTo>
                  <a:lnTo>
                    <a:pt x="4196" y="15769"/>
                  </a:lnTo>
                  <a:cubicBezTo>
                    <a:pt x="4196" y="16538"/>
                    <a:pt x="3567" y="17167"/>
                    <a:pt x="2798" y="17167"/>
                  </a:cubicBezTo>
                  <a:lnTo>
                    <a:pt x="2798" y="17150"/>
                  </a:lnTo>
                  <a:cubicBezTo>
                    <a:pt x="2028" y="17150"/>
                    <a:pt x="1417" y="16538"/>
                    <a:pt x="1417" y="15769"/>
                  </a:cubicBezTo>
                  <a:lnTo>
                    <a:pt x="1417" y="6906"/>
                  </a:lnTo>
                  <a:cubicBezTo>
                    <a:pt x="1561" y="6887"/>
                    <a:pt x="1707" y="6877"/>
                    <a:pt x="1855" y="6877"/>
                  </a:cubicBezTo>
                  <a:close/>
                  <a:moveTo>
                    <a:pt x="1050" y="1"/>
                  </a:moveTo>
                  <a:cubicBezTo>
                    <a:pt x="857" y="1"/>
                    <a:pt x="700" y="158"/>
                    <a:pt x="700" y="350"/>
                  </a:cubicBezTo>
                  <a:lnTo>
                    <a:pt x="700" y="2099"/>
                  </a:lnTo>
                  <a:lnTo>
                    <a:pt x="350" y="2099"/>
                  </a:lnTo>
                  <a:cubicBezTo>
                    <a:pt x="158" y="2099"/>
                    <a:pt x="1" y="2256"/>
                    <a:pt x="1" y="2448"/>
                  </a:cubicBezTo>
                  <a:lnTo>
                    <a:pt x="1" y="4196"/>
                  </a:lnTo>
                  <a:cubicBezTo>
                    <a:pt x="1" y="4389"/>
                    <a:pt x="158" y="4546"/>
                    <a:pt x="350" y="4546"/>
                  </a:cubicBezTo>
                  <a:lnTo>
                    <a:pt x="700" y="4546"/>
                  </a:lnTo>
                  <a:lnTo>
                    <a:pt x="700" y="15769"/>
                  </a:lnTo>
                  <a:cubicBezTo>
                    <a:pt x="665" y="16940"/>
                    <a:pt x="1609" y="17919"/>
                    <a:pt x="2798" y="17919"/>
                  </a:cubicBezTo>
                  <a:cubicBezTo>
                    <a:pt x="3969" y="17919"/>
                    <a:pt x="4930" y="16940"/>
                    <a:pt x="4895" y="15769"/>
                  </a:cubicBezTo>
                  <a:lnTo>
                    <a:pt x="4895" y="4546"/>
                  </a:lnTo>
                  <a:lnTo>
                    <a:pt x="5245" y="4546"/>
                  </a:lnTo>
                  <a:cubicBezTo>
                    <a:pt x="5420" y="4528"/>
                    <a:pt x="5577" y="4371"/>
                    <a:pt x="5577" y="4179"/>
                  </a:cubicBezTo>
                  <a:lnTo>
                    <a:pt x="5595" y="2448"/>
                  </a:lnTo>
                  <a:cubicBezTo>
                    <a:pt x="5595" y="2256"/>
                    <a:pt x="5437" y="2099"/>
                    <a:pt x="5245" y="2099"/>
                  </a:cubicBezTo>
                  <a:lnTo>
                    <a:pt x="4895" y="2099"/>
                  </a:lnTo>
                  <a:lnTo>
                    <a:pt x="4895" y="350"/>
                  </a:lnTo>
                  <a:cubicBezTo>
                    <a:pt x="4895" y="158"/>
                    <a:pt x="4738" y="1"/>
                    <a:pt x="45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11"/>
            <p:cNvSpPr/>
            <p:nvPr/>
          </p:nvSpPr>
          <p:spPr>
            <a:xfrm>
              <a:off x="3532198" y="2744823"/>
              <a:ext cx="237330" cy="199137"/>
            </a:xfrm>
            <a:custGeom>
              <a:rect b="b" l="l" r="r" t="t"/>
              <a:pathLst>
                <a:path extrusionOk="0" h="9062" w="10800">
                  <a:moveTo>
                    <a:pt x="5641" y="662"/>
                  </a:moveTo>
                  <a:cubicBezTo>
                    <a:pt x="6256" y="662"/>
                    <a:pt x="6899" y="819"/>
                    <a:pt x="7531" y="1172"/>
                  </a:cubicBezTo>
                  <a:cubicBezTo>
                    <a:pt x="9052" y="2029"/>
                    <a:pt x="9821" y="3794"/>
                    <a:pt x="9384" y="5490"/>
                  </a:cubicBezTo>
                  <a:cubicBezTo>
                    <a:pt x="8929" y="7168"/>
                    <a:pt x="7408" y="8357"/>
                    <a:pt x="5660" y="8357"/>
                  </a:cubicBezTo>
                  <a:cubicBezTo>
                    <a:pt x="4961" y="8357"/>
                    <a:pt x="4262" y="8164"/>
                    <a:pt x="3667" y="7797"/>
                  </a:cubicBezTo>
                  <a:cubicBezTo>
                    <a:pt x="3615" y="7762"/>
                    <a:pt x="3545" y="7745"/>
                    <a:pt x="3475" y="7745"/>
                  </a:cubicBezTo>
                  <a:cubicBezTo>
                    <a:pt x="3458" y="7745"/>
                    <a:pt x="3423" y="7745"/>
                    <a:pt x="3388" y="7762"/>
                  </a:cubicBezTo>
                  <a:lnTo>
                    <a:pt x="2077" y="8112"/>
                  </a:lnTo>
                  <a:lnTo>
                    <a:pt x="2077" y="8112"/>
                  </a:lnTo>
                  <a:lnTo>
                    <a:pt x="2391" y="6923"/>
                  </a:lnTo>
                  <a:lnTo>
                    <a:pt x="2426" y="6801"/>
                  </a:lnTo>
                  <a:cubicBezTo>
                    <a:pt x="2461" y="6714"/>
                    <a:pt x="2444" y="6609"/>
                    <a:pt x="2391" y="6521"/>
                  </a:cubicBezTo>
                  <a:cubicBezTo>
                    <a:pt x="707" y="3767"/>
                    <a:pt x="2904" y="662"/>
                    <a:pt x="5641" y="662"/>
                  </a:cubicBezTo>
                  <a:close/>
                  <a:moveTo>
                    <a:pt x="5636" y="1"/>
                  </a:moveTo>
                  <a:cubicBezTo>
                    <a:pt x="2171" y="1"/>
                    <a:pt x="0" y="3749"/>
                    <a:pt x="1727" y="6766"/>
                  </a:cubicBezTo>
                  <a:cubicBezTo>
                    <a:pt x="1622" y="7168"/>
                    <a:pt x="1500" y="7570"/>
                    <a:pt x="1395" y="7972"/>
                  </a:cubicBezTo>
                  <a:cubicBezTo>
                    <a:pt x="1325" y="8217"/>
                    <a:pt x="1395" y="8462"/>
                    <a:pt x="1570" y="8636"/>
                  </a:cubicBezTo>
                  <a:cubicBezTo>
                    <a:pt x="1699" y="8752"/>
                    <a:pt x="1865" y="8821"/>
                    <a:pt x="2042" y="8821"/>
                  </a:cubicBezTo>
                  <a:cubicBezTo>
                    <a:pt x="2105" y="8821"/>
                    <a:pt x="2170" y="8812"/>
                    <a:pt x="2234" y="8794"/>
                  </a:cubicBezTo>
                  <a:lnTo>
                    <a:pt x="3440" y="8479"/>
                  </a:lnTo>
                  <a:cubicBezTo>
                    <a:pt x="4149" y="8877"/>
                    <a:pt x="4908" y="9062"/>
                    <a:pt x="5652" y="9062"/>
                  </a:cubicBezTo>
                  <a:cubicBezTo>
                    <a:pt x="7623" y="9062"/>
                    <a:pt x="9490" y="7763"/>
                    <a:pt x="10048" y="5682"/>
                  </a:cubicBezTo>
                  <a:cubicBezTo>
                    <a:pt x="10800" y="2815"/>
                    <a:pt x="8632" y="1"/>
                    <a:pt x="5660" y="1"/>
                  </a:cubicBezTo>
                  <a:cubicBezTo>
                    <a:pt x="5652" y="1"/>
                    <a:pt x="5644" y="1"/>
                    <a:pt x="56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11"/>
            <p:cNvSpPr/>
            <p:nvPr/>
          </p:nvSpPr>
          <p:spPr>
            <a:xfrm>
              <a:off x="3597024" y="2798332"/>
              <a:ext cx="126049" cy="91812"/>
            </a:xfrm>
            <a:custGeom>
              <a:rect b="b" l="l" r="r" t="t"/>
              <a:pathLst>
                <a:path extrusionOk="0" h="4178" w="5736">
                  <a:moveTo>
                    <a:pt x="4286" y="689"/>
                  </a:moveTo>
                  <a:cubicBezTo>
                    <a:pt x="4556" y="689"/>
                    <a:pt x="4782" y="1035"/>
                    <a:pt x="4528" y="1289"/>
                  </a:cubicBezTo>
                  <a:lnTo>
                    <a:pt x="2448" y="3387"/>
                  </a:lnTo>
                  <a:cubicBezTo>
                    <a:pt x="2378" y="3448"/>
                    <a:pt x="2286" y="3479"/>
                    <a:pt x="2195" y="3479"/>
                  </a:cubicBezTo>
                  <a:cubicBezTo>
                    <a:pt x="2103" y="3479"/>
                    <a:pt x="2011" y="3448"/>
                    <a:pt x="1941" y="3387"/>
                  </a:cubicBezTo>
                  <a:lnTo>
                    <a:pt x="892" y="2338"/>
                  </a:lnTo>
                  <a:cubicBezTo>
                    <a:pt x="840" y="2268"/>
                    <a:pt x="787" y="2181"/>
                    <a:pt x="805" y="2076"/>
                  </a:cubicBezTo>
                  <a:cubicBezTo>
                    <a:pt x="805" y="1988"/>
                    <a:pt x="840" y="1901"/>
                    <a:pt x="892" y="1831"/>
                  </a:cubicBezTo>
                  <a:cubicBezTo>
                    <a:pt x="962" y="1770"/>
                    <a:pt x="1054" y="1739"/>
                    <a:pt x="1146" y="1739"/>
                  </a:cubicBezTo>
                  <a:cubicBezTo>
                    <a:pt x="1238" y="1739"/>
                    <a:pt x="1329" y="1770"/>
                    <a:pt x="1399" y="1831"/>
                  </a:cubicBezTo>
                  <a:lnTo>
                    <a:pt x="1941" y="2391"/>
                  </a:lnTo>
                  <a:cubicBezTo>
                    <a:pt x="2011" y="2460"/>
                    <a:pt x="2103" y="2495"/>
                    <a:pt x="2192" y="2495"/>
                  </a:cubicBezTo>
                  <a:cubicBezTo>
                    <a:pt x="2282" y="2495"/>
                    <a:pt x="2369" y="2460"/>
                    <a:pt x="2431" y="2391"/>
                  </a:cubicBezTo>
                  <a:lnTo>
                    <a:pt x="4039" y="800"/>
                  </a:lnTo>
                  <a:cubicBezTo>
                    <a:pt x="4117" y="722"/>
                    <a:pt x="4204" y="689"/>
                    <a:pt x="4286" y="689"/>
                  </a:cubicBezTo>
                  <a:close/>
                  <a:moveTo>
                    <a:pt x="4247" y="1"/>
                  </a:moveTo>
                  <a:cubicBezTo>
                    <a:pt x="4014" y="1"/>
                    <a:pt x="3770" y="88"/>
                    <a:pt x="3549" y="293"/>
                  </a:cubicBezTo>
                  <a:lnTo>
                    <a:pt x="2186" y="1656"/>
                  </a:lnTo>
                  <a:lnTo>
                    <a:pt x="1889" y="1342"/>
                  </a:lnTo>
                  <a:cubicBezTo>
                    <a:pt x="1679" y="1141"/>
                    <a:pt x="1408" y="1040"/>
                    <a:pt x="1139" y="1040"/>
                  </a:cubicBezTo>
                  <a:cubicBezTo>
                    <a:pt x="870" y="1040"/>
                    <a:pt x="604" y="1141"/>
                    <a:pt x="403" y="1342"/>
                  </a:cubicBezTo>
                  <a:cubicBezTo>
                    <a:pt x="1" y="1761"/>
                    <a:pt x="1" y="2408"/>
                    <a:pt x="403" y="2828"/>
                  </a:cubicBezTo>
                  <a:lnTo>
                    <a:pt x="1452" y="3876"/>
                  </a:lnTo>
                  <a:cubicBezTo>
                    <a:pt x="1653" y="4077"/>
                    <a:pt x="1919" y="4178"/>
                    <a:pt x="2188" y="4178"/>
                  </a:cubicBezTo>
                  <a:cubicBezTo>
                    <a:pt x="2457" y="4178"/>
                    <a:pt x="2728" y="4077"/>
                    <a:pt x="2938" y="3876"/>
                  </a:cubicBezTo>
                  <a:lnTo>
                    <a:pt x="5018" y="1779"/>
                  </a:lnTo>
                  <a:cubicBezTo>
                    <a:pt x="5735" y="1021"/>
                    <a:pt x="5048" y="1"/>
                    <a:pt x="4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6" name="Google Shape;3706;p111"/>
          <p:cNvGrpSpPr/>
          <p:nvPr/>
        </p:nvGrpSpPr>
        <p:grpSpPr>
          <a:xfrm>
            <a:off x="2914478" y="2628965"/>
            <a:ext cx="298163" cy="363429"/>
            <a:chOff x="2781466" y="2690479"/>
            <a:chExt cx="321956" cy="392430"/>
          </a:xfrm>
        </p:grpSpPr>
        <p:sp>
          <p:nvSpPr>
            <p:cNvPr id="3707" name="Google Shape;3707;p111"/>
            <p:cNvSpPr/>
            <p:nvPr/>
          </p:nvSpPr>
          <p:spPr>
            <a:xfrm>
              <a:off x="2781466" y="2690479"/>
              <a:ext cx="321956" cy="392430"/>
            </a:xfrm>
            <a:custGeom>
              <a:rect b="b" l="l" r="r" t="t"/>
              <a:pathLst>
                <a:path extrusionOk="0" h="17858" w="14651">
                  <a:moveTo>
                    <a:pt x="10595" y="865"/>
                  </a:moveTo>
                  <a:lnTo>
                    <a:pt x="10664" y="953"/>
                  </a:lnTo>
                  <a:cubicBezTo>
                    <a:pt x="11888" y="2351"/>
                    <a:pt x="13951" y="4676"/>
                    <a:pt x="13951" y="6442"/>
                  </a:cubicBezTo>
                  <a:cubicBezTo>
                    <a:pt x="13968" y="7998"/>
                    <a:pt x="12902" y="9361"/>
                    <a:pt x="11381" y="9711"/>
                  </a:cubicBezTo>
                  <a:lnTo>
                    <a:pt x="11381" y="9728"/>
                  </a:lnTo>
                  <a:cubicBezTo>
                    <a:pt x="10647" y="7893"/>
                    <a:pt x="9196" y="6022"/>
                    <a:pt x="7867" y="4449"/>
                  </a:cubicBezTo>
                  <a:cubicBezTo>
                    <a:pt x="8567" y="3173"/>
                    <a:pt x="9686" y="1897"/>
                    <a:pt x="10525" y="953"/>
                  </a:cubicBezTo>
                  <a:lnTo>
                    <a:pt x="10595" y="865"/>
                  </a:lnTo>
                  <a:close/>
                  <a:moveTo>
                    <a:pt x="5927" y="3278"/>
                  </a:moveTo>
                  <a:lnTo>
                    <a:pt x="6172" y="3558"/>
                  </a:lnTo>
                  <a:cubicBezTo>
                    <a:pt x="8165" y="5813"/>
                    <a:pt x="11171" y="9221"/>
                    <a:pt x="11171" y="11931"/>
                  </a:cubicBezTo>
                  <a:cubicBezTo>
                    <a:pt x="11154" y="14816"/>
                    <a:pt x="8811" y="17158"/>
                    <a:pt x="5927" y="17158"/>
                  </a:cubicBezTo>
                  <a:cubicBezTo>
                    <a:pt x="3043" y="17158"/>
                    <a:pt x="718" y="14816"/>
                    <a:pt x="700" y="11931"/>
                  </a:cubicBezTo>
                  <a:cubicBezTo>
                    <a:pt x="700" y="9221"/>
                    <a:pt x="3707" y="5813"/>
                    <a:pt x="5700" y="3558"/>
                  </a:cubicBezTo>
                  <a:lnTo>
                    <a:pt x="5927" y="3278"/>
                  </a:lnTo>
                  <a:close/>
                  <a:moveTo>
                    <a:pt x="10577" y="0"/>
                  </a:moveTo>
                  <a:cubicBezTo>
                    <a:pt x="10481" y="0"/>
                    <a:pt x="10385" y="44"/>
                    <a:pt x="10315" y="131"/>
                  </a:cubicBezTo>
                  <a:lnTo>
                    <a:pt x="10000" y="498"/>
                  </a:lnTo>
                  <a:cubicBezTo>
                    <a:pt x="9179" y="1407"/>
                    <a:pt x="8112" y="2631"/>
                    <a:pt x="7378" y="3890"/>
                  </a:cubicBezTo>
                  <a:lnTo>
                    <a:pt x="6696" y="3103"/>
                  </a:lnTo>
                  <a:lnTo>
                    <a:pt x="6207" y="2544"/>
                  </a:lnTo>
                  <a:cubicBezTo>
                    <a:pt x="6137" y="2456"/>
                    <a:pt x="6036" y="2413"/>
                    <a:pt x="5938" y="2413"/>
                  </a:cubicBezTo>
                  <a:cubicBezTo>
                    <a:pt x="5840" y="2413"/>
                    <a:pt x="5743" y="2456"/>
                    <a:pt x="5682" y="2544"/>
                  </a:cubicBezTo>
                  <a:cubicBezTo>
                    <a:pt x="5525" y="2718"/>
                    <a:pt x="5350" y="2911"/>
                    <a:pt x="5175" y="3103"/>
                  </a:cubicBezTo>
                  <a:cubicBezTo>
                    <a:pt x="3113" y="5446"/>
                    <a:pt x="1" y="8959"/>
                    <a:pt x="1" y="11931"/>
                  </a:cubicBezTo>
                  <a:cubicBezTo>
                    <a:pt x="1" y="15218"/>
                    <a:pt x="2658" y="17857"/>
                    <a:pt x="5945" y="17857"/>
                  </a:cubicBezTo>
                  <a:cubicBezTo>
                    <a:pt x="9214" y="17857"/>
                    <a:pt x="11871" y="15218"/>
                    <a:pt x="11871" y="11931"/>
                  </a:cubicBezTo>
                  <a:cubicBezTo>
                    <a:pt x="11853" y="11407"/>
                    <a:pt x="11766" y="10882"/>
                    <a:pt x="11626" y="10393"/>
                  </a:cubicBezTo>
                  <a:cubicBezTo>
                    <a:pt x="13409" y="9921"/>
                    <a:pt x="14650" y="8312"/>
                    <a:pt x="14650" y="6459"/>
                  </a:cubicBezTo>
                  <a:cubicBezTo>
                    <a:pt x="14650" y="4432"/>
                    <a:pt x="12570" y="2072"/>
                    <a:pt x="11189" y="498"/>
                  </a:cubicBezTo>
                  <a:lnTo>
                    <a:pt x="11171" y="498"/>
                  </a:lnTo>
                  <a:cubicBezTo>
                    <a:pt x="11067" y="376"/>
                    <a:pt x="10962" y="236"/>
                    <a:pt x="10839" y="131"/>
                  </a:cubicBezTo>
                  <a:cubicBezTo>
                    <a:pt x="10769" y="44"/>
                    <a:pt x="10673" y="0"/>
                    <a:pt x="1057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11"/>
            <p:cNvSpPr/>
            <p:nvPr/>
          </p:nvSpPr>
          <p:spPr>
            <a:xfrm>
              <a:off x="2857917" y="2899263"/>
              <a:ext cx="107590" cy="107568"/>
            </a:xfrm>
            <a:custGeom>
              <a:rect b="b" l="l" r="r" t="t"/>
              <a:pathLst>
                <a:path extrusionOk="0" h="4895" w="4896">
                  <a:moveTo>
                    <a:pt x="2972" y="682"/>
                  </a:moveTo>
                  <a:lnTo>
                    <a:pt x="2972" y="1556"/>
                  </a:lnTo>
                  <a:cubicBezTo>
                    <a:pt x="2972" y="1766"/>
                    <a:pt x="3130" y="1906"/>
                    <a:pt x="3322" y="1906"/>
                  </a:cubicBezTo>
                  <a:lnTo>
                    <a:pt x="4196" y="1906"/>
                  </a:lnTo>
                  <a:lnTo>
                    <a:pt x="4196" y="2955"/>
                  </a:lnTo>
                  <a:lnTo>
                    <a:pt x="3322" y="2955"/>
                  </a:lnTo>
                  <a:cubicBezTo>
                    <a:pt x="3130" y="2955"/>
                    <a:pt x="2972" y="3112"/>
                    <a:pt x="2972" y="3304"/>
                  </a:cubicBezTo>
                  <a:lnTo>
                    <a:pt x="2972" y="4178"/>
                  </a:lnTo>
                  <a:lnTo>
                    <a:pt x="1924" y="4178"/>
                  </a:lnTo>
                  <a:lnTo>
                    <a:pt x="1924" y="3304"/>
                  </a:lnTo>
                  <a:cubicBezTo>
                    <a:pt x="1924" y="3112"/>
                    <a:pt x="1766" y="2955"/>
                    <a:pt x="1574" y="2955"/>
                  </a:cubicBezTo>
                  <a:lnTo>
                    <a:pt x="700" y="2955"/>
                  </a:lnTo>
                  <a:lnTo>
                    <a:pt x="700" y="1923"/>
                  </a:lnTo>
                  <a:lnTo>
                    <a:pt x="1574" y="1923"/>
                  </a:lnTo>
                  <a:cubicBezTo>
                    <a:pt x="1766" y="1923"/>
                    <a:pt x="1924" y="1766"/>
                    <a:pt x="1924" y="1574"/>
                  </a:cubicBezTo>
                  <a:lnTo>
                    <a:pt x="1924" y="1556"/>
                  </a:lnTo>
                  <a:lnTo>
                    <a:pt x="1924" y="682"/>
                  </a:lnTo>
                  <a:close/>
                  <a:moveTo>
                    <a:pt x="1574" y="0"/>
                  </a:moveTo>
                  <a:cubicBezTo>
                    <a:pt x="1382" y="0"/>
                    <a:pt x="1224" y="158"/>
                    <a:pt x="1224" y="350"/>
                  </a:cubicBezTo>
                  <a:lnTo>
                    <a:pt x="1224" y="1224"/>
                  </a:lnTo>
                  <a:lnTo>
                    <a:pt x="350" y="1224"/>
                  </a:lnTo>
                  <a:cubicBezTo>
                    <a:pt x="158" y="1224"/>
                    <a:pt x="1" y="1381"/>
                    <a:pt x="1" y="1574"/>
                  </a:cubicBezTo>
                  <a:lnTo>
                    <a:pt x="1" y="3322"/>
                  </a:lnTo>
                  <a:cubicBezTo>
                    <a:pt x="1" y="3514"/>
                    <a:pt x="158" y="3671"/>
                    <a:pt x="350" y="3671"/>
                  </a:cubicBezTo>
                  <a:lnTo>
                    <a:pt x="1224" y="3671"/>
                  </a:lnTo>
                  <a:lnTo>
                    <a:pt x="1224" y="4545"/>
                  </a:lnTo>
                  <a:cubicBezTo>
                    <a:pt x="1224" y="4738"/>
                    <a:pt x="1382" y="4895"/>
                    <a:pt x="1574" y="4895"/>
                  </a:cubicBezTo>
                  <a:lnTo>
                    <a:pt x="3322" y="4895"/>
                  </a:lnTo>
                  <a:cubicBezTo>
                    <a:pt x="3514" y="4895"/>
                    <a:pt x="3672" y="4738"/>
                    <a:pt x="3672" y="4545"/>
                  </a:cubicBezTo>
                  <a:lnTo>
                    <a:pt x="3672" y="3671"/>
                  </a:lnTo>
                  <a:lnTo>
                    <a:pt x="4546" y="3671"/>
                  </a:lnTo>
                  <a:cubicBezTo>
                    <a:pt x="4738" y="3671"/>
                    <a:pt x="4895" y="3514"/>
                    <a:pt x="4895" y="3322"/>
                  </a:cubicBezTo>
                  <a:lnTo>
                    <a:pt x="4895" y="1574"/>
                  </a:lnTo>
                  <a:cubicBezTo>
                    <a:pt x="4895" y="1381"/>
                    <a:pt x="4738" y="1224"/>
                    <a:pt x="4546" y="1224"/>
                  </a:cubicBezTo>
                  <a:lnTo>
                    <a:pt x="3672" y="1224"/>
                  </a:lnTo>
                  <a:lnTo>
                    <a:pt x="3672" y="350"/>
                  </a:lnTo>
                  <a:cubicBezTo>
                    <a:pt x="3672" y="158"/>
                    <a:pt x="3514" y="0"/>
                    <a:pt x="3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9" name="Google Shape;3709;p111"/>
          <p:cNvSpPr/>
          <p:nvPr/>
        </p:nvSpPr>
        <p:spPr>
          <a:xfrm>
            <a:off x="2338061" y="2629015"/>
            <a:ext cx="241209" cy="363553"/>
          </a:xfrm>
          <a:custGeom>
            <a:rect b="b" l="l" r="r" t="t"/>
            <a:pathLst>
              <a:path extrusionOk="0" h="17865" w="11853">
                <a:moveTo>
                  <a:pt x="8007" y="700"/>
                </a:moveTo>
                <a:cubicBezTo>
                  <a:pt x="8199" y="700"/>
                  <a:pt x="8356" y="857"/>
                  <a:pt x="8356" y="1050"/>
                </a:cubicBezTo>
                <a:lnTo>
                  <a:pt x="8356" y="2099"/>
                </a:lnTo>
                <a:lnTo>
                  <a:pt x="7482" y="2099"/>
                </a:lnTo>
                <a:lnTo>
                  <a:pt x="7482" y="1749"/>
                </a:lnTo>
                <a:cubicBezTo>
                  <a:pt x="7482" y="1513"/>
                  <a:pt x="7307" y="1395"/>
                  <a:pt x="7132" y="1395"/>
                </a:cubicBezTo>
                <a:cubicBezTo>
                  <a:pt x="6958" y="1395"/>
                  <a:pt x="6783" y="1513"/>
                  <a:pt x="6783" y="1749"/>
                </a:cubicBezTo>
                <a:lnTo>
                  <a:pt x="6783" y="2099"/>
                </a:lnTo>
                <a:lnTo>
                  <a:pt x="5751" y="2099"/>
                </a:lnTo>
                <a:lnTo>
                  <a:pt x="5751" y="1749"/>
                </a:lnTo>
                <a:cubicBezTo>
                  <a:pt x="5743" y="1513"/>
                  <a:pt x="5564" y="1395"/>
                  <a:pt x="5389" y="1395"/>
                </a:cubicBezTo>
                <a:cubicBezTo>
                  <a:pt x="5214" y="1395"/>
                  <a:pt x="5043" y="1513"/>
                  <a:pt x="5052" y="1749"/>
                </a:cubicBezTo>
                <a:lnTo>
                  <a:pt x="5052" y="2099"/>
                </a:lnTo>
                <a:lnTo>
                  <a:pt x="4003" y="2099"/>
                </a:lnTo>
                <a:lnTo>
                  <a:pt x="4003" y="1749"/>
                </a:lnTo>
                <a:cubicBezTo>
                  <a:pt x="3986" y="1530"/>
                  <a:pt x="3820" y="1421"/>
                  <a:pt x="3654" y="1421"/>
                </a:cubicBezTo>
                <a:cubicBezTo>
                  <a:pt x="3488" y="1421"/>
                  <a:pt x="3322" y="1530"/>
                  <a:pt x="3304" y="1749"/>
                </a:cubicBezTo>
                <a:lnTo>
                  <a:pt x="3304" y="2099"/>
                </a:lnTo>
                <a:lnTo>
                  <a:pt x="2255" y="2099"/>
                </a:lnTo>
                <a:lnTo>
                  <a:pt x="2255" y="1749"/>
                </a:lnTo>
                <a:cubicBezTo>
                  <a:pt x="2238" y="1530"/>
                  <a:pt x="2072" y="1421"/>
                  <a:pt x="1906" y="1421"/>
                </a:cubicBezTo>
                <a:cubicBezTo>
                  <a:pt x="1739" y="1421"/>
                  <a:pt x="1573" y="1530"/>
                  <a:pt x="1556" y="1749"/>
                </a:cubicBezTo>
                <a:lnTo>
                  <a:pt x="1556" y="2099"/>
                </a:lnTo>
                <a:lnTo>
                  <a:pt x="682" y="2099"/>
                </a:lnTo>
                <a:lnTo>
                  <a:pt x="682" y="1050"/>
                </a:lnTo>
                <a:cubicBezTo>
                  <a:pt x="682" y="857"/>
                  <a:pt x="839" y="700"/>
                  <a:pt x="1031" y="700"/>
                </a:cubicBezTo>
                <a:close/>
                <a:moveTo>
                  <a:pt x="5926" y="6137"/>
                </a:moveTo>
                <a:cubicBezTo>
                  <a:pt x="6119" y="6137"/>
                  <a:pt x="6276" y="6294"/>
                  <a:pt x="6276" y="6486"/>
                </a:cubicBezTo>
                <a:lnTo>
                  <a:pt x="6276" y="12080"/>
                </a:lnTo>
                <a:cubicBezTo>
                  <a:pt x="6276" y="12255"/>
                  <a:pt x="6119" y="12413"/>
                  <a:pt x="5926" y="12413"/>
                </a:cubicBezTo>
                <a:lnTo>
                  <a:pt x="1381" y="12413"/>
                </a:lnTo>
                <a:lnTo>
                  <a:pt x="1381" y="11032"/>
                </a:lnTo>
                <a:lnTo>
                  <a:pt x="4528" y="11032"/>
                </a:lnTo>
                <a:cubicBezTo>
                  <a:pt x="4539" y="11032"/>
                  <a:pt x="4550" y="11033"/>
                  <a:pt x="4560" y="11033"/>
                </a:cubicBezTo>
                <a:cubicBezTo>
                  <a:pt x="5019" y="11033"/>
                  <a:pt x="5024" y="10330"/>
                  <a:pt x="4575" y="10330"/>
                </a:cubicBezTo>
                <a:cubicBezTo>
                  <a:pt x="4560" y="10330"/>
                  <a:pt x="4544" y="10331"/>
                  <a:pt x="4528" y="10332"/>
                </a:cubicBezTo>
                <a:lnTo>
                  <a:pt x="1381" y="10332"/>
                </a:lnTo>
                <a:lnTo>
                  <a:pt x="1381" y="9633"/>
                </a:lnTo>
                <a:lnTo>
                  <a:pt x="2867" y="9633"/>
                </a:lnTo>
                <a:cubicBezTo>
                  <a:pt x="2878" y="9634"/>
                  <a:pt x="2889" y="9634"/>
                  <a:pt x="2900" y="9634"/>
                </a:cubicBezTo>
                <a:cubicBezTo>
                  <a:pt x="3363" y="9634"/>
                  <a:pt x="3363" y="8933"/>
                  <a:pt x="2900" y="8933"/>
                </a:cubicBezTo>
                <a:cubicBezTo>
                  <a:pt x="2889" y="8933"/>
                  <a:pt x="2878" y="8933"/>
                  <a:pt x="2867" y="8934"/>
                </a:cubicBezTo>
                <a:lnTo>
                  <a:pt x="1381" y="8934"/>
                </a:lnTo>
                <a:lnTo>
                  <a:pt x="1381" y="8235"/>
                </a:lnTo>
                <a:lnTo>
                  <a:pt x="4528" y="8235"/>
                </a:lnTo>
                <a:cubicBezTo>
                  <a:pt x="4539" y="8235"/>
                  <a:pt x="4550" y="8236"/>
                  <a:pt x="4561" y="8236"/>
                </a:cubicBezTo>
                <a:cubicBezTo>
                  <a:pt x="5024" y="8236"/>
                  <a:pt x="5024" y="7534"/>
                  <a:pt x="4561" y="7534"/>
                </a:cubicBezTo>
                <a:cubicBezTo>
                  <a:pt x="4550" y="7534"/>
                  <a:pt x="4539" y="7534"/>
                  <a:pt x="4528" y="7535"/>
                </a:cubicBezTo>
                <a:lnTo>
                  <a:pt x="1381" y="7535"/>
                </a:lnTo>
                <a:lnTo>
                  <a:pt x="1381" y="6137"/>
                </a:lnTo>
                <a:close/>
                <a:moveTo>
                  <a:pt x="7657" y="2798"/>
                </a:moveTo>
                <a:lnTo>
                  <a:pt x="7657" y="12692"/>
                </a:lnTo>
                <a:cubicBezTo>
                  <a:pt x="6783" y="12727"/>
                  <a:pt x="6084" y="13444"/>
                  <a:pt x="6084" y="14318"/>
                </a:cubicBezTo>
                <a:cubicBezTo>
                  <a:pt x="6101" y="14703"/>
                  <a:pt x="6206" y="15087"/>
                  <a:pt x="6416" y="15419"/>
                </a:cubicBezTo>
                <a:cubicBezTo>
                  <a:pt x="6468" y="15542"/>
                  <a:pt x="6521" y="15647"/>
                  <a:pt x="6573" y="15769"/>
                </a:cubicBezTo>
                <a:lnTo>
                  <a:pt x="1731" y="15769"/>
                </a:lnTo>
                <a:cubicBezTo>
                  <a:pt x="1538" y="15769"/>
                  <a:pt x="1381" y="15612"/>
                  <a:pt x="1381" y="15419"/>
                </a:cubicBezTo>
                <a:lnTo>
                  <a:pt x="1381" y="13112"/>
                </a:lnTo>
                <a:lnTo>
                  <a:pt x="5926" y="13112"/>
                </a:lnTo>
                <a:cubicBezTo>
                  <a:pt x="6503" y="13112"/>
                  <a:pt x="6958" y="12640"/>
                  <a:pt x="6975" y="12063"/>
                </a:cubicBezTo>
                <a:lnTo>
                  <a:pt x="6975" y="6486"/>
                </a:lnTo>
                <a:cubicBezTo>
                  <a:pt x="6958" y="5910"/>
                  <a:pt x="6503" y="5438"/>
                  <a:pt x="5926" y="5438"/>
                </a:cubicBezTo>
                <a:lnTo>
                  <a:pt x="1381" y="5438"/>
                </a:lnTo>
                <a:lnTo>
                  <a:pt x="1381" y="2798"/>
                </a:lnTo>
                <a:close/>
                <a:moveTo>
                  <a:pt x="10244" y="13392"/>
                </a:moveTo>
                <a:cubicBezTo>
                  <a:pt x="10734" y="13392"/>
                  <a:pt x="11153" y="13811"/>
                  <a:pt x="11153" y="14318"/>
                </a:cubicBezTo>
                <a:cubicBezTo>
                  <a:pt x="11153" y="14633"/>
                  <a:pt x="11066" y="14930"/>
                  <a:pt x="10908" y="15192"/>
                </a:cubicBezTo>
                <a:cubicBezTo>
                  <a:pt x="10629" y="15612"/>
                  <a:pt x="10506" y="16101"/>
                  <a:pt x="10524" y="16608"/>
                </a:cubicBezTo>
                <a:cubicBezTo>
                  <a:pt x="10541" y="16765"/>
                  <a:pt x="10489" y="16923"/>
                  <a:pt x="10384" y="17045"/>
                </a:cubicBezTo>
                <a:cubicBezTo>
                  <a:pt x="10311" y="17124"/>
                  <a:pt x="10218" y="17159"/>
                  <a:pt x="10126" y="17159"/>
                </a:cubicBezTo>
                <a:cubicBezTo>
                  <a:pt x="9934" y="17159"/>
                  <a:pt x="9748" y="17003"/>
                  <a:pt x="9772" y="16765"/>
                </a:cubicBezTo>
                <a:cubicBezTo>
                  <a:pt x="9816" y="16197"/>
                  <a:pt x="9392" y="15913"/>
                  <a:pt x="8968" y="15913"/>
                </a:cubicBezTo>
                <a:cubicBezTo>
                  <a:pt x="8544" y="15913"/>
                  <a:pt x="8120" y="16197"/>
                  <a:pt x="8164" y="16765"/>
                </a:cubicBezTo>
                <a:cubicBezTo>
                  <a:pt x="8181" y="16975"/>
                  <a:pt x="8024" y="17167"/>
                  <a:pt x="7814" y="17167"/>
                </a:cubicBezTo>
                <a:cubicBezTo>
                  <a:pt x="7709" y="17167"/>
                  <a:pt x="7622" y="17115"/>
                  <a:pt x="7552" y="17045"/>
                </a:cubicBezTo>
                <a:cubicBezTo>
                  <a:pt x="7447" y="16923"/>
                  <a:pt x="7412" y="16765"/>
                  <a:pt x="7412" y="16608"/>
                </a:cubicBezTo>
                <a:cubicBezTo>
                  <a:pt x="7430" y="16066"/>
                  <a:pt x="7290" y="15559"/>
                  <a:pt x="7028" y="15105"/>
                </a:cubicBezTo>
                <a:cubicBezTo>
                  <a:pt x="6870" y="14860"/>
                  <a:pt x="6783" y="14598"/>
                  <a:pt x="6783" y="14318"/>
                </a:cubicBezTo>
                <a:cubicBezTo>
                  <a:pt x="6783" y="13811"/>
                  <a:pt x="7202" y="13392"/>
                  <a:pt x="7709" y="13392"/>
                </a:cubicBezTo>
                <a:cubicBezTo>
                  <a:pt x="7867" y="13392"/>
                  <a:pt x="8041" y="13444"/>
                  <a:pt x="8164" y="13531"/>
                </a:cubicBezTo>
                <a:cubicBezTo>
                  <a:pt x="8409" y="13697"/>
                  <a:pt x="8688" y="13780"/>
                  <a:pt x="8968" y="13780"/>
                </a:cubicBezTo>
                <a:cubicBezTo>
                  <a:pt x="9248" y="13780"/>
                  <a:pt x="9527" y="13697"/>
                  <a:pt x="9772" y="13531"/>
                </a:cubicBezTo>
                <a:cubicBezTo>
                  <a:pt x="9912" y="13444"/>
                  <a:pt x="10069" y="13392"/>
                  <a:pt x="10244" y="13392"/>
                </a:cubicBezTo>
                <a:close/>
                <a:moveTo>
                  <a:pt x="1031" y="1"/>
                </a:moveTo>
                <a:cubicBezTo>
                  <a:pt x="455" y="1"/>
                  <a:pt x="0" y="473"/>
                  <a:pt x="0" y="1050"/>
                </a:cubicBezTo>
                <a:lnTo>
                  <a:pt x="0" y="2448"/>
                </a:lnTo>
                <a:cubicBezTo>
                  <a:pt x="0" y="2640"/>
                  <a:pt x="140" y="2798"/>
                  <a:pt x="350" y="2798"/>
                </a:cubicBezTo>
                <a:lnTo>
                  <a:pt x="682" y="2798"/>
                </a:lnTo>
                <a:lnTo>
                  <a:pt x="682" y="15419"/>
                </a:lnTo>
                <a:cubicBezTo>
                  <a:pt x="682" y="15996"/>
                  <a:pt x="1154" y="16468"/>
                  <a:pt x="1731" y="16468"/>
                </a:cubicBezTo>
                <a:lnTo>
                  <a:pt x="6713" y="16468"/>
                </a:lnTo>
                <a:lnTo>
                  <a:pt x="6713" y="16608"/>
                </a:lnTo>
                <a:cubicBezTo>
                  <a:pt x="6695" y="16940"/>
                  <a:pt x="6818" y="17272"/>
                  <a:pt x="7045" y="17535"/>
                </a:cubicBezTo>
                <a:cubicBezTo>
                  <a:pt x="7262" y="17763"/>
                  <a:pt x="7534" y="17864"/>
                  <a:pt x="7802" y="17864"/>
                </a:cubicBezTo>
                <a:cubicBezTo>
                  <a:pt x="8355" y="17864"/>
                  <a:pt x="8887" y="17431"/>
                  <a:pt x="8863" y="16783"/>
                </a:cubicBezTo>
                <a:cubicBezTo>
                  <a:pt x="8863" y="16678"/>
                  <a:pt x="8898" y="16626"/>
                  <a:pt x="8968" y="16626"/>
                </a:cubicBezTo>
                <a:cubicBezTo>
                  <a:pt x="9038" y="16626"/>
                  <a:pt x="9073" y="16678"/>
                  <a:pt x="9073" y="16783"/>
                </a:cubicBezTo>
                <a:cubicBezTo>
                  <a:pt x="9049" y="17431"/>
                  <a:pt x="9581" y="17864"/>
                  <a:pt x="10134" y="17864"/>
                </a:cubicBezTo>
                <a:cubicBezTo>
                  <a:pt x="10402" y="17864"/>
                  <a:pt x="10674" y="17763"/>
                  <a:pt x="10891" y="17535"/>
                </a:cubicBezTo>
                <a:cubicBezTo>
                  <a:pt x="11118" y="17272"/>
                  <a:pt x="11241" y="16940"/>
                  <a:pt x="11223" y="16608"/>
                </a:cubicBezTo>
                <a:cubicBezTo>
                  <a:pt x="11206" y="16224"/>
                  <a:pt x="11293" y="15856"/>
                  <a:pt x="11503" y="15542"/>
                </a:cubicBezTo>
                <a:cubicBezTo>
                  <a:pt x="11730" y="15175"/>
                  <a:pt x="11852" y="14755"/>
                  <a:pt x="11852" y="14318"/>
                </a:cubicBezTo>
                <a:cubicBezTo>
                  <a:pt x="11852" y="13426"/>
                  <a:pt x="11118" y="12710"/>
                  <a:pt x="10227" y="12710"/>
                </a:cubicBezTo>
                <a:lnTo>
                  <a:pt x="10244" y="12692"/>
                </a:lnTo>
                <a:cubicBezTo>
                  <a:pt x="9929" y="12692"/>
                  <a:pt x="9650" y="12780"/>
                  <a:pt x="9405" y="12954"/>
                </a:cubicBezTo>
                <a:cubicBezTo>
                  <a:pt x="9274" y="13042"/>
                  <a:pt x="9121" y="13086"/>
                  <a:pt x="8970" y="13086"/>
                </a:cubicBezTo>
                <a:cubicBezTo>
                  <a:pt x="8819" y="13086"/>
                  <a:pt x="8671" y="13042"/>
                  <a:pt x="8548" y="12954"/>
                </a:cubicBezTo>
                <a:cubicBezTo>
                  <a:pt x="8479" y="12920"/>
                  <a:pt x="8426" y="12885"/>
                  <a:pt x="8356" y="12850"/>
                </a:cubicBezTo>
                <a:lnTo>
                  <a:pt x="8356" y="2798"/>
                </a:lnTo>
                <a:lnTo>
                  <a:pt x="8706" y="2798"/>
                </a:lnTo>
                <a:cubicBezTo>
                  <a:pt x="8898" y="2798"/>
                  <a:pt x="9055" y="2640"/>
                  <a:pt x="9055" y="2448"/>
                </a:cubicBezTo>
                <a:lnTo>
                  <a:pt x="9055" y="1050"/>
                </a:lnTo>
                <a:cubicBezTo>
                  <a:pt x="9055" y="473"/>
                  <a:pt x="8583" y="1"/>
                  <a:pt x="80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10" name="Google Shape;3710;p111"/>
          <p:cNvGrpSpPr/>
          <p:nvPr/>
        </p:nvGrpSpPr>
        <p:grpSpPr>
          <a:xfrm>
            <a:off x="1711650" y="2629128"/>
            <a:ext cx="281435" cy="363266"/>
            <a:chOff x="1482655" y="2690655"/>
            <a:chExt cx="303892" cy="392254"/>
          </a:xfrm>
        </p:grpSpPr>
        <p:sp>
          <p:nvSpPr>
            <p:cNvPr id="3711" name="Google Shape;3711;p111"/>
            <p:cNvSpPr/>
            <p:nvPr/>
          </p:nvSpPr>
          <p:spPr>
            <a:xfrm>
              <a:off x="1486105" y="2690655"/>
              <a:ext cx="300442" cy="392254"/>
            </a:xfrm>
            <a:custGeom>
              <a:rect b="b" l="l" r="r" t="t"/>
              <a:pathLst>
                <a:path extrusionOk="0" h="17850" w="13672">
                  <a:moveTo>
                    <a:pt x="6836" y="700"/>
                  </a:moveTo>
                  <a:cubicBezTo>
                    <a:pt x="10227" y="700"/>
                    <a:pt x="12972" y="3445"/>
                    <a:pt x="12972" y="6836"/>
                  </a:cubicBezTo>
                  <a:cubicBezTo>
                    <a:pt x="12972" y="10000"/>
                    <a:pt x="9476" y="13986"/>
                    <a:pt x="7151" y="16608"/>
                  </a:cubicBezTo>
                  <a:lnTo>
                    <a:pt x="6836" y="16975"/>
                  </a:lnTo>
                  <a:lnTo>
                    <a:pt x="6521" y="16608"/>
                  </a:lnTo>
                  <a:cubicBezTo>
                    <a:pt x="4196" y="13986"/>
                    <a:pt x="683" y="10000"/>
                    <a:pt x="683" y="6836"/>
                  </a:cubicBezTo>
                  <a:cubicBezTo>
                    <a:pt x="683" y="3445"/>
                    <a:pt x="3445" y="700"/>
                    <a:pt x="6836" y="700"/>
                  </a:cubicBezTo>
                  <a:close/>
                  <a:moveTo>
                    <a:pt x="6836" y="1"/>
                  </a:moveTo>
                  <a:cubicBezTo>
                    <a:pt x="3060" y="1"/>
                    <a:pt x="1" y="3060"/>
                    <a:pt x="1" y="6836"/>
                  </a:cubicBezTo>
                  <a:cubicBezTo>
                    <a:pt x="1" y="10280"/>
                    <a:pt x="3602" y="14370"/>
                    <a:pt x="5997" y="17080"/>
                  </a:cubicBezTo>
                  <a:lnTo>
                    <a:pt x="6574" y="17744"/>
                  </a:lnTo>
                  <a:cubicBezTo>
                    <a:pt x="6626" y="17814"/>
                    <a:pt x="6731" y="17849"/>
                    <a:pt x="6836" y="17849"/>
                  </a:cubicBezTo>
                  <a:cubicBezTo>
                    <a:pt x="6923" y="17849"/>
                    <a:pt x="7028" y="17814"/>
                    <a:pt x="7098" y="17744"/>
                  </a:cubicBezTo>
                  <a:cubicBezTo>
                    <a:pt x="7273" y="17535"/>
                    <a:pt x="7465" y="17307"/>
                    <a:pt x="7675" y="17080"/>
                  </a:cubicBezTo>
                  <a:cubicBezTo>
                    <a:pt x="10053" y="14370"/>
                    <a:pt x="13671" y="10280"/>
                    <a:pt x="13671" y="6836"/>
                  </a:cubicBezTo>
                  <a:cubicBezTo>
                    <a:pt x="13671" y="3060"/>
                    <a:pt x="10612" y="1"/>
                    <a:pt x="68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11"/>
            <p:cNvSpPr/>
            <p:nvPr/>
          </p:nvSpPr>
          <p:spPr>
            <a:xfrm>
              <a:off x="1482655" y="2726012"/>
              <a:ext cx="268534" cy="230122"/>
            </a:xfrm>
            <a:custGeom>
              <a:rect b="b" l="l" r="r" t="t"/>
              <a:pathLst>
                <a:path extrusionOk="0" h="10472" w="12220">
                  <a:moveTo>
                    <a:pt x="6959" y="685"/>
                  </a:moveTo>
                  <a:cubicBezTo>
                    <a:pt x="9290" y="685"/>
                    <a:pt x="11521" y="2496"/>
                    <a:pt x="11521" y="5227"/>
                  </a:cubicBezTo>
                  <a:cubicBezTo>
                    <a:pt x="11521" y="7727"/>
                    <a:pt x="9493" y="9755"/>
                    <a:pt x="6993" y="9772"/>
                  </a:cubicBezTo>
                  <a:cubicBezTo>
                    <a:pt x="2955" y="9772"/>
                    <a:pt x="927" y="4877"/>
                    <a:pt x="3776" y="2028"/>
                  </a:cubicBezTo>
                  <a:cubicBezTo>
                    <a:pt x="4705" y="1100"/>
                    <a:pt x="5843" y="685"/>
                    <a:pt x="6959" y="685"/>
                  </a:cubicBezTo>
                  <a:close/>
                  <a:moveTo>
                    <a:pt x="6993" y="0"/>
                  </a:moveTo>
                  <a:cubicBezTo>
                    <a:pt x="2325" y="0"/>
                    <a:pt x="0" y="5647"/>
                    <a:pt x="3287" y="8933"/>
                  </a:cubicBezTo>
                  <a:cubicBezTo>
                    <a:pt x="4355" y="9996"/>
                    <a:pt x="5666" y="10472"/>
                    <a:pt x="6951" y="10472"/>
                  </a:cubicBezTo>
                  <a:cubicBezTo>
                    <a:pt x="9642" y="10472"/>
                    <a:pt x="12220" y="8386"/>
                    <a:pt x="12220" y="5227"/>
                  </a:cubicBezTo>
                  <a:cubicBezTo>
                    <a:pt x="12202" y="2343"/>
                    <a:pt x="9877" y="18"/>
                    <a:pt x="699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11"/>
            <p:cNvSpPr/>
            <p:nvPr/>
          </p:nvSpPr>
          <p:spPr>
            <a:xfrm>
              <a:off x="1543680" y="2758557"/>
              <a:ext cx="104183" cy="91438"/>
            </a:xfrm>
            <a:custGeom>
              <a:rect b="b" l="l" r="r" t="t"/>
              <a:pathLst>
                <a:path extrusionOk="0" h="4161" w="4741">
                  <a:moveTo>
                    <a:pt x="3405" y="704"/>
                  </a:moveTo>
                  <a:cubicBezTo>
                    <a:pt x="3539" y="704"/>
                    <a:pt x="3674" y="757"/>
                    <a:pt x="3779" y="862"/>
                  </a:cubicBezTo>
                  <a:cubicBezTo>
                    <a:pt x="3971" y="1054"/>
                    <a:pt x="3971" y="1386"/>
                    <a:pt x="3779" y="1596"/>
                  </a:cubicBezTo>
                  <a:lnTo>
                    <a:pt x="3167" y="2208"/>
                  </a:lnTo>
                  <a:lnTo>
                    <a:pt x="2415" y="1473"/>
                  </a:lnTo>
                  <a:lnTo>
                    <a:pt x="3045" y="862"/>
                  </a:lnTo>
                  <a:cubicBezTo>
                    <a:pt x="3141" y="757"/>
                    <a:pt x="3272" y="704"/>
                    <a:pt x="3405" y="704"/>
                  </a:cubicBezTo>
                  <a:close/>
                  <a:moveTo>
                    <a:pt x="1943" y="1963"/>
                  </a:moveTo>
                  <a:lnTo>
                    <a:pt x="2678" y="2697"/>
                  </a:lnTo>
                  <a:lnTo>
                    <a:pt x="2066" y="3326"/>
                  </a:lnTo>
                  <a:cubicBezTo>
                    <a:pt x="1950" y="3439"/>
                    <a:pt x="1822" y="3486"/>
                    <a:pt x="1699" y="3486"/>
                  </a:cubicBezTo>
                  <a:cubicBezTo>
                    <a:pt x="1287" y="3486"/>
                    <a:pt x="937" y="2952"/>
                    <a:pt x="1314" y="2575"/>
                  </a:cubicBezTo>
                  <a:lnTo>
                    <a:pt x="1943" y="1963"/>
                  </a:lnTo>
                  <a:close/>
                  <a:moveTo>
                    <a:pt x="3410" y="1"/>
                  </a:moveTo>
                  <a:cubicBezTo>
                    <a:pt x="3097" y="1"/>
                    <a:pt x="2782" y="119"/>
                    <a:pt x="2538" y="355"/>
                  </a:cubicBezTo>
                  <a:lnTo>
                    <a:pt x="825" y="2085"/>
                  </a:lnTo>
                  <a:cubicBezTo>
                    <a:pt x="1" y="2977"/>
                    <a:pt x="795" y="4161"/>
                    <a:pt x="1722" y="4161"/>
                  </a:cubicBezTo>
                  <a:cubicBezTo>
                    <a:pt x="1995" y="4161"/>
                    <a:pt x="2280" y="4058"/>
                    <a:pt x="2538" y="3816"/>
                  </a:cubicBezTo>
                  <a:lnTo>
                    <a:pt x="4268" y="2085"/>
                  </a:lnTo>
                  <a:cubicBezTo>
                    <a:pt x="4740" y="1613"/>
                    <a:pt x="4740" y="844"/>
                    <a:pt x="4268" y="355"/>
                  </a:cubicBezTo>
                  <a:cubicBezTo>
                    <a:pt x="4032" y="119"/>
                    <a:pt x="3722" y="1"/>
                    <a:pt x="3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11"/>
            <p:cNvSpPr/>
            <p:nvPr/>
          </p:nvSpPr>
          <p:spPr>
            <a:xfrm>
              <a:off x="1587916" y="2804617"/>
              <a:ext cx="142530" cy="118885"/>
            </a:xfrm>
            <a:custGeom>
              <a:rect b="b" l="l" r="r" t="t"/>
              <a:pathLst>
                <a:path extrusionOk="0" h="5410" w="6486">
                  <a:moveTo>
                    <a:pt x="4031" y="684"/>
                  </a:moveTo>
                  <a:cubicBezTo>
                    <a:pt x="4234" y="684"/>
                    <a:pt x="4441" y="735"/>
                    <a:pt x="4633" y="846"/>
                  </a:cubicBezTo>
                  <a:cubicBezTo>
                    <a:pt x="5332" y="1248"/>
                    <a:pt x="5454" y="2209"/>
                    <a:pt x="4895" y="2786"/>
                  </a:cubicBezTo>
                  <a:lnTo>
                    <a:pt x="4895" y="2769"/>
                  </a:lnTo>
                  <a:cubicBezTo>
                    <a:pt x="4738" y="2926"/>
                    <a:pt x="4545" y="3031"/>
                    <a:pt x="4336" y="3083"/>
                  </a:cubicBezTo>
                  <a:cubicBezTo>
                    <a:pt x="4283" y="2839"/>
                    <a:pt x="4178" y="2611"/>
                    <a:pt x="4039" y="2402"/>
                  </a:cubicBezTo>
                  <a:lnTo>
                    <a:pt x="4283" y="2157"/>
                  </a:lnTo>
                  <a:cubicBezTo>
                    <a:pt x="4549" y="1905"/>
                    <a:pt x="4311" y="1542"/>
                    <a:pt x="4035" y="1542"/>
                  </a:cubicBezTo>
                  <a:cubicBezTo>
                    <a:pt x="3948" y="1542"/>
                    <a:pt x="3856" y="1579"/>
                    <a:pt x="3776" y="1668"/>
                  </a:cubicBezTo>
                  <a:lnTo>
                    <a:pt x="3549" y="1912"/>
                  </a:lnTo>
                  <a:cubicBezTo>
                    <a:pt x="3322" y="1755"/>
                    <a:pt x="3095" y="1668"/>
                    <a:pt x="2850" y="1598"/>
                  </a:cubicBezTo>
                  <a:cubicBezTo>
                    <a:pt x="2989" y="1040"/>
                    <a:pt x="3496" y="684"/>
                    <a:pt x="4031" y="684"/>
                  </a:cubicBezTo>
                  <a:close/>
                  <a:moveTo>
                    <a:pt x="2465" y="2262"/>
                  </a:moveTo>
                  <a:cubicBezTo>
                    <a:pt x="2826" y="2262"/>
                    <a:pt x="3190" y="2418"/>
                    <a:pt x="3444" y="2751"/>
                  </a:cubicBezTo>
                  <a:cubicBezTo>
                    <a:pt x="4039" y="3555"/>
                    <a:pt x="3462" y="4709"/>
                    <a:pt x="2465" y="4709"/>
                  </a:cubicBezTo>
                  <a:cubicBezTo>
                    <a:pt x="1923" y="4692"/>
                    <a:pt x="1451" y="4342"/>
                    <a:pt x="1294" y="3835"/>
                  </a:cubicBezTo>
                  <a:lnTo>
                    <a:pt x="2465" y="3835"/>
                  </a:lnTo>
                  <a:cubicBezTo>
                    <a:pt x="2476" y="3836"/>
                    <a:pt x="2486" y="3836"/>
                    <a:pt x="2496" y="3836"/>
                  </a:cubicBezTo>
                  <a:cubicBezTo>
                    <a:pt x="2939" y="3836"/>
                    <a:pt x="2944" y="3133"/>
                    <a:pt x="2511" y="3133"/>
                  </a:cubicBezTo>
                  <a:cubicBezTo>
                    <a:pt x="2496" y="3133"/>
                    <a:pt x="2481" y="3134"/>
                    <a:pt x="2465" y="3136"/>
                  </a:cubicBezTo>
                  <a:lnTo>
                    <a:pt x="1294" y="3136"/>
                  </a:lnTo>
                  <a:cubicBezTo>
                    <a:pt x="1458" y="2573"/>
                    <a:pt x="1957" y="2262"/>
                    <a:pt x="2465" y="2262"/>
                  </a:cubicBezTo>
                  <a:close/>
                  <a:moveTo>
                    <a:pt x="4033" y="1"/>
                  </a:moveTo>
                  <a:cubicBezTo>
                    <a:pt x="3155" y="1"/>
                    <a:pt x="2303" y="601"/>
                    <a:pt x="2133" y="1598"/>
                  </a:cubicBezTo>
                  <a:cubicBezTo>
                    <a:pt x="595" y="1860"/>
                    <a:pt x="0" y="3748"/>
                    <a:pt x="1102" y="4849"/>
                  </a:cubicBezTo>
                  <a:cubicBezTo>
                    <a:pt x="1487" y="5234"/>
                    <a:pt x="1967" y="5410"/>
                    <a:pt x="2442" y="5410"/>
                  </a:cubicBezTo>
                  <a:cubicBezTo>
                    <a:pt x="3324" y="5410"/>
                    <a:pt x="4183" y="4801"/>
                    <a:pt x="4353" y="3800"/>
                  </a:cubicBezTo>
                  <a:cubicBezTo>
                    <a:pt x="5892" y="3538"/>
                    <a:pt x="6486" y="1668"/>
                    <a:pt x="5385" y="566"/>
                  </a:cubicBezTo>
                  <a:cubicBezTo>
                    <a:pt x="4997" y="178"/>
                    <a:pt x="4511" y="1"/>
                    <a:pt x="40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5" name="Google Shape;3715;p111"/>
          <p:cNvGrpSpPr/>
          <p:nvPr/>
        </p:nvGrpSpPr>
        <p:grpSpPr>
          <a:xfrm>
            <a:off x="7133841" y="2064895"/>
            <a:ext cx="326614" cy="363246"/>
            <a:chOff x="7337520" y="2081398"/>
            <a:chExt cx="352677" cy="392232"/>
          </a:xfrm>
        </p:grpSpPr>
        <p:sp>
          <p:nvSpPr>
            <p:cNvPr id="3716" name="Google Shape;3716;p111"/>
            <p:cNvSpPr/>
            <p:nvPr/>
          </p:nvSpPr>
          <p:spPr>
            <a:xfrm>
              <a:off x="7337520" y="2081398"/>
              <a:ext cx="352677" cy="392232"/>
            </a:xfrm>
            <a:custGeom>
              <a:rect b="b" l="l" r="r" t="t"/>
              <a:pathLst>
                <a:path extrusionOk="0" h="17849" w="16049">
                  <a:moveTo>
                    <a:pt x="15000" y="700"/>
                  </a:moveTo>
                  <a:cubicBezTo>
                    <a:pt x="15192" y="700"/>
                    <a:pt x="15349" y="857"/>
                    <a:pt x="15349" y="1049"/>
                  </a:cubicBezTo>
                  <a:lnTo>
                    <a:pt x="15349" y="16817"/>
                  </a:lnTo>
                  <a:cubicBezTo>
                    <a:pt x="15349" y="17010"/>
                    <a:pt x="15192" y="17167"/>
                    <a:pt x="15000" y="17167"/>
                  </a:cubicBezTo>
                  <a:lnTo>
                    <a:pt x="1049" y="17167"/>
                  </a:lnTo>
                  <a:cubicBezTo>
                    <a:pt x="857" y="17167"/>
                    <a:pt x="700" y="17010"/>
                    <a:pt x="700" y="16817"/>
                  </a:cubicBezTo>
                  <a:lnTo>
                    <a:pt x="700" y="1049"/>
                  </a:lnTo>
                  <a:cubicBezTo>
                    <a:pt x="700" y="857"/>
                    <a:pt x="857" y="700"/>
                    <a:pt x="1049" y="700"/>
                  </a:cubicBezTo>
                  <a:close/>
                  <a:moveTo>
                    <a:pt x="1049" y="0"/>
                  </a:moveTo>
                  <a:cubicBezTo>
                    <a:pt x="473" y="0"/>
                    <a:pt x="1" y="472"/>
                    <a:pt x="1" y="1049"/>
                  </a:cubicBezTo>
                  <a:lnTo>
                    <a:pt x="1" y="16817"/>
                  </a:lnTo>
                  <a:cubicBezTo>
                    <a:pt x="1" y="17394"/>
                    <a:pt x="473" y="17849"/>
                    <a:pt x="1049" y="17849"/>
                  </a:cubicBezTo>
                  <a:lnTo>
                    <a:pt x="15000" y="17849"/>
                  </a:lnTo>
                  <a:cubicBezTo>
                    <a:pt x="15576" y="17849"/>
                    <a:pt x="16031" y="17394"/>
                    <a:pt x="16048" y="16817"/>
                  </a:cubicBezTo>
                  <a:lnTo>
                    <a:pt x="16048" y="1049"/>
                  </a:lnTo>
                  <a:cubicBezTo>
                    <a:pt x="16031" y="472"/>
                    <a:pt x="15576" y="0"/>
                    <a:pt x="150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11"/>
            <p:cNvSpPr/>
            <p:nvPr/>
          </p:nvSpPr>
          <p:spPr>
            <a:xfrm>
              <a:off x="7368264" y="2112119"/>
              <a:ext cx="291191" cy="331163"/>
            </a:xfrm>
            <a:custGeom>
              <a:rect b="b" l="l" r="r" t="t"/>
              <a:pathLst>
                <a:path extrusionOk="0" h="15070" w="13251">
                  <a:moveTo>
                    <a:pt x="12552" y="700"/>
                  </a:moveTo>
                  <a:lnTo>
                    <a:pt x="12552" y="14371"/>
                  </a:lnTo>
                  <a:lnTo>
                    <a:pt x="699" y="14371"/>
                  </a:lnTo>
                  <a:lnTo>
                    <a:pt x="699" y="700"/>
                  </a:lnTo>
                  <a:close/>
                  <a:moveTo>
                    <a:pt x="350" y="1"/>
                  </a:moveTo>
                  <a:cubicBezTo>
                    <a:pt x="157" y="1"/>
                    <a:pt x="0" y="158"/>
                    <a:pt x="0" y="351"/>
                  </a:cubicBezTo>
                  <a:lnTo>
                    <a:pt x="0" y="14720"/>
                  </a:lnTo>
                  <a:cubicBezTo>
                    <a:pt x="0" y="14913"/>
                    <a:pt x="157" y="15070"/>
                    <a:pt x="350" y="15070"/>
                  </a:cubicBezTo>
                  <a:lnTo>
                    <a:pt x="12901" y="15070"/>
                  </a:lnTo>
                  <a:cubicBezTo>
                    <a:pt x="13094" y="15070"/>
                    <a:pt x="13251" y="14913"/>
                    <a:pt x="13251" y="14720"/>
                  </a:cubicBezTo>
                  <a:lnTo>
                    <a:pt x="13251" y="351"/>
                  </a:lnTo>
                  <a:cubicBezTo>
                    <a:pt x="13251" y="158"/>
                    <a:pt x="13094" y="1"/>
                    <a:pt x="129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11"/>
            <p:cNvSpPr/>
            <p:nvPr/>
          </p:nvSpPr>
          <p:spPr>
            <a:xfrm>
              <a:off x="7389381" y="2170484"/>
              <a:ext cx="110930" cy="91877"/>
            </a:xfrm>
            <a:custGeom>
              <a:rect b="b" l="l" r="r" t="t"/>
              <a:pathLst>
                <a:path extrusionOk="0" h="4181" w="5048">
                  <a:moveTo>
                    <a:pt x="3383" y="684"/>
                  </a:moveTo>
                  <a:cubicBezTo>
                    <a:pt x="3519" y="684"/>
                    <a:pt x="3654" y="736"/>
                    <a:pt x="3759" y="841"/>
                  </a:cubicBezTo>
                  <a:cubicBezTo>
                    <a:pt x="3969" y="1051"/>
                    <a:pt x="3969" y="1383"/>
                    <a:pt x="3759" y="1593"/>
                  </a:cubicBezTo>
                  <a:lnTo>
                    <a:pt x="3147" y="2205"/>
                  </a:lnTo>
                  <a:lnTo>
                    <a:pt x="2395" y="1471"/>
                  </a:lnTo>
                  <a:lnTo>
                    <a:pt x="3007" y="841"/>
                  </a:lnTo>
                  <a:cubicBezTo>
                    <a:pt x="3112" y="736"/>
                    <a:pt x="3248" y="684"/>
                    <a:pt x="3383" y="684"/>
                  </a:cubicBezTo>
                  <a:close/>
                  <a:moveTo>
                    <a:pt x="1906" y="1977"/>
                  </a:moveTo>
                  <a:lnTo>
                    <a:pt x="2640" y="2712"/>
                  </a:lnTo>
                  <a:lnTo>
                    <a:pt x="2028" y="3341"/>
                  </a:lnTo>
                  <a:cubicBezTo>
                    <a:pt x="1911" y="3455"/>
                    <a:pt x="1781" y="3502"/>
                    <a:pt x="1657" y="3502"/>
                  </a:cubicBezTo>
                  <a:cubicBezTo>
                    <a:pt x="1247" y="3502"/>
                    <a:pt x="901" y="2979"/>
                    <a:pt x="1277" y="2589"/>
                  </a:cubicBezTo>
                  <a:lnTo>
                    <a:pt x="1906" y="1977"/>
                  </a:lnTo>
                  <a:close/>
                  <a:moveTo>
                    <a:pt x="3354" y="1"/>
                  </a:moveTo>
                  <a:cubicBezTo>
                    <a:pt x="3042" y="1"/>
                    <a:pt x="2750" y="137"/>
                    <a:pt x="2535" y="352"/>
                  </a:cubicBezTo>
                  <a:lnTo>
                    <a:pt x="787" y="2082"/>
                  </a:lnTo>
                  <a:cubicBezTo>
                    <a:pt x="1" y="2869"/>
                    <a:pt x="560" y="4180"/>
                    <a:pt x="1661" y="4180"/>
                  </a:cubicBezTo>
                  <a:cubicBezTo>
                    <a:pt x="1976" y="4180"/>
                    <a:pt x="2291" y="4058"/>
                    <a:pt x="2535" y="3813"/>
                  </a:cubicBezTo>
                  <a:lnTo>
                    <a:pt x="4283" y="2082"/>
                  </a:lnTo>
                  <a:cubicBezTo>
                    <a:pt x="5048" y="1318"/>
                    <a:pt x="4500" y="2"/>
                    <a:pt x="3431" y="2"/>
                  </a:cubicBezTo>
                  <a:cubicBezTo>
                    <a:pt x="3424" y="2"/>
                    <a:pt x="3416" y="2"/>
                    <a:pt x="3409" y="2"/>
                  </a:cubicBezTo>
                  <a:cubicBezTo>
                    <a:pt x="3391" y="1"/>
                    <a:pt x="3372" y="1"/>
                    <a:pt x="33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11"/>
            <p:cNvSpPr/>
            <p:nvPr/>
          </p:nvSpPr>
          <p:spPr>
            <a:xfrm>
              <a:off x="7389381" y="2293039"/>
              <a:ext cx="110930" cy="91856"/>
            </a:xfrm>
            <a:custGeom>
              <a:rect b="b" l="l" r="r" t="t"/>
              <a:pathLst>
                <a:path extrusionOk="0" h="4180" w="5048">
                  <a:moveTo>
                    <a:pt x="3383" y="697"/>
                  </a:moveTo>
                  <a:cubicBezTo>
                    <a:pt x="3519" y="697"/>
                    <a:pt x="3654" y="745"/>
                    <a:pt x="3759" y="841"/>
                  </a:cubicBezTo>
                  <a:cubicBezTo>
                    <a:pt x="3969" y="1051"/>
                    <a:pt x="3969" y="1383"/>
                    <a:pt x="3759" y="1592"/>
                  </a:cubicBezTo>
                  <a:lnTo>
                    <a:pt x="3147" y="2222"/>
                  </a:lnTo>
                  <a:lnTo>
                    <a:pt x="2395" y="1470"/>
                  </a:lnTo>
                  <a:lnTo>
                    <a:pt x="3007" y="841"/>
                  </a:lnTo>
                  <a:cubicBezTo>
                    <a:pt x="3112" y="745"/>
                    <a:pt x="3248" y="697"/>
                    <a:pt x="3383" y="697"/>
                  </a:cubicBezTo>
                  <a:close/>
                  <a:moveTo>
                    <a:pt x="1906" y="1960"/>
                  </a:moveTo>
                  <a:lnTo>
                    <a:pt x="2640" y="2711"/>
                  </a:lnTo>
                  <a:lnTo>
                    <a:pt x="2028" y="3323"/>
                  </a:lnTo>
                  <a:cubicBezTo>
                    <a:pt x="1907" y="3453"/>
                    <a:pt x="1770" y="3506"/>
                    <a:pt x="1639" y="3506"/>
                  </a:cubicBezTo>
                  <a:cubicBezTo>
                    <a:pt x="1221" y="3506"/>
                    <a:pt x="864" y="2961"/>
                    <a:pt x="1277" y="2589"/>
                  </a:cubicBezTo>
                  <a:lnTo>
                    <a:pt x="1906" y="1960"/>
                  </a:lnTo>
                  <a:close/>
                  <a:moveTo>
                    <a:pt x="3354" y="0"/>
                  </a:moveTo>
                  <a:cubicBezTo>
                    <a:pt x="3042" y="0"/>
                    <a:pt x="2750" y="137"/>
                    <a:pt x="2535" y="351"/>
                  </a:cubicBezTo>
                  <a:lnTo>
                    <a:pt x="787" y="2082"/>
                  </a:lnTo>
                  <a:cubicBezTo>
                    <a:pt x="1" y="2869"/>
                    <a:pt x="560" y="4180"/>
                    <a:pt x="1661" y="4180"/>
                  </a:cubicBezTo>
                  <a:cubicBezTo>
                    <a:pt x="1976" y="4180"/>
                    <a:pt x="2291" y="4057"/>
                    <a:pt x="2535" y="3830"/>
                  </a:cubicBezTo>
                  <a:lnTo>
                    <a:pt x="4283" y="2082"/>
                  </a:lnTo>
                  <a:cubicBezTo>
                    <a:pt x="5048" y="1318"/>
                    <a:pt x="4500" y="1"/>
                    <a:pt x="3431" y="1"/>
                  </a:cubicBezTo>
                  <a:cubicBezTo>
                    <a:pt x="3424" y="1"/>
                    <a:pt x="3416" y="2"/>
                    <a:pt x="3409" y="2"/>
                  </a:cubicBezTo>
                  <a:cubicBezTo>
                    <a:pt x="3391" y="1"/>
                    <a:pt x="3372" y="0"/>
                    <a:pt x="33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11"/>
            <p:cNvSpPr/>
            <p:nvPr/>
          </p:nvSpPr>
          <p:spPr>
            <a:xfrm>
              <a:off x="7527670" y="2170462"/>
              <a:ext cx="111765" cy="91899"/>
            </a:xfrm>
            <a:custGeom>
              <a:rect b="b" l="l" r="r" t="t"/>
              <a:pathLst>
                <a:path extrusionOk="0" h="4182" w="5086">
                  <a:moveTo>
                    <a:pt x="3360" y="695"/>
                  </a:moveTo>
                  <a:cubicBezTo>
                    <a:pt x="3761" y="695"/>
                    <a:pt x="4107" y="1202"/>
                    <a:pt x="3742" y="1594"/>
                  </a:cubicBezTo>
                  <a:lnTo>
                    <a:pt x="3130" y="2206"/>
                  </a:lnTo>
                  <a:lnTo>
                    <a:pt x="2378" y="1472"/>
                  </a:lnTo>
                  <a:lnTo>
                    <a:pt x="3008" y="842"/>
                  </a:lnTo>
                  <a:cubicBezTo>
                    <a:pt x="3119" y="739"/>
                    <a:pt x="3242" y="695"/>
                    <a:pt x="3360" y="695"/>
                  </a:cubicBezTo>
                  <a:close/>
                  <a:moveTo>
                    <a:pt x="1889" y="1978"/>
                  </a:moveTo>
                  <a:lnTo>
                    <a:pt x="2641" y="2713"/>
                  </a:lnTo>
                  <a:lnTo>
                    <a:pt x="2011" y="3342"/>
                  </a:lnTo>
                  <a:cubicBezTo>
                    <a:pt x="1894" y="3456"/>
                    <a:pt x="1764" y="3503"/>
                    <a:pt x="1640" y="3503"/>
                  </a:cubicBezTo>
                  <a:cubicBezTo>
                    <a:pt x="1230" y="3503"/>
                    <a:pt x="884" y="2980"/>
                    <a:pt x="1259" y="2590"/>
                  </a:cubicBezTo>
                  <a:lnTo>
                    <a:pt x="1889" y="1978"/>
                  </a:lnTo>
                  <a:close/>
                  <a:moveTo>
                    <a:pt x="3349" y="1"/>
                  </a:moveTo>
                  <a:cubicBezTo>
                    <a:pt x="3071" y="1"/>
                    <a:pt x="2782" y="105"/>
                    <a:pt x="2518" y="353"/>
                  </a:cubicBezTo>
                  <a:lnTo>
                    <a:pt x="770" y="2083"/>
                  </a:lnTo>
                  <a:cubicBezTo>
                    <a:pt x="1" y="2870"/>
                    <a:pt x="560" y="4181"/>
                    <a:pt x="1644" y="4181"/>
                  </a:cubicBezTo>
                  <a:cubicBezTo>
                    <a:pt x="1959" y="4181"/>
                    <a:pt x="2273" y="4059"/>
                    <a:pt x="2518" y="3814"/>
                  </a:cubicBezTo>
                  <a:lnTo>
                    <a:pt x="4249" y="2083"/>
                  </a:lnTo>
                  <a:cubicBezTo>
                    <a:pt x="5085" y="1193"/>
                    <a:pt x="4287" y="1"/>
                    <a:pt x="33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11"/>
            <p:cNvSpPr/>
            <p:nvPr/>
          </p:nvSpPr>
          <p:spPr>
            <a:xfrm>
              <a:off x="7527670" y="2293017"/>
              <a:ext cx="111765" cy="91877"/>
            </a:xfrm>
            <a:custGeom>
              <a:rect b="b" l="l" r="r" t="t"/>
              <a:pathLst>
                <a:path extrusionOk="0" h="4181" w="5086">
                  <a:moveTo>
                    <a:pt x="3368" y="698"/>
                  </a:moveTo>
                  <a:cubicBezTo>
                    <a:pt x="3501" y="698"/>
                    <a:pt x="3637" y="746"/>
                    <a:pt x="3742" y="842"/>
                  </a:cubicBezTo>
                  <a:cubicBezTo>
                    <a:pt x="3952" y="1052"/>
                    <a:pt x="3952" y="1384"/>
                    <a:pt x="3742" y="1593"/>
                  </a:cubicBezTo>
                  <a:lnTo>
                    <a:pt x="3130" y="2223"/>
                  </a:lnTo>
                  <a:lnTo>
                    <a:pt x="2378" y="1471"/>
                  </a:lnTo>
                  <a:lnTo>
                    <a:pt x="3008" y="842"/>
                  </a:lnTo>
                  <a:cubicBezTo>
                    <a:pt x="3104" y="746"/>
                    <a:pt x="3235" y="698"/>
                    <a:pt x="3368" y="698"/>
                  </a:cubicBezTo>
                  <a:close/>
                  <a:moveTo>
                    <a:pt x="1889" y="1961"/>
                  </a:moveTo>
                  <a:lnTo>
                    <a:pt x="2641" y="2712"/>
                  </a:lnTo>
                  <a:lnTo>
                    <a:pt x="2011" y="3324"/>
                  </a:lnTo>
                  <a:cubicBezTo>
                    <a:pt x="1892" y="3443"/>
                    <a:pt x="1761" y="3493"/>
                    <a:pt x="1636" y="3493"/>
                  </a:cubicBezTo>
                  <a:cubicBezTo>
                    <a:pt x="1227" y="3493"/>
                    <a:pt x="885" y="2964"/>
                    <a:pt x="1259" y="2590"/>
                  </a:cubicBezTo>
                  <a:lnTo>
                    <a:pt x="1889" y="1961"/>
                  </a:lnTo>
                  <a:close/>
                  <a:moveTo>
                    <a:pt x="3349" y="0"/>
                  </a:moveTo>
                  <a:cubicBezTo>
                    <a:pt x="3071" y="0"/>
                    <a:pt x="2782" y="105"/>
                    <a:pt x="2518" y="352"/>
                  </a:cubicBezTo>
                  <a:lnTo>
                    <a:pt x="770" y="2083"/>
                  </a:lnTo>
                  <a:cubicBezTo>
                    <a:pt x="1" y="2870"/>
                    <a:pt x="560" y="4181"/>
                    <a:pt x="1644" y="4181"/>
                  </a:cubicBezTo>
                  <a:cubicBezTo>
                    <a:pt x="1959" y="4181"/>
                    <a:pt x="2273" y="4058"/>
                    <a:pt x="2518" y="3831"/>
                  </a:cubicBezTo>
                  <a:lnTo>
                    <a:pt x="4249" y="2083"/>
                  </a:lnTo>
                  <a:cubicBezTo>
                    <a:pt x="5085" y="1193"/>
                    <a:pt x="4287" y="0"/>
                    <a:pt x="3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11"/>
            <p:cNvSpPr/>
            <p:nvPr/>
          </p:nvSpPr>
          <p:spPr>
            <a:xfrm>
              <a:off x="7505585" y="2146795"/>
              <a:ext cx="16349" cy="261151"/>
            </a:xfrm>
            <a:custGeom>
              <a:rect b="b" l="l" r="r" t="t"/>
              <a:pathLst>
                <a:path extrusionOk="0" h="11884" w="744">
                  <a:moveTo>
                    <a:pt x="370" y="1"/>
                  </a:moveTo>
                  <a:cubicBezTo>
                    <a:pt x="184" y="1"/>
                    <a:pt x="1" y="127"/>
                    <a:pt x="27" y="381"/>
                  </a:cubicBezTo>
                  <a:lnTo>
                    <a:pt x="27" y="11534"/>
                  </a:lnTo>
                  <a:cubicBezTo>
                    <a:pt x="27" y="11726"/>
                    <a:pt x="184" y="11884"/>
                    <a:pt x="376" y="11884"/>
                  </a:cubicBezTo>
                  <a:cubicBezTo>
                    <a:pt x="569" y="11884"/>
                    <a:pt x="726" y="11726"/>
                    <a:pt x="726" y="11534"/>
                  </a:cubicBezTo>
                  <a:lnTo>
                    <a:pt x="726" y="381"/>
                  </a:lnTo>
                  <a:cubicBezTo>
                    <a:pt x="744" y="127"/>
                    <a:pt x="556" y="1"/>
                    <a:pt x="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3" name="Google Shape;3723;p111"/>
          <p:cNvGrpSpPr/>
          <p:nvPr/>
        </p:nvGrpSpPr>
        <p:grpSpPr>
          <a:xfrm>
            <a:off x="6529048" y="2066666"/>
            <a:ext cx="326614" cy="361842"/>
            <a:chOff x="6684467" y="2083310"/>
            <a:chExt cx="352677" cy="390715"/>
          </a:xfrm>
        </p:grpSpPr>
        <p:sp>
          <p:nvSpPr>
            <p:cNvPr id="3724" name="Google Shape;3724;p111"/>
            <p:cNvSpPr/>
            <p:nvPr/>
          </p:nvSpPr>
          <p:spPr>
            <a:xfrm>
              <a:off x="6684467" y="2083310"/>
              <a:ext cx="352677" cy="390715"/>
            </a:xfrm>
            <a:custGeom>
              <a:rect b="b" l="l" r="r" t="t"/>
              <a:pathLst>
                <a:path extrusionOk="0" h="17780" w="16049">
                  <a:moveTo>
                    <a:pt x="8007" y="2011"/>
                  </a:moveTo>
                  <a:cubicBezTo>
                    <a:pt x="8881" y="2011"/>
                    <a:pt x="9580" y="2728"/>
                    <a:pt x="9580" y="3584"/>
                  </a:cubicBezTo>
                  <a:lnTo>
                    <a:pt x="9580" y="4528"/>
                  </a:lnTo>
                  <a:lnTo>
                    <a:pt x="6451" y="4528"/>
                  </a:lnTo>
                  <a:lnTo>
                    <a:pt x="6451" y="3584"/>
                  </a:lnTo>
                  <a:cubicBezTo>
                    <a:pt x="6451" y="2728"/>
                    <a:pt x="7150" y="2011"/>
                    <a:pt x="8007" y="2011"/>
                  </a:cubicBezTo>
                  <a:close/>
                  <a:moveTo>
                    <a:pt x="8024" y="683"/>
                  </a:moveTo>
                  <a:cubicBezTo>
                    <a:pt x="9632" y="683"/>
                    <a:pt x="10944" y="1976"/>
                    <a:pt x="10979" y="3584"/>
                  </a:cubicBezTo>
                  <a:lnTo>
                    <a:pt x="10979" y="6259"/>
                  </a:lnTo>
                  <a:cubicBezTo>
                    <a:pt x="11005" y="6513"/>
                    <a:pt x="10821" y="6639"/>
                    <a:pt x="10635" y="6639"/>
                  </a:cubicBezTo>
                  <a:cubicBezTo>
                    <a:pt x="10450" y="6639"/>
                    <a:pt x="10262" y="6513"/>
                    <a:pt x="10279" y="6259"/>
                  </a:cubicBezTo>
                  <a:lnTo>
                    <a:pt x="10279" y="3567"/>
                  </a:lnTo>
                  <a:cubicBezTo>
                    <a:pt x="10244" y="2343"/>
                    <a:pt x="9248" y="1382"/>
                    <a:pt x="8024" y="1382"/>
                  </a:cubicBezTo>
                  <a:cubicBezTo>
                    <a:pt x="6801" y="1382"/>
                    <a:pt x="5787" y="2343"/>
                    <a:pt x="5752" y="3567"/>
                  </a:cubicBezTo>
                  <a:lnTo>
                    <a:pt x="5752" y="6259"/>
                  </a:lnTo>
                  <a:cubicBezTo>
                    <a:pt x="5769" y="6513"/>
                    <a:pt x="5586" y="6639"/>
                    <a:pt x="5402" y="6639"/>
                  </a:cubicBezTo>
                  <a:cubicBezTo>
                    <a:pt x="5218" y="6639"/>
                    <a:pt x="5035" y="6513"/>
                    <a:pt x="5052" y="6259"/>
                  </a:cubicBezTo>
                  <a:lnTo>
                    <a:pt x="5052" y="3584"/>
                  </a:lnTo>
                  <a:cubicBezTo>
                    <a:pt x="5105" y="1976"/>
                    <a:pt x="6416" y="683"/>
                    <a:pt x="8024" y="683"/>
                  </a:cubicBezTo>
                  <a:close/>
                  <a:moveTo>
                    <a:pt x="2430" y="5228"/>
                  </a:moveTo>
                  <a:lnTo>
                    <a:pt x="2430" y="17080"/>
                  </a:lnTo>
                  <a:lnTo>
                    <a:pt x="1032" y="17080"/>
                  </a:lnTo>
                  <a:cubicBezTo>
                    <a:pt x="839" y="17080"/>
                    <a:pt x="682" y="16923"/>
                    <a:pt x="682" y="16730"/>
                  </a:cubicBezTo>
                  <a:lnTo>
                    <a:pt x="682" y="15349"/>
                  </a:lnTo>
                  <a:lnTo>
                    <a:pt x="1032" y="5595"/>
                  </a:lnTo>
                  <a:cubicBezTo>
                    <a:pt x="1032" y="5385"/>
                    <a:pt x="1189" y="5228"/>
                    <a:pt x="1381" y="5228"/>
                  </a:cubicBezTo>
                  <a:close/>
                  <a:moveTo>
                    <a:pt x="3129" y="5210"/>
                  </a:moveTo>
                  <a:lnTo>
                    <a:pt x="4353" y="5228"/>
                  </a:lnTo>
                  <a:lnTo>
                    <a:pt x="4353" y="6277"/>
                  </a:lnTo>
                  <a:cubicBezTo>
                    <a:pt x="4318" y="6871"/>
                    <a:pt x="4808" y="7360"/>
                    <a:pt x="5402" y="7360"/>
                  </a:cubicBezTo>
                  <a:cubicBezTo>
                    <a:pt x="5996" y="7360"/>
                    <a:pt x="6468" y="6871"/>
                    <a:pt x="6433" y="6277"/>
                  </a:cubicBezTo>
                  <a:lnTo>
                    <a:pt x="6433" y="5228"/>
                  </a:lnTo>
                  <a:lnTo>
                    <a:pt x="9580" y="5228"/>
                  </a:lnTo>
                  <a:lnTo>
                    <a:pt x="9580" y="6277"/>
                  </a:lnTo>
                  <a:cubicBezTo>
                    <a:pt x="9580" y="6854"/>
                    <a:pt x="10052" y="7325"/>
                    <a:pt x="10629" y="7325"/>
                  </a:cubicBezTo>
                  <a:cubicBezTo>
                    <a:pt x="11206" y="7325"/>
                    <a:pt x="11678" y="6854"/>
                    <a:pt x="11678" y="6277"/>
                  </a:cubicBezTo>
                  <a:lnTo>
                    <a:pt x="11678" y="5228"/>
                  </a:lnTo>
                  <a:lnTo>
                    <a:pt x="12902" y="5228"/>
                  </a:lnTo>
                  <a:lnTo>
                    <a:pt x="12902" y="17080"/>
                  </a:lnTo>
                  <a:lnTo>
                    <a:pt x="3129" y="17080"/>
                  </a:lnTo>
                  <a:lnTo>
                    <a:pt x="3129" y="5210"/>
                  </a:lnTo>
                  <a:close/>
                  <a:moveTo>
                    <a:pt x="14632" y="5210"/>
                  </a:moveTo>
                  <a:cubicBezTo>
                    <a:pt x="14824" y="5228"/>
                    <a:pt x="14982" y="5385"/>
                    <a:pt x="14982" y="5577"/>
                  </a:cubicBezTo>
                  <a:lnTo>
                    <a:pt x="15331" y="15332"/>
                  </a:lnTo>
                  <a:lnTo>
                    <a:pt x="15331" y="16730"/>
                  </a:lnTo>
                  <a:cubicBezTo>
                    <a:pt x="15331" y="16923"/>
                    <a:pt x="15174" y="17080"/>
                    <a:pt x="14982" y="17080"/>
                  </a:cubicBezTo>
                  <a:lnTo>
                    <a:pt x="13583" y="17080"/>
                  </a:lnTo>
                  <a:lnTo>
                    <a:pt x="13583" y="5210"/>
                  </a:lnTo>
                  <a:close/>
                  <a:moveTo>
                    <a:pt x="8024" y="1"/>
                  </a:moveTo>
                  <a:cubicBezTo>
                    <a:pt x="6031" y="1"/>
                    <a:pt x="4406" y="1592"/>
                    <a:pt x="4353" y="3584"/>
                  </a:cubicBezTo>
                  <a:lnTo>
                    <a:pt x="4353" y="4528"/>
                  </a:lnTo>
                  <a:lnTo>
                    <a:pt x="1399" y="4528"/>
                  </a:lnTo>
                  <a:cubicBezTo>
                    <a:pt x="822" y="4528"/>
                    <a:pt x="350" y="4983"/>
                    <a:pt x="350" y="5560"/>
                  </a:cubicBezTo>
                  <a:lnTo>
                    <a:pt x="0" y="15332"/>
                  </a:lnTo>
                  <a:lnTo>
                    <a:pt x="0" y="16730"/>
                  </a:lnTo>
                  <a:cubicBezTo>
                    <a:pt x="0" y="17307"/>
                    <a:pt x="472" y="17779"/>
                    <a:pt x="1049" y="17779"/>
                  </a:cubicBezTo>
                  <a:lnTo>
                    <a:pt x="14999" y="17779"/>
                  </a:lnTo>
                  <a:cubicBezTo>
                    <a:pt x="15576" y="17779"/>
                    <a:pt x="16031" y="17307"/>
                    <a:pt x="16048" y="16730"/>
                  </a:cubicBezTo>
                  <a:lnTo>
                    <a:pt x="16048" y="15332"/>
                  </a:lnTo>
                  <a:lnTo>
                    <a:pt x="16048" y="15314"/>
                  </a:lnTo>
                  <a:lnTo>
                    <a:pt x="15699" y="5560"/>
                  </a:lnTo>
                  <a:cubicBezTo>
                    <a:pt x="15681" y="4983"/>
                    <a:pt x="15209" y="4528"/>
                    <a:pt x="14650" y="4511"/>
                  </a:cubicBezTo>
                  <a:lnTo>
                    <a:pt x="11678" y="4511"/>
                  </a:lnTo>
                  <a:lnTo>
                    <a:pt x="11678" y="3584"/>
                  </a:lnTo>
                  <a:cubicBezTo>
                    <a:pt x="11625" y="1592"/>
                    <a:pt x="10000" y="1"/>
                    <a:pt x="80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11"/>
            <p:cNvSpPr/>
            <p:nvPr/>
          </p:nvSpPr>
          <p:spPr>
            <a:xfrm>
              <a:off x="6773576" y="2259373"/>
              <a:ext cx="104579" cy="91438"/>
            </a:xfrm>
            <a:custGeom>
              <a:rect b="b" l="l" r="r" t="t"/>
              <a:pathLst>
                <a:path extrusionOk="0" h="4161" w="4759">
                  <a:moveTo>
                    <a:pt x="3077" y="683"/>
                  </a:moveTo>
                  <a:cubicBezTo>
                    <a:pt x="3477" y="683"/>
                    <a:pt x="3819" y="1211"/>
                    <a:pt x="3445" y="1586"/>
                  </a:cubicBezTo>
                  <a:lnTo>
                    <a:pt x="2833" y="2198"/>
                  </a:lnTo>
                  <a:lnTo>
                    <a:pt x="2081" y="1464"/>
                  </a:lnTo>
                  <a:lnTo>
                    <a:pt x="2711" y="852"/>
                  </a:lnTo>
                  <a:cubicBezTo>
                    <a:pt x="2825" y="733"/>
                    <a:pt x="2954" y="683"/>
                    <a:pt x="3077" y="683"/>
                  </a:cubicBezTo>
                  <a:close/>
                  <a:moveTo>
                    <a:pt x="1592" y="1953"/>
                  </a:moveTo>
                  <a:lnTo>
                    <a:pt x="2326" y="2687"/>
                  </a:lnTo>
                  <a:lnTo>
                    <a:pt x="1714" y="3317"/>
                  </a:lnTo>
                  <a:cubicBezTo>
                    <a:pt x="1602" y="3429"/>
                    <a:pt x="1477" y="3476"/>
                    <a:pt x="1357" y="3476"/>
                  </a:cubicBezTo>
                  <a:cubicBezTo>
                    <a:pt x="953" y="3476"/>
                    <a:pt x="602" y="2942"/>
                    <a:pt x="980" y="2565"/>
                  </a:cubicBezTo>
                  <a:lnTo>
                    <a:pt x="1592" y="1953"/>
                  </a:lnTo>
                  <a:close/>
                  <a:moveTo>
                    <a:pt x="3029" y="0"/>
                  </a:moveTo>
                  <a:cubicBezTo>
                    <a:pt x="2753" y="0"/>
                    <a:pt x="2466" y="103"/>
                    <a:pt x="2204" y="345"/>
                  </a:cubicBezTo>
                  <a:lnTo>
                    <a:pt x="490" y="2076"/>
                  </a:lnTo>
                  <a:cubicBezTo>
                    <a:pt x="1" y="2548"/>
                    <a:pt x="1" y="3317"/>
                    <a:pt x="490" y="3806"/>
                  </a:cubicBezTo>
                  <a:cubicBezTo>
                    <a:pt x="726" y="4042"/>
                    <a:pt x="1037" y="4160"/>
                    <a:pt x="1347" y="4160"/>
                  </a:cubicBezTo>
                  <a:cubicBezTo>
                    <a:pt x="1657" y="4160"/>
                    <a:pt x="1968" y="4042"/>
                    <a:pt x="2204" y="3806"/>
                  </a:cubicBezTo>
                  <a:lnTo>
                    <a:pt x="3934" y="2076"/>
                  </a:lnTo>
                  <a:cubicBezTo>
                    <a:pt x="4758" y="1184"/>
                    <a:pt x="3964" y="0"/>
                    <a:pt x="3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11"/>
            <p:cNvSpPr/>
            <p:nvPr/>
          </p:nvSpPr>
          <p:spPr>
            <a:xfrm>
              <a:off x="6826206" y="2308905"/>
              <a:ext cx="130641" cy="118797"/>
            </a:xfrm>
            <a:custGeom>
              <a:rect b="b" l="l" r="r" t="t"/>
              <a:pathLst>
                <a:path extrusionOk="0" h="5406" w="5945">
                  <a:moveTo>
                    <a:pt x="3482" y="709"/>
                  </a:moveTo>
                  <a:cubicBezTo>
                    <a:pt x="3794" y="709"/>
                    <a:pt x="4109" y="827"/>
                    <a:pt x="4354" y="1063"/>
                  </a:cubicBezTo>
                  <a:cubicBezTo>
                    <a:pt x="4826" y="1535"/>
                    <a:pt x="4826" y="2304"/>
                    <a:pt x="4354" y="2793"/>
                  </a:cubicBezTo>
                  <a:cubicBezTo>
                    <a:pt x="4196" y="2933"/>
                    <a:pt x="4004" y="3056"/>
                    <a:pt x="3794" y="3108"/>
                  </a:cubicBezTo>
                  <a:cubicBezTo>
                    <a:pt x="3742" y="2846"/>
                    <a:pt x="3637" y="2619"/>
                    <a:pt x="3497" y="2409"/>
                  </a:cubicBezTo>
                  <a:lnTo>
                    <a:pt x="3742" y="2164"/>
                  </a:lnTo>
                  <a:cubicBezTo>
                    <a:pt x="4009" y="1924"/>
                    <a:pt x="3767" y="1552"/>
                    <a:pt x="3489" y="1552"/>
                  </a:cubicBezTo>
                  <a:cubicBezTo>
                    <a:pt x="3403" y="1552"/>
                    <a:pt x="3314" y="1588"/>
                    <a:pt x="3235" y="1675"/>
                  </a:cubicBezTo>
                  <a:lnTo>
                    <a:pt x="3008" y="1919"/>
                  </a:lnTo>
                  <a:cubicBezTo>
                    <a:pt x="2798" y="1762"/>
                    <a:pt x="2553" y="1675"/>
                    <a:pt x="2308" y="1622"/>
                  </a:cubicBezTo>
                  <a:cubicBezTo>
                    <a:pt x="2361" y="1412"/>
                    <a:pt x="2466" y="1220"/>
                    <a:pt x="2623" y="1063"/>
                  </a:cubicBezTo>
                  <a:cubicBezTo>
                    <a:pt x="2859" y="827"/>
                    <a:pt x="3169" y="709"/>
                    <a:pt x="3482" y="709"/>
                  </a:cubicBezTo>
                  <a:close/>
                  <a:moveTo>
                    <a:pt x="1924" y="2269"/>
                  </a:moveTo>
                  <a:cubicBezTo>
                    <a:pt x="2284" y="2269"/>
                    <a:pt x="2649" y="2425"/>
                    <a:pt x="2903" y="2758"/>
                  </a:cubicBezTo>
                  <a:cubicBezTo>
                    <a:pt x="3497" y="3563"/>
                    <a:pt x="2920" y="4716"/>
                    <a:pt x="1924" y="4716"/>
                  </a:cubicBezTo>
                  <a:cubicBezTo>
                    <a:pt x="1382" y="4716"/>
                    <a:pt x="910" y="4349"/>
                    <a:pt x="753" y="3842"/>
                  </a:cubicBezTo>
                  <a:lnTo>
                    <a:pt x="1924" y="3842"/>
                  </a:lnTo>
                  <a:cubicBezTo>
                    <a:pt x="1935" y="3843"/>
                    <a:pt x="1945" y="3843"/>
                    <a:pt x="1956" y="3843"/>
                  </a:cubicBezTo>
                  <a:cubicBezTo>
                    <a:pt x="2403" y="3843"/>
                    <a:pt x="2403" y="3142"/>
                    <a:pt x="1956" y="3142"/>
                  </a:cubicBezTo>
                  <a:cubicBezTo>
                    <a:pt x="1945" y="3142"/>
                    <a:pt x="1935" y="3142"/>
                    <a:pt x="1924" y="3143"/>
                  </a:cubicBezTo>
                  <a:lnTo>
                    <a:pt x="753" y="3143"/>
                  </a:lnTo>
                  <a:cubicBezTo>
                    <a:pt x="916" y="2580"/>
                    <a:pt x="1416" y="2269"/>
                    <a:pt x="1924" y="2269"/>
                  </a:cubicBezTo>
                  <a:close/>
                  <a:moveTo>
                    <a:pt x="3494" y="0"/>
                  </a:moveTo>
                  <a:cubicBezTo>
                    <a:pt x="2616" y="0"/>
                    <a:pt x="1768" y="608"/>
                    <a:pt x="1609" y="1605"/>
                  </a:cubicBezTo>
                  <a:cubicBezTo>
                    <a:pt x="683" y="1762"/>
                    <a:pt x="1" y="2566"/>
                    <a:pt x="1" y="3493"/>
                  </a:cubicBezTo>
                  <a:cubicBezTo>
                    <a:pt x="1" y="4489"/>
                    <a:pt x="770" y="5311"/>
                    <a:pt x="1749" y="5398"/>
                  </a:cubicBezTo>
                  <a:cubicBezTo>
                    <a:pt x="1805" y="5403"/>
                    <a:pt x="1861" y="5405"/>
                    <a:pt x="1917" y="5405"/>
                  </a:cubicBezTo>
                  <a:cubicBezTo>
                    <a:pt x="2844" y="5405"/>
                    <a:pt x="3647" y="4731"/>
                    <a:pt x="3812" y="3807"/>
                  </a:cubicBezTo>
                  <a:cubicBezTo>
                    <a:pt x="5350" y="3563"/>
                    <a:pt x="5945" y="1675"/>
                    <a:pt x="4843" y="573"/>
                  </a:cubicBezTo>
                  <a:cubicBezTo>
                    <a:pt x="4456" y="179"/>
                    <a:pt x="3970" y="0"/>
                    <a:pt x="3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111"/>
          <p:cNvGrpSpPr/>
          <p:nvPr/>
        </p:nvGrpSpPr>
        <p:grpSpPr>
          <a:xfrm>
            <a:off x="6009283" y="2064895"/>
            <a:ext cx="156194" cy="363246"/>
            <a:chOff x="6123226" y="2081398"/>
            <a:chExt cx="168658" cy="392232"/>
          </a:xfrm>
        </p:grpSpPr>
        <p:sp>
          <p:nvSpPr>
            <p:cNvPr id="3728" name="Google Shape;3728;p111"/>
            <p:cNvSpPr/>
            <p:nvPr/>
          </p:nvSpPr>
          <p:spPr>
            <a:xfrm>
              <a:off x="6123226" y="2081398"/>
              <a:ext cx="168658" cy="392232"/>
            </a:xfrm>
            <a:custGeom>
              <a:rect b="b" l="l" r="r" t="t"/>
              <a:pathLst>
                <a:path extrusionOk="0" h="17849" w="7675">
                  <a:moveTo>
                    <a:pt x="4265" y="700"/>
                  </a:moveTo>
                  <a:lnTo>
                    <a:pt x="5035" y="4196"/>
                  </a:lnTo>
                  <a:lnTo>
                    <a:pt x="2640" y="4196"/>
                  </a:lnTo>
                  <a:lnTo>
                    <a:pt x="3426" y="700"/>
                  </a:lnTo>
                  <a:close/>
                  <a:moveTo>
                    <a:pt x="6101" y="4878"/>
                  </a:moveTo>
                  <a:cubicBezTo>
                    <a:pt x="6398" y="4878"/>
                    <a:pt x="6625" y="5122"/>
                    <a:pt x="6625" y="5402"/>
                  </a:cubicBezTo>
                  <a:lnTo>
                    <a:pt x="6625" y="5927"/>
                  </a:lnTo>
                  <a:lnTo>
                    <a:pt x="1049" y="5927"/>
                  </a:lnTo>
                  <a:lnTo>
                    <a:pt x="1049" y="5402"/>
                  </a:lnTo>
                  <a:cubicBezTo>
                    <a:pt x="1049" y="5122"/>
                    <a:pt x="1294" y="4878"/>
                    <a:pt x="1573" y="4878"/>
                  </a:cubicBezTo>
                  <a:close/>
                  <a:moveTo>
                    <a:pt x="5926" y="6626"/>
                  </a:moveTo>
                  <a:lnTo>
                    <a:pt x="5926" y="7290"/>
                  </a:lnTo>
                  <a:cubicBezTo>
                    <a:pt x="5926" y="7378"/>
                    <a:pt x="5979" y="7465"/>
                    <a:pt x="6031" y="7535"/>
                  </a:cubicBezTo>
                  <a:cubicBezTo>
                    <a:pt x="6643" y="8112"/>
                    <a:pt x="6975" y="8916"/>
                    <a:pt x="6975" y="9772"/>
                  </a:cubicBezTo>
                  <a:lnTo>
                    <a:pt x="6975" y="16817"/>
                  </a:lnTo>
                  <a:cubicBezTo>
                    <a:pt x="6975" y="17010"/>
                    <a:pt x="6818" y="17167"/>
                    <a:pt x="6625" y="17167"/>
                  </a:cubicBezTo>
                  <a:lnTo>
                    <a:pt x="1049" y="17167"/>
                  </a:lnTo>
                  <a:cubicBezTo>
                    <a:pt x="857" y="17167"/>
                    <a:pt x="699" y="17010"/>
                    <a:pt x="699" y="16817"/>
                  </a:cubicBezTo>
                  <a:lnTo>
                    <a:pt x="699" y="9772"/>
                  </a:lnTo>
                  <a:cubicBezTo>
                    <a:pt x="699" y="8916"/>
                    <a:pt x="1031" y="8112"/>
                    <a:pt x="1643" y="7535"/>
                  </a:cubicBezTo>
                  <a:cubicBezTo>
                    <a:pt x="1713" y="7465"/>
                    <a:pt x="1748" y="7378"/>
                    <a:pt x="1748" y="7290"/>
                  </a:cubicBezTo>
                  <a:lnTo>
                    <a:pt x="1748" y="6626"/>
                  </a:lnTo>
                  <a:close/>
                  <a:moveTo>
                    <a:pt x="3147" y="0"/>
                  </a:moveTo>
                  <a:cubicBezTo>
                    <a:pt x="2989" y="0"/>
                    <a:pt x="2849" y="105"/>
                    <a:pt x="2797" y="280"/>
                  </a:cubicBezTo>
                  <a:lnTo>
                    <a:pt x="1923" y="4178"/>
                  </a:lnTo>
                  <a:lnTo>
                    <a:pt x="1573" y="4178"/>
                  </a:lnTo>
                  <a:cubicBezTo>
                    <a:pt x="909" y="4178"/>
                    <a:pt x="350" y="4738"/>
                    <a:pt x="350" y="5402"/>
                  </a:cubicBezTo>
                  <a:lnTo>
                    <a:pt x="350" y="6276"/>
                  </a:lnTo>
                  <a:cubicBezTo>
                    <a:pt x="350" y="6469"/>
                    <a:pt x="507" y="6626"/>
                    <a:pt x="699" y="6626"/>
                  </a:cubicBezTo>
                  <a:lnTo>
                    <a:pt x="1049" y="6626"/>
                  </a:lnTo>
                  <a:lnTo>
                    <a:pt x="1049" y="7133"/>
                  </a:lnTo>
                  <a:cubicBezTo>
                    <a:pt x="385" y="7850"/>
                    <a:pt x="0" y="8794"/>
                    <a:pt x="0" y="9755"/>
                  </a:cubicBezTo>
                  <a:lnTo>
                    <a:pt x="0" y="16800"/>
                  </a:lnTo>
                  <a:cubicBezTo>
                    <a:pt x="0" y="17377"/>
                    <a:pt x="472" y="17849"/>
                    <a:pt x="1049" y="17849"/>
                  </a:cubicBezTo>
                  <a:lnTo>
                    <a:pt x="6625" y="17849"/>
                  </a:lnTo>
                  <a:cubicBezTo>
                    <a:pt x="7202" y="17849"/>
                    <a:pt x="7674" y="17377"/>
                    <a:pt x="7674" y="16800"/>
                  </a:cubicBezTo>
                  <a:lnTo>
                    <a:pt x="7674" y="9772"/>
                  </a:lnTo>
                  <a:cubicBezTo>
                    <a:pt x="7674" y="8794"/>
                    <a:pt x="7307" y="7850"/>
                    <a:pt x="6625" y="7150"/>
                  </a:cubicBezTo>
                  <a:lnTo>
                    <a:pt x="6625" y="7133"/>
                  </a:lnTo>
                  <a:lnTo>
                    <a:pt x="6625" y="6626"/>
                  </a:lnTo>
                  <a:lnTo>
                    <a:pt x="6975" y="6626"/>
                  </a:lnTo>
                  <a:cubicBezTo>
                    <a:pt x="7167" y="6626"/>
                    <a:pt x="7325" y="6469"/>
                    <a:pt x="7325" y="6276"/>
                  </a:cubicBezTo>
                  <a:lnTo>
                    <a:pt x="7325" y="5402"/>
                  </a:lnTo>
                  <a:cubicBezTo>
                    <a:pt x="7325" y="4738"/>
                    <a:pt x="6783" y="4178"/>
                    <a:pt x="6101" y="4178"/>
                  </a:cubicBezTo>
                  <a:lnTo>
                    <a:pt x="5751" y="4178"/>
                  </a:lnTo>
                  <a:lnTo>
                    <a:pt x="4877" y="280"/>
                  </a:lnTo>
                  <a:cubicBezTo>
                    <a:pt x="4842" y="105"/>
                    <a:pt x="4703" y="0"/>
                    <a:pt x="45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11"/>
            <p:cNvSpPr/>
            <p:nvPr/>
          </p:nvSpPr>
          <p:spPr>
            <a:xfrm>
              <a:off x="6142037" y="2271745"/>
              <a:ext cx="131015" cy="84538"/>
            </a:xfrm>
            <a:custGeom>
              <a:rect b="b" l="l" r="r" t="t"/>
              <a:pathLst>
                <a:path extrusionOk="0" h="3847" w="5962">
                  <a:moveTo>
                    <a:pt x="2986" y="1313"/>
                  </a:moveTo>
                  <a:cubicBezTo>
                    <a:pt x="3300" y="1313"/>
                    <a:pt x="3602" y="1555"/>
                    <a:pt x="3602" y="1932"/>
                  </a:cubicBezTo>
                  <a:cubicBezTo>
                    <a:pt x="3602" y="2264"/>
                    <a:pt x="3322" y="2526"/>
                    <a:pt x="2990" y="2526"/>
                  </a:cubicBezTo>
                  <a:cubicBezTo>
                    <a:pt x="2448" y="2526"/>
                    <a:pt x="2168" y="1880"/>
                    <a:pt x="2553" y="1495"/>
                  </a:cubicBezTo>
                  <a:cubicBezTo>
                    <a:pt x="2678" y="1370"/>
                    <a:pt x="2833" y="1313"/>
                    <a:pt x="2986" y="1313"/>
                  </a:cubicBezTo>
                  <a:close/>
                  <a:moveTo>
                    <a:pt x="2343" y="796"/>
                  </a:moveTo>
                  <a:cubicBezTo>
                    <a:pt x="1469" y="1285"/>
                    <a:pt x="1469" y="2561"/>
                    <a:pt x="2343" y="3068"/>
                  </a:cubicBezTo>
                  <a:cubicBezTo>
                    <a:pt x="1696" y="2894"/>
                    <a:pt x="1137" y="2474"/>
                    <a:pt x="770" y="1932"/>
                  </a:cubicBezTo>
                  <a:cubicBezTo>
                    <a:pt x="1137" y="1373"/>
                    <a:pt x="1696" y="953"/>
                    <a:pt x="2343" y="796"/>
                  </a:cubicBezTo>
                  <a:close/>
                  <a:moveTo>
                    <a:pt x="3637" y="778"/>
                  </a:moveTo>
                  <a:lnTo>
                    <a:pt x="3637" y="778"/>
                  </a:lnTo>
                  <a:cubicBezTo>
                    <a:pt x="4266" y="953"/>
                    <a:pt x="4825" y="1373"/>
                    <a:pt x="5193" y="1932"/>
                  </a:cubicBezTo>
                  <a:cubicBezTo>
                    <a:pt x="4825" y="2474"/>
                    <a:pt x="4266" y="2894"/>
                    <a:pt x="3637" y="3068"/>
                  </a:cubicBezTo>
                  <a:cubicBezTo>
                    <a:pt x="4511" y="2561"/>
                    <a:pt x="4511" y="1285"/>
                    <a:pt x="3637" y="778"/>
                  </a:cubicBezTo>
                  <a:close/>
                  <a:moveTo>
                    <a:pt x="2983" y="0"/>
                  </a:moveTo>
                  <a:cubicBezTo>
                    <a:pt x="1836" y="0"/>
                    <a:pt x="691" y="586"/>
                    <a:pt x="71" y="1757"/>
                  </a:cubicBezTo>
                  <a:cubicBezTo>
                    <a:pt x="1" y="1862"/>
                    <a:pt x="1" y="1985"/>
                    <a:pt x="71" y="2089"/>
                  </a:cubicBezTo>
                  <a:cubicBezTo>
                    <a:pt x="691" y="3261"/>
                    <a:pt x="1836" y="3846"/>
                    <a:pt x="2983" y="3846"/>
                  </a:cubicBezTo>
                  <a:cubicBezTo>
                    <a:pt x="4131" y="3846"/>
                    <a:pt x="5280" y="3261"/>
                    <a:pt x="5909" y="2089"/>
                  </a:cubicBezTo>
                  <a:cubicBezTo>
                    <a:pt x="5962" y="1985"/>
                    <a:pt x="5962" y="1862"/>
                    <a:pt x="5909" y="1757"/>
                  </a:cubicBezTo>
                  <a:cubicBezTo>
                    <a:pt x="5280" y="586"/>
                    <a:pt x="4131" y="0"/>
                    <a:pt x="29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11"/>
            <p:cNvSpPr/>
            <p:nvPr/>
          </p:nvSpPr>
          <p:spPr>
            <a:xfrm>
              <a:off x="6150739" y="2371402"/>
              <a:ext cx="112336" cy="15448"/>
            </a:xfrm>
            <a:custGeom>
              <a:rect b="b" l="l" r="r" t="t"/>
              <a:pathLst>
                <a:path extrusionOk="0" h="703" w="5112">
                  <a:moveTo>
                    <a:pt x="463" y="1"/>
                  </a:moveTo>
                  <a:cubicBezTo>
                    <a:pt x="0" y="1"/>
                    <a:pt x="0" y="702"/>
                    <a:pt x="463" y="702"/>
                  </a:cubicBezTo>
                  <a:cubicBezTo>
                    <a:pt x="474" y="702"/>
                    <a:pt x="485" y="702"/>
                    <a:pt x="496" y="701"/>
                  </a:cubicBezTo>
                  <a:lnTo>
                    <a:pt x="4674" y="701"/>
                  </a:lnTo>
                  <a:cubicBezTo>
                    <a:pt x="5111" y="666"/>
                    <a:pt x="5111" y="37"/>
                    <a:pt x="4674" y="2"/>
                  </a:cubicBezTo>
                  <a:lnTo>
                    <a:pt x="496" y="2"/>
                  </a:lnTo>
                  <a:cubicBezTo>
                    <a:pt x="485" y="1"/>
                    <a:pt x="474"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11"/>
            <p:cNvSpPr/>
            <p:nvPr/>
          </p:nvSpPr>
          <p:spPr>
            <a:xfrm>
              <a:off x="6150739" y="2402145"/>
              <a:ext cx="112336" cy="15426"/>
            </a:xfrm>
            <a:custGeom>
              <a:rect b="b" l="l" r="r" t="t"/>
              <a:pathLst>
                <a:path extrusionOk="0" h="702" w="5112">
                  <a:moveTo>
                    <a:pt x="463" y="0"/>
                  </a:moveTo>
                  <a:cubicBezTo>
                    <a:pt x="0" y="0"/>
                    <a:pt x="0" y="702"/>
                    <a:pt x="463" y="702"/>
                  </a:cubicBezTo>
                  <a:cubicBezTo>
                    <a:pt x="474" y="702"/>
                    <a:pt x="485" y="701"/>
                    <a:pt x="496" y="701"/>
                  </a:cubicBezTo>
                  <a:lnTo>
                    <a:pt x="4674" y="701"/>
                  </a:lnTo>
                  <a:cubicBezTo>
                    <a:pt x="5111" y="666"/>
                    <a:pt x="5111" y="36"/>
                    <a:pt x="4674" y="1"/>
                  </a:cubicBezTo>
                  <a:lnTo>
                    <a:pt x="496" y="1"/>
                  </a:lnTo>
                  <a:cubicBezTo>
                    <a:pt x="485" y="1"/>
                    <a:pt x="474"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2" name="Google Shape;3732;p111"/>
          <p:cNvGrpSpPr/>
          <p:nvPr/>
        </p:nvGrpSpPr>
        <p:grpSpPr>
          <a:xfrm>
            <a:off x="5333668" y="2064814"/>
            <a:ext cx="301358" cy="363327"/>
            <a:chOff x="5393700" y="2081310"/>
            <a:chExt cx="325406" cy="392320"/>
          </a:xfrm>
        </p:grpSpPr>
        <p:sp>
          <p:nvSpPr>
            <p:cNvPr id="3733" name="Google Shape;3733;p111"/>
            <p:cNvSpPr/>
            <p:nvPr/>
          </p:nvSpPr>
          <p:spPr>
            <a:xfrm>
              <a:off x="5408291" y="2081310"/>
              <a:ext cx="310814" cy="297607"/>
            </a:xfrm>
            <a:custGeom>
              <a:rect b="b" l="l" r="r" t="t"/>
              <a:pathLst>
                <a:path extrusionOk="0" h="13543" w="14144">
                  <a:moveTo>
                    <a:pt x="12238" y="699"/>
                  </a:moveTo>
                  <a:cubicBezTo>
                    <a:pt x="12505" y="699"/>
                    <a:pt x="12771" y="800"/>
                    <a:pt x="12972" y="1001"/>
                  </a:cubicBezTo>
                  <a:cubicBezTo>
                    <a:pt x="13374" y="1420"/>
                    <a:pt x="13374" y="2085"/>
                    <a:pt x="12972" y="2487"/>
                  </a:cubicBezTo>
                  <a:lnTo>
                    <a:pt x="10770" y="4689"/>
                  </a:lnTo>
                  <a:lnTo>
                    <a:pt x="9301" y="3203"/>
                  </a:lnTo>
                  <a:lnTo>
                    <a:pt x="11504" y="1001"/>
                  </a:lnTo>
                  <a:cubicBezTo>
                    <a:pt x="11705" y="800"/>
                    <a:pt x="11972" y="699"/>
                    <a:pt x="12238" y="699"/>
                  </a:cubicBezTo>
                  <a:close/>
                  <a:moveTo>
                    <a:pt x="8812" y="3710"/>
                  </a:moveTo>
                  <a:lnTo>
                    <a:pt x="10280" y="5179"/>
                  </a:lnTo>
                  <a:lnTo>
                    <a:pt x="8148" y="7312"/>
                  </a:lnTo>
                  <a:lnTo>
                    <a:pt x="5193" y="7312"/>
                  </a:lnTo>
                  <a:lnTo>
                    <a:pt x="8812" y="3710"/>
                  </a:lnTo>
                  <a:close/>
                  <a:moveTo>
                    <a:pt x="7448" y="8011"/>
                  </a:moveTo>
                  <a:lnTo>
                    <a:pt x="6067" y="9392"/>
                  </a:lnTo>
                  <a:cubicBezTo>
                    <a:pt x="5873" y="9587"/>
                    <a:pt x="5611" y="9693"/>
                    <a:pt x="5337" y="9693"/>
                  </a:cubicBezTo>
                  <a:cubicBezTo>
                    <a:pt x="5266" y="9693"/>
                    <a:pt x="5195" y="9686"/>
                    <a:pt x="5123" y="9672"/>
                  </a:cubicBezTo>
                  <a:cubicBezTo>
                    <a:pt x="5106" y="9669"/>
                    <a:pt x="5088" y="9667"/>
                    <a:pt x="5070" y="9667"/>
                  </a:cubicBezTo>
                  <a:cubicBezTo>
                    <a:pt x="4979" y="9667"/>
                    <a:pt x="4884" y="9704"/>
                    <a:pt x="4826" y="9776"/>
                  </a:cubicBezTo>
                  <a:lnTo>
                    <a:pt x="1889" y="12713"/>
                  </a:lnTo>
                  <a:cubicBezTo>
                    <a:pt x="1797" y="12805"/>
                    <a:pt x="1685" y="12846"/>
                    <a:pt x="1575" y="12846"/>
                  </a:cubicBezTo>
                  <a:cubicBezTo>
                    <a:pt x="1351" y="12846"/>
                    <a:pt x="1138" y="12675"/>
                    <a:pt x="1138" y="12416"/>
                  </a:cubicBezTo>
                  <a:cubicBezTo>
                    <a:pt x="1138" y="12294"/>
                    <a:pt x="1190" y="12189"/>
                    <a:pt x="1260" y="12101"/>
                  </a:cubicBezTo>
                  <a:lnTo>
                    <a:pt x="4214" y="9165"/>
                  </a:lnTo>
                  <a:cubicBezTo>
                    <a:pt x="4284" y="9077"/>
                    <a:pt x="4319" y="8955"/>
                    <a:pt x="4302" y="8850"/>
                  </a:cubicBezTo>
                  <a:cubicBezTo>
                    <a:pt x="4249" y="8553"/>
                    <a:pt x="4319" y="8256"/>
                    <a:pt x="4511" y="8011"/>
                  </a:cubicBezTo>
                  <a:close/>
                  <a:moveTo>
                    <a:pt x="12229" y="0"/>
                  </a:moveTo>
                  <a:cubicBezTo>
                    <a:pt x="11784" y="0"/>
                    <a:pt x="11338" y="170"/>
                    <a:pt x="10997" y="511"/>
                  </a:cubicBezTo>
                  <a:lnTo>
                    <a:pt x="8794" y="2714"/>
                  </a:lnTo>
                  <a:lnTo>
                    <a:pt x="8550" y="2469"/>
                  </a:lnTo>
                  <a:cubicBezTo>
                    <a:pt x="8474" y="2402"/>
                    <a:pt x="8392" y="2373"/>
                    <a:pt x="8314" y="2373"/>
                  </a:cubicBezTo>
                  <a:cubicBezTo>
                    <a:pt x="8049" y="2373"/>
                    <a:pt x="7831" y="2702"/>
                    <a:pt x="8060" y="2959"/>
                  </a:cubicBezTo>
                  <a:lnTo>
                    <a:pt x="8305" y="3203"/>
                  </a:lnTo>
                  <a:lnTo>
                    <a:pt x="4092" y="7416"/>
                  </a:lnTo>
                  <a:cubicBezTo>
                    <a:pt x="3742" y="7784"/>
                    <a:pt x="3550" y="8273"/>
                    <a:pt x="3585" y="8780"/>
                  </a:cubicBezTo>
                  <a:lnTo>
                    <a:pt x="770" y="11612"/>
                  </a:lnTo>
                  <a:cubicBezTo>
                    <a:pt x="0" y="12436"/>
                    <a:pt x="744" y="13542"/>
                    <a:pt x="1614" y="13542"/>
                  </a:cubicBezTo>
                  <a:cubicBezTo>
                    <a:pt x="1870" y="13542"/>
                    <a:pt x="2136" y="13447"/>
                    <a:pt x="2379" y="13220"/>
                  </a:cubicBezTo>
                  <a:lnTo>
                    <a:pt x="5193" y="10388"/>
                  </a:lnTo>
                  <a:cubicBezTo>
                    <a:pt x="5236" y="10391"/>
                    <a:pt x="5278" y="10393"/>
                    <a:pt x="5320" y="10393"/>
                  </a:cubicBezTo>
                  <a:cubicBezTo>
                    <a:pt x="5784" y="10393"/>
                    <a:pt x="6238" y="10218"/>
                    <a:pt x="6574" y="9881"/>
                  </a:cubicBezTo>
                  <a:lnTo>
                    <a:pt x="10770" y="5668"/>
                  </a:lnTo>
                  <a:lnTo>
                    <a:pt x="11015" y="5913"/>
                  </a:lnTo>
                  <a:cubicBezTo>
                    <a:pt x="11093" y="5991"/>
                    <a:pt x="11179" y="6024"/>
                    <a:pt x="11262" y="6024"/>
                  </a:cubicBezTo>
                  <a:cubicBezTo>
                    <a:pt x="11532" y="6024"/>
                    <a:pt x="11762" y="5678"/>
                    <a:pt x="11521" y="5424"/>
                  </a:cubicBezTo>
                  <a:lnTo>
                    <a:pt x="11277" y="5179"/>
                  </a:lnTo>
                  <a:lnTo>
                    <a:pt x="13462" y="2976"/>
                  </a:lnTo>
                  <a:cubicBezTo>
                    <a:pt x="14144" y="2294"/>
                    <a:pt x="14144" y="1193"/>
                    <a:pt x="13462" y="511"/>
                  </a:cubicBezTo>
                  <a:cubicBezTo>
                    <a:pt x="13121" y="170"/>
                    <a:pt x="12675" y="0"/>
                    <a:pt x="122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11"/>
            <p:cNvSpPr/>
            <p:nvPr/>
          </p:nvSpPr>
          <p:spPr>
            <a:xfrm>
              <a:off x="5393700" y="2389575"/>
              <a:ext cx="67639" cy="84054"/>
            </a:xfrm>
            <a:custGeom>
              <a:rect b="b" l="l" r="r" t="t"/>
              <a:pathLst>
                <a:path extrusionOk="0" h="3825" w="3078">
                  <a:moveTo>
                    <a:pt x="1539" y="871"/>
                  </a:moveTo>
                  <a:cubicBezTo>
                    <a:pt x="1906" y="1290"/>
                    <a:pt x="2378" y="1884"/>
                    <a:pt x="2378" y="2304"/>
                  </a:cubicBezTo>
                  <a:cubicBezTo>
                    <a:pt x="2361" y="2758"/>
                    <a:pt x="1994" y="3126"/>
                    <a:pt x="1539" y="3143"/>
                  </a:cubicBezTo>
                  <a:cubicBezTo>
                    <a:pt x="1067" y="3143"/>
                    <a:pt x="700" y="2758"/>
                    <a:pt x="700" y="2304"/>
                  </a:cubicBezTo>
                  <a:cubicBezTo>
                    <a:pt x="700" y="1884"/>
                    <a:pt x="1172" y="1290"/>
                    <a:pt x="1539" y="871"/>
                  </a:cubicBezTo>
                  <a:close/>
                  <a:moveTo>
                    <a:pt x="1539" y="1"/>
                  </a:moveTo>
                  <a:cubicBezTo>
                    <a:pt x="1443" y="1"/>
                    <a:pt x="1347" y="40"/>
                    <a:pt x="1277" y="119"/>
                  </a:cubicBezTo>
                  <a:lnTo>
                    <a:pt x="1172" y="241"/>
                  </a:lnTo>
                  <a:cubicBezTo>
                    <a:pt x="700" y="766"/>
                    <a:pt x="1" y="1570"/>
                    <a:pt x="1" y="2304"/>
                  </a:cubicBezTo>
                  <a:cubicBezTo>
                    <a:pt x="1" y="3143"/>
                    <a:pt x="683" y="3825"/>
                    <a:pt x="1539" y="3825"/>
                  </a:cubicBezTo>
                  <a:cubicBezTo>
                    <a:pt x="2378" y="3825"/>
                    <a:pt x="3078" y="3143"/>
                    <a:pt x="3078" y="2304"/>
                  </a:cubicBezTo>
                  <a:cubicBezTo>
                    <a:pt x="3078" y="1570"/>
                    <a:pt x="2361" y="766"/>
                    <a:pt x="1906" y="241"/>
                  </a:cubicBezTo>
                  <a:lnTo>
                    <a:pt x="1802" y="119"/>
                  </a:lnTo>
                  <a:cubicBezTo>
                    <a:pt x="1732" y="40"/>
                    <a:pt x="1635" y="1"/>
                    <a:pt x="15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111"/>
          <p:cNvGrpSpPr/>
          <p:nvPr/>
        </p:nvGrpSpPr>
        <p:grpSpPr>
          <a:xfrm>
            <a:off x="4695439" y="2064956"/>
            <a:ext cx="366767" cy="363551"/>
            <a:chOff x="4704542" y="2081464"/>
            <a:chExt cx="396033" cy="392561"/>
          </a:xfrm>
        </p:grpSpPr>
        <p:sp>
          <p:nvSpPr>
            <p:cNvPr id="3736" name="Google Shape;3736;p111"/>
            <p:cNvSpPr/>
            <p:nvPr/>
          </p:nvSpPr>
          <p:spPr>
            <a:xfrm>
              <a:off x="4704542" y="2081464"/>
              <a:ext cx="396033" cy="392561"/>
            </a:xfrm>
            <a:custGeom>
              <a:rect b="b" l="l" r="r" t="t"/>
              <a:pathLst>
                <a:path extrusionOk="0" h="17864" w="18022">
                  <a:moveTo>
                    <a:pt x="15943" y="1204"/>
                  </a:moveTo>
                  <a:lnTo>
                    <a:pt x="16678" y="1938"/>
                  </a:lnTo>
                  <a:lnTo>
                    <a:pt x="13234" y="5399"/>
                  </a:lnTo>
                  <a:lnTo>
                    <a:pt x="12500" y="4665"/>
                  </a:lnTo>
                  <a:lnTo>
                    <a:pt x="15943" y="1204"/>
                  </a:lnTo>
                  <a:close/>
                  <a:moveTo>
                    <a:pt x="10647" y="3808"/>
                  </a:moveTo>
                  <a:lnTo>
                    <a:pt x="14090" y="7252"/>
                  </a:lnTo>
                  <a:lnTo>
                    <a:pt x="13846" y="7497"/>
                  </a:lnTo>
                  <a:cubicBezTo>
                    <a:pt x="13776" y="7567"/>
                    <a:pt x="13684" y="7602"/>
                    <a:pt x="13594" y="7602"/>
                  </a:cubicBezTo>
                  <a:cubicBezTo>
                    <a:pt x="13505" y="7602"/>
                    <a:pt x="13417" y="7567"/>
                    <a:pt x="13356" y="7497"/>
                  </a:cubicBezTo>
                  <a:lnTo>
                    <a:pt x="10384" y="4543"/>
                  </a:lnTo>
                  <a:cubicBezTo>
                    <a:pt x="10262" y="4403"/>
                    <a:pt x="10262" y="4175"/>
                    <a:pt x="10384" y="4053"/>
                  </a:cubicBezTo>
                  <a:lnTo>
                    <a:pt x="10647" y="3808"/>
                  </a:lnTo>
                  <a:close/>
                  <a:moveTo>
                    <a:pt x="10157" y="5277"/>
                  </a:moveTo>
                  <a:lnTo>
                    <a:pt x="12535" y="7672"/>
                  </a:lnTo>
                  <a:lnTo>
                    <a:pt x="7745" y="7672"/>
                  </a:lnTo>
                  <a:lnTo>
                    <a:pt x="10157" y="5277"/>
                  </a:lnTo>
                  <a:close/>
                  <a:moveTo>
                    <a:pt x="11993" y="8388"/>
                  </a:moveTo>
                  <a:lnTo>
                    <a:pt x="10577" y="9787"/>
                  </a:lnTo>
                  <a:lnTo>
                    <a:pt x="10210" y="9420"/>
                  </a:lnTo>
                  <a:cubicBezTo>
                    <a:pt x="10133" y="9343"/>
                    <a:pt x="10048" y="9311"/>
                    <a:pt x="9967" y="9311"/>
                  </a:cubicBezTo>
                  <a:cubicBezTo>
                    <a:pt x="9695" y="9311"/>
                    <a:pt x="9465" y="9667"/>
                    <a:pt x="9720" y="9909"/>
                  </a:cubicBezTo>
                  <a:lnTo>
                    <a:pt x="10087" y="10276"/>
                  </a:lnTo>
                  <a:lnTo>
                    <a:pt x="9475" y="10906"/>
                  </a:lnTo>
                  <a:lnTo>
                    <a:pt x="9091" y="10539"/>
                  </a:lnTo>
                  <a:cubicBezTo>
                    <a:pt x="9017" y="10461"/>
                    <a:pt x="8933" y="10428"/>
                    <a:pt x="8853" y="10428"/>
                  </a:cubicBezTo>
                  <a:cubicBezTo>
                    <a:pt x="8590" y="10428"/>
                    <a:pt x="8361" y="10774"/>
                    <a:pt x="8601" y="11028"/>
                  </a:cubicBezTo>
                  <a:lnTo>
                    <a:pt x="8968" y="11395"/>
                  </a:lnTo>
                  <a:lnTo>
                    <a:pt x="8357" y="12007"/>
                  </a:lnTo>
                  <a:lnTo>
                    <a:pt x="7989" y="11640"/>
                  </a:lnTo>
                  <a:cubicBezTo>
                    <a:pt x="7911" y="11562"/>
                    <a:pt x="7825" y="11529"/>
                    <a:pt x="7742" y="11529"/>
                  </a:cubicBezTo>
                  <a:cubicBezTo>
                    <a:pt x="7473" y="11529"/>
                    <a:pt x="7246" y="11875"/>
                    <a:pt x="7500" y="12129"/>
                  </a:cubicBezTo>
                  <a:lnTo>
                    <a:pt x="7867" y="12497"/>
                  </a:lnTo>
                  <a:lnTo>
                    <a:pt x="7255" y="13108"/>
                  </a:lnTo>
                  <a:lnTo>
                    <a:pt x="6871" y="12741"/>
                  </a:lnTo>
                  <a:cubicBezTo>
                    <a:pt x="6795" y="12653"/>
                    <a:pt x="6706" y="12616"/>
                    <a:pt x="6619" y="12616"/>
                  </a:cubicBezTo>
                  <a:cubicBezTo>
                    <a:pt x="6347" y="12616"/>
                    <a:pt x="6103" y="12979"/>
                    <a:pt x="6381" y="13231"/>
                  </a:cubicBezTo>
                  <a:lnTo>
                    <a:pt x="6748" y="13598"/>
                  </a:lnTo>
                  <a:lnTo>
                    <a:pt x="6381" y="13982"/>
                  </a:lnTo>
                  <a:cubicBezTo>
                    <a:pt x="6311" y="14035"/>
                    <a:pt x="6224" y="14070"/>
                    <a:pt x="6136" y="14070"/>
                  </a:cubicBezTo>
                  <a:cubicBezTo>
                    <a:pt x="6049" y="14070"/>
                    <a:pt x="5944" y="14035"/>
                    <a:pt x="5892" y="13982"/>
                  </a:cubicBezTo>
                  <a:lnTo>
                    <a:pt x="3916" y="12007"/>
                  </a:lnTo>
                  <a:cubicBezTo>
                    <a:pt x="3794" y="11867"/>
                    <a:pt x="3794" y="11657"/>
                    <a:pt x="3916" y="11518"/>
                  </a:cubicBezTo>
                  <a:lnTo>
                    <a:pt x="7063" y="8388"/>
                  </a:lnTo>
                  <a:close/>
                  <a:moveTo>
                    <a:pt x="3672" y="12741"/>
                  </a:moveTo>
                  <a:lnTo>
                    <a:pt x="5140" y="14227"/>
                  </a:lnTo>
                  <a:lnTo>
                    <a:pt x="4895" y="14472"/>
                  </a:lnTo>
                  <a:cubicBezTo>
                    <a:pt x="4843" y="14542"/>
                    <a:pt x="4738" y="14577"/>
                    <a:pt x="4650" y="14577"/>
                  </a:cubicBezTo>
                  <a:cubicBezTo>
                    <a:pt x="4563" y="14577"/>
                    <a:pt x="4476" y="14542"/>
                    <a:pt x="4406" y="14472"/>
                  </a:cubicBezTo>
                  <a:lnTo>
                    <a:pt x="3427" y="13476"/>
                  </a:lnTo>
                  <a:cubicBezTo>
                    <a:pt x="3287" y="13353"/>
                    <a:pt x="3287" y="13126"/>
                    <a:pt x="3427" y="12986"/>
                  </a:cubicBezTo>
                  <a:lnTo>
                    <a:pt x="3672" y="12741"/>
                  </a:lnTo>
                  <a:close/>
                  <a:moveTo>
                    <a:pt x="15582" y="1"/>
                  </a:moveTo>
                  <a:cubicBezTo>
                    <a:pt x="15309" y="1"/>
                    <a:pt x="15075" y="349"/>
                    <a:pt x="15332" y="592"/>
                  </a:cubicBezTo>
                  <a:lnTo>
                    <a:pt x="15454" y="732"/>
                  </a:lnTo>
                  <a:lnTo>
                    <a:pt x="11993" y="4175"/>
                  </a:lnTo>
                  <a:lnTo>
                    <a:pt x="10891" y="3057"/>
                  </a:lnTo>
                  <a:cubicBezTo>
                    <a:pt x="10821" y="2995"/>
                    <a:pt x="10730" y="2965"/>
                    <a:pt x="10638" y="2965"/>
                  </a:cubicBezTo>
                  <a:cubicBezTo>
                    <a:pt x="10546" y="2965"/>
                    <a:pt x="10454" y="2995"/>
                    <a:pt x="10384" y="3057"/>
                  </a:cubicBezTo>
                  <a:lnTo>
                    <a:pt x="9895" y="3564"/>
                  </a:lnTo>
                  <a:cubicBezTo>
                    <a:pt x="9580" y="3878"/>
                    <a:pt x="9510" y="4350"/>
                    <a:pt x="9685" y="4752"/>
                  </a:cubicBezTo>
                  <a:lnTo>
                    <a:pt x="3427" y="11028"/>
                  </a:lnTo>
                  <a:cubicBezTo>
                    <a:pt x="3217" y="11220"/>
                    <a:pt x="3112" y="11483"/>
                    <a:pt x="3112" y="11762"/>
                  </a:cubicBezTo>
                  <a:cubicBezTo>
                    <a:pt x="3112" y="11920"/>
                    <a:pt x="3147" y="12077"/>
                    <a:pt x="3217" y="12217"/>
                  </a:cubicBezTo>
                  <a:lnTo>
                    <a:pt x="2920" y="12497"/>
                  </a:lnTo>
                  <a:cubicBezTo>
                    <a:pt x="2518" y="12916"/>
                    <a:pt x="2518" y="13563"/>
                    <a:pt x="2920" y="13982"/>
                  </a:cubicBezTo>
                  <a:lnTo>
                    <a:pt x="3165" y="14227"/>
                  </a:lnTo>
                  <a:lnTo>
                    <a:pt x="140" y="17269"/>
                  </a:lnTo>
                  <a:cubicBezTo>
                    <a:pt x="0" y="17409"/>
                    <a:pt x="0" y="17619"/>
                    <a:pt x="140" y="17758"/>
                  </a:cubicBezTo>
                  <a:cubicBezTo>
                    <a:pt x="210" y="17828"/>
                    <a:pt x="298" y="17863"/>
                    <a:pt x="385" y="17863"/>
                  </a:cubicBezTo>
                  <a:cubicBezTo>
                    <a:pt x="472" y="17863"/>
                    <a:pt x="560" y="17828"/>
                    <a:pt x="630" y="17758"/>
                  </a:cubicBezTo>
                  <a:lnTo>
                    <a:pt x="3672" y="14717"/>
                  </a:lnTo>
                  <a:lnTo>
                    <a:pt x="3916" y="14961"/>
                  </a:lnTo>
                  <a:cubicBezTo>
                    <a:pt x="4117" y="15171"/>
                    <a:pt x="4384" y="15276"/>
                    <a:pt x="4650" y="15276"/>
                  </a:cubicBezTo>
                  <a:cubicBezTo>
                    <a:pt x="4917" y="15276"/>
                    <a:pt x="5184" y="15171"/>
                    <a:pt x="5385" y="14961"/>
                  </a:cubicBezTo>
                  <a:lnTo>
                    <a:pt x="5682" y="14682"/>
                  </a:lnTo>
                  <a:cubicBezTo>
                    <a:pt x="5822" y="14752"/>
                    <a:pt x="5979" y="14787"/>
                    <a:pt x="6136" y="14787"/>
                  </a:cubicBezTo>
                  <a:cubicBezTo>
                    <a:pt x="6416" y="14787"/>
                    <a:pt x="6678" y="14664"/>
                    <a:pt x="6871" y="14472"/>
                  </a:cubicBezTo>
                  <a:lnTo>
                    <a:pt x="13146" y="8196"/>
                  </a:lnTo>
                  <a:cubicBezTo>
                    <a:pt x="13286" y="8266"/>
                    <a:pt x="13444" y="8301"/>
                    <a:pt x="13601" y="8301"/>
                  </a:cubicBezTo>
                  <a:cubicBezTo>
                    <a:pt x="13881" y="8301"/>
                    <a:pt x="14143" y="8196"/>
                    <a:pt x="14335" y="7986"/>
                  </a:cubicBezTo>
                  <a:lnTo>
                    <a:pt x="14825" y="7497"/>
                  </a:lnTo>
                  <a:cubicBezTo>
                    <a:pt x="14895" y="7427"/>
                    <a:pt x="14930" y="7340"/>
                    <a:pt x="14930" y="7252"/>
                  </a:cubicBezTo>
                  <a:cubicBezTo>
                    <a:pt x="14930" y="7165"/>
                    <a:pt x="14895" y="7077"/>
                    <a:pt x="14825" y="7007"/>
                  </a:cubicBezTo>
                  <a:lnTo>
                    <a:pt x="13723" y="5889"/>
                  </a:lnTo>
                  <a:lnTo>
                    <a:pt x="17167" y="2445"/>
                  </a:lnTo>
                  <a:lnTo>
                    <a:pt x="17289" y="2567"/>
                  </a:lnTo>
                  <a:cubicBezTo>
                    <a:pt x="17365" y="2635"/>
                    <a:pt x="17448" y="2664"/>
                    <a:pt x="17527" y="2664"/>
                  </a:cubicBezTo>
                  <a:cubicBezTo>
                    <a:pt x="17796" y="2664"/>
                    <a:pt x="18022" y="2334"/>
                    <a:pt x="17779" y="2078"/>
                  </a:cubicBezTo>
                  <a:lnTo>
                    <a:pt x="15821" y="102"/>
                  </a:lnTo>
                  <a:cubicBezTo>
                    <a:pt x="15746" y="31"/>
                    <a:pt x="15662" y="1"/>
                    <a:pt x="155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11"/>
            <p:cNvSpPr/>
            <p:nvPr/>
          </p:nvSpPr>
          <p:spPr>
            <a:xfrm>
              <a:off x="4900449" y="2304971"/>
              <a:ext cx="197357" cy="169054"/>
            </a:xfrm>
            <a:custGeom>
              <a:rect b="b" l="l" r="r" t="t"/>
              <a:pathLst>
                <a:path extrusionOk="0" h="7693" w="8981">
                  <a:moveTo>
                    <a:pt x="5114" y="702"/>
                  </a:moveTo>
                  <a:cubicBezTo>
                    <a:pt x="6727" y="702"/>
                    <a:pt x="8275" y="1954"/>
                    <a:pt x="8287" y="3846"/>
                  </a:cubicBezTo>
                  <a:cubicBezTo>
                    <a:pt x="8270" y="5577"/>
                    <a:pt x="6871" y="6976"/>
                    <a:pt x="5140" y="6976"/>
                  </a:cubicBezTo>
                  <a:cubicBezTo>
                    <a:pt x="2343" y="6976"/>
                    <a:pt x="945" y="3602"/>
                    <a:pt x="2920" y="1626"/>
                  </a:cubicBezTo>
                  <a:cubicBezTo>
                    <a:pt x="3559" y="988"/>
                    <a:pt x="4344" y="702"/>
                    <a:pt x="5114" y="702"/>
                  </a:cubicBezTo>
                  <a:close/>
                  <a:moveTo>
                    <a:pt x="5140" y="1"/>
                  </a:moveTo>
                  <a:lnTo>
                    <a:pt x="5140" y="18"/>
                  </a:lnTo>
                  <a:cubicBezTo>
                    <a:pt x="1714" y="18"/>
                    <a:pt x="1" y="4144"/>
                    <a:pt x="2431" y="6556"/>
                  </a:cubicBezTo>
                  <a:cubicBezTo>
                    <a:pt x="3210" y="7341"/>
                    <a:pt x="4171" y="7692"/>
                    <a:pt x="5113" y="7692"/>
                  </a:cubicBezTo>
                  <a:cubicBezTo>
                    <a:pt x="7087" y="7692"/>
                    <a:pt x="8981" y="6154"/>
                    <a:pt x="8969" y="3846"/>
                  </a:cubicBezTo>
                  <a:cubicBezTo>
                    <a:pt x="8969" y="1714"/>
                    <a:pt x="7256" y="1"/>
                    <a:pt x="51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11"/>
            <p:cNvSpPr/>
            <p:nvPr/>
          </p:nvSpPr>
          <p:spPr>
            <a:xfrm>
              <a:off x="4967297" y="2343384"/>
              <a:ext cx="92229" cy="91834"/>
            </a:xfrm>
            <a:custGeom>
              <a:rect b="b" l="l" r="r" t="t"/>
              <a:pathLst>
                <a:path extrusionOk="0" h="4179" w="4197">
                  <a:moveTo>
                    <a:pt x="2483" y="700"/>
                  </a:moveTo>
                  <a:lnTo>
                    <a:pt x="2483" y="1364"/>
                  </a:lnTo>
                  <a:cubicBezTo>
                    <a:pt x="2483" y="1557"/>
                    <a:pt x="2623" y="1714"/>
                    <a:pt x="2833" y="1714"/>
                  </a:cubicBezTo>
                  <a:lnTo>
                    <a:pt x="3497" y="1714"/>
                  </a:lnTo>
                  <a:lnTo>
                    <a:pt x="3497" y="2483"/>
                  </a:lnTo>
                  <a:lnTo>
                    <a:pt x="2833" y="2483"/>
                  </a:lnTo>
                  <a:cubicBezTo>
                    <a:pt x="2640" y="2483"/>
                    <a:pt x="2483" y="2640"/>
                    <a:pt x="2483" y="2833"/>
                  </a:cubicBezTo>
                  <a:lnTo>
                    <a:pt x="2483" y="3497"/>
                  </a:lnTo>
                  <a:lnTo>
                    <a:pt x="1714" y="3497"/>
                  </a:lnTo>
                  <a:lnTo>
                    <a:pt x="1714" y="2833"/>
                  </a:lnTo>
                  <a:cubicBezTo>
                    <a:pt x="1714" y="2640"/>
                    <a:pt x="1557" y="2483"/>
                    <a:pt x="1364" y="2483"/>
                  </a:cubicBezTo>
                  <a:lnTo>
                    <a:pt x="700" y="2483"/>
                  </a:lnTo>
                  <a:lnTo>
                    <a:pt x="700" y="1714"/>
                  </a:lnTo>
                  <a:lnTo>
                    <a:pt x="1364" y="1714"/>
                  </a:lnTo>
                  <a:cubicBezTo>
                    <a:pt x="1557" y="1714"/>
                    <a:pt x="1714" y="1557"/>
                    <a:pt x="1714" y="1364"/>
                  </a:cubicBezTo>
                  <a:lnTo>
                    <a:pt x="1714" y="700"/>
                  </a:lnTo>
                  <a:close/>
                  <a:moveTo>
                    <a:pt x="1364" y="1"/>
                  </a:moveTo>
                  <a:cubicBezTo>
                    <a:pt x="1172" y="1"/>
                    <a:pt x="1015" y="158"/>
                    <a:pt x="1015" y="350"/>
                  </a:cubicBezTo>
                  <a:lnTo>
                    <a:pt x="1015" y="1032"/>
                  </a:lnTo>
                  <a:lnTo>
                    <a:pt x="350" y="1032"/>
                  </a:lnTo>
                  <a:cubicBezTo>
                    <a:pt x="340" y="1031"/>
                    <a:pt x="331" y="1031"/>
                    <a:pt x="321" y="1031"/>
                  </a:cubicBezTo>
                  <a:cubicBezTo>
                    <a:pt x="142" y="1031"/>
                    <a:pt x="1" y="1182"/>
                    <a:pt x="1" y="1364"/>
                  </a:cubicBezTo>
                  <a:lnTo>
                    <a:pt x="1" y="2833"/>
                  </a:lnTo>
                  <a:cubicBezTo>
                    <a:pt x="1" y="3007"/>
                    <a:pt x="158" y="3165"/>
                    <a:pt x="350" y="3182"/>
                  </a:cubicBezTo>
                  <a:lnTo>
                    <a:pt x="1015" y="3182"/>
                  </a:lnTo>
                  <a:lnTo>
                    <a:pt x="1015" y="3847"/>
                  </a:lnTo>
                  <a:cubicBezTo>
                    <a:pt x="1015" y="4021"/>
                    <a:pt x="1172" y="4179"/>
                    <a:pt x="1364" y="4179"/>
                  </a:cubicBezTo>
                  <a:lnTo>
                    <a:pt x="2833" y="4179"/>
                  </a:lnTo>
                  <a:cubicBezTo>
                    <a:pt x="3007" y="4179"/>
                    <a:pt x="3165" y="4021"/>
                    <a:pt x="3165" y="3847"/>
                  </a:cubicBezTo>
                  <a:lnTo>
                    <a:pt x="3165" y="3182"/>
                  </a:lnTo>
                  <a:lnTo>
                    <a:pt x="3847" y="3182"/>
                  </a:lnTo>
                  <a:cubicBezTo>
                    <a:pt x="4039" y="3182"/>
                    <a:pt x="4196" y="3025"/>
                    <a:pt x="4196" y="2833"/>
                  </a:cubicBezTo>
                  <a:lnTo>
                    <a:pt x="4196" y="1382"/>
                  </a:lnTo>
                  <a:cubicBezTo>
                    <a:pt x="4196" y="1189"/>
                    <a:pt x="4039" y="1032"/>
                    <a:pt x="3847" y="1032"/>
                  </a:cubicBezTo>
                  <a:lnTo>
                    <a:pt x="3165" y="1032"/>
                  </a:lnTo>
                  <a:lnTo>
                    <a:pt x="3165" y="350"/>
                  </a:lnTo>
                  <a:cubicBezTo>
                    <a:pt x="3165" y="158"/>
                    <a:pt x="3007" y="1"/>
                    <a:pt x="283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111"/>
          <p:cNvGrpSpPr/>
          <p:nvPr/>
        </p:nvGrpSpPr>
        <p:grpSpPr>
          <a:xfrm>
            <a:off x="4159657" y="2064895"/>
            <a:ext cx="240163" cy="363327"/>
            <a:chOff x="4126006" y="2081398"/>
            <a:chExt cx="259327" cy="392320"/>
          </a:xfrm>
        </p:grpSpPr>
        <p:sp>
          <p:nvSpPr>
            <p:cNvPr id="3740" name="Google Shape;3740;p111"/>
            <p:cNvSpPr/>
            <p:nvPr/>
          </p:nvSpPr>
          <p:spPr>
            <a:xfrm>
              <a:off x="4126006" y="2081398"/>
              <a:ext cx="259327" cy="392320"/>
            </a:xfrm>
            <a:custGeom>
              <a:rect b="b" l="l" r="r" t="t"/>
              <a:pathLst>
                <a:path extrusionOk="0" h="17853" w="11801">
                  <a:moveTo>
                    <a:pt x="8007" y="700"/>
                  </a:moveTo>
                  <a:cubicBezTo>
                    <a:pt x="8199" y="700"/>
                    <a:pt x="8357" y="857"/>
                    <a:pt x="8357" y="1049"/>
                  </a:cubicBezTo>
                  <a:lnTo>
                    <a:pt x="8357" y="2098"/>
                  </a:lnTo>
                  <a:lnTo>
                    <a:pt x="7483" y="2098"/>
                  </a:lnTo>
                  <a:lnTo>
                    <a:pt x="7483" y="1749"/>
                  </a:lnTo>
                  <a:cubicBezTo>
                    <a:pt x="7500" y="1495"/>
                    <a:pt x="7316" y="1368"/>
                    <a:pt x="7133" y="1368"/>
                  </a:cubicBezTo>
                  <a:cubicBezTo>
                    <a:pt x="6949" y="1368"/>
                    <a:pt x="6766" y="1495"/>
                    <a:pt x="6783" y="1749"/>
                  </a:cubicBezTo>
                  <a:lnTo>
                    <a:pt x="6783" y="2098"/>
                  </a:lnTo>
                  <a:lnTo>
                    <a:pt x="5734" y="2098"/>
                  </a:lnTo>
                  <a:lnTo>
                    <a:pt x="5734" y="1749"/>
                  </a:lnTo>
                  <a:cubicBezTo>
                    <a:pt x="5761" y="1495"/>
                    <a:pt x="5577" y="1368"/>
                    <a:pt x="5391" y="1368"/>
                  </a:cubicBezTo>
                  <a:cubicBezTo>
                    <a:pt x="5206" y="1368"/>
                    <a:pt x="5018" y="1495"/>
                    <a:pt x="5035" y="1749"/>
                  </a:cubicBezTo>
                  <a:lnTo>
                    <a:pt x="5035" y="2098"/>
                  </a:lnTo>
                  <a:lnTo>
                    <a:pt x="4004" y="2098"/>
                  </a:lnTo>
                  <a:lnTo>
                    <a:pt x="4004" y="1749"/>
                  </a:lnTo>
                  <a:cubicBezTo>
                    <a:pt x="4021" y="1495"/>
                    <a:pt x="3833" y="1368"/>
                    <a:pt x="3648" y="1368"/>
                  </a:cubicBezTo>
                  <a:cubicBezTo>
                    <a:pt x="3462" y="1368"/>
                    <a:pt x="3278" y="1495"/>
                    <a:pt x="3305" y="1749"/>
                  </a:cubicBezTo>
                  <a:lnTo>
                    <a:pt x="3305" y="2098"/>
                  </a:lnTo>
                  <a:lnTo>
                    <a:pt x="2256" y="2098"/>
                  </a:lnTo>
                  <a:lnTo>
                    <a:pt x="2256" y="1749"/>
                  </a:lnTo>
                  <a:cubicBezTo>
                    <a:pt x="2273" y="1495"/>
                    <a:pt x="2090" y="1368"/>
                    <a:pt x="1906" y="1368"/>
                  </a:cubicBezTo>
                  <a:cubicBezTo>
                    <a:pt x="1722" y="1368"/>
                    <a:pt x="1539" y="1495"/>
                    <a:pt x="1556" y="1749"/>
                  </a:cubicBezTo>
                  <a:lnTo>
                    <a:pt x="1556" y="2098"/>
                  </a:lnTo>
                  <a:lnTo>
                    <a:pt x="682" y="2098"/>
                  </a:lnTo>
                  <a:lnTo>
                    <a:pt x="682" y="1049"/>
                  </a:lnTo>
                  <a:cubicBezTo>
                    <a:pt x="682" y="857"/>
                    <a:pt x="840" y="700"/>
                    <a:pt x="1032" y="700"/>
                  </a:cubicBezTo>
                  <a:close/>
                  <a:moveTo>
                    <a:pt x="5927" y="6154"/>
                  </a:moveTo>
                  <a:cubicBezTo>
                    <a:pt x="6119" y="6154"/>
                    <a:pt x="6276" y="6294"/>
                    <a:pt x="6276" y="6503"/>
                  </a:cubicBezTo>
                  <a:lnTo>
                    <a:pt x="6276" y="12063"/>
                  </a:lnTo>
                  <a:cubicBezTo>
                    <a:pt x="6276" y="12255"/>
                    <a:pt x="6119" y="12412"/>
                    <a:pt x="5927" y="12412"/>
                  </a:cubicBezTo>
                  <a:lnTo>
                    <a:pt x="1382" y="12412"/>
                  </a:lnTo>
                  <a:lnTo>
                    <a:pt x="1382" y="11014"/>
                  </a:lnTo>
                  <a:lnTo>
                    <a:pt x="4528" y="11014"/>
                  </a:lnTo>
                  <a:cubicBezTo>
                    <a:pt x="4948" y="10979"/>
                    <a:pt x="4948" y="10349"/>
                    <a:pt x="4528" y="10332"/>
                  </a:cubicBezTo>
                  <a:lnTo>
                    <a:pt x="1382" y="10332"/>
                  </a:lnTo>
                  <a:lnTo>
                    <a:pt x="1382" y="9633"/>
                  </a:lnTo>
                  <a:lnTo>
                    <a:pt x="2867" y="9633"/>
                  </a:lnTo>
                  <a:cubicBezTo>
                    <a:pt x="3305" y="9598"/>
                    <a:pt x="3305" y="8968"/>
                    <a:pt x="2867" y="8933"/>
                  </a:cubicBezTo>
                  <a:lnTo>
                    <a:pt x="1382" y="8933"/>
                  </a:lnTo>
                  <a:lnTo>
                    <a:pt x="1382" y="8234"/>
                  </a:lnTo>
                  <a:lnTo>
                    <a:pt x="4528" y="8234"/>
                  </a:lnTo>
                  <a:cubicBezTo>
                    <a:pt x="4948" y="8199"/>
                    <a:pt x="4948" y="7570"/>
                    <a:pt x="4528" y="7535"/>
                  </a:cubicBezTo>
                  <a:lnTo>
                    <a:pt x="1382" y="7535"/>
                  </a:lnTo>
                  <a:lnTo>
                    <a:pt x="1382" y="6154"/>
                  </a:lnTo>
                  <a:close/>
                  <a:moveTo>
                    <a:pt x="7657" y="2797"/>
                  </a:moveTo>
                  <a:lnTo>
                    <a:pt x="7657" y="13216"/>
                  </a:lnTo>
                  <a:cubicBezTo>
                    <a:pt x="6818" y="13618"/>
                    <a:pt x="6276" y="14475"/>
                    <a:pt x="6276" y="15419"/>
                  </a:cubicBezTo>
                  <a:cubicBezTo>
                    <a:pt x="6276" y="15524"/>
                    <a:pt x="6276" y="15646"/>
                    <a:pt x="6294" y="15769"/>
                  </a:cubicBezTo>
                  <a:lnTo>
                    <a:pt x="1731" y="15769"/>
                  </a:lnTo>
                  <a:cubicBezTo>
                    <a:pt x="1539" y="15751"/>
                    <a:pt x="1382" y="15611"/>
                    <a:pt x="1382" y="15419"/>
                  </a:cubicBezTo>
                  <a:lnTo>
                    <a:pt x="1382" y="13111"/>
                  </a:lnTo>
                  <a:lnTo>
                    <a:pt x="5927" y="13111"/>
                  </a:lnTo>
                  <a:cubicBezTo>
                    <a:pt x="6504" y="13111"/>
                    <a:pt x="6958" y="12639"/>
                    <a:pt x="6958" y="12063"/>
                  </a:cubicBezTo>
                  <a:lnTo>
                    <a:pt x="6958" y="6486"/>
                  </a:lnTo>
                  <a:cubicBezTo>
                    <a:pt x="6958" y="5909"/>
                    <a:pt x="6504" y="5437"/>
                    <a:pt x="5927" y="5437"/>
                  </a:cubicBezTo>
                  <a:lnTo>
                    <a:pt x="1382" y="5437"/>
                  </a:lnTo>
                  <a:lnTo>
                    <a:pt x="1382" y="2797"/>
                  </a:lnTo>
                  <a:close/>
                  <a:moveTo>
                    <a:pt x="8709" y="13659"/>
                  </a:moveTo>
                  <a:cubicBezTo>
                    <a:pt x="9602" y="13659"/>
                    <a:pt x="10454" y="14351"/>
                    <a:pt x="10454" y="15401"/>
                  </a:cubicBezTo>
                  <a:cubicBezTo>
                    <a:pt x="10454" y="16363"/>
                    <a:pt x="9668" y="17150"/>
                    <a:pt x="8706" y="17150"/>
                  </a:cubicBezTo>
                  <a:cubicBezTo>
                    <a:pt x="7150" y="17150"/>
                    <a:pt x="6381" y="15279"/>
                    <a:pt x="7483" y="14178"/>
                  </a:cubicBezTo>
                  <a:cubicBezTo>
                    <a:pt x="7840" y="13820"/>
                    <a:pt x="8280" y="13659"/>
                    <a:pt x="8709" y="13659"/>
                  </a:cubicBezTo>
                  <a:close/>
                  <a:moveTo>
                    <a:pt x="1032" y="0"/>
                  </a:moveTo>
                  <a:cubicBezTo>
                    <a:pt x="455" y="0"/>
                    <a:pt x="1" y="472"/>
                    <a:pt x="1" y="1049"/>
                  </a:cubicBezTo>
                  <a:lnTo>
                    <a:pt x="1" y="2448"/>
                  </a:lnTo>
                  <a:cubicBezTo>
                    <a:pt x="1" y="2640"/>
                    <a:pt x="158" y="2797"/>
                    <a:pt x="350" y="2797"/>
                  </a:cubicBezTo>
                  <a:lnTo>
                    <a:pt x="682" y="2797"/>
                  </a:lnTo>
                  <a:lnTo>
                    <a:pt x="682" y="15419"/>
                  </a:lnTo>
                  <a:cubicBezTo>
                    <a:pt x="682" y="15996"/>
                    <a:pt x="1154" y="16468"/>
                    <a:pt x="1731" y="16468"/>
                  </a:cubicBezTo>
                  <a:lnTo>
                    <a:pt x="6504" y="16468"/>
                  </a:lnTo>
                  <a:cubicBezTo>
                    <a:pt x="6938" y="17383"/>
                    <a:pt x="7817" y="17853"/>
                    <a:pt x="8701" y="17853"/>
                  </a:cubicBezTo>
                  <a:cubicBezTo>
                    <a:pt x="9490" y="17853"/>
                    <a:pt x="10283" y="17479"/>
                    <a:pt x="10769" y="16713"/>
                  </a:cubicBezTo>
                  <a:cubicBezTo>
                    <a:pt x="11800" y="15087"/>
                    <a:pt x="10629" y="12972"/>
                    <a:pt x="8706" y="12972"/>
                  </a:cubicBezTo>
                  <a:cubicBezTo>
                    <a:pt x="8601" y="12972"/>
                    <a:pt x="8479" y="12989"/>
                    <a:pt x="8357" y="13007"/>
                  </a:cubicBezTo>
                  <a:lnTo>
                    <a:pt x="8357" y="2797"/>
                  </a:lnTo>
                  <a:lnTo>
                    <a:pt x="8706" y="2797"/>
                  </a:lnTo>
                  <a:cubicBezTo>
                    <a:pt x="8899" y="2797"/>
                    <a:pt x="9056" y="2640"/>
                    <a:pt x="9056" y="2448"/>
                  </a:cubicBezTo>
                  <a:lnTo>
                    <a:pt x="9056" y="1049"/>
                  </a:lnTo>
                  <a:cubicBezTo>
                    <a:pt x="9056" y="472"/>
                    <a:pt x="8584" y="0"/>
                    <a:pt x="80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11"/>
            <p:cNvSpPr/>
            <p:nvPr/>
          </p:nvSpPr>
          <p:spPr>
            <a:xfrm>
              <a:off x="4298114" y="2401266"/>
              <a:ext cx="41027" cy="37116"/>
            </a:xfrm>
            <a:custGeom>
              <a:rect b="b" l="l" r="r" t="t"/>
              <a:pathLst>
                <a:path extrusionOk="0" h="1689" w="1867">
                  <a:moveTo>
                    <a:pt x="1367" y="1"/>
                  </a:moveTo>
                  <a:cubicBezTo>
                    <a:pt x="1284" y="1"/>
                    <a:pt x="1197" y="33"/>
                    <a:pt x="1119" y="111"/>
                  </a:cubicBezTo>
                  <a:lnTo>
                    <a:pt x="140" y="1090"/>
                  </a:lnTo>
                  <a:cubicBezTo>
                    <a:pt x="0" y="1230"/>
                    <a:pt x="0" y="1457"/>
                    <a:pt x="140" y="1597"/>
                  </a:cubicBezTo>
                  <a:cubicBezTo>
                    <a:pt x="210" y="1658"/>
                    <a:pt x="297" y="1689"/>
                    <a:pt x="385" y="1689"/>
                  </a:cubicBezTo>
                  <a:cubicBezTo>
                    <a:pt x="472" y="1689"/>
                    <a:pt x="560" y="1658"/>
                    <a:pt x="630" y="1597"/>
                  </a:cubicBezTo>
                  <a:lnTo>
                    <a:pt x="1626" y="601"/>
                  </a:lnTo>
                  <a:cubicBezTo>
                    <a:pt x="1867" y="347"/>
                    <a:pt x="1637" y="1"/>
                    <a:pt x="1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111"/>
          <p:cNvGrpSpPr/>
          <p:nvPr/>
        </p:nvGrpSpPr>
        <p:grpSpPr>
          <a:xfrm>
            <a:off x="3590072" y="2064895"/>
            <a:ext cx="159186" cy="363612"/>
            <a:chOff x="3510970" y="2081398"/>
            <a:chExt cx="171888" cy="392627"/>
          </a:xfrm>
        </p:grpSpPr>
        <p:sp>
          <p:nvSpPr>
            <p:cNvPr id="3743" name="Google Shape;3743;p111"/>
            <p:cNvSpPr/>
            <p:nvPr/>
          </p:nvSpPr>
          <p:spPr>
            <a:xfrm>
              <a:off x="3510970" y="2081398"/>
              <a:ext cx="168680" cy="392627"/>
            </a:xfrm>
            <a:custGeom>
              <a:rect b="b" l="l" r="r" t="t"/>
              <a:pathLst>
                <a:path extrusionOk="0" h="17867" w="7676">
                  <a:moveTo>
                    <a:pt x="4459" y="700"/>
                  </a:moveTo>
                  <a:lnTo>
                    <a:pt x="4459" y="2448"/>
                  </a:lnTo>
                  <a:lnTo>
                    <a:pt x="3235" y="2448"/>
                  </a:lnTo>
                  <a:lnTo>
                    <a:pt x="3235" y="700"/>
                  </a:lnTo>
                  <a:close/>
                  <a:moveTo>
                    <a:pt x="6102" y="4528"/>
                  </a:moveTo>
                  <a:cubicBezTo>
                    <a:pt x="6399" y="4528"/>
                    <a:pt x="6626" y="4773"/>
                    <a:pt x="6626" y="5053"/>
                  </a:cubicBezTo>
                  <a:lnTo>
                    <a:pt x="6626" y="5577"/>
                  </a:lnTo>
                  <a:lnTo>
                    <a:pt x="1050" y="5577"/>
                  </a:lnTo>
                  <a:lnTo>
                    <a:pt x="1050" y="5053"/>
                  </a:lnTo>
                  <a:cubicBezTo>
                    <a:pt x="1050" y="4773"/>
                    <a:pt x="1277" y="4528"/>
                    <a:pt x="1574" y="4528"/>
                  </a:cubicBezTo>
                  <a:close/>
                  <a:moveTo>
                    <a:pt x="5927" y="6294"/>
                  </a:moveTo>
                  <a:lnTo>
                    <a:pt x="5927" y="6941"/>
                  </a:lnTo>
                  <a:cubicBezTo>
                    <a:pt x="5927" y="7028"/>
                    <a:pt x="5980" y="7115"/>
                    <a:pt x="6032" y="7185"/>
                  </a:cubicBezTo>
                  <a:cubicBezTo>
                    <a:pt x="6644" y="7780"/>
                    <a:pt x="6976" y="8584"/>
                    <a:pt x="6976" y="9423"/>
                  </a:cubicBezTo>
                  <a:lnTo>
                    <a:pt x="6976" y="16817"/>
                  </a:lnTo>
                  <a:cubicBezTo>
                    <a:pt x="6976" y="17010"/>
                    <a:pt x="6819" y="17167"/>
                    <a:pt x="6626" y="17167"/>
                  </a:cubicBezTo>
                  <a:lnTo>
                    <a:pt x="1050" y="17167"/>
                  </a:lnTo>
                  <a:cubicBezTo>
                    <a:pt x="857" y="17167"/>
                    <a:pt x="700" y="17010"/>
                    <a:pt x="700" y="16817"/>
                  </a:cubicBezTo>
                  <a:lnTo>
                    <a:pt x="700" y="9423"/>
                  </a:lnTo>
                  <a:cubicBezTo>
                    <a:pt x="700" y="8584"/>
                    <a:pt x="1050" y="7780"/>
                    <a:pt x="1644" y="7185"/>
                  </a:cubicBezTo>
                  <a:cubicBezTo>
                    <a:pt x="1714" y="7115"/>
                    <a:pt x="1749" y="7028"/>
                    <a:pt x="1749" y="6941"/>
                  </a:cubicBezTo>
                  <a:lnTo>
                    <a:pt x="1749" y="6294"/>
                  </a:lnTo>
                  <a:close/>
                  <a:moveTo>
                    <a:pt x="2885" y="0"/>
                  </a:moveTo>
                  <a:cubicBezTo>
                    <a:pt x="2693" y="0"/>
                    <a:pt x="2536" y="158"/>
                    <a:pt x="2536" y="350"/>
                  </a:cubicBezTo>
                  <a:lnTo>
                    <a:pt x="2536" y="2780"/>
                  </a:lnTo>
                  <a:cubicBezTo>
                    <a:pt x="2536" y="2972"/>
                    <a:pt x="2693" y="3130"/>
                    <a:pt x="2885" y="3130"/>
                  </a:cubicBezTo>
                  <a:lnTo>
                    <a:pt x="3497" y="3130"/>
                  </a:lnTo>
                  <a:lnTo>
                    <a:pt x="3497" y="3829"/>
                  </a:lnTo>
                  <a:lnTo>
                    <a:pt x="1574" y="3829"/>
                  </a:lnTo>
                  <a:cubicBezTo>
                    <a:pt x="892" y="3829"/>
                    <a:pt x="351" y="4371"/>
                    <a:pt x="351" y="5053"/>
                  </a:cubicBezTo>
                  <a:lnTo>
                    <a:pt x="351" y="5927"/>
                  </a:lnTo>
                  <a:cubicBezTo>
                    <a:pt x="351" y="6119"/>
                    <a:pt x="508" y="6276"/>
                    <a:pt x="700" y="6276"/>
                  </a:cubicBezTo>
                  <a:lnTo>
                    <a:pt x="1050" y="6276"/>
                  </a:lnTo>
                  <a:lnTo>
                    <a:pt x="1050" y="6801"/>
                  </a:lnTo>
                  <a:cubicBezTo>
                    <a:pt x="386" y="7500"/>
                    <a:pt x="1" y="8444"/>
                    <a:pt x="1" y="9423"/>
                  </a:cubicBezTo>
                  <a:lnTo>
                    <a:pt x="1" y="16817"/>
                  </a:lnTo>
                  <a:cubicBezTo>
                    <a:pt x="1" y="17394"/>
                    <a:pt x="473" y="17866"/>
                    <a:pt x="1050" y="17866"/>
                  </a:cubicBezTo>
                  <a:lnTo>
                    <a:pt x="6626" y="17866"/>
                  </a:lnTo>
                  <a:cubicBezTo>
                    <a:pt x="7203" y="17866"/>
                    <a:pt x="7675" y="17394"/>
                    <a:pt x="7675" y="16817"/>
                  </a:cubicBezTo>
                  <a:lnTo>
                    <a:pt x="7675" y="9423"/>
                  </a:lnTo>
                  <a:cubicBezTo>
                    <a:pt x="7675" y="8444"/>
                    <a:pt x="7308" y="7500"/>
                    <a:pt x="6626" y="6801"/>
                  </a:cubicBezTo>
                  <a:lnTo>
                    <a:pt x="6626" y="6276"/>
                  </a:lnTo>
                  <a:lnTo>
                    <a:pt x="6976" y="6276"/>
                  </a:lnTo>
                  <a:cubicBezTo>
                    <a:pt x="7168" y="6276"/>
                    <a:pt x="7326" y="6119"/>
                    <a:pt x="7326" y="5927"/>
                  </a:cubicBezTo>
                  <a:lnTo>
                    <a:pt x="7326" y="5053"/>
                  </a:lnTo>
                  <a:cubicBezTo>
                    <a:pt x="7326" y="4388"/>
                    <a:pt x="6784" y="3829"/>
                    <a:pt x="6102" y="3829"/>
                  </a:cubicBezTo>
                  <a:lnTo>
                    <a:pt x="4196" y="3829"/>
                  </a:lnTo>
                  <a:lnTo>
                    <a:pt x="4196" y="3147"/>
                  </a:lnTo>
                  <a:lnTo>
                    <a:pt x="4808" y="3147"/>
                  </a:lnTo>
                  <a:cubicBezTo>
                    <a:pt x="5001" y="3147"/>
                    <a:pt x="5158" y="2990"/>
                    <a:pt x="5158" y="2797"/>
                  </a:cubicBezTo>
                  <a:lnTo>
                    <a:pt x="5158" y="1923"/>
                  </a:lnTo>
                  <a:cubicBezTo>
                    <a:pt x="5577" y="1888"/>
                    <a:pt x="5577" y="1259"/>
                    <a:pt x="5158" y="1224"/>
                  </a:cubicBezTo>
                  <a:lnTo>
                    <a:pt x="5158" y="350"/>
                  </a:lnTo>
                  <a:cubicBezTo>
                    <a:pt x="5140" y="158"/>
                    <a:pt x="4983" y="0"/>
                    <a:pt x="48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11"/>
            <p:cNvSpPr/>
            <p:nvPr/>
          </p:nvSpPr>
          <p:spPr>
            <a:xfrm>
              <a:off x="3538504" y="2386762"/>
              <a:ext cx="112336" cy="15448"/>
            </a:xfrm>
            <a:custGeom>
              <a:rect b="b" l="l" r="r" t="t"/>
              <a:pathLst>
                <a:path extrusionOk="0" h="703" w="5112">
                  <a:moveTo>
                    <a:pt x="463" y="1"/>
                  </a:moveTo>
                  <a:cubicBezTo>
                    <a:pt x="0" y="1"/>
                    <a:pt x="0" y="702"/>
                    <a:pt x="463" y="702"/>
                  </a:cubicBezTo>
                  <a:cubicBezTo>
                    <a:pt x="474" y="702"/>
                    <a:pt x="485" y="702"/>
                    <a:pt x="496" y="701"/>
                  </a:cubicBezTo>
                  <a:lnTo>
                    <a:pt x="4674" y="701"/>
                  </a:lnTo>
                  <a:cubicBezTo>
                    <a:pt x="5111" y="666"/>
                    <a:pt x="5111" y="37"/>
                    <a:pt x="4674" y="2"/>
                  </a:cubicBezTo>
                  <a:lnTo>
                    <a:pt x="496" y="2"/>
                  </a:lnTo>
                  <a:cubicBezTo>
                    <a:pt x="485" y="1"/>
                    <a:pt x="474"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11"/>
            <p:cNvSpPr/>
            <p:nvPr/>
          </p:nvSpPr>
          <p:spPr>
            <a:xfrm>
              <a:off x="3539032" y="2417527"/>
              <a:ext cx="112578" cy="15383"/>
            </a:xfrm>
            <a:custGeom>
              <a:rect b="b" l="l" r="r" t="t"/>
              <a:pathLst>
                <a:path extrusionOk="0" h="700" w="5123">
                  <a:moveTo>
                    <a:pt x="472" y="1"/>
                  </a:moveTo>
                  <a:cubicBezTo>
                    <a:pt x="0" y="1"/>
                    <a:pt x="0" y="700"/>
                    <a:pt x="472" y="700"/>
                  </a:cubicBezTo>
                  <a:lnTo>
                    <a:pt x="4650" y="700"/>
                  </a:lnTo>
                  <a:cubicBezTo>
                    <a:pt x="5122" y="700"/>
                    <a:pt x="5122" y="1"/>
                    <a:pt x="46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11"/>
            <p:cNvSpPr/>
            <p:nvPr/>
          </p:nvSpPr>
          <p:spPr>
            <a:xfrm>
              <a:off x="3541713" y="2264252"/>
              <a:ext cx="107194" cy="107590"/>
            </a:xfrm>
            <a:custGeom>
              <a:rect b="b" l="l" r="r" t="t"/>
              <a:pathLst>
                <a:path extrusionOk="0" h="4896" w="4878">
                  <a:moveTo>
                    <a:pt x="2972" y="700"/>
                  </a:moveTo>
                  <a:lnTo>
                    <a:pt x="2972" y="1574"/>
                  </a:lnTo>
                  <a:cubicBezTo>
                    <a:pt x="2972" y="1766"/>
                    <a:pt x="3112" y="1923"/>
                    <a:pt x="3304" y="1923"/>
                  </a:cubicBezTo>
                  <a:lnTo>
                    <a:pt x="4178" y="1923"/>
                  </a:lnTo>
                  <a:lnTo>
                    <a:pt x="4178" y="2972"/>
                  </a:lnTo>
                  <a:lnTo>
                    <a:pt x="3304" y="2972"/>
                  </a:lnTo>
                  <a:cubicBezTo>
                    <a:pt x="3112" y="2972"/>
                    <a:pt x="2955" y="3130"/>
                    <a:pt x="2972" y="3322"/>
                  </a:cubicBezTo>
                  <a:lnTo>
                    <a:pt x="2972" y="4196"/>
                  </a:lnTo>
                  <a:lnTo>
                    <a:pt x="1923" y="4196"/>
                  </a:lnTo>
                  <a:lnTo>
                    <a:pt x="1923" y="3322"/>
                  </a:lnTo>
                  <a:cubicBezTo>
                    <a:pt x="1923" y="3130"/>
                    <a:pt x="1766" y="2972"/>
                    <a:pt x="1574" y="2972"/>
                  </a:cubicBezTo>
                  <a:lnTo>
                    <a:pt x="700" y="2972"/>
                  </a:lnTo>
                  <a:lnTo>
                    <a:pt x="700" y="1923"/>
                  </a:lnTo>
                  <a:lnTo>
                    <a:pt x="1574" y="1923"/>
                  </a:lnTo>
                  <a:cubicBezTo>
                    <a:pt x="1766" y="1923"/>
                    <a:pt x="1923" y="1766"/>
                    <a:pt x="1923" y="1574"/>
                  </a:cubicBezTo>
                  <a:lnTo>
                    <a:pt x="1923" y="700"/>
                  </a:lnTo>
                  <a:close/>
                  <a:moveTo>
                    <a:pt x="1574" y="1"/>
                  </a:moveTo>
                  <a:cubicBezTo>
                    <a:pt x="1381" y="1"/>
                    <a:pt x="1224" y="158"/>
                    <a:pt x="1224" y="350"/>
                  </a:cubicBezTo>
                  <a:lnTo>
                    <a:pt x="1224" y="1224"/>
                  </a:lnTo>
                  <a:lnTo>
                    <a:pt x="350" y="1224"/>
                  </a:lnTo>
                  <a:cubicBezTo>
                    <a:pt x="158" y="1224"/>
                    <a:pt x="0" y="1382"/>
                    <a:pt x="0" y="1574"/>
                  </a:cubicBezTo>
                  <a:lnTo>
                    <a:pt x="0" y="3322"/>
                  </a:lnTo>
                  <a:cubicBezTo>
                    <a:pt x="0" y="3514"/>
                    <a:pt x="158" y="3672"/>
                    <a:pt x="350" y="3672"/>
                  </a:cubicBezTo>
                  <a:lnTo>
                    <a:pt x="1224" y="3672"/>
                  </a:lnTo>
                  <a:lnTo>
                    <a:pt x="1224" y="4546"/>
                  </a:lnTo>
                  <a:cubicBezTo>
                    <a:pt x="1224" y="4720"/>
                    <a:pt x="1381" y="4878"/>
                    <a:pt x="1574" y="4895"/>
                  </a:cubicBezTo>
                  <a:lnTo>
                    <a:pt x="3322" y="4895"/>
                  </a:lnTo>
                  <a:cubicBezTo>
                    <a:pt x="3514" y="4895"/>
                    <a:pt x="3672" y="4738"/>
                    <a:pt x="3672" y="4546"/>
                  </a:cubicBezTo>
                  <a:lnTo>
                    <a:pt x="3672" y="3672"/>
                  </a:lnTo>
                  <a:lnTo>
                    <a:pt x="4546" y="3672"/>
                  </a:lnTo>
                  <a:cubicBezTo>
                    <a:pt x="4720" y="3672"/>
                    <a:pt x="4878" y="3514"/>
                    <a:pt x="4878" y="3322"/>
                  </a:cubicBezTo>
                  <a:lnTo>
                    <a:pt x="4878" y="1574"/>
                  </a:lnTo>
                  <a:cubicBezTo>
                    <a:pt x="4878" y="1382"/>
                    <a:pt x="4720" y="1224"/>
                    <a:pt x="4546" y="1224"/>
                  </a:cubicBezTo>
                  <a:lnTo>
                    <a:pt x="3672" y="1224"/>
                  </a:lnTo>
                  <a:lnTo>
                    <a:pt x="3672" y="350"/>
                  </a:lnTo>
                  <a:cubicBezTo>
                    <a:pt x="3654" y="158"/>
                    <a:pt x="3497" y="1"/>
                    <a:pt x="3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11"/>
            <p:cNvSpPr/>
            <p:nvPr/>
          </p:nvSpPr>
          <p:spPr>
            <a:xfrm>
              <a:off x="3636337" y="2081398"/>
              <a:ext cx="28128" cy="19228"/>
            </a:xfrm>
            <a:custGeom>
              <a:rect b="b" l="l" r="r" t="t"/>
              <a:pathLst>
                <a:path extrusionOk="0" h="875" w="1280">
                  <a:moveTo>
                    <a:pt x="785" y="1"/>
                  </a:moveTo>
                  <a:cubicBezTo>
                    <a:pt x="728" y="1"/>
                    <a:pt x="668" y="17"/>
                    <a:pt x="607" y="53"/>
                  </a:cubicBezTo>
                  <a:lnTo>
                    <a:pt x="309" y="228"/>
                  </a:lnTo>
                  <a:cubicBezTo>
                    <a:pt x="0" y="399"/>
                    <a:pt x="113" y="875"/>
                    <a:pt x="465" y="875"/>
                  </a:cubicBezTo>
                  <a:cubicBezTo>
                    <a:pt x="472" y="875"/>
                    <a:pt x="478" y="875"/>
                    <a:pt x="484" y="874"/>
                  </a:cubicBezTo>
                  <a:cubicBezTo>
                    <a:pt x="554" y="874"/>
                    <a:pt x="624" y="857"/>
                    <a:pt x="677" y="822"/>
                  </a:cubicBezTo>
                  <a:lnTo>
                    <a:pt x="956" y="647"/>
                  </a:lnTo>
                  <a:cubicBezTo>
                    <a:pt x="1280" y="441"/>
                    <a:pt x="1084" y="1"/>
                    <a:pt x="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11"/>
            <p:cNvSpPr/>
            <p:nvPr/>
          </p:nvSpPr>
          <p:spPr>
            <a:xfrm>
              <a:off x="3655411" y="2108251"/>
              <a:ext cx="27447" cy="15448"/>
            </a:xfrm>
            <a:custGeom>
              <a:rect b="b" l="l" r="r" t="t"/>
              <a:pathLst>
                <a:path extrusionOk="0" h="703" w="1249">
                  <a:moveTo>
                    <a:pt x="786" y="1"/>
                  </a:moveTo>
                  <a:cubicBezTo>
                    <a:pt x="775" y="1"/>
                    <a:pt x="764" y="1"/>
                    <a:pt x="753" y="2"/>
                  </a:cubicBezTo>
                  <a:lnTo>
                    <a:pt x="351" y="2"/>
                  </a:lnTo>
                  <a:cubicBezTo>
                    <a:pt x="158" y="2"/>
                    <a:pt x="1" y="159"/>
                    <a:pt x="1" y="352"/>
                  </a:cubicBezTo>
                  <a:cubicBezTo>
                    <a:pt x="1" y="544"/>
                    <a:pt x="158" y="701"/>
                    <a:pt x="351" y="701"/>
                  </a:cubicBezTo>
                  <a:lnTo>
                    <a:pt x="753" y="701"/>
                  </a:lnTo>
                  <a:cubicBezTo>
                    <a:pt x="764" y="702"/>
                    <a:pt x="775" y="703"/>
                    <a:pt x="786" y="703"/>
                  </a:cubicBezTo>
                  <a:cubicBezTo>
                    <a:pt x="1249" y="703"/>
                    <a:pt x="1249" y="1"/>
                    <a:pt x="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11"/>
            <p:cNvSpPr/>
            <p:nvPr/>
          </p:nvSpPr>
          <p:spPr>
            <a:xfrm>
              <a:off x="3635744" y="2131215"/>
              <a:ext cx="26612" cy="19360"/>
            </a:xfrm>
            <a:custGeom>
              <a:rect b="b" l="l" r="r" t="t"/>
              <a:pathLst>
                <a:path extrusionOk="0" h="881" w="1211">
                  <a:moveTo>
                    <a:pt x="511" y="0"/>
                  </a:moveTo>
                  <a:cubicBezTo>
                    <a:pt x="201" y="0"/>
                    <a:pt x="1" y="448"/>
                    <a:pt x="336" y="653"/>
                  </a:cubicBezTo>
                  <a:lnTo>
                    <a:pt x="634" y="828"/>
                  </a:lnTo>
                  <a:cubicBezTo>
                    <a:pt x="686" y="863"/>
                    <a:pt x="739" y="880"/>
                    <a:pt x="808" y="880"/>
                  </a:cubicBezTo>
                  <a:cubicBezTo>
                    <a:pt x="931" y="880"/>
                    <a:pt x="1036" y="810"/>
                    <a:pt x="1106" y="705"/>
                  </a:cubicBezTo>
                  <a:cubicBezTo>
                    <a:pt x="1211" y="530"/>
                    <a:pt x="1158" y="321"/>
                    <a:pt x="983" y="233"/>
                  </a:cubicBezTo>
                  <a:lnTo>
                    <a:pt x="704" y="58"/>
                  </a:lnTo>
                  <a:cubicBezTo>
                    <a:pt x="637" y="18"/>
                    <a:pt x="572" y="0"/>
                    <a:pt x="5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0" name="Google Shape;3750;p111"/>
          <p:cNvGrpSpPr/>
          <p:nvPr/>
        </p:nvGrpSpPr>
        <p:grpSpPr>
          <a:xfrm>
            <a:off x="2879983" y="2064895"/>
            <a:ext cx="380300" cy="363246"/>
            <a:chOff x="2744218" y="2081398"/>
            <a:chExt cx="410647" cy="392232"/>
          </a:xfrm>
        </p:grpSpPr>
        <p:sp>
          <p:nvSpPr>
            <p:cNvPr id="3751" name="Google Shape;3751;p111"/>
            <p:cNvSpPr/>
            <p:nvPr/>
          </p:nvSpPr>
          <p:spPr>
            <a:xfrm>
              <a:off x="2744218" y="2197558"/>
              <a:ext cx="279676" cy="276072"/>
            </a:xfrm>
            <a:custGeom>
              <a:rect b="b" l="l" r="r" t="t"/>
              <a:pathLst>
                <a:path extrusionOk="0" h="12563" w="12727">
                  <a:moveTo>
                    <a:pt x="2989" y="711"/>
                  </a:moveTo>
                  <a:cubicBezTo>
                    <a:pt x="3164" y="711"/>
                    <a:pt x="3339" y="780"/>
                    <a:pt x="3444" y="938"/>
                  </a:cubicBezTo>
                  <a:cubicBezTo>
                    <a:pt x="3461" y="955"/>
                    <a:pt x="4598" y="2371"/>
                    <a:pt x="4842" y="2686"/>
                  </a:cubicBezTo>
                  <a:cubicBezTo>
                    <a:pt x="4947" y="2808"/>
                    <a:pt x="5000" y="2948"/>
                    <a:pt x="4982" y="3105"/>
                  </a:cubicBezTo>
                  <a:cubicBezTo>
                    <a:pt x="4912" y="3350"/>
                    <a:pt x="4773" y="3560"/>
                    <a:pt x="4563" y="3717"/>
                  </a:cubicBezTo>
                  <a:lnTo>
                    <a:pt x="2325" y="920"/>
                  </a:lnTo>
                  <a:cubicBezTo>
                    <a:pt x="2483" y="815"/>
                    <a:pt x="2657" y="763"/>
                    <a:pt x="2832" y="728"/>
                  </a:cubicBezTo>
                  <a:cubicBezTo>
                    <a:pt x="2885" y="711"/>
                    <a:pt x="2937" y="711"/>
                    <a:pt x="2989" y="711"/>
                  </a:cubicBezTo>
                  <a:close/>
                  <a:moveTo>
                    <a:pt x="9562" y="7651"/>
                  </a:moveTo>
                  <a:lnTo>
                    <a:pt x="9562" y="7668"/>
                  </a:lnTo>
                  <a:cubicBezTo>
                    <a:pt x="9591" y="7661"/>
                    <a:pt x="9620" y="7657"/>
                    <a:pt x="9650" y="7657"/>
                  </a:cubicBezTo>
                  <a:cubicBezTo>
                    <a:pt x="9764" y="7657"/>
                    <a:pt x="9881" y="7711"/>
                    <a:pt x="9965" y="7808"/>
                  </a:cubicBezTo>
                  <a:cubicBezTo>
                    <a:pt x="10297" y="8053"/>
                    <a:pt x="11695" y="9189"/>
                    <a:pt x="11713" y="9206"/>
                  </a:cubicBezTo>
                  <a:lnTo>
                    <a:pt x="11730" y="9206"/>
                  </a:lnTo>
                  <a:cubicBezTo>
                    <a:pt x="11905" y="9346"/>
                    <a:pt x="11992" y="9591"/>
                    <a:pt x="11922" y="9818"/>
                  </a:cubicBezTo>
                  <a:cubicBezTo>
                    <a:pt x="11887" y="9993"/>
                    <a:pt x="11835" y="10168"/>
                    <a:pt x="11748" y="10325"/>
                  </a:cubicBezTo>
                  <a:lnTo>
                    <a:pt x="8933" y="8070"/>
                  </a:lnTo>
                  <a:cubicBezTo>
                    <a:pt x="9090" y="7878"/>
                    <a:pt x="9318" y="7721"/>
                    <a:pt x="9562" y="7651"/>
                  </a:cubicBezTo>
                  <a:close/>
                  <a:moveTo>
                    <a:pt x="1783" y="1340"/>
                  </a:moveTo>
                  <a:lnTo>
                    <a:pt x="4038" y="4172"/>
                  </a:lnTo>
                  <a:cubicBezTo>
                    <a:pt x="3636" y="4486"/>
                    <a:pt x="3392" y="4941"/>
                    <a:pt x="3339" y="5448"/>
                  </a:cubicBezTo>
                  <a:cubicBezTo>
                    <a:pt x="3269" y="6374"/>
                    <a:pt x="4003" y="7231"/>
                    <a:pt x="4703" y="7948"/>
                  </a:cubicBezTo>
                  <a:cubicBezTo>
                    <a:pt x="5387" y="8632"/>
                    <a:pt x="6198" y="9316"/>
                    <a:pt x="7077" y="9316"/>
                  </a:cubicBezTo>
                  <a:cubicBezTo>
                    <a:pt x="7118" y="9316"/>
                    <a:pt x="7160" y="9315"/>
                    <a:pt x="7202" y="9311"/>
                  </a:cubicBezTo>
                  <a:cubicBezTo>
                    <a:pt x="7709" y="9259"/>
                    <a:pt x="8164" y="9014"/>
                    <a:pt x="8479" y="8612"/>
                  </a:cubicBezTo>
                  <a:lnTo>
                    <a:pt x="11311" y="10867"/>
                  </a:lnTo>
                  <a:cubicBezTo>
                    <a:pt x="10926" y="11234"/>
                    <a:pt x="10454" y="11514"/>
                    <a:pt x="9947" y="11671"/>
                  </a:cubicBezTo>
                  <a:cubicBezTo>
                    <a:pt x="9615" y="11778"/>
                    <a:pt x="9181" y="11869"/>
                    <a:pt x="8657" y="11869"/>
                  </a:cubicBezTo>
                  <a:cubicBezTo>
                    <a:pt x="7386" y="11869"/>
                    <a:pt x="5590" y="11335"/>
                    <a:pt x="3461" y="9206"/>
                  </a:cubicBezTo>
                  <a:cubicBezTo>
                    <a:pt x="455" y="6182"/>
                    <a:pt x="612" y="3840"/>
                    <a:pt x="979" y="2703"/>
                  </a:cubicBezTo>
                  <a:cubicBezTo>
                    <a:pt x="1136" y="2196"/>
                    <a:pt x="1416" y="1724"/>
                    <a:pt x="1783" y="1340"/>
                  </a:cubicBezTo>
                  <a:close/>
                  <a:moveTo>
                    <a:pt x="2987" y="0"/>
                  </a:moveTo>
                  <a:cubicBezTo>
                    <a:pt x="2901" y="0"/>
                    <a:pt x="2813" y="10"/>
                    <a:pt x="2727" y="29"/>
                  </a:cubicBezTo>
                  <a:cubicBezTo>
                    <a:pt x="1713" y="204"/>
                    <a:pt x="717" y="1200"/>
                    <a:pt x="315" y="2494"/>
                  </a:cubicBezTo>
                  <a:cubicBezTo>
                    <a:pt x="0" y="3542"/>
                    <a:pt x="18" y="4679"/>
                    <a:pt x="367" y="5710"/>
                  </a:cubicBezTo>
                  <a:cubicBezTo>
                    <a:pt x="787" y="7039"/>
                    <a:pt x="1661" y="8385"/>
                    <a:pt x="2972" y="9696"/>
                  </a:cubicBezTo>
                  <a:cubicBezTo>
                    <a:pt x="4266" y="10990"/>
                    <a:pt x="5612" y="11881"/>
                    <a:pt x="6940" y="12283"/>
                  </a:cubicBezTo>
                  <a:cubicBezTo>
                    <a:pt x="7500" y="12475"/>
                    <a:pt x="8094" y="12563"/>
                    <a:pt x="8688" y="12563"/>
                  </a:cubicBezTo>
                  <a:cubicBezTo>
                    <a:pt x="9195" y="12563"/>
                    <a:pt x="9685" y="12493"/>
                    <a:pt x="10174" y="12353"/>
                  </a:cubicBezTo>
                  <a:cubicBezTo>
                    <a:pt x="11450" y="11934"/>
                    <a:pt x="12464" y="10937"/>
                    <a:pt x="12622" y="9941"/>
                  </a:cubicBezTo>
                  <a:cubicBezTo>
                    <a:pt x="12727" y="9469"/>
                    <a:pt x="12552" y="8962"/>
                    <a:pt x="12150" y="8665"/>
                  </a:cubicBezTo>
                  <a:lnTo>
                    <a:pt x="12150" y="8647"/>
                  </a:lnTo>
                  <a:cubicBezTo>
                    <a:pt x="12027" y="8560"/>
                    <a:pt x="10716" y="7493"/>
                    <a:pt x="10384" y="7249"/>
                  </a:cubicBezTo>
                  <a:cubicBezTo>
                    <a:pt x="10176" y="7068"/>
                    <a:pt x="9913" y="6965"/>
                    <a:pt x="9638" y="6965"/>
                  </a:cubicBezTo>
                  <a:cubicBezTo>
                    <a:pt x="9567" y="6965"/>
                    <a:pt x="9495" y="6972"/>
                    <a:pt x="9423" y="6986"/>
                  </a:cubicBezTo>
                  <a:cubicBezTo>
                    <a:pt x="8986" y="7056"/>
                    <a:pt x="8531" y="7423"/>
                    <a:pt x="8059" y="8053"/>
                  </a:cubicBezTo>
                  <a:cubicBezTo>
                    <a:pt x="7779" y="8420"/>
                    <a:pt x="7482" y="8595"/>
                    <a:pt x="7168" y="8630"/>
                  </a:cubicBezTo>
                  <a:cubicBezTo>
                    <a:pt x="7150" y="8630"/>
                    <a:pt x="7132" y="8631"/>
                    <a:pt x="7114" y="8631"/>
                  </a:cubicBezTo>
                  <a:cubicBezTo>
                    <a:pt x="6464" y="8631"/>
                    <a:pt x="5754" y="8020"/>
                    <a:pt x="5192" y="7458"/>
                  </a:cubicBezTo>
                  <a:cubicBezTo>
                    <a:pt x="4615" y="6899"/>
                    <a:pt x="3986" y="6147"/>
                    <a:pt x="4038" y="5500"/>
                  </a:cubicBezTo>
                  <a:cubicBezTo>
                    <a:pt x="4091" y="5133"/>
                    <a:pt x="4301" y="4801"/>
                    <a:pt x="4615" y="4609"/>
                  </a:cubicBezTo>
                  <a:cubicBezTo>
                    <a:pt x="5245" y="4119"/>
                    <a:pt x="5594" y="3665"/>
                    <a:pt x="5682" y="3228"/>
                  </a:cubicBezTo>
                  <a:cubicBezTo>
                    <a:pt x="5734" y="2878"/>
                    <a:pt x="5629" y="2529"/>
                    <a:pt x="5402" y="2266"/>
                  </a:cubicBezTo>
                  <a:cubicBezTo>
                    <a:pt x="5157" y="1934"/>
                    <a:pt x="4091" y="623"/>
                    <a:pt x="4003" y="501"/>
                  </a:cubicBezTo>
                  <a:cubicBezTo>
                    <a:pt x="3760" y="186"/>
                    <a:pt x="3377" y="0"/>
                    <a:pt x="29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11"/>
            <p:cNvSpPr/>
            <p:nvPr/>
          </p:nvSpPr>
          <p:spPr>
            <a:xfrm>
              <a:off x="2862553" y="2081398"/>
              <a:ext cx="292311" cy="245483"/>
            </a:xfrm>
            <a:custGeom>
              <a:rect b="b" l="l" r="r" t="t"/>
              <a:pathLst>
                <a:path extrusionOk="0" h="11171" w="13302">
                  <a:moveTo>
                    <a:pt x="6957" y="0"/>
                  </a:moveTo>
                  <a:cubicBezTo>
                    <a:pt x="6960" y="0"/>
                    <a:pt x="6963" y="0"/>
                    <a:pt x="6966" y="0"/>
                  </a:cubicBezTo>
                  <a:lnTo>
                    <a:pt x="6966" y="0"/>
                  </a:lnTo>
                  <a:cubicBezTo>
                    <a:pt x="6969" y="0"/>
                    <a:pt x="6972" y="0"/>
                    <a:pt x="6974" y="0"/>
                  </a:cubicBezTo>
                  <a:close/>
                  <a:moveTo>
                    <a:pt x="6973" y="696"/>
                  </a:moveTo>
                  <a:cubicBezTo>
                    <a:pt x="7792" y="696"/>
                    <a:pt x="8617" y="902"/>
                    <a:pt x="9369" y="1329"/>
                  </a:cubicBezTo>
                  <a:cubicBezTo>
                    <a:pt x="11310" y="2413"/>
                    <a:pt x="12271" y="4668"/>
                    <a:pt x="11712" y="6818"/>
                  </a:cubicBezTo>
                  <a:cubicBezTo>
                    <a:pt x="11135" y="8968"/>
                    <a:pt x="9195" y="10454"/>
                    <a:pt x="6974" y="10454"/>
                  </a:cubicBezTo>
                  <a:lnTo>
                    <a:pt x="6974" y="10472"/>
                  </a:lnTo>
                  <a:cubicBezTo>
                    <a:pt x="6083" y="10472"/>
                    <a:pt x="5191" y="10210"/>
                    <a:pt x="4422" y="9755"/>
                  </a:cubicBezTo>
                  <a:cubicBezTo>
                    <a:pt x="4370" y="9720"/>
                    <a:pt x="4317" y="9703"/>
                    <a:pt x="4247" y="9703"/>
                  </a:cubicBezTo>
                  <a:lnTo>
                    <a:pt x="4160" y="9703"/>
                  </a:lnTo>
                  <a:lnTo>
                    <a:pt x="2482" y="10157"/>
                  </a:lnTo>
                  <a:cubicBezTo>
                    <a:pt x="2447" y="10157"/>
                    <a:pt x="2429" y="10157"/>
                    <a:pt x="2412" y="10140"/>
                  </a:cubicBezTo>
                  <a:cubicBezTo>
                    <a:pt x="2394" y="10122"/>
                    <a:pt x="2394" y="10105"/>
                    <a:pt x="2412" y="10087"/>
                  </a:cubicBezTo>
                  <a:lnTo>
                    <a:pt x="2849" y="8409"/>
                  </a:lnTo>
                  <a:cubicBezTo>
                    <a:pt x="2884" y="8304"/>
                    <a:pt x="2866" y="8217"/>
                    <a:pt x="2814" y="8129"/>
                  </a:cubicBezTo>
                  <a:cubicBezTo>
                    <a:pt x="1660" y="6241"/>
                    <a:pt x="1922" y="3794"/>
                    <a:pt x="3461" y="2186"/>
                  </a:cubicBezTo>
                  <a:cubicBezTo>
                    <a:pt x="4403" y="1211"/>
                    <a:pt x="5680" y="696"/>
                    <a:pt x="6973" y="696"/>
                  </a:cubicBezTo>
                  <a:close/>
                  <a:moveTo>
                    <a:pt x="6966" y="0"/>
                  </a:moveTo>
                  <a:lnTo>
                    <a:pt x="6966" y="0"/>
                  </a:lnTo>
                  <a:cubicBezTo>
                    <a:pt x="2688" y="7"/>
                    <a:pt x="1" y="4636"/>
                    <a:pt x="2132" y="8356"/>
                  </a:cubicBezTo>
                  <a:lnTo>
                    <a:pt x="1713" y="9912"/>
                  </a:lnTo>
                  <a:cubicBezTo>
                    <a:pt x="1643" y="10175"/>
                    <a:pt x="1730" y="10454"/>
                    <a:pt x="1922" y="10647"/>
                  </a:cubicBezTo>
                  <a:cubicBezTo>
                    <a:pt x="2070" y="10780"/>
                    <a:pt x="2268" y="10863"/>
                    <a:pt x="2471" y="10863"/>
                  </a:cubicBezTo>
                  <a:cubicBezTo>
                    <a:pt x="2533" y="10863"/>
                    <a:pt x="2595" y="10855"/>
                    <a:pt x="2657" y="10839"/>
                  </a:cubicBezTo>
                  <a:lnTo>
                    <a:pt x="4177" y="10419"/>
                  </a:lnTo>
                  <a:cubicBezTo>
                    <a:pt x="5067" y="10932"/>
                    <a:pt x="6024" y="11171"/>
                    <a:pt x="6963" y="11171"/>
                  </a:cubicBezTo>
                  <a:cubicBezTo>
                    <a:pt x="9383" y="11171"/>
                    <a:pt x="11679" y="9585"/>
                    <a:pt x="12359" y="7028"/>
                  </a:cubicBezTo>
                  <a:cubicBezTo>
                    <a:pt x="13302" y="3482"/>
                    <a:pt x="10632" y="6"/>
                    <a:pt x="69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11"/>
            <p:cNvSpPr/>
            <p:nvPr/>
          </p:nvSpPr>
          <p:spPr>
            <a:xfrm>
              <a:off x="2921249" y="2119722"/>
              <a:ext cx="104557" cy="91438"/>
            </a:xfrm>
            <a:custGeom>
              <a:rect b="b" l="l" r="r" t="t"/>
              <a:pathLst>
                <a:path extrusionOk="0" h="4161" w="4758">
                  <a:moveTo>
                    <a:pt x="3421" y="704"/>
                  </a:moveTo>
                  <a:cubicBezTo>
                    <a:pt x="3556" y="704"/>
                    <a:pt x="3692" y="756"/>
                    <a:pt x="3797" y="861"/>
                  </a:cubicBezTo>
                  <a:cubicBezTo>
                    <a:pt x="3989" y="1071"/>
                    <a:pt x="3989" y="1403"/>
                    <a:pt x="3797" y="1595"/>
                  </a:cubicBezTo>
                  <a:lnTo>
                    <a:pt x="3779" y="1578"/>
                  </a:lnTo>
                  <a:lnTo>
                    <a:pt x="3185" y="2225"/>
                  </a:lnTo>
                  <a:lnTo>
                    <a:pt x="2433" y="1473"/>
                  </a:lnTo>
                  <a:lnTo>
                    <a:pt x="3045" y="861"/>
                  </a:lnTo>
                  <a:cubicBezTo>
                    <a:pt x="3150" y="756"/>
                    <a:pt x="3285" y="704"/>
                    <a:pt x="3421" y="704"/>
                  </a:cubicBezTo>
                  <a:close/>
                  <a:moveTo>
                    <a:pt x="1943" y="1945"/>
                  </a:moveTo>
                  <a:lnTo>
                    <a:pt x="2678" y="2697"/>
                  </a:lnTo>
                  <a:lnTo>
                    <a:pt x="2066" y="3309"/>
                  </a:lnTo>
                  <a:cubicBezTo>
                    <a:pt x="1961" y="3413"/>
                    <a:pt x="1825" y="3466"/>
                    <a:pt x="1690" y="3466"/>
                  </a:cubicBezTo>
                  <a:cubicBezTo>
                    <a:pt x="1555" y="3466"/>
                    <a:pt x="1419" y="3413"/>
                    <a:pt x="1314" y="3309"/>
                  </a:cubicBezTo>
                  <a:cubicBezTo>
                    <a:pt x="1122" y="3099"/>
                    <a:pt x="1122" y="2767"/>
                    <a:pt x="1314" y="2574"/>
                  </a:cubicBezTo>
                  <a:lnTo>
                    <a:pt x="1943" y="1945"/>
                  </a:lnTo>
                  <a:close/>
                  <a:moveTo>
                    <a:pt x="3414" y="0"/>
                  </a:moveTo>
                  <a:cubicBezTo>
                    <a:pt x="3102" y="0"/>
                    <a:pt x="2791" y="118"/>
                    <a:pt x="2555" y="354"/>
                  </a:cubicBezTo>
                  <a:lnTo>
                    <a:pt x="825" y="2085"/>
                  </a:lnTo>
                  <a:cubicBezTo>
                    <a:pt x="1" y="2976"/>
                    <a:pt x="795" y="4160"/>
                    <a:pt x="1730" y="4160"/>
                  </a:cubicBezTo>
                  <a:cubicBezTo>
                    <a:pt x="2006" y="4160"/>
                    <a:pt x="2293" y="4058"/>
                    <a:pt x="2555" y="3815"/>
                  </a:cubicBezTo>
                  <a:lnTo>
                    <a:pt x="4286" y="2085"/>
                  </a:lnTo>
                  <a:cubicBezTo>
                    <a:pt x="4758" y="1613"/>
                    <a:pt x="4758" y="844"/>
                    <a:pt x="4286" y="354"/>
                  </a:cubicBezTo>
                  <a:cubicBezTo>
                    <a:pt x="4041" y="118"/>
                    <a:pt x="3727" y="0"/>
                    <a:pt x="3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11"/>
            <p:cNvSpPr/>
            <p:nvPr/>
          </p:nvSpPr>
          <p:spPr>
            <a:xfrm>
              <a:off x="2969330" y="2169627"/>
              <a:ext cx="142530" cy="118863"/>
            </a:xfrm>
            <a:custGeom>
              <a:rect b="b" l="l" r="r" t="t"/>
              <a:pathLst>
                <a:path extrusionOk="0" h="5409" w="6486">
                  <a:moveTo>
                    <a:pt x="4039" y="698"/>
                  </a:moveTo>
                  <a:cubicBezTo>
                    <a:pt x="4245" y="698"/>
                    <a:pt x="4455" y="751"/>
                    <a:pt x="4650" y="863"/>
                  </a:cubicBezTo>
                  <a:cubicBezTo>
                    <a:pt x="5350" y="1265"/>
                    <a:pt x="5472" y="2209"/>
                    <a:pt x="4895" y="2786"/>
                  </a:cubicBezTo>
                  <a:cubicBezTo>
                    <a:pt x="4755" y="2943"/>
                    <a:pt x="4563" y="3048"/>
                    <a:pt x="4353" y="3100"/>
                  </a:cubicBezTo>
                  <a:cubicBezTo>
                    <a:pt x="4301" y="2856"/>
                    <a:pt x="4196" y="2611"/>
                    <a:pt x="4056" y="2401"/>
                  </a:cubicBezTo>
                  <a:lnTo>
                    <a:pt x="4283" y="2174"/>
                  </a:lnTo>
                  <a:cubicBezTo>
                    <a:pt x="4423" y="2034"/>
                    <a:pt x="4423" y="1807"/>
                    <a:pt x="4283" y="1667"/>
                  </a:cubicBezTo>
                  <a:cubicBezTo>
                    <a:pt x="4213" y="1606"/>
                    <a:pt x="4126" y="1575"/>
                    <a:pt x="4038" y="1575"/>
                  </a:cubicBezTo>
                  <a:cubicBezTo>
                    <a:pt x="3951" y="1575"/>
                    <a:pt x="3864" y="1606"/>
                    <a:pt x="3794" y="1667"/>
                  </a:cubicBezTo>
                  <a:lnTo>
                    <a:pt x="3549" y="1912"/>
                  </a:lnTo>
                  <a:cubicBezTo>
                    <a:pt x="3339" y="1772"/>
                    <a:pt x="3112" y="1667"/>
                    <a:pt x="2850" y="1614"/>
                  </a:cubicBezTo>
                  <a:cubicBezTo>
                    <a:pt x="3001" y="1047"/>
                    <a:pt x="3507" y="698"/>
                    <a:pt x="4039" y="698"/>
                  </a:cubicBezTo>
                  <a:close/>
                  <a:moveTo>
                    <a:pt x="2473" y="2261"/>
                  </a:moveTo>
                  <a:cubicBezTo>
                    <a:pt x="2834" y="2261"/>
                    <a:pt x="3198" y="2417"/>
                    <a:pt x="3444" y="2751"/>
                  </a:cubicBezTo>
                  <a:cubicBezTo>
                    <a:pt x="4056" y="3555"/>
                    <a:pt x="3479" y="4709"/>
                    <a:pt x="2465" y="4709"/>
                  </a:cubicBezTo>
                  <a:cubicBezTo>
                    <a:pt x="1923" y="4709"/>
                    <a:pt x="1451" y="4359"/>
                    <a:pt x="1294" y="3835"/>
                  </a:cubicBezTo>
                  <a:lnTo>
                    <a:pt x="2465" y="3835"/>
                  </a:lnTo>
                  <a:cubicBezTo>
                    <a:pt x="2902" y="3800"/>
                    <a:pt x="2902" y="3170"/>
                    <a:pt x="2465" y="3135"/>
                  </a:cubicBezTo>
                  <a:lnTo>
                    <a:pt x="1294" y="3135"/>
                  </a:lnTo>
                  <a:cubicBezTo>
                    <a:pt x="1458" y="2572"/>
                    <a:pt x="1963" y="2261"/>
                    <a:pt x="2473" y="2261"/>
                  </a:cubicBezTo>
                  <a:close/>
                  <a:moveTo>
                    <a:pt x="4043" y="0"/>
                  </a:moveTo>
                  <a:cubicBezTo>
                    <a:pt x="3165" y="0"/>
                    <a:pt x="2320" y="600"/>
                    <a:pt x="2150" y="1597"/>
                  </a:cubicBezTo>
                  <a:cubicBezTo>
                    <a:pt x="612" y="1859"/>
                    <a:pt x="0" y="3747"/>
                    <a:pt x="1102" y="4848"/>
                  </a:cubicBezTo>
                  <a:cubicBezTo>
                    <a:pt x="1486" y="5233"/>
                    <a:pt x="1967" y="5409"/>
                    <a:pt x="2441" y="5409"/>
                  </a:cubicBezTo>
                  <a:cubicBezTo>
                    <a:pt x="3324" y="5409"/>
                    <a:pt x="4182" y="4800"/>
                    <a:pt x="4353" y="3800"/>
                  </a:cubicBezTo>
                  <a:cubicBezTo>
                    <a:pt x="5891" y="3537"/>
                    <a:pt x="6486" y="1667"/>
                    <a:pt x="5402" y="566"/>
                  </a:cubicBezTo>
                  <a:cubicBezTo>
                    <a:pt x="5008" y="178"/>
                    <a:pt x="4521" y="0"/>
                    <a:pt x="40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5" name="Google Shape;3755;p111"/>
          <p:cNvGrpSpPr/>
          <p:nvPr/>
        </p:nvGrpSpPr>
        <p:grpSpPr>
          <a:xfrm>
            <a:off x="2276249" y="2064976"/>
            <a:ext cx="376413" cy="363164"/>
            <a:chOff x="2092308" y="2081486"/>
            <a:chExt cx="406450" cy="392144"/>
          </a:xfrm>
        </p:grpSpPr>
        <p:sp>
          <p:nvSpPr>
            <p:cNvPr id="3756" name="Google Shape;3756;p111"/>
            <p:cNvSpPr/>
            <p:nvPr/>
          </p:nvSpPr>
          <p:spPr>
            <a:xfrm>
              <a:off x="2092308" y="2081486"/>
              <a:ext cx="311957" cy="392144"/>
            </a:xfrm>
            <a:custGeom>
              <a:rect b="b" l="l" r="r" t="t"/>
              <a:pathLst>
                <a:path extrusionOk="0" h="17845" w="14196">
                  <a:moveTo>
                    <a:pt x="5295" y="702"/>
                  </a:moveTo>
                  <a:cubicBezTo>
                    <a:pt x="5320" y="702"/>
                    <a:pt x="5347" y="710"/>
                    <a:pt x="5367" y="731"/>
                  </a:cubicBezTo>
                  <a:cubicBezTo>
                    <a:pt x="5402" y="748"/>
                    <a:pt x="5437" y="783"/>
                    <a:pt x="5437" y="836"/>
                  </a:cubicBezTo>
                  <a:lnTo>
                    <a:pt x="5594" y="1867"/>
                  </a:lnTo>
                  <a:lnTo>
                    <a:pt x="1241" y="3230"/>
                  </a:lnTo>
                  <a:lnTo>
                    <a:pt x="1102" y="2199"/>
                  </a:lnTo>
                  <a:cubicBezTo>
                    <a:pt x="1102" y="2077"/>
                    <a:pt x="1172" y="1972"/>
                    <a:pt x="1276" y="1954"/>
                  </a:cubicBezTo>
                  <a:lnTo>
                    <a:pt x="1276" y="1937"/>
                  </a:lnTo>
                  <a:lnTo>
                    <a:pt x="1294" y="1937"/>
                  </a:lnTo>
                  <a:lnTo>
                    <a:pt x="5245" y="713"/>
                  </a:lnTo>
                  <a:cubicBezTo>
                    <a:pt x="5259" y="706"/>
                    <a:pt x="5277" y="702"/>
                    <a:pt x="5295" y="702"/>
                  </a:cubicBezTo>
                  <a:close/>
                  <a:moveTo>
                    <a:pt x="11101" y="12321"/>
                  </a:moveTo>
                  <a:lnTo>
                    <a:pt x="13146" y="12548"/>
                  </a:lnTo>
                  <a:lnTo>
                    <a:pt x="13199" y="12548"/>
                  </a:lnTo>
                  <a:cubicBezTo>
                    <a:pt x="13356" y="12548"/>
                    <a:pt x="13496" y="12688"/>
                    <a:pt x="13496" y="12845"/>
                  </a:cubicBezTo>
                  <a:lnTo>
                    <a:pt x="13496" y="16848"/>
                  </a:lnTo>
                  <a:cubicBezTo>
                    <a:pt x="13496" y="17023"/>
                    <a:pt x="13356" y="17146"/>
                    <a:pt x="13199" y="17146"/>
                  </a:cubicBezTo>
                  <a:lnTo>
                    <a:pt x="11101" y="17146"/>
                  </a:lnTo>
                  <a:lnTo>
                    <a:pt x="11101" y="12321"/>
                  </a:lnTo>
                  <a:close/>
                  <a:moveTo>
                    <a:pt x="6141" y="2443"/>
                  </a:moveTo>
                  <a:cubicBezTo>
                    <a:pt x="6196" y="2443"/>
                    <a:pt x="6248" y="2462"/>
                    <a:pt x="6294" y="2496"/>
                  </a:cubicBezTo>
                  <a:cubicBezTo>
                    <a:pt x="6364" y="2549"/>
                    <a:pt x="6398" y="2619"/>
                    <a:pt x="6416" y="2689"/>
                  </a:cubicBezTo>
                  <a:lnTo>
                    <a:pt x="7657" y="11691"/>
                  </a:lnTo>
                  <a:cubicBezTo>
                    <a:pt x="7675" y="11849"/>
                    <a:pt x="7797" y="11971"/>
                    <a:pt x="7972" y="11989"/>
                  </a:cubicBezTo>
                  <a:lnTo>
                    <a:pt x="10402" y="12268"/>
                  </a:lnTo>
                  <a:lnTo>
                    <a:pt x="10402" y="17163"/>
                  </a:lnTo>
                  <a:lnTo>
                    <a:pt x="4720" y="17163"/>
                  </a:lnTo>
                  <a:cubicBezTo>
                    <a:pt x="3427" y="17146"/>
                    <a:pt x="2343" y="16202"/>
                    <a:pt x="2168" y="14925"/>
                  </a:cubicBezTo>
                  <a:lnTo>
                    <a:pt x="2185" y="14925"/>
                  </a:lnTo>
                  <a:lnTo>
                    <a:pt x="735" y="4437"/>
                  </a:lnTo>
                  <a:cubicBezTo>
                    <a:pt x="717" y="4244"/>
                    <a:pt x="839" y="4070"/>
                    <a:pt x="1032" y="4017"/>
                  </a:cubicBezTo>
                  <a:lnTo>
                    <a:pt x="1049" y="4017"/>
                  </a:lnTo>
                  <a:lnTo>
                    <a:pt x="6049" y="2461"/>
                  </a:lnTo>
                  <a:cubicBezTo>
                    <a:pt x="6080" y="2449"/>
                    <a:pt x="6111" y="2443"/>
                    <a:pt x="6141" y="2443"/>
                  </a:cubicBezTo>
                  <a:close/>
                  <a:moveTo>
                    <a:pt x="5280" y="1"/>
                  </a:moveTo>
                  <a:cubicBezTo>
                    <a:pt x="5209" y="1"/>
                    <a:pt x="5138" y="11"/>
                    <a:pt x="5070" y="31"/>
                  </a:cubicBezTo>
                  <a:lnTo>
                    <a:pt x="5052" y="31"/>
                  </a:lnTo>
                  <a:lnTo>
                    <a:pt x="1102" y="1255"/>
                  </a:lnTo>
                  <a:cubicBezTo>
                    <a:pt x="647" y="1395"/>
                    <a:pt x="367" y="1814"/>
                    <a:pt x="420" y="2269"/>
                  </a:cubicBezTo>
                  <a:lnTo>
                    <a:pt x="577" y="3458"/>
                  </a:lnTo>
                  <a:cubicBezTo>
                    <a:pt x="210" y="3685"/>
                    <a:pt x="0" y="4087"/>
                    <a:pt x="53" y="4524"/>
                  </a:cubicBezTo>
                  <a:lnTo>
                    <a:pt x="1486" y="15013"/>
                  </a:lnTo>
                  <a:cubicBezTo>
                    <a:pt x="1713" y="16621"/>
                    <a:pt x="3095" y="17845"/>
                    <a:pt x="4738" y="17845"/>
                  </a:cubicBezTo>
                  <a:lnTo>
                    <a:pt x="13199" y="17845"/>
                  </a:lnTo>
                  <a:cubicBezTo>
                    <a:pt x="13741" y="17845"/>
                    <a:pt x="14195" y="17408"/>
                    <a:pt x="14195" y="16848"/>
                  </a:cubicBezTo>
                  <a:lnTo>
                    <a:pt x="14195" y="12845"/>
                  </a:lnTo>
                  <a:cubicBezTo>
                    <a:pt x="14195" y="12303"/>
                    <a:pt x="13758" y="11866"/>
                    <a:pt x="13216" y="11849"/>
                  </a:cubicBezTo>
                  <a:lnTo>
                    <a:pt x="8304" y="11324"/>
                  </a:lnTo>
                  <a:lnTo>
                    <a:pt x="7115" y="2601"/>
                  </a:lnTo>
                  <a:cubicBezTo>
                    <a:pt x="7063" y="2321"/>
                    <a:pt x="6905" y="2077"/>
                    <a:pt x="6678" y="1919"/>
                  </a:cubicBezTo>
                  <a:cubicBezTo>
                    <a:pt x="6556" y="1832"/>
                    <a:pt x="6416" y="1780"/>
                    <a:pt x="6276" y="1762"/>
                  </a:cubicBezTo>
                  <a:lnTo>
                    <a:pt x="6136" y="731"/>
                  </a:lnTo>
                  <a:cubicBezTo>
                    <a:pt x="6101" y="486"/>
                    <a:pt x="5961" y="276"/>
                    <a:pt x="5752" y="154"/>
                  </a:cubicBezTo>
                  <a:cubicBezTo>
                    <a:pt x="5617" y="56"/>
                    <a:pt x="5447" y="1"/>
                    <a:pt x="528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11"/>
            <p:cNvSpPr/>
            <p:nvPr/>
          </p:nvSpPr>
          <p:spPr>
            <a:xfrm>
              <a:off x="2261801" y="2118272"/>
              <a:ext cx="236956" cy="199137"/>
            </a:xfrm>
            <a:custGeom>
              <a:rect b="b" l="l" r="r" t="t"/>
              <a:pathLst>
                <a:path extrusionOk="0" h="9062" w="10783">
                  <a:moveTo>
                    <a:pt x="5624" y="662"/>
                  </a:moveTo>
                  <a:cubicBezTo>
                    <a:pt x="6239" y="662"/>
                    <a:pt x="6882" y="819"/>
                    <a:pt x="7514" y="1172"/>
                  </a:cubicBezTo>
                  <a:cubicBezTo>
                    <a:pt x="9052" y="2028"/>
                    <a:pt x="9804" y="3794"/>
                    <a:pt x="9367" y="5490"/>
                  </a:cubicBezTo>
                  <a:cubicBezTo>
                    <a:pt x="8930" y="7168"/>
                    <a:pt x="7391" y="8357"/>
                    <a:pt x="5661" y="8357"/>
                  </a:cubicBezTo>
                  <a:cubicBezTo>
                    <a:pt x="4944" y="8357"/>
                    <a:pt x="4245" y="8164"/>
                    <a:pt x="3650" y="7797"/>
                  </a:cubicBezTo>
                  <a:cubicBezTo>
                    <a:pt x="3598" y="7762"/>
                    <a:pt x="3528" y="7745"/>
                    <a:pt x="3475" y="7745"/>
                  </a:cubicBezTo>
                  <a:cubicBezTo>
                    <a:pt x="3440" y="7745"/>
                    <a:pt x="3405" y="7745"/>
                    <a:pt x="3370" y="7762"/>
                  </a:cubicBezTo>
                  <a:lnTo>
                    <a:pt x="2059" y="8112"/>
                  </a:lnTo>
                  <a:cubicBezTo>
                    <a:pt x="2182" y="7675"/>
                    <a:pt x="2304" y="7238"/>
                    <a:pt x="2426" y="6801"/>
                  </a:cubicBezTo>
                  <a:cubicBezTo>
                    <a:pt x="2444" y="6696"/>
                    <a:pt x="2426" y="6609"/>
                    <a:pt x="2374" y="6521"/>
                  </a:cubicBezTo>
                  <a:cubicBezTo>
                    <a:pt x="690" y="3766"/>
                    <a:pt x="2886" y="662"/>
                    <a:pt x="5624" y="662"/>
                  </a:cubicBezTo>
                  <a:close/>
                  <a:moveTo>
                    <a:pt x="5636" y="1"/>
                  </a:moveTo>
                  <a:cubicBezTo>
                    <a:pt x="2172" y="1"/>
                    <a:pt x="1" y="3749"/>
                    <a:pt x="1710" y="6766"/>
                  </a:cubicBezTo>
                  <a:cubicBezTo>
                    <a:pt x="1605" y="7168"/>
                    <a:pt x="1483" y="7570"/>
                    <a:pt x="1378" y="7972"/>
                  </a:cubicBezTo>
                  <a:cubicBezTo>
                    <a:pt x="1325" y="8199"/>
                    <a:pt x="1378" y="8462"/>
                    <a:pt x="1570" y="8636"/>
                  </a:cubicBezTo>
                  <a:cubicBezTo>
                    <a:pt x="1686" y="8752"/>
                    <a:pt x="1859" y="8821"/>
                    <a:pt x="2033" y="8821"/>
                  </a:cubicBezTo>
                  <a:cubicBezTo>
                    <a:pt x="2095" y="8821"/>
                    <a:pt x="2157" y="8812"/>
                    <a:pt x="2217" y="8794"/>
                  </a:cubicBezTo>
                  <a:lnTo>
                    <a:pt x="3423" y="8479"/>
                  </a:lnTo>
                  <a:cubicBezTo>
                    <a:pt x="4132" y="8877"/>
                    <a:pt x="4892" y="9062"/>
                    <a:pt x="5638" y="9062"/>
                  </a:cubicBezTo>
                  <a:cubicBezTo>
                    <a:pt x="7613" y="9062"/>
                    <a:pt x="9485" y="7763"/>
                    <a:pt x="10031" y="5682"/>
                  </a:cubicBezTo>
                  <a:cubicBezTo>
                    <a:pt x="10783" y="2815"/>
                    <a:pt x="8615" y="1"/>
                    <a:pt x="5661" y="1"/>
                  </a:cubicBezTo>
                  <a:cubicBezTo>
                    <a:pt x="5652" y="1"/>
                    <a:pt x="5644" y="1"/>
                    <a:pt x="563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11"/>
            <p:cNvSpPr/>
            <p:nvPr/>
          </p:nvSpPr>
          <p:spPr>
            <a:xfrm>
              <a:off x="2332011" y="2163980"/>
              <a:ext cx="107590" cy="107590"/>
            </a:xfrm>
            <a:custGeom>
              <a:rect b="b" l="l" r="r" t="t"/>
              <a:pathLst>
                <a:path extrusionOk="0" h="4896" w="4896">
                  <a:moveTo>
                    <a:pt x="2973" y="700"/>
                  </a:moveTo>
                  <a:lnTo>
                    <a:pt x="2973" y="1574"/>
                  </a:lnTo>
                  <a:cubicBezTo>
                    <a:pt x="2973" y="1767"/>
                    <a:pt x="3130" y="1924"/>
                    <a:pt x="3322" y="1924"/>
                  </a:cubicBezTo>
                  <a:lnTo>
                    <a:pt x="4196" y="1924"/>
                  </a:lnTo>
                  <a:lnTo>
                    <a:pt x="4196" y="2973"/>
                  </a:lnTo>
                  <a:lnTo>
                    <a:pt x="3322" y="2973"/>
                  </a:lnTo>
                  <a:cubicBezTo>
                    <a:pt x="3130" y="2973"/>
                    <a:pt x="2973" y="3130"/>
                    <a:pt x="2973" y="3322"/>
                  </a:cubicBezTo>
                  <a:lnTo>
                    <a:pt x="2973" y="4196"/>
                  </a:lnTo>
                  <a:lnTo>
                    <a:pt x="1924" y="4196"/>
                  </a:lnTo>
                  <a:lnTo>
                    <a:pt x="1924" y="3322"/>
                  </a:lnTo>
                  <a:cubicBezTo>
                    <a:pt x="1924" y="3130"/>
                    <a:pt x="1766" y="2973"/>
                    <a:pt x="1574" y="2973"/>
                  </a:cubicBezTo>
                  <a:lnTo>
                    <a:pt x="700" y="2973"/>
                  </a:lnTo>
                  <a:lnTo>
                    <a:pt x="700" y="1924"/>
                  </a:lnTo>
                  <a:lnTo>
                    <a:pt x="1574" y="1924"/>
                  </a:lnTo>
                  <a:cubicBezTo>
                    <a:pt x="1766" y="1924"/>
                    <a:pt x="1924" y="1767"/>
                    <a:pt x="1924" y="1574"/>
                  </a:cubicBezTo>
                  <a:lnTo>
                    <a:pt x="1924" y="700"/>
                  </a:lnTo>
                  <a:close/>
                  <a:moveTo>
                    <a:pt x="1574" y="1"/>
                  </a:moveTo>
                  <a:cubicBezTo>
                    <a:pt x="1382" y="1"/>
                    <a:pt x="1224" y="158"/>
                    <a:pt x="1224" y="351"/>
                  </a:cubicBezTo>
                  <a:lnTo>
                    <a:pt x="1224" y="1225"/>
                  </a:lnTo>
                  <a:lnTo>
                    <a:pt x="350" y="1225"/>
                  </a:lnTo>
                  <a:cubicBezTo>
                    <a:pt x="158" y="1225"/>
                    <a:pt x="1" y="1382"/>
                    <a:pt x="1" y="1574"/>
                  </a:cubicBezTo>
                  <a:lnTo>
                    <a:pt x="1" y="3322"/>
                  </a:lnTo>
                  <a:cubicBezTo>
                    <a:pt x="1" y="3515"/>
                    <a:pt x="158" y="3672"/>
                    <a:pt x="350" y="3672"/>
                  </a:cubicBezTo>
                  <a:lnTo>
                    <a:pt x="1224" y="3672"/>
                  </a:lnTo>
                  <a:lnTo>
                    <a:pt x="1224" y="4546"/>
                  </a:lnTo>
                  <a:cubicBezTo>
                    <a:pt x="1224" y="4738"/>
                    <a:pt x="1382" y="4896"/>
                    <a:pt x="1574" y="4896"/>
                  </a:cubicBezTo>
                  <a:lnTo>
                    <a:pt x="3322" y="4896"/>
                  </a:lnTo>
                  <a:cubicBezTo>
                    <a:pt x="3514" y="4896"/>
                    <a:pt x="3672" y="4738"/>
                    <a:pt x="3672" y="4546"/>
                  </a:cubicBezTo>
                  <a:lnTo>
                    <a:pt x="3672" y="3672"/>
                  </a:lnTo>
                  <a:lnTo>
                    <a:pt x="4546" y="3672"/>
                  </a:lnTo>
                  <a:cubicBezTo>
                    <a:pt x="4738" y="3672"/>
                    <a:pt x="4895" y="3515"/>
                    <a:pt x="4895" y="3322"/>
                  </a:cubicBezTo>
                  <a:lnTo>
                    <a:pt x="4895" y="1574"/>
                  </a:lnTo>
                  <a:cubicBezTo>
                    <a:pt x="4895" y="1382"/>
                    <a:pt x="4738" y="1225"/>
                    <a:pt x="4546" y="1225"/>
                  </a:cubicBezTo>
                  <a:lnTo>
                    <a:pt x="3672" y="1225"/>
                  </a:lnTo>
                  <a:lnTo>
                    <a:pt x="3672" y="351"/>
                  </a:lnTo>
                  <a:cubicBezTo>
                    <a:pt x="3672" y="158"/>
                    <a:pt x="3514" y="1"/>
                    <a:pt x="3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9" name="Google Shape;3759;p111"/>
          <p:cNvGrpSpPr/>
          <p:nvPr/>
        </p:nvGrpSpPr>
        <p:grpSpPr>
          <a:xfrm>
            <a:off x="1660060" y="2064936"/>
            <a:ext cx="403460" cy="363388"/>
            <a:chOff x="1426949" y="2081442"/>
            <a:chExt cx="435654" cy="392386"/>
          </a:xfrm>
        </p:grpSpPr>
        <p:sp>
          <p:nvSpPr>
            <p:cNvPr id="3760" name="Google Shape;3760;p111"/>
            <p:cNvSpPr/>
            <p:nvPr/>
          </p:nvSpPr>
          <p:spPr>
            <a:xfrm>
              <a:off x="1498741" y="2150004"/>
              <a:ext cx="101876" cy="91504"/>
            </a:xfrm>
            <a:custGeom>
              <a:rect b="b" l="l" r="r" t="t"/>
              <a:pathLst>
                <a:path extrusionOk="0" h="4164" w="4636">
                  <a:moveTo>
                    <a:pt x="3418" y="724"/>
                  </a:moveTo>
                  <a:cubicBezTo>
                    <a:pt x="3551" y="724"/>
                    <a:pt x="3682" y="777"/>
                    <a:pt x="3779" y="882"/>
                  </a:cubicBezTo>
                  <a:cubicBezTo>
                    <a:pt x="3988" y="1074"/>
                    <a:pt x="3988" y="1406"/>
                    <a:pt x="3779" y="1616"/>
                  </a:cubicBezTo>
                  <a:lnTo>
                    <a:pt x="3167" y="2228"/>
                  </a:lnTo>
                  <a:lnTo>
                    <a:pt x="2433" y="1493"/>
                  </a:lnTo>
                  <a:lnTo>
                    <a:pt x="3044" y="882"/>
                  </a:lnTo>
                  <a:cubicBezTo>
                    <a:pt x="3149" y="777"/>
                    <a:pt x="3285" y="724"/>
                    <a:pt x="3418" y="724"/>
                  </a:cubicBezTo>
                  <a:close/>
                  <a:moveTo>
                    <a:pt x="1926" y="1965"/>
                  </a:moveTo>
                  <a:lnTo>
                    <a:pt x="2677" y="2700"/>
                  </a:lnTo>
                  <a:lnTo>
                    <a:pt x="2065" y="3329"/>
                  </a:lnTo>
                  <a:cubicBezTo>
                    <a:pt x="1948" y="3443"/>
                    <a:pt x="1818" y="3490"/>
                    <a:pt x="1693" y="3490"/>
                  </a:cubicBezTo>
                  <a:cubicBezTo>
                    <a:pt x="1283" y="3490"/>
                    <a:pt x="938" y="2971"/>
                    <a:pt x="1314" y="2595"/>
                  </a:cubicBezTo>
                  <a:lnTo>
                    <a:pt x="1926" y="1965"/>
                  </a:lnTo>
                  <a:close/>
                  <a:moveTo>
                    <a:pt x="3401" y="1"/>
                  </a:moveTo>
                  <a:cubicBezTo>
                    <a:pt x="3104" y="1"/>
                    <a:pt x="2802" y="111"/>
                    <a:pt x="2555" y="357"/>
                  </a:cubicBezTo>
                  <a:lnTo>
                    <a:pt x="824" y="2088"/>
                  </a:lnTo>
                  <a:cubicBezTo>
                    <a:pt x="0" y="2979"/>
                    <a:pt x="794" y="4163"/>
                    <a:pt x="1730" y="4163"/>
                  </a:cubicBezTo>
                  <a:cubicBezTo>
                    <a:pt x="2005" y="4163"/>
                    <a:pt x="2293" y="4061"/>
                    <a:pt x="2555" y="3819"/>
                  </a:cubicBezTo>
                  <a:lnTo>
                    <a:pt x="4268" y="2088"/>
                  </a:lnTo>
                  <a:cubicBezTo>
                    <a:pt x="4495" y="1861"/>
                    <a:pt x="4635" y="1546"/>
                    <a:pt x="4635" y="1231"/>
                  </a:cubicBezTo>
                  <a:cubicBezTo>
                    <a:pt x="4635" y="495"/>
                    <a:pt x="4030" y="1"/>
                    <a:pt x="34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11"/>
            <p:cNvSpPr/>
            <p:nvPr/>
          </p:nvSpPr>
          <p:spPr>
            <a:xfrm>
              <a:off x="1546800" y="2200370"/>
              <a:ext cx="138333" cy="118577"/>
            </a:xfrm>
            <a:custGeom>
              <a:rect b="b" l="l" r="r" t="t"/>
              <a:pathLst>
                <a:path extrusionOk="0" h="5396" w="6295">
                  <a:moveTo>
                    <a:pt x="4039" y="687"/>
                  </a:moveTo>
                  <a:cubicBezTo>
                    <a:pt x="4354" y="687"/>
                    <a:pt x="4668" y="810"/>
                    <a:pt x="4913" y="1055"/>
                  </a:cubicBezTo>
                  <a:cubicBezTo>
                    <a:pt x="5385" y="1527"/>
                    <a:pt x="5385" y="2296"/>
                    <a:pt x="4913" y="2768"/>
                  </a:cubicBezTo>
                  <a:cubicBezTo>
                    <a:pt x="4756" y="2925"/>
                    <a:pt x="4563" y="3030"/>
                    <a:pt x="4354" y="3100"/>
                  </a:cubicBezTo>
                  <a:cubicBezTo>
                    <a:pt x="4301" y="2838"/>
                    <a:pt x="4196" y="2610"/>
                    <a:pt x="4056" y="2401"/>
                  </a:cubicBezTo>
                  <a:lnTo>
                    <a:pt x="4284" y="2156"/>
                  </a:lnTo>
                  <a:cubicBezTo>
                    <a:pt x="4538" y="1902"/>
                    <a:pt x="4311" y="1556"/>
                    <a:pt x="4042" y="1556"/>
                  </a:cubicBezTo>
                  <a:cubicBezTo>
                    <a:pt x="3959" y="1556"/>
                    <a:pt x="3872" y="1588"/>
                    <a:pt x="3794" y="1666"/>
                  </a:cubicBezTo>
                  <a:lnTo>
                    <a:pt x="3567" y="1894"/>
                  </a:lnTo>
                  <a:cubicBezTo>
                    <a:pt x="3340" y="1754"/>
                    <a:pt x="3112" y="1649"/>
                    <a:pt x="2850" y="1614"/>
                  </a:cubicBezTo>
                  <a:cubicBezTo>
                    <a:pt x="2990" y="1072"/>
                    <a:pt x="3480" y="687"/>
                    <a:pt x="4039" y="687"/>
                  </a:cubicBezTo>
                  <a:close/>
                  <a:moveTo>
                    <a:pt x="2473" y="2261"/>
                  </a:moveTo>
                  <a:cubicBezTo>
                    <a:pt x="2835" y="2261"/>
                    <a:pt x="3198" y="2417"/>
                    <a:pt x="3445" y="2750"/>
                  </a:cubicBezTo>
                  <a:cubicBezTo>
                    <a:pt x="4039" y="3554"/>
                    <a:pt x="3462" y="4708"/>
                    <a:pt x="2466" y="4708"/>
                  </a:cubicBezTo>
                  <a:cubicBezTo>
                    <a:pt x="1924" y="4708"/>
                    <a:pt x="1452" y="4341"/>
                    <a:pt x="1294" y="3834"/>
                  </a:cubicBezTo>
                  <a:lnTo>
                    <a:pt x="2466" y="3834"/>
                  </a:lnTo>
                  <a:cubicBezTo>
                    <a:pt x="2938" y="3834"/>
                    <a:pt x="2938" y="3135"/>
                    <a:pt x="2466" y="3135"/>
                  </a:cubicBezTo>
                  <a:lnTo>
                    <a:pt x="1294" y="3135"/>
                  </a:lnTo>
                  <a:cubicBezTo>
                    <a:pt x="1458" y="2572"/>
                    <a:pt x="1963" y="2261"/>
                    <a:pt x="2473" y="2261"/>
                  </a:cubicBezTo>
                  <a:close/>
                  <a:moveTo>
                    <a:pt x="4029" y="1"/>
                  </a:moveTo>
                  <a:cubicBezTo>
                    <a:pt x="3141" y="1"/>
                    <a:pt x="2305" y="635"/>
                    <a:pt x="2134" y="1596"/>
                  </a:cubicBezTo>
                  <a:cubicBezTo>
                    <a:pt x="595" y="1859"/>
                    <a:pt x="1" y="3729"/>
                    <a:pt x="1102" y="4830"/>
                  </a:cubicBezTo>
                  <a:cubicBezTo>
                    <a:pt x="1490" y="5218"/>
                    <a:pt x="1976" y="5396"/>
                    <a:pt x="2453" y="5396"/>
                  </a:cubicBezTo>
                  <a:cubicBezTo>
                    <a:pt x="3332" y="5396"/>
                    <a:pt x="4184" y="4796"/>
                    <a:pt x="4354" y="3799"/>
                  </a:cubicBezTo>
                  <a:cubicBezTo>
                    <a:pt x="4738" y="3729"/>
                    <a:pt x="5105" y="3554"/>
                    <a:pt x="5385" y="3275"/>
                  </a:cubicBezTo>
                  <a:cubicBezTo>
                    <a:pt x="6294" y="2348"/>
                    <a:pt x="6049" y="810"/>
                    <a:pt x="4896" y="215"/>
                  </a:cubicBezTo>
                  <a:cubicBezTo>
                    <a:pt x="4615" y="69"/>
                    <a:pt x="4319" y="1"/>
                    <a:pt x="40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11"/>
            <p:cNvSpPr/>
            <p:nvPr/>
          </p:nvSpPr>
          <p:spPr>
            <a:xfrm>
              <a:off x="1426949" y="2081442"/>
              <a:ext cx="435654" cy="392386"/>
            </a:xfrm>
            <a:custGeom>
              <a:rect b="b" l="l" r="r" t="t"/>
              <a:pathLst>
                <a:path extrusionOk="0" h="17856" w="19825">
                  <a:moveTo>
                    <a:pt x="7572" y="2079"/>
                  </a:moveTo>
                  <a:cubicBezTo>
                    <a:pt x="8489" y="2079"/>
                    <a:pt x="9412" y="2337"/>
                    <a:pt x="10227" y="2865"/>
                  </a:cubicBezTo>
                  <a:cubicBezTo>
                    <a:pt x="12168" y="4124"/>
                    <a:pt x="12954" y="6571"/>
                    <a:pt x="12133" y="8722"/>
                  </a:cubicBezTo>
                  <a:cubicBezTo>
                    <a:pt x="10822" y="9211"/>
                    <a:pt x="9790" y="10225"/>
                    <a:pt x="9318" y="11536"/>
                  </a:cubicBezTo>
                  <a:cubicBezTo>
                    <a:pt x="8748" y="11754"/>
                    <a:pt x="8156" y="11859"/>
                    <a:pt x="7571" y="11859"/>
                  </a:cubicBezTo>
                  <a:cubicBezTo>
                    <a:pt x="5953" y="11859"/>
                    <a:pt x="4387" y="11056"/>
                    <a:pt x="3462" y="9631"/>
                  </a:cubicBezTo>
                  <a:cubicBezTo>
                    <a:pt x="2203" y="7708"/>
                    <a:pt x="2483" y="5155"/>
                    <a:pt x="4109" y="3512"/>
                  </a:cubicBezTo>
                  <a:cubicBezTo>
                    <a:pt x="5051" y="2569"/>
                    <a:pt x="6306" y="2079"/>
                    <a:pt x="7572" y="2079"/>
                  </a:cubicBezTo>
                  <a:close/>
                  <a:moveTo>
                    <a:pt x="7565" y="689"/>
                  </a:moveTo>
                  <a:cubicBezTo>
                    <a:pt x="7809" y="689"/>
                    <a:pt x="8056" y="703"/>
                    <a:pt x="8304" y="733"/>
                  </a:cubicBezTo>
                  <a:cubicBezTo>
                    <a:pt x="12045" y="1170"/>
                    <a:pt x="14563" y="4788"/>
                    <a:pt x="13671" y="8442"/>
                  </a:cubicBezTo>
                  <a:cubicBezTo>
                    <a:pt x="13426" y="8442"/>
                    <a:pt x="13182" y="8459"/>
                    <a:pt x="12937" y="8512"/>
                  </a:cubicBezTo>
                  <a:cubicBezTo>
                    <a:pt x="13601" y="6204"/>
                    <a:pt x="12710" y="3722"/>
                    <a:pt x="10734" y="2376"/>
                  </a:cubicBezTo>
                  <a:cubicBezTo>
                    <a:pt x="9772" y="1717"/>
                    <a:pt x="8663" y="1389"/>
                    <a:pt x="7558" y="1389"/>
                  </a:cubicBezTo>
                  <a:cubicBezTo>
                    <a:pt x="6376" y="1389"/>
                    <a:pt x="5199" y="1765"/>
                    <a:pt x="4214" y="2516"/>
                  </a:cubicBezTo>
                  <a:cubicBezTo>
                    <a:pt x="2291" y="3967"/>
                    <a:pt x="1522" y="6467"/>
                    <a:pt x="2273" y="8739"/>
                  </a:cubicBezTo>
                  <a:cubicBezTo>
                    <a:pt x="3042" y="11029"/>
                    <a:pt x="5175" y="12550"/>
                    <a:pt x="7570" y="12550"/>
                  </a:cubicBezTo>
                  <a:cubicBezTo>
                    <a:pt x="8094" y="12550"/>
                    <a:pt x="8601" y="12480"/>
                    <a:pt x="9091" y="12340"/>
                  </a:cubicBezTo>
                  <a:lnTo>
                    <a:pt x="9091" y="12340"/>
                  </a:lnTo>
                  <a:cubicBezTo>
                    <a:pt x="9056" y="12585"/>
                    <a:pt x="9038" y="12830"/>
                    <a:pt x="9021" y="13074"/>
                  </a:cubicBezTo>
                  <a:cubicBezTo>
                    <a:pt x="8526" y="13193"/>
                    <a:pt x="8034" y="13250"/>
                    <a:pt x="7551" y="13250"/>
                  </a:cubicBezTo>
                  <a:cubicBezTo>
                    <a:pt x="4194" y="13250"/>
                    <a:pt x="1294" y="10519"/>
                    <a:pt x="1294" y="6973"/>
                  </a:cubicBezTo>
                  <a:cubicBezTo>
                    <a:pt x="1294" y="3466"/>
                    <a:pt x="4156" y="689"/>
                    <a:pt x="7565" y="689"/>
                  </a:cubicBezTo>
                  <a:close/>
                  <a:moveTo>
                    <a:pt x="13709" y="9127"/>
                  </a:moveTo>
                  <a:cubicBezTo>
                    <a:pt x="15769" y="9127"/>
                    <a:pt x="17750" y="10731"/>
                    <a:pt x="17762" y="13144"/>
                  </a:cubicBezTo>
                  <a:cubicBezTo>
                    <a:pt x="17744" y="15365"/>
                    <a:pt x="15961" y="17148"/>
                    <a:pt x="13741" y="17165"/>
                  </a:cubicBezTo>
                  <a:cubicBezTo>
                    <a:pt x="10175" y="17148"/>
                    <a:pt x="8374" y="12830"/>
                    <a:pt x="10909" y="10312"/>
                  </a:cubicBezTo>
                  <a:cubicBezTo>
                    <a:pt x="11723" y="9493"/>
                    <a:pt x="12725" y="9127"/>
                    <a:pt x="13709" y="9127"/>
                  </a:cubicBezTo>
                  <a:close/>
                  <a:moveTo>
                    <a:pt x="7574" y="1"/>
                  </a:moveTo>
                  <a:cubicBezTo>
                    <a:pt x="6018" y="1"/>
                    <a:pt x="4469" y="518"/>
                    <a:pt x="3200" y="1537"/>
                  </a:cubicBezTo>
                  <a:cubicBezTo>
                    <a:pt x="892" y="3390"/>
                    <a:pt x="1" y="6484"/>
                    <a:pt x="997" y="9281"/>
                  </a:cubicBezTo>
                  <a:cubicBezTo>
                    <a:pt x="1976" y="12078"/>
                    <a:pt x="4616" y="13949"/>
                    <a:pt x="7570" y="13949"/>
                  </a:cubicBezTo>
                  <a:cubicBezTo>
                    <a:pt x="8077" y="13949"/>
                    <a:pt x="8584" y="13896"/>
                    <a:pt x="9073" y="13774"/>
                  </a:cubicBezTo>
                  <a:cubicBezTo>
                    <a:pt x="9417" y="16301"/>
                    <a:pt x="11555" y="17856"/>
                    <a:pt x="13761" y="17856"/>
                  </a:cubicBezTo>
                  <a:cubicBezTo>
                    <a:pt x="14928" y="17856"/>
                    <a:pt x="16113" y="17421"/>
                    <a:pt x="17062" y="16466"/>
                  </a:cubicBezTo>
                  <a:cubicBezTo>
                    <a:pt x="19824" y="13721"/>
                    <a:pt x="18234" y="9001"/>
                    <a:pt x="14388" y="8477"/>
                  </a:cubicBezTo>
                  <a:cubicBezTo>
                    <a:pt x="15017" y="5592"/>
                    <a:pt x="13776" y="2603"/>
                    <a:pt x="11259" y="1047"/>
                  </a:cubicBezTo>
                  <a:cubicBezTo>
                    <a:pt x="10126" y="347"/>
                    <a:pt x="8848" y="1"/>
                    <a:pt x="7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11"/>
            <p:cNvSpPr/>
            <p:nvPr/>
          </p:nvSpPr>
          <p:spPr>
            <a:xfrm>
              <a:off x="1720820" y="2293149"/>
              <a:ext cx="52279" cy="84824"/>
            </a:xfrm>
            <a:custGeom>
              <a:rect b="b" l="l" r="r" t="t"/>
              <a:pathLst>
                <a:path extrusionOk="0" h="3860" w="2379">
                  <a:moveTo>
                    <a:pt x="368" y="1"/>
                  </a:moveTo>
                  <a:cubicBezTo>
                    <a:pt x="184" y="1"/>
                    <a:pt x="1" y="128"/>
                    <a:pt x="18" y="381"/>
                  </a:cubicBezTo>
                  <a:lnTo>
                    <a:pt x="18" y="3510"/>
                  </a:lnTo>
                  <a:cubicBezTo>
                    <a:pt x="18" y="3703"/>
                    <a:pt x="176" y="3860"/>
                    <a:pt x="368" y="3860"/>
                  </a:cubicBezTo>
                  <a:lnTo>
                    <a:pt x="1924" y="3860"/>
                  </a:lnTo>
                  <a:cubicBezTo>
                    <a:pt x="2378" y="3860"/>
                    <a:pt x="2378" y="3161"/>
                    <a:pt x="1924" y="3161"/>
                  </a:cubicBezTo>
                  <a:lnTo>
                    <a:pt x="718" y="3161"/>
                  </a:lnTo>
                  <a:lnTo>
                    <a:pt x="718" y="381"/>
                  </a:lnTo>
                  <a:cubicBezTo>
                    <a:pt x="735" y="128"/>
                    <a:pt x="552" y="1"/>
                    <a:pt x="3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11"/>
            <p:cNvSpPr/>
            <p:nvPr/>
          </p:nvSpPr>
          <p:spPr>
            <a:xfrm>
              <a:off x="1649753" y="2362590"/>
              <a:ext cx="18085" cy="15448"/>
            </a:xfrm>
            <a:custGeom>
              <a:rect b="b" l="l" r="r" t="t"/>
              <a:pathLst>
                <a:path extrusionOk="0" h="703" w="823">
                  <a:moveTo>
                    <a:pt x="473" y="1"/>
                  </a:moveTo>
                  <a:cubicBezTo>
                    <a:pt x="158" y="1"/>
                    <a:pt x="1" y="385"/>
                    <a:pt x="211" y="595"/>
                  </a:cubicBezTo>
                  <a:cubicBezTo>
                    <a:pt x="285" y="669"/>
                    <a:pt x="374" y="703"/>
                    <a:pt x="461" y="703"/>
                  </a:cubicBezTo>
                  <a:cubicBezTo>
                    <a:pt x="641" y="703"/>
                    <a:pt x="811" y="562"/>
                    <a:pt x="822" y="350"/>
                  </a:cubicBezTo>
                  <a:cubicBezTo>
                    <a:pt x="822" y="158"/>
                    <a:pt x="665" y="1"/>
                    <a:pt x="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11"/>
            <p:cNvSpPr/>
            <p:nvPr/>
          </p:nvSpPr>
          <p:spPr>
            <a:xfrm>
              <a:off x="1659356" y="2397113"/>
              <a:ext cx="19668" cy="15273"/>
            </a:xfrm>
            <a:custGeom>
              <a:rect b="b" l="l" r="r" t="t"/>
              <a:pathLst>
                <a:path extrusionOk="0" h="695" w="895">
                  <a:moveTo>
                    <a:pt x="456" y="1"/>
                  </a:moveTo>
                  <a:cubicBezTo>
                    <a:pt x="391" y="1"/>
                    <a:pt x="325" y="18"/>
                    <a:pt x="263" y="56"/>
                  </a:cubicBezTo>
                  <a:cubicBezTo>
                    <a:pt x="1" y="213"/>
                    <a:pt x="71" y="615"/>
                    <a:pt x="368" y="685"/>
                  </a:cubicBezTo>
                  <a:cubicBezTo>
                    <a:pt x="396" y="692"/>
                    <a:pt x="424" y="695"/>
                    <a:pt x="452" y="695"/>
                  </a:cubicBezTo>
                  <a:cubicBezTo>
                    <a:pt x="708" y="695"/>
                    <a:pt x="895" y="413"/>
                    <a:pt x="753" y="160"/>
                  </a:cubicBezTo>
                  <a:cubicBezTo>
                    <a:pt x="685" y="59"/>
                    <a:pt x="573" y="1"/>
                    <a:pt x="4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11"/>
            <p:cNvSpPr/>
            <p:nvPr/>
          </p:nvSpPr>
          <p:spPr>
            <a:xfrm>
              <a:off x="1685880" y="2422384"/>
              <a:ext cx="19470" cy="15536"/>
            </a:xfrm>
            <a:custGeom>
              <a:rect b="b" l="l" r="r" t="t"/>
              <a:pathLst>
                <a:path extrusionOk="0" h="707" w="886">
                  <a:moveTo>
                    <a:pt x="398" y="0"/>
                  </a:moveTo>
                  <a:cubicBezTo>
                    <a:pt x="279" y="0"/>
                    <a:pt x="159" y="63"/>
                    <a:pt x="87" y="182"/>
                  </a:cubicBezTo>
                  <a:cubicBezTo>
                    <a:pt x="0" y="339"/>
                    <a:pt x="53" y="549"/>
                    <a:pt x="210" y="654"/>
                  </a:cubicBezTo>
                  <a:cubicBezTo>
                    <a:pt x="262" y="689"/>
                    <a:pt x="332" y="689"/>
                    <a:pt x="385" y="706"/>
                  </a:cubicBezTo>
                  <a:cubicBezTo>
                    <a:pt x="391" y="706"/>
                    <a:pt x="398" y="707"/>
                    <a:pt x="404" y="707"/>
                  </a:cubicBezTo>
                  <a:cubicBezTo>
                    <a:pt x="773" y="707"/>
                    <a:pt x="886" y="214"/>
                    <a:pt x="559" y="42"/>
                  </a:cubicBezTo>
                  <a:cubicBezTo>
                    <a:pt x="509" y="14"/>
                    <a:pt x="454" y="0"/>
                    <a:pt x="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11"/>
            <p:cNvSpPr/>
            <p:nvPr/>
          </p:nvSpPr>
          <p:spPr>
            <a:xfrm>
              <a:off x="1721216" y="2431745"/>
              <a:ext cx="18063" cy="15448"/>
            </a:xfrm>
            <a:custGeom>
              <a:rect b="b" l="l" r="r" t="t"/>
              <a:pathLst>
                <a:path extrusionOk="0" h="703" w="822">
                  <a:moveTo>
                    <a:pt x="350" y="0"/>
                  </a:moveTo>
                  <a:cubicBezTo>
                    <a:pt x="158" y="0"/>
                    <a:pt x="0" y="158"/>
                    <a:pt x="0" y="350"/>
                  </a:cubicBezTo>
                  <a:cubicBezTo>
                    <a:pt x="0" y="562"/>
                    <a:pt x="175" y="702"/>
                    <a:pt x="352" y="702"/>
                  </a:cubicBezTo>
                  <a:cubicBezTo>
                    <a:pt x="439" y="702"/>
                    <a:pt x="526" y="669"/>
                    <a:pt x="595" y="595"/>
                  </a:cubicBezTo>
                  <a:cubicBezTo>
                    <a:pt x="822" y="368"/>
                    <a:pt x="665" y="0"/>
                    <a:pt x="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11"/>
            <p:cNvSpPr/>
            <p:nvPr/>
          </p:nvSpPr>
          <p:spPr>
            <a:xfrm>
              <a:off x="1754640" y="2422208"/>
              <a:ext cx="20019" cy="15712"/>
            </a:xfrm>
            <a:custGeom>
              <a:rect b="b" l="l" r="r" t="t"/>
              <a:pathLst>
                <a:path extrusionOk="0" h="715" w="911">
                  <a:moveTo>
                    <a:pt x="411" y="1"/>
                  </a:moveTo>
                  <a:cubicBezTo>
                    <a:pt x="347" y="1"/>
                    <a:pt x="278" y="21"/>
                    <a:pt x="210" y="67"/>
                  </a:cubicBezTo>
                  <a:cubicBezTo>
                    <a:pt x="53" y="172"/>
                    <a:pt x="0" y="382"/>
                    <a:pt x="105" y="557"/>
                  </a:cubicBezTo>
                  <a:cubicBezTo>
                    <a:pt x="175" y="644"/>
                    <a:pt x="280" y="714"/>
                    <a:pt x="402" y="714"/>
                  </a:cubicBezTo>
                  <a:cubicBezTo>
                    <a:pt x="472" y="714"/>
                    <a:pt x="542" y="679"/>
                    <a:pt x="595" y="644"/>
                  </a:cubicBezTo>
                  <a:cubicBezTo>
                    <a:pt x="911" y="429"/>
                    <a:pt x="707" y="1"/>
                    <a:pt x="4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11"/>
            <p:cNvSpPr/>
            <p:nvPr/>
          </p:nvSpPr>
          <p:spPr>
            <a:xfrm>
              <a:off x="1776988" y="2396783"/>
              <a:ext cx="22876" cy="15778"/>
            </a:xfrm>
            <a:custGeom>
              <a:rect b="b" l="l" r="r" t="t"/>
              <a:pathLst>
                <a:path extrusionOk="0" h="718" w="1041">
                  <a:moveTo>
                    <a:pt x="508" y="0"/>
                  </a:moveTo>
                  <a:cubicBezTo>
                    <a:pt x="201" y="0"/>
                    <a:pt x="1" y="463"/>
                    <a:pt x="347" y="665"/>
                  </a:cubicBezTo>
                  <a:cubicBezTo>
                    <a:pt x="399" y="700"/>
                    <a:pt x="469" y="717"/>
                    <a:pt x="522" y="717"/>
                  </a:cubicBezTo>
                  <a:cubicBezTo>
                    <a:pt x="528" y="718"/>
                    <a:pt x="535" y="718"/>
                    <a:pt x="542" y="718"/>
                  </a:cubicBezTo>
                  <a:cubicBezTo>
                    <a:pt x="911" y="718"/>
                    <a:pt x="1040" y="242"/>
                    <a:pt x="714" y="53"/>
                  </a:cubicBezTo>
                  <a:lnTo>
                    <a:pt x="714" y="53"/>
                  </a:lnTo>
                  <a:lnTo>
                    <a:pt x="714" y="71"/>
                  </a:lnTo>
                  <a:cubicBezTo>
                    <a:pt x="643" y="21"/>
                    <a:pt x="573" y="0"/>
                    <a:pt x="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11"/>
            <p:cNvSpPr/>
            <p:nvPr/>
          </p:nvSpPr>
          <p:spPr>
            <a:xfrm>
              <a:off x="1787668" y="2362590"/>
              <a:ext cx="20393" cy="15383"/>
            </a:xfrm>
            <a:custGeom>
              <a:rect b="b" l="l" r="r" t="t"/>
              <a:pathLst>
                <a:path extrusionOk="0" h="700" w="928">
                  <a:moveTo>
                    <a:pt x="473" y="1"/>
                  </a:moveTo>
                  <a:cubicBezTo>
                    <a:pt x="1" y="1"/>
                    <a:pt x="1" y="700"/>
                    <a:pt x="473" y="700"/>
                  </a:cubicBezTo>
                  <a:cubicBezTo>
                    <a:pt x="927" y="700"/>
                    <a:pt x="927" y="1"/>
                    <a:pt x="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11"/>
            <p:cNvSpPr/>
            <p:nvPr/>
          </p:nvSpPr>
          <p:spPr>
            <a:xfrm>
              <a:off x="1778065" y="2327737"/>
              <a:ext cx="21645" cy="15668"/>
            </a:xfrm>
            <a:custGeom>
              <a:rect b="b" l="l" r="r" t="t"/>
              <a:pathLst>
                <a:path extrusionOk="0" h="713" w="985">
                  <a:moveTo>
                    <a:pt x="486" y="0"/>
                  </a:moveTo>
                  <a:cubicBezTo>
                    <a:pt x="454" y="0"/>
                    <a:pt x="420" y="4"/>
                    <a:pt x="385" y="13"/>
                  </a:cubicBezTo>
                  <a:cubicBezTo>
                    <a:pt x="1" y="136"/>
                    <a:pt x="71" y="713"/>
                    <a:pt x="473" y="713"/>
                  </a:cubicBezTo>
                  <a:cubicBezTo>
                    <a:pt x="543" y="713"/>
                    <a:pt x="612" y="695"/>
                    <a:pt x="665" y="660"/>
                  </a:cubicBezTo>
                  <a:cubicBezTo>
                    <a:pt x="984" y="469"/>
                    <a:pt x="822" y="0"/>
                    <a:pt x="4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11"/>
            <p:cNvSpPr/>
            <p:nvPr/>
          </p:nvSpPr>
          <p:spPr>
            <a:xfrm>
              <a:off x="1751278" y="2302466"/>
              <a:ext cx="21052" cy="15976"/>
            </a:xfrm>
            <a:custGeom>
              <a:rect b="b" l="l" r="r" t="t"/>
              <a:pathLst>
                <a:path extrusionOk="0" h="727" w="958">
                  <a:moveTo>
                    <a:pt x="530" y="1"/>
                  </a:moveTo>
                  <a:cubicBezTo>
                    <a:pt x="207" y="1"/>
                    <a:pt x="0" y="484"/>
                    <a:pt x="380" y="674"/>
                  </a:cubicBezTo>
                  <a:cubicBezTo>
                    <a:pt x="433" y="709"/>
                    <a:pt x="485" y="726"/>
                    <a:pt x="555" y="726"/>
                  </a:cubicBezTo>
                  <a:cubicBezTo>
                    <a:pt x="678" y="726"/>
                    <a:pt x="800" y="656"/>
                    <a:pt x="852" y="552"/>
                  </a:cubicBezTo>
                  <a:cubicBezTo>
                    <a:pt x="957" y="377"/>
                    <a:pt x="887" y="167"/>
                    <a:pt x="730" y="62"/>
                  </a:cubicBezTo>
                  <a:cubicBezTo>
                    <a:pt x="661" y="19"/>
                    <a:pt x="594" y="1"/>
                    <a:pt x="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11"/>
            <p:cNvSpPr/>
            <p:nvPr/>
          </p:nvSpPr>
          <p:spPr>
            <a:xfrm>
              <a:off x="1684715" y="2302994"/>
              <a:ext cx="18459" cy="15448"/>
            </a:xfrm>
            <a:custGeom>
              <a:rect b="b" l="l" r="r" t="t"/>
              <a:pathLst>
                <a:path extrusionOk="0" h="703" w="840">
                  <a:moveTo>
                    <a:pt x="440" y="0"/>
                  </a:moveTo>
                  <a:cubicBezTo>
                    <a:pt x="328" y="0"/>
                    <a:pt x="215" y="53"/>
                    <a:pt x="140" y="160"/>
                  </a:cubicBezTo>
                  <a:cubicBezTo>
                    <a:pt x="1" y="405"/>
                    <a:pt x="175" y="702"/>
                    <a:pt x="455" y="702"/>
                  </a:cubicBezTo>
                  <a:cubicBezTo>
                    <a:pt x="508" y="702"/>
                    <a:pt x="560" y="685"/>
                    <a:pt x="612" y="667"/>
                  </a:cubicBezTo>
                  <a:cubicBezTo>
                    <a:pt x="770" y="563"/>
                    <a:pt x="840" y="370"/>
                    <a:pt x="752" y="195"/>
                  </a:cubicBezTo>
                  <a:cubicBezTo>
                    <a:pt x="688" y="66"/>
                    <a:pt x="565" y="0"/>
                    <a:pt x="4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11"/>
            <p:cNvSpPr/>
            <p:nvPr/>
          </p:nvSpPr>
          <p:spPr>
            <a:xfrm>
              <a:off x="1661070" y="2328551"/>
              <a:ext cx="16745" cy="15251"/>
            </a:xfrm>
            <a:custGeom>
              <a:rect b="b" l="l" r="r" t="t"/>
              <a:pathLst>
                <a:path extrusionOk="0" h="694" w="762">
                  <a:moveTo>
                    <a:pt x="444" y="0"/>
                  </a:moveTo>
                  <a:cubicBezTo>
                    <a:pt x="145" y="0"/>
                    <a:pt x="1" y="677"/>
                    <a:pt x="377" y="693"/>
                  </a:cubicBezTo>
                  <a:cubicBezTo>
                    <a:pt x="500" y="693"/>
                    <a:pt x="605" y="623"/>
                    <a:pt x="675" y="536"/>
                  </a:cubicBezTo>
                  <a:cubicBezTo>
                    <a:pt x="762" y="361"/>
                    <a:pt x="710" y="151"/>
                    <a:pt x="552" y="46"/>
                  </a:cubicBezTo>
                  <a:lnTo>
                    <a:pt x="552" y="29"/>
                  </a:lnTo>
                  <a:cubicBezTo>
                    <a:pt x="514" y="9"/>
                    <a:pt x="478" y="0"/>
                    <a:pt x="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5" name="Google Shape;3775;p111"/>
          <p:cNvGrpSpPr/>
          <p:nvPr/>
        </p:nvGrpSpPr>
        <p:grpSpPr>
          <a:xfrm>
            <a:off x="7110356" y="1516495"/>
            <a:ext cx="373584" cy="331763"/>
            <a:chOff x="7312161" y="1489237"/>
            <a:chExt cx="403395" cy="358236"/>
          </a:xfrm>
        </p:grpSpPr>
        <p:sp>
          <p:nvSpPr>
            <p:cNvPr id="3776" name="Google Shape;3776;p111"/>
            <p:cNvSpPr/>
            <p:nvPr/>
          </p:nvSpPr>
          <p:spPr>
            <a:xfrm>
              <a:off x="7312161" y="1489237"/>
              <a:ext cx="403395" cy="358236"/>
            </a:xfrm>
            <a:custGeom>
              <a:rect b="b" l="l" r="r" t="t"/>
              <a:pathLst>
                <a:path extrusionOk="0" h="16302" w="18357">
                  <a:moveTo>
                    <a:pt x="5630" y="690"/>
                  </a:moveTo>
                  <a:cubicBezTo>
                    <a:pt x="6888" y="708"/>
                    <a:pt x="8077" y="1215"/>
                    <a:pt x="8934" y="2124"/>
                  </a:cubicBezTo>
                  <a:cubicBezTo>
                    <a:pt x="9004" y="2194"/>
                    <a:pt x="9091" y="2229"/>
                    <a:pt x="9178" y="2229"/>
                  </a:cubicBezTo>
                  <a:cubicBezTo>
                    <a:pt x="9266" y="2229"/>
                    <a:pt x="9353" y="2194"/>
                    <a:pt x="9423" y="2124"/>
                  </a:cubicBezTo>
                  <a:cubicBezTo>
                    <a:pt x="10321" y="1178"/>
                    <a:pt x="11538" y="691"/>
                    <a:pt x="12763" y="691"/>
                  </a:cubicBezTo>
                  <a:cubicBezTo>
                    <a:pt x="13757" y="691"/>
                    <a:pt x="14756" y="1012"/>
                    <a:pt x="15594" y="1669"/>
                  </a:cubicBezTo>
                  <a:cubicBezTo>
                    <a:pt x="17202" y="2911"/>
                    <a:pt x="18356" y="5603"/>
                    <a:pt x="16311" y="9169"/>
                  </a:cubicBezTo>
                  <a:lnTo>
                    <a:pt x="16293" y="9169"/>
                  </a:lnTo>
                  <a:cubicBezTo>
                    <a:pt x="15332" y="10760"/>
                    <a:pt x="14108" y="12176"/>
                    <a:pt x="12675" y="13382"/>
                  </a:cubicBezTo>
                  <a:cubicBezTo>
                    <a:pt x="11399" y="14483"/>
                    <a:pt x="10070" y="15322"/>
                    <a:pt x="9178" y="15585"/>
                  </a:cubicBezTo>
                  <a:cubicBezTo>
                    <a:pt x="8287" y="15322"/>
                    <a:pt x="6958" y="14483"/>
                    <a:pt x="5682" y="13382"/>
                  </a:cubicBezTo>
                  <a:cubicBezTo>
                    <a:pt x="4249" y="12176"/>
                    <a:pt x="3025" y="10760"/>
                    <a:pt x="2064" y="9169"/>
                  </a:cubicBezTo>
                  <a:cubicBezTo>
                    <a:pt x="1" y="5603"/>
                    <a:pt x="1155" y="2911"/>
                    <a:pt x="2763" y="1669"/>
                  </a:cubicBezTo>
                  <a:cubicBezTo>
                    <a:pt x="3584" y="1040"/>
                    <a:pt x="4598" y="708"/>
                    <a:pt x="5630" y="690"/>
                  </a:cubicBezTo>
                  <a:close/>
                  <a:moveTo>
                    <a:pt x="12742" y="0"/>
                  </a:moveTo>
                  <a:cubicBezTo>
                    <a:pt x="11495" y="0"/>
                    <a:pt x="10227" y="441"/>
                    <a:pt x="9178" y="1407"/>
                  </a:cubicBezTo>
                  <a:cubicBezTo>
                    <a:pt x="8252" y="568"/>
                    <a:pt x="7063" y="79"/>
                    <a:pt x="5822" y="9"/>
                  </a:cubicBezTo>
                  <a:cubicBezTo>
                    <a:pt x="5752" y="6"/>
                    <a:pt x="5681" y="5"/>
                    <a:pt x="5611" y="5"/>
                  </a:cubicBezTo>
                  <a:cubicBezTo>
                    <a:pt x="2974" y="5"/>
                    <a:pt x="724" y="1914"/>
                    <a:pt x="315" y="4536"/>
                  </a:cubicBezTo>
                  <a:cubicBezTo>
                    <a:pt x="71" y="6092"/>
                    <a:pt x="455" y="7823"/>
                    <a:pt x="1452" y="9519"/>
                  </a:cubicBezTo>
                  <a:cubicBezTo>
                    <a:pt x="2448" y="11179"/>
                    <a:pt x="3724" y="12665"/>
                    <a:pt x="5228" y="13924"/>
                  </a:cubicBezTo>
                  <a:cubicBezTo>
                    <a:pt x="6644" y="15130"/>
                    <a:pt x="8077" y="16022"/>
                    <a:pt x="9091" y="16284"/>
                  </a:cubicBezTo>
                  <a:cubicBezTo>
                    <a:pt x="9109" y="16301"/>
                    <a:pt x="9144" y="16301"/>
                    <a:pt x="9178" y="16301"/>
                  </a:cubicBezTo>
                  <a:cubicBezTo>
                    <a:pt x="9196" y="16301"/>
                    <a:pt x="9231" y="16301"/>
                    <a:pt x="9266" y="16284"/>
                  </a:cubicBezTo>
                  <a:cubicBezTo>
                    <a:pt x="10262" y="16022"/>
                    <a:pt x="11696" y="15130"/>
                    <a:pt x="13129" y="13924"/>
                  </a:cubicBezTo>
                  <a:cubicBezTo>
                    <a:pt x="14615" y="12665"/>
                    <a:pt x="15891" y="11179"/>
                    <a:pt x="16905" y="9519"/>
                  </a:cubicBezTo>
                  <a:cubicBezTo>
                    <a:pt x="17884" y="7805"/>
                    <a:pt x="18269" y="6092"/>
                    <a:pt x="18024" y="4536"/>
                  </a:cubicBezTo>
                  <a:cubicBezTo>
                    <a:pt x="17606" y="1735"/>
                    <a:pt x="15216" y="0"/>
                    <a:pt x="127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11"/>
            <p:cNvSpPr/>
            <p:nvPr/>
          </p:nvSpPr>
          <p:spPr>
            <a:xfrm>
              <a:off x="7340201" y="1520002"/>
              <a:ext cx="346919" cy="294817"/>
            </a:xfrm>
            <a:custGeom>
              <a:rect b="b" l="l" r="r" t="t"/>
              <a:pathLst>
                <a:path extrusionOk="0" h="13416" w="15787">
                  <a:moveTo>
                    <a:pt x="4319" y="689"/>
                  </a:moveTo>
                  <a:cubicBezTo>
                    <a:pt x="5210" y="706"/>
                    <a:pt x="6049" y="1074"/>
                    <a:pt x="6661" y="1720"/>
                  </a:cubicBezTo>
                  <a:lnTo>
                    <a:pt x="7658" y="2699"/>
                  </a:lnTo>
                  <a:cubicBezTo>
                    <a:pt x="7719" y="2769"/>
                    <a:pt x="7806" y="2804"/>
                    <a:pt x="7896" y="2804"/>
                  </a:cubicBezTo>
                  <a:cubicBezTo>
                    <a:pt x="7986" y="2804"/>
                    <a:pt x="8077" y="2769"/>
                    <a:pt x="8147" y="2699"/>
                  </a:cubicBezTo>
                  <a:lnTo>
                    <a:pt x="9126" y="1720"/>
                  </a:lnTo>
                  <a:cubicBezTo>
                    <a:pt x="9784" y="1029"/>
                    <a:pt x="10637" y="705"/>
                    <a:pt x="11478" y="705"/>
                  </a:cubicBezTo>
                  <a:cubicBezTo>
                    <a:pt x="12804" y="705"/>
                    <a:pt x="14103" y="1510"/>
                    <a:pt x="14563" y="2944"/>
                  </a:cubicBezTo>
                  <a:cubicBezTo>
                    <a:pt x="15035" y="4447"/>
                    <a:pt x="14423" y="6003"/>
                    <a:pt x="13811" y="7070"/>
                  </a:cubicBezTo>
                  <a:cubicBezTo>
                    <a:pt x="13374" y="7804"/>
                    <a:pt x="12867" y="8486"/>
                    <a:pt x="12308" y="9132"/>
                  </a:cubicBezTo>
                  <a:cubicBezTo>
                    <a:pt x="11469" y="10076"/>
                    <a:pt x="10542" y="10933"/>
                    <a:pt x="9528" y="11685"/>
                  </a:cubicBezTo>
                  <a:cubicBezTo>
                    <a:pt x="9021" y="12069"/>
                    <a:pt x="8479" y="12401"/>
                    <a:pt x="7902" y="12699"/>
                  </a:cubicBezTo>
                  <a:cubicBezTo>
                    <a:pt x="7326" y="12401"/>
                    <a:pt x="6766" y="12069"/>
                    <a:pt x="6259" y="11685"/>
                  </a:cubicBezTo>
                  <a:cubicBezTo>
                    <a:pt x="5245" y="10933"/>
                    <a:pt x="4319" y="10076"/>
                    <a:pt x="3480" y="9132"/>
                  </a:cubicBezTo>
                  <a:cubicBezTo>
                    <a:pt x="2920" y="8486"/>
                    <a:pt x="2413" y="7804"/>
                    <a:pt x="1976" y="7070"/>
                  </a:cubicBezTo>
                  <a:cubicBezTo>
                    <a:pt x="1382" y="6003"/>
                    <a:pt x="753" y="4447"/>
                    <a:pt x="1225" y="2944"/>
                  </a:cubicBezTo>
                  <a:cubicBezTo>
                    <a:pt x="1662" y="1615"/>
                    <a:pt x="2903" y="706"/>
                    <a:pt x="4319" y="689"/>
                  </a:cubicBezTo>
                  <a:close/>
                  <a:moveTo>
                    <a:pt x="11467" y="0"/>
                  </a:moveTo>
                  <a:cubicBezTo>
                    <a:pt x="10412" y="0"/>
                    <a:pt x="9380" y="422"/>
                    <a:pt x="8637" y="1213"/>
                  </a:cubicBezTo>
                  <a:lnTo>
                    <a:pt x="7902" y="1965"/>
                  </a:lnTo>
                  <a:lnTo>
                    <a:pt x="7151" y="1213"/>
                  </a:lnTo>
                  <a:cubicBezTo>
                    <a:pt x="6358" y="387"/>
                    <a:pt x="5336" y="2"/>
                    <a:pt x="4326" y="2"/>
                  </a:cubicBezTo>
                  <a:cubicBezTo>
                    <a:pt x="2707" y="2"/>
                    <a:pt x="1120" y="990"/>
                    <a:pt x="560" y="2734"/>
                  </a:cubicBezTo>
                  <a:cubicBezTo>
                    <a:pt x="1" y="4482"/>
                    <a:pt x="700" y="6231"/>
                    <a:pt x="1382" y="7419"/>
                  </a:cubicBezTo>
                  <a:cubicBezTo>
                    <a:pt x="1836" y="8188"/>
                    <a:pt x="2361" y="8923"/>
                    <a:pt x="2955" y="9604"/>
                  </a:cubicBezTo>
                  <a:cubicBezTo>
                    <a:pt x="3829" y="10583"/>
                    <a:pt x="4791" y="11457"/>
                    <a:pt x="5840" y="12244"/>
                  </a:cubicBezTo>
                  <a:cubicBezTo>
                    <a:pt x="6434" y="12699"/>
                    <a:pt x="7081" y="13083"/>
                    <a:pt x="7763" y="13398"/>
                  </a:cubicBezTo>
                  <a:cubicBezTo>
                    <a:pt x="7798" y="13415"/>
                    <a:pt x="7850" y="13415"/>
                    <a:pt x="7902" y="13415"/>
                  </a:cubicBezTo>
                  <a:cubicBezTo>
                    <a:pt x="7937" y="13415"/>
                    <a:pt x="7990" y="13415"/>
                    <a:pt x="8025" y="13398"/>
                  </a:cubicBezTo>
                  <a:cubicBezTo>
                    <a:pt x="8707" y="13083"/>
                    <a:pt x="9353" y="12699"/>
                    <a:pt x="9948" y="12244"/>
                  </a:cubicBezTo>
                  <a:cubicBezTo>
                    <a:pt x="10997" y="11457"/>
                    <a:pt x="11958" y="10583"/>
                    <a:pt x="12832" y="9587"/>
                  </a:cubicBezTo>
                  <a:cubicBezTo>
                    <a:pt x="13427" y="8923"/>
                    <a:pt x="13969" y="8188"/>
                    <a:pt x="14423" y="7402"/>
                  </a:cubicBezTo>
                  <a:cubicBezTo>
                    <a:pt x="15087" y="6231"/>
                    <a:pt x="15787" y="4465"/>
                    <a:pt x="15227" y="2734"/>
                  </a:cubicBezTo>
                  <a:cubicBezTo>
                    <a:pt x="14860" y="1598"/>
                    <a:pt x="14003" y="689"/>
                    <a:pt x="12885" y="269"/>
                  </a:cubicBezTo>
                  <a:lnTo>
                    <a:pt x="12902" y="269"/>
                  </a:lnTo>
                  <a:cubicBezTo>
                    <a:pt x="12436" y="88"/>
                    <a:pt x="11949" y="0"/>
                    <a:pt x="1146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11"/>
            <p:cNvSpPr/>
            <p:nvPr/>
          </p:nvSpPr>
          <p:spPr>
            <a:xfrm>
              <a:off x="7412543" y="1595443"/>
              <a:ext cx="104008" cy="91482"/>
            </a:xfrm>
            <a:custGeom>
              <a:rect b="b" l="l" r="r" t="t"/>
              <a:pathLst>
                <a:path extrusionOk="0" h="4163" w="4733">
                  <a:moveTo>
                    <a:pt x="3376" y="700"/>
                  </a:moveTo>
                  <a:cubicBezTo>
                    <a:pt x="3509" y="700"/>
                    <a:pt x="3640" y="752"/>
                    <a:pt x="3736" y="857"/>
                  </a:cubicBezTo>
                  <a:cubicBezTo>
                    <a:pt x="3946" y="1049"/>
                    <a:pt x="3946" y="1382"/>
                    <a:pt x="3736" y="1591"/>
                  </a:cubicBezTo>
                  <a:lnTo>
                    <a:pt x="3125" y="2203"/>
                  </a:lnTo>
                  <a:lnTo>
                    <a:pt x="2390" y="1469"/>
                  </a:lnTo>
                  <a:lnTo>
                    <a:pt x="3002" y="857"/>
                  </a:lnTo>
                  <a:cubicBezTo>
                    <a:pt x="3107" y="752"/>
                    <a:pt x="3243" y="700"/>
                    <a:pt x="3376" y="700"/>
                  </a:cubicBezTo>
                  <a:close/>
                  <a:moveTo>
                    <a:pt x="1883" y="1958"/>
                  </a:moveTo>
                  <a:lnTo>
                    <a:pt x="2635" y="2693"/>
                  </a:lnTo>
                  <a:lnTo>
                    <a:pt x="2023" y="3322"/>
                  </a:lnTo>
                  <a:cubicBezTo>
                    <a:pt x="1902" y="3451"/>
                    <a:pt x="1766" y="3505"/>
                    <a:pt x="1635" y="3505"/>
                  </a:cubicBezTo>
                  <a:cubicBezTo>
                    <a:pt x="1217" y="3505"/>
                    <a:pt x="859" y="2956"/>
                    <a:pt x="1272" y="2570"/>
                  </a:cubicBezTo>
                  <a:lnTo>
                    <a:pt x="1883" y="1958"/>
                  </a:lnTo>
                  <a:close/>
                  <a:moveTo>
                    <a:pt x="3367" y="1"/>
                  </a:moveTo>
                  <a:cubicBezTo>
                    <a:pt x="3055" y="1"/>
                    <a:pt x="2740" y="123"/>
                    <a:pt x="2495" y="368"/>
                  </a:cubicBezTo>
                  <a:lnTo>
                    <a:pt x="782" y="2081"/>
                  </a:lnTo>
                  <a:cubicBezTo>
                    <a:pt x="1" y="2845"/>
                    <a:pt x="548" y="4161"/>
                    <a:pt x="1635" y="4161"/>
                  </a:cubicBezTo>
                  <a:cubicBezTo>
                    <a:pt x="1642" y="4161"/>
                    <a:pt x="1649" y="4161"/>
                    <a:pt x="1656" y="4161"/>
                  </a:cubicBezTo>
                  <a:cubicBezTo>
                    <a:pt x="1674" y="4162"/>
                    <a:pt x="1692" y="4163"/>
                    <a:pt x="1709" y="4163"/>
                  </a:cubicBezTo>
                  <a:cubicBezTo>
                    <a:pt x="2006" y="4163"/>
                    <a:pt x="2299" y="4026"/>
                    <a:pt x="2530" y="3811"/>
                  </a:cubicBezTo>
                  <a:lnTo>
                    <a:pt x="4243" y="2081"/>
                  </a:lnTo>
                  <a:cubicBezTo>
                    <a:pt x="4733" y="1609"/>
                    <a:pt x="4733" y="840"/>
                    <a:pt x="4243" y="368"/>
                  </a:cubicBezTo>
                  <a:lnTo>
                    <a:pt x="4226" y="368"/>
                  </a:lnTo>
                  <a:cubicBezTo>
                    <a:pt x="3990" y="123"/>
                    <a:pt x="3680" y="1"/>
                    <a:pt x="3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11"/>
            <p:cNvSpPr/>
            <p:nvPr/>
          </p:nvSpPr>
          <p:spPr>
            <a:xfrm>
              <a:off x="7467371" y="1637700"/>
              <a:ext cx="132158" cy="118863"/>
            </a:xfrm>
            <a:custGeom>
              <a:rect b="b" l="l" r="r" t="t"/>
              <a:pathLst>
                <a:path extrusionOk="0" h="5409" w="6014">
                  <a:moveTo>
                    <a:pt x="4047" y="633"/>
                  </a:moveTo>
                  <a:cubicBezTo>
                    <a:pt x="5008" y="633"/>
                    <a:pt x="5842" y="1900"/>
                    <a:pt x="4895" y="2780"/>
                  </a:cubicBezTo>
                  <a:cubicBezTo>
                    <a:pt x="4738" y="2920"/>
                    <a:pt x="4545" y="3042"/>
                    <a:pt x="4336" y="3095"/>
                  </a:cubicBezTo>
                  <a:cubicBezTo>
                    <a:pt x="4283" y="2850"/>
                    <a:pt x="4178" y="2605"/>
                    <a:pt x="4038" y="2395"/>
                  </a:cubicBezTo>
                  <a:lnTo>
                    <a:pt x="4283" y="2168"/>
                  </a:lnTo>
                  <a:cubicBezTo>
                    <a:pt x="4550" y="1914"/>
                    <a:pt x="4307" y="1538"/>
                    <a:pt x="4030" y="1538"/>
                  </a:cubicBezTo>
                  <a:cubicBezTo>
                    <a:pt x="3944" y="1538"/>
                    <a:pt x="3855" y="1574"/>
                    <a:pt x="3776" y="1661"/>
                  </a:cubicBezTo>
                  <a:lnTo>
                    <a:pt x="3549" y="1906"/>
                  </a:lnTo>
                  <a:cubicBezTo>
                    <a:pt x="3339" y="1749"/>
                    <a:pt x="3094" y="1661"/>
                    <a:pt x="2850" y="1609"/>
                  </a:cubicBezTo>
                  <a:cubicBezTo>
                    <a:pt x="2902" y="1399"/>
                    <a:pt x="3007" y="1207"/>
                    <a:pt x="3164" y="1049"/>
                  </a:cubicBezTo>
                  <a:cubicBezTo>
                    <a:pt x="3438" y="755"/>
                    <a:pt x="3749" y="633"/>
                    <a:pt x="4047" y="633"/>
                  </a:cubicBezTo>
                  <a:close/>
                  <a:moveTo>
                    <a:pt x="2465" y="2256"/>
                  </a:moveTo>
                  <a:cubicBezTo>
                    <a:pt x="2826" y="2256"/>
                    <a:pt x="3190" y="2412"/>
                    <a:pt x="3444" y="2745"/>
                  </a:cubicBezTo>
                  <a:cubicBezTo>
                    <a:pt x="4038" y="3549"/>
                    <a:pt x="3462" y="4703"/>
                    <a:pt x="2465" y="4703"/>
                  </a:cubicBezTo>
                  <a:cubicBezTo>
                    <a:pt x="1923" y="4703"/>
                    <a:pt x="1451" y="4353"/>
                    <a:pt x="1294" y="3829"/>
                  </a:cubicBezTo>
                  <a:lnTo>
                    <a:pt x="2465" y="3829"/>
                  </a:lnTo>
                  <a:cubicBezTo>
                    <a:pt x="2920" y="3829"/>
                    <a:pt x="2920" y="3130"/>
                    <a:pt x="2465" y="3130"/>
                  </a:cubicBezTo>
                  <a:lnTo>
                    <a:pt x="1294" y="3130"/>
                  </a:lnTo>
                  <a:cubicBezTo>
                    <a:pt x="1458" y="2567"/>
                    <a:pt x="1957" y="2256"/>
                    <a:pt x="2465" y="2256"/>
                  </a:cubicBezTo>
                  <a:close/>
                  <a:moveTo>
                    <a:pt x="4021" y="0"/>
                  </a:moveTo>
                  <a:cubicBezTo>
                    <a:pt x="3094" y="0"/>
                    <a:pt x="2290" y="665"/>
                    <a:pt x="2133" y="1591"/>
                  </a:cubicBezTo>
                  <a:cubicBezTo>
                    <a:pt x="595" y="1853"/>
                    <a:pt x="0" y="3741"/>
                    <a:pt x="1102" y="4843"/>
                  </a:cubicBezTo>
                  <a:cubicBezTo>
                    <a:pt x="1490" y="5231"/>
                    <a:pt x="1975" y="5408"/>
                    <a:pt x="2453" y="5408"/>
                  </a:cubicBezTo>
                  <a:cubicBezTo>
                    <a:pt x="3331" y="5408"/>
                    <a:pt x="4183" y="4808"/>
                    <a:pt x="4353" y="3811"/>
                  </a:cubicBezTo>
                  <a:cubicBezTo>
                    <a:pt x="5332" y="3637"/>
                    <a:pt x="6014" y="2745"/>
                    <a:pt x="5926" y="1749"/>
                  </a:cubicBezTo>
                  <a:cubicBezTo>
                    <a:pt x="5857" y="770"/>
                    <a:pt x="5017" y="0"/>
                    <a:pt x="40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0" name="Google Shape;3780;p111"/>
          <p:cNvGrpSpPr/>
          <p:nvPr/>
        </p:nvGrpSpPr>
        <p:grpSpPr>
          <a:xfrm>
            <a:off x="6498603" y="1501008"/>
            <a:ext cx="378407" cy="363124"/>
            <a:chOff x="6651593" y="1472514"/>
            <a:chExt cx="408603" cy="392100"/>
          </a:xfrm>
        </p:grpSpPr>
        <p:sp>
          <p:nvSpPr>
            <p:cNvPr id="3781" name="Google Shape;3781;p111"/>
            <p:cNvSpPr/>
            <p:nvPr/>
          </p:nvSpPr>
          <p:spPr>
            <a:xfrm>
              <a:off x="6651593" y="1706087"/>
              <a:ext cx="201159" cy="158528"/>
            </a:xfrm>
            <a:custGeom>
              <a:rect b="b" l="l" r="r" t="t"/>
              <a:pathLst>
                <a:path extrusionOk="0" h="7214" w="9154">
                  <a:moveTo>
                    <a:pt x="7125" y="962"/>
                  </a:moveTo>
                  <a:lnTo>
                    <a:pt x="7125" y="1381"/>
                  </a:lnTo>
                  <a:cubicBezTo>
                    <a:pt x="7125" y="1538"/>
                    <a:pt x="7230" y="1678"/>
                    <a:pt x="7387" y="1713"/>
                  </a:cubicBezTo>
                  <a:lnTo>
                    <a:pt x="8454" y="1958"/>
                  </a:lnTo>
                  <a:lnTo>
                    <a:pt x="8454" y="2465"/>
                  </a:lnTo>
                  <a:lnTo>
                    <a:pt x="4905" y="4528"/>
                  </a:lnTo>
                  <a:cubicBezTo>
                    <a:pt x="4765" y="4598"/>
                    <a:pt x="4695" y="4755"/>
                    <a:pt x="4730" y="4895"/>
                  </a:cubicBezTo>
                  <a:cubicBezTo>
                    <a:pt x="4934" y="5845"/>
                    <a:pt x="4171" y="6510"/>
                    <a:pt x="3399" y="6510"/>
                  </a:cubicBezTo>
                  <a:cubicBezTo>
                    <a:pt x="2978" y="6510"/>
                    <a:pt x="2554" y="6313"/>
                    <a:pt x="2283" y="5856"/>
                  </a:cubicBezTo>
                  <a:cubicBezTo>
                    <a:pt x="2178" y="5647"/>
                    <a:pt x="2108" y="5419"/>
                    <a:pt x="2108" y="5192"/>
                  </a:cubicBezTo>
                  <a:cubicBezTo>
                    <a:pt x="2108" y="5070"/>
                    <a:pt x="2038" y="4947"/>
                    <a:pt x="1933" y="4895"/>
                  </a:cubicBezTo>
                  <a:cubicBezTo>
                    <a:pt x="1252" y="4493"/>
                    <a:pt x="1059" y="3601"/>
                    <a:pt x="1531" y="2954"/>
                  </a:cubicBezTo>
                  <a:cubicBezTo>
                    <a:pt x="1796" y="2602"/>
                    <a:pt x="2197" y="2419"/>
                    <a:pt x="2601" y="2419"/>
                  </a:cubicBezTo>
                  <a:cubicBezTo>
                    <a:pt x="2918" y="2419"/>
                    <a:pt x="3236" y="2532"/>
                    <a:pt x="3489" y="2762"/>
                  </a:cubicBezTo>
                  <a:cubicBezTo>
                    <a:pt x="3563" y="2825"/>
                    <a:pt x="3649" y="2857"/>
                    <a:pt x="3736" y="2857"/>
                  </a:cubicBezTo>
                  <a:cubicBezTo>
                    <a:pt x="3794" y="2857"/>
                    <a:pt x="3853" y="2843"/>
                    <a:pt x="3909" y="2815"/>
                  </a:cubicBezTo>
                  <a:lnTo>
                    <a:pt x="7125" y="962"/>
                  </a:lnTo>
                  <a:close/>
                  <a:moveTo>
                    <a:pt x="7475" y="0"/>
                  </a:moveTo>
                  <a:cubicBezTo>
                    <a:pt x="7414" y="0"/>
                    <a:pt x="7353" y="18"/>
                    <a:pt x="7300" y="53"/>
                  </a:cubicBezTo>
                  <a:lnTo>
                    <a:pt x="3769" y="2080"/>
                  </a:lnTo>
                  <a:cubicBezTo>
                    <a:pt x="3392" y="1815"/>
                    <a:pt x="2993" y="1699"/>
                    <a:pt x="2610" y="1699"/>
                  </a:cubicBezTo>
                  <a:cubicBezTo>
                    <a:pt x="1200" y="1699"/>
                    <a:pt x="1" y="3270"/>
                    <a:pt x="867" y="4755"/>
                  </a:cubicBezTo>
                  <a:cubicBezTo>
                    <a:pt x="1007" y="5000"/>
                    <a:pt x="1199" y="5210"/>
                    <a:pt x="1426" y="5384"/>
                  </a:cubicBezTo>
                  <a:cubicBezTo>
                    <a:pt x="1461" y="5664"/>
                    <a:pt x="1549" y="5944"/>
                    <a:pt x="1689" y="6189"/>
                  </a:cubicBezTo>
                  <a:cubicBezTo>
                    <a:pt x="2097" y="6899"/>
                    <a:pt x="2760" y="7214"/>
                    <a:pt x="3418" y="7214"/>
                  </a:cubicBezTo>
                  <a:cubicBezTo>
                    <a:pt x="4508" y="7214"/>
                    <a:pt x="5584" y="6351"/>
                    <a:pt x="5465" y="5000"/>
                  </a:cubicBezTo>
                  <a:lnTo>
                    <a:pt x="8978" y="2972"/>
                  </a:lnTo>
                  <a:cubicBezTo>
                    <a:pt x="9083" y="2902"/>
                    <a:pt x="9153" y="2797"/>
                    <a:pt x="9153" y="2675"/>
                  </a:cubicBezTo>
                  <a:lnTo>
                    <a:pt x="9153" y="1678"/>
                  </a:lnTo>
                  <a:cubicBezTo>
                    <a:pt x="9153" y="1521"/>
                    <a:pt x="9048" y="1381"/>
                    <a:pt x="8891" y="1346"/>
                  </a:cubicBezTo>
                  <a:lnTo>
                    <a:pt x="7825" y="1084"/>
                  </a:lnTo>
                  <a:lnTo>
                    <a:pt x="7825" y="350"/>
                  </a:lnTo>
                  <a:cubicBezTo>
                    <a:pt x="7825" y="227"/>
                    <a:pt x="7755" y="105"/>
                    <a:pt x="7650" y="53"/>
                  </a:cubicBezTo>
                  <a:cubicBezTo>
                    <a:pt x="7597" y="18"/>
                    <a:pt x="7536" y="0"/>
                    <a:pt x="74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11"/>
            <p:cNvSpPr/>
            <p:nvPr/>
          </p:nvSpPr>
          <p:spPr>
            <a:xfrm>
              <a:off x="6867321" y="1706087"/>
              <a:ext cx="192875" cy="158286"/>
            </a:xfrm>
            <a:custGeom>
              <a:rect b="b" l="l" r="r" t="t"/>
              <a:pathLst>
                <a:path extrusionOk="0" h="7203" w="8777">
                  <a:moveTo>
                    <a:pt x="1731" y="734"/>
                  </a:moveTo>
                  <a:lnTo>
                    <a:pt x="5297" y="2797"/>
                  </a:lnTo>
                  <a:cubicBezTo>
                    <a:pt x="5346" y="2825"/>
                    <a:pt x="5404" y="2839"/>
                    <a:pt x="5461" y="2839"/>
                  </a:cubicBezTo>
                  <a:cubicBezTo>
                    <a:pt x="5548" y="2839"/>
                    <a:pt x="5636" y="2808"/>
                    <a:pt x="5699" y="2745"/>
                  </a:cubicBezTo>
                  <a:cubicBezTo>
                    <a:pt x="5975" y="2491"/>
                    <a:pt x="6286" y="2382"/>
                    <a:pt x="6586" y="2382"/>
                  </a:cubicBezTo>
                  <a:cubicBezTo>
                    <a:pt x="7504" y="2382"/>
                    <a:pt x="8324" y="3400"/>
                    <a:pt x="7745" y="4388"/>
                  </a:cubicBezTo>
                  <a:lnTo>
                    <a:pt x="7745" y="4405"/>
                  </a:lnTo>
                  <a:cubicBezTo>
                    <a:pt x="7640" y="4598"/>
                    <a:pt x="7465" y="4773"/>
                    <a:pt x="7273" y="4877"/>
                  </a:cubicBezTo>
                  <a:cubicBezTo>
                    <a:pt x="7150" y="4947"/>
                    <a:pt x="7098" y="5052"/>
                    <a:pt x="7098" y="5192"/>
                  </a:cubicBezTo>
                  <a:cubicBezTo>
                    <a:pt x="7080" y="5419"/>
                    <a:pt x="7028" y="5647"/>
                    <a:pt x="6906" y="5839"/>
                  </a:cubicBezTo>
                  <a:cubicBezTo>
                    <a:pt x="6639" y="6304"/>
                    <a:pt x="6213" y="6505"/>
                    <a:pt x="5790" y="6505"/>
                  </a:cubicBezTo>
                  <a:cubicBezTo>
                    <a:pt x="5022" y="6505"/>
                    <a:pt x="4261" y="5842"/>
                    <a:pt x="4476" y="4895"/>
                  </a:cubicBezTo>
                  <a:cubicBezTo>
                    <a:pt x="4511" y="4738"/>
                    <a:pt x="4441" y="4598"/>
                    <a:pt x="4301" y="4510"/>
                  </a:cubicBezTo>
                  <a:lnTo>
                    <a:pt x="1102" y="2657"/>
                  </a:lnTo>
                  <a:lnTo>
                    <a:pt x="1451" y="2430"/>
                  </a:lnTo>
                  <a:cubicBezTo>
                    <a:pt x="1591" y="2360"/>
                    <a:pt x="1661" y="2185"/>
                    <a:pt x="1609" y="2028"/>
                  </a:cubicBezTo>
                  <a:lnTo>
                    <a:pt x="1294" y="997"/>
                  </a:lnTo>
                  <a:lnTo>
                    <a:pt x="1731" y="734"/>
                  </a:lnTo>
                  <a:close/>
                  <a:moveTo>
                    <a:pt x="1742" y="0"/>
                  </a:moveTo>
                  <a:cubicBezTo>
                    <a:pt x="1683" y="0"/>
                    <a:pt x="1626" y="18"/>
                    <a:pt x="1574" y="53"/>
                  </a:cubicBezTo>
                  <a:lnTo>
                    <a:pt x="700" y="542"/>
                  </a:lnTo>
                  <a:cubicBezTo>
                    <a:pt x="560" y="612"/>
                    <a:pt x="490" y="787"/>
                    <a:pt x="542" y="944"/>
                  </a:cubicBezTo>
                  <a:lnTo>
                    <a:pt x="874" y="1993"/>
                  </a:lnTo>
                  <a:lnTo>
                    <a:pt x="228" y="2360"/>
                  </a:lnTo>
                  <a:cubicBezTo>
                    <a:pt x="0" y="2500"/>
                    <a:pt x="0" y="2832"/>
                    <a:pt x="228" y="2972"/>
                  </a:cubicBezTo>
                  <a:lnTo>
                    <a:pt x="3759" y="5000"/>
                  </a:lnTo>
                  <a:cubicBezTo>
                    <a:pt x="3637" y="6189"/>
                    <a:pt x="4581" y="7202"/>
                    <a:pt x="5769" y="7202"/>
                  </a:cubicBezTo>
                  <a:cubicBezTo>
                    <a:pt x="5944" y="7202"/>
                    <a:pt x="6119" y="7185"/>
                    <a:pt x="6294" y="7133"/>
                  </a:cubicBezTo>
                  <a:cubicBezTo>
                    <a:pt x="7098" y="6923"/>
                    <a:pt x="7692" y="6223"/>
                    <a:pt x="7780" y="5384"/>
                  </a:cubicBezTo>
                  <a:cubicBezTo>
                    <a:pt x="8461" y="4895"/>
                    <a:pt x="8776" y="4038"/>
                    <a:pt x="8549" y="3217"/>
                  </a:cubicBezTo>
                  <a:cubicBezTo>
                    <a:pt x="8296" y="2279"/>
                    <a:pt x="7465" y="1713"/>
                    <a:pt x="6595" y="1713"/>
                  </a:cubicBezTo>
                  <a:cubicBezTo>
                    <a:pt x="6200" y="1713"/>
                    <a:pt x="5797" y="1829"/>
                    <a:pt x="5437" y="2080"/>
                  </a:cubicBezTo>
                  <a:lnTo>
                    <a:pt x="1923" y="53"/>
                  </a:lnTo>
                  <a:cubicBezTo>
                    <a:pt x="1862" y="18"/>
                    <a:pt x="1801" y="0"/>
                    <a:pt x="17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11"/>
            <p:cNvSpPr/>
            <p:nvPr/>
          </p:nvSpPr>
          <p:spPr>
            <a:xfrm>
              <a:off x="6755535" y="1472514"/>
              <a:ext cx="210542" cy="226321"/>
            </a:xfrm>
            <a:custGeom>
              <a:rect b="b" l="l" r="r" t="t"/>
              <a:pathLst>
                <a:path extrusionOk="0" h="10299" w="9581">
                  <a:moveTo>
                    <a:pt x="4790" y="682"/>
                  </a:moveTo>
                  <a:cubicBezTo>
                    <a:pt x="6731" y="682"/>
                    <a:pt x="8374" y="2133"/>
                    <a:pt x="8601" y="4056"/>
                  </a:cubicBezTo>
                  <a:cubicBezTo>
                    <a:pt x="8828" y="5997"/>
                    <a:pt x="7570" y="7797"/>
                    <a:pt x="5682" y="8252"/>
                  </a:cubicBezTo>
                  <a:cubicBezTo>
                    <a:pt x="5594" y="8269"/>
                    <a:pt x="5507" y="8322"/>
                    <a:pt x="5472" y="8409"/>
                  </a:cubicBezTo>
                  <a:lnTo>
                    <a:pt x="4790" y="9580"/>
                  </a:lnTo>
                  <a:cubicBezTo>
                    <a:pt x="4563" y="9196"/>
                    <a:pt x="4336" y="8794"/>
                    <a:pt x="4108" y="8409"/>
                  </a:cubicBezTo>
                  <a:cubicBezTo>
                    <a:pt x="4056" y="8322"/>
                    <a:pt x="3986" y="8269"/>
                    <a:pt x="3881" y="8252"/>
                  </a:cubicBezTo>
                  <a:cubicBezTo>
                    <a:pt x="1993" y="7797"/>
                    <a:pt x="752" y="5997"/>
                    <a:pt x="979" y="4056"/>
                  </a:cubicBezTo>
                  <a:cubicBezTo>
                    <a:pt x="1207" y="2133"/>
                    <a:pt x="2850" y="682"/>
                    <a:pt x="4790" y="682"/>
                  </a:cubicBezTo>
                  <a:close/>
                  <a:moveTo>
                    <a:pt x="4790" y="0"/>
                  </a:moveTo>
                  <a:cubicBezTo>
                    <a:pt x="2518" y="0"/>
                    <a:pt x="612" y="1679"/>
                    <a:pt x="298" y="3916"/>
                  </a:cubicBezTo>
                  <a:cubicBezTo>
                    <a:pt x="0" y="6154"/>
                    <a:pt x="1399" y="8287"/>
                    <a:pt x="3584" y="8881"/>
                  </a:cubicBezTo>
                  <a:cubicBezTo>
                    <a:pt x="3794" y="9248"/>
                    <a:pt x="3986" y="9615"/>
                    <a:pt x="4196" y="9965"/>
                  </a:cubicBezTo>
                  <a:cubicBezTo>
                    <a:pt x="4311" y="10163"/>
                    <a:pt x="4520" y="10298"/>
                    <a:pt x="4749" y="10298"/>
                  </a:cubicBezTo>
                  <a:cubicBezTo>
                    <a:pt x="4763" y="10298"/>
                    <a:pt x="4776" y="10298"/>
                    <a:pt x="4790" y="10297"/>
                  </a:cubicBezTo>
                  <a:cubicBezTo>
                    <a:pt x="5017" y="10297"/>
                    <a:pt x="5245" y="10175"/>
                    <a:pt x="5367" y="9965"/>
                  </a:cubicBezTo>
                  <a:lnTo>
                    <a:pt x="5996" y="8881"/>
                  </a:lnTo>
                  <a:cubicBezTo>
                    <a:pt x="8182" y="8287"/>
                    <a:pt x="9580" y="6154"/>
                    <a:pt x="9265" y="3916"/>
                  </a:cubicBezTo>
                  <a:cubicBezTo>
                    <a:pt x="8968" y="1679"/>
                    <a:pt x="7045" y="0"/>
                    <a:pt x="479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11"/>
            <p:cNvSpPr/>
            <p:nvPr/>
          </p:nvSpPr>
          <p:spPr>
            <a:xfrm>
              <a:off x="6807000" y="1517849"/>
              <a:ext cx="107216" cy="107590"/>
            </a:xfrm>
            <a:custGeom>
              <a:rect b="b" l="l" r="r" t="t"/>
              <a:pathLst>
                <a:path extrusionOk="0" h="4896" w="4879">
                  <a:moveTo>
                    <a:pt x="2973" y="700"/>
                  </a:moveTo>
                  <a:lnTo>
                    <a:pt x="2973" y="1574"/>
                  </a:lnTo>
                  <a:cubicBezTo>
                    <a:pt x="2973" y="1766"/>
                    <a:pt x="3130" y="1923"/>
                    <a:pt x="3305" y="1923"/>
                  </a:cubicBezTo>
                  <a:lnTo>
                    <a:pt x="4179" y="1923"/>
                  </a:lnTo>
                  <a:lnTo>
                    <a:pt x="4179" y="2972"/>
                  </a:lnTo>
                  <a:lnTo>
                    <a:pt x="3305" y="2972"/>
                  </a:lnTo>
                  <a:cubicBezTo>
                    <a:pt x="3130" y="2972"/>
                    <a:pt x="2973" y="3129"/>
                    <a:pt x="2973" y="3322"/>
                  </a:cubicBezTo>
                  <a:lnTo>
                    <a:pt x="2973" y="4196"/>
                  </a:lnTo>
                  <a:lnTo>
                    <a:pt x="1924" y="4196"/>
                  </a:lnTo>
                  <a:lnTo>
                    <a:pt x="1924" y="3322"/>
                  </a:lnTo>
                  <a:cubicBezTo>
                    <a:pt x="1924" y="3129"/>
                    <a:pt x="1766" y="2972"/>
                    <a:pt x="1574" y="2972"/>
                  </a:cubicBezTo>
                  <a:lnTo>
                    <a:pt x="700" y="2972"/>
                  </a:lnTo>
                  <a:lnTo>
                    <a:pt x="700" y="1923"/>
                  </a:lnTo>
                  <a:lnTo>
                    <a:pt x="1574" y="1923"/>
                  </a:lnTo>
                  <a:cubicBezTo>
                    <a:pt x="1766" y="1923"/>
                    <a:pt x="1924" y="1766"/>
                    <a:pt x="1924" y="1574"/>
                  </a:cubicBezTo>
                  <a:lnTo>
                    <a:pt x="1924" y="700"/>
                  </a:lnTo>
                  <a:close/>
                  <a:moveTo>
                    <a:pt x="1574" y="0"/>
                  </a:moveTo>
                  <a:cubicBezTo>
                    <a:pt x="1382" y="0"/>
                    <a:pt x="1225" y="158"/>
                    <a:pt x="1225" y="350"/>
                  </a:cubicBezTo>
                  <a:lnTo>
                    <a:pt x="1225" y="1224"/>
                  </a:lnTo>
                  <a:lnTo>
                    <a:pt x="350" y="1224"/>
                  </a:lnTo>
                  <a:cubicBezTo>
                    <a:pt x="158" y="1224"/>
                    <a:pt x="1" y="1381"/>
                    <a:pt x="1" y="1574"/>
                  </a:cubicBezTo>
                  <a:lnTo>
                    <a:pt x="1" y="3322"/>
                  </a:lnTo>
                  <a:cubicBezTo>
                    <a:pt x="1" y="3514"/>
                    <a:pt x="158" y="3671"/>
                    <a:pt x="350" y="3671"/>
                  </a:cubicBezTo>
                  <a:lnTo>
                    <a:pt x="1225" y="3671"/>
                  </a:lnTo>
                  <a:lnTo>
                    <a:pt x="1225" y="4545"/>
                  </a:lnTo>
                  <a:cubicBezTo>
                    <a:pt x="1225" y="4738"/>
                    <a:pt x="1382" y="4895"/>
                    <a:pt x="1574" y="4895"/>
                  </a:cubicBezTo>
                  <a:lnTo>
                    <a:pt x="3322" y="4895"/>
                  </a:lnTo>
                  <a:cubicBezTo>
                    <a:pt x="3497" y="4895"/>
                    <a:pt x="3654" y="4738"/>
                    <a:pt x="3672" y="4545"/>
                  </a:cubicBezTo>
                  <a:lnTo>
                    <a:pt x="3672" y="3671"/>
                  </a:lnTo>
                  <a:lnTo>
                    <a:pt x="4546" y="3671"/>
                  </a:lnTo>
                  <a:cubicBezTo>
                    <a:pt x="4721" y="3671"/>
                    <a:pt x="4878" y="3514"/>
                    <a:pt x="4878" y="3322"/>
                  </a:cubicBezTo>
                  <a:lnTo>
                    <a:pt x="4878" y="1574"/>
                  </a:lnTo>
                  <a:cubicBezTo>
                    <a:pt x="4878" y="1381"/>
                    <a:pt x="4721" y="1224"/>
                    <a:pt x="4546" y="1224"/>
                  </a:cubicBezTo>
                  <a:lnTo>
                    <a:pt x="3672" y="1224"/>
                  </a:lnTo>
                  <a:lnTo>
                    <a:pt x="3672" y="350"/>
                  </a:lnTo>
                  <a:cubicBezTo>
                    <a:pt x="3672" y="158"/>
                    <a:pt x="3515" y="0"/>
                    <a:pt x="3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 name="Google Shape;3785;p111"/>
          <p:cNvGrpSpPr/>
          <p:nvPr/>
        </p:nvGrpSpPr>
        <p:grpSpPr>
          <a:xfrm>
            <a:off x="5952707" y="1500662"/>
            <a:ext cx="269692" cy="363246"/>
            <a:chOff x="6062135" y="1472141"/>
            <a:chExt cx="291213" cy="392232"/>
          </a:xfrm>
        </p:grpSpPr>
        <p:sp>
          <p:nvSpPr>
            <p:cNvPr id="3786" name="Google Shape;3786;p111"/>
            <p:cNvSpPr/>
            <p:nvPr/>
          </p:nvSpPr>
          <p:spPr>
            <a:xfrm>
              <a:off x="6062135" y="1472141"/>
              <a:ext cx="291213" cy="392232"/>
            </a:xfrm>
            <a:custGeom>
              <a:rect b="b" l="l" r="r" t="t"/>
              <a:pathLst>
                <a:path extrusionOk="0" h="17849" w="13252">
                  <a:moveTo>
                    <a:pt x="10105" y="699"/>
                  </a:moveTo>
                  <a:cubicBezTo>
                    <a:pt x="10297" y="699"/>
                    <a:pt x="10454" y="857"/>
                    <a:pt x="10454" y="1049"/>
                  </a:cubicBezTo>
                  <a:lnTo>
                    <a:pt x="10454" y="2797"/>
                  </a:lnTo>
                  <a:lnTo>
                    <a:pt x="9580" y="2797"/>
                  </a:lnTo>
                  <a:lnTo>
                    <a:pt x="9580" y="2098"/>
                  </a:lnTo>
                  <a:cubicBezTo>
                    <a:pt x="9598" y="1844"/>
                    <a:pt x="9414" y="1718"/>
                    <a:pt x="9231" y="1718"/>
                  </a:cubicBezTo>
                  <a:cubicBezTo>
                    <a:pt x="9047" y="1718"/>
                    <a:pt x="8864" y="1844"/>
                    <a:pt x="8881" y="2098"/>
                  </a:cubicBezTo>
                  <a:lnTo>
                    <a:pt x="8881" y="2797"/>
                  </a:lnTo>
                  <a:lnTo>
                    <a:pt x="7832" y="2797"/>
                  </a:lnTo>
                  <a:lnTo>
                    <a:pt x="7832" y="2098"/>
                  </a:lnTo>
                  <a:cubicBezTo>
                    <a:pt x="7858" y="1844"/>
                    <a:pt x="7675" y="1718"/>
                    <a:pt x="7489" y="1718"/>
                  </a:cubicBezTo>
                  <a:cubicBezTo>
                    <a:pt x="7303" y="1718"/>
                    <a:pt x="7115" y="1844"/>
                    <a:pt x="7133" y="2098"/>
                  </a:cubicBezTo>
                  <a:lnTo>
                    <a:pt x="7133" y="2797"/>
                  </a:lnTo>
                  <a:lnTo>
                    <a:pt x="6101" y="2797"/>
                  </a:lnTo>
                  <a:lnTo>
                    <a:pt x="6101" y="2098"/>
                  </a:lnTo>
                  <a:cubicBezTo>
                    <a:pt x="6119" y="1844"/>
                    <a:pt x="5931" y="1718"/>
                    <a:pt x="5745" y="1718"/>
                  </a:cubicBezTo>
                  <a:cubicBezTo>
                    <a:pt x="5560" y="1718"/>
                    <a:pt x="5376" y="1844"/>
                    <a:pt x="5402" y="2098"/>
                  </a:cubicBezTo>
                  <a:lnTo>
                    <a:pt x="5402" y="2797"/>
                  </a:lnTo>
                  <a:lnTo>
                    <a:pt x="4353" y="2797"/>
                  </a:lnTo>
                  <a:lnTo>
                    <a:pt x="4353" y="2098"/>
                  </a:lnTo>
                  <a:cubicBezTo>
                    <a:pt x="4371" y="1844"/>
                    <a:pt x="4187" y="1718"/>
                    <a:pt x="4004" y="1718"/>
                  </a:cubicBezTo>
                  <a:cubicBezTo>
                    <a:pt x="3820" y="1718"/>
                    <a:pt x="3637" y="1844"/>
                    <a:pt x="3654" y="2098"/>
                  </a:cubicBezTo>
                  <a:lnTo>
                    <a:pt x="3654" y="2797"/>
                  </a:lnTo>
                  <a:lnTo>
                    <a:pt x="2780" y="2797"/>
                  </a:lnTo>
                  <a:lnTo>
                    <a:pt x="2780" y="1049"/>
                  </a:lnTo>
                  <a:cubicBezTo>
                    <a:pt x="2780" y="857"/>
                    <a:pt x="2937" y="699"/>
                    <a:pt x="3130" y="699"/>
                  </a:cubicBezTo>
                  <a:close/>
                  <a:moveTo>
                    <a:pt x="10664" y="8146"/>
                  </a:moveTo>
                  <a:cubicBezTo>
                    <a:pt x="10891" y="8146"/>
                    <a:pt x="11066" y="8321"/>
                    <a:pt x="11066" y="8548"/>
                  </a:cubicBezTo>
                  <a:lnTo>
                    <a:pt x="11066" y="17167"/>
                  </a:lnTo>
                  <a:lnTo>
                    <a:pt x="2168" y="17167"/>
                  </a:lnTo>
                  <a:lnTo>
                    <a:pt x="2168" y="8548"/>
                  </a:lnTo>
                  <a:cubicBezTo>
                    <a:pt x="2168" y="8321"/>
                    <a:pt x="2360" y="8146"/>
                    <a:pt x="2570" y="8146"/>
                  </a:cubicBezTo>
                  <a:close/>
                  <a:moveTo>
                    <a:pt x="9860" y="3496"/>
                  </a:moveTo>
                  <a:lnTo>
                    <a:pt x="9860" y="5035"/>
                  </a:lnTo>
                  <a:cubicBezTo>
                    <a:pt x="9860" y="5140"/>
                    <a:pt x="9912" y="5262"/>
                    <a:pt x="10017" y="5314"/>
                  </a:cubicBezTo>
                  <a:lnTo>
                    <a:pt x="12395" y="6853"/>
                  </a:lnTo>
                  <a:lnTo>
                    <a:pt x="12412" y="6853"/>
                  </a:lnTo>
                  <a:cubicBezTo>
                    <a:pt x="12500" y="6905"/>
                    <a:pt x="12552" y="6993"/>
                    <a:pt x="12552" y="7097"/>
                  </a:cubicBezTo>
                  <a:lnTo>
                    <a:pt x="12552" y="16887"/>
                  </a:lnTo>
                  <a:cubicBezTo>
                    <a:pt x="12552" y="17027"/>
                    <a:pt x="12430" y="17149"/>
                    <a:pt x="12272" y="17167"/>
                  </a:cubicBezTo>
                  <a:lnTo>
                    <a:pt x="11765" y="17167"/>
                  </a:lnTo>
                  <a:lnTo>
                    <a:pt x="11765" y="8548"/>
                  </a:lnTo>
                  <a:cubicBezTo>
                    <a:pt x="11765" y="7937"/>
                    <a:pt x="11276" y="7447"/>
                    <a:pt x="10664" y="7447"/>
                  </a:cubicBezTo>
                  <a:lnTo>
                    <a:pt x="2588" y="7447"/>
                  </a:lnTo>
                  <a:cubicBezTo>
                    <a:pt x="1976" y="7447"/>
                    <a:pt x="1486" y="7937"/>
                    <a:pt x="1486" y="8548"/>
                  </a:cubicBezTo>
                  <a:lnTo>
                    <a:pt x="1486" y="17167"/>
                  </a:lnTo>
                  <a:lnTo>
                    <a:pt x="979" y="17167"/>
                  </a:lnTo>
                  <a:cubicBezTo>
                    <a:pt x="822" y="17149"/>
                    <a:pt x="700" y="17027"/>
                    <a:pt x="700" y="16869"/>
                  </a:cubicBezTo>
                  <a:lnTo>
                    <a:pt x="700" y="7115"/>
                  </a:lnTo>
                  <a:cubicBezTo>
                    <a:pt x="700" y="7028"/>
                    <a:pt x="735" y="6940"/>
                    <a:pt x="805" y="6905"/>
                  </a:cubicBezTo>
                  <a:lnTo>
                    <a:pt x="3217" y="5332"/>
                  </a:lnTo>
                  <a:cubicBezTo>
                    <a:pt x="3322" y="5262"/>
                    <a:pt x="3374" y="5157"/>
                    <a:pt x="3374" y="5035"/>
                  </a:cubicBezTo>
                  <a:lnTo>
                    <a:pt x="3374" y="3496"/>
                  </a:lnTo>
                  <a:close/>
                  <a:moveTo>
                    <a:pt x="3130" y="0"/>
                  </a:moveTo>
                  <a:cubicBezTo>
                    <a:pt x="2553" y="0"/>
                    <a:pt x="2081" y="472"/>
                    <a:pt x="2081" y="1049"/>
                  </a:cubicBezTo>
                  <a:lnTo>
                    <a:pt x="2081" y="3147"/>
                  </a:lnTo>
                  <a:cubicBezTo>
                    <a:pt x="2081" y="3339"/>
                    <a:pt x="2238" y="3496"/>
                    <a:pt x="2430" y="3496"/>
                  </a:cubicBezTo>
                  <a:lnTo>
                    <a:pt x="2675" y="3496"/>
                  </a:lnTo>
                  <a:lnTo>
                    <a:pt x="2675" y="4860"/>
                  </a:lnTo>
                  <a:lnTo>
                    <a:pt x="420" y="6311"/>
                  </a:lnTo>
                  <a:cubicBezTo>
                    <a:pt x="158" y="6503"/>
                    <a:pt x="1" y="6800"/>
                    <a:pt x="1" y="7115"/>
                  </a:cubicBezTo>
                  <a:lnTo>
                    <a:pt x="1" y="16869"/>
                  </a:lnTo>
                  <a:cubicBezTo>
                    <a:pt x="1" y="17411"/>
                    <a:pt x="438" y="17848"/>
                    <a:pt x="979" y="17848"/>
                  </a:cubicBezTo>
                  <a:lnTo>
                    <a:pt x="12272" y="17848"/>
                  </a:lnTo>
                  <a:cubicBezTo>
                    <a:pt x="12814" y="17848"/>
                    <a:pt x="13251" y="17411"/>
                    <a:pt x="13251" y="16869"/>
                  </a:cubicBezTo>
                  <a:lnTo>
                    <a:pt x="13251" y="7115"/>
                  </a:lnTo>
                  <a:cubicBezTo>
                    <a:pt x="13251" y="6765"/>
                    <a:pt x="13059" y="6451"/>
                    <a:pt x="12779" y="6276"/>
                  </a:cubicBezTo>
                  <a:lnTo>
                    <a:pt x="10577" y="4842"/>
                  </a:lnTo>
                  <a:lnTo>
                    <a:pt x="10577" y="3496"/>
                  </a:lnTo>
                  <a:lnTo>
                    <a:pt x="10804" y="3496"/>
                  </a:lnTo>
                  <a:cubicBezTo>
                    <a:pt x="10996" y="3496"/>
                    <a:pt x="11154" y="3339"/>
                    <a:pt x="11154" y="3147"/>
                  </a:cubicBezTo>
                  <a:lnTo>
                    <a:pt x="11154" y="1049"/>
                  </a:lnTo>
                  <a:cubicBezTo>
                    <a:pt x="11154" y="472"/>
                    <a:pt x="10682" y="0"/>
                    <a:pt x="10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11"/>
            <p:cNvSpPr/>
            <p:nvPr/>
          </p:nvSpPr>
          <p:spPr>
            <a:xfrm>
              <a:off x="6118611" y="1676025"/>
              <a:ext cx="177118" cy="148090"/>
            </a:xfrm>
            <a:custGeom>
              <a:rect b="b" l="l" r="r" t="t"/>
              <a:pathLst>
                <a:path extrusionOk="0" h="6739" w="8060">
                  <a:moveTo>
                    <a:pt x="4056" y="756"/>
                  </a:moveTo>
                  <a:cubicBezTo>
                    <a:pt x="4685" y="1176"/>
                    <a:pt x="5087" y="1893"/>
                    <a:pt x="5087" y="2662"/>
                  </a:cubicBezTo>
                  <a:cubicBezTo>
                    <a:pt x="5087" y="2784"/>
                    <a:pt x="5070" y="2906"/>
                    <a:pt x="5052" y="3029"/>
                  </a:cubicBezTo>
                  <a:cubicBezTo>
                    <a:pt x="4878" y="3151"/>
                    <a:pt x="4720" y="3274"/>
                    <a:pt x="4563" y="3431"/>
                  </a:cubicBezTo>
                  <a:cubicBezTo>
                    <a:pt x="4510" y="3483"/>
                    <a:pt x="4458" y="3553"/>
                    <a:pt x="4406" y="3606"/>
                  </a:cubicBezTo>
                  <a:lnTo>
                    <a:pt x="4406" y="2662"/>
                  </a:lnTo>
                  <a:cubicBezTo>
                    <a:pt x="4423" y="2408"/>
                    <a:pt x="4235" y="2282"/>
                    <a:pt x="4049" y="2282"/>
                  </a:cubicBezTo>
                  <a:cubicBezTo>
                    <a:pt x="3864" y="2282"/>
                    <a:pt x="3680" y="2408"/>
                    <a:pt x="3706" y="2662"/>
                  </a:cubicBezTo>
                  <a:lnTo>
                    <a:pt x="3706" y="3623"/>
                  </a:lnTo>
                  <a:cubicBezTo>
                    <a:pt x="3654" y="3553"/>
                    <a:pt x="3584" y="3483"/>
                    <a:pt x="3531" y="3431"/>
                  </a:cubicBezTo>
                  <a:cubicBezTo>
                    <a:pt x="3392" y="3274"/>
                    <a:pt x="3217" y="3151"/>
                    <a:pt x="3042" y="3029"/>
                  </a:cubicBezTo>
                  <a:cubicBezTo>
                    <a:pt x="3025" y="2906"/>
                    <a:pt x="3007" y="2784"/>
                    <a:pt x="3007" y="2662"/>
                  </a:cubicBezTo>
                  <a:cubicBezTo>
                    <a:pt x="3025" y="1893"/>
                    <a:pt x="3409" y="1176"/>
                    <a:pt x="4056" y="756"/>
                  </a:cubicBezTo>
                  <a:close/>
                  <a:moveTo>
                    <a:pt x="1450" y="3255"/>
                  </a:moveTo>
                  <a:cubicBezTo>
                    <a:pt x="2672" y="3255"/>
                    <a:pt x="3722" y="4264"/>
                    <a:pt x="3706" y="5546"/>
                  </a:cubicBezTo>
                  <a:lnTo>
                    <a:pt x="2553" y="4410"/>
                  </a:lnTo>
                  <a:cubicBezTo>
                    <a:pt x="2474" y="4332"/>
                    <a:pt x="2388" y="4299"/>
                    <a:pt x="2305" y="4299"/>
                  </a:cubicBezTo>
                  <a:cubicBezTo>
                    <a:pt x="2036" y="4299"/>
                    <a:pt x="1809" y="4645"/>
                    <a:pt x="2063" y="4899"/>
                  </a:cubicBezTo>
                  <a:lnTo>
                    <a:pt x="3217" y="6053"/>
                  </a:lnTo>
                  <a:cubicBezTo>
                    <a:pt x="2605" y="6053"/>
                    <a:pt x="2011" y="5826"/>
                    <a:pt x="1574" y="5389"/>
                  </a:cubicBezTo>
                  <a:cubicBezTo>
                    <a:pt x="1032" y="4847"/>
                    <a:pt x="804" y="4060"/>
                    <a:pt x="962" y="3309"/>
                  </a:cubicBezTo>
                  <a:cubicBezTo>
                    <a:pt x="1126" y="3272"/>
                    <a:pt x="1290" y="3255"/>
                    <a:pt x="1450" y="3255"/>
                  </a:cubicBezTo>
                  <a:close/>
                  <a:moveTo>
                    <a:pt x="6657" y="3255"/>
                  </a:moveTo>
                  <a:cubicBezTo>
                    <a:pt x="6818" y="3255"/>
                    <a:pt x="6984" y="3272"/>
                    <a:pt x="7150" y="3309"/>
                  </a:cubicBezTo>
                  <a:cubicBezTo>
                    <a:pt x="7290" y="4060"/>
                    <a:pt x="7063" y="4847"/>
                    <a:pt x="6538" y="5389"/>
                  </a:cubicBezTo>
                  <a:cubicBezTo>
                    <a:pt x="6101" y="5826"/>
                    <a:pt x="5507" y="6053"/>
                    <a:pt x="4895" y="6053"/>
                  </a:cubicBezTo>
                  <a:lnTo>
                    <a:pt x="6049" y="4899"/>
                  </a:lnTo>
                  <a:cubicBezTo>
                    <a:pt x="6278" y="4643"/>
                    <a:pt x="6049" y="4313"/>
                    <a:pt x="5780" y="4313"/>
                  </a:cubicBezTo>
                  <a:cubicBezTo>
                    <a:pt x="5700" y="4313"/>
                    <a:pt x="5618" y="4342"/>
                    <a:pt x="5542" y="4410"/>
                  </a:cubicBezTo>
                  <a:lnTo>
                    <a:pt x="4406" y="5546"/>
                  </a:lnTo>
                  <a:cubicBezTo>
                    <a:pt x="4390" y="4264"/>
                    <a:pt x="5426" y="3255"/>
                    <a:pt x="6657" y="3255"/>
                  </a:cubicBezTo>
                  <a:close/>
                  <a:moveTo>
                    <a:pt x="4047" y="0"/>
                  </a:moveTo>
                  <a:cubicBezTo>
                    <a:pt x="3990" y="0"/>
                    <a:pt x="3934" y="13"/>
                    <a:pt x="3881" y="40"/>
                  </a:cubicBezTo>
                  <a:cubicBezTo>
                    <a:pt x="2920" y="564"/>
                    <a:pt x="2308" y="1560"/>
                    <a:pt x="2308" y="2662"/>
                  </a:cubicBezTo>
                  <a:lnTo>
                    <a:pt x="2308" y="2697"/>
                  </a:lnTo>
                  <a:cubicBezTo>
                    <a:pt x="2012" y="2607"/>
                    <a:pt x="1711" y="2563"/>
                    <a:pt x="1411" y="2563"/>
                  </a:cubicBezTo>
                  <a:cubicBezTo>
                    <a:pt x="1125" y="2563"/>
                    <a:pt x="841" y="2603"/>
                    <a:pt x="560" y="2679"/>
                  </a:cubicBezTo>
                  <a:cubicBezTo>
                    <a:pt x="437" y="2714"/>
                    <a:pt x="350" y="2802"/>
                    <a:pt x="315" y="2924"/>
                  </a:cubicBezTo>
                  <a:cubicBezTo>
                    <a:pt x="0" y="3973"/>
                    <a:pt x="297" y="5109"/>
                    <a:pt x="1067" y="5878"/>
                  </a:cubicBezTo>
                  <a:cubicBezTo>
                    <a:pt x="1611" y="6423"/>
                    <a:pt x="2338" y="6736"/>
                    <a:pt x="3102" y="6736"/>
                  </a:cubicBezTo>
                  <a:cubicBezTo>
                    <a:pt x="3123" y="6736"/>
                    <a:pt x="3144" y="6735"/>
                    <a:pt x="3164" y="6735"/>
                  </a:cubicBezTo>
                  <a:cubicBezTo>
                    <a:pt x="3201" y="6737"/>
                    <a:pt x="3238" y="6738"/>
                    <a:pt x="3275" y="6738"/>
                  </a:cubicBezTo>
                  <a:cubicBezTo>
                    <a:pt x="3522" y="6738"/>
                    <a:pt x="3776" y="6691"/>
                    <a:pt x="4003" y="6630"/>
                  </a:cubicBezTo>
                  <a:lnTo>
                    <a:pt x="4056" y="6630"/>
                  </a:lnTo>
                  <a:cubicBezTo>
                    <a:pt x="4299" y="6691"/>
                    <a:pt x="4542" y="6738"/>
                    <a:pt x="4785" y="6738"/>
                  </a:cubicBezTo>
                  <a:cubicBezTo>
                    <a:pt x="4821" y="6738"/>
                    <a:pt x="4858" y="6737"/>
                    <a:pt x="4895" y="6735"/>
                  </a:cubicBezTo>
                  <a:cubicBezTo>
                    <a:pt x="4916" y="6735"/>
                    <a:pt x="4937" y="6736"/>
                    <a:pt x="4957" y="6736"/>
                  </a:cubicBezTo>
                  <a:cubicBezTo>
                    <a:pt x="5722" y="6736"/>
                    <a:pt x="6466" y="6423"/>
                    <a:pt x="7010" y="5878"/>
                  </a:cubicBezTo>
                  <a:cubicBezTo>
                    <a:pt x="7779" y="5109"/>
                    <a:pt x="8059" y="3973"/>
                    <a:pt x="7744" y="2924"/>
                  </a:cubicBezTo>
                  <a:cubicBezTo>
                    <a:pt x="7710" y="2802"/>
                    <a:pt x="7622" y="2714"/>
                    <a:pt x="7517" y="2679"/>
                  </a:cubicBezTo>
                  <a:lnTo>
                    <a:pt x="7535" y="2679"/>
                  </a:lnTo>
                  <a:cubicBezTo>
                    <a:pt x="7254" y="2603"/>
                    <a:pt x="6965" y="2563"/>
                    <a:pt x="6677" y="2563"/>
                  </a:cubicBezTo>
                  <a:cubicBezTo>
                    <a:pt x="6375" y="2563"/>
                    <a:pt x="6074" y="2607"/>
                    <a:pt x="5787" y="2697"/>
                  </a:cubicBezTo>
                  <a:lnTo>
                    <a:pt x="5787" y="2662"/>
                  </a:lnTo>
                  <a:cubicBezTo>
                    <a:pt x="5769" y="1560"/>
                    <a:pt x="5175" y="564"/>
                    <a:pt x="4213" y="40"/>
                  </a:cubicBezTo>
                  <a:cubicBezTo>
                    <a:pt x="4161" y="13"/>
                    <a:pt x="4104" y="0"/>
                    <a:pt x="40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8" name="Google Shape;3788;p111"/>
          <p:cNvGrpSpPr/>
          <p:nvPr/>
        </p:nvGrpSpPr>
        <p:grpSpPr>
          <a:xfrm>
            <a:off x="4760542" y="1500662"/>
            <a:ext cx="234464" cy="363246"/>
            <a:chOff x="4774840" y="1472141"/>
            <a:chExt cx="253174" cy="392232"/>
          </a:xfrm>
        </p:grpSpPr>
        <p:sp>
          <p:nvSpPr>
            <p:cNvPr id="3789" name="Google Shape;3789;p111"/>
            <p:cNvSpPr/>
            <p:nvPr/>
          </p:nvSpPr>
          <p:spPr>
            <a:xfrm>
              <a:off x="4774840" y="1472141"/>
              <a:ext cx="230518" cy="392232"/>
            </a:xfrm>
            <a:custGeom>
              <a:rect b="b" l="l" r="r" t="t"/>
              <a:pathLst>
                <a:path extrusionOk="0" h="17849" w="10490">
                  <a:moveTo>
                    <a:pt x="5245" y="699"/>
                  </a:moveTo>
                  <a:lnTo>
                    <a:pt x="5245" y="1748"/>
                  </a:lnTo>
                  <a:lnTo>
                    <a:pt x="3147" y="1748"/>
                  </a:lnTo>
                  <a:lnTo>
                    <a:pt x="3147" y="1049"/>
                  </a:lnTo>
                  <a:cubicBezTo>
                    <a:pt x="3147" y="857"/>
                    <a:pt x="3305" y="699"/>
                    <a:pt x="3497" y="699"/>
                  </a:cubicBezTo>
                  <a:close/>
                  <a:moveTo>
                    <a:pt x="5595" y="2447"/>
                  </a:moveTo>
                  <a:cubicBezTo>
                    <a:pt x="5787" y="2447"/>
                    <a:pt x="5944" y="2605"/>
                    <a:pt x="5944" y="2797"/>
                  </a:cubicBezTo>
                  <a:lnTo>
                    <a:pt x="5944" y="3584"/>
                  </a:lnTo>
                  <a:cubicBezTo>
                    <a:pt x="5385" y="3330"/>
                    <a:pt x="4786" y="3203"/>
                    <a:pt x="4189" y="3203"/>
                  </a:cubicBezTo>
                  <a:cubicBezTo>
                    <a:pt x="3593" y="3203"/>
                    <a:pt x="2999" y="3330"/>
                    <a:pt x="2448" y="3584"/>
                  </a:cubicBezTo>
                  <a:lnTo>
                    <a:pt x="2448" y="2797"/>
                  </a:lnTo>
                  <a:cubicBezTo>
                    <a:pt x="2448" y="2605"/>
                    <a:pt x="2605" y="2447"/>
                    <a:pt x="2798" y="2447"/>
                  </a:cubicBezTo>
                  <a:close/>
                  <a:moveTo>
                    <a:pt x="4196" y="4143"/>
                  </a:moveTo>
                  <a:cubicBezTo>
                    <a:pt x="6032" y="4143"/>
                    <a:pt x="7552" y="5559"/>
                    <a:pt x="7675" y="7395"/>
                  </a:cubicBezTo>
                  <a:lnTo>
                    <a:pt x="7675" y="16817"/>
                  </a:lnTo>
                  <a:cubicBezTo>
                    <a:pt x="7675" y="16992"/>
                    <a:pt x="7518" y="17149"/>
                    <a:pt x="7343" y="17167"/>
                  </a:cubicBezTo>
                  <a:lnTo>
                    <a:pt x="1049" y="17167"/>
                  </a:lnTo>
                  <a:cubicBezTo>
                    <a:pt x="857" y="17149"/>
                    <a:pt x="700" y="17009"/>
                    <a:pt x="700" y="16817"/>
                  </a:cubicBezTo>
                  <a:lnTo>
                    <a:pt x="700" y="7395"/>
                  </a:lnTo>
                  <a:cubicBezTo>
                    <a:pt x="840" y="5559"/>
                    <a:pt x="2361" y="4143"/>
                    <a:pt x="4196" y="4143"/>
                  </a:cubicBezTo>
                  <a:close/>
                  <a:moveTo>
                    <a:pt x="3497" y="0"/>
                  </a:moveTo>
                  <a:cubicBezTo>
                    <a:pt x="2920" y="0"/>
                    <a:pt x="2448" y="472"/>
                    <a:pt x="2448" y="1049"/>
                  </a:cubicBezTo>
                  <a:lnTo>
                    <a:pt x="2448" y="1801"/>
                  </a:lnTo>
                  <a:cubicBezTo>
                    <a:pt x="2028" y="1958"/>
                    <a:pt x="1749" y="2343"/>
                    <a:pt x="1749" y="2797"/>
                  </a:cubicBezTo>
                  <a:lnTo>
                    <a:pt x="1749" y="4003"/>
                  </a:lnTo>
                  <a:cubicBezTo>
                    <a:pt x="665" y="4772"/>
                    <a:pt x="1" y="6049"/>
                    <a:pt x="1" y="7395"/>
                  </a:cubicBezTo>
                  <a:lnTo>
                    <a:pt x="1" y="16817"/>
                  </a:lnTo>
                  <a:cubicBezTo>
                    <a:pt x="1" y="17394"/>
                    <a:pt x="473" y="17848"/>
                    <a:pt x="1049" y="17848"/>
                  </a:cubicBezTo>
                  <a:lnTo>
                    <a:pt x="7325" y="17848"/>
                  </a:lnTo>
                  <a:cubicBezTo>
                    <a:pt x="7902" y="17848"/>
                    <a:pt x="8374" y="17394"/>
                    <a:pt x="8374" y="16817"/>
                  </a:cubicBezTo>
                  <a:lnTo>
                    <a:pt x="8374" y="7395"/>
                  </a:lnTo>
                  <a:cubicBezTo>
                    <a:pt x="8374" y="6049"/>
                    <a:pt x="7710" y="4772"/>
                    <a:pt x="6626" y="4003"/>
                  </a:cubicBezTo>
                  <a:lnTo>
                    <a:pt x="6643" y="4003"/>
                  </a:lnTo>
                  <a:lnTo>
                    <a:pt x="6643" y="2797"/>
                  </a:lnTo>
                  <a:cubicBezTo>
                    <a:pt x="6626" y="2343"/>
                    <a:pt x="6364" y="1958"/>
                    <a:pt x="5944" y="1801"/>
                  </a:cubicBezTo>
                  <a:lnTo>
                    <a:pt x="5944" y="699"/>
                  </a:lnTo>
                  <a:lnTo>
                    <a:pt x="9440" y="699"/>
                  </a:lnTo>
                  <a:cubicBezTo>
                    <a:pt x="9633" y="699"/>
                    <a:pt x="9790" y="857"/>
                    <a:pt x="9790" y="1049"/>
                  </a:cubicBezTo>
                  <a:cubicBezTo>
                    <a:pt x="9808" y="1259"/>
                    <a:pt x="9974" y="1364"/>
                    <a:pt x="10140" y="1364"/>
                  </a:cubicBezTo>
                  <a:cubicBezTo>
                    <a:pt x="10306" y="1364"/>
                    <a:pt x="10472" y="1259"/>
                    <a:pt x="10489" y="1049"/>
                  </a:cubicBezTo>
                  <a:cubicBezTo>
                    <a:pt x="10472" y="472"/>
                    <a:pt x="10000" y="0"/>
                    <a:pt x="94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11"/>
            <p:cNvSpPr/>
            <p:nvPr/>
          </p:nvSpPr>
          <p:spPr>
            <a:xfrm>
              <a:off x="4813252" y="1649985"/>
              <a:ext cx="107590" cy="107590"/>
            </a:xfrm>
            <a:custGeom>
              <a:rect b="b" l="l" r="r" t="t"/>
              <a:pathLst>
                <a:path extrusionOk="0" h="4896" w="4896">
                  <a:moveTo>
                    <a:pt x="2972" y="683"/>
                  </a:moveTo>
                  <a:lnTo>
                    <a:pt x="2972" y="1574"/>
                  </a:lnTo>
                  <a:cubicBezTo>
                    <a:pt x="2972" y="1766"/>
                    <a:pt x="3130" y="1924"/>
                    <a:pt x="3322" y="1924"/>
                  </a:cubicBezTo>
                  <a:lnTo>
                    <a:pt x="4196" y="1924"/>
                  </a:lnTo>
                  <a:lnTo>
                    <a:pt x="4196" y="2973"/>
                  </a:lnTo>
                  <a:lnTo>
                    <a:pt x="3322" y="2973"/>
                  </a:lnTo>
                  <a:cubicBezTo>
                    <a:pt x="3130" y="2973"/>
                    <a:pt x="2972" y="3130"/>
                    <a:pt x="2972" y="3322"/>
                  </a:cubicBezTo>
                  <a:lnTo>
                    <a:pt x="2972" y="4196"/>
                  </a:lnTo>
                  <a:lnTo>
                    <a:pt x="1924" y="4196"/>
                  </a:lnTo>
                  <a:lnTo>
                    <a:pt x="1924" y="3322"/>
                  </a:lnTo>
                  <a:cubicBezTo>
                    <a:pt x="1924" y="3130"/>
                    <a:pt x="1766" y="2973"/>
                    <a:pt x="1574" y="2973"/>
                  </a:cubicBezTo>
                  <a:lnTo>
                    <a:pt x="700" y="2973"/>
                  </a:lnTo>
                  <a:lnTo>
                    <a:pt x="700" y="1924"/>
                  </a:lnTo>
                  <a:lnTo>
                    <a:pt x="1574" y="1924"/>
                  </a:lnTo>
                  <a:cubicBezTo>
                    <a:pt x="1766" y="1924"/>
                    <a:pt x="1924" y="1766"/>
                    <a:pt x="1924" y="1574"/>
                  </a:cubicBezTo>
                  <a:lnTo>
                    <a:pt x="1924" y="683"/>
                  </a:lnTo>
                  <a:close/>
                  <a:moveTo>
                    <a:pt x="1574" y="1"/>
                  </a:moveTo>
                  <a:cubicBezTo>
                    <a:pt x="1382" y="1"/>
                    <a:pt x="1224" y="158"/>
                    <a:pt x="1224" y="350"/>
                  </a:cubicBezTo>
                  <a:lnTo>
                    <a:pt x="1224" y="1225"/>
                  </a:lnTo>
                  <a:lnTo>
                    <a:pt x="350" y="1225"/>
                  </a:lnTo>
                  <a:cubicBezTo>
                    <a:pt x="158" y="1225"/>
                    <a:pt x="1" y="1382"/>
                    <a:pt x="1" y="1574"/>
                  </a:cubicBezTo>
                  <a:lnTo>
                    <a:pt x="1" y="3322"/>
                  </a:lnTo>
                  <a:cubicBezTo>
                    <a:pt x="1" y="3515"/>
                    <a:pt x="158" y="3672"/>
                    <a:pt x="350" y="3672"/>
                  </a:cubicBezTo>
                  <a:lnTo>
                    <a:pt x="1224" y="3672"/>
                  </a:lnTo>
                  <a:lnTo>
                    <a:pt x="1224" y="4546"/>
                  </a:lnTo>
                  <a:cubicBezTo>
                    <a:pt x="1224" y="4721"/>
                    <a:pt x="1382" y="4878"/>
                    <a:pt x="1574" y="4896"/>
                  </a:cubicBezTo>
                  <a:lnTo>
                    <a:pt x="3322" y="4896"/>
                  </a:lnTo>
                  <a:cubicBezTo>
                    <a:pt x="3514" y="4896"/>
                    <a:pt x="3672" y="4738"/>
                    <a:pt x="3672" y="4546"/>
                  </a:cubicBezTo>
                  <a:lnTo>
                    <a:pt x="3672" y="3672"/>
                  </a:lnTo>
                  <a:lnTo>
                    <a:pt x="4546" y="3672"/>
                  </a:lnTo>
                  <a:cubicBezTo>
                    <a:pt x="4738" y="3672"/>
                    <a:pt x="4895" y="3515"/>
                    <a:pt x="4895" y="3322"/>
                  </a:cubicBezTo>
                  <a:lnTo>
                    <a:pt x="4895" y="1574"/>
                  </a:lnTo>
                  <a:cubicBezTo>
                    <a:pt x="4895" y="1382"/>
                    <a:pt x="4738" y="1225"/>
                    <a:pt x="4546" y="1225"/>
                  </a:cubicBezTo>
                  <a:lnTo>
                    <a:pt x="3672" y="1225"/>
                  </a:lnTo>
                  <a:lnTo>
                    <a:pt x="3672" y="350"/>
                  </a:lnTo>
                  <a:cubicBezTo>
                    <a:pt x="3672" y="158"/>
                    <a:pt x="3514" y="1"/>
                    <a:pt x="33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11"/>
            <p:cNvSpPr/>
            <p:nvPr/>
          </p:nvSpPr>
          <p:spPr>
            <a:xfrm>
              <a:off x="4966528" y="1520640"/>
              <a:ext cx="61486" cy="74825"/>
            </a:xfrm>
            <a:custGeom>
              <a:rect b="b" l="l" r="r" t="t"/>
              <a:pathLst>
                <a:path extrusionOk="0" h="3405" w="2798">
                  <a:moveTo>
                    <a:pt x="1399" y="870"/>
                  </a:moveTo>
                  <a:cubicBezTo>
                    <a:pt x="1714" y="1237"/>
                    <a:pt x="2098" y="1726"/>
                    <a:pt x="2098" y="2058"/>
                  </a:cubicBezTo>
                  <a:cubicBezTo>
                    <a:pt x="2098" y="2461"/>
                    <a:pt x="1784" y="2758"/>
                    <a:pt x="1399" y="2758"/>
                  </a:cubicBezTo>
                  <a:cubicBezTo>
                    <a:pt x="1015" y="2758"/>
                    <a:pt x="700" y="2461"/>
                    <a:pt x="700" y="2058"/>
                  </a:cubicBezTo>
                  <a:cubicBezTo>
                    <a:pt x="700" y="1726"/>
                    <a:pt x="1085" y="1237"/>
                    <a:pt x="1399" y="870"/>
                  </a:cubicBezTo>
                  <a:close/>
                  <a:moveTo>
                    <a:pt x="1399" y="0"/>
                  </a:moveTo>
                  <a:cubicBezTo>
                    <a:pt x="1303" y="0"/>
                    <a:pt x="1207" y="39"/>
                    <a:pt x="1137" y="118"/>
                  </a:cubicBezTo>
                  <a:lnTo>
                    <a:pt x="1050" y="223"/>
                  </a:lnTo>
                  <a:cubicBezTo>
                    <a:pt x="630" y="695"/>
                    <a:pt x="1" y="1412"/>
                    <a:pt x="1" y="2058"/>
                  </a:cubicBezTo>
                  <a:cubicBezTo>
                    <a:pt x="36" y="2810"/>
                    <a:pt x="648" y="3405"/>
                    <a:pt x="1399" y="3405"/>
                  </a:cubicBezTo>
                  <a:cubicBezTo>
                    <a:pt x="2151" y="3405"/>
                    <a:pt x="2763" y="2810"/>
                    <a:pt x="2798" y="2058"/>
                  </a:cubicBezTo>
                  <a:cubicBezTo>
                    <a:pt x="2798" y="1412"/>
                    <a:pt x="2168" y="695"/>
                    <a:pt x="1749" y="223"/>
                  </a:cubicBezTo>
                  <a:lnTo>
                    <a:pt x="1661" y="118"/>
                  </a:lnTo>
                  <a:cubicBezTo>
                    <a:pt x="1592" y="39"/>
                    <a:pt x="1495" y="0"/>
                    <a:pt x="13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2" name="Google Shape;3792;p111"/>
          <p:cNvGrpSpPr/>
          <p:nvPr/>
        </p:nvGrpSpPr>
        <p:grpSpPr>
          <a:xfrm>
            <a:off x="4091359" y="1514888"/>
            <a:ext cx="363612" cy="335141"/>
            <a:chOff x="4052258" y="1487501"/>
            <a:chExt cx="392627" cy="361884"/>
          </a:xfrm>
        </p:grpSpPr>
        <p:sp>
          <p:nvSpPr>
            <p:cNvPr id="3793" name="Google Shape;3793;p111"/>
            <p:cNvSpPr/>
            <p:nvPr/>
          </p:nvSpPr>
          <p:spPr>
            <a:xfrm>
              <a:off x="4052258" y="1487501"/>
              <a:ext cx="392627" cy="361884"/>
            </a:xfrm>
            <a:custGeom>
              <a:rect b="b" l="l" r="r" t="t"/>
              <a:pathLst>
                <a:path extrusionOk="0" h="16468" w="17867">
                  <a:moveTo>
                    <a:pt x="9143" y="700"/>
                  </a:moveTo>
                  <a:cubicBezTo>
                    <a:pt x="9685" y="752"/>
                    <a:pt x="11380" y="962"/>
                    <a:pt x="11748" y="2308"/>
                  </a:cubicBezTo>
                  <a:cubicBezTo>
                    <a:pt x="11783" y="2465"/>
                    <a:pt x="11922" y="2570"/>
                    <a:pt x="12080" y="2570"/>
                  </a:cubicBezTo>
                  <a:cubicBezTo>
                    <a:pt x="12831" y="2570"/>
                    <a:pt x="14282" y="3077"/>
                    <a:pt x="14877" y="4266"/>
                  </a:cubicBezTo>
                  <a:lnTo>
                    <a:pt x="2885" y="4266"/>
                  </a:lnTo>
                  <a:cubicBezTo>
                    <a:pt x="2989" y="3916"/>
                    <a:pt x="3304" y="3549"/>
                    <a:pt x="4283" y="3304"/>
                  </a:cubicBezTo>
                  <a:cubicBezTo>
                    <a:pt x="5245" y="3059"/>
                    <a:pt x="6538" y="3025"/>
                    <a:pt x="7919" y="2990"/>
                  </a:cubicBezTo>
                  <a:cubicBezTo>
                    <a:pt x="8514" y="2955"/>
                    <a:pt x="9143" y="2937"/>
                    <a:pt x="9755" y="2902"/>
                  </a:cubicBezTo>
                  <a:cubicBezTo>
                    <a:pt x="10192" y="2850"/>
                    <a:pt x="10157" y="2203"/>
                    <a:pt x="9702" y="2203"/>
                  </a:cubicBezTo>
                  <a:cubicBezTo>
                    <a:pt x="9108" y="2238"/>
                    <a:pt x="8479" y="2273"/>
                    <a:pt x="7884" y="2290"/>
                  </a:cubicBezTo>
                  <a:cubicBezTo>
                    <a:pt x="6626" y="2325"/>
                    <a:pt x="5419" y="2360"/>
                    <a:pt x="4440" y="2553"/>
                  </a:cubicBezTo>
                  <a:cubicBezTo>
                    <a:pt x="4790" y="2011"/>
                    <a:pt x="5507" y="1853"/>
                    <a:pt x="6538" y="1678"/>
                  </a:cubicBezTo>
                  <a:cubicBezTo>
                    <a:pt x="7412" y="1521"/>
                    <a:pt x="8426" y="1346"/>
                    <a:pt x="9143" y="700"/>
                  </a:cubicBezTo>
                  <a:close/>
                  <a:moveTo>
                    <a:pt x="15768" y="4947"/>
                  </a:moveTo>
                  <a:lnTo>
                    <a:pt x="15768" y="5996"/>
                  </a:lnTo>
                  <a:lnTo>
                    <a:pt x="2098" y="5996"/>
                  </a:lnTo>
                  <a:lnTo>
                    <a:pt x="2098" y="4947"/>
                  </a:lnTo>
                  <a:close/>
                  <a:moveTo>
                    <a:pt x="16118" y="6696"/>
                  </a:moveTo>
                  <a:cubicBezTo>
                    <a:pt x="16695" y="6696"/>
                    <a:pt x="17167" y="7168"/>
                    <a:pt x="17167" y="7744"/>
                  </a:cubicBezTo>
                  <a:lnTo>
                    <a:pt x="17167" y="14720"/>
                  </a:lnTo>
                  <a:cubicBezTo>
                    <a:pt x="17150" y="15286"/>
                    <a:pt x="16711" y="15751"/>
                    <a:pt x="16149" y="15751"/>
                  </a:cubicBezTo>
                  <a:cubicBezTo>
                    <a:pt x="16139" y="15751"/>
                    <a:pt x="16128" y="15751"/>
                    <a:pt x="16118" y="15751"/>
                  </a:cubicBezTo>
                  <a:lnTo>
                    <a:pt x="1748" y="15751"/>
                  </a:lnTo>
                  <a:cubicBezTo>
                    <a:pt x="1738" y="15751"/>
                    <a:pt x="1728" y="15751"/>
                    <a:pt x="1717" y="15751"/>
                  </a:cubicBezTo>
                  <a:cubicBezTo>
                    <a:pt x="1155" y="15751"/>
                    <a:pt x="699" y="15286"/>
                    <a:pt x="699" y="14720"/>
                  </a:cubicBezTo>
                  <a:lnTo>
                    <a:pt x="699" y="7744"/>
                  </a:lnTo>
                  <a:cubicBezTo>
                    <a:pt x="699" y="7168"/>
                    <a:pt x="1171" y="6696"/>
                    <a:pt x="1748" y="6696"/>
                  </a:cubicBezTo>
                  <a:close/>
                  <a:moveTo>
                    <a:pt x="9020" y="0"/>
                  </a:moveTo>
                  <a:cubicBezTo>
                    <a:pt x="8933" y="0"/>
                    <a:pt x="8828" y="35"/>
                    <a:pt x="8758" y="105"/>
                  </a:cubicBezTo>
                  <a:cubicBezTo>
                    <a:pt x="8181" y="682"/>
                    <a:pt x="7290" y="839"/>
                    <a:pt x="6416" y="979"/>
                  </a:cubicBezTo>
                  <a:cubicBezTo>
                    <a:pt x="5839" y="1049"/>
                    <a:pt x="5279" y="1206"/>
                    <a:pt x="4738" y="1416"/>
                  </a:cubicBezTo>
                  <a:cubicBezTo>
                    <a:pt x="4161" y="1661"/>
                    <a:pt x="3741" y="2168"/>
                    <a:pt x="3584" y="2762"/>
                  </a:cubicBezTo>
                  <a:cubicBezTo>
                    <a:pt x="2745" y="3077"/>
                    <a:pt x="2273" y="3566"/>
                    <a:pt x="2168" y="4231"/>
                  </a:cubicBezTo>
                  <a:lnTo>
                    <a:pt x="1748" y="4231"/>
                  </a:lnTo>
                  <a:cubicBezTo>
                    <a:pt x="1556" y="4231"/>
                    <a:pt x="1399" y="4388"/>
                    <a:pt x="1399" y="4580"/>
                  </a:cubicBezTo>
                  <a:lnTo>
                    <a:pt x="1399" y="6031"/>
                  </a:lnTo>
                  <a:cubicBezTo>
                    <a:pt x="594" y="6189"/>
                    <a:pt x="0" y="6905"/>
                    <a:pt x="0" y="7744"/>
                  </a:cubicBezTo>
                  <a:lnTo>
                    <a:pt x="0" y="14720"/>
                  </a:lnTo>
                  <a:cubicBezTo>
                    <a:pt x="0" y="15681"/>
                    <a:pt x="787" y="16468"/>
                    <a:pt x="1748" y="16468"/>
                  </a:cubicBezTo>
                  <a:lnTo>
                    <a:pt x="16118" y="16468"/>
                  </a:lnTo>
                  <a:cubicBezTo>
                    <a:pt x="17079" y="16468"/>
                    <a:pt x="17866" y="15681"/>
                    <a:pt x="17866" y="14720"/>
                  </a:cubicBezTo>
                  <a:lnTo>
                    <a:pt x="17866" y="7744"/>
                  </a:lnTo>
                  <a:cubicBezTo>
                    <a:pt x="17866" y="6905"/>
                    <a:pt x="17272" y="6206"/>
                    <a:pt x="16468" y="6031"/>
                  </a:cubicBezTo>
                  <a:lnTo>
                    <a:pt x="16468" y="4598"/>
                  </a:lnTo>
                  <a:cubicBezTo>
                    <a:pt x="16468" y="4406"/>
                    <a:pt x="16310" y="4248"/>
                    <a:pt x="16118" y="4248"/>
                  </a:cubicBezTo>
                  <a:lnTo>
                    <a:pt x="15628" y="4248"/>
                  </a:lnTo>
                  <a:cubicBezTo>
                    <a:pt x="15331" y="3479"/>
                    <a:pt x="14772" y="2832"/>
                    <a:pt x="14038" y="2448"/>
                  </a:cubicBezTo>
                  <a:cubicBezTo>
                    <a:pt x="13513" y="2150"/>
                    <a:pt x="12936" y="1958"/>
                    <a:pt x="12342" y="1888"/>
                  </a:cubicBezTo>
                  <a:cubicBezTo>
                    <a:pt x="11835" y="542"/>
                    <a:pt x="10262" y="35"/>
                    <a:pt x="90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11"/>
            <p:cNvSpPr/>
            <p:nvPr/>
          </p:nvSpPr>
          <p:spPr>
            <a:xfrm>
              <a:off x="4194766" y="1680728"/>
              <a:ext cx="107194" cy="107194"/>
            </a:xfrm>
            <a:custGeom>
              <a:rect b="b" l="l" r="r" t="t"/>
              <a:pathLst>
                <a:path extrusionOk="0" h="4878" w="4878">
                  <a:moveTo>
                    <a:pt x="2955" y="682"/>
                  </a:moveTo>
                  <a:lnTo>
                    <a:pt x="2955" y="1556"/>
                  </a:lnTo>
                  <a:cubicBezTo>
                    <a:pt x="2955" y="1749"/>
                    <a:pt x="3112" y="1906"/>
                    <a:pt x="3305" y="1906"/>
                  </a:cubicBezTo>
                  <a:lnTo>
                    <a:pt x="4179" y="1906"/>
                  </a:lnTo>
                  <a:lnTo>
                    <a:pt x="4179" y="2972"/>
                  </a:lnTo>
                  <a:lnTo>
                    <a:pt x="3305" y="2972"/>
                  </a:lnTo>
                  <a:cubicBezTo>
                    <a:pt x="3112" y="2972"/>
                    <a:pt x="2955" y="3130"/>
                    <a:pt x="2955" y="3322"/>
                  </a:cubicBezTo>
                  <a:lnTo>
                    <a:pt x="2955" y="4196"/>
                  </a:lnTo>
                  <a:lnTo>
                    <a:pt x="1924" y="4196"/>
                  </a:lnTo>
                  <a:lnTo>
                    <a:pt x="1924" y="3322"/>
                  </a:lnTo>
                  <a:cubicBezTo>
                    <a:pt x="1924" y="3112"/>
                    <a:pt x="1766" y="2972"/>
                    <a:pt x="1574" y="2972"/>
                  </a:cubicBezTo>
                  <a:lnTo>
                    <a:pt x="700" y="2972"/>
                  </a:lnTo>
                  <a:lnTo>
                    <a:pt x="700" y="1906"/>
                  </a:lnTo>
                  <a:lnTo>
                    <a:pt x="1574" y="1906"/>
                  </a:lnTo>
                  <a:cubicBezTo>
                    <a:pt x="1766" y="1906"/>
                    <a:pt x="1924" y="1749"/>
                    <a:pt x="1924" y="1556"/>
                  </a:cubicBezTo>
                  <a:lnTo>
                    <a:pt x="1924" y="682"/>
                  </a:lnTo>
                  <a:close/>
                  <a:moveTo>
                    <a:pt x="1557" y="0"/>
                  </a:moveTo>
                  <a:cubicBezTo>
                    <a:pt x="1382" y="0"/>
                    <a:pt x="1224" y="158"/>
                    <a:pt x="1224" y="350"/>
                  </a:cubicBezTo>
                  <a:lnTo>
                    <a:pt x="1224" y="1224"/>
                  </a:lnTo>
                  <a:lnTo>
                    <a:pt x="350" y="1224"/>
                  </a:lnTo>
                  <a:cubicBezTo>
                    <a:pt x="158" y="1224"/>
                    <a:pt x="1" y="1364"/>
                    <a:pt x="1" y="1574"/>
                  </a:cubicBezTo>
                  <a:lnTo>
                    <a:pt x="1" y="3322"/>
                  </a:lnTo>
                  <a:cubicBezTo>
                    <a:pt x="1" y="3497"/>
                    <a:pt x="158" y="3654"/>
                    <a:pt x="350" y="3654"/>
                  </a:cubicBezTo>
                  <a:lnTo>
                    <a:pt x="1224" y="3654"/>
                  </a:lnTo>
                  <a:lnTo>
                    <a:pt x="1224" y="4528"/>
                  </a:lnTo>
                  <a:cubicBezTo>
                    <a:pt x="1224" y="4720"/>
                    <a:pt x="1382" y="4878"/>
                    <a:pt x="1574" y="4878"/>
                  </a:cubicBezTo>
                  <a:lnTo>
                    <a:pt x="3322" y="4878"/>
                  </a:lnTo>
                  <a:cubicBezTo>
                    <a:pt x="3514" y="4878"/>
                    <a:pt x="3672" y="4720"/>
                    <a:pt x="3672" y="4528"/>
                  </a:cubicBezTo>
                  <a:lnTo>
                    <a:pt x="3672" y="3654"/>
                  </a:lnTo>
                  <a:lnTo>
                    <a:pt x="4546" y="3654"/>
                  </a:lnTo>
                  <a:cubicBezTo>
                    <a:pt x="4738" y="3654"/>
                    <a:pt x="4878" y="3497"/>
                    <a:pt x="4878" y="3304"/>
                  </a:cubicBezTo>
                  <a:lnTo>
                    <a:pt x="4878" y="1556"/>
                  </a:lnTo>
                  <a:cubicBezTo>
                    <a:pt x="4878" y="1364"/>
                    <a:pt x="4721" y="1207"/>
                    <a:pt x="4528" y="1207"/>
                  </a:cubicBezTo>
                  <a:lnTo>
                    <a:pt x="4528" y="1224"/>
                  </a:lnTo>
                  <a:lnTo>
                    <a:pt x="3654" y="1224"/>
                  </a:lnTo>
                  <a:lnTo>
                    <a:pt x="3654" y="350"/>
                  </a:lnTo>
                  <a:cubicBezTo>
                    <a:pt x="3654" y="158"/>
                    <a:pt x="3497" y="0"/>
                    <a:pt x="33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11"/>
            <p:cNvSpPr/>
            <p:nvPr/>
          </p:nvSpPr>
          <p:spPr>
            <a:xfrm>
              <a:off x="4118315" y="1649985"/>
              <a:ext cx="260492" cy="168680"/>
            </a:xfrm>
            <a:custGeom>
              <a:rect b="b" l="l" r="r" t="t"/>
              <a:pathLst>
                <a:path extrusionOk="0" h="7676" w="11854">
                  <a:moveTo>
                    <a:pt x="10804" y="700"/>
                  </a:moveTo>
                  <a:cubicBezTo>
                    <a:pt x="10997" y="700"/>
                    <a:pt x="11154" y="857"/>
                    <a:pt x="11154" y="1050"/>
                  </a:cubicBezTo>
                  <a:lnTo>
                    <a:pt x="11154" y="6609"/>
                  </a:lnTo>
                  <a:cubicBezTo>
                    <a:pt x="11154" y="6801"/>
                    <a:pt x="10997" y="6958"/>
                    <a:pt x="10804" y="6958"/>
                  </a:cubicBezTo>
                  <a:lnTo>
                    <a:pt x="1032" y="6958"/>
                  </a:lnTo>
                  <a:cubicBezTo>
                    <a:pt x="840" y="6958"/>
                    <a:pt x="683" y="6801"/>
                    <a:pt x="683" y="6609"/>
                  </a:cubicBezTo>
                  <a:lnTo>
                    <a:pt x="683" y="1050"/>
                  </a:lnTo>
                  <a:cubicBezTo>
                    <a:pt x="683" y="857"/>
                    <a:pt x="840" y="700"/>
                    <a:pt x="1032" y="700"/>
                  </a:cubicBezTo>
                  <a:close/>
                  <a:moveTo>
                    <a:pt x="10835" y="0"/>
                  </a:moveTo>
                  <a:cubicBezTo>
                    <a:pt x="10825" y="0"/>
                    <a:pt x="10815" y="1"/>
                    <a:pt x="10804" y="1"/>
                  </a:cubicBezTo>
                  <a:lnTo>
                    <a:pt x="1032" y="1"/>
                  </a:lnTo>
                  <a:cubicBezTo>
                    <a:pt x="455" y="1"/>
                    <a:pt x="1" y="455"/>
                    <a:pt x="1" y="1032"/>
                  </a:cubicBezTo>
                  <a:lnTo>
                    <a:pt x="1" y="6626"/>
                  </a:lnTo>
                  <a:cubicBezTo>
                    <a:pt x="1" y="7203"/>
                    <a:pt x="455" y="7675"/>
                    <a:pt x="1032" y="7675"/>
                  </a:cubicBezTo>
                  <a:lnTo>
                    <a:pt x="10804" y="7675"/>
                  </a:lnTo>
                  <a:cubicBezTo>
                    <a:pt x="11381" y="7675"/>
                    <a:pt x="11853" y="7203"/>
                    <a:pt x="11853" y="6626"/>
                  </a:cubicBezTo>
                  <a:lnTo>
                    <a:pt x="11853" y="1050"/>
                  </a:lnTo>
                  <a:cubicBezTo>
                    <a:pt x="11853" y="466"/>
                    <a:pt x="11398" y="0"/>
                    <a:pt x="108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6" name="Google Shape;3796;p111"/>
          <p:cNvGrpSpPr/>
          <p:nvPr/>
        </p:nvGrpSpPr>
        <p:grpSpPr>
          <a:xfrm>
            <a:off x="3547742" y="1500662"/>
            <a:ext cx="241221" cy="363246"/>
            <a:chOff x="3465262" y="1472141"/>
            <a:chExt cx="260470" cy="392232"/>
          </a:xfrm>
        </p:grpSpPr>
        <p:sp>
          <p:nvSpPr>
            <p:cNvPr id="3797" name="Google Shape;3797;p111"/>
            <p:cNvSpPr/>
            <p:nvPr/>
          </p:nvSpPr>
          <p:spPr>
            <a:xfrm>
              <a:off x="3465262" y="1472141"/>
              <a:ext cx="260470" cy="392232"/>
            </a:xfrm>
            <a:custGeom>
              <a:rect b="b" l="l" r="r" t="t"/>
              <a:pathLst>
                <a:path extrusionOk="0" h="17849" w="11853">
                  <a:moveTo>
                    <a:pt x="10105" y="699"/>
                  </a:moveTo>
                  <a:cubicBezTo>
                    <a:pt x="10297" y="699"/>
                    <a:pt x="10454" y="857"/>
                    <a:pt x="10454" y="1049"/>
                  </a:cubicBezTo>
                  <a:lnTo>
                    <a:pt x="10454" y="8793"/>
                  </a:lnTo>
                  <a:lnTo>
                    <a:pt x="9755" y="8793"/>
                  </a:lnTo>
                  <a:cubicBezTo>
                    <a:pt x="8934" y="8793"/>
                    <a:pt x="8217" y="9370"/>
                    <a:pt x="8042" y="10192"/>
                  </a:cubicBezTo>
                  <a:lnTo>
                    <a:pt x="6276" y="10192"/>
                  </a:lnTo>
                  <a:lnTo>
                    <a:pt x="6276" y="2273"/>
                  </a:lnTo>
                  <a:cubicBezTo>
                    <a:pt x="6259" y="2054"/>
                    <a:pt x="6093" y="1945"/>
                    <a:pt x="5927" y="1945"/>
                  </a:cubicBezTo>
                  <a:cubicBezTo>
                    <a:pt x="5761" y="1945"/>
                    <a:pt x="5595" y="2054"/>
                    <a:pt x="5577" y="2273"/>
                  </a:cubicBezTo>
                  <a:lnTo>
                    <a:pt x="5577" y="10192"/>
                  </a:lnTo>
                  <a:lnTo>
                    <a:pt x="3794" y="10192"/>
                  </a:lnTo>
                  <a:cubicBezTo>
                    <a:pt x="3619" y="9370"/>
                    <a:pt x="2920" y="8793"/>
                    <a:pt x="2081" y="8793"/>
                  </a:cubicBezTo>
                  <a:lnTo>
                    <a:pt x="1382" y="8793"/>
                  </a:lnTo>
                  <a:lnTo>
                    <a:pt x="1382" y="1049"/>
                  </a:lnTo>
                  <a:cubicBezTo>
                    <a:pt x="1382" y="857"/>
                    <a:pt x="1539" y="699"/>
                    <a:pt x="1731" y="699"/>
                  </a:cubicBezTo>
                  <a:close/>
                  <a:moveTo>
                    <a:pt x="11154" y="9492"/>
                  </a:moveTo>
                  <a:lnTo>
                    <a:pt x="11154" y="17167"/>
                  </a:lnTo>
                  <a:lnTo>
                    <a:pt x="700" y="17167"/>
                  </a:lnTo>
                  <a:lnTo>
                    <a:pt x="700" y="9492"/>
                  </a:lnTo>
                  <a:lnTo>
                    <a:pt x="2081" y="9492"/>
                  </a:lnTo>
                  <a:cubicBezTo>
                    <a:pt x="2658" y="9492"/>
                    <a:pt x="3130" y="9947"/>
                    <a:pt x="3130" y="10524"/>
                  </a:cubicBezTo>
                  <a:cubicBezTo>
                    <a:pt x="3130" y="10716"/>
                    <a:pt x="3287" y="10873"/>
                    <a:pt x="3479" y="10873"/>
                  </a:cubicBezTo>
                  <a:lnTo>
                    <a:pt x="8357" y="10873"/>
                  </a:lnTo>
                  <a:cubicBezTo>
                    <a:pt x="8549" y="10873"/>
                    <a:pt x="8706" y="10716"/>
                    <a:pt x="8706" y="10524"/>
                  </a:cubicBezTo>
                  <a:cubicBezTo>
                    <a:pt x="8706" y="9947"/>
                    <a:pt x="9178" y="9492"/>
                    <a:pt x="9755" y="9492"/>
                  </a:cubicBezTo>
                  <a:close/>
                  <a:moveTo>
                    <a:pt x="1731" y="0"/>
                  </a:moveTo>
                  <a:cubicBezTo>
                    <a:pt x="1154" y="0"/>
                    <a:pt x="682" y="472"/>
                    <a:pt x="700" y="1049"/>
                  </a:cubicBezTo>
                  <a:lnTo>
                    <a:pt x="700" y="8793"/>
                  </a:lnTo>
                  <a:lnTo>
                    <a:pt x="350" y="8793"/>
                  </a:lnTo>
                  <a:cubicBezTo>
                    <a:pt x="158" y="8793"/>
                    <a:pt x="1" y="8950"/>
                    <a:pt x="1" y="9143"/>
                  </a:cubicBezTo>
                  <a:lnTo>
                    <a:pt x="1" y="17499"/>
                  </a:lnTo>
                  <a:cubicBezTo>
                    <a:pt x="1" y="17691"/>
                    <a:pt x="140" y="17848"/>
                    <a:pt x="350" y="17848"/>
                  </a:cubicBezTo>
                  <a:lnTo>
                    <a:pt x="11503" y="17848"/>
                  </a:lnTo>
                  <a:cubicBezTo>
                    <a:pt x="11696" y="17848"/>
                    <a:pt x="11853" y="17691"/>
                    <a:pt x="11853" y="17499"/>
                  </a:cubicBezTo>
                  <a:lnTo>
                    <a:pt x="11853" y="9143"/>
                  </a:lnTo>
                  <a:cubicBezTo>
                    <a:pt x="11853" y="8950"/>
                    <a:pt x="11696" y="8793"/>
                    <a:pt x="11503" y="8793"/>
                  </a:cubicBezTo>
                  <a:lnTo>
                    <a:pt x="11154" y="8793"/>
                  </a:lnTo>
                  <a:lnTo>
                    <a:pt x="11154" y="1049"/>
                  </a:lnTo>
                  <a:cubicBezTo>
                    <a:pt x="11154" y="472"/>
                    <a:pt x="10682" y="0"/>
                    <a:pt x="101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11"/>
            <p:cNvSpPr/>
            <p:nvPr/>
          </p:nvSpPr>
          <p:spPr>
            <a:xfrm>
              <a:off x="3510970" y="1514201"/>
              <a:ext cx="71858" cy="61288"/>
            </a:xfrm>
            <a:custGeom>
              <a:rect b="b" l="l" r="r" t="t"/>
              <a:pathLst>
                <a:path extrusionOk="0" h="2789" w="3270">
                  <a:moveTo>
                    <a:pt x="1399" y="708"/>
                  </a:moveTo>
                  <a:cubicBezTo>
                    <a:pt x="2029" y="708"/>
                    <a:pt x="2326" y="1460"/>
                    <a:pt x="1889" y="1897"/>
                  </a:cubicBezTo>
                  <a:cubicBezTo>
                    <a:pt x="1749" y="2037"/>
                    <a:pt x="1576" y="2100"/>
                    <a:pt x="1407" y="2100"/>
                  </a:cubicBezTo>
                  <a:cubicBezTo>
                    <a:pt x="1047" y="2100"/>
                    <a:pt x="700" y="1818"/>
                    <a:pt x="700" y="1390"/>
                  </a:cubicBezTo>
                  <a:cubicBezTo>
                    <a:pt x="700" y="1023"/>
                    <a:pt x="1015" y="708"/>
                    <a:pt x="1399" y="708"/>
                  </a:cubicBezTo>
                  <a:close/>
                  <a:moveTo>
                    <a:pt x="1404" y="1"/>
                  </a:moveTo>
                  <a:cubicBezTo>
                    <a:pt x="689" y="1"/>
                    <a:pt x="1" y="556"/>
                    <a:pt x="1" y="1407"/>
                  </a:cubicBezTo>
                  <a:cubicBezTo>
                    <a:pt x="1" y="2177"/>
                    <a:pt x="630" y="2788"/>
                    <a:pt x="1399" y="2788"/>
                  </a:cubicBezTo>
                  <a:cubicBezTo>
                    <a:pt x="2641" y="2788"/>
                    <a:pt x="3270" y="1285"/>
                    <a:pt x="2378" y="411"/>
                  </a:cubicBezTo>
                  <a:cubicBezTo>
                    <a:pt x="2095" y="128"/>
                    <a:pt x="1747" y="1"/>
                    <a:pt x="14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11"/>
            <p:cNvSpPr/>
            <p:nvPr/>
          </p:nvSpPr>
          <p:spPr>
            <a:xfrm>
              <a:off x="3618164" y="1514201"/>
              <a:ext cx="71858" cy="61288"/>
            </a:xfrm>
            <a:custGeom>
              <a:rect b="b" l="l" r="r" t="t"/>
              <a:pathLst>
                <a:path extrusionOk="0" h="2789" w="3270">
                  <a:moveTo>
                    <a:pt x="1399" y="708"/>
                  </a:moveTo>
                  <a:cubicBezTo>
                    <a:pt x="2028" y="708"/>
                    <a:pt x="2325" y="1460"/>
                    <a:pt x="1888" y="1897"/>
                  </a:cubicBezTo>
                  <a:cubicBezTo>
                    <a:pt x="1747" y="2038"/>
                    <a:pt x="1574" y="2100"/>
                    <a:pt x="1404" y="2100"/>
                  </a:cubicBezTo>
                  <a:cubicBezTo>
                    <a:pt x="1045" y="2100"/>
                    <a:pt x="699" y="1822"/>
                    <a:pt x="699" y="1407"/>
                  </a:cubicBezTo>
                  <a:cubicBezTo>
                    <a:pt x="699" y="1023"/>
                    <a:pt x="1014" y="708"/>
                    <a:pt x="1399" y="708"/>
                  </a:cubicBezTo>
                  <a:close/>
                  <a:moveTo>
                    <a:pt x="1403" y="1"/>
                  </a:moveTo>
                  <a:cubicBezTo>
                    <a:pt x="688" y="1"/>
                    <a:pt x="0" y="556"/>
                    <a:pt x="0" y="1407"/>
                  </a:cubicBezTo>
                  <a:cubicBezTo>
                    <a:pt x="0" y="2177"/>
                    <a:pt x="630" y="2788"/>
                    <a:pt x="1399" y="2788"/>
                  </a:cubicBezTo>
                  <a:cubicBezTo>
                    <a:pt x="2640" y="2788"/>
                    <a:pt x="3269" y="1285"/>
                    <a:pt x="2378" y="411"/>
                  </a:cubicBezTo>
                  <a:cubicBezTo>
                    <a:pt x="2095" y="128"/>
                    <a:pt x="1746" y="1"/>
                    <a:pt x="14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11"/>
            <p:cNvSpPr/>
            <p:nvPr/>
          </p:nvSpPr>
          <p:spPr>
            <a:xfrm>
              <a:off x="3510970" y="1594586"/>
              <a:ext cx="71858" cy="61574"/>
            </a:xfrm>
            <a:custGeom>
              <a:rect b="b" l="l" r="r" t="t"/>
              <a:pathLst>
                <a:path extrusionOk="0" h="2802" w="3270">
                  <a:moveTo>
                    <a:pt x="1399" y="704"/>
                  </a:moveTo>
                  <a:cubicBezTo>
                    <a:pt x="2029" y="704"/>
                    <a:pt x="2326" y="1456"/>
                    <a:pt x="1889" y="1893"/>
                  </a:cubicBezTo>
                  <a:cubicBezTo>
                    <a:pt x="1746" y="2035"/>
                    <a:pt x="1570" y="2100"/>
                    <a:pt x="1397" y="2100"/>
                  </a:cubicBezTo>
                  <a:cubicBezTo>
                    <a:pt x="1041" y="2100"/>
                    <a:pt x="700" y="1827"/>
                    <a:pt x="700" y="1403"/>
                  </a:cubicBezTo>
                  <a:cubicBezTo>
                    <a:pt x="700" y="1018"/>
                    <a:pt x="1015" y="704"/>
                    <a:pt x="1399" y="704"/>
                  </a:cubicBezTo>
                  <a:close/>
                  <a:moveTo>
                    <a:pt x="1417" y="0"/>
                  </a:moveTo>
                  <a:cubicBezTo>
                    <a:pt x="693" y="0"/>
                    <a:pt x="1" y="561"/>
                    <a:pt x="1" y="1403"/>
                  </a:cubicBezTo>
                  <a:cubicBezTo>
                    <a:pt x="1" y="2172"/>
                    <a:pt x="630" y="2802"/>
                    <a:pt x="1399" y="2802"/>
                  </a:cubicBezTo>
                  <a:cubicBezTo>
                    <a:pt x="2641" y="2802"/>
                    <a:pt x="3270" y="1298"/>
                    <a:pt x="2396" y="407"/>
                  </a:cubicBezTo>
                  <a:cubicBezTo>
                    <a:pt x="2109" y="126"/>
                    <a:pt x="1760" y="0"/>
                    <a:pt x="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11"/>
            <p:cNvSpPr/>
            <p:nvPr/>
          </p:nvSpPr>
          <p:spPr>
            <a:xfrm>
              <a:off x="3618164" y="1594586"/>
              <a:ext cx="71858" cy="61574"/>
            </a:xfrm>
            <a:custGeom>
              <a:rect b="b" l="l" r="r" t="t"/>
              <a:pathLst>
                <a:path extrusionOk="0" h="2802" w="3270">
                  <a:moveTo>
                    <a:pt x="1399" y="704"/>
                  </a:moveTo>
                  <a:cubicBezTo>
                    <a:pt x="2028" y="704"/>
                    <a:pt x="2325" y="1456"/>
                    <a:pt x="1888" y="1893"/>
                  </a:cubicBezTo>
                  <a:cubicBezTo>
                    <a:pt x="1745" y="2035"/>
                    <a:pt x="1569" y="2100"/>
                    <a:pt x="1396" y="2100"/>
                  </a:cubicBezTo>
                  <a:cubicBezTo>
                    <a:pt x="1040" y="2100"/>
                    <a:pt x="699" y="1827"/>
                    <a:pt x="699" y="1403"/>
                  </a:cubicBezTo>
                  <a:cubicBezTo>
                    <a:pt x="699" y="1018"/>
                    <a:pt x="1014" y="704"/>
                    <a:pt x="1399" y="704"/>
                  </a:cubicBezTo>
                  <a:close/>
                  <a:moveTo>
                    <a:pt x="1416" y="0"/>
                  </a:moveTo>
                  <a:cubicBezTo>
                    <a:pt x="693" y="0"/>
                    <a:pt x="0" y="561"/>
                    <a:pt x="0" y="1403"/>
                  </a:cubicBezTo>
                  <a:cubicBezTo>
                    <a:pt x="0" y="2172"/>
                    <a:pt x="630" y="2802"/>
                    <a:pt x="1399" y="2802"/>
                  </a:cubicBezTo>
                  <a:cubicBezTo>
                    <a:pt x="2640" y="2802"/>
                    <a:pt x="3269" y="1298"/>
                    <a:pt x="2395" y="407"/>
                  </a:cubicBezTo>
                  <a:cubicBezTo>
                    <a:pt x="2109" y="126"/>
                    <a:pt x="1759" y="0"/>
                    <a:pt x="14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11"/>
            <p:cNvSpPr/>
            <p:nvPr/>
          </p:nvSpPr>
          <p:spPr>
            <a:xfrm>
              <a:off x="3532110" y="1737928"/>
              <a:ext cx="127697" cy="15448"/>
            </a:xfrm>
            <a:custGeom>
              <a:rect b="b" l="l" r="r" t="t"/>
              <a:pathLst>
                <a:path extrusionOk="0" h="703" w="5811">
                  <a:moveTo>
                    <a:pt x="5348" y="1"/>
                  </a:moveTo>
                  <a:cubicBezTo>
                    <a:pt x="5337" y="1"/>
                    <a:pt x="5326" y="1"/>
                    <a:pt x="5315" y="2"/>
                  </a:cubicBezTo>
                  <a:lnTo>
                    <a:pt x="437" y="2"/>
                  </a:lnTo>
                  <a:cubicBezTo>
                    <a:pt x="0" y="37"/>
                    <a:pt x="0" y="666"/>
                    <a:pt x="437" y="701"/>
                  </a:cubicBezTo>
                  <a:lnTo>
                    <a:pt x="5315" y="701"/>
                  </a:lnTo>
                  <a:cubicBezTo>
                    <a:pt x="5326" y="702"/>
                    <a:pt x="5337" y="703"/>
                    <a:pt x="5348" y="703"/>
                  </a:cubicBezTo>
                  <a:cubicBezTo>
                    <a:pt x="5811" y="703"/>
                    <a:pt x="5811" y="1"/>
                    <a:pt x="53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11"/>
            <p:cNvSpPr/>
            <p:nvPr/>
          </p:nvSpPr>
          <p:spPr>
            <a:xfrm>
              <a:off x="3553865" y="1772517"/>
              <a:ext cx="81593" cy="15426"/>
            </a:xfrm>
            <a:custGeom>
              <a:rect b="b" l="l" r="r" t="t"/>
              <a:pathLst>
                <a:path extrusionOk="0" h="702" w="3713">
                  <a:moveTo>
                    <a:pt x="463" y="0"/>
                  </a:moveTo>
                  <a:cubicBezTo>
                    <a:pt x="0" y="0"/>
                    <a:pt x="0" y="702"/>
                    <a:pt x="463" y="702"/>
                  </a:cubicBezTo>
                  <a:cubicBezTo>
                    <a:pt x="474" y="702"/>
                    <a:pt x="485" y="701"/>
                    <a:pt x="496" y="701"/>
                  </a:cubicBezTo>
                  <a:lnTo>
                    <a:pt x="3293" y="701"/>
                  </a:lnTo>
                  <a:cubicBezTo>
                    <a:pt x="3713" y="666"/>
                    <a:pt x="3713" y="36"/>
                    <a:pt x="3293" y="1"/>
                  </a:cubicBezTo>
                  <a:lnTo>
                    <a:pt x="496" y="1"/>
                  </a:lnTo>
                  <a:cubicBezTo>
                    <a:pt x="485" y="1"/>
                    <a:pt x="474"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11"/>
            <p:cNvSpPr/>
            <p:nvPr/>
          </p:nvSpPr>
          <p:spPr>
            <a:xfrm>
              <a:off x="3532110" y="1807062"/>
              <a:ext cx="127697" cy="15470"/>
            </a:xfrm>
            <a:custGeom>
              <a:rect b="b" l="l" r="r" t="t"/>
              <a:pathLst>
                <a:path extrusionOk="0" h="704" w="5811">
                  <a:moveTo>
                    <a:pt x="5362" y="0"/>
                  </a:moveTo>
                  <a:cubicBezTo>
                    <a:pt x="5347" y="0"/>
                    <a:pt x="5331" y="1"/>
                    <a:pt x="5315" y="3"/>
                  </a:cubicBezTo>
                  <a:lnTo>
                    <a:pt x="437" y="3"/>
                  </a:lnTo>
                  <a:cubicBezTo>
                    <a:pt x="0" y="38"/>
                    <a:pt x="0" y="667"/>
                    <a:pt x="437" y="702"/>
                  </a:cubicBezTo>
                  <a:lnTo>
                    <a:pt x="5315" y="702"/>
                  </a:lnTo>
                  <a:cubicBezTo>
                    <a:pt x="5326" y="703"/>
                    <a:pt x="5337" y="703"/>
                    <a:pt x="5347" y="703"/>
                  </a:cubicBezTo>
                  <a:cubicBezTo>
                    <a:pt x="5806" y="703"/>
                    <a:pt x="5811" y="0"/>
                    <a:pt x="53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5" name="Google Shape;3805;p111"/>
          <p:cNvSpPr/>
          <p:nvPr/>
        </p:nvSpPr>
        <p:spPr>
          <a:xfrm>
            <a:off x="2934277" y="1500600"/>
            <a:ext cx="258303" cy="363227"/>
          </a:xfrm>
          <a:custGeom>
            <a:rect b="b" l="l" r="r" t="t"/>
            <a:pathLst>
              <a:path extrusionOk="0" h="17849" w="12693">
                <a:moveTo>
                  <a:pt x="7395" y="699"/>
                </a:moveTo>
                <a:cubicBezTo>
                  <a:pt x="7588" y="699"/>
                  <a:pt x="7745" y="857"/>
                  <a:pt x="7745" y="1049"/>
                </a:cubicBezTo>
                <a:lnTo>
                  <a:pt x="7745" y="1573"/>
                </a:lnTo>
                <a:lnTo>
                  <a:pt x="4948" y="1573"/>
                </a:lnTo>
                <a:lnTo>
                  <a:pt x="4948" y="1049"/>
                </a:lnTo>
                <a:cubicBezTo>
                  <a:pt x="4948" y="857"/>
                  <a:pt x="5105" y="699"/>
                  <a:pt x="5298" y="699"/>
                </a:cubicBezTo>
                <a:close/>
                <a:moveTo>
                  <a:pt x="8142" y="2270"/>
                </a:moveTo>
                <a:cubicBezTo>
                  <a:pt x="8591" y="2270"/>
                  <a:pt x="8586" y="2973"/>
                  <a:pt x="8127" y="2973"/>
                </a:cubicBezTo>
                <a:cubicBezTo>
                  <a:pt x="8116" y="2973"/>
                  <a:pt x="8106" y="2973"/>
                  <a:pt x="8095" y="2972"/>
                </a:cubicBezTo>
                <a:lnTo>
                  <a:pt x="4598" y="2972"/>
                </a:lnTo>
                <a:cubicBezTo>
                  <a:pt x="4161" y="2937"/>
                  <a:pt x="4161" y="2308"/>
                  <a:pt x="4598" y="2273"/>
                </a:cubicBezTo>
                <a:lnTo>
                  <a:pt x="8095" y="2273"/>
                </a:lnTo>
                <a:cubicBezTo>
                  <a:pt x="8111" y="2271"/>
                  <a:pt x="8127" y="2270"/>
                  <a:pt x="8142" y="2270"/>
                </a:cubicBezTo>
                <a:close/>
                <a:moveTo>
                  <a:pt x="7745" y="3671"/>
                </a:moveTo>
                <a:lnTo>
                  <a:pt x="7745" y="6625"/>
                </a:lnTo>
                <a:cubicBezTo>
                  <a:pt x="7728" y="6783"/>
                  <a:pt x="7832" y="6905"/>
                  <a:pt x="7972" y="6958"/>
                </a:cubicBezTo>
                <a:cubicBezTo>
                  <a:pt x="10018" y="7622"/>
                  <a:pt x="11434" y="9457"/>
                  <a:pt x="11556" y="11608"/>
                </a:cubicBezTo>
                <a:cubicBezTo>
                  <a:pt x="10704" y="11821"/>
                  <a:pt x="9837" y="11941"/>
                  <a:pt x="8955" y="11941"/>
                </a:cubicBezTo>
                <a:cubicBezTo>
                  <a:pt x="8895" y="11941"/>
                  <a:pt x="8836" y="11941"/>
                  <a:pt x="8776" y="11940"/>
                </a:cubicBezTo>
                <a:lnTo>
                  <a:pt x="8776" y="11066"/>
                </a:lnTo>
                <a:cubicBezTo>
                  <a:pt x="8776" y="10873"/>
                  <a:pt x="8619" y="10716"/>
                  <a:pt x="8427" y="10716"/>
                </a:cubicBezTo>
                <a:lnTo>
                  <a:pt x="7553" y="10716"/>
                </a:lnTo>
                <a:lnTo>
                  <a:pt x="7553" y="9842"/>
                </a:lnTo>
                <a:cubicBezTo>
                  <a:pt x="7553" y="9650"/>
                  <a:pt x="7395" y="9492"/>
                  <a:pt x="7203" y="9492"/>
                </a:cubicBezTo>
                <a:lnTo>
                  <a:pt x="5455" y="9492"/>
                </a:lnTo>
                <a:cubicBezTo>
                  <a:pt x="5263" y="9492"/>
                  <a:pt x="5123" y="9650"/>
                  <a:pt x="5123" y="9842"/>
                </a:cubicBezTo>
                <a:lnTo>
                  <a:pt x="5123" y="10716"/>
                </a:lnTo>
                <a:lnTo>
                  <a:pt x="4249" y="10716"/>
                </a:lnTo>
                <a:cubicBezTo>
                  <a:pt x="4056" y="10716"/>
                  <a:pt x="3899" y="10856"/>
                  <a:pt x="3899" y="11066"/>
                </a:cubicBezTo>
                <a:lnTo>
                  <a:pt x="3899" y="11241"/>
                </a:lnTo>
                <a:cubicBezTo>
                  <a:pt x="3688" y="11225"/>
                  <a:pt x="3476" y="11217"/>
                  <a:pt x="3264" y="11217"/>
                </a:cubicBezTo>
                <a:cubicBezTo>
                  <a:pt x="2545" y="11217"/>
                  <a:pt x="1825" y="11306"/>
                  <a:pt x="1137" y="11468"/>
                </a:cubicBezTo>
                <a:cubicBezTo>
                  <a:pt x="1312" y="9387"/>
                  <a:pt x="2710" y="7604"/>
                  <a:pt x="4703" y="6958"/>
                </a:cubicBezTo>
                <a:cubicBezTo>
                  <a:pt x="4843" y="6905"/>
                  <a:pt x="4948" y="6783"/>
                  <a:pt x="4948" y="6625"/>
                </a:cubicBezTo>
                <a:lnTo>
                  <a:pt x="4948" y="3671"/>
                </a:lnTo>
                <a:close/>
                <a:moveTo>
                  <a:pt x="6871" y="10174"/>
                </a:moveTo>
                <a:lnTo>
                  <a:pt x="6871" y="11048"/>
                </a:lnTo>
                <a:cubicBezTo>
                  <a:pt x="6871" y="11241"/>
                  <a:pt x="7028" y="11398"/>
                  <a:pt x="7221" y="11398"/>
                </a:cubicBezTo>
                <a:lnTo>
                  <a:pt x="8095" y="11398"/>
                </a:lnTo>
                <a:lnTo>
                  <a:pt x="8095" y="12464"/>
                </a:lnTo>
                <a:lnTo>
                  <a:pt x="7221" y="12464"/>
                </a:lnTo>
                <a:cubicBezTo>
                  <a:pt x="7028" y="12464"/>
                  <a:pt x="6871" y="12622"/>
                  <a:pt x="6871" y="12814"/>
                </a:cubicBezTo>
                <a:lnTo>
                  <a:pt x="6871" y="13688"/>
                </a:lnTo>
                <a:lnTo>
                  <a:pt x="5822" y="13688"/>
                </a:lnTo>
                <a:lnTo>
                  <a:pt x="5822" y="12814"/>
                </a:lnTo>
                <a:cubicBezTo>
                  <a:pt x="5822" y="12604"/>
                  <a:pt x="5665" y="12464"/>
                  <a:pt x="5472" y="12464"/>
                </a:cubicBezTo>
                <a:lnTo>
                  <a:pt x="4598" y="12464"/>
                </a:lnTo>
                <a:lnTo>
                  <a:pt x="4598" y="11398"/>
                </a:lnTo>
                <a:lnTo>
                  <a:pt x="5472" y="11398"/>
                </a:lnTo>
                <a:cubicBezTo>
                  <a:pt x="5665" y="11398"/>
                  <a:pt x="5822" y="11241"/>
                  <a:pt x="5822" y="11048"/>
                </a:cubicBezTo>
                <a:lnTo>
                  <a:pt x="5822" y="10174"/>
                </a:lnTo>
                <a:close/>
                <a:moveTo>
                  <a:pt x="3288" y="11916"/>
                </a:moveTo>
                <a:cubicBezTo>
                  <a:pt x="3497" y="11916"/>
                  <a:pt x="3707" y="11924"/>
                  <a:pt x="3917" y="11940"/>
                </a:cubicBezTo>
                <a:lnTo>
                  <a:pt x="3917" y="12814"/>
                </a:lnTo>
                <a:cubicBezTo>
                  <a:pt x="3917" y="13006"/>
                  <a:pt x="4074" y="13163"/>
                  <a:pt x="4266" y="13163"/>
                </a:cubicBezTo>
                <a:lnTo>
                  <a:pt x="5140" y="13163"/>
                </a:lnTo>
                <a:lnTo>
                  <a:pt x="5140" y="14038"/>
                </a:lnTo>
                <a:cubicBezTo>
                  <a:pt x="5140" y="14212"/>
                  <a:pt x="5298" y="14370"/>
                  <a:pt x="5490" y="14387"/>
                </a:cubicBezTo>
                <a:lnTo>
                  <a:pt x="7238" y="14387"/>
                </a:lnTo>
                <a:cubicBezTo>
                  <a:pt x="7430" y="14387"/>
                  <a:pt x="7588" y="14230"/>
                  <a:pt x="7588" y="14038"/>
                </a:cubicBezTo>
                <a:lnTo>
                  <a:pt x="7588" y="13163"/>
                </a:lnTo>
                <a:lnTo>
                  <a:pt x="8462" y="13163"/>
                </a:lnTo>
                <a:cubicBezTo>
                  <a:pt x="8637" y="13146"/>
                  <a:pt x="8776" y="12989"/>
                  <a:pt x="8776" y="12796"/>
                </a:cubicBezTo>
                <a:lnTo>
                  <a:pt x="8776" y="12639"/>
                </a:lnTo>
                <a:lnTo>
                  <a:pt x="8969" y="12639"/>
                </a:lnTo>
                <a:cubicBezTo>
                  <a:pt x="9843" y="12639"/>
                  <a:pt x="10699" y="12534"/>
                  <a:pt x="11556" y="12324"/>
                </a:cubicBezTo>
                <a:lnTo>
                  <a:pt x="11556" y="12324"/>
                </a:lnTo>
                <a:cubicBezTo>
                  <a:pt x="11346" y="15049"/>
                  <a:pt x="9078" y="17145"/>
                  <a:pt x="6338" y="17167"/>
                </a:cubicBezTo>
                <a:lnTo>
                  <a:pt x="6338" y="17167"/>
                </a:lnTo>
                <a:cubicBezTo>
                  <a:pt x="3562" y="17145"/>
                  <a:pt x="1277" y="14961"/>
                  <a:pt x="1137" y="12202"/>
                </a:cubicBezTo>
                <a:cubicBezTo>
                  <a:pt x="1831" y="12012"/>
                  <a:pt x="2556" y="11916"/>
                  <a:pt x="3288" y="11916"/>
                </a:cubicBezTo>
                <a:close/>
                <a:moveTo>
                  <a:pt x="5298" y="0"/>
                </a:moveTo>
                <a:cubicBezTo>
                  <a:pt x="4721" y="0"/>
                  <a:pt x="4249" y="472"/>
                  <a:pt x="4249" y="1049"/>
                </a:cubicBezTo>
                <a:lnTo>
                  <a:pt x="4249" y="1626"/>
                </a:lnTo>
                <a:cubicBezTo>
                  <a:pt x="3340" y="1958"/>
                  <a:pt x="3340" y="3252"/>
                  <a:pt x="4249" y="3601"/>
                </a:cubicBezTo>
                <a:lnTo>
                  <a:pt x="4249" y="6381"/>
                </a:lnTo>
                <a:cubicBezTo>
                  <a:pt x="1574" y="7395"/>
                  <a:pt x="1" y="10174"/>
                  <a:pt x="508" y="12989"/>
                </a:cubicBezTo>
                <a:cubicBezTo>
                  <a:pt x="1015" y="15803"/>
                  <a:pt x="3480" y="17848"/>
                  <a:pt x="6347" y="17848"/>
                </a:cubicBezTo>
                <a:cubicBezTo>
                  <a:pt x="9213" y="17848"/>
                  <a:pt x="11661" y="15803"/>
                  <a:pt x="12168" y="12989"/>
                </a:cubicBezTo>
                <a:cubicBezTo>
                  <a:pt x="12692" y="10174"/>
                  <a:pt x="11119" y="7395"/>
                  <a:pt x="8427" y="6381"/>
                </a:cubicBezTo>
                <a:lnTo>
                  <a:pt x="8427" y="3601"/>
                </a:lnTo>
                <a:cubicBezTo>
                  <a:pt x="9353" y="3269"/>
                  <a:pt x="9353" y="1975"/>
                  <a:pt x="8427" y="1643"/>
                </a:cubicBezTo>
                <a:lnTo>
                  <a:pt x="8427" y="1049"/>
                </a:lnTo>
                <a:cubicBezTo>
                  <a:pt x="8427" y="472"/>
                  <a:pt x="7972" y="0"/>
                  <a:pt x="73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06" name="Google Shape;3806;p111"/>
          <p:cNvGrpSpPr/>
          <p:nvPr/>
        </p:nvGrpSpPr>
        <p:grpSpPr>
          <a:xfrm>
            <a:off x="2305412" y="1500662"/>
            <a:ext cx="306690" cy="363246"/>
            <a:chOff x="2123798" y="1472141"/>
            <a:chExt cx="331163" cy="392232"/>
          </a:xfrm>
        </p:grpSpPr>
        <p:sp>
          <p:nvSpPr>
            <p:cNvPr id="3807" name="Google Shape;3807;p111"/>
            <p:cNvSpPr/>
            <p:nvPr/>
          </p:nvSpPr>
          <p:spPr>
            <a:xfrm>
              <a:off x="2123798" y="1472141"/>
              <a:ext cx="331163" cy="392232"/>
            </a:xfrm>
            <a:custGeom>
              <a:rect b="b" l="l" r="r" t="t"/>
              <a:pathLst>
                <a:path extrusionOk="0" h="17849" w="15070">
                  <a:moveTo>
                    <a:pt x="1749" y="647"/>
                  </a:moveTo>
                  <a:cubicBezTo>
                    <a:pt x="2343" y="647"/>
                    <a:pt x="2815" y="1154"/>
                    <a:pt x="2780" y="1748"/>
                  </a:cubicBezTo>
                  <a:lnTo>
                    <a:pt x="2780" y="2098"/>
                  </a:lnTo>
                  <a:lnTo>
                    <a:pt x="700" y="2098"/>
                  </a:lnTo>
                  <a:lnTo>
                    <a:pt x="700" y="1748"/>
                  </a:lnTo>
                  <a:cubicBezTo>
                    <a:pt x="665" y="1154"/>
                    <a:pt x="1137" y="647"/>
                    <a:pt x="1749" y="647"/>
                  </a:cubicBezTo>
                  <a:close/>
                  <a:moveTo>
                    <a:pt x="13322" y="699"/>
                  </a:moveTo>
                  <a:cubicBezTo>
                    <a:pt x="13584" y="699"/>
                    <a:pt x="13846" y="804"/>
                    <a:pt x="14056" y="996"/>
                  </a:cubicBezTo>
                  <a:cubicBezTo>
                    <a:pt x="14248" y="1189"/>
                    <a:pt x="14370" y="1468"/>
                    <a:pt x="14370" y="1748"/>
                  </a:cubicBezTo>
                  <a:lnTo>
                    <a:pt x="14370" y="15419"/>
                  </a:lnTo>
                  <a:lnTo>
                    <a:pt x="3480" y="15419"/>
                  </a:lnTo>
                  <a:lnTo>
                    <a:pt x="3480" y="1748"/>
                  </a:lnTo>
                  <a:cubicBezTo>
                    <a:pt x="3480" y="1364"/>
                    <a:pt x="3357" y="996"/>
                    <a:pt x="3130" y="699"/>
                  </a:cubicBezTo>
                  <a:close/>
                  <a:moveTo>
                    <a:pt x="14370" y="16118"/>
                  </a:moveTo>
                  <a:lnTo>
                    <a:pt x="14370" y="17167"/>
                  </a:lnTo>
                  <a:lnTo>
                    <a:pt x="3480" y="17167"/>
                  </a:lnTo>
                  <a:lnTo>
                    <a:pt x="3480" y="16118"/>
                  </a:lnTo>
                  <a:close/>
                  <a:moveTo>
                    <a:pt x="1749" y="0"/>
                  </a:moveTo>
                  <a:cubicBezTo>
                    <a:pt x="787" y="0"/>
                    <a:pt x="1" y="787"/>
                    <a:pt x="1" y="1748"/>
                  </a:cubicBezTo>
                  <a:lnTo>
                    <a:pt x="1" y="2447"/>
                  </a:lnTo>
                  <a:cubicBezTo>
                    <a:pt x="1" y="2640"/>
                    <a:pt x="158" y="2797"/>
                    <a:pt x="350" y="2797"/>
                  </a:cubicBezTo>
                  <a:lnTo>
                    <a:pt x="2780" y="2797"/>
                  </a:lnTo>
                  <a:lnTo>
                    <a:pt x="2780" y="17499"/>
                  </a:lnTo>
                  <a:cubicBezTo>
                    <a:pt x="2780" y="17691"/>
                    <a:pt x="2938" y="17848"/>
                    <a:pt x="3130" y="17848"/>
                  </a:cubicBezTo>
                  <a:lnTo>
                    <a:pt x="14720" y="17848"/>
                  </a:lnTo>
                  <a:cubicBezTo>
                    <a:pt x="14912" y="17848"/>
                    <a:pt x="15070" y="17691"/>
                    <a:pt x="15070" y="17499"/>
                  </a:cubicBezTo>
                  <a:lnTo>
                    <a:pt x="15070" y="1748"/>
                  </a:lnTo>
                  <a:cubicBezTo>
                    <a:pt x="15070" y="1276"/>
                    <a:pt x="14877" y="839"/>
                    <a:pt x="14563" y="507"/>
                  </a:cubicBezTo>
                  <a:cubicBezTo>
                    <a:pt x="14231" y="175"/>
                    <a:pt x="13794" y="0"/>
                    <a:pt x="13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11"/>
            <p:cNvSpPr/>
            <p:nvPr/>
          </p:nvSpPr>
          <p:spPr>
            <a:xfrm>
              <a:off x="2226751" y="1516750"/>
              <a:ext cx="113501" cy="92932"/>
            </a:xfrm>
            <a:custGeom>
              <a:rect b="b" l="l" r="r" t="t"/>
              <a:pathLst>
                <a:path extrusionOk="0" h="4229" w="5165">
                  <a:moveTo>
                    <a:pt x="3348" y="763"/>
                  </a:moveTo>
                  <a:cubicBezTo>
                    <a:pt x="3484" y="763"/>
                    <a:pt x="3619" y="811"/>
                    <a:pt x="3724" y="907"/>
                  </a:cubicBezTo>
                  <a:cubicBezTo>
                    <a:pt x="3917" y="1117"/>
                    <a:pt x="3917" y="1449"/>
                    <a:pt x="3724" y="1659"/>
                  </a:cubicBezTo>
                  <a:lnTo>
                    <a:pt x="3095" y="2270"/>
                  </a:lnTo>
                  <a:lnTo>
                    <a:pt x="2361" y="1536"/>
                  </a:lnTo>
                  <a:lnTo>
                    <a:pt x="2973" y="907"/>
                  </a:lnTo>
                  <a:cubicBezTo>
                    <a:pt x="3078" y="811"/>
                    <a:pt x="3213" y="763"/>
                    <a:pt x="3348" y="763"/>
                  </a:cubicBezTo>
                  <a:close/>
                  <a:moveTo>
                    <a:pt x="1871" y="2026"/>
                  </a:moveTo>
                  <a:lnTo>
                    <a:pt x="2606" y="2760"/>
                  </a:lnTo>
                  <a:lnTo>
                    <a:pt x="2011" y="3372"/>
                  </a:lnTo>
                  <a:cubicBezTo>
                    <a:pt x="1896" y="3475"/>
                    <a:pt x="1771" y="3519"/>
                    <a:pt x="1653" y="3519"/>
                  </a:cubicBezTo>
                  <a:cubicBezTo>
                    <a:pt x="1252" y="3519"/>
                    <a:pt x="922" y="3016"/>
                    <a:pt x="1259" y="2638"/>
                  </a:cubicBezTo>
                  <a:lnTo>
                    <a:pt x="1871" y="2026"/>
                  </a:lnTo>
                  <a:close/>
                  <a:moveTo>
                    <a:pt x="3381" y="1"/>
                  </a:moveTo>
                  <a:cubicBezTo>
                    <a:pt x="3084" y="1"/>
                    <a:pt x="2774" y="123"/>
                    <a:pt x="2501" y="417"/>
                  </a:cubicBezTo>
                  <a:lnTo>
                    <a:pt x="770" y="2148"/>
                  </a:lnTo>
                  <a:cubicBezTo>
                    <a:pt x="1" y="2917"/>
                    <a:pt x="543" y="4228"/>
                    <a:pt x="1627" y="4228"/>
                  </a:cubicBezTo>
                  <a:cubicBezTo>
                    <a:pt x="1941" y="4228"/>
                    <a:pt x="2273" y="4106"/>
                    <a:pt x="2501" y="3879"/>
                  </a:cubicBezTo>
                  <a:lnTo>
                    <a:pt x="4231" y="2148"/>
                  </a:lnTo>
                  <a:cubicBezTo>
                    <a:pt x="5165" y="1268"/>
                    <a:pt x="4338" y="1"/>
                    <a:pt x="33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11"/>
            <p:cNvSpPr/>
            <p:nvPr/>
          </p:nvSpPr>
          <p:spPr>
            <a:xfrm>
              <a:off x="2285534" y="1567754"/>
              <a:ext cx="130641" cy="118907"/>
            </a:xfrm>
            <a:custGeom>
              <a:rect b="b" l="l" r="r" t="t"/>
              <a:pathLst>
                <a:path extrusionOk="0" h="5411" w="5945">
                  <a:moveTo>
                    <a:pt x="3495" y="714"/>
                  </a:moveTo>
                  <a:cubicBezTo>
                    <a:pt x="3807" y="714"/>
                    <a:pt x="4117" y="832"/>
                    <a:pt x="4353" y="1068"/>
                  </a:cubicBezTo>
                  <a:cubicBezTo>
                    <a:pt x="4825" y="1540"/>
                    <a:pt x="4825" y="2309"/>
                    <a:pt x="4353" y="2781"/>
                  </a:cubicBezTo>
                  <a:cubicBezTo>
                    <a:pt x="4196" y="2939"/>
                    <a:pt x="4004" y="3061"/>
                    <a:pt x="3794" y="3114"/>
                  </a:cubicBezTo>
                  <a:cubicBezTo>
                    <a:pt x="3741" y="2851"/>
                    <a:pt x="3654" y="2624"/>
                    <a:pt x="3497" y="2414"/>
                  </a:cubicBezTo>
                  <a:lnTo>
                    <a:pt x="3741" y="2170"/>
                  </a:lnTo>
                  <a:cubicBezTo>
                    <a:pt x="3982" y="1915"/>
                    <a:pt x="3752" y="1569"/>
                    <a:pt x="3490" y="1569"/>
                  </a:cubicBezTo>
                  <a:cubicBezTo>
                    <a:pt x="3410" y="1569"/>
                    <a:pt x="3326" y="1602"/>
                    <a:pt x="3252" y="1680"/>
                  </a:cubicBezTo>
                  <a:lnTo>
                    <a:pt x="3007" y="1925"/>
                  </a:lnTo>
                  <a:cubicBezTo>
                    <a:pt x="2797" y="1767"/>
                    <a:pt x="2553" y="1663"/>
                    <a:pt x="2308" y="1610"/>
                  </a:cubicBezTo>
                  <a:cubicBezTo>
                    <a:pt x="2360" y="1400"/>
                    <a:pt x="2483" y="1208"/>
                    <a:pt x="2623" y="1068"/>
                  </a:cubicBezTo>
                  <a:cubicBezTo>
                    <a:pt x="2867" y="832"/>
                    <a:pt x="3182" y="714"/>
                    <a:pt x="3495" y="714"/>
                  </a:cubicBezTo>
                  <a:close/>
                  <a:moveTo>
                    <a:pt x="1924" y="2274"/>
                  </a:moveTo>
                  <a:cubicBezTo>
                    <a:pt x="2284" y="2274"/>
                    <a:pt x="2649" y="2431"/>
                    <a:pt x="2902" y="2764"/>
                  </a:cubicBezTo>
                  <a:cubicBezTo>
                    <a:pt x="3497" y="3568"/>
                    <a:pt x="2920" y="4722"/>
                    <a:pt x="1906" y="4722"/>
                  </a:cubicBezTo>
                  <a:cubicBezTo>
                    <a:pt x="1364" y="4722"/>
                    <a:pt x="892" y="4355"/>
                    <a:pt x="752" y="3848"/>
                  </a:cubicBezTo>
                  <a:lnTo>
                    <a:pt x="1906" y="3848"/>
                  </a:lnTo>
                  <a:cubicBezTo>
                    <a:pt x="1917" y="3849"/>
                    <a:pt x="1928" y="3849"/>
                    <a:pt x="1938" y="3849"/>
                  </a:cubicBezTo>
                  <a:cubicBezTo>
                    <a:pt x="2397" y="3849"/>
                    <a:pt x="2402" y="3146"/>
                    <a:pt x="1953" y="3146"/>
                  </a:cubicBezTo>
                  <a:cubicBezTo>
                    <a:pt x="1938" y="3146"/>
                    <a:pt x="1922" y="3147"/>
                    <a:pt x="1906" y="3148"/>
                  </a:cubicBezTo>
                  <a:lnTo>
                    <a:pt x="752" y="3148"/>
                  </a:lnTo>
                  <a:cubicBezTo>
                    <a:pt x="916" y="2586"/>
                    <a:pt x="1415" y="2274"/>
                    <a:pt x="1924" y="2274"/>
                  </a:cubicBezTo>
                  <a:close/>
                  <a:moveTo>
                    <a:pt x="3503" y="1"/>
                  </a:moveTo>
                  <a:cubicBezTo>
                    <a:pt x="2620" y="1"/>
                    <a:pt x="1762" y="609"/>
                    <a:pt x="1591" y="1610"/>
                  </a:cubicBezTo>
                  <a:cubicBezTo>
                    <a:pt x="665" y="1767"/>
                    <a:pt x="0" y="2554"/>
                    <a:pt x="0" y="3498"/>
                  </a:cubicBezTo>
                  <a:cubicBezTo>
                    <a:pt x="0" y="4495"/>
                    <a:pt x="770" y="5316"/>
                    <a:pt x="1749" y="5404"/>
                  </a:cubicBezTo>
                  <a:cubicBezTo>
                    <a:pt x="1805" y="5409"/>
                    <a:pt x="1861" y="5411"/>
                    <a:pt x="1917" y="5411"/>
                  </a:cubicBezTo>
                  <a:cubicBezTo>
                    <a:pt x="2844" y="5411"/>
                    <a:pt x="3646" y="4736"/>
                    <a:pt x="3811" y="3813"/>
                  </a:cubicBezTo>
                  <a:cubicBezTo>
                    <a:pt x="5332" y="3551"/>
                    <a:pt x="5944" y="1663"/>
                    <a:pt x="4843" y="561"/>
                  </a:cubicBezTo>
                  <a:cubicBezTo>
                    <a:pt x="4458" y="176"/>
                    <a:pt x="3977" y="1"/>
                    <a:pt x="35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11"/>
            <p:cNvSpPr/>
            <p:nvPr/>
          </p:nvSpPr>
          <p:spPr>
            <a:xfrm>
              <a:off x="2232376" y="1772517"/>
              <a:ext cx="96976" cy="15426"/>
            </a:xfrm>
            <a:custGeom>
              <a:rect b="b" l="l" r="r" t="t"/>
              <a:pathLst>
                <a:path extrusionOk="0" h="702" w="4413">
                  <a:moveTo>
                    <a:pt x="463" y="0"/>
                  </a:moveTo>
                  <a:cubicBezTo>
                    <a:pt x="1" y="0"/>
                    <a:pt x="1" y="702"/>
                    <a:pt x="463" y="702"/>
                  </a:cubicBezTo>
                  <a:cubicBezTo>
                    <a:pt x="474" y="702"/>
                    <a:pt x="485" y="701"/>
                    <a:pt x="496" y="701"/>
                  </a:cubicBezTo>
                  <a:lnTo>
                    <a:pt x="3993" y="701"/>
                  </a:lnTo>
                  <a:cubicBezTo>
                    <a:pt x="4412" y="666"/>
                    <a:pt x="4412" y="36"/>
                    <a:pt x="3993" y="1"/>
                  </a:cubicBezTo>
                  <a:lnTo>
                    <a:pt x="496" y="1"/>
                  </a:lnTo>
                  <a:cubicBezTo>
                    <a:pt x="485" y="1"/>
                    <a:pt x="474"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11"/>
            <p:cNvSpPr/>
            <p:nvPr/>
          </p:nvSpPr>
          <p:spPr>
            <a:xfrm>
              <a:off x="2232376" y="1737928"/>
              <a:ext cx="173800" cy="15448"/>
            </a:xfrm>
            <a:custGeom>
              <a:rect b="b" l="l" r="r" t="t"/>
              <a:pathLst>
                <a:path extrusionOk="0" h="703" w="7909">
                  <a:moveTo>
                    <a:pt x="463" y="1"/>
                  </a:moveTo>
                  <a:cubicBezTo>
                    <a:pt x="1" y="1"/>
                    <a:pt x="1" y="703"/>
                    <a:pt x="463" y="703"/>
                  </a:cubicBezTo>
                  <a:cubicBezTo>
                    <a:pt x="474" y="703"/>
                    <a:pt x="485" y="702"/>
                    <a:pt x="496" y="701"/>
                  </a:cubicBezTo>
                  <a:lnTo>
                    <a:pt x="7472" y="701"/>
                  </a:lnTo>
                  <a:cubicBezTo>
                    <a:pt x="7909" y="666"/>
                    <a:pt x="7909" y="37"/>
                    <a:pt x="7472" y="2"/>
                  </a:cubicBezTo>
                  <a:lnTo>
                    <a:pt x="496" y="2"/>
                  </a:lnTo>
                  <a:cubicBezTo>
                    <a:pt x="485" y="1"/>
                    <a:pt x="474"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11"/>
            <p:cNvSpPr/>
            <p:nvPr/>
          </p:nvSpPr>
          <p:spPr>
            <a:xfrm>
              <a:off x="2232904" y="1703384"/>
              <a:ext cx="174042" cy="15404"/>
            </a:xfrm>
            <a:custGeom>
              <a:rect b="b" l="l" r="r" t="t"/>
              <a:pathLst>
                <a:path extrusionOk="0" h="701" w="7920">
                  <a:moveTo>
                    <a:pt x="472" y="1"/>
                  </a:moveTo>
                  <a:cubicBezTo>
                    <a:pt x="0" y="1"/>
                    <a:pt x="0" y="700"/>
                    <a:pt x="472" y="700"/>
                  </a:cubicBezTo>
                  <a:lnTo>
                    <a:pt x="7448" y="700"/>
                  </a:lnTo>
                  <a:cubicBezTo>
                    <a:pt x="7920" y="700"/>
                    <a:pt x="7920" y="1"/>
                    <a:pt x="7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3" name="Google Shape;3813;p111"/>
          <p:cNvGrpSpPr/>
          <p:nvPr/>
        </p:nvGrpSpPr>
        <p:grpSpPr>
          <a:xfrm>
            <a:off x="5340791" y="1501090"/>
            <a:ext cx="283917" cy="362818"/>
            <a:chOff x="5401391" y="1472602"/>
            <a:chExt cx="306573" cy="391770"/>
          </a:xfrm>
        </p:grpSpPr>
        <p:sp>
          <p:nvSpPr>
            <p:cNvPr id="3814" name="Google Shape;3814;p111"/>
            <p:cNvSpPr/>
            <p:nvPr/>
          </p:nvSpPr>
          <p:spPr>
            <a:xfrm>
              <a:off x="5401391" y="1472602"/>
              <a:ext cx="306573" cy="391770"/>
            </a:xfrm>
            <a:custGeom>
              <a:rect b="b" l="l" r="r" t="t"/>
              <a:pathLst>
                <a:path extrusionOk="0" h="17828" w="13951">
                  <a:moveTo>
                    <a:pt x="6976" y="626"/>
                  </a:moveTo>
                  <a:cubicBezTo>
                    <a:pt x="7570" y="626"/>
                    <a:pt x="8042" y="1133"/>
                    <a:pt x="8025" y="1727"/>
                  </a:cubicBezTo>
                  <a:cubicBezTo>
                    <a:pt x="8025" y="1919"/>
                    <a:pt x="8182" y="2077"/>
                    <a:pt x="8374" y="2077"/>
                  </a:cubicBezTo>
                  <a:lnTo>
                    <a:pt x="10804" y="2077"/>
                  </a:lnTo>
                  <a:lnTo>
                    <a:pt x="10804" y="3475"/>
                  </a:lnTo>
                  <a:lnTo>
                    <a:pt x="3130" y="3475"/>
                  </a:lnTo>
                  <a:lnTo>
                    <a:pt x="3130" y="2077"/>
                  </a:lnTo>
                  <a:lnTo>
                    <a:pt x="5577" y="2077"/>
                  </a:lnTo>
                  <a:cubicBezTo>
                    <a:pt x="5769" y="2077"/>
                    <a:pt x="5927" y="1919"/>
                    <a:pt x="5927" y="1727"/>
                  </a:cubicBezTo>
                  <a:cubicBezTo>
                    <a:pt x="5909" y="1133"/>
                    <a:pt x="6381" y="626"/>
                    <a:pt x="6976" y="626"/>
                  </a:cubicBezTo>
                  <a:close/>
                  <a:moveTo>
                    <a:pt x="11398" y="3807"/>
                  </a:moveTo>
                  <a:lnTo>
                    <a:pt x="11416" y="3825"/>
                  </a:lnTo>
                  <a:lnTo>
                    <a:pt x="11853" y="3825"/>
                  </a:lnTo>
                  <a:lnTo>
                    <a:pt x="11853" y="15747"/>
                  </a:lnTo>
                  <a:lnTo>
                    <a:pt x="2081" y="15747"/>
                  </a:lnTo>
                  <a:lnTo>
                    <a:pt x="2081" y="3807"/>
                  </a:lnTo>
                  <a:lnTo>
                    <a:pt x="2518" y="3807"/>
                  </a:lnTo>
                  <a:cubicBezTo>
                    <a:pt x="2640" y="4035"/>
                    <a:pt x="2885" y="4157"/>
                    <a:pt x="3130" y="4157"/>
                  </a:cubicBezTo>
                  <a:lnTo>
                    <a:pt x="10804" y="4157"/>
                  </a:lnTo>
                  <a:cubicBezTo>
                    <a:pt x="11049" y="4157"/>
                    <a:pt x="11276" y="4035"/>
                    <a:pt x="11398" y="3807"/>
                  </a:cubicBezTo>
                  <a:close/>
                  <a:moveTo>
                    <a:pt x="12902" y="2426"/>
                  </a:moveTo>
                  <a:cubicBezTo>
                    <a:pt x="13094" y="2426"/>
                    <a:pt x="13251" y="2584"/>
                    <a:pt x="13251" y="2776"/>
                  </a:cubicBezTo>
                  <a:lnTo>
                    <a:pt x="13251" y="16779"/>
                  </a:lnTo>
                  <a:cubicBezTo>
                    <a:pt x="13251" y="16971"/>
                    <a:pt x="13094" y="17128"/>
                    <a:pt x="12902" y="17128"/>
                  </a:cubicBezTo>
                  <a:lnTo>
                    <a:pt x="1049" y="17128"/>
                  </a:lnTo>
                  <a:cubicBezTo>
                    <a:pt x="857" y="17128"/>
                    <a:pt x="700" y="16971"/>
                    <a:pt x="700" y="16779"/>
                  </a:cubicBezTo>
                  <a:lnTo>
                    <a:pt x="700" y="2776"/>
                  </a:lnTo>
                  <a:cubicBezTo>
                    <a:pt x="700" y="2584"/>
                    <a:pt x="857" y="2426"/>
                    <a:pt x="1049" y="2426"/>
                  </a:cubicBezTo>
                  <a:lnTo>
                    <a:pt x="2431" y="2426"/>
                  </a:lnTo>
                  <a:lnTo>
                    <a:pt x="2431" y="3126"/>
                  </a:lnTo>
                  <a:lnTo>
                    <a:pt x="1749" y="3126"/>
                  </a:lnTo>
                  <a:cubicBezTo>
                    <a:pt x="1539" y="3126"/>
                    <a:pt x="1399" y="3265"/>
                    <a:pt x="1399" y="3475"/>
                  </a:cubicBezTo>
                  <a:lnTo>
                    <a:pt x="1399" y="16097"/>
                  </a:lnTo>
                  <a:cubicBezTo>
                    <a:pt x="1399" y="16289"/>
                    <a:pt x="1556" y="16446"/>
                    <a:pt x="1749" y="16446"/>
                  </a:cubicBezTo>
                  <a:lnTo>
                    <a:pt x="12203" y="16446"/>
                  </a:lnTo>
                  <a:cubicBezTo>
                    <a:pt x="12395" y="16446"/>
                    <a:pt x="12552" y="16289"/>
                    <a:pt x="12552" y="16097"/>
                  </a:cubicBezTo>
                  <a:lnTo>
                    <a:pt x="12552" y="3475"/>
                  </a:lnTo>
                  <a:cubicBezTo>
                    <a:pt x="12552" y="3283"/>
                    <a:pt x="12395" y="3126"/>
                    <a:pt x="12203" y="3126"/>
                  </a:cubicBezTo>
                  <a:lnTo>
                    <a:pt x="11503" y="3126"/>
                  </a:lnTo>
                  <a:lnTo>
                    <a:pt x="11503" y="2426"/>
                  </a:lnTo>
                  <a:close/>
                  <a:moveTo>
                    <a:pt x="6976" y="1"/>
                  </a:moveTo>
                  <a:cubicBezTo>
                    <a:pt x="6220" y="1"/>
                    <a:pt x="5464" y="460"/>
                    <a:pt x="5262" y="1378"/>
                  </a:cubicBezTo>
                  <a:lnTo>
                    <a:pt x="3130" y="1378"/>
                  </a:lnTo>
                  <a:cubicBezTo>
                    <a:pt x="2885" y="1378"/>
                    <a:pt x="2658" y="1517"/>
                    <a:pt x="2535" y="1727"/>
                  </a:cubicBezTo>
                  <a:lnTo>
                    <a:pt x="1032" y="1727"/>
                  </a:lnTo>
                  <a:cubicBezTo>
                    <a:pt x="455" y="1727"/>
                    <a:pt x="1" y="2199"/>
                    <a:pt x="1" y="2776"/>
                  </a:cubicBezTo>
                  <a:lnTo>
                    <a:pt x="1" y="16796"/>
                  </a:lnTo>
                  <a:cubicBezTo>
                    <a:pt x="1" y="17373"/>
                    <a:pt x="455" y="17827"/>
                    <a:pt x="1032" y="17827"/>
                  </a:cubicBezTo>
                  <a:lnTo>
                    <a:pt x="12902" y="17827"/>
                  </a:lnTo>
                  <a:cubicBezTo>
                    <a:pt x="13479" y="17827"/>
                    <a:pt x="13951" y="17373"/>
                    <a:pt x="13951" y="16796"/>
                  </a:cubicBezTo>
                  <a:lnTo>
                    <a:pt x="13951" y="2776"/>
                  </a:lnTo>
                  <a:cubicBezTo>
                    <a:pt x="13951" y="2199"/>
                    <a:pt x="13479" y="1727"/>
                    <a:pt x="12902" y="1727"/>
                  </a:cubicBezTo>
                  <a:lnTo>
                    <a:pt x="11416" y="1727"/>
                  </a:lnTo>
                  <a:cubicBezTo>
                    <a:pt x="11294" y="1517"/>
                    <a:pt x="11066" y="1378"/>
                    <a:pt x="10804" y="1378"/>
                  </a:cubicBezTo>
                  <a:lnTo>
                    <a:pt x="8689" y="1378"/>
                  </a:lnTo>
                  <a:cubicBezTo>
                    <a:pt x="8488" y="460"/>
                    <a:pt x="7732" y="1"/>
                    <a:pt x="69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11"/>
            <p:cNvSpPr/>
            <p:nvPr/>
          </p:nvSpPr>
          <p:spPr>
            <a:xfrm>
              <a:off x="5544295" y="1502862"/>
              <a:ext cx="20393" cy="15383"/>
            </a:xfrm>
            <a:custGeom>
              <a:rect b="b" l="l" r="r" t="t"/>
              <a:pathLst>
                <a:path extrusionOk="0" h="700" w="928">
                  <a:moveTo>
                    <a:pt x="473" y="1"/>
                  </a:moveTo>
                  <a:cubicBezTo>
                    <a:pt x="1" y="1"/>
                    <a:pt x="1" y="700"/>
                    <a:pt x="473" y="700"/>
                  </a:cubicBezTo>
                  <a:cubicBezTo>
                    <a:pt x="927" y="700"/>
                    <a:pt x="927" y="1"/>
                    <a:pt x="4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11"/>
            <p:cNvSpPr/>
            <p:nvPr/>
          </p:nvSpPr>
          <p:spPr>
            <a:xfrm>
              <a:off x="5462482" y="1583159"/>
              <a:ext cx="107568" cy="107568"/>
            </a:xfrm>
            <a:custGeom>
              <a:rect b="b" l="l" r="r" t="t"/>
              <a:pathLst>
                <a:path extrusionOk="0" h="4895" w="4895">
                  <a:moveTo>
                    <a:pt x="2972" y="699"/>
                  </a:moveTo>
                  <a:lnTo>
                    <a:pt x="2972" y="1573"/>
                  </a:lnTo>
                  <a:cubicBezTo>
                    <a:pt x="2972" y="1766"/>
                    <a:pt x="3129" y="1923"/>
                    <a:pt x="3322" y="1923"/>
                  </a:cubicBezTo>
                  <a:lnTo>
                    <a:pt x="4196" y="1923"/>
                  </a:lnTo>
                  <a:lnTo>
                    <a:pt x="4196" y="2972"/>
                  </a:lnTo>
                  <a:lnTo>
                    <a:pt x="3322" y="2972"/>
                  </a:lnTo>
                  <a:cubicBezTo>
                    <a:pt x="3129" y="2972"/>
                    <a:pt x="2972" y="3129"/>
                    <a:pt x="2972" y="3322"/>
                  </a:cubicBezTo>
                  <a:lnTo>
                    <a:pt x="2972" y="4196"/>
                  </a:lnTo>
                  <a:lnTo>
                    <a:pt x="1923" y="4196"/>
                  </a:lnTo>
                  <a:lnTo>
                    <a:pt x="1923" y="3322"/>
                  </a:lnTo>
                  <a:cubicBezTo>
                    <a:pt x="1923" y="3129"/>
                    <a:pt x="1766" y="2972"/>
                    <a:pt x="1573" y="2972"/>
                  </a:cubicBezTo>
                  <a:lnTo>
                    <a:pt x="699" y="2972"/>
                  </a:lnTo>
                  <a:lnTo>
                    <a:pt x="699" y="1923"/>
                  </a:lnTo>
                  <a:lnTo>
                    <a:pt x="1573" y="1923"/>
                  </a:lnTo>
                  <a:cubicBezTo>
                    <a:pt x="1766" y="1923"/>
                    <a:pt x="1923" y="1766"/>
                    <a:pt x="1923" y="1573"/>
                  </a:cubicBezTo>
                  <a:lnTo>
                    <a:pt x="1923" y="699"/>
                  </a:lnTo>
                  <a:close/>
                  <a:moveTo>
                    <a:pt x="1573" y="0"/>
                  </a:moveTo>
                  <a:cubicBezTo>
                    <a:pt x="1381" y="0"/>
                    <a:pt x="1224" y="157"/>
                    <a:pt x="1224" y="350"/>
                  </a:cubicBezTo>
                  <a:lnTo>
                    <a:pt x="1224" y="1224"/>
                  </a:lnTo>
                  <a:lnTo>
                    <a:pt x="350" y="1224"/>
                  </a:lnTo>
                  <a:cubicBezTo>
                    <a:pt x="157" y="1224"/>
                    <a:pt x="0" y="1381"/>
                    <a:pt x="0" y="1573"/>
                  </a:cubicBezTo>
                  <a:lnTo>
                    <a:pt x="0" y="3322"/>
                  </a:lnTo>
                  <a:cubicBezTo>
                    <a:pt x="0" y="3514"/>
                    <a:pt x="157" y="3671"/>
                    <a:pt x="350" y="3671"/>
                  </a:cubicBezTo>
                  <a:lnTo>
                    <a:pt x="1224" y="3671"/>
                  </a:lnTo>
                  <a:lnTo>
                    <a:pt x="1224" y="4545"/>
                  </a:lnTo>
                  <a:cubicBezTo>
                    <a:pt x="1224" y="4738"/>
                    <a:pt x="1381" y="4895"/>
                    <a:pt x="1573" y="4895"/>
                  </a:cubicBezTo>
                  <a:lnTo>
                    <a:pt x="3322" y="4895"/>
                  </a:lnTo>
                  <a:cubicBezTo>
                    <a:pt x="3514" y="4895"/>
                    <a:pt x="3671" y="4738"/>
                    <a:pt x="3671" y="4545"/>
                  </a:cubicBezTo>
                  <a:lnTo>
                    <a:pt x="3671" y="3671"/>
                  </a:lnTo>
                  <a:lnTo>
                    <a:pt x="4545" y="3671"/>
                  </a:lnTo>
                  <a:cubicBezTo>
                    <a:pt x="4738" y="3671"/>
                    <a:pt x="4895" y="3514"/>
                    <a:pt x="4895" y="3322"/>
                  </a:cubicBezTo>
                  <a:lnTo>
                    <a:pt x="4895" y="1573"/>
                  </a:lnTo>
                  <a:cubicBezTo>
                    <a:pt x="4895" y="1381"/>
                    <a:pt x="4738" y="1224"/>
                    <a:pt x="4545" y="1224"/>
                  </a:cubicBezTo>
                  <a:lnTo>
                    <a:pt x="3671" y="1224"/>
                  </a:lnTo>
                  <a:lnTo>
                    <a:pt x="3671" y="350"/>
                  </a:lnTo>
                  <a:cubicBezTo>
                    <a:pt x="3671" y="157"/>
                    <a:pt x="3514" y="0"/>
                    <a:pt x="33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11"/>
            <p:cNvSpPr/>
            <p:nvPr/>
          </p:nvSpPr>
          <p:spPr>
            <a:xfrm>
              <a:off x="5459361" y="1784384"/>
              <a:ext cx="189073" cy="15119"/>
            </a:xfrm>
            <a:custGeom>
              <a:rect b="b" l="l" r="r" t="t"/>
              <a:pathLst>
                <a:path extrusionOk="0" h="688" w="8604">
                  <a:moveTo>
                    <a:pt x="444" y="1"/>
                  </a:moveTo>
                  <a:cubicBezTo>
                    <a:pt x="1" y="1"/>
                    <a:pt x="1" y="688"/>
                    <a:pt x="444" y="688"/>
                  </a:cubicBezTo>
                  <a:cubicBezTo>
                    <a:pt x="460" y="688"/>
                    <a:pt x="475" y="687"/>
                    <a:pt x="492" y="685"/>
                  </a:cubicBezTo>
                  <a:lnTo>
                    <a:pt x="8166" y="685"/>
                  </a:lnTo>
                  <a:cubicBezTo>
                    <a:pt x="8603" y="650"/>
                    <a:pt x="8603" y="21"/>
                    <a:pt x="8166" y="3"/>
                  </a:cubicBezTo>
                  <a:lnTo>
                    <a:pt x="492" y="3"/>
                  </a:lnTo>
                  <a:cubicBezTo>
                    <a:pt x="475" y="2"/>
                    <a:pt x="460" y="1"/>
                    <a:pt x="4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11"/>
            <p:cNvSpPr/>
            <p:nvPr/>
          </p:nvSpPr>
          <p:spPr>
            <a:xfrm>
              <a:off x="5459361" y="1749443"/>
              <a:ext cx="189073" cy="15097"/>
            </a:xfrm>
            <a:custGeom>
              <a:rect b="b" l="l" r="r" t="t"/>
              <a:pathLst>
                <a:path extrusionOk="0" h="687" w="8604">
                  <a:moveTo>
                    <a:pt x="444" y="0"/>
                  </a:moveTo>
                  <a:cubicBezTo>
                    <a:pt x="1" y="0"/>
                    <a:pt x="1" y="687"/>
                    <a:pt x="444" y="687"/>
                  </a:cubicBezTo>
                  <a:cubicBezTo>
                    <a:pt x="460" y="687"/>
                    <a:pt x="475" y="686"/>
                    <a:pt x="492" y="684"/>
                  </a:cubicBezTo>
                  <a:lnTo>
                    <a:pt x="8166" y="684"/>
                  </a:lnTo>
                  <a:cubicBezTo>
                    <a:pt x="8603" y="649"/>
                    <a:pt x="8603" y="20"/>
                    <a:pt x="8166" y="3"/>
                  </a:cubicBezTo>
                  <a:lnTo>
                    <a:pt x="492" y="3"/>
                  </a:lnTo>
                  <a:cubicBezTo>
                    <a:pt x="475" y="1"/>
                    <a:pt x="460" y="0"/>
                    <a:pt x="4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11"/>
            <p:cNvSpPr/>
            <p:nvPr/>
          </p:nvSpPr>
          <p:spPr>
            <a:xfrm>
              <a:off x="5459251" y="1714503"/>
              <a:ext cx="189183" cy="15448"/>
            </a:xfrm>
            <a:custGeom>
              <a:rect b="b" l="l" r="r" t="t"/>
              <a:pathLst>
                <a:path extrusionOk="0" h="703" w="8609">
                  <a:moveTo>
                    <a:pt x="464" y="1"/>
                  </a:moveTo>
                  <a:cubicBezTo>
                    <a:pt x="1" y="1"/>
                    <a:pt x="1" y="702"/>
                    <a:pt x="464" y="702"/>
                  </a:cubicBezTo>
                  <a:cubicBezTo>
                    <a:pt x="474" y="702"/>
                    <a:pt x="485" y="702"/>
                    <a:pt x="497" y="701"/>
                  </a:cubicBezTo>
                  <a:lnTo>
                    <a:pt x="8171" y="701"/>
                  </a:lnTo>
                  <a:cubicBezTo>
                    <a:pt x="8608" y="666"/>
                    <a:pt x="8608" y="37"/>
                    <a:pt x="8171" y="2"/>
                  </a:cubicBezTo>
                  <a:lnTo>
                    <a:pt x="497" y="2"/>
                  </a:lnTo>
                  <a:cubicBezTo>
                    <a:pt x="485" y="1"/>
                    <a:pt x="474"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11"/>
            <p:cNvSpPr/>
            <p:nvPr/>
          </p:nvSpPr>
          <p:spPr>
            <a:xfrm>
              <a:off x="5589102" y="1664180"/>
              <a:ext cx="59332" cy="15448"/>
            </a:xfrm>
            <a:custGeom>
              <a:rect b="b" l="l" r="r" t="t"/>
              <a:pathLst>
                <a:path extrusionOk="0" h="703" w="2700">
                  <a:moveTo>
                    <a:pt x="447" y="1"/>
                  </a:moveTo>
                  <a:cubicBezTo>
                    <a:pt x="0" y="1"/>
                    <a:pt x="0" y="702"/>
                    <a:pt x="447" y="702"/>
                  </a:cubicBezTo>
                  <a:cubicBezTo>
                    <a:pt x="457" y="702"/>
                    <a:pt x="468" y="702"/>
                    <a:pt x="479" y="701"/>
                  </a:cubicBezTo>
                  <a:lnTo>
                    <a:pt x="2262" y="701"/>
                  </a:lnTo>
                  <a:cubicBezTo>
                    <a:pt x="2699" y="666"/>
                    <a:pt x="2699" y="37"/>
                    <a:pt x="2262" y="2"/>
                  </a:cubicBezTo>
                  <a:lnTo>
                    <a:pt x="479" y="2"/>
                  </a:lnTo>
                  <a:cubicBezTo>
                    <a:pt x="468" y="1"/>
                    <a:pt x="457" y="1"/>
                    <a:pt x="4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11"/>
            <p:cNvSpPr/>
            <p:nvPr/>
          </p:nvSpPr>
          <p:spPr>
            <a:xfrm>
              <a:off x="5589629" y="1629240"/>
              <a:ext cx="59574" cy="15404"/>
            </a:xfrm>
            <a:custGeom>
              <a:rect b="b" l="l" r="r" t="t"/>
              <a:pathLst>
                <a:path extrusionOk="0" h="701" w="2711">
                  <a:moveTo>
                    <a:pt x="455" y="1"/>
                  </a:moveTo>
                  <a:cubicBezTo>
                    <a:pt x="0" y="1"/>
                    <a:pt x="0" y="700"/>
                    <a:pt x="455" y="700"/>
                  </a:cubicBezTo>
                  <a:lnTo>
                    <a:pt x="2238" y="700"/>
                  </a:lnTo>
                  <a:cubicBezTo>
                    <a:pt x="2710" y="700"/>
                    <a:pt x="2710" y="1"/>
                    <a:pt x="2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11"/>
            <p:cNvSpPr/>
            <p:nvPr/>
          </p:nvSpPr>
          <p:spPr>
            <a:xfrm>
              <a:off x="5589189" y="1594629"/>
              <a:ext cx="59245" cy="15097"/>
            </a:xfrm>
            <a:custGeom>
              <a:rect b="b" l="l" r="r" t="t"/>
              <a:pathLst>
                <a:path extrusionOk="0" h="687" w="2696">
                  <a:moveTo>
                    <a:pt x="429" y="0"/>
                  </a:moveTo>
                  <a:cubicBezTo>
                    <a:pt x="1" y="0"/>
                    <a:pt x="1" y="687"/>
                    <a:pt x="429" y="687"/>
                  </a:cubicBezTo>
                  <a:cubicBezTo>
                    <a:pt x="444" y="687"/>
                    <a:pt x="459" y="686"/>
                    <a:pt x="475" y="684"/>
                  </a:cubicBezTo>
                  <a:lnTo>
                    <a:pt x="2258" y="684"/>
                  </a:lnTo>
                  <a:cubicBezTo>
                    <a:pt x="2695" y="649"/>
                    <a:pt x="2695" y="20"/>
                    <a:pt x="2258" y="3"/>
                  </a:cubicBezTo>
                  <a:lnTo>
                    <a:pt x="475" y="3"/>
                  </a:lnTo>
                  <a:cubicBezTo>
                    <a:pt x="459" y="1"/>
                    <a:pt x="444" y="0"/>
                    <a:pt x="4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26" name="Shape 3826"/>
        <p:cNvGrpSpPr/>
        <p:nvPr/>
      </p:nvGrpSpPr>
      <p:grpSpPr>
        <a:xfrm>
          <a:off x="0" y="0"/>
          <a:ext cx="0" cy="0"/>
          <a:chOff x="0" y="0"/>
          <a:chExt cx="0" cy="0"/>
        </a:xfrm>
      </p:grpSpPr>
      <p:sp>
        <p:nvSpPr>
          <p:cNvPr id="3827" name="Google Shape;3827;p112"/>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Icon pack </a:t>
            </a:r>
            <a:r>
              <a:rPr lang="en"/>
              <a:t>premium</a:t>
            </a:r>
            <a:endParaRPr/>
          </a:p>
        </p:txBody>
      </p:sp>
      <p:grpSp>
        <p:nvGrpSpPr>
          <p:cNvPr id="3828" name="Google Shape;3828;p112"/>
          <p:cNvGrpSpPr/>
          <p:nvPr/>
        </p:nvGrpSpPr>
        <p:grpSpPr>
          <a:xfrm>
            <a:off x="1690103" y="1474496"/>
            <a:ext cx="293741" cy="364526"/>
            <a:chOff x="1690103" y="1474496"/>
            <a:chExt cx="293741" cy="364526"/>
          </a:xfrm>
        </p:grpSpPr>
        <p:sp>
          <p:nvSpPr>
            <p:cNvPr id="3829" name="Google Shape;3829;p112"/>
            <p:cNvSpPr/>
            <p:nvPr/>
          </p:nvSpPr>
          <p:spPr>
            <a:xfrm>
              <a:off x="1690103" y="1474496"/>
              <a:ext cx="293741" cy="364526"/>
            </a:xfrm>
            <a:custGeom>
              <a:rect b="b" l="l" r="r" t="t"/>
              <a:pathLst>
                <a:path extrusionOk="0" h="17858" w="14392">
                  <a:moveTo>
                    <a:pt x="2312" y="540"/>
                  </a:moveTo>
                  <a:lnTo>
                    <a:pt x="2312" y="12724"/>
                  </a:lnTo>
                  <a:cubicBezTo>
                    <a:pt x="1584" y="12799"/>
                    <a:pt x="944" y="13178"/>
                    <a:pt x="523" y="13732"/>
                  </a:cubicBezTo>
                  <a:lnTo>
                    <a:pt x="523" y="2574"/>
                  </a:lnTo>
                  <a:cubicBezTo>
                    <a:pt x="523" y="1532"/>
                    <a:pt x="1305" y="669"/>
                    <a:pt x="2312" y="540"/>
                  </a:cubicBezTo>
                  <a:close/>
                  <a:moveTo>
                    <a:pt x="13867" y="14329"/>
                  </a:moveTo>
                  <a:lnTo>
                    <a:pt x="13867" y="15023"/>
                  </a:lnTo>
                  <a:lnTo>
                    <a:pt x="1719" y="15023"/>
                  </a:lnTo>
                  <a:cubicBezTo>
                    <a:pt x="1831" y="14657"/>
                    <a:pt x="2172" y="14390"/>
                    <a:pt x="2574" y="14390"/>
                  </a:cubicBezTo>
                  <a:lnTo>
                    <a:pt x="13552" y="14390"/>
                  </a:lnTo>
                  <a:cubicBezTo>
                    <a:pt x="13663" y="14390"/>
                    <a:pt x="13771" y="14369"/>
                    <a:pt x="13867" y="14329"/>
                  </a:cubicBezTo>
                  <a:close/>
                  <a:moveTo>
                    <a:pt x="2890" y="15546"/>
                  </a:moveTo>
                  <a:lnTo>
                    <a:pt x="2890" y="16179"/>
                  </a:lnTo>
                  <a:lnTo>
                    <a:pt x="2574" y="16179"/>
                  </a:lnTo>
                  <a:cubicBezTo>
                    <a:pt x="2172" y="16179"/>
                    <a:pt x="1831" y="15912"/>
                    <a:pt x="1719" y="15546"/>
                  </a:cubicBezTo>
                  <a:close/>
                  <a:moveTo>
                    <a:pt x="13867" y="15546"/>
                  </a:moveTo>
                  <a:lnTo>
                    <a:pt x="13867" y="15863"/>
                  </a:lnTo>
                  <a:cubicBezTo>
                    <a:pt x="13867" y="16037"/>
                    <a:pt x="13725" y="16179"/>
                    <a:pt x="13552" y="16179"/>
                  </a:cubicBezTo>
                  <a:lnTo>
                    <a:pt x="5723" y="16179"/>
                  </a:lnTo>
                  <a:lnTo>
                    <a:pt x="5723" y="15546"/>
                  </a:lnTo>
                  <a:close/>
                  <a:moveTo>
                    <a:pt x="13867" y="13173"/>
                  </a:moveTo>
                  <a:lnTo>
                    <a:pt x="13867" y="13551"/>
                  </a:lnTo>
                  <a:cubicBezTo>
                    <a:pt x="13867" y="13726"/>
                    <a:pt x="13725" y="13867"/>
                    <a:pt x="13552" y="13867"/>
                  </a:cubicBezTo>
                  <a:lnTo>
                    <a:pt x="2574" y="13867"/>
                  </a:lnTo>
                  <a:cubicBezTo>
                    <a:pt x="1792" y="13867"/>
                    <a:pt x="1156" y="14503"/>
                    <a:pt x="1156" y="15284"/>
                  </a:cubicBezTo>
                  <a:cubicBezTo>
                    <a:pt x="1156" y="16066"/>
                    <a:pt x="1792" y="16702"/>
                    <a:pt x="2574" y="16702"/>
                  </a:cubicBezTo>
                  <a:lnTo>
                    <a:pt x="2890" y="16702"/>
                  </a:lnTo>
                  <a:lnTo>
                    <a:pt x="2890" y="17306"/>
                  </a:lnTo>
                  <a:cubicBezTo>
                    <a:pt x="2890" y="17315"/>
                    <a:pt x="2890" y="17324"/>
                    <a:pt x="2891" y="17334"/>
                  </a:cubicBezTo>
                  <a:lnTo>
                    <a:pt x="2574" y="17334"/>
                  </a:lnTo>
                  <a:cubicBezTo>
                    <a:pt x="1443" y="17334"/>
                    <a:pt x="523" y="16415"/>
                    <a:pt x="523" y="15284"/>
                  </a:cubicBezTo>
                  <a:cubicBezTo>
                    <a:pt x="523" y="14154"/>
                    <a:pt x="1443" y="13235"/>
                    <a:pt x="2574" y="13235"/>
                  </a:cubicBezTo>
                  <a:lnTo>
                    <a:pt x="13552" y="13235"/>
                  </a:lnTo>
                  <a:cubicBezTo>
                    <a:pt x="13663" y="13235"/>
                    <a:pt x="13771" y="13213"/>
                    <a:pt x="13867" y="13173"/>
                  </a:cubicBezTo>
                  <a:close/>
                  <a:moveTo>
                    <a:pt x="4307" y="17079"/>
                  </a:moveTo>
                  <a:cubicBezTo>
                    <a:pt x="4321" y="17079"/>
                    <a:pt x="4327" y="17087"/>
                    <a:pt x="4329" y="17089"/>
                  </a:cubicBezTo>
                  <a:lnTo>
                    <a:pt x="4509" y="17334"/>
                  </a:lnTo>
                  <a:lnTo>
                    <a:pt x="4104" y="17334"/>
                  </a:lnTo>
                  <a:lnTo>
                    <a:pt x="4285" y="17089"/>
                  </a:lnTo>
                  <a:cubicBezTo>
                    <a:pt x="4287" y="17087"/>
                    <a:pt x="4293" y="17079"/>
                    <a:pt x="4307" y="17079"/>
                  </a:cubicBezTo>
                  <a:close/>
                  <a:moveTo>
                    <a:pt x="5201" y="15546"/>
                  </a:moveTo>
                  <a:lnTo>
                    <a:pt x="5201" y="17306"/>
                  </a:lnTo>
                  <a:cubicBezTo>
                    <a:pt x="5201" y="17315"/>
                    <a:pt x="5201" y="17326"/>
                    <a:pt x="5182" y="17332"/>
                  </a:cubicBezTo>
                  <a:cubicBezTo>
                    <a:pt x="5178" y="17334"/>
                    <a:pt x="5174" y="17334"/>
                    <a:pt x="5171" y="17334"/>
                  </a:cubicBezTo>
                  <a:lnTo>
                    <a:pt x="5170" y="17334"/>
                  </a:lnTo>
                  <a:cubicBezTo>
                    <a:pt x="5161" y="17334"/>
                    <a:pt x="5155" y="17327"/>
                    <a:pt x="5151" y="17322"/>
                  </a:cubicBezTo>
                  <a:lnTo>
                    <a:pt x="4749" y="16779"/>
                  </a:lnTo>
                  <a:cubicBezTo>
                    <a:pt x="4644" y="16637"/>
                    <a:pt x="4484" y="16555"/>
                    <a:pt x="4307" y="16555"/>
                  </a:cubicBezTo>
                  <a:cubicBezTo>
                    <a:pt x="4131" y="16555"/>
                    <a:pt x="3969" y="16637"/>
                    <a:pt x="3864" y="16779"/>
                  </a:cubicBezTo>
                  <a:lnTo>
                    <a:pt x="3462" y="17322"/>
                  </a:lnTo>
                  <a:cubicBezTo>
                    <a:pt x="3458" y="17327"/>
                    <a:pt x="3454" y="17334"/>
                    <a:pt x="3445" y="17334"/>
                  </a:cubicBezTo>
                  <a:lnTo>
                    <a:pt x="3443" y="17334"/>
                  </a:lnTo>
                  <a:cubicBezTo>
                    <a:pt x="3439" y="17334"/>
                    <a:pt x="3435" y="17334"/>
                    <a:pt x="3431" y="17332"/>
                  </a:cubicBezTo>
                  <a:cubicBezTo>
                    <a:pt x="3413" y="17326"/>
                    <a:pt x="3413" y="17315"/>
                    <a:pt x="3413" y="17306"/>
                  </a:cubicBezTo>
                  <a:lnTo>
                    <a:pt x="3413" y="15546"/>
                  </a:lnTo>
                  <a:close/>
                  <a:moveTo>
                    <a:pt x="2574" y="0"/>
                  </a:moveTo>
                  <a:cubicBezTo>
                    <a:pt x="1155" y="0"/>
                    <a:pt x="0" y="1155"/>
                    <a:pt x="0" y="2574"/>
                  </a:cubicBezTo>
                  <a:lnTo>
                    <a:pt x="0" y="15284"/>
                  </a:lnTo>
                  <a:cubicBezTo>
                    <a:pt x="0" y="16703"/>
                    <a:pt x="1155" y="17857"/>
                    <a:pt x="2574" y="17857"/>
                  </a:cubicBezTo>
                  <a:lnTo>
                    <a:pt x="3431" y="17857"/>
                  </a:lnTo>
                  <a:cubicBezTo>
                    <a:pt x="3435" y="17858"/>
                    <a:pt x="3441" y="17858"/>
                    <a:pt x="3445" y="17858"/>
                  </a:cubicBezTo>
                  <a:cubicBezTo>
                    <a:pt x="3447" y="17858"/>
                    <a:pt x="3451" y="17857"/>
                    <a:pt x="3454" y="17857"/>
                  </a:cubicBezTo>
                  <a:lnTo>
                    <a:pt x="5158" y="17857"/>
                  </a:lnTo>
                  <a:cubicBezTo>
                    <a:pt x="5162" y="17857"/>
                    <a:pt x="5166" y="17858"/>
                    <a:pt x="5171" y="17858"/>
                  </a:cubicBezTo>
                  <a:cubicBezTo>
                    <a:pt x="5175" y="17858"/>
                    <a:pt x="5179" y="17857"/>
                    <a:pt x="5183" y="17857"/>
                  </a:cubicBezTo>
                  <a:lnTo>
                    <a:pt x="6962" y="17857"/>
                  </a:lnTo>
                  <a:cubicBezTo>
                    <a:pt x="7106" y="17857"/>
                    <a:pt x="7223" y="17740"/>
                    <a:pt x="7223" y="17595"/>
                  </a:cubicBezTo>
                  <a:cubicBezTo>
                    <a:pt x="7223" y="17452"/>
                    <a:pt x="7106" y="17334"/>
                    <a:pt x="6962" y="17334"/>
                  </a:cubicBezTo>
                  <a:lnTo>
                    <a:pt x="5723" y="17334"/>
                  </a:lnTo>
                  <a:cubicBezTo>
                    <a:pt x="5723" y="17324"/>
                    <a:pt x="5723" y="17315"/>
                    <a:pt x="5723" y="17306"/>
                  </a:cubicBezTo>
                  <a:lnTo>
                    <a:pt x="5723" y="16702"/>
                  </a:lnTo>
                  <a:lnTo>
                    <a:pt x="13552" y="16702"/>
                  </a:lnTo>
                  <a:cubicBezTo>
                    <a:pt x="13663" y="16702"/>
                    <a:pt x="13771" y="16679"/>
                    <a:pt x="13867" y="16640"/>
                  </a:cubicBezTo>
                  <a:lnTo>
                    <a:pt x="13867" y="17018"/>
                  </a:lnTo>
                  <a:cubicBezTo>
                    <a:pt x="13867" y="17192"/>
                    <a:pt x="13725" y="17334"/>
                    <a:pt x="13552" y="17334"/>
                  </a:cubicBezTo>
                  <a:lnTo>
                    <a:pt x="8008" y="17334"/>
                  </a:lnTo>
                  <a:cubicBezTo>
                    <a:pt x="7863" y="17334"/>
                    <a:pt x="7746" y="17451"/>
                    <a:pt x="7746" y="17595"/>
                  </a:cubicBezTo>
                  <a:cubicBezTo>
                    <a:pt x="7746" y="17740"/>
                    <a:pt x="7863" y="17857"/>
                    <a:pt x="8008" y="17857"/>
                  </a:cubicBezTo>
                  <a:lnTo>
                    <a:pt x="13552" y="17857"/>
                  </a:lnTo>
                  <a:cubicBezTo>
                    <a:pt x="14015" y="17857"/>
                    <a:pt x="14392" y="17481"/>
                    <a:pt x="14392" y="17018"/>
                  </a:cubicBezTo>
                  <a:lnTo>
                    <a:pt x="14392" y="840"/>
                  </a:lnTo>
                  <a:cubicBezTo>
                    <a:pt x="14392" y="377"/>
                    <a:pt x="14015" y="0"/>
                    <a:pt x="13552" y="0"/>
                  </a:cubicBezTo>
                  <a:lnTo>
                    <a:pt x="4830" y="0"/>
                  </a:lnTo>
                  <a:cubicBezTo>
                    <a:pt x="4686" y="0"/>
                    <a:pt x="4569" y="117"/>
                    <a:pt x="4569" y="261"/>
                  </a:cubicBezTo>
                  <a:cubicBezTo>
                    <a:pt x="4569" y="406"/>
                    <a:pt x="4686" y="523"/>
                    <a:pt x="4830" y="523"/>
                  </a:cubicBezTo>
                  <a:lnTo>
                    <a:pt x="13552" y="523"/>
                  </a:lnTo>
                  <a:cubicBezTo>
                    <a:pt x="13725" y="523"/>
                    <a:pt x="13867" y="665"/>
                    <a:pt x="13867" y="840"/>
                  </a:cubicBezTo>
                  <a:lnTo>
                    <a:pt x="13867" y="12395"/>
                  </a:lnTo>
                  <a:cubicBezTo>
                    <a:pt x="13867" y="12570"/>
                    <a:pt x="13725" y="12711"/>
                    <a:pt x="13552" y="12711"/>
                  </a:cubicBezTo>
                  <a:lnTo>
                    <a:pt x="2835" y="12711"/>
                  </a:lnTo>
                  <a:lnTo>
                    <a:pt x="2835" y="523"/>
                  </a:lnTo>
                  <a:lnTo>
                    <a:pt x="3784" y="523"/>
                  </a:lnTo>
                  <a:cubicBezTo>
                    <a:pt x="3928" y="523"/>
                    <a:pt x="4046" y="406"/>
                    <a:pt x="4046" y="261"/>
                  </a:cubicBezTo>
                  <a:cubicBezTo>
                    <a:pt x="4046" y="117"/>
                    <a:pt x="3928" y="0"/>
                    <a:pt x="3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12"/>
            <p:cNvSpPr/>
            <p:nvPr/>
          </p:nvSpPr>
          <p:spPr>
            <a:xfrm>
              <a:off x="1819829" y="1592419"/>
              <a:ext cx="81456" cy="46112"/>
            </a:xfrm>
            <a:custGeom>
              <a:rect b="b" l="l" r="r" t="t"/>
              <a:pathLst>
                <a:path extrusionOk="0" h="2259" w="3991">
                  <a:moveTo>
                    <a:pt x="3171" y="525"/>
                  </a:moveTo>
                  <a:cubicBezTo>
                    <a:pt x="3335" y="525"/>
                    <a:pt x="3467" y="657"/>
                    <a:pt x="3467" y="821"/>
                  </a:cubicBezTo>
                  <a:lnTo>
                    <a:pt x="3467" y="1438"/>
                  </a:lnTo>
                  <a:cubicBezTo>
                    <a:pt x="3467" y="1601"/>
                    <a:pt x="3335" y="1734"/>
                    <a:pt x="3171" y="1734"/>
                  </a:cubicBezTo>
                  <a:lnTo>
                    <a:pt x="819" y="1734"/>
                  </a:lnTo>
                  <a:cubicBezTo>
                    <a:pt x="656" y="1734"/>
                    <a:pt x="523" y="1601"/>
                    <a:pt x="523" y="1438"/>
                  </a:cubicBezTo>
                  <a:lnTo>
                    <a:pt x="523" y="821"/>
                  </a:lnTo>
                  <a:cubicBezTo>
                    <a:pt x="523" y="657"/>
                    <a:pt x="656" y="525"/>
                    <a:pt x="819" y="525"/>
                  </a:cubicBezTo>
                  <a:close/>
                  <a:moveTo>
                    <a:pt x="819" y="0"/>
                  </a:moveTo>
                  <a:cubicBezTo>
                    <a:pt x="368" y="0"/>
                    <a:pt x="1" y="368"/>
                    <a:pt x="1" y="821"/>
                  </a:cubicBezTo>
                  <a:lnTo>
                    <a:pt x="1" y="1438"/>
                  </a:lnTo>
                  <a:cubicBezTo>
                    <a:pt x="1" y="1890"/>
                    <a:pt x="368" y="2258"/>
                    <a:pt x="819" y="2258"/>
                  </a:cubicBezTo>
                  <a:lnTo>
                    <a:pt x="3171" y="2258"/>
                  </a:lnTo>
                  <a:cubicBezTo>
                    <a:pt x="3623" y="2258"/>
                    <a:pt x="3990" y="1890"/>
                    <a:pt x="3990" y="1438"/>
                  </a:cubicBezTo>
                  <a:lnTo>
                    <a:pt x="3990" y="821"/>
                  </a:lnTo>
                  <a:cubicBezTo>
                    <a:pt x="3990" y="368"/>
                    <a:pt x="3623" y="0"/>
                    <a:pt x="31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12"/>
            <p:cNvSpPr/>
            <p:nvPr/>
          </p:nvSpPr>
          <p:spPr>
            <a:xfrm>
              <a:off x="1819829" y="1498093"/>
              <a:ext cx="81456" cy="81446"/>
            </a:xfrm>
            <a:custGeom>
              <a:rect b="b" l="l" r="r" t="t"/>
              <a:pathLst>
                <a:path extrusionOk="0" h="3990" w="3991">
                  <a:moveTo>
                    <a:pt x="2285" y="523"/>
                  </a:moveTo>
                  <a:cubicBezTo>
                    <a:pt x="2299" y="523"/>
                    <a:pt x="2311" y="535"/>
                    <a:pt x="2311" y="551"/>
                  </a:cubicBezTo>
                  <a:lnTo>
                    <a:pt x="2311" y="1273"/>
                  </a:lnTo>
                  <a:cubicBezTo>
                    <a:pt x="2311" y="1496"/>
                    <a:pt x="2494" y="1679"/>
                    <a:pt x="2717" y="1679"/>
                  </a:cubicBezTo>
                  <a:lnTo>
                    <a:pt x="3439" y="1679"/>
                  </a:lnTo>
                  <a:cubicBezTo>
                    <a:pt x="3455" y="1679"/>
                    <a:pt x="3467" y="1691"/>
                    <a:pt x="3467" y="1706"/>
                  </a:cubicBezTo>
                  <a:lnTo>
                    <a:pt x="3467" y="2284"/>
                  </a:lnTo>
                  <a:cubicBezTo>
                    <a:pt x="3467" y="2299"/>
                    <a:pt x="3455" y="2311"/>
                    <a:pt x="3439" y="2311"/>
                  </a:cubicBezTo>
                  <a:lnTo>
                    <a:pt x="2717" y="2311"/>
                  </a:lnTo>
                  <a:cubicBezTo>
                    <a:pt x="2494" y="2311"/>
                    <a:pt x="2311" y="2493"/>
                    <a:pt x="2311" y="2717"/>
                  </a:cubicBezTo>
                  <a:lnTo>
                    <a:pt x="2311" y="3439"/>
                  </a:lnTo>
                  <a:cubicBezTo>
                    <a:pt x="2311" y="3455"/>
                    <a:pt x="2299" y="3467"/>
                    <a:pt x="2285" y="3467"/>
                  </a:cubicBezTo>
                  <a:lnTo>
                    <a:pt x="1706" y="3467"/>
                  </a:lnTo>
                  <a:cubicBezTo>
                    <a:pt x="1691" y="3467"/>
                    <a:pt x="1680" y="3455"/>
                    <a:pt x="1680" y="3439"/>
                  </a:cubicBezTo>
                  <a:lnTo>
                    <a:pt x="1680" y="2717"/>
                  </a:lnTo>
                  <a:cubicBezTo>
                    <a:pt x="1680" y="2493"/>
                    <a:pt x="1498" y="2311"/>
                    <a:pt x="1273" y="2311"/>
                  </a:cubicBezTo>
                  <a:lnTo>
                    <a:pt x="551" y="2311"/>
                  </a:lnTo>
                  <a:cubicBezTo>
                    <a:pt x="535" y="2311"/>
                    <a:pt x="523" y="2299"/>
                    <a:pt x="523" y="2284"/>
                  </a:cubicBezTo>
                  <a:lnTo>
                    <a:pt x="523" y="1706"/>
                  </a:lnTo>
                  <a:cubicBezTo>
                    <a:pt x="523" y="1691"/>
                    <a:pt x="535" y="1679"/>
                    <a:pt x="551" y="1679"/>
                  </a:cubicBezTo>
                  <a:lnTo>
                    <a:pt x="1273" y="1679"/>
                  </a:lnTo>
                  <a:cubicBezTo>
                    <a:pt x="1498" y="1679"/>
                    <a:pt x="1680" y="1496"/>
                    <a:pt x="1680" y="1273"/>
                  </a:cubicBezTo>
                  <a:lnTo>
                    <a:pt x="1680" y="551"/>
                  </a:lnTo>
                  <a:cubicBezTo>
                    <a:pt x="1680" y="535"/>
                    <a:pt x="1691" y="523"/>
                    <a:pt x="1706" y="523"/>
                  </a:cubicBezTo>
                  <a:close/>
                  <a:moveTo>
                    <a:pt x="1706" y="0"/>
                  </a:moveTo>
                  <a:cubicBezTo>
                    <a:pt x="1403" y="0"/>
                    <a:pt x="1157" y="247"/>
                    <a:pt x="1157" y="551"/>
                  </a:cubicBezTo>
                  <a:lnTo>
                    <a:pt x="1157" y="1155"/>
                  </a:lnTo>
                  <a:lnTo>
                    <a:pt x="551" y="1155"/>
                  </a:lnTo>
                  <a:cubicBezTo>
                    <a:pt x="247" y="1155"/>
                    <a:pt x="1" y="1402"/>
                    <a:pt x="1" y="1706"/>
                  </a:cubicBezTo>
                  <a:lnTo>
                    <a:pt x="1" y="2284"/>
                  </a:lnTo>
                  <a:cubicBezTo>
                    <a:pt x="1" y="2587"/>
                    <a:pt x="247" y="2834"/>
                    <a:pt x="551" y="2834"/>
                  </a:cubicBezTo>
                  <a:lnTo>
                    <a:pt x="1157" y="2834"/>
                  </a:lnTo>
                  <a:lnTo>
                    <a:pt x="1157" y="3439"/>
                  </a:lnTo>
                  <a:cubicBezTo>
                    <a:pt x="1157" y="3743"/>
                    <a:pt x="1403" y="3990"/>
                    <a:pt x="1706" y="3990"/>
                  </a:cubicBezTo>
                  <a:lnTo>
                    <a:pt x="2285" y="3990"/>
                  </a:lnTo>
                  <a:cubicBezTo>
                    <a:pt x="2587" y="3990"/>
                    <a:pt x="2834" y="3743"/>
                    <a:pt x="2834" y="3439"/>
                  </a:cubicBezTo>
                  <a:lnTo>
                    <a:pt x="2834" y="2834"/>
                  </a:lnTo>
                  <a:lnTo>
                    <a:pt x="3439" y="2834"/>
                  </a:lnTo>
                  <a:cubicBezTo>
                    <a:pt x="3743" y="2834"/>
                    <a:pt x="3990" y="2587"/>
                    <a:pt x="3990" y="2284"/>
                  </a:cubicBezTo>
                  <a:lnTo>
                    <a:pt x="3990" y="1706"/>
                  </a:lnTo>
                  <a:cubicBezTo>
                    <a:pt x="3990" y="1402"/>
                    <a:pt x="3743" y="1155"/>
                    <a:pt x="3439" y="1155"/>
                  </a:cubicBezTo>
                  <a:lnTo>
                    <a:pt x="2834" y="1155"/>
                  </a:lnTo>
                  <a:lnTo>
                    <a:pt x="2834" y="551"/>
                  </a:lnTo>
                  <a:cubicBezTo>
                    <a:pt x="2834" y="247"/>
                    <a:pt x="2587" y="0"/>
                    <a:pt x="22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12"/>
            <p:cNvSpPr/>
            <p:nvPr/>
          </p:nvSpPr>
          <p:spPr>
            <a:xfrm>
              <a:off x="1760864" y="1710383"/>
              <a:ext cx="34289" cy="10696"/>
            </a:xfrm>
            <a:custGeom>
              <a:rect b="b" l="l" r="r" t="t"/>
              <a:pathLst>
                <a:path extrusionOk="0" h="524" w="1680">
                  <a:moveTo>
                    <a:pt x="262" y="0"/>
                  </a:moveTo>
                  <a:cubicBezTo>
                    <a:pt x="117" y="0"/>
                    <a:pt x="0" y="117"/>
                    <a:pt x="0" y="262"/>
                  </a:cubicBezTo>
                  <a:cubicBezTo>
                    <a:pt x="0" y="406"/>
                    <a:pt x="117" y="523"/>
                    <a:pt x="262" y="523"/>
                  </a:cubicBezTo>
                  <a:lnTo>
                    <a:pt x="1418" y="523"/>
                  </a:lnTo>
                  <a:cubicBezTo>
                    <a:pt x="1562" y="523"/>
                    <a:pt x="1679" y="406"/>
                    <a:pt x="1679" y="262"/>
                  </a:cubicBezTo>
                  <a:cubicBezTo>
                    <a:pt x="1679" y="117"/>
                    <a:pt x="1562" y="0"/>
                    <a:pt x="1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12"/>
            <p:cNvSpPr/>
            <p:nvPr/>
          </p:nvSpPr>
          <p:spPr>
            <a:xfrm>
              <a:off x="1760864" y="1686786"/>
              <a:ext cx="57883" cy="10696"/>
            </a:xfrm>
            <a:custGeom>
              <a:rect b="b" l="l" r="r" t="t"/>
              <a:pathLst>
                <a:path extrusionOk="0" h="524" w="2836">
                  <a:moveTo>
                    <a:pt x="262" y="0"/>
                  </a:moveTo>
                  <a:cubicBezTo>
                    <a:pt x="117" y="0"/>
                    <a:pt x="0" y="117"/>
                    <a:pt x="0" y="262"/>
                  </a:cubicBezTo>
                  <a:cubicBezTo>
                    <a:pt x="0" y="406"/>
                    <a:pt x="117" y="523"/>
                    <a:pt x="262" y="523"/>
                  </a:cubicBezTo>
                  <a:lnTo>
                    <a:pt x="2574" y="523"/>
                  </a:lnTo>
                  <a:cubicBezTo>
                    <a:pt x="2718" y="523"/>
                    <a:pt x="2835" y="406"/>
                    <a:pt x="2835" y="262"/>
                  </a:cubicBezTo>
                  <a:cubicBezTo>
                    <a:pt x="2835" y="117"/>
                    <a:pt x="2718" y="0"/>
                    <a:pt x="2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12"/>
            <p:cNvSpPr/>
            <p:nvPr/>
          </p:nvSpPr>
          <p:spPr>
            <a:xfrm>
              <a:off x="1831605" y="1686786"/>
              <a:ext cx="22512" cy="10696"/>
            </a:xfrm>
            <a:custGeom>
              <a:rect b="b" l="l" r="r" t="t"/>
              <a:pathLst>
                <a:path extrusionOk="0" h="524" w="1103">
                  <a:moveTo>
                    <a:pt x="262" y="0"/>
                  </a:moveTo>
                  <a:cubicBezTo>
                    <a:pt x="119" y="0"/>
                    <a:pt x="1" y="117"/>
                    <a:pt x="1" y="262"/>
                  </a:cubicBezTo>
                  <a:cubicBezTo>
                    <a:pt x="1" y="406"/>
                    <a:pt x="119" y="523"/>
                    <a:pt x="262" y="523"/>
                  </a:cubicBezTo>
                  <a:lnTo>
                    <a:pt x="841" y="523"/>
                  </a:lnTo>
                  <a:cubicBezTo>
                    <a:pt x="986" y="523"/>
                    <a:pt x="1103" y="406"/>
                    <a:pt x="1103" y="262"/>
                  </a:cubicBezTo>
                  <a:cubicBezTo>
                    <a:pt x="1103" y="117"/>
                    <a:pt x="986"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5" name="Google Shape;3835;p112"/>
          <p:cNvGrpSpPr/>
          <p:nvPr/>
        </p:nvGrpSpPr>
        <p:grpSpPr>
          <a:xfrm>
            <a:off x="6541315" y="3757267"/>
            <a:ext cx="340929" cy="364526"/>
            <a:chOff x="6541315" y="3757267"/>
            <a:chExt cx="340929" cy="364526"/>
          </a:xfrm>
        </p:grpSpPr>
        <p:sp>
          <p:nvSpPr>
            <p:cNvPr id="3836" name="Google Shape;3836;p112"/>
            <p:cNvSpPr/>
            <p:nvPr/>
          </p:nvSpPr>
          <p:spPr>
            <a:xfrm>
              <a:off x="6730046" y="3827792"/>
              <a:ext cx="152197" cy="294001"/>
            </a:xfrm>
            <a:custGeom>
              <a:rect b="b" l="l" r="r" t="t"/>
              <a:pathLst>
                <a:path extrusionOk="0" h="14403" w="7457">
                  <a:moveTo>
                    <a:pt x="4620" y="2295"/>
                  </a:moveTo>
                  <a:lnTo>
                    <a:pt x="4620" y="4959"/>
                  </a:lnTo>
                  <a:cubicBezTo>
                    <a:pt x="4519" y="4937"/>
                    <a:pt x="4415" y="4923"/>
                    <a:pt x="4304" y="4923"/>
                  </a:cubicBezTo>
                  <a:cubicBezTo>
                    <a:pt x="4198" y="4923"/>
                    <a:pt x="4092" y="4937"/>
                    <a:pt x="3989" y="4959"/>
                  </a:cubicBezTo>
                  <a:lnTo>
                    <a:pt x="3989" y="3152"/>
                  </a:lnTo>
                  <a:cubicBezTo>
                    <a:pt x="3989" y="2749"/>
                    <a:pt x="4255" y="2408"/>
                    <a:pt x="4620" y="2295"/>
                  </a:cubicBezTo>
                  <a:close/>
                  <a:moveTo>
                    <a:pt x="6039" y="523"/>
                  </a:moveTo>
                  <a:cubicBezTo>
                    <a:pt x="6274" y="523"/>
                    <a:pt x="6494" y="613"/>
                    <a:pt x="6663" y="776"/>
                  </a:cubicBezTo>
                  <a:cubicBezTo>
                    <a:pt x="6837" y="947"/>
                    <a:pt x="6932" y="1174"/>
                    <a:pt x="6932" y="1417"/>
                  </a:cubicBezTo>
                  <a:lnTo>
                    <a:pt x="6932" y="7934"/>
                  </a:lnTo>
                  <a:cubicBezTo>
                    <a:pt x="6932" y="8328"/>
                    <a:pt x="6780" y="8697"/>
                    <a:pt x="6501" y="8975"/>
                  </a:cubicBezTo>
                  <a:lnTo>
                    <a:pt x="5037" y="10439"/>
                  </a:lnTo>
                  <a:cubicBezTo>
                    <a:pt x="4769" y="10708"/>
                    <a:pt x="4620" y="11063"/>
                    <a:pt x="4620" y="11443"/>
                  </a:cubicBezTo>
                  <a:lnTo>
                    <a:pt x="4620" y="11857"/>
                  </a:lnTo>
                  <a:lnTo>
                    <a:pt x="1099" y="11857"/>
                  </a:lnTo>
                  <a:lnTo>
                    <a:pt x="1099" y="8652"/>
                  </a:lnTo>
                  <a:cubicBezTo>
                    <a:pt x="1099" y="8407"/>
                    <a:pt x="1196" y="8179"/>
                    <a:pt x="1374" y="8009"/>
                  </a:cubicBezTo>
                  <a:cubicBezTo>
                    <a:pt x="1374" y="8008"/>
                    <a:pt x="1375" y="8007"/>
                    <a:pt x="1375" y="8005"/>
                  </a:cubicBezTo>
                  <a:lnTo>
                    <a:pt x="3663" y="5721"/>
                  </a:lnTo>
                  <a:cubicBezTo>
                    <a:pt x="3663" y="5720"/>
                    <a:pt x="3663" y="5718"/>
                    <a:pt x="3665" y="5717"/>
                  </a:cubicBezTo>
                  <a:cubicBezTo>
                    <a:pt x="3833" y="5543"/>
                    <a:pt x="4062" y="5446"/>
                    <a:pt x="4304" y="5446"/>
                  </a:cubicBezTo>
                  <a:cubicBezTo>
                    <a:pt x="4798" y="5446"/>
                    <a:pt x="5200" y="5847"/>
                    <a:pt x="5200" y="6341"/>
                  </a:cubicBezTo>
                  <a:cubicBezTo>
                    <a:pt x="5200" y="6584"/>
                    <a:pt x="5103" y="6812"/>
                    <a:pt x="4928" y="6982"/>
                  </a:cubicBezTo>
                  <a:cubicBezTo>
                    <a:pt x="4928" y="6982"/>
                    <a:pt x="4926" y="6983"/>
                    <a:pt x="4926" y="6985"/>
                  </a:cubicBezTo>
                  <a:lnTo>
                    <a:pt x="3442" y="8467"/>
                  </a:lnTo>
                  <a:cubicBezTo>
                    <a:pt x="3340" y="8569"/>
                    <a:pt x="3340" y="8735"/>
                    <a:pt x="3442" y="8837"/>
                  </a:cubicBezTo>
                  <a:cubicBezTo>
                    <a:pt x="3495" y="8888"/>
                    <a:pt x="3561" y="8913"/>
                    <a:pt x="3628" y="8913"/>
                  </a:cubicBezTo>
                  <a:cubicBezTo>
                    <a:pt x="3694" y="8913"/>
                    <a:pt x="3763" y="8888"/>
                    <a:pt x="3813" y="8837"/>
                  </a:cubicBezTo>
                  <a:lnTo>
                    <a:pt x="5293" y="7355"/>
                  </a:lnTo>
                  <a:cubicBezTo>
                    <a:pt x="5569" y="7087"/>
                    <a:pt x="5722" y="6726"/>
                    <a:pt x="5722" y="6341"/>
                  </a:cubicBezTo>
                  <a:cubicBezTo>
                    <a:pt x="5722" y="5874"/>
                    <a:pt x="5495" y="5458"/>
                    <a:pt x="5145" y="5199"/>
                  </a:cubicBezTo>
                  <a:lnTo>
                    <a:pt x="5145" y="1442"/>
                  </a:lnTo>
                  <a:cubicBezTo>
                    <a:pt x="5145" y="948"/>
                    <a:pt x="5535" y="537"/>
                    <a:pt x="6014" y="524"/>
                  </a:cubicBezTo>
                  <a:cubicBezTo>
                    <a:pt x="6022" y="523"/>
                    <a:pt x="6031" y="523"/>
                    <a:pt x="6039" y="523"/>
                  </a:cubicBezTo>
                  <a:close/>
                  <a:moveTo>
                    <a:pt x="2012" y="13248"/>
                  </a:moveTo>
                  <a:cubicBezTo>
                    <a:pt x="2177" y="13248"/>
                    <a:pt x="2310" y="13381"/>
                    <a:pt x="2310" y="13544"/>
                  </a:cubicBezTo>
                  <a:lnTo>
                    <a:pt x="2310" y="13880"/>
                  </a:lnTo>
                  <a:lnTo>
                    <a:pt x="1679" y="13880"/>
                  </a:lnTo>
                  <a:lnTo>
                    <a:pt x="1679" y="13544"/>
                  </a:lnTo>
                  <a:cubicBezTo>
                    <a:pt x="1679" y="13381"/>
                    <a:pt x="1812" y="13248"/>
                    <a:pt x="1975" y="13248"/>
                  </a:cubicBezTo>
                  <a:close/>
                  <a:moveTo>
                    <a:pt x="4904" y="12381"/>
                  </a:moveTo>
                  <a:cubicBezTo>
                    <a:pt x="5065" y="12381"/>
                    <a:pt x="5200" y="12514"/>
                    <a:pt x="5200" y="12677"/>
                  </a:cubicBezTo>
                  <a:lnTo>
                    <a:pt x="5200" y="13862"/>
                  </a:lnTo>
                  <a:cubicBezTo>
                    <a:pt x="5200" y="13872"/>
                    <a:pt x="5191" y="13880"/>
                    <a:pt x="5183" y="13880"/>
                  </a:cubicBezTo>
                  <a:lnTo>
                    <a:pt x="2834" y="13880"/>
                  </a:lnTo>
                  <a:lnTo>
                    <a:pt x="2834" y="13544"/>
                  </a:lnTo>
                  <a:cubicBezTo>
                    <a:pt x="2834" y="13091"/>
                    <a:pt x="2466" y="12724"/>
                    <a:pt x="2012" y="12724"/>
                  </a:cubicBezTo>
                  <a:lnTo>
                    <a:pt x="1975" y="12724"/>
                  </a:lnTo>
                  <a:cubicBezTo>
                    <a:pt x="1521" y="12724"/>
                    <a:pt x="1155" y="13091"/>
                    <a:pt x="1155" y="13544"/>
                  </a:cubicBezTo>
                  <a:lnTo>
                    <a:pt x="1155" y="13880"/>
                  </a:lnTo>
                  <a:lnTo>
                    <a:pt x="539" y="13880"/>
                  </a:lnTo>
                  <a:cubicBezTo>
                    <a:pt x="531" y="13880"/>
                    <a:pt x="522" y="13872"/>
                    <a:pt x="522" y="13862"/>
                  </a:cubicBezTo>
                  <a:lnTo>
                    <a:pt x="522" y="12677"/>
                  </a:lnTo>
                  <a:cubicBezTo>
                    <a:pt x="522" y="12514"/>
                    <a:pt x="655" y="12381"/>
                    <a:pt x="818" y="12381"/>
                  </a:cubicBezTo>
                  <a:close/>
                  <a:moveTo>
                    <a:pt x="6040" y="0"/>
                  </a:moveTo>
                  <a:cubicBezTo>
                    <a:pt x="6026" y="0"/>
                    <a:pt x="6013" y="0"/>
                    <a:pt x="5999" y="1"/>
                  </a:cubicBezTo>
                  <a:cubicBezTo>
                    <a:pt x="5240" y="22"/>
                    <a:pt x="4620" y="668"/>
                    <a:pt x="4620" y="1442"/>
                  </a:cubicBezTo>
                  <a:lnTo>
                    <a:pt x="4620" y="1758"/>
                  </a:lnTo>
                  <a:cubicBezTo>
                    <a:pt x="3963" y="1881"/>
                    <a:pt x="3466" y="2459"/>
                    <a:pt x="3466" y="3152"/>
                  </a:cubicBezTo>
                  <a:lnTo>
                    <a:pt x="3466" y="5199"/>
                  </a:lnTo>
                  <a:cubicBezTo>
                    <a:pt x="3405" y="5245"/>
                    <a:pt x="3345" y="5295"/>
                    <a:pt x="3292" y="5352"/>
                  </a:cubicBezTo>
                  <a:lnTo>
                    <a:pt x="1009" y="7634"/>
                  </a:lnTo>
                  <a:cubicBezTo>
                    <a:pt x="730" y="7904"/>
                    <a:pt x="578" y="8265"/>
                    <a:pt x="578" y="8652"/>
                  </a:cubicBezTo>
                  <a:lnTo>
                    <a:pt x="578" y="11894"/>
                  </a:lnTo>
                  <a:cubicBezTo>
                    <a:pt x="243" y="11998"/>
                    <a:pt x="0" y="12309"/>
                    <a:pt x="0" y="12677"/>
                  </a:cubicBezTo>
                  <a:lnTo>
                    <a:pt x="0" y="13862"/>
                  </a:lnTo>
                  <a:cubicBezTo>
                    <a:pt x="0" y="14161"/>
                    <a:pt x="240" y="14403"/>
                    <a:pt x="539" y="14403"/>
                  </a:cubicBezTo>
                  <a:lnTo>
                    <a:pt x="5183" y="14403"/>
                  </a:lnTo>
                  <a:cubicBezTo>
                    <a:pt x="5479" y="14403"/>
                    <a:pt x="5722" y="14161"/>
                    <a:pt x="5722" y="13862"/>
                  </a:cubicBezTo>
                  <a:lnTo>
                    <a:pt x="5722" y="12677"/>
                  </a:lnTo>
                  <a:cubicBezTo>
                    <a:pt x="5722" y="12309"/>
                    <a:pt x="5479" y="11998"/>
                    <a:pt x="5145" y="11894"/>
                  </a:cubicBezTo>
                  <a:lnTo>
                    <a:pt x="5145" y="11443"/>
                  </a:lnTo>
                  <a:cubicBezTo>
                    <a:pt x="5145" y="11204"/>
                    <a:pt x="5237" y="10978"/>
                    <a:pt x="5406" y="10810"/>
                  </a:cubicBezTo>
                  <a:lnTo>
                    <a:pt x="6870" y="9344"/>
                  </a:lnTo>
                  <a:cubicBezTo>
                    <a:pt x="7248" y="8968"/>
                    <a:pt x="7457" y="8467"/>
                    <a:pt x="7457" y="7934"/>
                  </a:cubicBezTo>
                  <a:lnTo>
                    <a:pt x="7457" y="1417"/>
                  </a:lnTo>
                  <a:cubicBezTo>
                    <a:pt x="7457" y="1032"/>
                    <a:pt x="7304" y="671"/>
                    <a:pt x="7028" y="402"/>
                  </a:cubicBezTo>
                  <a:cubicBezTo>
                    <a:pt x="6760" y="141"/>
                    <a:pt x="6411" y="0"/>
                    <a:pt x="60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12"/>
            <p:cNvSpPr/>
            <p:nvPr/>
          </p:nvSpPr>
          <p:spPr>
            <a:xfrm>
              <a:off x="6541315" y="3827792"/>
              <a:ext cx="152197" cy="294001"/>
            </a:xfrm>
            <a:custGeom>
              <a:rect b="b" l="l" r="r" t="t"/>
              <a:pathLst>
                <a:path extrusionOk="0" h="14403" w="7457">
                  <a:moveTo>
                    <a:pt x="2837" y="2295"/>
                  </a:moveTo>
                  <a:cubicBezTo>
                    <a:pt x="3202" y="2408"/>
                    <a:pt x="3468" y="2749"/>
                    <a:pt x="3468" y="3152"/>
                  </a:cubicBezTo>
                  <a:lnTo>
                    <a:pt x="3468" y="4959"/>
                  </a:lnTo>
                  <a:cubicBezTo>
                    <a:pt x="3365" y="4937"/>
                    <a:pt x="3259" y="4923"/>
                    <a:pt x="3152" y="4923"/>
                  </a:cubicBezTo>
                  <a:cubicBezTo>
                    <a:pt x="3042" y="4923"/>
                    <a:pt x="2937" y="4937"/>
                    <a:pt x="2837" y="4959"/>
                  </a:cubicBezTo>
                  <a:lnTo>
                    <a:pt x="2837" y="2295"/>
                  </a:lnTo>
                  <a:close/>
                  <a:moveTo>
                    <a:pt x="1418" y="523"/>
                  </a:moveTo>
                  <a:cubicBezTo>
                    <a:pt x="1426" y="523"/>
                    <a:pt x="1435" y="523"/>
                    <a:pt x="1443" y="524"/>
                  </a:cubicBezTo>
                  <a:cubicBezTo>
                    <a:pt x="1922" y="537"/>
                    <a:pt x="2312" y="948"/>
                    <a:pt x="2312" y="1442"/>
                  </a:cubicBezTo>
                  <a:lnTo>
                    <a:pt x="2312" y="5199"/>
                  </a:lnTo>
                  <a:cubicBezTo>
                    <a:pt x="1962" y="5458"/>
                    <a:pt x="1735" y="5874"/>
                    <a:pt x="1735" y="6341"/>
                  </a:cubicBezTo>
                  <a:cubicBezTo>
                    <a:pt x="1735" y="6726"/>
                    <a:pt x="1888" y="7087"/>
                    <a:pt x="2161" y="7355"/>
                  </a:cubicBezTo>
                  <a:lnTo>
                    <a:pt x="3644" y="8837"/>
                  </a:lnTo>
                  <a:cubicBezTo>
                    <a:pt x="3694" y="8888"/>
                    <a:pt x="3760" y="8913"/>
                    <a:pt x="3829" y="8913"/>
                  </a:cubicBezTo>
                  <a:cubicBezTo>
                    <a:pt x="3896" y="8913"/>
                    <a:pt x="3962" y="8888"/>
                    <a:pt x="4013" y="8837"/>
                  </a:cubicBezTo>
                  <a:cubicBezTo>
                    <a:pt x="4117" y="8735"/>
                    <a:pt x="4117" y="8569"/>
                    <a:pt x="4013" y="8467"/>
                  </a:cubicBezTo>
                  <a:lnTo>
                    <a:pt x="2531" y="6985"/>
                  </a:lnTo>
                  <a:cubicBezTo>
                    <a:pt x="2531" y="6983"/>
                    <a:pt x="2529" y="6983"/>
                    <a:pt x="2529" y="6982"/>
                  </a:cubicBezTo>
                  <a:cubicBezTo>
                    <a:pt x="2353" y="6812"/>
                    <a:pt x="2257" y="6584"/>
                    <a:pt x="2257" y="6341"/>
                  </a:cubicBezTo>
                  <a:cubicBezTo>
                    <a:pt x="2257" y="5847"/>
                    <a:pt x="2659" y="5446"/>
                    <a:pt x="3152" y="5446"/>
                  </a:cubicBezTo>
                  <a:cubicBezTo>
                    <a:pt x="3395" y="5446"/>
                    <a:pt x="3621" y="5543"/>
                    <a:pt x="3792" y="5718"/>
                  </a:cubicBezTo>
                  <a:cubicBezTo>
                    <a:pt x="3794" y="5718"/>
                    <a:pt x="3794" y="5720"/>
                    <a:pt x="3794" y="5721"/>
                  </a:cubicBezTo>
                  <a:lnTo>
                    <a:pt x="6079" y="8005"/>
                  </a:lnTo>
                  <a:cubicBezTo>
                    <a:pt x="6082" y="8007"/>
                    <a:pt x="6082" y="8008"/>
                    <a:pt x="6083" y="8009"/>
                  </a:cubicBezTo>
                  <a:cubicBezTo>
                    <a:pt x="6261" y="8179"/>
                    <a:pt x="6358" y="8407"/>
                    <a:pt x="6358" y="8652"/>
                  </a:cubicBezTo>
                  <a:lnTo>
                    <a:pt x="6358" y="11857"/>
                  </a:lnTo>
                  <a:lnTo>
                    <a:pt x="2837" y="11857"/>
                  </a:lnTo>
                  <a:lnTo>
                    <a:pt x="2837" y="11443"/>
                  </a:lnTo>
                  <a:cubicBezTo>
                    <a:pt x="2837" y="11063"/>
                    <a:pt x="2688" y="10708"/>
                    <a:pt x="2420" y="10439"/>
                  </a:cubicBezTo>
                  <a:lnTo>
                    <a:pt x="956" y="8975"/>
                  </a:lnTo>
                  <a:cubicBezTo>
                    <a:pt x="677" y="8697"/>
                    <a:pt x="525" y="8328"/>
                    <a:pt x="525" y="7934"/>
                  </a:cubicBezTo>
                  <a:lnTo>
                    <a:pt x="525" y="1417"/>
                  </a:lnTo>
                  <a:cubicBezTo>
                    <a:pt x="525" y="1174"/>
                    <a:pt x="620" y="947"/>
                    <a:pt x="794" y="776"/>
                  </a:cubicBezTo>
                  <a:cubicBezTo>
                    <a:pt x="963" y="613"/>
                    <a:pt x="1183" y="523"/>
                    <a:pt x="1418" y="523"/>
                  </a:cubicBezTo>
                  <a:close/>
                  <a:moveTo>
                    <a:pt x="5482" y="13248"/>
                  </a:moveTo>
                  <a:cubicBezTo>
                    <a:pt x="5645" y="13248"/>
                    <a:pt x="5778" y="13381"/>
                    <a:pt x="5778" y="13544"/>
                  </a:cubicBezTo>
                  <a:lnTo>
                    <a:pt x="5778" y="13880"/>
                  </a:lnTo>
                  <a:lnTo>
                    <a:pt x="5146" y="13880"/>
                  </a:lnTo>
                  <a:lnTo>
                    <a:pt x="5146" y="13544"/>
                  </a:lnTo>
                  <a:cubicBezTo>
                    <a:pt x="5146" y="13381"/>
                    <a:pt x="5280" y="13248"/>
                    <a:pt x="5442" y="13248"/>
                  </a:cubicBezTo>
                  <a:close/>
                  <a:moveTo>
                    <a:pt x="1417" y="0"/>
                  </a:moveTo>
                  <a:cubicBezTo>
                    <a:pt x="1046" y="0"/>
                    <a:pt x="697" y="141"/>
                    <a:pt x="429" y="402"/>
                  </a:cubicBezTo>
                  <a:cubicBezTo>
                    <a:pt x="153" y="671"/>
                    <a:pt x="0" y="1032"/>
                    <a:pt x="0" y="1417"/>
                  </a:cubicBezTo>
                  <a:lnTo>
                    <a:pt x="0" y="7934"/>
                  </a:lnTo>
                  <a:cubicBezTo>
                    <a:pt x="0" y="8467"/>
                    <a:pt x="209" y="8968"/>
                    <a:pt x="584" y="9344"/>
                  </a:cubicBezTo>
                  <a:lnTo>
                    <a:pt x="2051" y="10810"/>
                  </a:lnTo>
                  <a:cubicBezTo>
                    <a:pt x="2219" y="10978"/>
                    <a:pt x="2312" y="11204"/>
                    <a:pt x="2312" y="11443"/>
                  </a:cubicBezTo>
                  <a:lnTo>
                    <a:pt x="2312" y="11894"/>
                  </a:lnTo>
                  <a:cubicBezTo>
                    <a:pt x="1978" y="11998"/>
                    <a:pt x="1735" y="12309"/>
                    <a:pt x="1735" y="12677"/>
                  </a:cubicBezTo>
                  <a:lnTo>
                    <a:pt x="1735" y="13862"/>
                  </a:lnTo>
                  <a:cubicBezTo>
                    <a:pt x="1735" y="14161"/>
                    <a:pt x="1975" y="14403"/>
                    <a:pt x="2274" y="14403"/>
                  </a:cubicBezTo>
                  <a:lnTo>
                    <a:pt x="2632" y="14403"/>
                  </a:lnTo>
                  <a:cubicBezTo>
                    <a:pt x="2777" y="14403"/>
                    <a:pt x="2894" y="14286"/>
                    <a:pt x="2894" y="14141"/>
                  </a:cubicBezTo>
                  <a:cubicBezTo>
                    <a:pt x="2894" y="13996"/>
                    <a:pt x="2777" y="13880"/>
                    <a:pt x="2632" y="13880"/>
                  </a:cubicBezTo>
                  <a:lnTo>
                    <a:pt x="2274" y="13880"/>
                  </a:lnTo>
                  <a:cubicBezTo>
                    <a:pt x="2266" y="13880"/>
                    <a:pt x="2257" y="13872"/>
                    <a:pt x="2257" y="13862"/>
                  </a:cubicBezTo>
                  <a:lnTo>
                    <a:pt x="2257" y="12677"/>
                  </a:lnTo>
                  <a:cubicBezTo>
                    <a:pt x="2257" y="12514"/>
                    <a:pt x="2389" y="12381"/>
                    <a:pt x="2553" y="12381"/>
                  </a:cubicBezTo>
                  <a:lnTo>
                    <a:pt x="6639" y="12381"/>
                  </a:lnTo>
                  <a:cubicBezTo>
                    <a:pt x="6802" y="12381"/>
                    <a:pt x="6935" y="12514"/>
                    <a:pt x="6935" y="12677"/>
                  </a:cubicBezTo>
                  <a:lnTo>
                    <a:pt x="6935" y="13862"/>
                  </a:lnTo>
                  <a:cubicBezTo>
                    <a:pt x="6935" y="13872"/>
                    <a:pt x="6926" y="13880"/>
                    <a:pt x="6918" y="13880"/>
                  </a:cubicBezTo>
                  <a:lnTo>
                    <a:pt x="6302" y="13880"/>
                  </a:lnTo>
                  <a:lnTo>
                    <a:pt x="6302" y="13544"/>
                  </a:lnTo>
                  <a:cubicBezTo>
                    <a:pt x="6302" y="13091"/>
                    <a:pt x="5936" y="12724"/>
                    <a:pt x="5482" y="12724"/>
                  </a:cubicBezTo>
                  <a:lnTo>
                    <a:pt x="5442" y="12724"/>
                  </a:lnTo>
                  <a:cubicBezTo>
                    <a:pt x="4991" y="12724"/>
                    <a:pt x="4623" y="13091"/>
                    <a:pt x="4623" y="13544"/>
                  </a:cubicBezTo>
                  <a:lnTo>
                    <a:pt x="4623" y="13880"/>
                  </a:lnTo>
                  <a:lnTo>
                    <a:pt x="3674" y="13880"/>
                  </a:lnTo>
                  <a:cubicBezTo>
                    <a:pt x="3531" y="13880"/>
                    <a:pt x="3414" y="13996"/>
                    <a:pt x="3414" y="14141"/>
                  </a:cubicBezTo>
                  <a:cubicBezTo>
                    <a:pt x="3414" y="14286"/>
                    <a:pt x="3531" y="14403"/>
                    <a:pt x="3674" y="14403"/>
                  </a:cubicBezTo>
                  <a:lnTo>
                    <a:pt x="6918" y="14403"/>
                  </a:lnTo>
                  <a:cubicBezTo>
                    <a:pt x="7216" y="14403"/>
                    <a:pt x="7457" y="14161"/>
                    <a:pt x="7457" y="13862"/>
                  </a:cubicBezTo>
                  <a:lnTo>
                    <a:pt x="7457" y="12677"/>
                  </a:lnTo>
                  <a:cubicBezTo>
                    <a:pt x="7457" y="12309"/>
                    <a:pt x="7214" y="11998"/>
                    <a:pt x="6879" y="11894"/>
                  </a:cubicBezTo>
                  <a:lnTo>
                    <a:pt x="6879" y="8652"/>
                  </a:lnTo>
                  <a:cubicBezTo>
                    <a:pt x="6879" y="8265"/>
                    <a:pt x="6727" y="7904"/>
                    <a:pt x="6448" y="7634"/>
                  </a:cubicBezTo>
                  <a:lnTo>
                    <a:pt x="4165" y="5352"/>
                  </a:lnTo>
                  <a:cubicBezTo>
                    <a:pt x="4111" y="5295"/>
                    <a:pt x="4052" y="5245"/>
                    <a:pt x="3991" y="5199"/>
                  </a:cubicBezTo>
                  <a:lnTo>
                    <a:pt x="3991" y="3152"/>
                  </a:lnTo>
                  <a:cubicBezTo>
                    <a:pt x="3991" y="2459"/>
                    <a:pt x="3494" y="1881"/>
                    <a:pt x="2837" y="1758"/>
                  </a:cubicBezTo>
                  <a:lnTo>
                    <a:pt x="2837" y="1442"/>
                  </a:lnTo>
                  <a:cubicBezTo>
                    <a:pt x="2837" y="668"/>
                    <a:pt x="2217" y="22"/>
                    <a:pt x="1458" y="1"/>
                  </a:cubicBezTo>
                  <a:cubicBezTo>
                    <a:pt x="1444" y="0"/>
                    <a:pt x="1431" y="0"/>
                    <a:pt x="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12"/>
            <p:cNvSpPr/>
            <p:nvPr/>
          </p:nvSpPr>
          <p:spPr>
            <a:xfrm>
              <a:off x="6623873" y="3757267"/>
              <a:ext cx="175812" cy="175833"/>
            </a:xfrm>
            <a:custGeom>
              <a:rect b="b" l="l" r="r" t="t"/>
              <a:pathLst>
                <a:path extrusionOk="0" h="8614" w="8614">
                  <a:moveTo>
                    <a:pt x="3441" y="1"/>
                  </a:moveTo>
                  <a:cubicBezTo>
                    <a:pt x="2976" y="1"/>
                    <a:pt x="2601" y="377"/>
                    <a:pt x="2601" y="840"/>
                  </a:cubicBezTo>
                  <a:lnTo>
                    <a:pt x="2601" y="2601"/>
                  </a:lnTo>
                  <a:lnTo>
                    <a:pt x="840" y="2601"/>
                  </a:lnTo>
                  <a:cubicBezTo>
                    <a:pt x="378" y="2601"/>
                    <a:pt x="1" y="2977"/>
                    <a:pt x="1" y="3440"/>
                  </a:cubicBezTo>
                  <a:lnTo>
                    <a:pt x="1" y="3784"/>
                  </a:lnTo>
                  <a:cubicBezTo>
                    <a:pt x="1" y="3928"/>
                    <a:pt x="119" y="4045"/>
                    <a:pt x="262" y="4045"/>
                  </a:cubicBezTo>
                  <a:cubicBezTo>
                    <a:pt x="406" y="4045"/>
                    <a:pt x="524" y="3928"/>
                    <a:pt x="524" y="3784"/>
                  </a:cubicBezTo>
                  <a:lnTo>
                    <a:pt x="524" y="3440"/>
                  </a:lnTo>
                  <a:cubicBezTo>
                    <a:pt x="524" y="3266"/>
                    <a:pt x="664" y="3124"/>
                    <a:pt x="840" y="3124"/>
                  </a:cubicBezTo>
                  <a:lnTo>
                    <a:pt x="2718" y="3124"/>
                  </a:lnTo>
                  <a:cubicBezTo>
                    <a:pt x="2941" y="3124"/>
                    <a:pt x="3125" y="2942"/>
                    <a:pt x="3125" y="2718"/>
                  </a:cubicBezTo>
                  <a:lnTo>
                    <a:pt x="3125" y="840"/>
                  </a:lnTo>
                  <a:cubicBezTo>
                    <a:pt x="3125" y="666"/>
                    <a:pt x="3266" y="524"/>
                    <a:pt x="3441" y="524"/>
                  </a:cubicBezTo>
                  <a:lnTo>
                    <a:pt x="5173" y="524"/>
                  </a:lnTo>
                  <a:cubicBezTo>
                    <a:pt x="5348" y="524"/>
                    <a:pt x="5489" y="666"/>
                    <a:pt x="5489" y="840"/>
                  </a:cubicBezTo>
                  <a:lnTo>
                    <a:pt x="5489" y="2718"/>
                  </a:lnTo>
                  <a:cubicBezTo>
                    <a:pt x="5489" y="2942"/>
                    <a:pt x="5673" y="3124"/>
                    <a:pt x="5896" y="3124"/>
                  </a:cubicBezTo>
                  <a:lnTo>
                    <a:pt x="7774" y="3124"/>
                  </a:lnTo>
                  <a:cubicBezTo>
                    <a:pt x="7950" y="3124"/>
                    <a:pt x="8090" y="3266"/>
                    <a:pt x="8090" y="3440"/>
                  </a:cubicBezTo>
                  <a:lnTo>
                    <a:pt x="8090" y="5173"/>
                  </a:lnTo>
                  <a:cubicBezTo>
                    <a:pt x="8090" y="5348"/>
                    <a:pt x="7950" y="5489"/>
                    <a:pt x="7774" y="5489"/>
                  </a:cubicBezTo>
                  <a:lnTo>
                    <a:pt x="5896" y="5489"/>
                  </a:lnTo>
                  <a:cubicBezTo>
                    <a:pt x="5673" y="5489"/>
                    <a:pt x="5489" y="5672"/>
                    <a:pt x="5489" y="5895"/>
                  </a:cubicBezTo>
                  <a:lnTo>
                    <a:pt x="5489" y="7773"/>
                  </a:lnTo>
                  <a:cubicBezTo>
                    <a:pt x="5489" y="7948"/>
                    <a:pt x="5348" y="8089"/>
                    <a:pt x="5173" y="8089"/>
                  </a:cubicBezTo>
                  <a:lnTo>
                    <a:pt x="3441" y="8089"/>
                  </a:lnTo>
                  <a:cubicBezTo>
                    <a:pt x="3266" y="8089"/>
                    <a:pt x="3125" y="7948"/>
                    <a:pt x="3125" y="7773"/>
                  </a:cubicBezTo>
                  <a:lnTo>
                    <a:pt x="3125" y="5895"/>
                  </a:lnTo>
                  <a:cubicBezTo>
                    <a:pt x="3125" y="5672"/>
                    <a:pt x="2941" y="5489"/>
                    <a:pt x="2718" y="5489"/>
                  </a:cubicBezTo>
                  <a:lnTo>
                    <a:pt x="840" y="5489"/>
                  </a:lnTo>
                  <a:cubicBezTo>
                    <a:pt x="664" y="5489"/>
                    <a:pt x="524" y="5348"/>
                    <a:pt x="524" y="5173"/>
                  </a:cubicBezTo>
                  <a:lnTo>
                    <a:pt x="524" y="4829"/>
                  </a:lnTo>
                  <a:cubicBezTo>
                    <a:pt x="524" y="4685"/>
                    <a:pt x="406" y="4568"/>
                    <a:pt x="262" y="4568"/>
                  </a:cubicBezTo>
                  <a:cubicBezTo>
                    <a:pt x="119" y="4568"/>
                    <a:pt x="1" y="4685"/>
                    <a:pt x="1" y="4829"/>
                  </a:cubicBezTo>
                  <a:lnTo>
                    <a:pt x="1" y="5173"/>
                  </a:lnTo>
                  <a:cubicBezTo>
                    <a:pt x="1" y="5636"/>
                    <a:pt x="378" y="6013"/>
                    <a:pt x="840" y="6013"/>
                  </a:cubicBezTo>
                  <a:lnTo>
                    <a:pt x="2601" y="6013"/>
                  </a:lnTo>
                  <a:lnTo>
                    <a:pt x="2601" y="7773"/>
                  </a:lnTo>
                  <a:cubicBezTo>
                    <a:pt x="2601" y="8236"/>
                    <a:pt x="2976" y="8613"/>
                    <a:pt x="3441" y="8613"/>
                  </a:cubicBezTo>
                  <a:lnTo>
                    <a:pt x="5173" y="8613"/>
                  </a:lnTo>
                  <a:cubicBezTo>
                    <a:pt x="5635" y="8613"/>
                    <a:pt x="6013" y="8236"/>
                    <a:pt x="6013" y="7773"/>
                  </a:cubicBezTo>
                  <a:lnTo>
                    <a:pt x="6013" y="6013"/>
                  </a:lnTo>
                  <a:lnTo>
                    <a:pt x="7774" y="6013"/>
                  </a:lnTo>
                  <a:cubicBezTo>
                    <a:pt x="8236" y="6013"/>
                    <a:pt x="8613" y="5636"/>
                    <a:pt x="8613" y="5173"/>
                  </a:cubicBezTo>
                  <a:lnTo>
                    <a:pt x="8613" y="3440"/>
                  </a:lnTo>
                  <a:cubicBezTo>
                    <a:pt x="8613" y="2977"/>
                    <a:pt x="8236" y="2601"/>
                    <a:pt x="7774" y="2601"/>
                  </a:cubicBezTo>
                  <a:lnTo>
                    <a:pt x="6013" y="2601"/>
                  </a:lnTo>
                  <a:lnTo>
                    <a:pt x="6013" y="840"/>
                  </a:lnTo>
                  <a:cubicBezTo>
                    <a:pt x="6013" y="377"/>
                    <a:pt x="5635" y="1"/>
                    <a:pt x="51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9" name="Google Shape;3839;p112"/>
          <p:cNvSpPr/>
          <p:nvPr/>
        </p:nvSpPr>
        <p:spPr>
          <a:xfrm>
            <a:off x="7156493" y="3757267"/>
            <a:ext cx="295088" cy="364526"/>
          </a:xfrm>
          <a:custGeom>
            <a:rect b="b" l="l" r="r" t="t"/>
            <a:pathLst>
              <a:path extrusionOk="0" h="17858" w="14458">
                <a:moveTo>
                  <a:pt x="7228" y="3413"/>
                </a:moveTo>
                <a:cubicBezTo>
                  <a:pt x="8413" y="3413"/>
                  <a:pt x="9468" y="3534"/>
                  <a:pt x="10231" y="3656"/>
                </a:cubicBezTo>
                <a:cubicBezTo>
                  <a:pt x="9531" y="4886"/>
                  <a:pt x="8542" y="6346"/>
                  <a:pt x="7232" y="7698"/>
                </a:cubicBezTo>
                <a:cubicBezTo>
                  <a:pt x="6508" y="6956"/>
                  <a:pt x="5903" y="6202"/>
                  <a:pt x="5407" y="5508"/>
                </a:cubicBezTo>
                <a:cubicBezTo>
                  <a:pt x="4948" y="4865"/>
                  <a:pt x="4553" y="4236"/>
                  <a:pt x="4224" y="3656"/>
                </a:cubicBezTo>
                <a:cubicBezTo>
                  <a:pt x="4987" y="3534"/>
                  <a:pt x="6043" y="3413"/>
                  <a:pt x="7228" y="3413"/>
                </a:cubicBezTo>
                <a:close/>
                <a:moveTo>
                  <a:pt x="11747" y="1807"/>
                </a:moveTo>
                <a:lnTo>
                  <a:pt x="12141" y="4160"/>
                </a:lnTo>
                <a:cubicBezTo>
                  <a:pt x="12156" y="4263"/>
                  <a:pt x="12156" y="4368"/>
                  <a:pt x="12136" y="4471"/>
                </a:cubicBezTo>
                <a:cubicBezTo>
                  <a:pt x="12088" y="4731"/>
                  <a:pt x="11624" y="7038"/>
                  <a:pt x="9849" y="9877"/>
                </a:cubicBezTo>
                <a:cubicBezTo>
                  <a:pt x="9010" y="9323"/>
                  <a:pt x="8263" y="8704"/>
                  <a:pt x="7602" y="8067"/>
                </a:cubicBezTo>
                <a:cubicBezTo>
                  <a:pt x="9216" y="6403"/>
                  <a:pt x="10336" y="4596"/>
                  <a:pt x="11000" y="3352"/>
                </a:cubicBezTo>
                <a:cubicBezTo>
                  <a:pt x="11325" y="2744"/>
                  <a:pt x="11571" y="2216"/>
                  <a:pt x="11747" y="1807"/>
                </a:cubicBezTo>
                <a:close/>
                <a:moveTo>
                  <a:pt x="4451" y="10602"/>
                </a:moveTo>
                <a:cubicBezTo>
                  <a:pt x="5095" y="11576"/>
                  <a:pt x="5887" y="12594"/>
                  <a:pt x="6859" y="13593"/>
                </a:cubicBezTo>
                <a:cubicBezTo>
                  <a:pt x="5340" y="15078"/>
                  <a:pt x="3574" y="16335"/>
                  <a:pt x="1603" y="17332"/>
                </a:cubicBezTo>
                <a:cubicBezTo>
                  <a:pt x="1599" y="17333"/>
                  <a:pt x="1595" y="17335"/>
                  <a:pt x="1590" y="17335"/>
                </a:cubicBezTo>
                <a:cubicBezTo>
                  <a:pt x="1586" y="17335"/>
                  <a:pt x="1580" y="17334"/>
                  <a:pt x="1574" y="17328"/>
                </a:cubicBezTo>
                <a:cubicBezTo>
                  <a:pt x="1560" y="17316"/>
                  <a:pt x="1563" y="17305"/>
                  <a:pt x="1564" y="17299"/>
                </a:cubicBezTo>
                <a:lnTo>
                  <a:pt x="2414" y="14538"/>
                </a:lnTo>
                <a:cubicBezTo>
                  <a:pt x="2512" y="14222"/>
                  <a:pt x="2414" y="13877"/>
                  <a:pt x="2167" y="13659"/>
                </a:cubicBezTo>
                <a:lnTo>
                  <a:pt x="565" y="12259"/>
                </a:lnTo>
                <a:cubicBezTo>
                  <a:pt x="562" y="12257"/>
                  <a:pt x="554" y="12249"/>
                  <a:pt x="556" y="12231"/>
                </a:cubicBezTo>
                <a:cubicBezTo>
                  <a:pt x="561" y="12217"/>
                  <a:pt x="572" y="12214"/>
                  <a:pt x="576" y="12213"/>
                </a:cubicBezTo>
                <a:cubicBezTo>
                  <a:pt x="1929" y="11884"/>
                  <a:pt x="3233" y="11341"/>
                  <a:pt x="4451" y="10602"/>
                </a:cubicBezTo>
                <a:close/>
                <a:moveTo>
                  <a:pt x="7228" y="1"/>
                </a:moveTo>
                <a:cubicBezTo>
                  <a:pt x="6564" y="1"/>
                  <a:pt x="5878" y="37"/>
                  <a:pt x="5194" y="110"/>
                </a:cubicBezTo>
                <a:cubicBezTo>
                  <a:pt x="5051" y="126"/>
                  <a:pt x="4948" y="254"/>
                  <a:pt x="4962" y="398"/>
                </a:cubicBezTo>
                <a:cubicBezTo>
                  <a:pt x="4977" y="531"/>
                  <a:pt x="5090" y="632"/>
                  <a:pt x="5221" y="632"/>
                </a:cubicBezTo>
                <a:cubicBezTo>
                  <a:pt x="5231" y="632"/>
                  <a:pt x="5241" y="631"/>
                  <a:pt x="5250" y="630"/>
                </a:cubicBezTo>
                <a:cubicBezTo>
                  <a:pt x="5916" y="560"/>
                  <a:pt x="6581" y="524"/>
                  <a:pt x="7228" y="524"/>
                </a:cubicBezTo>
                <a:cubicBezTo>
                  <a:pt x="9229" y="524"/>
                  <a:pt x="10875" y="869"/>
                  <a:pt x="11506" y="1020"/>
                </a:cubicBezTo>
                <a:cubicBezTo>
                  <a:pt x="11353" y="1408"/>
                  <a:pt x="11026" y="2192"/>
                  <a:pt x="10502" y="3170"/>
                </a:cubicBezTo>
                <a:cubicBezTo>
                  <a:pt x="9707" y="3035"/>
                  <a:pt x="8546" y="2889"/>
                  <a:pt x="7228" y="2889"/>
                </a:cubicBezTo>
                <a:cubicBezTo>
                  <a:pt x="5910" y="2889"/>
                  <a:pt x="4749" y="3035"/>
                  <a:pt x="3956" y="3170"/>
                </a:cubicBezTo>
                <a:cubicBezTo>
                  <a:pt x="3429" y="2193"/>
                  <a:pt x="3103" y="1408"/>
                  <a:pt x="2951" y="1020"/>
                </a:cubicBezTo>
                <a:cubicBezTo>
                  <a:pt x="3213" y="957"/>
                  <a:pt x="3648" y="860"/>
                  <a:pt x="4212" y="769"/>
                </a:cubicBezTo>
                <a:cubicBezTo>
                  <a:pt x="4357" y="745"/>
                  <a:pt x="4451" y="611"/>
                  <a:pt x="4430" y="469"/>
                </a:cubicBezTo>
                <a:cubicBezTo>
                  <a:pt x="4410" y="341"/>
                  <a:pt x="4299" y="249"/>
                  <a:pt x="4172" y="249"/>
                </a:cubicBezTo>
                <a:cubicBezTo>
                  <a:pt x="4158" y="249"/>
                  <a:pt x="4143" y="251"/>
                  <a:pt x="4129" y="253"/>
                </a:cubicBezTo>
                <a:cubicBezTo>
                  <a:pt x="3156" y="410"/>
                  <a:pt x="2559" y="581"/>
                  <a:pt x="2533" y="589"/>
                </a:cubicBezTo>
                <a:lnTo>
                  <a:pt x="2532" y="589"/>
                </a:lnTo>
                <a:cubicBezTo>
                  <a:pt x="2439" y="617"/>
                  <a:pt x="2366" y="696"/>
                  <a:pt x="2348" y="797"/>
                </a:cubicBezTo>
                <a:lnTo>
                  <a:pt x="1802" y="4074"/>
                </a:lnTo>
                <a:cubicBezTo>
                  <a:pt x="1775" y="4237"/>
                  <a:pt x="1775" y="4403"/>
                  <a:pt x="1806" y="4567"/>
                </a:cubicBezTo>
                <a:cubicBezTo>
                  <a:pt x="1908" y="5109"/>
                  <a:pt x="2182" y="6092"/>
                  <a:pt x="2649" y="7220"/>
                </a:cubicBezTo>
                <a:cubicBezTo>
                  <a:pt x="2691" y="7320"/>
                  <a:pt x="2789" y="7381"/>
                  <a:pt x="2891" y="7381"/>
                </a:cubicBezTo>
                <a:cubicBezTo>
                  <a:pt x="2925" y="7381"/>
                  <a:pt x="2959" y="7374"/>
                  <a:pt x="2991" y="7360"/>
                </a:cubicBezTo>
                <a:cubicBezTo>
                  <a:pt x="3124" y="7306"/>
                  <a:pt x="3189" y="7153"/>
                  <a:pt x="3133" y="7019"/>
                </a:cubicBezTo>
                <a:cubicBezTo>
                  <a:pt x="2549" y="5611"/>
                  <a:pt x="2354" y="4649"/>
                  <a:pt x="2321" y="4471"/>
                </a:cubicBezTo>
                <a:cubicBezTo>
                  <a:pt x="2301" y="4368"/>
                  <a:pt x="2301" y="4263"/>
                  <a:pt x="2317" y="4160"/>
                </a:cubicBezTo>
                <a:lnTo>
                  <a:pt x="2709" y="1810"/>
                </a:lnTo>
                <a:cubicBezTo>
                  <a:pt x="3100" y="2711"/>
                  <a:pt x="3830" y="4199"/>
                  <a:pt x="4971" y="5800"/>
                </a:cubicBezTo>
                <a:cubicBezTo>
                  <a:pt x="6033" y="7289"/>
                  <a:pt x="7232" y="8560"/>
                  <a:pt x="8535" y="9581"/>
                </a:cubicBezTo>
                <a:cubicBezTo>
                  <a:pt x="10165" y="10862"/>
                  <a:pt x="11966" y="11747"/>
                  <a:pt x="13881" y="12213"/>
                </a:cubicBezTo>
                <a:cubicBezTo>
                  <a:pt x="13887" y="12214"/>
                  <a:pt x="13897" y="12217"/>
                  <a:pt x="13900" y="12231"/>
                </a:cubicBezTo>
                <a:cubicBezTo>
                  <a:pt x="13904" y="12249"/>
                  <a:pt x="13895" y="12257"/>
                  <a:pt x="13891" y="12259"/>
                </a:cubicBezTo>
                <a:lnTo>
                  <a:pt x="12291" y="13659"/>
                </a:lnTo>
                <a:cubicBezTo>
                  <a:pt x="12043" y="13877"/>
                  <a:pt x="11943" y="14222"/>
                  <a:pt x="12042" y="14538"/>
                </a:cubicBezTo>
                <a:lnTo>
                  <a:pt x="12891" y="17299"/>
                </a:lnTo>
                <a:cubicBezTo>
                  <a:pt x="12892" y="17305"/>
                  <a:pt x="12898" y="17316"/>
                  <a:pt x="12885" y="17328"/>
                </a:cubicBezTo>
                <a:cubicBezTo>
                  <a:pt x="12878" y="17334"/>
                  <a:pt x="12872" y="17335"/>
                  <a:pt x="12867" y="17335"/>
                </a:cubicBezTo>
                <a:cubicBezTo>
                  <a:pt x="12862" y="17335"/>
                  <a:pt x="12857" y="17333"/>
                  <a:pt x="12855" y="17332"/>
                </a:cubicBezTo>
                <a:cubicBezTo>
                  <a:pt x="7622" y="14687"/>
                  <a:pt x="4912" y="10785"/>
                  <a:pt x="3562" y="7976"/>
                </a:cubicBezTo>
                <a:cubicBezTo>
                  <a:pt x="3516" y="7883"/>
                  <a:pt x="3423" y="7828"/>
                  <a:pt x="3326" y="7828"/>
                </a:cubicBezTo>
                <a:cubicBezTo>
                  <a:pt x="3288" y="7828"/>
                  <a:pt x="3249" y="7837"/>
                  <a:pt x="3213" y="7854"/>
                </a:cubicBezTo>
                <a:cubicBezTo>
                  <a:pt x="3083" y="7917"/>
                  <a:pt x="3027" y="8073"/>
                  <a:pt x="3091" y="8203"/>
                </a:cubicBezTo>
                <a:cubicBezTo>
                  <a:pt x="3383" y="8814"/>
                  <a:pt x="3740" y="9473"/>
                  <a:pt x="4169" y="10161"/>
                </a:cubicBezTo>
                <a:cubicBezTo>
                  <a:pt x="3001" y="10870"/>
                  <a:pt x="1750" y="11389"/>
                  <a:pt x="452" y="11704"/>
                </a:cubicBezTo>
                <a:cubicBezTo>
                  <a:pt x="253" y="11752"/>
                  <a:pt x="98" y="11908"/>
                  <a:pt x="50" y="12107"/>
                </a:cubicBezTo>
                <a:cubicBezTo>
                  <a:pt x="1" y="12308"/>
                  <a:pt x="65" y="12517"/>
                  <a:pt x="223" y="12653"/>
                </a:cubicBezTo>
                <a:lnTo>
                  <a:pt x="1822" y="14052"/>
                </a:lnTo>
                <a:cubicBezTo>
                  <a:pt x="1915" y="14135"/>
                  <a:pt x="1952" y="14265"/>
                  <a:pt x="1915" y="14384"/>
                </a:cubicBezTo>
                <a:lnTo>
                  <a:pt x="1065" y="17145"/>
                </a:lnTo>
                <a:cubicBezTo>
                  <a:pt x="1000" y="17357"/>
                  <a:pt x="1067" y="17585"/>
                  <a:pt x="1238" y="17729"/>
                </a:cubicBezTo>
                <a:cubicBezTo>
                  <a:pt x="1339" y="17814"/>
                  <a:pt x="1465" y="17858"/>
                  <a:pt x="1591" y="17858"/>
                </a:cubicBezTo>
                <a:cubicBezTo>
                  <a:pt x="1676" y="17858"/>
                  <a:pt x="1760" y="17839"/>
                  <a:pt x="1839" y="17799"/>
                </a:cubicBezTo>
                <a:cubicBezTo>
                  <a:pt x="3859" y="16777"/>
                  <a:pt x="5671" y="15487"/>
                  <a:pt x="7228" y="13963"/>
                </a:cubicBezTo>
                <a:cubicBezTo>
                  <a:pt x="8641" y="15349"/>
                  <a:pt x="10411" y="16683"/>
                  <a:pt x="12619" y="17799"/>
                </a:cubicBezTo>
                <a:cubicBezTo>
                  <a:pt x="12699" y="17839"/>
                  <a:pt x="12782" y="17858"/>
                  <a:pt x="12866" y="17858"/>
                </a:cubicBezTo>
                <a:cubicBezTo>
                  <a:pt x="12992" y="17858"/>
                  <a:pt x="13118" y="17814"/>
                  <a:pt x="13220" y="17729"/>
                </a:cubicBezTo>
                <a:cubicBezTo>
                  <a:pt x="13390" y="17585"/>
                  <a:pt x="13457" y="17357"/>
                  <a:pt x="13393" y="17145"/>
                </a:cubicBezTo>
                <a:lnTo>
                  <a:pt x="12543" y="14384"/>
                </a:lnTo>
                <a:cubicBezTo>
                  <a:pt x="12506" y="14265"/>
                  <a:pt x="12543" y="14135"/>
                  <a:pt x="12636" y="14052"/>
                </a:cubicBezTo>
                <a:lnTo>
                  <a:pt x="14236" y="12653"/>
                </a:lnTo>
                <a:cubicBezTo>
                  <a:pt x="14391" y="12517"/>
                  <a:pt x="14457" y="12308"/>
                  <a:pt x="14408" y="12107"/>
                </a:cubicBezTo>
                <a:cubicBezTo>
                  <a:pt x="14359" y="11908"/>
                  <a:pt x="14205" y="11752"/>
                  <a:pt x="14006" y="11704"/>
                </a:cubicBezTo>
                <a:cubicBezTo>
                  <a:pt x="12619" y="11367"/>
                  <a:pt x="11382" y="10819"/>
                  <a:pt x="10291" y="10156"/>
                </a:cubicBezTo>
                <a:cubicBezTo>
                  <a:pt x="12116" y="7234"/>
                  <a:pt x="12600" y="4836"/>
                  <a:pt x="12652" y="4567"/>
                </a:cubicBezTo>
                <a:cubicBezTo>
                  <a:pt x="12680" y="4403"/>
                  <a:pt x="12683" y="4237"/>
                  <a:pt x="12656" y="4074"/>
                </a:cubicBezTo>
                <a:lnTo>
                  <a:pt x="12109" y="797"/>
                </a:lnTo>
                <a:cubicBezTo>
                  <a:pt x="12092" y="696"/>
                  <a:pt x="12019" y="617"/>
                  <a:pt x="11926" y="589"/>
                </a:cubicBezTo>
                <a:lnTo>
                  <a:pt x="11924" y="589"/>
                </a:lnTo>
                <a:cubicBezTo>
                  <a:pt x="11843" y="565"/>
                  <a:pt x="9860" y="1"/>
                  <a:pt x="72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12"/>
          <p:cNvSpPr/>
          <p:nvPr/>
        </p:nvSpPr>
        <p:spPr>
          <a:xfrm>
            <a:off x="7118979" y="3176593"/>
            <a:ext cx="370115" cy="341256"/>
          </a:xfrm>
          <a:custGeom>
            <a:rect b="b" l="l" r="r" t="t"/>
            <a:pathLst>
              <a:path extrusionOk="0" h="16718" w="18134">
                <a:moveTo>
                  <a:pt x="4131" y="6464"/>
                </a:moveTo>
                <a:cubicBezTo>
                  <a:pt x="4146" y="6733"/>
                  <a:pt x="4158" y="6979"/>
                  <a:pt x="4164" y="7192"/>
                </a:cubicBezTo>
                <a:cubicBezTo>
                  <a:pt x="3969" y="7293"/>
                  <a:pt x="3761" y="7395"/>
                  <a:pt x="3538" y="7499"/>
                </a:cubicBezTo>
                <a:cubicBezTo>
                  <a:pt x="3534" y="7305"/>
                  <a:pt x="3525" y="7061"/>
                  <a:pt x="3511" y="6783"/>
                </a:cubicBezTo>
                <a:lnTo>
                  <a:pt x="4131" y="6464"/>
                </a:lnTo>
                <a:close/>
                <a:moveTo>
                  <a:pt x="14003" y="6464"/>
                </a:moveTo>
                <a:lnTo>
                  <a:pt x="14623" y="6783"/>
                </a:lnTo>
                <a:cubicBezTo>
                  <a:pt x="14610" y="7061"/>
                  <a:pt x="14600" y="7305"/>
                  <a:pt x="14594" y="7499"/>
                </a:cubicBezTo>
                <a:cubicBezTo>
                  <a:pt x="14372" y="7395"/>
                  <a:pt x="14165" y="7293"/>
                  <a:pt x="13967" y="7192"/>
                </a:cubicBezTo>
                <a:cubicBezTo>
                  <a:pt x="13977" y="6979"/>
                  <a:pt x="13987" y="6733"/>
                  <a:pt x="14003" y="6464"/>
                </a:cubicBezTo>
                <a:close/>
                <a:moveTo>
                  <a:pt x="9066" y="5734"/>
                </a:moveTo>
                <a:cubicBezTo>
                  <a:pt x="10430" y="5734"/>
                  <a:pt x="11156" y="6168"/>
                  <a:pt x="12255" y="6825"/>
                </a:cubicBezTo>
                <a:cubicBezTo>
                  <a:pt x="12886" y="7200"/>
                  <a:pt x="13594" y="7624"/>
                  <a:pt x="14587" y="8072"/>
                </a:cubicBezTo>
                <a:lnTo>
                  <a:pt x="14587" y="8652"/>
                </a:lnTo>
                <a:cubicBezTo>
                  <a:pt x="13731" y="8253"/>
                  <a:pt x="13094" y="7872"/>
                  <a:pt x="12526" y="7532"/>
                </a:cubicBezTo>
                <a:cubicBezTo>
                  <a:pt x="11392" y="6855"/>
                  <a:pt x="10575" y="6367"/>
                  <a:pt x="9066" y="6367"/>
                </a:cubicBezTo>
                <a:cubicBezTo>
                  <a:pt x="7559" y="6367"/>
                  <a:pt x="6740" y="6855"/>
                  <a:pt x="5608" y="7532"/>
                </a:cubicBezTo>
                <a:cubicBezTo>
                  <a:pt x="5040" y="7872"/>
                  <a:pt x="4403" y="8253"/>
                  <a:pt x="3547" y="8652"/>
                </a:cubicBezTo>
                <a:lnTo>
                  <a:pt x="3547" y="8072"/>
                </a:lnTo>
                <a:cubicBezTo>
                  <a:pt x="4537" y="7624"/>
                  <a:pt x="5247" y="7200"/>
                  <a:pt x="5878" y="6825"/>
                </a:cubicBezTo>
                <a:cubicBezTo>
                  <a:pt x="6978" y="6168"/>
                  <a:pt x="7703" y="5734"/>
                  <a:pt x="9066" y="5734"/>
                </a:cubicBezTo>
                <a:close/>
                <a:moveTo>
                  <a:pt x="1978" y="1760"/>
                </a:moveTo>
                <a:cubicBezTo>
                  <a:pt x="2158" y="1974"/>
                  <a:pt x="2585" y="2706"/>
                  <a:pt x="2845" y="4996"/>
                </a:cubicBezTo>
                <a:cubicBezTo>
                  <a:pt x="2994" y="6314"/>
                  <a:pt x="3020" y="7556"/>
                  <a:pt x="3024" y="7905"/>
                </a:cubicBezTo>
                <a:lnTo>
                  <a:pt x="3024" y="7906"/>
                </a:lnTo>
                <a:lnTo>
                  <a:pt x="3024" y="9928"/>
                </a:lnTo>
                <a:cubicBezTo>
                  <a:pt x="2613" y="8709"/>
                  <a:pt x="2288" y="7423"/>
                  <a:pt x="2088" y="6193"/>
                </a:cubicBezTo>
                <a:cubicBezTo>
                  <a:pt x="1888" y="4944"/>
                  <a:pt x="1795" y="3808"/>
                  <a:pt x="1826" y="2909"/>
                </a:cubicBezTo>
                <a:cubicBezTo>
                  <a:pt x="1846" y="2289"/>
                  <a:pt x="1921" y="1940"/>
                  <a:pt x="1978" y="1760"/>
                </a:cubicBezTo>
                <a:close/>
                <a:moveTo>
                  <a:pt x="16156" y="1760"/>
                </a:moveTo>
                <a:cubicBezTo>
                  <a:pt x="16213" y="1940"/>
                  <a:pt x="16289" y="2289"/>
                  <a:pt x="16309" y="2909"/>
                </a:cubicBezTo>
                <a:cubicBezTo>
                  <a:pt x="16336" y="3808"/>
                  <a:pt x="16246" y="4944"/>
                  <a:pt x="16043" y="6193"/>
                </a:cubicBezTo>
                <a:cubicBezTo>
                  <a:pt x="15844" y="7423"/>
                  <a:pt x="15520" y="8709"/>
                  <a:pt x="15109" y="9928"/>
                </a:cubicBezTo>
                <a:lnTo>
                  <a:pt x="15109" y="7902"/>
                </a:lnTo>
                <a:cubicBezTo>
                  <a:pt x="15111" y="7709"/>
                  <a:pt x="15121" y="7245"/>
                  <a:pt x="15154" y="6648"/>
                </a:cubicBezTo>
                <a:lnTo>
                  <a:pt x="15154" y="6647"/>
                </a:lnTo>
                <a:cubicBezTo>
                  <a:pt x="15180" y="6161"/>
                  <a:pt x="15222" y="5586"/>
                  <a:pt x="15288" y="4996"/>
                </a:cubicBezTo>
                <a:cubicBezTo>
                  <a:pt x="15549" y="2706"/>
                  <a:pt x="15977" y="1974"/>
                  <a:pt x="16156" y="1760"/>
                </a:cubicBezTo>
                <a:close/>
                <a:moveTo>
                  <a:pt x="9066" y="6890"/>
                </a:moveTo>
                <a:cubicBezTo>
                  <a:pt x="10430" y="6890"/>
                  <a:pt x="11156" y="7324"/>
                  <a:pt x="12255" y="7981"/>
                </a:cubicBezTo>
                <a:cubicBezTo>
                  <a:pt x="12886" y="8356"/>
                  <a:pt x="13596" y="8780"/>
                  <a:pt x="14587" y="9228"/>
                </a:cubicBezTo>
                <a:lnTo>
                  <a:pt x="14587" y="10351"/>
                </a:lnTo>
                <a:cubicBezTo>
                  <a:pt x="13701" y="10156"/>
                  <a:pt x="13045" y="9970"/>
                  <a:pt x="12461" y="9804"/>
                </a:cubicBezTo>
                <a:cubicBezTo>
                  <a:pt x="11345" y="9486"/>
                  <a:pt x="10539" y="9257"/>
                  <a:pt x="9066" y="9257"/>
                </a:cubicBezTo>
                <a:cubicBezTo>
                  <a:pt x="7595" y="9257"/>
                  <a:pt x="6787" y="9486"/>
                  <a:pt x="5672" y="9804"/>
                </a:cubicBezTo>
                <a:cubicBezTo>
                  <a:pt x="5088" y="9970"/>
                  <a:pt x="4434" y="10156"/>
                  <a:pt x="3547" y="10351"/>
                </a:cubicBezTo>
                <a:lnTo>
                  <a:pt x="3547" y="9228"/>
                </a:lnTo>
                <a:cubicBezTo>
                  <a:pt x="4537" y="8780"/>
                  <a:pt x="5247" y="8356"/>
                  <a:pt x="5878" y="7981"/>
                </a:cubicBezTo>
                <a:cubicBezTo>
                  <a:pt x="6978" y="7324"/>
                  <a:pt x="7703" y="6890"/>
                  <a:pt x="9066" y="6890"/>
                </a:cubicBezTo>
                <a:close/>
                <a:moveTo>
                  <a:pt x="1920" y="524"/>
                </a:moveTo>
                <a:cubicBezTo>
                  <a:pt x="2154" y="524"/>
                  <a:pt x="2374" y="599"/>
                  <a:pt x="2580" y="748"/>
                </a:cubicBezTo>
                <a:cubicBezTo>
                  <a:pt x="3266" y="1244"/>
                  <a:pt x="3744" y="2632"/>
                  <a:pt x="3998" y="4875"/>
                </a:cubicBezTo>
                <a:cubicBezTo>
                  <a:pt x="4038" y="5227"/>
                  <a:pt x="4069" y="5570"/>
                  <a:pt x="4093" y="5896"/>
                </a:cubicBezTo>
                <a:lnTo>
                  <a:pt x="3478" y="6211"/>
                </a:lnTo>
                <a:cubicBezTo>
                  <a:pt x="3452" y="5815"/>
                  <a:pt x="3414" y="5381"/>
                  <a:pt x="3365" y="4936"/>
                </a:cubicBezTo>
                <a:cubicBezTo>
                  <a:pt x="3057" y="2244"/>
                  <a:pt x="2507" y="1477"/>
                  <a:pt x="2207" y="1259"/>
                </a:cubicBezTo>
                <a:cubicBezTo>
                  <a:pt x="2142" y="1213"/>
                  <a:pt x="2048" y="1158"/>
                  <a:pt x="1915" y="1158"/>
                </a:cubicBezTo>
                <a:cubicBezTo>
                  <a:pt x="1873" y="1158"/>
                  <a:pt x="1827" y="1164"/>
                  <a:pt x="1777" y="1177"/>
                </a:cubicBezTo>
                <a:cubicBezTo>
                  <a:pt x="1723" y="1190"/>
                  <a:pt x="1676" y="1221"/>
                  <a:pt x="1643" y="1263"/>
                </a:cubicBezTo>
                <a:cubicBezTo>
                  <a:pt x="1571" y="1346"/>
                  <a:pt x="1341" y="1711"/>
                  <a:pt x="1301" y="2892"/>
                </a:cubicBezTo>
                <a:cubicBezTo>
                  <a:pt x="1272" y="3825"/>
                  <a:pt x="1365" y="4996"/>
                  <a:pt x="1574" y="6278"/>
                </a:cubicBezTo>
                <a:cubicBezTo>
                  <a:pt x="1856" y="8019"/>
                  <a:pt x="2357" y="9799"/>
                  <a:pt x="3024" y="11429"/>
                </a:cubicBezTo>
                <a:lnTo>
                  <a:pt x="3024" y="12983"/>
                </a:lnTo>
                <a:cubicBezTo>
                  <a:pt x="2155" y="11236"/>
                  <a:pt x="1457" y="9138"/>
                  <a:pt x="1067" y="7071"/>
                </a:cubicBezTo>
                <a:cubicBezTo>
                  <a:pt x="582" y="4497"/>
                  <a:pt x="522" y="2340"/>
                  <a:pt x="910" y="1299"/>
                </a:cubicBezTo>
                <a:cubicBezTo>
                  <a:pt x="1053" y="917"/>
                  <a:pt x="1264" y="677"/>
                  <a:pt x="1534" y="589"/>
                </a:cubicBezTo>
                <a:cubicBezTo>
                  <a:pt x="1666" y="546"/>
                  <a:pt x="1795" y="524"/>
                  <a:pt x="1920" y="524"/>
                </a:cubicBezTo>
                <a:close/>
                <a:moveTo>
                  <a:pt x="9066" y="9780"/>
                </a:moveTo>
                <a:cubicBezTo>
                  <a:pt x="10466" y="9780"/>
                  <a:pt x="11203" y="9990"/>
                  <a:pt x="12320" y="10307"/>
                </a:cubicBezTo>
                <a:cubicBezTo>
                  <a:pt x="12935" y="10482"/>
                  <a:pt x="13628" y="10679"/>
                  <a:pt x="14587" y="10886"/>
                </a:cubicBezTo>
                <a:lnTo>
                  <a:pt x="14587" y="11954"/>
                </a:lnTo>
                <a:cubicBezTo>
                  <a:pt x="13103" y="12639"/>
                  <a:pt x="11152" y="13015"/>
                  <a:pt x="9066" y="13015"/>
                </a:cubicBezTo>
                <a:cubicBezTo>
                  <a:pt x="6982" y="13015"/>
                  <a:pt x="5031" y="12639"/>
                  <a:pt x="3547" y="11954"/>
                </a:cubicBezTo>
                <a:lnTo>
                  <a:pt x="3547" y="10886"/>
                </a:lnTo>
                <a:cubicBezTo>
                  <a:pt x="4507" y="10679"/>
                  <a:pt x="5200" y="10482"/>
                  <a:pt x="5814" y="10307"/>
                </a:cubicBezTo>
                <a:cubicBezTo>
                  <a:pt x="6932" y="9990"/>
                  <a:pt x="7668" y="9780"/>
                  <a:pt x="9066" y="9780"/>
                </a:cubicBezTo>
                <a:close/>
                <a:moveTo>
                  <a:pt x="14587" y="12526"/>
                </a:moveTo>
                <a:lnTo>
                  <a:pt x="14587" y="12761"/>
                </a:lnTo>
                <a:cubicBezTo>
                  <a:pt x="13110" y="14231"/>
                  <a:pt x="11154" y="15038"/>
                  <a:pt x="9066" y="15038"/>
                </a:cubicBezTo>
                <a:cubicBezTo>
                  <a:pt x="6979" y="15038"/>
                  <a:pt x="5024" y="14231"/>
                  <a:pt x="3547" y="12761"/>
                </a:cubicBezTo>
                <a:lnTo>
                  <a:pt x="3547" y="12526"/>
                </a:lnTo>
                <a:cubicBezTo>
                  <a:pt x="5068" y="13181"/>
                  <a:pt x="7009" y="13538"/>
                  <a:pt x="9066" y="13538"/>
                </a:cubicBezTo>
                <a:cubicBezTo>
                  <a:pt x="11126" y="13538"/>
                  <a:pt x="13065" y="13181"/>
                  <a:pt x="14587" y="12526"/>
                </a:cubicBezTo>
                <a:close/>
                <a:moveTo>
                  <a:pt x="1922" y="1"/>
                </a:moveTo>
                <a:cubicBezTo>
                  <a:pt x="1741" y="1"/>
                  <a:pt x="1557" y="31"/>
                  <a:pt x="1372" y="92"/>
                </a:cubicBezTo>
                <a:cubicBezTo>
                  <a:pt x="940" y="232"/>
                  <a:pt x="622" y="577"/>
                  <a:pt x="421" y="1117"/>
                </a:cubicBezTo>
                <a:cubicBezTo>
                  <a:pt x="1" y="2243"/>
                  <a:pt x="51" y="4505"/>
                  <a:pt x="554" y="7168"/>
                </a:cubicBezTo>
                <a:cubicBezTo>
                  <a:pt x="1023" y="9665"/>
                  <a:pt x="1936" y="12212"/>
                  <a:pt x="3057" y="14156"/>
                </a:cubicBezTo>
                <a:cubicBezTo>
                  <a:pt x="3057" y="14156"/>
                  <a:pt x="3060" y="14158"/>
                  <a:pt x="3060" y="14158"/>
                </a:cubicBezTo>
                <a:cubicBezTo>
                  <a:pt x="3071" y="14176"/>
                  <a:pt x="3084" y="14193"/>
                  <a:pt x="3097" y="14209"/>
                </a:cubicBezTo>
                <a:cubicBezTo>
                  <a:pt x="3452" y="14569"/>
                  <a:pt x="3839" y="14899"/>
                  <a:pt x="4251" y="15190"/>
                </a:cubicBezTo>
                <a:cubicBezTo>
                  <a:pt x="4297" y="15223"/>
                  <a:pt x="4350" y="15238"/>
                  <a:pt x="4402" y="15238"/>
                </a:cubicBezTo>
                <a:cubicBezTo>
                  <a:pt x="4484" y="15238"/>
                  <a:pt x="4564" y="15200"/>
                  <a:pt x="4616" y="15128"/>
                </a:cubicBezTo>
                <a:cubicBezTo>
                  <a:pt x="4699" y="15010"/>
                  <a:pt x="4670" y="14846"/>
                  <a:pt x="4553" y="14763"/>
                </a:cubicBezTo>
                <a:cubicBezTo>
                  <a:pt x="4195" y="14511"/>
                  <a:pt x="3859" y="14227"/>
                  <a:pt x="3547" y="13919"/>
                </a:cubicBezTo>
                <a:lnTo>
                  <a:pt x="3547" y="13478"/>
                </a:lnTo>
                <a:cubicBezTo>
                  <a:pt x="5073" y="14826"/>
                  <a:pt x="7011" y="15562"/>
                  <a:pt x="9066" y="15562"/>
                </a:cubicBezTo>
                <a:cubicBezTo>
                  <a:pt x="11123" y="15562"/>
                  <a:pt x="13061" y="14826"/>
                  <a:pt x="14587" y="13478"/>
                </a:cubicBezTo>
                <a:lnTo>
                  <a:pt x="14587" y="13919"/>
                </a:lnTo>
                <a:cubicBezTo>
                  <a:pt x="13110" y="15387"/>
                  <a:pt x="11154" y="16195"/>
                  <a:pt x="9066" y="16195"/>
                </a:cubicBezTo>
                <a:cubicBezTo>
                  <a:pt x="7801" y="16195"/>
                  <a:pt x="6544" y="15886"/>
                  <a:pt x="5432" y="15300"/>
                </a:cubicBezTo>
                <a:cubicBezTo>
                  <a:pt x="5393" y="15280"/>
                  <a:pt x="5351" y="15271"/>
                  <a:pt x="5310" y="15271"/>
                </a:cubicBezTo>
                <a:cubicBezTo>
                  <a:pt x="5215" y="15271"/>
                  <a:pt x="5124" y="15322"/>
                  <a:pt x="5077" y="15410"/>
                </a:cubicBezTo>
                <a:cubicBezTo>
                  <a:pt x="5011" y="15538"/>
                  <a:pt x="5060" y="15697"/>
                  <a:pt x="5188" y="15764"/>
                </a:cubicBezTo>
                <a:cubicBezTo>
                  <a:pt x="6375" y="16387"/>
                  <a:pt x="7716" y="16718"/>
                  <a:pt x="9066" y="16718"/>
                </a:cubicBezTo>
                <a:cubicBezTo>
                  <a:pt x="11331" y="16718"/>
                  <a:pt x="13450" y="15827"/>
                  <a:pt x="15034" y="14209"/>
                </a:cubicBezTo>
                <a:cubicBezTo>
                  <a:pt x="15052" y="14193"/>
                  <a:pt x="15062" y="14175"/>
                  <a:pt x="15074" y="14156"/>
                </a:cubicBezTo>
                <a:cubicBezTo>
                  <a:pt x="16197" y="12212"/>
                  <a:pt x="17112" y="9665"/>
                  <a:pt x="17580" y="7168"/>
                </a:cubicBezTo>
                <a:cubicBezTo>
                  <a:pt x="18082" y="4505"/>
                  <a:pt x="18134" y="2243"/>
                  <a:pt x="17713" y="1117"/>
                </a:cubicBezTo>
                <a:cubicBezTo>
                  <a:pt x="17511" y="577"/>
                  <a:pt x="17191" y="232"/>
                  <a:pt x="16761" y="92"/>
                </a:cubicBezTo>
                <a:cubicBezTo>
                  <a:pt x="16575" y="31"/>
                  <a:pt x="16391" y="1"/>
                  <a:pt x="16211" y="1"/>
                </a:cubicBezTo>
                <a:cubicBezTo>
                  <a:pt x="15870" y="1"/>
                  <a:pt x="15543" y="109"/>
                  <a:pt x="15247" y="324"/>
                </a:cubicBezTo>
                <a:cubicBezTo>
                  <a:pt x="14930" y="553"/>
                  <a:pt x="14653" y="913"/>
                  <a:pt x="14425" y="1394"/>
                </a:cubicBezTo>
                <a:cubicBezTo>
                  <a:pt x="14364" y="1525"/>
                  <a:pt x="14419" y="1680"/>
                  <a:pt x="14550" y="1743"/>
                </a:cubicBezTo>
                <a:cubicBezTo>
                  <a:pt x="14586" y="1760"/>
                  <a:pt x="14624" y="1768"/>
                  <a:pt x="14662" y="1768"/>
                </a:cubicBezTo>
                <a:cubicBezTo>
                  <a:pt x="14759" y="1768"/>
                  <a:pt x="14852" y="1713"/>
                  <a:pt x="14896" y="1619"/>
                </a:cubicBezTo>
                <a:cubicBezTo>
                  <a:pt x="15088" y="1217"/>
                  <a:pt x="15308" y="925"/>
                  <a:pt x="15552" y="748"/>
                </a:cubicBezTo>
                <a:cubicBezTo>
                  <a:pt x="15757" y="599"/>
                  <a:pt x="15979" y="524"/>
                  <a:pt x="16213" y="524"/>
                </a:cubicBezTo>
                <a:cubicBezTo>
                  <a:pt x="16339" y="524"/>
                  <a:pt x="16468" y="546"/>
                  <a:pt x="16601" y="589"/>
                </a:cubicBezTo>
                <a:cubicBezTo>
                  <a:pt x="16870" y="677"/>
                  <a:pt x="17080" y="917"/>
                  <a:pt x="17224" y="1299"/>
                </a:cubicBezTo>
                <a:cubicBezTo>
                  <a:pt x="17611" y="2340"/>
                  <a:pt x="17551" y="4497"/>
                  <a:pt x="17066" y="7071"/>
                </a:cubicBezTo>
                <a:cubicBezTo>
                  <a:pt x="16678" y="9138"/>
                  <a:pt x="15978" y="11236"/>
                  <a:pt x="15109" y="12983"/>
                </a:cubicBezTo>
                <a:lnTo>
                  <a:pt x="15109" y="11429"/>
                </a:lnTo>
                <a:cubicBezTo>
                  <a:pt x="15778" y="9799"/>
                  <a:pt x="16277" y="8020"/>
                  <a:pt x="16561" y="6278"/>
                </a:cubicBezTo>
                <a:cubicBezTo>
                  <a:pt x="16768" y="4994"/>
                  <a:pt x="16861" y="3825"/>
                  <a:pt x="16833" y="2892"/>
                </a:cubicBezTo>
                <a:cubicBezTo>
                  <a:pt x="16793" y="1711"/>
                  <a:pt x="16562" y="1346"/>
                  <a:pt x="16492" y="1263"/>
                </a:cubicBezTo>
                <a:cubicBezTo>
                  <a:pt x="16456" y="1221"/>
                  <a:pt x="16409" y="1190"/>
                  <a:pt x="16356" y="1177"/>
                </a:cubicBezTo>
                <a:cubicBezTo>
                  <a:pt x="16306" y="1164"/>
                  <a:pt x="16260" y="1158"/>
                  <a:pt x="16218" y="1158"/>
                </a:cubicBezTo>
                <a:cubicBezTo>
                  <a:pt x="16086" y="1158"/>
                  <a:pt x="15990" y="1213"/>
                  <a:pt x="15925" y="1259"/>
                </a:cubicBezTo>
                <a:cubicBezTo>
                  <a:pt x="15626" y="1477"/>
                  <a:pt x="15076" y="2244"/>
                  <a:pt x="14769" y="4936"/>
                </a:cubicBezTo>
                <a:cubicBezTo>
                  <a:pt x="14717" y="5381"/>
                  <a:pt x="14683" y="5815"/>
                  <a:pt x="14656" y="6211"/>
                </a:cubicBezTo>
                <a:lnTo>
                  <a:pt x="14040" y="5896"/>
                </a:lnTo>
                <a:cubicBezTo>
                  <a:pt x="14066" y="5570"/>
                  <a:pt x="14096" y="5227"/>
                  <a:pt x="14136" y="4875"/>
                </a:cubicBezTo>
                <a:cubicBezTo>
                  <a:pt x="14235" y="4000"/>
                  <a:pt x="14371" y="3249"/>
                  <a:pt x="14534" y="2641"/>
                </a:cubicBezTo>
                <a:cubicBezTo>
                  <a:pt x="14571" y="2502"/>
                  <a:pt x="14490" y="2357"/>
                  <a:pt x="14351" y="2320"/>
                </a:cubicBezTo>
                <a:cubicBezTo>
                  <a:pt x="14328" y="2314"/>
                  <a:pt x="14305" y="2311"/>
                  <a:pt x="14282" y="2311"/>
                </a:cubicBezTo>
                <a:cubicBezTo>
                  <a:pt x="14167" y="2311"/>
                  <a:pt x="14061" y="2388"/>
                  <a:pt x="14030" y="2504"/>
                </a:cubicBezTo>
                <a:cubicBezTo>
                  <a:pt x="13857" y="3138"/>
                  <a:pt x="13718" y="3915"/>
                  <a:pt x="13616" y="4816"/>
                </a:cubicBezTo>
                <a:cubicBezTo>
                  <a:pt x="13569" y="5237"/>
                  <a:pt x="13535" y="5647"/>
                  <a:pt x="13508" y="6027"/>
                </a:cubicBezTo>
                <a:cubicBezTo>
                  <a:pt x="13505" y="6028"/>
                  <a:pt x="13505" y="6030"/>
                  <a:pt x="13505" y="6031"/>
                </a:cubicBezTo>
                <a:cubicBezTo>
                  <a:pt x="13483" y="6352"/>
                  <a:pt x="13468" y="6652"/>
                  <a:pt x="13456" y="6917"/>
                </a:cubicBezTo>
                <a:cubicBezTo>
                  <a:pt x="13117" y="6728"/>
                  <a:pt x="12811" y="6546"/>
                  <a:pt x="12526" y="6375"/>
                </a:cubicBezTo>
                <a:cubicBezTo>
                  <a:pt x="11392" y="5699"/>
                  <a:pt x="10575" y="5211"/>
                  <a:pt x="9068" y="5211"/>
                </a:cubicBezTo>
                <a:cubicBezTo>
                  <a:pt x="7559" y="5211"/>
                  <a:pt x="6740" y="5699"/>
                  <a:pt x="5608" y="6375"/>
                </a:cubicBezTo>
                <a:cubicBezTo>
                  <a:pt x="5323" y="6546"/>
                  <a:pt x="5018" y="6728"/>
                  <a:pt x="4677" y="6917"/>
                </a:cubicBezTo>
                <a:cubicBezTo>
                  <a:pt x="4653" y="6339"/>
                  <a:pt x="4606" y="5596"/>
                  <a:pt x="4517" y="4816"/>
                </a:cubicBezTo>
                <a:cubicBezTo>
                  <a:pt x="4237" y="2353"/>
                  <a:pt x="3720" y="926"/>
                  <a:pt x="2887" y="324"/>
                </a:cubicBezTo>
                <a:cubicBezTo>
                  <a:pt x="2590" y="109"/>
                  <a:pt x="2263" y="1"/>
                  <a:pt x="192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1" name="Google Shape;3841;p112"/>
          <p:cNvGrpSpPr/>
          <p:nvPr/>
        </p:nvGrpSpPr>
        <p:grpSpPr>
          <a:xfrm>
            <a:off x="7119938" y="2589325"/>
            <a:ext cx="366339" cy="340950"/>
            <a:chOff x="7119938" y="2589325"/>
            <a:chExt cx="366339" cy="340950"/>
          </a:xfrm>
        </p:grpSpPr>
        <p:sp>
          <p:nvSpPr>
            <p:cNvPr id="3842" name="Google Shape;3842;p112"/>
            <p:cNvSpPr/>
            <p:nvPr/>
          </p:nvSpPr>
          <p:spPr>
            <a:xfrm>
              <a:off x="7119938" y="2589325"/>
              <a:ext cx="289740" cy="340950"/>
            </a:xfrm>
            <a:custGeom>
              <a:rect b="b" l="l" r="r" t="t"/>
              <a:pathLst>
                <a:path extrusionOk="0" h="16703" w="14196">
                  <a:moveTo>
                    <a:pt x="3721" y="524"/>
                  </a:moveTo>
                  <a:cubicBezTo>
                    <a:pt x="3776" y="524"/>
                    <a:pt x="3830" y="538"/>
                    <a:pt x="3880" y="566"/>
                  </a:cubicBezTo>
                  <a:cubicBezTo>
                    <a:pt x="3953" y="609"/>
                    <a:pt x="4004" y="676"/>
                    <a:pt x="4026" y="759"/>
                  </a:cubicBezTo>
                  <a:lnTo>
                    <a:pt x="4108" y="1064"/>
                  </a:lnTo>
                  <a:lnTo>
                    <a:pt x="706" y="1976"/>
                  </a:lnTo>
                  <a:lnTo>
                    <a:pt x="624" y="1670"/>
                  </a:lnTo>
                  <a:cubicBezTo>
                    <a:pt x="604" y="1588"/>
                    <a:pt x="615" y="1503"/>
                    <a:pt x="657" y="1430"/>
                  </a:cubicBezTo>
                  <a:cubicBezTo>
                    <a:pt x="700" y="1357"/>
                    <a:pt x="767" y="1304"/>
                    <a:pt x="850" y="1283"/>
                  </a:cubicBezTo>
                  <a:lnTo>
                    <a:pt x="3639" y="534"/>
                  </a:lnTo>
                  <a:cubicBezTo>
                    <a:pt x="3666" y="527"/>
                    <a:pt x="3694" y="524"/>
                    <a:pt x="3721" y="524"/>
                  </a:cubicBezTo>
                  <a:close/>
                  <a:moveTo>
                    <a:pt x="4243" y="1570"/>
                  </a:moveTo>
                  <a:lnTo>
                    <a:pt x="4407" y="2180"/>
                  </a:lnTo>
                  <a:lnTo>
                    <a:pt x="1006" y="3092"/>
                  </a:lnTo>
                  <a:lnTo>
                    <a:pt x="843" y="2480"/>
                  </a:lnTo>
                  <a:lnTo>
                    <a:pt x="4243" y="1570"/>
                  </a:lnTo>
                  <a:close/>
                  <a:moveTo>
                    <a:pt x="5488" y="3771"/>
                  </a:moveTo>
                  <a:cubicBezTo>
                    <a:pt x="5533" y="3771"/>
                    <a:pt x="5577" y="3780"/>
                    <a:pt x="5618" y="3799"/>
                  </a:cubicBezTo>
                  <a:cubicBezTo>
                    <a:pt x="5705" y="3838"/>
                    <a:pt x="5770" y="3913"/>
                    <a:pt x="5794" y="4005"/>
                  </a:cubicBezTo>
                  <a:lnTo>
                    <a:pt x="7798" y="11557"/>
                  </a:lnTo>
                  <a:lnTo>
                    <a:pt x="5508" y="11557"/>
                  </a:lnTo>
                  <a:cubicBezTo>
                    <a:pt x="4904" y="11557"/>
                    <a:pt x="4343" y="11726"/>
                    <a:pt x="3862" y="12020"/>
                  </a:cubicBezTo>
                  <a:lnTo>
                    <a:pt x="2108" y="5405"/>
                  </a:lnTo>
                  <a:lnTo>
                    <a:pt x="5349" y="3803"/>
                  </a:lnTo>
                  <a:cubicBezTo>
                    <a:pt x="5392" y="3782"/>
                    <a:pt x="5440" y="3771"/>
                    <a:pt x="5488" y="3771"/>
                  </a:cubicBezTo>
                  <a:close/>
                  <a:moveTo>
                    <a:pt x="1630" y="5642"/>
                  </a:moveTo>
                  <a:lnTo>
                    <a:pt x="3409" y="12355"/>
                  </a:lnTo>
                  <a:cubicBezTo>
                    <a:pt x="3162" y="12578"/>
                    <a:pt x="2947" y="12838"/>
                    <a:pt x="2778" y="13128"/>
                  </a:cubicBezTo>
                  <a:lnTo>
                    <a:pt x="958" y="6259"/>
                  </a:lnTo>
                  <a:cubicBezTo>
                    <a:pt x="919" y="6114"/>
                    <a:pt x="986" y="5960"/>
                    <a:pt x="1122" y="5894"/>
                  </a:cubicBezTo>
                  <a:lnTo>
                    <a:pt x="1630" y="5642"/>
                  </a:lnTo>
                  <a:close/>
                  <a:moveTo>
                    <a:pt x="13673" y="13813"/>
                  </a:moveTo>
                  <a:lnTo>
                    <a:pt x="13673" y="14446"/>
                  </a:lnTo>
                  <a:lnTo>
                    <a:pt x="12779" y="14446"/>
                  </a:lnTo>
                  <a:cubicBezTo>
                    <a:pt x="12605" y="14446"/>
                    <a:pt x="12463" y="14304"/>
                    <a:pt x="12463" y="14131"/>
                  </a:cubicBezTo>
                  <a:cubicBezTo>
                    <a:pt x="12463" y="13955"/>
                    <a:pt x="12605" y="13813"/>
                    <a:pt x="12779" y="13813"/>
                  </a:cubicBezTo>
                  <a:close/>
                  <a:moveTo>
                    <a:pt x="13376" y="12657"/>
                  </a:moveTo>
                  <a:cubicBezTo>
                    <a:pt x="13541" y="12657"/>
                    <a:pt x="13673" y="12791"/>
                    <a:pt x="13673" y="12955"/>
                  </a:cubicBezTo>
                  <a:lnTo>
                    <a:pt x="13673" y="13290"/>
                  </a:lnTo>
                  <a:lnTo>
                    <a:pt x="12779" y="13290"/>
                  </a:lnTo>
                  <a:cubicBezTo>
                    <a:pt x="12314" y="13290"/>
                    <a:pt x="11939" y="13667"/>
                    <a:pt x="11939" y="14131"/>
                  </a:cubicBezTo>
                  <a:cubicBezTo>
                    <a:pt x="11939" y="14592"/>
                    <a:pt x="12314" y="14969"/>
                    <a:pt x="12779" y="14969"/>
                  </a:cubicBezTo>
                  <a:lnTo>
                    <a:pt x="13673" y="14969"/>
                  </a:lnTo>
                  <a:lnTo>
                    <a:pt x="13673" y="15305"/>
                  </a:lnTo>
                  <a:cubicBezTo>
                    <a:pt x="13673" y="15468"/>
                    <a:pt x="13541" y="15601"/>
                    <a:pt x="13376" y="15601"/>
                  </a:cubicBezTo>
                  <a:lnTo>
                    <a:pt x="11306" y="15601"/>
                  </a:lnTo>
                  <a:lnTo>
                    <a:pt x="11306" y="12657"/>
                  </a:lnTo>
                  <a:close/>
                  <a:moveTo>
                    <a:pt x="10754" y="12080"/>
                  </a:moveTo>
                  <a:cubicBezTo>
                    <a:pt x="10768" y="12080"/>
                    <a:pt x="10780" y="12092"/>
                    <a:pt x="10780" y="12108"/>
                  </a:cubicBezTo>
                  <a:lnTo>
                    <a:pt x="10780" y="16152"/>
                  </a:lnTo>
                  <a:cubicBezTo>
                    <a:pt x="10780" y="16168"/>
                    <a:pt x="10768" y="16180"/>
                    <a:pt x="10754" y="16180"/>
                  </a:cubicBezTo>
                  <a:lnTo>
                    <a:pt x="8660" y="16180"/>
                  </a:lnTo>
                  <a:lnTo>
                    <a:pt x="8660" y="15547"/>
                  </a:lnTo>
                  <a:cubicBezTo>
                    <a:pt x="8660" y="15263"/>
                    <a:pt x="8448" y="15028"/>
                    <a:pt x="8165" y="14999"/>
                  </a:cubicBezTo>
                  <a:lnTo>
                    <a:pt x="2891" y="14472"/>
                  </a:lnTo>
                  <a:cubicBezTo>
                    <a:pt x="2904" y="14311"/>
                    <a:pt x="2933" y="14154"/>
                    <a:pt x="2976" y="14004"/>
                  </a:cubicBezTo>
                  <a:cubicBezTo>
                    <a:pt x="2976" y="14002"/>
                    <a:pt x="2977" y="13999"/>
                    <a:pt x="2977" y="13996"/>
                  </a:cubicBezTo>
                  <a:cubicBezTo>
                    <a:pt x="3126" y="13466"/>
                    <a:pt x="3435" y="13004"/>
                    <a:pt x="3852" y="12667"/>
                  </a:cubicBezTo>
                  <a:cubicBezTo>
                    <a:pt x="3865" y="12659"/>
                    <a:pt x="3876" y="12649"/>
                    <a:pt x="3886" y="12639"/>
                  </a:cubicBezTo>
                  <a:cubicBezTo>
                    <a:pt x="4334" y="12288"/>
                    <a:pt x="4895" y="12080"/>
                    <a:pt x="5508" y="12080"/>
                  </a:cubicBezTo>
                  <a:close/>
                  <a:moveTo>
                    <a:pt x="3724" y="1"/>
                  </a:moveTo>
                  <a:cubicBezTo>
                    <a:pt x="3650" y="1"/>
                    <a:pt x="3577" y="10"/>
                    <a:pt x="3504" y="30"/>
                  </a:cubicBezTo>
                  <a:lnTo>
                    <a:pt x="713" y="777"/>
                  </a:lnTo>
                  <a:cubicBezTo>
                    <a:pt x="266" y="897"/>
                    <a:pt x="0" y="1359"/>
                    <a:pt x="120" y="1804"/>
                  </a:cubicBezTo>
                  <a:lnTo>
                    <a:pt x="714" y="4024"/>
                  </a:lnTo>
                  <a:cubicBezTo>
                    <a:pt x="746" y="4142"/>
                    <a:pt x="852" y="4219"/>
                    <a:pt x="966" y="4219"/>
                  </a:cubicBezTo>
                  <a:cubicBezTo>
                    <a:pt x="989" y="4219"/>
                    <a:pt x="1012" y="4215"/>
                    <a:pt x="1035" y="4209"/>
                  </a:cubicBezTo>
                  <a:cubicBezTo>
                    <a:pt x="1175" y="4172"/>
                    <a:pt x="1257" y="4029"/>
                    <a:pt x="1219" y="3890"/>
                  </a:cubicBezTo>
                  <a:lnTo>
                    <a:pt x="1142" y="3596"/>
                  </a:lnTo>
                  <a:lnTo>
                    <a:pt x="4543" y="2686"/>
                  </a:lnTo>
                  <a:lnTo>
                    <a:pt x="4762" y="3509"/>
                  </a:lnTo>
                  <a:lnTo>
                    <a:pt x="1544" y="5101"/>
                  </a:lnTo>
                  <a:lnTo>
                    <a:pt x="1491" y="4900"/>
                  </a:lnTo>
                  <a:cubicBezTo>
                    <a:pt x="1460" y="4783"/>
                    <a:pt x="1354" y="4706"/>
                    <a:pt x="1239" y="4706"/>
                  </a:cubicBezTo>
                  <a:cubicBezTo>
                    <a:pt x="1216" y="4706"/>
                    <a:pt x="1193" y="4709"/>
                    <a:pt x="1171" y="4715"/>
                  </a:cubicBezTo>
                  <a:cubicBezTo>
                    <a:pt x="1031" y="4752"/>
                    <a:pt x="947" y="4896"/>
                    <a:pt x="985" y="5035"/>
                  </a:cubicBezTo>
                  <a:lnTo>
                    <a:pt x="1066" y="5338"/>
                  </a:lnTo>
                  <a:lnTo>
                    <a:pt x="889" y="5424"/>
                  </a:lnTo>
                  <a:cubicBezTo>
                    <a:pt x="534" y="5602"/>
                    <a:pt x="349" y="6009"/>
                    <a:pt x="451" y="6393"/>
                  </a:cubicBezTo>
                  <a:lnTo>
                    <a:pt x="2452" y="13937"/>
                  </a:lnTo>
                  <a:cubicBezTo>
                    <a:pt x="2402" y="14137"/>
                    <a:pt x="2372" y="14346"/>
                    <a:pt x="2360" y="14559"/>
                  </a:cubicBezTo>
                  <a:cubicBezTo>
                    <a:pt x="2352" y="14748"/>
                    <a:pt x="2473" y="14914"/>
                    <a:pt x="2648" y="14965"/>
                  </a:cubicBezTo>
                  <a:lnTo>
                    <a:pt x="2648" y="16152"/>
                  </a:lnTo>
                  <a:cubicBezTo>
                    <a:pt x="2648" y="16456"/>
                    <a:pt x="2896" y="16703"/>
                    <a:pt x="3199" y="16703"/>
                  </a:cubicBezTo>
                  <a:lnTo>
                    <a:pt x="4022" y="16703"/>
                  </a:lnTo>
                  <a:cubicBezTo>
                    <a:pt x="4165" y="16703"/>
                    <a:pt x="4283" y="16586"/>
                    <a:pt x="4283" y="16441"/>
                  </a:cubicBezTo>
                  <a:cubicBezTo>
                    <a:pt x="4283" y="16297"/>
                    <a:pt x="4165" y="16180"/>
                    <a:pt x="4022" y="16180"/>
                  </a:cubicBezTo>
                  <a:lnTo>
                    <a:pt x="3199" y="16180"/>
                  </a:lnTo>
                  <a:cubicBezTo>
                    <a:pt x="3183" y="16180"/>
                    <a:pt x="3172" y="16166"/>
                    <a:pt x="3172" y="16152"/>
                  </a:cubicBezTo>
                  <a:lnTo>
                    <a:pt x="3172" y="15026"/>
                  </a:lnTo>
                  <a:lnTo>
                    <a:pt x="8114" y="15520"/>
                  </a:lnTo>
                  <a:cubicBezTo>
                    <a:pt x="8127" y="15521"/>
                    <a:pt x="8139" y="15533"/>
                    <a:pt x="8139" y="15547"/>
                  </a:cubicBezTo>
                  <a:lnTo>
                    <a:pt x="8139" y="16180"/>
                  </a:lnTo>
                  <a:lnTo>
                    <a:pt x="5068" y="16180"/>
                  </a:lnTo>
                  <a:cubicBezTo>
                    <a:pt x="4924" y="16180"/>
                    <a:pt x="4807" y="16297"/>
                    <a:pt x="4807" y="16441"/>
                  </a:cubicBezTo>
                  <a:cubicBezTo>
                    <a:pt x="4807" y="16586"/>
                    <a:pt x="4924" y="16703"/>
                    <a:pt x="5068" y="16703"/>
                  </a:cubicBezTo>
                  <a:lnTo>
                    <a:pt x="10754" y="16703"/>
                  </a:lnTo>
                  <a:cubicBezTo>
                    <a:pt x="10761" y="16703"/>
                    <a:pt x="10771" y="16703"/>
                    <a:pt x="10780" y="16701"/>
                  </a:cubicBezTo>
                  <a:cubicBezTo>
                    <a:pt x="11072" y="16687"/>
                    <a:pt x="11304" y="16447"/>
                    <a:pt x="11304" y="16152"/>
                  </a:cubicBezTo>
                  <a:lnTo>
                    <a:pt x="11304" y="16125"/>
                  </a:lnTo>
                  <a:lnTo>
                    <a:pt x="13376" y="16125"/>
                  </a:lnTo>
                  <a:cubicBezTo>
                    <a:pt x="13827" y="16125"/>
                    <a:pt x="14195" y="15758"/>
                    <a:pt x="14195" y="15305"/>
                  </a:cubicBezTo>
                  <a:lnTo>
                    <a:pt x="14195" y="12955"/>
                  </a:lnTo>
                  <a:cubicBezTo>
                    <a:pt x="14195" y="12502"/>
                    <a:pt x="13827" y="12134"/>
                    <a:pt x="13376" y="12134"/>
                  </a:cubicBezTo>
                  <a:lnTo>
                    <a:pt x="11304" y="12134"/>
                  </a:lnTo>
                  <a:lnTo>
                    <a:pt x="11304" y="12108"/>
                  </a:lnTo>
                  <a:cubicBezTo>
                    <a:pt x="11304" y="11804"/>
                    <a:pt x="11056" y="11557"/>
                    <a:pt x="10754" y="11557"/>
                  </a:cubicBezTo>
                  <a:lnTo>
                    <a:pt x="8338" y="11557"/>
                  </a:lnTo>
                  <a:lnTo>
                    <a:pt x="6301" y="3870"/>
                  </a:lnTo>
                  <a:cubicBezTo>
                    <a:pt x="6234" y="3625"/>
                    <a:pt x="6063" y="3426"/>
                    <a:pt x="5836" y="3323"/>
                  </a:cubicBezTo>
                  <a:cubicBezTo>
                    <a:pt x="5725" y="3273"/>
                    <a:pt x="5607" y="3248"/>
                    <a:pt x="5489" y="3248"/>
                  </a:cubicBezTo>
                  <a:cubicBezTo>
                    <a:pt x="5406" y="3248"/>
                    <a:pt x="5324" y="3260"/>
                    <a:pt x="5245" y="3284"/>
                  </a:cubicBezTo>
                  <a:lnTo>
                    <a:pt x="4533" y="623"/>
                  </a:lnTo>
                  <a:cubicBezTo>
                    <a:pt x="4473" y="407"/>
                    <a:pt x="4336" y="225"/>
                    <a:pt x="4141" y="114"/>
                  </a:cubicBezTo>
                  <a:cubicBezTo>
                    <a:pt x="4012" y="39"/>
                    <a:pt x="3869" y="1"/>
                    <a:pt x="37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12"/>
            <p:cNvSpPr/>
            <p:nvPr/>
          </p:nvSpPr>
          <p:spPr>
            <a:xfrm>
              <a:off x="7428415" y="2848829"/>
              <a:ext cx="22492" cy="10676"/>
            </a:xfrm>
            <a:custGeom>
              <a:rect b="b" l="l" r="r" t="t"/>
              <a:pathLst>
                <a:path extrusionOk="0" h="523" w="1102">
                  <a:moveTo>
                    <a:pt x="262" y="0"/>
                  </a:moveTo>
                  <a:cubicBezTo>
                    <a:pt x="116" y="0"/>
                    <a:pt x="1" y="117"/>
                    <a:pt x="1" y="261"/>
                  </a:cubicBezTo>
                  <a:cubicBezTo>
                    <a:pt x="1" y="406"/>
                    <a:pt x="116" y="523"/>
                    <a:pt x="262" y="523"/>
                  </a:cubicBezTo>
                  <a:lnTo>
                    <a:pt x="840" y="523"/>
                  </a:lnTo>
                  <a:cubicBezTo>
                    <a:pt x="983" y="523"/>
                    <a:pt x="1101" y="406"/>
                    <a:pt x="1101" y="261"/>
                  </a:cubicBezTo>
                  <a:cubicBezTo>
                    <a:pt x="1101" y="117"/>
                    <a:pt x="983" y="0"/>
                    <a:pt x="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12"/>
            <p:cNvSpPr/>
            <p:nvPr/>
          </p:nvSpPr>
          <p:spPr>
            <a:xfrm>
              <a:off x="7428415" y="2872385"/>
              <a:ext cx="22492" cy="10696"/>
            </a:xfrm>
            <a:custGeom>
              <a:rect b="b" l="l" r="r" t="t"/>
              <a:pathLst>
                <a:path extrusionOk="0" h="524" w="1102">
                  <a:moveTo>
                    <a:pt x="262" y="1"/>
                  </a:moveTo>
                  <a:cubicBezTo>
                    <a:pt x="116" y="1"/>
                    <a:pt x="1" y="119"/>
                    <a:pt x="1" y="262"/>
                  </a:cubicBezTo>
                  <a:cubicBezTo>
                    <a:pt x="1" y="407"/>
                    <a:pt x="116" y="524"/>
                    <a:pt x="262" y="524"/>
                  </a:cubicBezTo>
                  <a:lnTo>
                    <a:pt x="840" y="524"/>
                  </a:lnTo>
                  <a:cubicBezTo>
                    <a:pt x="983" y="524"/>
                    <a:pt x="1101" y="407"/>
                    <a:pt x="1101" y="262"/>
                  </a:cubicBezTo>
                  <a:cubicBezTo>
                    <a:pt x="1101" y="119"/>
                    <a:pt x="983"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12"/>
            <p:cNvSpPr/>
            <p:nvPr/>
          </p:nvSpPr>
          <p:spPr>
            <a:xfrm>
              <a:off x="7428415" y="2895982"/>
              <a:ext cx="22492" cy="10696"/>
            </a:xfrm>
            <a:custGeom>
              <a:rect b="b" l="l" r="r" t="t"/>
              <a:pathLst>
                <a:path extrusionOk="0" h="524" w="1102">
                  <a:moveTo>
                    <a:pt x="262" y="1"/>
                  </a:moveTo>
                  <a:cubicBezTo>
                    <a:pt x="116" y="1"/>
                    <a:pt x="1" y="118"/>
                    <a:pt x="1" y="262"/>
                  </a:cubicBezTo>
                  <a:cubicBezTo>
                    <a:pt x="1" y="407"/>
                    <a:pt x="116" y="524"/>
                    <a:pt x="262" y="524"/>
                  </a:cubicBezTo>
                  <a:lnTo>
                    <a:pt x="840" y="524"/>
                  </a:lnTo>
                  <a:cubicBezTo>
                    <a:pt x="983" y="524"/>
                    <a:pt x="1101" y="407"/>
                    <a:pt x="1101" y="262"/>
                  </a:cubicBezTo>
                  <a:cubicBezTo>
                    <a:pt x="1101" y="118"/>
                    <a:pt x="983"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12"/>
            <p:cNvSpPr/>
            <p:nvPr/>
          </p:nvSpPr>
          <p:spPr>
            <a:xfrm>
              <a:off x="7463765" y="2848829"/>
              <a:ext cx="22512" cy="10676"/>
            </a:xfrm>
            <a:custGeom>
              <a:rect b="b" l="l" r="r" t="t"/>
              <a:pathLst>
                <a:path extrusionOk="0" h="523" w="1103">
                  <a:moveTo>
                    <a:pt x="262" y="0"/>
                  </a:moveTo>
                  <a:cubicBezTo>
                    <a:pt x="119" y="0"/>
                    <a:pt x="1" y="117"/>
                    <a:pt x="1" y="261"/>
                  </a:cubicBezTo>
                  <a:cubicBezTo>
                    <a:pt x="1" y="406"/>
                    <a:pt x="119" y="523"/>
                    <a:pt x="262" y="523"/>
                  </a:cubicBezTo>
                  <a:lnTo>
                    <a:pt x="842" y="523"/>
                  </a:lnTo>
                  <a:cubicBezTo>
                    <a:pt x="986" y="523"/>
                    <a:pt x="1102" y="406"/>
                    <a:pt x="1102" y="261"/>
                  </a:cubicBezTo>
                  <a:cubicBezTo>
                    <a:pt x="1102" y="117"/>
                    <a:pt x="986" y="0"/>
                    <a:pt x="8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12"/>
            <p:cNvSpPr/>
            <p:nvPr/>
          </p:nvSpPr>
          <p:spPr>
            <a:xfrm>
              <a:off x="7463765" y="2872385"/>
              <a:ext cx="22512" cy="10696"/>
            </a:xfrm>
            <a:custGeom>
              <a:rect b="b" l="l" r="r" t="t"/>
              <a:pathLst>
                <a:path extrusionOk="0" h="524" w="1103">
                  <a:moveTo>
                    <a:pt x="262" y="1"/>
                  </a:moveTo>
                  <a:cubicBezTo>
                    <a:pt x="119" y="1"/>
                    <a:pt x="1" y="119"/>
                    <a:pt x="1" y="262"/>
                  </a:cubicBezTo>
                  <a:cubicBezTo>
                    <a:pt x="1" y="407"/>
                    <a:pt x="119" y="524"/>
                    <a:pt x="262" y="524"/>
                  </a:cubicBezTo>
                  <a:lnTo>
                    <a:pt x="842" y="524"/>
                  </a:lnTo>
                  <a:cubicBezTo>
                    <a:pt x="986" y="524"/>
                    <a:pt x="1102" y="407"/>
                    <a:pt x="1102" y="262"/>
                  </a:cubicBezTo>
                  <a:cubicBezTo>
                    <a:pt x="1102" y="119"/>
                    <a:pt x="986" y="1"/>
                    <a:pt x="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12"/>
            <p:cNvSpPr/>
            <p:nvPr/>
          </p:nvSpPr>
          <p:spPr>
            <a:xfrm>
              <a:off x="7463765" y="2895982"/>
              <a:ext cx="22512" cy="10696"/>
            </a:xfrm>
            <a:custGeom>
              <a:rect b="b" l="l" r="r" t="t"/>
              <a:pathLst>
                <a:path extrusionOk="0" h="524" w="1103">
                  <a:moveTo>
                    <a:pt x="262" y="1"/>
                  </a:moveTo>
                  <a:cubicBezTo>
                    <a:pt x="119" y="1"/>
                    <a:pt x="1" y="118"/>
                    <a:pt x="1" y="262"/>
                  </a:cubicBezTo>
                  <a:cubicBezTo>
                    <a:pt x="1" y="407"/>
                    <a:pt x="119" y="524"/>
                    <a:pt x="262" y="524"/>
                  </a:cubicBezTo>
                  <a:lnTo>
                    <a:pt x="842" y="524"/>
                  </a:lnTo>
                  <a:cubicBezTo>
                    <a:pt x="986" y="524"/>
                    <a:pt x="1102" y="407"/>
                    <a:pt x="1102" y="262"/>
                  </a:cubicBezTo>
                  <a:cubicBezTo>
                    <a:pt x="1102" y="118"/>
                    <a:pt x="986" y="1"/>
                    <a:pt x="8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9" name="Google Shape;3849;p112"/>
          <p:cNvGrpSpPr/>
          <p:nvPr/>
        </p:nvGrpSpPr>
        <p:grpSpPr>
          <a:xfrm>
            <a:off x="5914503" y="3757267"/>
            <a:ext cx="364461" cy="364526"/>
            <a:chOff x="5914503" y="3757267"/>
            <a:chExt cx="364461" cy="364526"/>
          </a:xfrm>
        </p:grpSpPr>
        <p:sp>
          <p:nvSpPr>
            <p:cNvPr id="3850" name="Google Shape;3850;p112"/>
            <p:cNvSpPr/>
            <p:nvPr/>
          </p:nvSpPr>
          <p:spPr>
            <a:xfrm>
              <a:off x="5914503" y="3757267"/>
              <a:ext cx="364461" cy="364526"/>
            </a:xfrm>
            <a:custGeom>
              <a:rect b="b" l="l" r="r" t="t"/>
              <a:pathLst>
                <a:path extrusionOk="0" h="17858" w="17857">
                  <a:moveTo>
                    <a:pt x="5778" y="2257"/>
                  </a:moveTo>
                  <a:lnTo>
                    <a:pt x="5778" y="2889"/>
                  </a:lnTo>
                  <a:lnTo>
                    <a:pt x="1128" y="2889"/>
                  </a:lnTo>
                  <a:cubicBezTo>
                    <a:pt x="1112" y="2889"/>
                    <a:pt x="1101" y="2877"/>
                    <a:pt x="1101" y="2862"/>
                  </a:cubicBezTo>
                  <a:lnTo>
                    <a:pt x="1101" y="2284"/>
                  </a:lnTo>
                  <a:cubicBezTo>
                    <a:pt x="1101" y="2269"/>
                    <a:pt x="1112" y="2257"/>
                    <a:pt x="1128" y="2257"/>
                  </a:cubicBezTo>
                  <a:close/>
                  <a:moveTo>
                    <a:pt x="16729" y="2257"/>
                  </a:moveTo>
                  <a:cubicBezTo>
                    <a:pt x="16745" y="2257"/>
                    <a:pt x="16758" y="2269"/>
                    <a:pt x="16758" y="2284"/>
                  </a:cubicBezTo>
                  <a:lnTo>
                    <a:pt x="16758" y="2862"/>
                  </a:lnTo>
                  <a:cubicBezTo>
                    <a:pt x="16758" y="2877"/>
                    <a:pt x="16745" y="2889"/>
                    <a:pt x="16729" y="2889"/>
                  </a:cubicBezTo>
                  <a:lnTo>
                    <a:pt x="12079" y="2889"/>
                  </a:lnTo>
                  <a:lnTo>
                    <a:pt x="12079" y="2257"/>
                  </a:lnTo>
                  <a:close/>
                  <a:moveTo>
                    <a:pt x="5778" y="3413"/>
                  </a:moveTo>
                  <a:lnTo>
                    <a:pt x="5778" y="4045"/>
                  </a:lnTo>
                  <a:lnTo>
                    <a:pt x="1679" y="4045"/>
                  </a:lnTo>
                  <a:lnTo>
                    <a:pt x="1679" y="3413"/>
                  </a:lnTo>
                  <a:close/>
                  <a:moveTo>
                    <a:pt x="16178" y="3413"/>
                  </a:moveTo>
                  <a:lnTo>
                    <a:pt x="16178" y="4045"/>
                  </a:lnTo>
                  <a:lnTo>
                    <a:pt x="12078" y="4045"/>
                  </a:lnTo>
                  <a:lnTo>
                    <a:pt x="12078" y="3413"/>
                  </a:lnTo>
                  <a:close/>
                  <a:moveTo>
                    <a:pt x="5778" y="4568"/>
                  </a:moveTo>
                  <a:lnTo>
                    <a:pt x="5778" y="5201"/>
                  </a:lnTo>
                  <a:lnTo>
                    <a:pt x="1128" y="5201"/>
                  </a:lnTo>
                  <a:cubicBezTo>
                    <a:pt x="1112" y="5201"/>
                    <a:pt x="1101" y="5189"/>
                    <a:pt x="1101" y="5173"/>
                  </a:cubicBezTo>
                  <a:lnTo>
                    <a:pt x="1101" y="4596"/>
                  </a:lnTo>
                  <a:cubicBezTo>
                    <a:pt x="1101" y="4580"/>
                    <a:pt x="1112" y="4568"/>
                    <a:pt x="1128" y="4568"/>
                  </a:cubicBezTo>
                  <a:close/>
                  <a:moveTo>
                    <a:pt x="16729" y="4568"/>
                  </a:moveTo>
                  <a:cubicBezTo>
                    <a:pt x="16745" y="4568"/>
                    <a:pt x="16758" y="4580"/>
                    <a:pt x="16758" y="4596"/>
                  </a:cubicBezTo>
                  <a:lnTo>
                    <a:pt x="16758" y="5173"/>
                  </a:lnTo>
                  <a:cubicBezTo>
                    <a:pt x="16758" y="5189"/>
                    <a:pt x="16745" y="5201"/>
                    <a:pt x="16729" y="5201"/>
                  </a:cubicBezTo>
                  <a:lnTo>
                    <a:pt x="12079" y="5201"/>
                  </a:lnTo>
                  <a:lnTo>
                    <a:pt x="12079" y="4568"/>
                  </a:lnTo>
                  <a:close/>
                  <a:moveTo>
                    <a:pt x="11259" y="524"/>
                  </a:moveTo>
                  <a:cubicBezTo>
                    <a:pt x="11422" y="524"/>
                    <a:pt x="11557" y="657"/>
                    <a:pt x="11557" y="820"/>
                  </a:cubicBezTo>
                  <a:lnTo>
                    <a:pt x="11557" y="5482"/>
                  </a:lnTo>
                  <a:cubicBezTo>
                    <a:pt x="11557" y="5646"/>
                    <a:pt x="11422" y="5778"/>
                    <a:pt x="11259" y="5778"/>
                  </a:cubicBezTo>
                  <a:lnTo>
                    <a:pt x="6598" y="5778"/>
                  </a:lnTo>
                  <a:cubicBezTo>
                    <a:pt x="6433" y="5778"/>
                    <a:pt x="6301" y="5646"/>
                    <a:pt x="6301" y="5482"/>
                  </a:cubicBezTo>
                  <a:lnTo>
                    <a:pt x="6301" y="820"/>
                  </a:lnTo>
                  <a:cubicBezTo>
                    <a:pt x="6301" y="657"/>
                    <a:pt x="6433" y="524"/>
                    <a:pt x="6598" y="524"/>
                  </a:cubicBezTo>
                  <a:close/>
                  <a:moveTo>
                    <a:pt x="10400" y="14969"/>
                  </a:moveTo>
                  <a:lnTo>
                    <a:pt x="10400" y="16179"/>
                  </a:lnTo>
                  <a:lnTo>
                    <a:pt x="1101" y="16179"/>
                  </a:lnTo>
                  <a:lnTo>
                    <a:pt x="1101" y="14996"/>
                  </a:lnTo>
                  <a:cubicBezTo>
                    <a:pt x="1101" y="14981"/>
                    <a:pt x="1112" y="14969"/>
                    <a:pt x="1128" y="14969"/>
                  </a:cubicBezTo>
                  <a:close/>
                  <a:moveTo>
                    <a:pt x="14727" y="7457"/>
                  </a:moveTo>
                  <a:cubicBezTo>
                    <a:pt x="14891" y="7457"/>
                    <a:pt x="15023" y="7590"/>
                    <a:pt x="15023" y="7753"/>
                  </a:cubicBezTo>
                  <a:lnTo>
                    <a:pt x="15023" y="16179"/>
                  </a:lnTo>
                  <a:lnTo>
                    <a:pt x="10923" y="16179"/>
                  </a:lnTo>
                  <a:lnTo>
                    <a:pt x="10923" y="7753"/>
                  </a:lnTo>
                  <a:cubicBezTo>
                    <a:pt x="10923" y="7590"/>
                    <a:pt x="11056" y="7457"/>
                    <a:pt x="11219" y="7457"/>
                  </a:cubicBezTo>
                  <a:close/>
                  <a:moveTo>
                    <a:pt x="16729" y="14969"/>
                  </a:moveTo>
                  <a:cubicBezTo>
                    <a:pt x="16745" y="14969"/>
                    <a:pt x="16758" y="14981"/>
                    <a:pt x="16758" y="14996"/>
                  </a:cubicBezTo>
                  <a:lnTo>
                    <a:pt x="16758" y="16180"/>
                  </a:lnTo>
                  <a:lnTo>
                    <a:pt x="15545" y="16180"/>
                  </a:lnTo>
                  <a:lnTo>
                    <a:pt x="15545" y="14969"/>
                  </a:lnTo>
                  <a:close/>
                  <a:moveTo>
                    <a:pt x="6598" y="1"/>
                  </a:moveTo>
                  <a:cubicBezTo>
                    <a:pt x="6145" y="1"/>
                    <a:pt x="5778" y="369"/>
                    <a:pt x="5778" y="820"/>
                  </a:cubicBezTo>
                  <a:lnTo>
                    <a:pt x="5778" y="1734"/>
                  </a:lnTo>
                  <a:lnTo>
                    <a:pt x="1128" y="1734"/>
                  </a:lnTo>
                  <a:cubicBezTo>
                    <a:pt x="824" y="1734"/>
                    <a:pt x="578" y="1981"/>
                    <a:pt x="578" y="2284"/>
                  </a:cubicBezTo>
                  <a:lnTo>
                    <a:pt x="578" y="2862"/>
                  </a:lnTo>
                  <a:cubicBezTo>
                    <a:pt x="578" y="3165"/>
                    <a:pt x="824" y="3413"/>
                    <a:pt x="1128" y="3413"/>
                  </a:cubicBezTo>
                  <a:lnTo>
                    <a:pt x="1155" y="3413"/>
                  </a:lnTo>
                  <a:lnTo>
                    <a:pt x="1155" y="4045"/>
                  </a:lnTo>
                  <a:lnTo>
                    <a:pt x="1128" y="4045"/>
                  </a:lnTo>
                  <a:cubicBezTo>
                    <a:pt x="824" y="4045"/>
                    <a:pt x="578" y="4292"/>
                    <a:pt x="578" y="4596"/>
                  </a:cubicBezTo>
                  <a:lnTo>
                    <a:pt x="578" y="5173"/>
                  </a:lnTo>
                  <a:cubicBezTo>
                    <a:pt x="578" y="5477"/>
                    <a:pt x="824" y="5724"/>
                    <a:pt x="1128" y="5724"/>
                  </a:cubicBezTo>
                  <a:lnTo>
                    <a:pt x="1155" y="5724"/>
                  </a:lnTo>
                  <a:lnTo>
                    <a:pt x="1155" y="6673"/>
                  </a:lnTo>
                  <a:cubicBezTo>
                    <a:pt x="1155" y="6818"/>
                    <a:pt x="1272" y="6934"/>
                    <a:pt x="1416" y="6934"/>
                  </a:cubicBezTo>
                  <a:cubicBezTo>
                    <a:pt x="1561" y="6934"/>
                    <a:pt x="1679" y="6818"/>
                    <a:pt x="1679" y="6673"/>
                  </a:cubicBezTo>
                  <a:lnTo>
                    <a:pt x="1679" y="5724"/>
                  </a:lnTo>
                  <a:lnTo>
                    <a:pt x="5815" y="5724"/>
                  </a:lnTo>
                  <a:cubicBezTo>
                    <a:pt x="5918" y="6058"/>
                    <a:pt x="6230" y="6301"/>
                    <a:pt x="6598" y="6301"/>
                  </a:cubicBezTo>
                  <a:lnTo>
                    <a:pt x="11259" y="6301"/>
                  </a:lnTo>
                  <a:cubicBezTo>
                    <a:pt x="11627" y="6301"/>
                    <a:pt x="11939" y="6058"/>
                    <a:pt x="12042" y="5724"/>
                  </a:cubicBezTo>
                  <a:lnTo>
                    <a:pt x="16178" y="5724"/>
                  </a:lnTo>
                  <a:lnTo>
                    <a:pt x="16178" y="14445"/>
                  </a:lnTo>
                  <a:lnTo>
                    <a:pt x="15545" y="14445"/>
                  </a:lnTo>
                  <a:lnTo>
                    <a:pt x="15545" y="7753"/>
                  </a:lnTo>
                  <a:cubicBezTo>
                    <a:pt x="15545" y="7302"/>
                    <a:pt x="15179" y="6934"/>
                    <a:pt x="14727" y="6934"/>
                  </a:cubicBezTo>
                  <a:lnTo>
                    <a:pt x="11219" y="6934"/>
                  </a:lnTo>
                  <a:cubicBezTo>
                    <a:pt x="10768" y="6934"/>
                    <a:pt x="10400" y="7302"/>
                    <a:pt x="10400" y="7753"/>
                  </a:cubicBezTo>
                  <a:lnTo>
                    <a:pt x="10400" y="14445"/>
                  </a:lnTo>
                  <a:lnTo>
                    <a:pt x="1679" y="14445"/>
                  </a:lnTo>
                  <a:lnTo>
                    <a:pt x="1679" y="7719"/>
                  </a:lnTo>
                  <a:cubicBezTo>
                    <a:pt x="1679" y="7574"/>
                    <a:pt x="1561" y="7457"/>
                    <a:pt x="1416" y="7457"/>
                  </a:cubicBezTo>
                  <a:cubicBezTo>
                    <a:pt x="1272" y="7457"/>
                    <a:pt x="1155" y="7574"/>
                    <a:pt x="1155" y="7719"/>
                  </a:cubicBezTo>
                  <a:lnTo>
                    <a:pt x="1155" y="14445"/>
                  </a:lnTo>
                  <a:lnTo>
                    <a:pt x="1128" y="14445"/>
                  </a:lnTo>
                  <a:cubicBezTo>
                    <a:pt x="824" y="14445"/>
                    <a:pt x="578" y="14693"/>
                    <a:pt x="578" y="14996"/>
                  </a:cubicBezTo>
                  <a:lnTo>
                    <a:pt x="578" y="16180"/>
                  </a:lnTo>
                  <a:lnTo>
                    <a:pt x="540" y="16180"/>
                  </a:lnTo>
                  <a:cubicBezTo>
                    <a:pt x="242" y="16180"/>
                    <a:pt x="0" y="16421"/>
                    <a:pt x="0" y="16720"/>
                  </a:cubicBezTo>
                  <a:lnTo>
                    <a:pt x="0" y="17317"/>
                  </a:lnTo>
                  <a:cubicBezTo>
                    <a:pt x="0" y="17616"/>
                    <a:pt x="242" y="17858"/>
                    <a:pt x="540" y="17858"/>
                  </a:cubicBezTo>
                  <a:lnTo>
                    <a:pt x="2049" y="17858"/>
                  </a:lnTo>
                  <a:cubicBezTo>
                    <a:pt x="2194" y="17858"/>
                    <a:pt x="2311" y="17741"/>
                    <a:pt x="2311" y="17596"/>
                  </a:cubicBezTo>
                  <a:cubicBezTo>
                    <a:pt x="2311" y="17451"/>
                    <a:pt x="2194" y="17335"/>
                    <a:pt x="2049" y="17335"/>
                  </a:cubicBezTo>
                  <a:lnTo>
                    <a:pt x="540" y="17335"/>
                  </a:lnTo>
                  <a:cubicBezTo>
                    <a:pt x="531" y="17335"/>
                    <a:pt x="523" y="17327"/>
                    <a:pt x="523" y="17317"/>
                  </a:cubicBezTo>
                  <a:lnTo>
                    <a:pt x="523" y="16720"/>
                  </a:lnTo>
                  <a:cubicBezTo>
                    <a:pt x="523" y="16709"/>
                    <a:pt x="531" y="16703"/>
                    <a:pt x="540" y="16703"/>
                  </a:cubicBezTo>
                  <a:lnTo>
                    <a:pt x="17317" y="16703"/>
                  </a:lnTo>
                  <a:cubicBezTo>
                    <a:pt x="17326" y="16703"/>
                    <a:pt x="17335" y="16709"/>
                    <a:pt x="17335" y="16720"/>
                  </a:cubicBezTo>
                  <a:lnTo>
                    <a:pt x="17335" y="17317"/>
                  </a:lnTo>
                  <a:cubicBezTo>
                    <a:pt x="17335" y="17327"/>
                    <a:pt x="17326" y="17335"/>
                    <a:pt x="17317" y="17335"/>
                  </a:cubicBezTo>
                  <a:lnTo>
                    <a:pt x="3095" y="17335"/>
                  </a:lnTo>
                  <a:cubicBezTo>
                    <a:pt x="2951" y="17335"/>
                    <a:pt x="2834" y="17451"/>
                    <a:pt x="2834" y="17596"/>
                  </a:cubicBezTo>
                  <a:cubicBezTo>
                    <a:pt x="2834" y="17741"/>
                    <a:pt x="2951" y="17858"/>
                    <a:pt x="3095" y="17858"/>
                  </a:cubicBezTo>
                  <a:lnTo>
                    <a:pt x="17317" y="17858"/>
                  </a:lnTo>
                  <a:cubicBezTo>
                    <a:pt x="17615" y="17858"/>
                    <a:pt x="17857" y="17616"/>
                    <a:pt x="17857" y="17317"/>
                  </a:cubicBezTo>
                  <a:lnTo>
                    <a:pt x="17857" y="16720"/>
                  </a:lnTo>
                  <a:cubicBezTo>
                    <a:pt x="17857" y="16421"/>
                    <a:pt x="17615" y="16179"/>
                    <a:pt x="17317" y="16179"/>
                  </a:cubicBezTo>
                  <a:lnTo>
                    <a:pt x="17280" y="16179"/>
                  </a:lnTo>
                  <a:lnTo>
                    <a:pt x="17280" y="14996"/>
                  </a:lnTo>
                  <a:cubicBezTo>
                    <a:pt x="17280" y="14692"/>
                    <a:pt x="17031" y="14445"/>
                    <a:pt x="16729" y="14445"/>
                  </a:cubicBezTo>
                  <a:lnTo>
                    <a:pt x="16702" y="14445"/>
                  </a:lnTo>
                  <a:lnTo>
                    <a:pt x="16702" y="5724"/>
                  </a:lnTo>
                  <a:lnTo>
                    <a:pt x="16729" y="5724"/>
                  </a:lnTo>
                  <a:cubicBezTo>
                    <a:pt x="17031" y="5724"/>
                    <a:pt x="17280" y="5477"/>
                    <a:pt x="17280" y="5173"/>
                  </a:cubicBezTo>
                  <a:lnTo>
                    <a:pt x="17280" y="4596"/>
                  </a:lnTo>
                  <a:cubicBezTo>
                    <a:pt x="17280" y="4292"/>
                    <a:pt x="17031" y="4045"/>
                    <a:pt x="16729" y="4045"/>
                  </a:cubicBezTo>
                  <a:lnTo>
                    <a:pt x="16702" y="4045"/>
                  </a:lnTo>
                  <a:lnTo>
                    <a:pt x="16702" y="3413"/>
                  </a:lnTo>
                  <a:lnTo>
                    <a:pt x="16729" y="3413"/>
                  </a:lnTo>
                  <a:cubicBezTo>
                    <a:pt x="17031" y="3413"/>
                    <a:pt x="17280" y="3165"/>
                    <a:pt x="17280" y="2862"/>
                  </a:cubicBezTo>
                  <a:lnTo>
                    <a:pt x="17280" y="2284"/>
                  </a:lnTo>
                  <a:cubicBezTo>
                    <a:pt x="17280" y="1981"/>
                    <a:pt x="17031" y="1734"/>
                    <a:pt x="16729" y="1734"/>
                  </a:cubicBezTo>
                  <a:lnTo>
                    <a:pt x="12079" y="1734"/>
                  </a:lnTo>
                  <a:lnTo>
                    <a:pt x="12079" y="820"/>
                  </a:lnTo>
                  <a:cubicBezTo>
                    <a:pt x="12079" y="369"/>
                    <a:pt x="11712" y="1"/>
                    <a:pt x="112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12"/>
            <p:cNvSpPr/>
            <p:nvPr/>
          </p:nvSpPr>
          <p:spPr>
            <a:xfrm>
              <a:off x="6056006" y="3780844"/>
              <a:ext cx="81456" cy="81466"/>
            </a:xfrm>
            <a:custGeom>
              <a:rect b="b" l="l" r="r" t="t"/>
              <a:pathLst>
                <a:path extrusionOk="0" h="3991" w="3991">
                  <a:moveTo>
                    <a:pt x="2285" y="525"/>
                  </a:moveTo>
                  <a:cubicBezTo>
                    <a:pt x="2300" y="525"/>
                    <a:pt x="2311" y="537"/>
                    <a:pt x="2311" y="551"/>
                  </a:cubicBezTo>
                  <a:lnTo>
                    <a:pt x="2311" y="1273"/>
                  </a:lnTo>
                  <a:cubicBezTo>
                    <a:pt x="2311" y="1498"/>
                    <a:pt x="2493" y="1680"/>
                    <a:pt x="2718" y="1680"/>
                  </a:cubicBezTo>
                  <a:lnTo>
                    <a:pt x="3440" y="1680"/>
                  </a:lnTo>
                  <a:cubicBezTo>
                    <a:pt x="3456" y="1680"/>
                    <a:pt x="3467" y="1691"/>
                    <a:pt x="3467" y="1707"/>
                  </a:cubicBezTo>
                  <a:lnTo>
                    <a:pt x="3467" y="2285"/>
                  </a:lnTo>
                  <a:cubicBezTo>
                    <a:pt x="3467" y="2299"/>
                    <a:pt x="3456" y="2313"/>
                    <a:pt x="3440" y="2313"/>
                  </a:cubicBezTo>
                  <a:lnTo>
                    <a:pt x="2718" y="2313"/>
                  </a:lnTo>
                  <a:cubicBezTo>
                    <a:pt x="2493" y="2313"/>
                    <a:pt x="2311" y="2494"/>
                    <a:pt x="2311" y="2719"/>
                  </a:cubicBezTo>
                  <a:lnTo>
                    <a:pt x="2311" y="3441"/>
                  </a:lnTo>
                  <a:cubicBezTo>
                    <a:pt x="2311" y="3455"/>
                    <a:pt x="2300" y="3467"/>
                    <a:pt x="2285" y="3467"/>
                  </a:cubicBezTo>
                  <a:lnTo>
                    <a:pt x="1706" y="3467"/>
                  </a:lnTo>
                  <a:cubicBezTo>
                    <a:pt x="1692" y="3467"/>
                    <a:pt x="1680" y="3455"/>
                    <a:pt x="1680" y="3441"/>
                  </a:cubicBezTo>
                  <a:lnTo>
                    <a:pt x="1680" y="2719"/>
                  </a:lnTo>
                  <a:cubicBezTo>
                    <a:pt x="1680" y="2494"/>
                    <a:pt x="1498" y="2313"/>
                    <a:pt x="1274" y="2313"/>
                  </a:cubicBezTo>
                  <a:lnTo>
                    <a:pt x="552" y="2313"/>
                  </a:lnTo>
                  <a:cubicBezTo>
                    <a:pt x="536" y="2313"/>
                    <a:pt x="524" y="2299"/>
                    <a:pt x="524" y="2285"/>
                  </a:cubicBezTo>
                  <a:lnTo>
                    <a:pt x="524" y="1707"/>
                  </a:lnTo>
                  <a:cubicBezTo>
                    <a:pt x="524" y="1691"/>
                    <a:pt x="536" y="1680"/>
                    <a:pt x="552" y="1680"/>
                  </a:cubicBezTo>
                  <a:lnTo>
                    <a:pt x="1274" y="1680"/>
                  </a:lnTo>
                  <a:cubicBezTo>
                    <a:pt x="1498" y="1680"/>
                    <a:pt x="1680" y="1498"/>
                    <a:pt x="1680" y="1273"/>
                  </a:cubicBezTo>
                  <a:lnTo>
                    <a:pt x="1680" y="551"/>
                  </a:lnTo>
                  <a:cubicBezTo>
                    <a:pt x="1680" y="537"/>
                    <a:pt x="1692" y="525"/>
                    <a:pt x="1706" y="525"/>
                  </a:cubicBezTo>
                  <a:close/>
                  <a:moveTo>
                    <a:pt x="1706" y="1"/>
                  </a:moveTo>
                  <a:cubicBezTo>
                    <a:pt x="1404" y="1"/>
                    <a:pt x="1155" y="247"/>
                    <a:pt x="1155" y="551"/>
                  </a:cubicBezTo>
                  <a:lnTo>
                    <a:pt x="1155" y="1157"/>
                  </a:lnTo>
                  <a:lnTo>
                    <a:pt x="552" y="1157"/>
                  </a:lnTo>
                  <a:cubicBezTo>
                    <a:pt x="248" y="1157"/>
                    <a:pt x="1" y="1403"/>
                    <a:pt x="1" y="1707"/>
                  </a:cubicBezTo>
                  <a:lnTo>
                    <a:pt x="1" y="2285"/>
                  </a:lnTo>
                  <a:cubicBezTo>
                    <a:pt x="1" y="2589"/>
                    <a:pt x="248" y="2836"/>
                    <a:pt x="552" y="2836"/>
                  </a:cubicBezTo>
                  <a:lnTo>
                    <a:pt x="1155" y="2836"/>
                  </a:lnTo>
                  <a:lnTo>
                    <a:pt x="1155" y="3441"/>
                  </a:lnTo>
                  <a:cubicBezTo>
                    <a:pt x="1155" y="3745"/>
                    <a:pt x="1404" y="3990"/>
                    <a:pt x="1706" y="3990"/>
                  </a:cubicBezTo>
                  <a:lnTo>
                    <a:pt x="2285" y="3990"/>
                  </a:lnTo>
                  <a:cubicBezTo>
                    <a:pt x="2588" y="3990"/>
                    <a:pt x="2834" y="3745"/>
                    <a:pt x="2834" y="3441"/>
                  </a:cubicBezTo>
                  <a:lnTo>
                    <a:pt x="2834" y="2836"/>
                  </a:lnTo>
                  <a:lnTo>
                    <a:pt x="3440" y="2836"/>
                  </a:lnTo>
                  <a:cubicBezTo>
                    <a:pt x="3744" y="2836"/>
                    <a:pt x="3990" y="2589"/>
                    <a:pt x="3990" y="2285"/>
                  </a:cubicBezTo>
                  <a:lnTo>
                    <a:pt x="3990" y="1707"/>
                  </a:lnTo>
                  <a:cubicBezTo>
                    <a:pt x="3990" y="1403"/>
                    <a:pt x="3744" y="1157"/>
                    <a:pt x="3440" y="1157"/>
                  </a:cubicBezTo>
                  <a:lnTo>
                    <a:pt x="2834" y="1157"/>
                  </a:lnTo>
                  <a:lnTo>
                    <a:pt x="2834" y="551"/>
                  </a:lnTo>
                  <a:cubicBezTo>
                    <a:pt x="2834" y="247"/>
                    <a:pt x="2588" y="1"/>
                    <a:pt x="2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12"/>
            <p:cNvSpPr/>
            <p:nvPr/>
          </p:nvSpPr>
          <p:spPr>
            <a:xfrm>
              <a:off x="6150361" y="3922384"/>
              <a:ext cx="57862" cy="93265"/>
            </a:xfrm>
            <a:custGeom>
              <a:rect b="b" l="l" r="r" t="t"/>
              <a:pathLst>
                <a:path extrusionOk="0" h="4569" w="2835">
                  <a:moveTo>
                    <a:pt x="2295" y="524"/>
                  </a:moveTo>
                  <a:cubicBezTo>
                    <a:pt x="2303" y="524"/>
                    <a:pt x="2310" y="532"/>
                    <a:pt x="2310" y="542"/>
                  </a:cubicBezTo>
                  <a:lnTo>
                    <a:pt x="2310" y="4028"/>
                  </a:lnTo>
                  <a:cubicBezTo>
                    <a:pt x="2310" y="4038"/>
                    <a:pt x="2303" y="4045"/>
                    <a:pt x="2295" y="4045"/>
                  </a:cubicBezTo>
                  <a:lnTo>
                    <a:pt x="541" y="4045"/>
                  </a:lnTo>
                  <a:cubicBezTo>
                    <a:pt x="531" y="4045"/>
                    <a:pt x="523" y="4038"/>
                    <a:pt x="523" y="4028"/>
                  </a:cubicBezTo>
                  <a:lnTo>
                    <a:pt x="523" y="542"/>
                  </a:lnTo>
                  <a:cubicBezTo>
                    <a:pt x="523" y="532"/>
                    <a:pt x="531" y="524"/>
                    <a:pt x="541" y="524"/>
                  </a:cubicBezTo>
                  <a:close/>
                  <a:moveTo>
                    <a:pt x="541" y="0"/>
                  </a:moveTo>
                  <a:cubicBezTo>
                    <a:pt x="242" y="0"/>
                    <a:pt x="1" y="243"/>
                    <a:pt x="1" y="542"/>
                  </a:cubicBezTo>
                  <a:lnTo>
                    <a:pt x="1" y="4028"/>
                  </a:lnTo>
                  <a:cubicBezTo>
                    <a:pt x="1" y="4326"/>
                    <a:pt x="242" y="4568"/>
                    <a:pt x="541" y="4568"/>
                  </a:cubicBezTo>
                  <a:lnTo>
                    <a:pt x="2295" y="4568"/>
                  </a:lnTo>
                  <a:cubicBezTo>
                    <a:pt x="2591" y="4568"/>
                    <a:pt x="2834" y="4326"/>
                    <a:pt x="2834" y="4028"/>
                  </a:cubicBezTo>
                  <a:lnTo>
                    <a:pt x="2834" y="542"/>
                  </a:lnTo>
                  <a:cubicBezTo>
                    <a:pt x="2834" y="243"/>
                    <a:pt x="2591" y="0"/>
                    <a:pt x="2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12"/>
            <p:cNvSpPr/>
            <p:nvPr/>
          </p:nvSpPr>
          <p:spPr>
            <a:xfrm>
              <a:off x="6150361" y="4028549"/>
              <a:ext cx="57862" cy="34293"/>
            </a:xfrm>
            <a:custGeom>
              <a:rect b="b" l="l" r="r" t="t"/>
              <a:pathLst>
                <a:path extrusionOk="0" h="1680" w="2835">
                  <a:moveTo>
                    <a:pt x="2295" y="523"/>
                  </a:moveTo>
                  <a:cubicBezTo>
                    <a:pt x="2303" y="523"/>
                    <a:pt x="2310" y="531"/>
                    <a:pt x="2310" y="541"/>
                  </a:cubicBezTo>
                  <a:lnTo>
                    <a:pt x="2310" y="1138"/>
                  </a:lnTo>
                  <a:cubicBezTo>
                    <a:pt x="2310" y="1149"/>
                    <a:pt x="2303" y="1155"/>
                    <a:pt x="2295" y="1155"/>
                  </a:cubicBezTo>
                  <a:lnTo>
                    <a:pt x="541" y="1155"/>
                  </a:lnTo>
                  <a:cubicBezTo>
                    <a:pt x="531" y="1155"/>
                    <a:pt x="523" y="1149"/>
                    <a:pt x="523" y="1138"/>
                  </a:cubicBezTo>
                  <a:lnTo>
                    <a:pt x="523" y="541"/>
                  </a:lnTo>
                  <a:cubicBezTo>
                    <a:pt x="523" y="531"/>
                    <a:pt x="531" y="523"/>
                    <a:pt x="541" y="523"/>
                  </a:cubicBezTo>
                  <a:close/>
                  <a:moveTo>
                    <a:pt x="541" y="1"/>
                  </a:moveTo>
                  <a:cubicBezTo>
                    <a:pt x="242" y="1"/>
                    <a:pt x="1" y="242"/>
                    <a:pt x="1" y="541"/>
                  </a:cubicBezTo>
                  <a:lnTo>
                    <a:pt x="1" y="1138"/>
                  </a:lnTo>
                  <a:cubicBezTo>
                    <a:pt x="1" y="1437"/>
                    <a:pt x="242" y="1679"/>
                    <a:pt x="541" y="1679"/>
                  </a:cubicBezTo>
                  <a:lnTo>
                    <a:pt x="2295" y="1679"/>
                  </a:lnTo>
                  <a:cubicBezTo>
                    <a:pt x="2591" y="1679"/>
                    <a:pt x="2834" y="1437"/>
                    <a:pt x="2834" y="1138"/>
                  </a:cubicBezTo>
                  <a:lnTo>
                    <a:pt x="2834" y="541"/>
                  </a:lnTo>
                  <a:cubicBezTo>
                    <a:pt x="2834" y="242"/>
                    <a:pt x="2591" y="1"/>
                    <a:pt x="22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112"/>
            <p:cNvSpPr/>
            <p:nvPr/>
          </p:nvSpPr>
          <p:spPr>
            <a:xfrm>
              <a:off x="5961650" y="3898807"/>
              <a:ext cx="152218" cy="140438"/>
            </a:xfrm>
            <a:custGeom>
              <a:rect b="b" l="l" r="r" t="t"/>
              <a:pathLst>
                <a:path extrusionOk="0" h="6880" w="7458">
                  <a:moveTo>
                    <a:pt x="6638" y="523"/>
                  </a:moveTo>
                  <a:cubicBezTo>
                    <a:pt x="6802" y="523"/>
                    <a:pt x="6934" y="656"/>
                    <a:pt x="6934" y="819"/>
                  </a:cubicBezTo>
                  <a:lnTo>
                    <a:pt x="6934" y="6059"/>
                  </a:lnTo>
                  <a:cubicBezTo>
                    <a:pt x="6934" y="6222"/>
                    <a:pt x="6802" y="6357"/>
                    <a:pt x="6638" y="6357"/>
                  </a:cubicBezTo>
                  <a:lnTo>
                    <a:pt x="821" y="6357"/>
                  </a:lnTo>
                  <a:cubicBezTo>
                    <a:pt x="657" y="6357"/>
                    <a:pt x="524" y="6222"/>
                    <a:pt x="524" y="6059"/>
                  </a:cubicBezTo>
                  <a:lnTo>
                    <a:pt x="524" y="819"/>
                  </a:lnTo>
                  <a:cubicBezTo>
                    <a:pt x="524" y="656"/>
                    <a:pt x="657" y="523"/>
                    <a:pt x="821" y="523"/>
                  </a:cubicBezTo>
                  <a:close/>
                  <a:moveTo>
                    <a:pt x="821" y="0"/>
                  </a:moveTo>
                  <a:cubicBezTo>
                    <a:pt x="369" y="0"/>
                    <a:pt x="1" y="368"/>
                    <a:pt x="1" y="819"/>
                  </a:cubicBezTo>
                  <a:lnTo>
                    <a:pt x="1" y="6059"/>
                  </a:lnTo>
                  <a:cubicBezTo>
                    <a:pt x="1" y="6512"/>
                    <a:pt x="369" y="6879"/>
                    <a:pt x="821" y="6879"/>
                  </a:cubicBezTo>
                  <a:lnTo>
                    <a:pt x="6638" y="6879"/>
                  </a:lnTo>
                  <a:cubicBezTo>
                    <a:pt x="7090" y="6879"/>
                    <a:pt x="7457" y="6512"/>
                    <a:pt x="7457" y="6059"/>
                  </a:cubicBezTo>
                  <a:lnTo>
                    <a:pt x="7457" y="819"/>
                  </a:lnTo>
                  <a:cubicBezTo>
                    <a:pt x="7457" y="368"/>
                    <a:pt x="7090" y="0"/>
                    <a:pt x="66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12"/>
            <p:cNvSpPr/>
            <p:nvPr/>
          </p:nvSpPr>
          <p:spPr>
            <a:xfrm>
              <a:off x="5985244" y="3922384"/>
              <a:ext cx="105050" cy="93265"/>
            </a:xfrm>
            <a:custGeom>
              <a:rect b="b" l="l" r="r" t="t"/>
              <a:pathLst>
                <a:path extrusionOk="0" h="4569" w="5147">
                  <a:moveTo>
                    <a:pt x="2573" y="2258"/>
                  </a:moveTo>
                  <a:cubicBezTo>
                    <a:pt x="2908" y="2258"/>
                    <a:pt x="3178" y="2528"/>
                    <a:pt x="3178" y="2863"/>
                  </a:cubicBezTo>
                  <a:lnTo>
                    <a:pt x="3178" y="4045"/>
                  </a:lnTo>
                  <a:lnTo>
                    <a:pt x="1968" y="4045"/>
                  </a:lnTo>
                  <a:lnTo>
                    <a:pt x="1968" y="2863"/>
                  </a:lnTo>
                  <a:cubicBezTo>
                    <a:pt x="1968" y="2528"/>
                    <a:pt x="2240" y="2258"/>
                    <a:pt x="2573" y="2258"/>
                  </a:cubicBezTo>
                  <a:close/>
                  <a:moveTo>
                    <a:pt x="4605" y="524"/>
                  </a:moveTo>
                  <a:cubicBezTo>
                    <a:pt x="4616" y="524"/>
                    <a:pt x="4622" y="532"/>
                    <a:pt x="4622" y="542"/>
                  </a:cubicBezTo>
                  <a:lnTo>
                    <a:pt x="4622" y="4028"/>
                  </a:lnTo>
                  <a:cubicBezTo>
                    <a:pt x="4622" y="4038"/>
                    <a:pt x="4616" y="4045"/>
                    <a:pt x="4605" y="4045"/>
                  </a:cubicBezTo>
                  <a:lnTo>
                    <a:pt x="3701" y="4045"/>
                  </a:lnTo>
                  <a:lnTo>
                    <a:pt x="3701" y="2863"/>
                  </a:lnTo>
                  <a:cubicBezTo>
                    <a:pt x="3701" y="2240"/>
                    <a:pt x="3196" y="1735"/>
                    <a:pt x="2573" y="1735"/>
                  </a:cubicBezTo>
                  <a:cubicBezTo>
                    <a:pt x="1951" y="1735"/>
                    <a:pt x="1445" y="2240"/>
                    <a:pt x="1445" y="2863"/>
                  </a:cubicBezTo>
                  <a:lnTo>
                    <a:pt x="1445" y="4045"/>
                  </a:lnTo>
                  <a:lnTo>
                    <a:pt x="541" y="4045"/>
                  </a:lnTo>
                  <a:cubicBezTo>
                    <a:pt x="532" y="4045"/>
                    <a:pt x="524" y="4038"/>
                    <a:pt x="524" y="4028"/>
                  </a:cubicBezTo>
                  <a:lnTo>
                    <a:pt x="524" y="542"/>
                  </a:lnTo>
                  <a:cubicBezTo>
                    <a:pt x="524" y="532"/>
                    <a:pt x="532" y="524"/>
                    <a:pt x="541" y="524"/>
                  </a:cubicBezTo>
                  <a:close/>
                  <a:moveTo>
                    <a:pt x="541" y="0"/>
                  </a:moveTo>
                  <a:cubicBezTo>
                    <a:pt x="243" y="0"/>
                    <a:pt x="1" y="243"/>
                    <a:pt x="1" y="542"/>
                  </a:cubicBezTo>
                  <a:lnTo>
                    <a:pt x="1" y="4028"/>
                  </a:lnTo>
                  <a:cubicBezTo>
                    <a:pt x="1" y="4326"/>
                    <a:pt x="243" y="4568"/>
                    <a:pt x="541" y="4568"/>
                  </a:cubicBezTo>
                  <a:lnTo>
                    <a:pt x="4605" y="4568"/>
                  </a:lnTo>
                  <a:cubicBezTo>
                    <a:pt x="4904" y="4568"/>
                    <a:pt x="5147" y="4326"/>
                    <a:pt x="5147" y="4028"/>
                  </a:cubicBezTo>
                  <a:lnTo>
                    <a:pt x="5147" y="542"/>
                  </a:lnTo>
                  <a:cubicBezTo>
                    <a:pt x="5147" y="243"/>
                    <a:pt x="4904" y="0"/>
                    <a:pt x="4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6" name="Google Shape;3856;p112"/>
          <p:cNvGrpSpPr/>
          <p:nvPr/>
        </p:nvGrpSpPr>
        <p:grpSpPr>
          <a:xfrm>
            <a:off x="5347799" y="3757267"/>
            <a:ext cx="294169" cy="364526"/>
            <a:chOff x="5347799" y="3757267"/>
            <a:chExt cx="294169" cy="364526"/>
          </a:xfrm>
        </p:grpSpPr>
        <p:sp>
          <p:nvSpPr>
            <p:cNvPr id="3857" name="Google Shape;3857;p112"/>
            <p:cNvSpPr/>
            <p:nvPr/>
          </p:nvSpPr>
          <p:spPr>
            <a:xfrm>
              <a:off x="5347799" y="3757267"/>
              <a:ext cx="294169" cy="364526"/>
            </a:xfrm>
            <a:custGeom>
              <a:rect b="b" l="l" r="r" t="t"/>
              <a:pathLst>
                <a:path extrusionOk="0" h="17858" w="14413">
                  <a:moveTo>
                    <a:pt x="11829" y="524"/>
                  </a:moveTo>
                  <a:cubicBezTo>
                    <a:pt x="11838" y="524"/>
                    <a:pt x="11846" y="532"/>
                    <a:pt x="11846" y="541"/>
                  </a:cubicBezTo>
                  <a:lnTo>
                    <a:pt x="11846" y="1156"/>
                  </a:lnTo>
                  <a:lnTo>
                    <a:pt x="6591" y="1156"/>
                  </a:lnTo>
                  <a:lnTo>
                    <a:pt x="6591" y="541"/>
                  </a:lnTo>
                  <a:cubicBezTo>
                    <a:pt x="6591" y="532"/>
                    <a:pt x="6598" y="524"/>
                    <a:pt x="6609" y="524"/>
                  </a:cubicBezTo>
                  <a:close/>
                  <a:moveTo>
                    <a:pt x="6067" y="1680"/>
                  </a:moveTo>
                  <a:lnTo>
                    <a:pt x="6067" y="2312"/>
                  </a:lnTo>
                  <a:lnTo>
                    <a:pt x="5435" y="2312"/>
                  </a:lnTo>
                  <a:lnTo>
                    <a:pt x="5435" y="1697"/>
                  </a:lnTo>
                  <a:cubicBezTo>
                    <a:pt x="5435" y="1686"/>
                    <a:pt x="5443" y="1680"/>
                    <a:pt x="5453" y="1680"/>
                  </a:cubicBezTo>
                  <a:close/>
                  <a:moveTo>
                    <a:pt x="7223" y="1680"/>
                  </a:moveTo>
                  <a:lnTo>
                    <a:pt x="7223" y="2312"/>
                  </a:lnTo>
                  <a:lnTo>
                    <a:pt x="6591" y="2312"/>
                  </a:lnTo>
                  <a:lnTo>
                    <a:pt x="6591" y="1680"/>
                  </a:lnTo>
                  <a:close/>
                  <a:moveTo>
                    <a:pt x="8379" y="1680"/>
                  </a:moveTo>
                  <a:lnTo>
                    <a:pt x="8379" y="2312"/>
                  </a:lnTo>
                  <a:lnTo>
                    <a:pt x="7746" y="2312"/>
                  </a:lnTo>
                  <a:lnTo>
                    <a:pt x="7746" y="1680"/>
                  </a:lnTo>
                  <a:close/>
                  <a:moveTo>
                    <a:pt x="9535" y="1680"/>
                  </a:moveTo>
                  <a:lnTo>
                    <a:pt x="9535" y="2312"/>
                  </a:lnTo>
                  <a:lnTo>
                    <a:pt x="8902" y="2312"/>
                  </a:lnTo>
                  <a:lnTo>
                    <a:pt x="8902" y="1680"/>
                  </a:lnTo>
                  <a:close/>
                  <a:moveTo>
                    <a:pt x="10690" y="1680"/>
                  </a:moveTo>
                  <a:lnTo>
                    <a:pt x="10690" y="2312"/>
                  </a:lnTo>
                  <a:lnTo>
                    <a:pt x="10058" y="2312"/>
                  </a:lnTo>
                  <a:lnTo>
                    <a:pt x="10058" y="1680"/>
                  </a:lnTo>
                  <a:close/>
                  <a:moveTo>
                    <a:pt x="11846" y="1680"/>
                  </a:moveTo>
                  <a:lnTo>
                    <a:pt x="11846" y="2312"/>
                  </a:lnTo>
                  <a:lnTo>
                    <a:pt x="11213" y="2312"/>
                  </a:lnTo>
                  <a:lnTo>
                    <a:pt x="11213" y="1680"/>
                  </a:lnTo>
                  <a:close/>
                  <a:moveTo>
                    <a:pt x="12983" y="1680"/>
                  </a:moveTo>
                  <a:cubicBezTo>
                    <a:pt x="12994" y="1680"/>
                    <a:pt x="13002" y="1686"/>
                    <a:pt x="13002" y="1697"/>
                  </a:cubicBezTo>
                  <a:lnTo>
                    <a:pt x="13002" y="2312"/>
                  </a:lnTo>
                  <a:lnTo>
                    <a:pt x="12369" y="2312"/>
                  </a:lnTo>
                  <a:lnTo>
                    <a:pt x="12369" y="1680"/>
                  </a:lnTo>
                  <a:close/>
                  <a:moveTo>
                    <a:pt x="13562" y="2835"/>
                  </a:moveTo>
                  <a:cubicBezTo>
                    <a:pt x="13571" y="2835"/>
                    <a:pt x="13579" y="2843"/>
                    <a:pt x="13579" y="2852"/>
                  </a:cubicBezTo>
                  <a:lnTo>
                    <a:pt x="13579" y="3468"/>
                  </a:lnTo>
                  <a:lnTo>
                    <a:pt x="4857" y="3468"/>
                  </a:lnTo>
                  <a:lnTo>
                    <a:pt x="4857" y="2852"/>
                  </a:lnTo>
                  <a:cubicBezTo>
                    <a:pt x="4857" y="2843"/>
                    <a:pt x="4865" y="2835"/>
                    <a:pt x="4875" y="2835"/>
                  </a:cubicBezTo>
                  <a:close/>
                  <a:moveTo>
                    <a:pt x="12713" y="3991"/>
                  </a:moveTo>
                  <a:lnTo>
                    <a:pt x="12713" y="4622"/>
                  </a:lnTo>
                  <a:lnTo>
                    <a:pt x="5723" y="4622"/>
                  </a:lnTo>
                  <a:lnTo>
                    <a:pt x="5723" y="3991"/>
                  </a:lnTo>
                  <a:close/>
                  <a:moveTo>
                    <a:pt x="859" y="12080"/>
                  </a:moveTo>
                  <a:cubicBezTo>
                    <a:pt x="1024" y="12080"/>
                    <a:pt x="1156" y="12213"/>
                    <a:pt x="1156" y="12376"/>
                  </a:cubicBezTo>
                  <a:lnTo>
                    <a:pt x="1156" y="12416"/>
                  </a:lnTo>
                  <a:cubicBezTo>
                    <a:pt x="1156" y="12579"/>
                    <a:pt x="1024" y="12712"/>
                    <a:pt x="859" y="12712"/>
                  </a:cubicBezTo>
                  <a:lnTo>
                    <a:pt x="523" y="12712"/>
                  </a:lnTo>
                  <a:lnTo>
                    <a:pt x="523" y="12080"/>
                  </a:lnTo>
                  <a:close/>
                  <a:moveTo>
                    <a:pt x="12713" y="6301"/>
                  </a:moveTo>
                  <a:lnTo>
                    <a:pt x="12713" y="13868"/>
                  </a:lnTo>
                  <a:lnTo>
                    <a:pt x="9205" y="13868"/>
                  </a:lnTo>
                  <a:cubicBezTo>
                    <a:pt x="9158" y="13807"/>
                    <a:pt x="9108" y="13747"/>
                    <a:pt x="9052" y="13693"/>
                  </a:cubicBezTo>
                  <a:lnTo>
                    <a:pt x="7746" y="12388"/>
                  </a:lnTo>
                  <a:lnTo>
                    <a:pt x="7746" y="6619"/>
                  </a:lnTo>
                  <a:cubicBezTo>
                    <a:pt x="7746" y="6443"/>
                    <a:pt x="7888" y="6301"/>
                    <a:pt x="8062" y="6301"/>
                  </a:cubicBezTo>
                  <a:close/>
                  <a:moveTo>
                    <a:pt x="12713" y="14391"/>
                  </a:moveTo>
                  <a:lnTo>
                    <a:pt x="12713" y="15024"/>
                  </a:lnTo>
                  <a:lnTo>
                    <a:pt x="9444" y="15024"/>
                  </a:lnTo>
                  <a:cubicBezTo>
                    <a:pt x="9468" y="14922"/>
                    <a:pt x="9479" y="14816"/>
                    <a:pt x="9479" y="14707"/>
                  </a:cubicBezTo>
                  <a:cubicBezTo>
                    <a:pt x="9479" y="14599"/>
                    <a:pt x="9468" y="14493"/>
                    <a:pt x="9444" y="14391"/>
                  </a:cubicBezTo>
                  <a:close/>
                  <a:moveTo>
                    <a:pt x="1726" y="10924"/>
                  </a:moveTo>
                  <a:cubicBezTo>
                    <a:pt x="1890" y="10924"/>
                    <a:pt x="2023" y="11057"/>
                    <a:pt x="2023" y="11220"/>
                  </a:cubicBezTo>
                  <a:lnTo>
                    <a:pt x="2023" y="15305"/>
                  </a:lnTo>
                  <a:cubicBezTo>
                    <a:pt x="2023" y="15469"/>
                    <a:pt x="1890" y="15601"/>
                    <a:pt x="1726" y="15601"/>
                  </a:cubicBezTo>
                  <a:lnTo>
                    <a:pt x="540" y="15601"/>
                  </a:lnTo>
                  <a:cubicBezTo>
                    <a:pt x="531" y="15601"/>
                    <a:pt x="523" y="15593"/>
                    <a:pt x="523" y="15584"/>
                  </a:cubicBezTo>
                  <a:lnTo>
                    <a:pt x="523" y="13236"/>
                  </a:lnTo>
                  <a:lnTo>
                    <a:pt x="859" y="13236"/>
                  </a:lnTo>
                  <a:cubicBezTo>
                    <a:pt x="1312" y="13236"/>
                    <a:pt x="1679" y="12868"/>
                    <a:pt x="1679" y="12416"/>
                  </a:cubicBezTo>
                  <a:lnTo>
                    <a:pt x="1679" y="12376"/>
                  </a:lnTo>
                  <a:cubicBezTo>
                    <a:pt x="1679" y="11925"/>
                    <a:pt x="1312" y="11557"/>
                    <a:pt x="859" y="11557"/>
                  </a:cubicBezTo>
                  <a:lnTo>
                    <a:pt x="523" y="11557"/>
                  </a:lnTo>
                  <a:lnTo>
                    <a:pt x="523" y="10941"/>
                  </a:lnTo>
                  <a:cubicBezTo>
                    <a:pt x="523" y="10932"/>
                    <a:pt x="531" y="10924"/>
                    <a:pt x="540" y="10924"/>
                  </a:cubicBezTo>
                  <a:close/>
                  <a:moveTo>
                    <a:pt x="6609" y="1"/>
                  </a:moveTo>
                  <a:cubicBezTo>
                    <a:pt x="6310" y="1"/>
                    <a:pt x="6067" y="242"/>
                    <a:pt x="6067" y="541"/>
                  </a:cubicBezTo>
                  <a:lnTo>
                    <a:pt x="6067" y="1156"/>
                  </a:lnTo>
                  <a:lnTo>
                    <a:pt x="5453" y="1156"/>
                  </a:lnTo>
                  <a:cubicBezTo>
                    <a:pt x="5154" y="1156"/>
                    <a:pt x="4912" y="1398"/>
                    <a:pt x="4912" y="1697"/>
                  </a:cubicBezTo>
                  <a:lnTo>
                    <a:pt x="4912" y="2312"/>
                  </a:lnTo>
                  <a:lnTo>
                    <a:pt x="4875" y="2312"/>
                  </a:lnTo>
                  <a:cubicBezTo>
                    <a:pt x="4577" y="2312"/>
                    <a:pt x="4334" y="2555"/>
                    <a:pt x="4334" y="2852"/>
                  </a:cubicBezTo>
                  <a:lnTo>
                    <a:pt x="4334" y="3468"/>
                  </a:lnTo>
                  <a:lnTo>
                    <a:pt x="4307" y="3468"/>
                  </a:lnTo>
                  <a:cubicBezTo>
                    <a:pt x="4163" y="3468"/>
                    <a:pt x="4046" y="3584"/>
                    <a:pt x="4046" y="3729"/>
                  </a:cubicBezTo>
                  <a:cubicBezTo>
                    <a:pt x="4046" y="3874"/>
                    <a:pt x="4163" y="3991"/>
                    <a:pt x="4307" y="3991"/>
                  </a:cubicBezTo>
                  <a:lnTo>
                    <a:pt x="5200" y="3991"/>
                  </a:lnTo>
                  <a:lnTo>
                    <a:pt x="5200" y="8117"/>
                  </a:lnTo>
                  <a:cubicBezTo>
                    <a:pt x="5200" y="8262"/>
                    <a:pt x="5317" y="8378"/>
                    <a:pt x="5462" y="8378"/>
                  </a:cubicBezTo>
                  <a:cubicBezTo>
                    <a:pt x="5607" y="8378"/>
                    <a:pt x="5725" y="8262"/>
                    <a:pt x="5725" y="8117"/>
                  </a:cubicBezTo>
                  <a:lnTo>
                    <a:pt x="5725" y="5145"/>
                  </a:lnTo>
                  <a:lnTo>
                    <a:pt x="12713" y="5145"/>
                  </a:lnTo>
                  <a:lnTo>
                    <a:pt x="12713" y="5778"/>
                  </a:lnTo>
                  <a:lnTo>
                    <a:pt x="8062" y="5778"/>
                  </a:lnTo>
                  <a:cubicBezTo>
                    <a:pt x="7600" y="5778"/>
                    <a:pt x="7223" y="6155"/>
                    <a:pt x="7223" y="6619"/>
                  </a:cubicBezTo>
                  <a:lnTo>
                    <a:pt x="7223" y="11864"/>
                  </a:lnTo>
                  <a:lnTo>
                    <a:pt x="6769" y="11410"/>
                  </a:lnTo>
                  <a:cubicBezTo>
                    <a:pt x="6500" y="11132"/>
                    <a:pt x="6139" y="10978"/>
                    <a:pt x="5751" y="10978"/>
                  </a:cubicBezTo>
                  <a:lnTo>
                    <a:pt x="5723" y="10978"/>
                  </a:lnTo>
                  <a:lnTo>
                    <a:pt x="5723" y="9164"/>
                  </a:lnTo>
                  <a:cubicBezTo>
                    <a:pt x="5723" y="9019"/>
                    <a:pt x="5607" y="8901"/>
                    <a:pt x="5462" y="8901"/>
                  </a:cubicBezTo>
                  <a:cubicBezTo>
                    <a:pt x="5317" y="8901"/>
                    <a:pt x="5200" y="9019"/>
                    <a:pt x="5200" y="9164"/>
                  </a:cubicBezTo>
                  <a:lnTo>
                    <a:pt x="5200" y="10978"/>
                  </a:lnTo>
                  <a:lnTo>
                    <a:pt x="2510" y="10978"/>
                  </a:lnTo>
                  <a:cubicBezTo>
                    <a:pt x="2407" y="10644"/>
                    <a:pt x="2095" y="10401"/>
                    <a:pt x="1726" y="10401"/>
                  </a:cubicBezTo>
                  <a:lnTo>
                    <a:pt x="540" y="10401"/>
                  </a:lnTo>
                  <a:cubicBezTo>
                    <a:pt x="243" y="10401"/>
                    <a:pt x="0" y="10644"/>
                    <a:pt x="0" y="10941"/>
                  </a:cubicBezTo>
                  <a:lnTo>
                    <a:pt x="0" y="15584"/>
                  </a:lnTo>
                  <a:cubicBezTo>
                    <a:pt x="0" y="15883"/>
                    <a:pt x="243" y="16124"/>
                    <a:pt x="540" y="16124"/>
                  </a:cubicBezTo>
                  <a:lnTo>
                    <a:pt x="1726" y="16124"/>
                  </a:lnTo>
                  <a:cubicBezTo>
                    <a:pt x="2095" y="16124"/>
                    <a:pt x="2407" y="15881"/>
                    <a:pt x="2510" y="15547"/>
                  </a:cubicBezTo>
                  <a:lnTo>
                    <a:pt x="2961" y="15547"/>
                  </a:lnTo>
                  <a:cubicBezTo>
                    <a:pt x="3200" y="15547"/>
                    <a:pt x="3425" y="15640"/>
                    <a:pt x="3593" y="15808"/>
                  </a:cubicBezTo>
                  <a:lnTo>
                    <a:pt x="5058" y="17274"/>
                  </a:lnTo>
                  <a:cubicBezTo>
                    <a:pt x="5435" y="17650"/>
                    <a:pt x="5937" y="17858"/>
                    <a:pt x="6469" y="17858"/>
                  </a:cubicBezTo>
                  <a:lnTo>
                    <a:pt x="10605" y="17858"/>
                  </a:lnTo>
                  <a:cubicBezTo>
                    <a:pt x="10750" y="17858"/>
                    <a:pt x="10866" y="17741"/>
                    <a:pt x="10866" y="17596"/>
                  </a:cubicBezTo>
                  <a:cubicBezTo>
                    <a:pt x="10866" y="17451"/>
                    <a:pt x="10750" y="17335"/>
                    <a:pt x="10605" y="17335"/>
                  </a:cubicBezTo>
                  <a:lnTo>
                    <a:pt x="6469" y="17335"/>
                  </a:lnTo>
                  <a:cubicBezTo>
                    <a:pt x="6076" y="17335"/>
                    <a:pt x="5706" y="17182"/>
                    <a:pt x="5429" y="16903"/>
                  </a:cubicBezTo>
                  <a:lnTo>
                    <a:pt x="3963" y="15439"/>
                  </a:lnTo>
                  <a:cubicBezTo>
                    <a:pt x="3695" y="15171"/>
                    <a:pt x="3340" y="15024"/>
                    <a:pt x="2961" y="15024"/>
                  </a:cubicBezTo>
                  <a:lnTo>
                    <a:pt x="2546" y="15024"/>
                  </a:lnTo>
                  <a:lnTo>
                    <a:pt x="2546" y="11501"/>
                  </a:lnTo>
                  <a:lnTo>
                    <a:pt x="5751" y="11501"/>
                  </a:lnTo>
                  <a:cubicBezTo>
                    <a:pt x="5995" y="11501"/>
                    <a:pt x="6224" y="11600"/>
                    <a:pt x="6395" y="11776"/>
                  </a:cubicBezTo>
                  <a:cubicBezTo>
                    <a:pt x="6396" y="11776"/>
                    <a:pt x="6396" y="11777"/>
                    <a:pt x="6398" y="11779"/>
                  </a:cubicBezTo>
                  <a:lnTo>
                    <a:pt x="8683" y="14064"/>
                  </a:lnTo>
                  <a:cubicBezTo>
                    <a:pt x="8684" y="14064"/>
                    <a:pt x="8684" y="14066"/>
                    <a:pt x="8686" y="14067"/>
                  </a:cubicBezTo>
                  <a:cubicBezTo>
                    <a:pt x="8861" y="14237"/>
                    <a:pt x="8957" y="14464"/>
                    <a:pt x="8957" y="14707"/>
                  </a:cubicBezTo>
                  <a:cubicBezTo>
                    <a:pt x="8957" y="15200"/>
                    <a:pt x="8556" y="15601"/>
                    <a:pt x="8062" y="15601"/>
                  </a:cubicBezTo>
                  <a:cubicBezTo>
                    <a:pt x="7819" y="15601"/>
                    <a:pt x="7592" y="15506"/>
                    <a:pt x="7422" y="15330"/>
                  </a:cubicBezTo>
                  <a:cubicBezTo>
                    <a:pt x="7421" y="15329"/>
                    <a:pt x="7420" y="15329"/>
                    <a:pt x="7420" y="15328"/>
                  </a:cubicBezTo>
                  <a:lnTo>
                    <a:pt x="5936" y="13845"/>
                  </a:lnTo>
                  <a:cubicBezTo>
                    <a:pt x="5885" y="13794"/>
                    <a:pt x="5818" y="13769"/>
                    <a:pt x="5751" y="13769"/>
                  </a:cubicBezTo>
                  <a:cubicBezTo>
                    <a:pt x="5685" y="13769"/>
                    <a:pt x="5618" y="13794"/>
                    <a:pt x="5567" y="13845"/>
                  </a:cubicBezTo>
                  <a:cubicBezTo>
                    <a:pt x="5465" y="13947"/>
                    <a:pt x="5465" y="14113"/>
                    <a:pt x="5567" y="14216"/>
                  </a:cubicBezTo>
                  <a:lnTo>
                    <a:pt x="7048" y="15697"/>
                  </a:lnTo>
                  <a:cubicBezTo>
                    <a:pt x="7317" y="15973"/>
                    <a:pt x="7677" y="16124"/>
                    <a:pt x="8062" y="16124"/>
                  </a:cubicBezTo>
                  <a:cubicBezTo>
                    <a:pt x="8530" y="16124"/>
                    <a:pt x="8946" y="15897"/>
                    <a:pt x="9203" y="15547"/>
                  </a:cubicBezTo>
                  <a:lnTo>
                    <a:pt x="12962" y="15547"/>
                  </a:lnTo>
                  <a:cubicBezTo>
                    <a:pt x="13455" y="15547"/>
                    <a:pt x="13867" y="15937"/>
                    <a:pt x="13879" y="16415"/>
                  </a:cubicBezTo>
                  <a:cubicBezTo>
                    <a:pt x="13886" y="16659"/>
                    <a:pt x="13797" y="16890"/>
                    <a:pt x="13627" y="17064"/>
                  </a:cubicBezTo>
                  <a:cubicBezTo>
                    <a:pt x="13457" y="17239"/>
                    <a:pt x="13229" y="17335"/>
                    <a:pt x="12986" y="17335"/>
                  </a:cubicBezTo>
                  <a:lnTo>
                    <a:pt x="11652" y="17335"/>
                  </a:lnTo>
                  <a:cubicBezTo>
                    <a:pt x="11507" y="17335"/>
                    <a:pt x="11391" y="17451"/>
                    <a:pt x="11391" y="17596"/>
                  </a:cubicBezTo>
                  <a:cubicBezTo>
                    <a:pt x="11391" y="17741"/>
                    <a:pt x="11507" y="17858"/>
                    <a:pt x="11652" y="17858"/>
                  </a:cubicBezTo>
                  <a:lnTo>
                    <a:pt x="12986" y="17858"/>
                  </a:lnTo>
                  <a:cubicBezTo>
                    <a:pt x="13372" y="17858"/>
                    <a:pt x="13733" y="17706"/>
                    <a:pt x="14001" y="17429"/>
                  </a:cubicBezTo>
                  <a:cubicBezTo>
                    <a:pt x="14271" y="17153"/>
                    <a:pt x="14413" y="16788"/>
                    <a:pt x="14402" y="16402"/>
                  </a:cubicBezTo>
                  <a:cubicBezTo>
                    <a:pt x="14385" y="15733"/>
                    <a:pt x="13882" y="15175"/>
                    <a:pt x="13236" y="15050"/>
                  </a:cubicBezTo>
                  <a:lnTo>
                    <a:pt x="13236" y="3991"/>
                  </a:lnTo>
                  <a:lnTo>
                    <a:pt x="14130" y="3991"/>
                  </a:lnTo>
                  <a:cubicBezTo>
                    <a:pt x="14275" y="3991"/>
                    <a:pt x="14392" y="3874"/>
                    <a:pt x="14392" y="3729"/>
                  </a:cubicBezTo>
                  <a:cubicBezTo>
                    <a:pt x="14392" y="3584"/>
                    <a:pt x="14275" y="3468"/>
                    <a:pt x="14130" y="3468"/>
                  </a:cubicBezTo>
                  <a:lnTo>
                    <a:pt x="14102" y="3468"/>
                  </a:lnTo>
                  <a:lnTo>
                    <a:pt x="14102" y="2852"/>
                  </a:lnTo>
                  <a:cubicBezTo>
                    <a:pt x="14102" y="2555"/>
                    <a:pt x="13859" y="2312"/>
                    <a:pt x="13562" y="2312"/>
                  </a:cubicBezTo>
                  <a:lnTo>
                    <a:pt x="13525" y="2312"/>
                  </a:lnTo>
                  <a:lnTo>
                    <a:pt x="13525" y="1697"/>
                  </a:lnTo>
                  <a:cubicBezTo>
                    <a:pt x="13525" y="1398"/>
                    <a:pt x="13282" y="1156"/>
                    <a:pt x="12983" y="1156"/>
                  </a:cubicBezTo>
                  <a:lnTo>
                    <a:pt x="12369" y="1156"/>
                  </a:lnTo>
                  <a:lnTo>
                    <a:pt x="12369" y="541"/>
                  </a:lnTo>
                  <a:cubicBezTo>
                    <a:pt x="12369" y="242"/>
                    <a:pt x="12126" y="1"/>
                    <a:pt x="118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12"/>
            <p:cNvSpPr/>
            <p:nvPr/>
          </p:nvSpPr>
          <p:spPr>
            <a:xfrm>
              <a:off x="5565962" y="3898807"/>
              <a:ext cx="34289" cy="69668"/>
            </a:xfrm>
            <a:custGeom>
              <a:rect b="b" l="l" r="r" t="t"/>
              <a:pathLst>
                <a:path extrusionOk="0" h="3413" w="1680">
                  <a:moveTo>
                    <a:pt x="1140" y="523"/>
                  </a:moveTo>
                  <a:cubicBezTo>
                    <a:pt x="1149" y="523"/>
                    <a:pt x="1157" y="531"/>
                    <a:pt x="1157" y="541"/>
                  </a:cubicBezTo>
                  <a:lnTo>
                    <a:pt x="1157" y="2871"/>
                  </a:lnTo>
                  <a:cubicBezTo>
                    <a:pt x="1157" y="2882"/>
                    <a:pt x="1149" y="2890"/>
                    <a:pt x="1140" y="2890"/>
                  </a:cubicBezTo>
                  <a:lnTo>
                    <a:pt x="541" y="2890"/>
                  </a:lnTo>
                  <a:cubicBezTo>
                    <a:pt x="532" y="2890"/>
                    <a:pt x="524" y="2882"/>
                    <a:pt x="524" y="2871"/>
                  </a:cubicBezTo>
                  <a:lnTo>
                    <a:pt x="524" y="541"/>
                  </a:lnTo>
                  <a:cubicBezTo>
                    <a:pt x="524" y="531"/>
                    <a:pt x="532" y="523"/>
                    <a:pt x="541" y="523"/>
                  </a:cubicBezTo>
                  <a:close/>
                  <a:moveTo>
                    <a:pt x="541" y="0"/>
                  </a:moveTo>
                  <a:cubicBezTo>
                    <a:pt x="244" y="0"/>
                    <a:pt x="1" y="243"/>
                    <a:pt x="1" y="541"/>
                  </a:cubicBezTo>
                  <a:lnTo>
                    <a:pt x="1" y="2871"/>
                  </a:lnTo>
                  <a:cubicBezTo>
                    <a:pt x="1" y="3170"/>
                    <a:pt x="244" y="3413"/>
                    <a:pt x="541" y="3413"/>
                  </a:cubicBezTo>
                  <a:lnTo>
                    <a:pt x="1140" y="3413"/>
                  </a:lnTo>
                  <a:cubicBezTo>
                    <a:pt x="1437" y="3413"/>
                    <a:pt x="1680" y="3170"/>
                    <a:pt x="1680" y="2871"/>
                  </a:cubicBezTo>
                  <a:lnTo>
                    <a:pt x="1680" y="541"/>
                  </a:lnTo>
                  <a:cubicBezTo>
                    <a:pt x="1680" y="243"/>
                    <a:pt x="1437" y="0"/>
                    <a:pt x="11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12"/>
            <p:cNvSpPr/>
            <p:nvPr/>
          </p:nvSpPr>
          <p:spPr>
            <a:xfrm>
              <a:off x="5542368" y="3898807"/>
              <a:ext cx="10736" cy="69668"/>
            </a:xfrm>
            <a:custGeom>
              <a:rect b="b" l="l" r="r" t="t"/>
              <a:pathLst>
                <a:path extrusionOk="0" h="3413" w="526">
                  <a:moveTo>
                    <a:pt x="262" y="0"/>
                  </a:moveTo>
                  <a:cubicBezTo>
                    <a:pt x="119" y="0"/>
                    <a:pt x="1" y="117"/>
                    <a:pt x="1" y="262"/>
                  </a:cubicBezTo>
                  <a:lnTo>
                    <a:pt x="1" y="3151"/>
                  </a:lnTo>
                  <a:cubicBezTo>
                    <a:pt x="1" y="3296"/>
                    <a:pt x="119" y="3413"/>
                    <a:pt x="262" y="3413"/>
                  </a:cubicBezTo>
                  <a:cubicBezTo>
                    <a:pt x="407" y="3413"/>
                    <a:pt x="525" y="3296"/>
                    <a:pt x="525" y="3151"/>
                  </a:cubicBezTo>
                  <a:lnTo>
                    <a:pt x="525" y="262"/>
                  </a:lnTo>
                  <a:cubicBezTo>
                    <a:pt x="525" y="117"/>
                    <a:pt x="407"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12"/>
            <p:cNvSpPr/>
            <p:nvPr/>
          </p:nvSpPr>
          <p:spPr>
            <a:xfrm>
              <a:off x="5518815" y="3916505"/>
              <a:ext cx="10695" cy="34293"/>
            </a:xfrm>
            <a:custGeom>
              <a:rect b="b" l="l" r="r" t="t"/>
              <a:pathLst>
                <a:path extrusionOk="0" h="1680" w="524">
                  <a:moveTo>
                    <a:pt x="262" y="0"/>
                  </a:moveTo>
                  <a:cubicBezTo>
                    <a:pt x="117" y="0"/>
                    <a:pt x="0" y="117"/>
                    <a:pt x="0" y="262"/>
                  </a:cubicBezTo>
                  <a:lnTo>
                    <a:pt x="0" y="1418"/>
                  </a:lnTo>
                  <a:cubicBezTo>
                    <a:pt x="0" y="1562"/>
                    <a:pt x="117" y="1679"/>
                    <a:pt x="262" y="1679"/>
                  </a:cubicBezTo>
                  <a:cubicBezTo>
                    <a:pt x="406" y="1679"/>
                    <a:pt x="523" y="1562"/>
                    <a:pt x="523" y="1418"/>
                  </a:cubicBezTo>
                  <a:lnTo>
                    <a:pt x="523" y="262"/>
                  </a:lnTo>
                  <a:cubicBezTo>
                    <a:pt x="523" y="117"/>
                    <a:pt x="406"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1" name="Google Shape;3861;p112"/>
          <p:cNvGrpSpPr/>
          <p:nvPr/>
        </p:nvGrpSpPr>
        <p:grpSpPr>
          <a:xfrm>
            <a:off x="7156227" y="2016714"/>
            <a:ext cx="294680" cy="364547"/>
            <a:chOff x="7156227" y="2016714"/>
            <a:chExt cx="294680" cy="364547"/>
          </a:xfrm>
        </p:grpSpPr>
        <p:sp>
          <p:nvSpPr>
            <p:cNvPr id="3862" name="Google Shape;3862;p112"/>
            <p:cNvSpPr/>
            <p:nvPr/>
          </p:nvSpPr>
          <p:spPr>
            <a:xfrm>
              <a:off x="7263319" y="2016714"/>
              <a:ext cx="187588" cy="364547"/>
            </a:xfrm>
            <a:custGeom>
              <a:rect b="b" l="l" r="r" t="t"/>
              <a:pathLst>
                <a:path extrusionOk="0" h="17859" w="9191">
                  <a:moveTo>
                    <a:pt x="8650" y="523"/>
                  </a:moveTo>
                  <a:cubicBezTo>
                    <a:pt x="8659" y="523"/>
                    <a:pt x="8667" y="531"/>
                    <a:pt x="8667" y="540"/>
                  </a:cubicBezTo>
                  <a:lnTo>
                    <a:pt x="8667" y="1138"/>
                  </a:lnTo>
                  <a:cubicBezTo>
                    <a:pt x="8667" y="1148"/>
                    <a:pt x="8659" y="1156"/>
                    <a:pt x="8650" y="1156"/>
                  </a:cubicBezTo>
                  <a:lnTo>
                    <a:pt x="540" y="1156"/>
                  </a:lnTo>
                  <a:cubicBezTo>
                    <a:pt x="531" y="1156"/>
                    <a:pt x="523" y="1148"/>
                    <a:pt x="523" y="1138"/>
                  </a:cubicBezTo>
                  <a:lnTo>
                    <a:pt x="523" y="540"/>
                  </a:lnTo>
                  <a:cubicBezTo>
                    <a:pt x="523" y="531"/>
                    <a:pt x="531" y="523"/>
                    <a:pt x="540" y="523"/>
                  </a:cubicBezTo>
                  <a:close/>
                  <a:moveTo>
                    <a:pt x="1732" y="1679"/>
                  </a:moveTo>
                  <a:lnTo>
                    <a:pt x="1732" y="2311"/>
                  </a:lnTo>
                  <a:lnTo>
                    <a:pt x="1101" y="2311"/>
                  </a:lnTo>
                  <a:lnTo>
                    <a:pt x="1101" y="1679"/>
                  </a:lnTo>
                  <a:close/>
                  <a:moveTo>
                    <a:pt x="3756" y="1679"/>
                  </a:moveTo>
                  <a:lnTo>
                    <a:pt x="3756" y="2311"/>
                  </a:lnTo>
                  <a:lnTo>
                    <a:pt x="2257" y="2311"/>
                  </a:lnTo>
                  <a:lnTo>
                    <a:pt x="2257" y="1679"/>
                  </a:lnTo>
                  <a:close/>
                  <a:moveTo>
                    <a:pt x="4911" y="1679"/>
                  </a:moveTo>
                  <a:lnTo>
                    <a:pt x="4911" y="2311"/>
                  </a:lnTo>
                  <a:lnTo>
                    <a:pt x="4279" y="2311"/>
                  </a:lnTo>
                  <a:lnTo>
                    <a:pt x="4279" y="1679"/>
                  </a:lnTo>
                  <a:close/>
                  <a:moveTo>
                    <a:pt x="6932" y="1679"/>
                  </a:moveTo>
                  <a:lnTo>
                    <a:pt x="6932" y="2311"/>
                  </a:lnTo>
                  <a:lnTo>
                    <a:pt x="5434" y="2311"/>
                  </a:lnTo>
                  <a:lnTo>
                    <a:pt x="5434" y="1679"/>
                  </a:lnTo>
                  <a:close/>
                  <a:moveTo>
                    <a:pt x="8090" y="1679"/>
                  </a:moveTo>
                  <a:lnTo>
                    <a:pt x="8090" y="2311"/>
                  </a:lnTo>
                  <a:lnTo>
                    <a:pt x="7458" y="2311"/>
                  </a:lnTo>
                  <a:lnTo>
                    <a:pt x="7458" y="1679"/>
                  </a:lnTo>
                  <a:close/>
                  <a:moveTo>
                    <a:pt x="8650" y="2834"/>
                  </a:moveTo>
                  <a:cubicBezTo>
                    <a:pt x="8659" y="2834"/>
                    <a:pt x="8667" y="2842"/>
                    <a:pt x="8667" y="2853"/>
                  </a:cubicBezTo>
                  <a:lnTo>
                    <a:pt x="8667" y="3450"/>
                  </a:lnTo>
                  <a:cubicBezTo>
                    <a:pt x="8667" y="3459"/>
                    <a:pt x="8659" y="3467"/>
                    <a:pt x="8650" y="3467"/>
                  </a:cubicBezTo>
                  <a:lnTo>
                    <a:pt x="540" y="3467"/>
                  </a:lnTo>
                  <a:cubicBezTo>
                    <a:pt x="531" y="3467"/>
                    <a:pt x="523" y="3459"/>
                    <a:pt x="523" y="3450"/>
                  </a:cubicBezTo>
                  <a:lnTo>
                    <a:pt x="523" y="2853"/>
                  </a:lnTo>
                  <a:cubicBezTo>
                    <a:pt x="523" y="2842"/>
                    <a:pt x="531" y="2834"/>
                    <a:pt x="540" y="2834"/>
                  </a:cubicBezTo>
                  <a:close/>
                  <a:moveTo>
                    <a:pt x="8090" y="3990"/>
                  </a:moveTo>
                  <a:lnTo>
                    <a:pt x="8090" y="4623"/>
                  </a:lnTo>
                  <a:lnTo>
                    <a:pt x="1102" y="4623"/>
                  </a:lnTo>
                  <a:lnTo>
                    <a:pt x="1102" y="3990"/>
                  </a:lnTo>
                  <a:close/>
                  <a:moveTo>
                    <a:pt x="8090" y="6302"/>
                  </a:moveTo>
                  <a:lnTo>
                    <a:pt x="8090" y="9245"/>
                  </a:lnTo>
                  <a:lnTo>
                    <a:pt x="5442" y="9245"/>
                  </a:lnTo>
                  <a:cubicBezTo>
                    <a:pt x="5279" y="9245"/>
                    <a:pt x="5146" y="9112"/>
                    <a:pt x="5146" y="8949"/>
                  </a:cubicBezTo>
                  <a:lnTo>
                    <a:pt x="5146" y="6302"/>
                  </a:lnTo>
                  <a:close/>
                  <a:moveTo>
                    <a:pt x="4622" y="6302"/>
                  </a:moveTo>
                  <a:lnTo>
                    <a:pt x="4622" y="8949"/>
                  </a:lnTo>
                  <a:cubicBezTo>
                    <a:pt x="4622" y="9401"/>
                    <a:pt x="4989" y="9769"/>
                    <a:pt x="5442" y="9769"/>
                  </a:cubicBezTo>
                  <a:lnTo>
                    <a:pt x="8090" y="9769"/>
                  </a:lnTo>
                  <a:lnTo>
                    <a:pt x="8090" y="15023"/>
                  </a:lnTo>
                  <a:lnTo>
                    <a:pt x="3421" y="15023"/>
                  </a:lnTo>
                  <a:cubicBezTo>
                    <a:pt x="3257" y="15023"/>
                    <a:pt x="3125" y="14891"/>
                    <a:pt x="3125" y="14727"/>
                  </a:cubicBezTo>
                  <a:lnTo>
                    <a:pt x="3125" y="6598"/>
                  </a:lnTo>
                  <a:cubicBezTo>
                    <a:pt x="3125" y="6435"/>
                    <a:pt x="3257" y="6302"/>
                    <a:pt x="3421" y="6302"/>
                  </a:cubicBezTo>
                  <a:close/>
                  <a:moveTo>
                    <a:pt x="8090" y="16702"/>
                  </a:moveTo>
                  <a:lnTo>
                    <a:pt x="8090" y="17018"/>
                  </a:lnTo>
                  <a:cubicBezTo>
                    <a:pt x="8090" y="17193"/>
                    <a:pt x="7946" y="17334"/>
                    <a:pt x="7774" y="17334"/>
                  </a:cubicBezTo>
                  <a:lnTo>
                    <a:pt x="1416" y="17334"/>
                  </a:lnTo>
                  <a:cubicBezTo>
                    <a:pt x="1241" y="17334"/>
                    <a:pt x="1101" y="17193"/>
                    <a:pt x="1101" y="17018"/>
                  </a:cubicBezTo>
                  <a:lnTo>
                    <a:pt x="1101" y="16702"/>
                  </a:lnTo>
                  <a:close/>
                  <a:moveTo>
                    <a:pt x="540" y="0"/>
                  </a:moveTo>
                  <a:cubicBezTo>
                    <a:pt x="242" y="0"/>
                    <a:pt x="0" y="243"/>
                    <a:pt x="0" y="540"/>
                  </a:cubicBezTo>
                  <a:lnTo>
                    <a:pt x="0" y="1138"/>
                  </a:lnTo>
                  <a:cubicBezTo>
                    <a:pt x="0" y="1436"/>
                    <a:pt x="242" y="1679"/>
                    <a:pt x="540" y="1679"/>
                  </a:cubicBezTo>
                  <a:lnTo>
                    <a:pt x="578" y="1679"/>
                  </a:lnTo>
                  <a:lnTo>
                    <a:pt x="578" y="2311"/>
                  </a:lnTo>
                  <a:lnTo>
                    <a:pt x="540" y="2311"/>
                  </a:lnTo>
                  <a:cubicBezTo>
                    <a:pt x="242" y="2311"/>
                    <a:pt x="0" y="2554"/>
                    <a:pt x="0" y="2853"/>
                  </a:cubicBezTo>
                  <a:lnTo>
                    <a:pt x="0" y="3450"/>
                  </a:lnTo>
                  <a:cubicBezTo>
                    <a:pt x="0" y="3747"/>
                    <a:pt x="242" y="3990"/>
                    <a:pt x="540" y="3990"/>
                  </a:cubicBezTo>
                  <a:lnTo>
                    <a:pt x="578" y="3990"/>
                  </a:lnTo>
                  <a:lnTo>
                    <a:pt x="578" y="7250"/>
                  </a:lnTo>
                  <a:cubicBezTo>
                    <a:pt x="578" y="7394"/>
                    <a:pt x="696" y="7511"/>
                    <a:pt x="839" y="7511"/>
                  </a:cubicBezTo>
                  <a:cubicBezTo>
                    <a:pt x="982" y="7511"/>
                    <a:pt x="1101" y="7394"/>
                    <a:pt x="1101" y="7250"/>
                  </a:cubicBezTo>
                  <a:lnTo>
                    <a:pt x="1101" y="5146"/>
                  </a:lnTo>
                  <a:lnTo>
                    <a:pt x="8090" y="5146"/>
                  </a:lnTo>
                  <a:lnTo>
                    <a:pt x="8090" y="5778"/>
                  </a:lnTo>
                  <a:lnTo>
                    <a:pt x="3421" y="5778"/>
                  </a:lnTo>
                  <a:cubicBezTo>
                    <a:pt x="2967" y="5778"/>
                    <a:pt x="2600" y="6145"/>
                    <a:pt x="2600" y="6598"/>
                  </a:cubicBezTo>
                  <a:lnTo>
                    <a:pt x="2600" y="14727"/>
                  </a:lnTo>
                  <a:cubicBezTo>
                    <a:pt x="2600" y="15179"/>
                    <a:pt x="2967" y="15546"/>
                    <a:pt x="3421" y="15546"/>
                  </a:cubicBezTo>
                  <a:lnTo>
                    <a:pt x="8090" y="15546"/>
                  </a:lnTo>
                  <a:lnTo>
                    <a:pt x="8090" y="16179"/>
                  </a:lnTo>
                  <a:lnTo>
                    <a:pt x="1101" y="16179"/>
                  </a:lnTo>
                  <a:lnTo>
                    <a:pt x="1101" y="8297"/>
                  </a:lnTo>
                  <a:cubicBezTo>
                    <a:pt x="1101" y="8152"/>
                    <a:pt x="982" y="8035"/>
                    <a:pt x="839" y="8035"/>
                  </a:cubicBezTo>
                  <a:cubicBezTo>
                    <a:pt x="696" y="8035"/>
                    <a:pt x="578" y="8152"/>
                    <a:pt x="578" y="8297"/>
                  </a:cubicBezTo>
                  <a:lnTo>
                    <a:pt x="578" y="17018"/>
                  </a:lnTo>
                  <a:cubicBezTo>
                    <a:pt x="578" y="17481"/>
                    <a:pt x="955" y="17858"/>
                    <a:pt x="1416" y="17858"/>
                  </a:cubicBezTo>
                  <a:lnTo>
                    <a:pt x="7774" y="17858"/>
                  </a:lnTo>
                  <a:cubicBezTo>
                    <a:pt x="8236" y="17858"/>
                    <a:pt x="8613" y="17481"/>
                    <a:pt x="8613" y="17018"/>
                  </a:cubicBezTo>
                  <a:lnTo>
                    <a:pt x="8613" y="3990"/>
                  </a:lnTo>
                  <a:lnTo>
                    <a:pt x="8650" y="3990"/>
                  </a:lnTo>
                  <a:cubicBezTo>
                    <a:pt x="8949" y="3990"/>
                    <a:pt x="9190" y="3747"/>
                    <a:pt x="9190" y="3450"/>
                  </a:cubicBezTo>
                  <a:lnTo>
                    <a:pt x="9190" y="2853"/>
                  </a:lnTo>
                  <a:cubicBezTo>
                    <a:pt x="9190" y="2554"/>
                    <a:pt x="8949" y="2311"/>
                    <a:pt x="8650" y="2311"/>
                  </a:cubicBezTo>
                  <a:lnTo>
                    <a:pt x="8613" y="2311"/>
                  </a:lnTo>
                  <a:lnTo>
                    <a:pt x="8613" y="1679"/>
                  </a:lnTo>
                  <a:lnTo>
                    <a:pt x="8650" y="1679"/>
                  </a:lnTo>
                  <a:cubicBezTo>
                    <a:pt x="8949" y="1679"/>
                    <a:pt x="9190" y="1436"/>
                    <a:pt x="9190" y="1138"/>
                  </a:cubicBezTo>
                  <a:lnTo>
                    <a:pt x="9190" y="540"/>
                  </a:lnTo>
                  <a:cubicBezTo>
                    <a:pt x="9190" y="243"/>
                    <a:pt x="8949" y="0"/>
                    <a:pt x="8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12"/>
            <p:cNvSpPr/>
            <p:nvPr/>
          </p:nvSpPr>
          <p:spPr>
            <a:xfrm>
              <a:off x="7381268" y="2158234"/>
              <a:ext cx="34289" cy="34293"/>
            </a:xfrm>
            <a:custGeom>
              <a:rect b="b" l="l" r="r" t="t"/>
              <a:pathLst>
                <a:path extrusionOk="0" h="1680" w="1680">
                  <a:moveTo>
                    <a:pt x="838" y="524"/>
                  </a:moveTo>
                  <a:cubicBezTo>
                    <a:pt x="1013" y="524"/>
                    <a:pt x="1155" y="666"/>
                    <a:pt x="1155" y="840"/>
                  </a:cubicBezTo>
                  <a:cubicBezTo>
                    <a:pt x="1155" y="1015"/>
                    <a:pt x="1013" y="1157"/>
                    <a:pt x="838" y="1157"/>
                  </a:cubicBezTo>
                  <a:cubicBezTo>
                    <a:pt x="664" y="1157"/>
                    <a:pt x="522" y="1015"/>
                    <a:pt x="522" y="840"/>
                  </a:cubicBezTo>
                  <a:cubicBezTo>
                    <a:pt x="522" y="666"/>
                    <a:pt x="664" y="524"/>
                    <a:pt x="838" y="524"/>
                  </a:cubicBezTo>
                  <a:close/>
                  <a:moveTo>
                    <a:pt x="838" y="1"/>
                  </a:moveTo>
                  <a:cubicBezTo>
                    <a:pt x="376" y="1"/>
                    <a:pt x="0" y="378"/>
                    <a:pt x="0" y="840"/>
                  </a:cubicBezTo>
                  <a:cubicBezTo>
                    <a:pt x="0" y="1303"/>
                    <a:pt x="376" y="1680"/>
                    <a:pt x="838" y="1680"/>
                  </a:cubicBezTo>
                  <a:cubicBezTo>
                    <a:pt x="1301" y="1680"/>
                    <a:pt x="1679" y="1303"/>
                    <a:pt x="1679" y="840"/>
                  </a:cubicBezTo>
                  <a:cubicBezTo>
                    <a:pt x="1679" y="378"/>
                    <a:pt x="1301" y="1"/>
                    <a:pt x="8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12"/>
            <p:cNvSpPr/>
            <p:nvPr/>
          </p:nvSpPr>
          <p:spPr>
            <a:xfrm>
              <a:off x="7345857" y="2229004"/>
              <a:ext cx="69700" cy="34293"/>
            </a:xfrm>
            <a:custGeom>
              <a:rect b="b" l="l" r="r" t="t"/>
              <a:pathLst>
                <a:path extrusionOk="0" h="1680" w="3415">
                  <a:moveTo>
                    <a:pt x="2871" y="523"/>
                  </a:moveTo>
                  <a:cubicBezTo>
                    <a:pt x="2883" y="523"/>
                    <a:pt x="2890" y="531"/>
                    <a:pt x="2890" y="541"/>
                  </a:cubicBezTo>
                  <a:lnTo>
                    <a:pt x="2890" y="1139"/>
                  </a:lnTo>
                  <a:cubicBezTo>
                    <a:pt x="2890" y="1149"/>
                    <a:pt x="2883" y="1157"/>
                    <a:pt x="2871" y="1157"/>
                  </a:cubicBezTo>
                  <a:lnTo>
                    <a:pt x="541" y="1157"/>
                  </a:lnTo>
                  <a:cubicBezTo>
                    <a:pt x="531" y="1157"/>
                    <a:pt x="525" y="1149"/>
                    <a:pt x="525" y="1139"/>
                  </a:cubicBezTo>
                  <a:lnTo>
                    <a:pt x="525" y="541"/>
                  </a:lnTo>
                  <a:cubicBezTo>
                    <a:pt x="525" y="531"/>
                    <a:pt x="531" y="523"/>
                    <a:pt x="541" y="523"/>
                  </a:cubicBezTo>
                  <a:close/>
                  <a:moveTo>
                    <a:pt x="541" y="1"/>
                  </a:moveTo>
                  <a:cubicBezTo>
                    <a:pt x="243" y="1"/>
                    <a:pt x="0" y="243"/>
                    <a:pt x="0" y="541"/>
                  </a:cubicBezTo>
                  <a:lnTo>
                    <a:pt x="0" y="1139"/>
                  </a:lnTo>
                  <a:cubicBezTo>
                    <a:pt x="0" y="1437"/>
                    <a:pt x="243" y="1679"/>
                    <a:pt x="541" y="1679"/>
                  </a:cubicBezTo>
                  <a:lnTo>
                    <a:pt x="2871" y="1679"/>
                  </a:lnTo>
                  <a:cubicBezTo>
                    <a:pt x="3170" y="1679"/>
                    <a:pt x="3414" y="1437"/>
                    <a:pt x="3414" y="1139"/>
                  </a:cubicBezTo>
                  <a:lnTo>
                    <a:pt x="3414" y="541"/>
                  </a:lnTo>
                  <a:cubicBezTo>
                    <a:pt x="3414" y="243"/>
                    <a:pt x="3170" y="1"/>
                    <a:pt x="28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12"/>
            <p:cNvSpPr/>
            <p:nvPr/>
          </p:nvSpPr>
          <p:spPr>
            <a:xfrm>
              <a:off x="7345857" y="2276197"/>
              <a:ext cx="69700" cy="10696"/>
            </a:xfrm>
            <a:custGeom>
              <a:rect b="b" l="l" r="r" t="t"/>
              <a:pathLst>
                <a:path extrusionOk="0" h="524" w="3415">
                  <a:moveTo>
                    <a:pt x="262" y="1"/>
                  </a:moveTo>
                  <a:cubicBezTo>
                    <a:pt x="117" y="1"/>
                    <a:pt x="0" y="117"/>
                    <a:pt x="0" y="262"/>
                  </a:cubicBezTo>
                  <a:cubicBezTo>
                    <a:pt x="0" y="407"/>
                    <a:pt x="117" y="523"/>
                    <a:pt x="262" y="523"/>
                  </a:cubicBezTo>
                  <a:lnTo>
                    <a:pt x="3150" y="523"/>
                  </a:lnTo>
                  <a:cubicBezTo>
                    <a:pt x="3296" y="523"/>
                    <a:pt x="3414" y="407"/>
                    <a:pt x="3414" y="262"/>
                  </a:cubicBezTo>
                  <a:cubicBezTo>
                    <a:pt x="3414" y="117"/>
                    <a:pt x="3296" y="1"/>
                    <a:pt x="31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12"/>
            <p:cNvSpPr/>
            <p:nvPr/>
          </p:nvSpPr>
          <p:spPr>
            <a:xfrm>
              <a:off x="7363552" y="2299774"/>
              <a:ext cx="34289" cy="10696"/>
            </a:xfrm>
            <a:custGeom>
              <a:rect b="b" l="l" r="r" t="t"/>
              <a:pathLst>
                <a:path extrusionOk="0" h="524" w="1680">
                  <a:moveTo>
                    <a:pt x="262" y="0"/>
                  </a:moveTo>
                  <a:cubicBezTo>
                    <a:pt x="118" y="0"/>
                    <a:pt x="0" y="118"/>
                    <a:pt x="0" y="262"/>
                  </a:cubicBezTo>
                  <a:cubicBezTo>
                    <a:pt x="0" y="406"/>
                    <a:pt x="118" y="523"/>
                    <a:pt x="262" y="523"/>
                  </a:cubicBezTo>
                  <a:lnTo>
                    <a:pt x="1419" y="523"/>
                  </a:lnTo>
                  <a:cubicBezTo>
                    <a:pt x="1562" y="523"/>
                    <a:pt x="1679" y="406"/>
                    <a:pt x="1679" y="262"/>
                  </a:cubicBezTo>
                  <a:cubicBezTo>
                    <a:pt x="1679" y="118"/>
                    <a:pt x="1562" y="0"/>
                    <a:pt x="1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12"/>
            <p:cNvSpPr/>
            <p:nvPr/>
          </p:nvSpPr>
          <p:spPr>
            <a:xfrm>
              <a:off x="7218396" y="2290772"/>
              <a:ext cx="15920" cy="14860"/>
            </a:xfrm>
            <a:custGeom>
              <a:rect b="b" l="l" r="r" t="t"/>
              <a:pathLst>
                <a:path extrusionOk="0" h="728" w="780">
                  <a:moveTo>
                    <a:pt x="493" y="1"/>
                  </a:moveTo>
                  <a:cubicBezTo>
                    <a:pt x="426" y="1"/>
                    <a:pt x="359" y="27"/>
                    <a:pt x="309" y="78"/>
                  </a:cubicBezTo>
                  <a:lnTo>
                    <a:pt x="103" y="282"/>
                  </a:lnTo>
                  <a:cubicBezTo>
                    <a:pt x="1" y="384"/>
                    <a:pt x="1" y="550"/>
                    <a:pt x="103" y="652"/>
                  </a:cubicBezTo>
                  <a:cubicBezTo>
                    <a:pt x="153" y="703"/>
                    <a:pt x="222" y="728"/>
                    <a:pt x="289" y="728"/>
                  </a:cubicBezTo>
                  <a:cubicBezTo>
                    <a:pt x="355" y="728"/>
                    <a:pt x="423" y="703"/>
                    <a:pt x="475" y="652"/>
                  </a:cubicBezTo>
                  <a:lnTo>
                    <a:pt x="678" y="448"/>
                  </a:lnTo>
                  <a:cubicBezTo>
                    <a:pt x="780" y="346"/>
                    <a:pt x="780" y="180"/>
                    <a:pt x="678" y="78"/>
                  </a:cubicBezTo>
                  <a:cubicBezTo>
                    <a:pt x="627" y="27"/>
                    <a:pt x="559" y="1"/>
                    <a:pt x="4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12"/>
            <p:cNvSpPr/>
            <p:nvPr/>
          </p:nvSpPr>
          <p:spPr>
            <a:xfrm>
              <a:off x="7156227" y="2229004"/>
              <a:ext cx="111092" cy="152257"/>
            </a:xfrm>
            <a:custGeom>
              <a:rect b="b" l="l" r="r" t="t"/>
              <a:pathLst>
                <a:path extrusionOk="0" h="7459" w="5443">
                  <a:moveTo>
                    <a:pt x="4241" y="1321"/>
                  </a:moveTo>
                  <a:lnTo>
                    <a:pt x="4241" y="1321"/>
                  </a:lnTo>
                  <a:cubicBezTo>
                    <a:pt x="4862" y="2124"/>
                    <a:pt x="4805" y="3287"/>
                    <a:pt x="4069" y="4023"/>
                  </a:cubicBezTo>
                  <a:cubicBezTo>
                    <a:pt x="3669" y="4423"/>
                    <a:pt x="3145" y="4622"/>
                    <a:pt x="2621" y="4622"/>
                  </a:cubicBezTo>
                  <a:cubicBezTo>
                    <a:pt x="2178" y="4622"/>
                    <a:pt x="1735" y="4480"/>
                    <a:pt x="1368" y="4196"/>
                  </a:cubicBezTo>
                  <a:lnTo>
                    <a:pt x="4241" y="1321"/>
                  </a:lnTo>
                  <a:close/>
                  <a:moveTo>
                    <a:pt x="4650" y="5146"/>
                  </a:moveTo>
                  <a:cubicBezTo>
                    <a:pt x="4662" y="5146"/>
                    <a:pt x="4669" y="5154"/>
                    <a:pt x="4669" y="5163"/>
                  </a:cubicBezTo>
                  <a:lnTo>
                    <a:pt x="4669" y="5761"/>
                  </a:lnTo>
                  <a:cubicBezTo>
                    <a:pt x="4669" y="5771"/>
                    <a:pt x="4662" y="5779"/>
                    <a:pt x="4650" y="5779"/>
                  </a:cubicBezTo>
                  <a:lnTo>
                    <a:pt x="587" y="5779"/>
                  </a:lnTo>
                  <a:cubicBezTo>
                    <a:pt x="578" y="5779"/>
                    <a:pt x="569" y="5771"/>
                    <a:pt x="569" y="5761"/>
                  </a:cubicBezTo>
                  <a:lnTo>
                    <a:pt x="569" y="5163"/>
                  </a:lnTo>
                  <a:cubicBezTo>
                    <a:pt x="569" y="5154"/>
                    <a:pt x="578" y="5146"/>
                    <a:pt x="587" y="5146"/>
                  </a:cubicBezTo>
                  <a:close/>
                  <a:moveTo>
                    <a:pt x="4650" y="6302"/>
                  </a:moveTo>
                  <a:cubicBezTo>
                    <a:pt x="4662" y="6302"/>
                    <a:pt x="4669" y="6310"/>
                    <a:pt x="4669" y="6319"/>
                  </a:cubicBezTo>
                  <a:lnTo>
                    <a:pt x="4669" y="6917"/>
                  </a:lnTo>
                  <a:cubicBezTo>
                    <a:pt x="4669" y="6927"/>
                    <a:pt x="4662" y="6934"/>
                    <a:pt x="4650" y="6934"/>
                  </a:cubicBezTo>
                  <a:lnTo>
                    <a:pt x="587" y="6934"/>
                  </a:lnTo>
                  <a:cubicBezTo>
                    <a:pt x="578" y="6934"/>
                    <a:pt x="569" y="6927"/>
                    <a:pt x="569" y="6917"/>
                  </a:cubicBezTo>
                  <a:lnTo>
                    <a:pt x="569" y="6319"/>
                  </a:lnTo>
                  <a:cubicBezTo>
                    <a:pt x="569" y="6310"/>
                    <a:pt x="578" y="6302"/>
                    <a:pt x="587" y="6302"/>
                  </a:cubicBezTo>
                  <a:close/>
                  <a:moveTo>
                    <a:pt x="2624" y="1"/>
                  </a:moveTo>
                  <a:cubicBezTo>
                    <a:pt x="2143" y="1"/>
                    <a:pt x="1666" y="135"/>
                    <a:pt x="1259" y="389"/>
                  </a:cubicBezTo>
                  <a:cubicBezTo>
                    <a:pt x="1135" y="466"/>
                    <a:pt x="1098" y="627"/>
                    <a:pt x="1175" y="750"/>
                  </a:cubicBezTo>
                  <a:cubicBezTo>
                    <a:pt x="1224" y="829"/>
                    <a:pt x="1309" y="873"/>
                    <a:pt x="1396" y="873"/>
                  </a:cubicBezTo>
                  <a:cubicBezTo>
                    <a:pt x="1444" y="873"/>
                    <a:pt x="1492" y="860"/>
                    <a:pt x="1536" y="833"/>
                  </a:cubicBezTo>
                  <a:cubicBezTo>
                    <a:pt x="1872" y="623"/>
                    <a:pt x="2247" y="521"/>
                    <a:pt x="2619" y="521"/>
                  </a:cubicBezTo>
                  <a:cubicBezTo>
                    <a:pt x="3064" y="521"/>
                    <a:pt x="3506" y="667"/>
                    <a:pt x="3872" y="951"/>
                  </a:cubicBezTo>
                  <a:lnTo>
                    <a:pt x="996" y="3826"/>
                  </a:lnTo>
                  <a:cubicBezTo>
                    <a:pt x="475" y="3154"/>
                    <a:pt x="419" y="2228"/>
                    <a:pt x="879" y="1490"/>
                  </a:cubicBezTo>
                  <a:cubicBezTo>
                    <a:pt x="956" y="1368"/>
                    <a:pt x="919" y="1206"/>
                    <a:pt x="794" y="1129"/>
                  </a:cubicBezTo>
                  <a:cubicBezTo>
                    <a:pt x="752" y="1102"/>
                    <a:pt x="705" y="1090"/>
                    <a:pt x="658" y="1090"/>
                  </a:cubicBezTo>
                  <a:cubicBezTo>
                    <a:pt x="571" y="1090"/>
                    <a:pt x="485" y="1133"/>
                    <a:pt x="435" y="1212"/>
                  </a:cubicBezTo>
                  <a:cubicBezTo>
                    <a:pt x="131" y="1698"/>
                    <a:pt x="1" y="2279"/>
                    <a:pt x="60" y="2851"/>
                  </a:cubicBezTo>
                  <a:cubicBezTo>
                    <a:pt x="124" y="3431"/>
                    <a:pt x="386" y="3980"/>
                    <a:pt x="800" y="4392"/>
                  </a:cubicBezTo>
                  <a:cubicBezTo>
                    <a:pt x="883" y="4477"/>
                    <a:pt x="972" y="4553"/>
                    <a:pt x="1065" y="4623"/>
                  </a:cubicBezTo>
                  <a:lnTo>
                    <a:pt x="587" y="4623"/>
                  </a:lnTo>
                  <a:cubicBezTo>
                    <a:pt x="289" y="4623"/>
                    <a:pt x="47" y="4866"/>
                    <a:pt x="47" y="5163"/>
                  </a:cubicBezTo>
                  <a:lnTo>
                    <a:pt x="47" y="5761"/>
                  </a:lnTo>
                  <a:cubicBezTo>
                    <a:pt x="47" y="5863"/>
                    <a:pt x="76" y="5958"/>
                    <a:pt x="124" y="6041"/>
                  </a:cubicBezTo>
                  <a:cubicBezTo>
                    <a:pt x="76" y="6122"/>
                    <a:pt x="47" y="6217"/>
                    <a:pt x="47" y="6319"/>
                  </a:cubicBezTo>
                  <a:lnTo>
                    <a:pt x="47" y="6917"/>
                  </a:lnTo>
                  <a:cubicBezTo>
                    <a:pt x="47" y="7215"/>
                    <a:pt x="289" y="7458"/>
                    <a:pt x="587" y="7458"/>
                  </a:cubicBezTo>
                  <a:lnTo>
                    <a:pt x="4650" y="7458"/>
                  </a:lnTo>
                  <a:cubicBezTo>
                    <a:pt x="4949" y="7458"/>
                    <a:pt x="5193" y="7215"/>
                    <a:pt x="5193" y="6917"/>
                  </a:cubicBezTo>
                  <a:lnTo>
                    <a:pt x="5193" y="6319"/>
                  </a:lnTo>
                  <a:cubicBezTo>
                    <a:pt x="5193" y="6217"/>
                    <a:pt x="5164" y="6122"/>
                    <a:pt x="5113" y="6041"/>
                  </a:cubicBezTo>
                  <a:cubicBezTo>
                    <a:pt x="5164" y="5958"/>
                    <a:pt x="5193" y="5864"/>
                    <a:pt x="5193" y="5761"/>
                  </a:cubicBezTo>
                  <a:lnTo>
                    <a:pt x="5193" y="5163"/>
                  </a:lnTo>
                  <a:cubicBezTo>
                    <a:pt x="5193" y="4866"/>
                    <a:pt x="4949" y="4623"/>
                    <a:pt x="4650" y="4623"/>
                  </a:cubicBezTo>
                  <a:lnTo>
                    <a:pt x="4172" y="4623"/>
                  </a:lnTo>
                  <a:cubicBezTo>
                    <a:pt x="4265" y="4553"/>
                    <a:pt x="4354" y="4477"/>
                    <a:pt x="4438" y="4392"/>
                  </a:cubicBezTo>
                  <a:cubicBezTo>
                    <a:pt x="5442" y="3390"/>
                    <a:pt x="5442" y="1758"/>
                    <a:pt x="4438" y="754"/>
                  </a:cubicBezTo>
                  <a:cubicBezTo>
                    <a:pt x="4025" y="340"/>
                    <a:pt x="3478" y="79"/>
                    <a:pt x="2897" y="15"/>
                  </a:cubicBezTo>
                  <a:cubicBezTo>
                    <a:pt x="2806" y="5"/>
                    <a:pt x="2715" y="1"/>
                    <a:pt x="26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112"/>
          <p:cNvGrpSpPr/>
          <p:nvPr/>
        </p:nvGrpSpPr>
        <p:grpSpPr>
          <a:xfrm>
            <a:off x="6564929" y="3164958"/>
            <a:ext cx="293700" cy="364547"/>
            <a:chOff x="6564929" y="3164958"/>
            <a:chExt cx="293700" cy="364547"/>
          </a:xfrm>
        </p:grpSpPr>
        <p:sp>
          <p:nvSpPr>
            <p:cNvPr id="3870" name="Google Shape;3870;p112"/>
            <p:cNvSpPr/>
            <p:nvPr/>
          </p:nvSpPr>
          <p:spPr>
            <a:xfrm>
              <a:off x="6564929" y="3164958"/>
              <a:ext cx="293700" cy="364547"/>
            </a:xfrm>
            <a:custGeom>
              <a:rect b="b" l="l" r="r" t="t"/>
              <a:pathLst>
                <a:path extrusionOk="0" h="17859" w="14390">
                  <a:moveTo>
                    <a:pt x="5203" y="523"/>
                  </a:moveTo>
                  <a:cubicBezTo>
                    <a:pt x="5371" y="523"/>
                    <a:pt x="5510" y="655"/>
                    <a:pt x="5519" y="822"/>
                  </a:cubicBezTo>
                  <a:lnTo>
                    <a:pt x="5701" y="4084"/>
                  </a:lnTo>
                  <a:cubicBezTo>
                    <a:pt x="5712" y="4266"/>
                    <a:pt x="5734" y="4445"/>
                    <a:pt x="5769" y="4623"/>
                  </a:cubicBezTo>
                  <a:lnTo>
                    <a:pt x="1688" y="4623"/>
                  </a:lnTo>
                  <a:cubicBezTo>
                    <a:pt x="1723" y="4445"/>
                    <a:pt x="1746" y="4266"/>
                    <a:pt x="1754" y="4084"/>
                  </a:cubicBezTo>
                  <a:lnTo>
                    <a:pt x="1936" y="822"/>
                  </a:lnTo>
                  <a:cubicBezTo>
                    <a:pt x="1946" y="655"/>
                    <a:pt x="2084" y="523"/>
                    <a:pt x="2252" y="523"/>
                  </a:cubicBezTo>
                  <a:close/>
                  <a:moveTo>
                    <a:pt x="12138" y="523"/>
                  </a:moveTo>
                  <a:cubicBezTo>
                    <a:pt x="12306" y="523"/>
                    <a:pt x="12444" y="655"/>
                    <a:pt x="12454" y="822"/>
                  </a:cubicBezTo>
                  <a:lnTo>
                    <a:pt x="12636" y="4084"/>
                  </a:lnTo>
                  <a:cubicBezTo>
                    <a:pt x="12644" y="4266"/>
                    <a:pt x="12667" y="4445"/>
                    <a:pt x="12702" y="4623"/>
                  </a:cubicBezTo>
                  <a:lnTo>
                    <a:pt x="8621" y="4623"/>
                  </a:lnTo>
                  <a:cubicBezTo>
                    <a:pt x="8656" y="4445"/>
                    <a:pt x="8678" y="4266"/>
                    <a:pt x="8689" y="4084"/>
                  </a:cubicBezTo>
                  <a:lnTo>
                    <a:pt x="8871" y="822"/>
                  </a:lnTo>
                  <a:cubicBezTo>
                    <a:pt x="8880" y="655"/>
                    <a:pt x="9019" y="523"/>
                    <a:pt x="9186" y="523"/>
                  </a:cubicBezTo>
                  <a:close/>
                  <a:moveTo>
                    <a:pt x="5908" y="5146"/>
                  </a:moveTo>
                  <a:cubicBezTo>
                    <a:pt x="5987" y="5365"/>
                    <a:pt x="6079" y="5576"/>
                    <a:pt x="6194" y="5778"/>
                  </a:cubicBezTo>
                  <a:lnTo>
                    <a:pt x="1263" y="5778"/>
                  </a:lnTo>
                  <a:cubicBezTo>
                    <a:pt x="1376" y="5576"/>
                    <a:pt x="1471" y="5365"/>
                    <a:pt x="1547" y="5146"/>
                  </a:cubicBezTo>
                  <a:close/>
                  <a:moveTo>
                    <a:pt x="12843" y="5146"/>
                  </a:moveTo>
                  <a:cubicBezTo>
                    <a:pt x="12919" y="5365"/>
                    <a:pt x="13014" y="5576"/>
                    <a:pt x="13127" y="5778"/>
                  </a:cubicBezTo>
                  <a:lnTo>
                    <a:pt x="8196" y="5778"/>
                  </a:lnTo>
                  <a:cubicBezTo>
                    <a:pt x="8311" y="5576"/>
                    <a:pt x="8403" y="5365"/>
                    <a:pt x="8482" y="5146"/>
                  </a:cubicBezTo>
                  <a:close/>
                  <a:moveTo>
                    <a:pt x="13479" y="6302"/>
                  </a:moveTo>
                  <a:cubicBezTo>
                    <a:pt x="13569" y="6418"/>
                    <a:pt x="13669" y="6528"/>
                    <a:pt x="13775" y="6634"/>
                  </a:cubicBezTo>
                  <a:cubicBezTo>
                    <a:pt x="13834" y="6694"/>
                    <a:pt x="13868" y="6772"/>
                    <a:pt x="13868" y="6857"/>
                  </a:cubicBezTo>
                  <a:lnTo>
                    <a:pt x="13868" y="16180"/>
                  </a:lnTo>
                  <a:lnTo>
                    <a:pt x="7457" y="16180"/>
                  </a:lnTo>
                  <a:lnTo>
                    <a:pt x="7457" y="6726"/>
                  </a:lnTo>
                  <a:lnTo>
                    <a:pt x="7550" y="6634"/>
                  </a:lnTo>
                  <a:cubicBezTo>
                    <a:pt x="7654" y="6528"/>
                    <a:pt x="7753" y="6418"/>
                    <a:pt x="7846" y="6302"/>
                  </a:cubicBezTo>
                  <a:close/>
                  <a:moveTo>
                    <a:pt x="13868" y="16702"/>
                  </a:moveTo>
                  <a:lnTo>
                    <a:pt x="13868" y="17018"/>
                  </a:lnTo>
                  <a:cubicBezTo>
                    <a:pt x="13868" y="17192"/>
                    <a:pt x="13726" y="17334"/>
                    <a:pt x="13552" y="17334"/>
                  </a:cubicBezTo>
                  <a:lnTo>
                    <a:pt x="7457" y="17334"/>
                  </a:lnTo>
                  <a:lnTo>
                    <a:pt x="7457" y="16702"/>
                  </a:lnTo>
                  <a:close/>
                  <a:moveTo>
                    <a:pt x="2252" y="1"/>
                  </a:moveTo>
                  <a:cubicBezTo>
                    <a:pt x="1807" y="1"/>
                    <a:pt x="1438" y="348"/>
                    <a:pt x="1414" y="793"/>
                  </a:cubicBezTo>
                  <a:lnTo>
                    <a:pt x="1232" y="4055"/>
                  </a:lnTo>
                  <a:cubicBezTo>
                    <a:pt x="1186" y="4889"/>
                    <a:pt x="837" y="5673"/>
                    <a:pt x="246" y="6264"/>
                  </a:cubicBezTo>
                  <a:cubicBezTo>
                    <a:pt x="87" y="6422"/>
                    <a:pt x="1" y="6633"/>
                    <a:pt x="1" y="6857"/>
                  </a:cubicBezTo>
                  <a:lnTo>
                    <a:pt x="1" y="8983"/>
                  </a:lnTo>
                  <a:cubicBezTo>
                    <a:pt x="1" y="9128"/>
                    <a:pt x="117" y="9245"/>
                    <a:pt x="261" y="9245"/>
                  </a:cubicBezTo>
                  <a:cubicBezTo>
                    <a:pt x="405" y="9245"/>
                    <a:pt x="522" y="9128"/>
                    <a:pt x="522" y="8983"/>
                  </a:cubicBezTo>
                  <a:lnTo>
                    <a:pt x="522" y="6857"/>
                  </a:lnTo>
                  <a:cubicBezTo>
                    <a:pt x="522" y="6772"/>
                    <a:pt x="555" y="6694"/>
                    <a:pt x="615" y="6634"/>
                  </a:cubicBezTo>
                  <a:cubicBezTo>
                    <a:pt x="721" y="6528"/>
                    <a:pt x="818" y="6418"/>
                    <a:pt x="911" y="6302"/>
                  </a:cubicBezTo>
                  <a:lnTo>
                    <a:pt x="6544" y="6302"/>
                  </a:lnTo>
                  <a:cubicBezTo>
                    <a:pt x="6637" y="6418"/>
                    <a:pt x="6736" y="6528"/>
                    <a:pt x="6840" y="6634"/>
                  </a:cubicBezTo>
                  <a:lnTo>
                    <a:pt x="6933" y="6726"/>
                  </a:lnTo>
                  <a:lnTo>
                    <a:pt x="6933" y="16180"/>
                  </a:lnTo>
                  <a:lnTo>
                    <a:pt x="522" y="16180"/>
                  </a:lnTo>
                  <a:lnTo>
                    <a:pt x="522" y="10030"/>
                  </a:lnTo>
                  <a:cubicBezTo>
                    <a:pt x="522" y="9886"/>
                    <a:pt x="405" y="9769"/>
                    <a:pt x="261" y="9769"/>
                  </a:cubicBezTo>
                  <a:cubicBezTo>
                    <a:pt x="117" y="9769"/>
                    <a:pt x="1" y="9886"/>
                    <a:pt x="1" y="10030"/>
                  </a:cubicBezTo>
                  <a:lnTo>
                    <a:pt x="1" y="17018"/>
                  </a:lnTo>
                  <a:cubicBezTo>
                    <a:pt x="1" y="17482"/>
                    <a:pt x="376" y="17859"/>
                    <a:pt x="838" y="17859"/>
                  </a:cubicBezTo>
                  <a:lnTo>
                    <a:pt x="1761" y="17859"/>
                  </a:lnTo>
                  <a:cubicBezTo>
                    <a:pt x="1905" y="17859"/>
                    <a:pt x="2022" y="17740"/>
                    <a:pt x="2022" y="17596"/>
                  </a:cubicBezTo>
                  <a:cubicBezTo>
                    <a:pt x="2022" y="17452"/>
                    <a:pt x="1905" y="17334"/>
                    <a:pt x="1761" y="17334"/>
                  </a:cubicBezTo>
                  <a:lnTo>
                    <a:pt x="838" y="17334"/>
                  </a:lnTo>
                  <a:cubicBezTo>
                    <a:pt x="664" y="17334"/>
                    <a:pt x="522" y="17192"/>
                    <a:pt x="522" y="17018"/>
                  </a:cubicBezTo>
                  <a:lnTo>
                    <a:pt x="522" y="16702"/>
                  </a:lnTo>
                  <a:lnTo>
                    <a:pt x="6933" y="16702"/>
                  </a:lnTo>
                  <a:lnTo>
                    <a:pt x="6933" y="17334"/>
                  </a:lnTo>
                  <a:lnTo>
                    <a:pt x="2808" y="17334"/>
                  </a:lnTo>
                  <a:cubicBezTo>
                    <a:pt x="2662" y="17334"/>
                    <a:pt x="2544" y="17452"/>
                    <a:pt x="2544" y="17596"/>
                  </a:cubicBezTo>
                  <a:cubicBezTo>
                    <a:pt x="2544" y="17740"/>
                    <a:pt x="2662" y="17859"/>
                    <a:pt x="2808" y="17859"/>
                  </a:cubicBezTo>
                  <a:lnTo>
                    <a:pt x="13552" y="17859"/>
                  </a:lnTo>
                  <a:cubicBezTo>
                    <a:pt x="14014" y="17859"/>
                    <a:pt x="14389" y="17482"/>
                    <a:pt x="14389" y="17018"/>
                  </a:cubicBezTo>
                  <a:lnTo>
                    <a:pt x="14389" y="6857"/>
                  </a:lnTo>
                  <a:cubicBezTo>
                    <a:pt x="14389" y="6633"/>
                    <a:pt x="14303" y="6422"/>
                    <a:pt x="14144" y="6264"/>
                  </a:cubicBezTo>
                  <a:cubicBezTo>
                    <a:pt x="13553" y="5673"/>
                    <a:pt x="13204" y="4889"/>
                    <a:pt x="13158" y="4055"/>
                  </a:cubicBezTo>
                  <a:lnTo>
                    <a:pt x="12976" y="793"/>
                  </a:lnTo>
                  <a:cubicBezTo>
                    <a:pt x="12952" y="348"/>
                    <a:pt x="12583" y="1"/>
                    <a:pt x="12138" y="1"/>
                  </a:cubicBezTo>
                  <a:lnTo>
                    <a:pt x="9186" y="1"/>
                  </a:lnTo>
                  <a:cubicBezTo>
                    <a:pt x="8741" y="1"/>
                    <a:pt x="8373" y="348"/>
                    <a:pt x="8349" y="793"/>
                  </a:cubicBezTo>
                  <a:lnTo>
                    <a:pt x="8167" y="4055"/>
                  </a:lnTo>
                  <a:cubicBezTo>
                    <a:pt x="8121" y="4881"/>
                    <a:pt x="7776" y="5659"/>
                    <a:pt x="7194" y="6247"/>
                  </a:cubicBezTo>
                  <a:cubicBezTo>
                    <a:pt x="6614" y="5659"/>
                    <a:pt x="6269" y="4881"/>
                    <a:pt x="6223" y="4055"/>
                  </a:cubicBezTo>
                  <a:lnTo>
                    <a:pt x="6041" y="793"/>
                  </a:lnTo>
                  <a:cubicBezTo>
                    <a:pt x="6017" y="348"/>
                    <a:pt x="5649" y="1"/>
                    <a:pt x="5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12"/>
            <p:cNvSpPr/>
            <p:nvPr/>
          </p:nvSpPr>
          <p:spPr>
            <a:xfrm>
              <a:off x="6753599" y="3188555"/>
              <a:ext cx="57862" cy="34273"/>
            </a:xfrm>
            <a:custGeom>
              <a:rect b="b" l="l" r="r" t="t"/>
              <a:pathLst>
                <a:path extrusionOk="0" h="1679" w="2835">
                  <a:moveTo>
                    <a:pt x="1996" y="523"/>
                  </a:moveTo>
                  <a:cubicBezTo>
                    <a:pt x="2171" y="523"/>
                    <a:pt x="2312" y="664"/>
                    <a:pt x="2312" y="839"/>
                  </a:cubicBezTo>
                  <a:cubicBezTo>
                    <a:pt x="2312" y="1013"/>
                    <a:pt x="2171" y="1155"/>
                    <a:pt x="1996" y="1155"/>
                  </a:cubicBezTo>
                  <a:lnTo>
                    <a:pt x="838" y="1155"/>
                  </a:lnTo>
                  <a:cubicBezTo>
                    <a:pt x="666" y="1155"/>
                    <a:pt x="525" y="1013"/>
                    <a:pt x="525" y="839"/>
                  </a:cubicBezTo>
                  <a:cubicBezTo>
                    <a:pt x="525" y="666"/>
                    <a:pt x="666" y="523"/>
                    <a:pt x="838" y="523"/>
                  </a:cubicBezTo>
                  <a:close/>
                  <a:moveTo>
                    <a:pt x="838" y="1"/>
                  </a:moveTo>
                  <a:cubicBezTo>
                    <a:pt x="376" y="1"/>
                    <a:pt x="1" y="376"/>
                    <a:pt x="1" y="839"/>
                  </a:cubicBezTo>
                  <a:cubicBezTo>
                    <a:pt x="1" y="1303"/>
                    <a:pt x="376" y="1678"/>
                    <a:pt x="838" y="1678"/>
                  </a:cubicBezTo>
                  <a:lnTo>
                    <a:pt x="1996" y="1678"/>
                  </a:lnTo>
                  <a:cubicBezTo>
                    <a:pt x="2458" y="1678"/>
                    <a:pt x="2835" y="1303"/>
                    <a:pt x="2835" y="839"/>
                  </a:cubicBezTo>
                  <a:cubicBezTo>
                    <a:pt x="2835" y="376"/>
                    <a:pt x="2458" y="1"/>
                    <a:pt x="19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12"/>
            <p:cNvSpPr/>
            <p:nvPr/>
          </p:nvSpPr>
          <p:spPr>
            <a:xfrm>
              <a:off x="6765396" y="3235728"/>
              <a:ext cx="34289" cy="10696"/>
            </a:xfrm>
            <a:custGeom>
              <a:rect b="b" l="l" r="r" t="t"/>
              <a:pathLst>
                <a:path extrusionOk="0" h="524" w="1680">
                  <a:moveTo>
                    <a:pt x="260" y="0"/>
                  </a:moveTo>
                  <a:cubicBezTo>
                    <a:pt x="117" y="0"/>
                    <a:pt x="0" y="117"/>
                    <a:pt x="0" y="262"/>
                  </a:cubicBezTo>
                  <a:cubicBezTo>
                    <a:pt x="0" y="406"/>
                    <a:pt x="117" y="523"/>
                    <a:pt x="260" y="523"/>
                  </a:cubicBezTo>
                  <a:lnTo>
                    <a:pt x="1418" y="523"/>
                  </a:lnTo>
                  <a:cubicBezTo>
                    <a:pt x="1561" y="523"/>
                    <a:pt x="1679" y="406"/>
                    <a:pt x="1679" y="262"/>
                  </a:cubicBezTo>
                  <a:cubicBezTo>
                    <a:pt x="1679" y="117"/>
                    <a:pt x="1561" y="0"/>
                    <a:pt x="1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12"/>
            <p:cNvSpPr/>
            <p:nvPr/>
          </p:nvSpPr>
          <p:spPr>
            <a:xfrm>
              <a:off x="6747680" y="3306498"/>
              <a:ext cx="69680" cy="175813"/>
            </a:xfrm>
            <a:custGeom>
              <a:rect b="b" l="l" r="r" t="t"/>
              <a:pathLst>
                <a:path extrusionOk="0" h="8613" w="3414">
                  <a:moveTo>
                    <a:pt x="2575" y="2835"/>
                  </a:moveTo>
                  <a:cubicBezTo>
                    <a:pt x="2748" y="2835"/>
                    <a:pt x="2890" y="2977"/>
                    <a:pt x="2890" y="3151"/>
                  </a:cubicBezTo>
                  <a:cubicBezTo>
                    <a:pt x="2890" y="3325"/>
                    <a:pt x="2748" y="3467"/>
                    <a:pt x="2575" y="3467"/>
                  </a:cubicBezTo>
                  <a:cubicBezTo>
                    <a:pt x="2401" y="3467"/>
                    <a:pt x="2259" y="3325"/>
                    <a:pt x="2259" y="3151"/>
                  </a:cubicBezTo>
                  <a:cubicBezTo>
                    <a:pt x="2259" y="2977"/>
                    <a:pt x="2401" y="2835"/>
                    <a:pt x="2575" y="2835"/>
                  </a:cubicBezTo>
                  <a:close/>
                  <a:moveTo>
                    <a:pt x="1128" y="4568"/>
                  </a:moveTo>
                  <a:cubicBezTo>
                    <a:pt x="1144" y="4568"/>
                    <a:pt x="1158" y="4580"/>
                    <a:pt x="1158" y="4595"/>
                  </a:cubicBezTo>
                  <a:lnTo>
                    <a:pt x="1158" y="6328"/>
                  </a:lnTo>
                  <a:cubicBezTo>
                    <a:pt x="1158" y="6344"/>
                    <a:pt x="1144" y="6356"/>
                    <a:pt x="1128" y="6356"/>
                  </a:cubicBezTo>
                  <a:lnTo>
                    <a:pt x="524" y="6356"/>
                  </a:lnTo>
                  <a:lnTo>
                    <a:pt x="524" y="4568"/>
                  </a:lnTo>
                  <a:close/>
                  <a:moveTo>
                    <a:pt x="1708" y="523"/>
                  </a:moveTo>
                  <a:cubicBezTo>
                    <a:pt x="2361" y="523"/>
                    <a:pt x="2890" y="1054"/>
                    <a:pt x="2890" y="1707"/>
                  </a:cubicBezTo>
                  <a:lnTo>
                    <a:pt x="2890" y="2373"/>
                  </a:lnTo>
                  <a:cubicBezTo>
                    <a:pt x="2793" y="2333"/>
                    <a:pt x="2687" y="2311"/>
                    <a:pt x="2575" y="2311"/>
                  </a:cubicBezTo>
                  <a:cubicBezTo>
                    <a:pt x="2111" y="2311"/>
                    <a:pt x="1735" y="2688"/>
                    <a:pt x="1735" y="3151"/>
                  </a:cubicBezTo>
                  <a:cubicBezTo>
                    <a:pt x="1735" y="3614"/>
                    <a:pt x="2111" y="3990"/>
                    <a:pt x="2575" y="3990"/>
                  </a:cubicBezTo>
                  <a:cubicBezTo>
                    <a:pt x="2687" y="3990"/>
                    <a:pt x="2793" y="3968"/>
                    <a:pt x="2890" y="3929"/>
                  </a:cubicBezTo>
                  <a:lnTo>
                    <a:pt x="2890" y="6907"/>
                  </a:lnTo>
                  <a:cubicBezTo>
                    <a:pt x="2890" y="7559"/>
                    <a:pt x="2361" y="8090"/>
                    <a:pt x="1708" y="8090"/>
                  </a:cubicBezTo>
                  <a:cubicBezTo>
                    <a:pt x="1055" y="8090"/>
                    <a:pt x="524" y="7559"/>
                    <a:pt x="524" y="6907"/>
                  </a:cubicBezTo>
                  <a:lnTo>
                    <a:pt x="524" y="6879"/>
                  </a:lnTo>
                  <a:lnTo>
                    <a:pt x="1128" y="6879"/>
                  </a:lnTo>
                  <a:cubicBezTo>
                    <a:pt x="1434" y="6879"/>
                    <a:pt x="1679" y="6632"/>
                    <a:pt x="1679" y="6328"/>
                  </a:cubicBezTo>
                  <a:lnTo>
                    <a:pt x="1679" y="4595"/>
                  </a:lnTo>
                  <a:cubicBezTo>
                    <a:pt x="1679" y="4292"/>
                    <a:pt x="1434" y="4044"/>
                    <a:pt x="1128" y="4044"/>
                  </a:cubicBezTo>
                  <a:lnTo>
                    <a:pt x="524" y="4044"/>
                  </a:lnTo>
                  <a:lnTo>
                    <a:pt x="524" y="1707"/>
                  </a:lnTo>
                  <a:cubicBezTo>
                    <a:pt x="524" y="1054"/>
                    <a:pt x="1055" y="523"/>
                    <a:pt x="1708" y="523"/>
                  </a:cubicBezTo>
                  <a:close/>
                  <a:moveTo>
                    <a:pt x="1708" y="0"/>
                  </a:moveTo>
                  <a:cubicBezTo>
                    <a:pt x="766" y="0"/>
                    <a:pt x="0" y="766"/>
                    <a:pt x="0" y="1706"/>
                  </a:cubicBezTo>
                  <a:lnTo>
                    <a:pt x="0" y="6907"/>
                  </a:lnTo>
                  <a:cubicBezTo>
                    <a:pt x="0" y="7848"/>
                    <a:pt x="766" y="8612"/>
                    <a:pt x="1708" y="8612"/>
                  </a:cubicBezTo>
                  <a:cubicBezTo>
                    <a:pt x="2648" y="8612"/>
                    <a:pt x="3414" y="7847"/>
                    <a:pt x="3414" y="6907"/>
                  </a:cubicBezTo>
                  <a:lnTo>
                    <a:pt x="3414" y="1706"/>
                  </a:lnTo>
                  <a:cubicBezTo>
                    <a:pt x="3414" y="766"/>
                    <a:pt x="2648" y="0"/>
                    <a:pt x="17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12"/>
            <p:cNvSpPr/>
            <p:nvPr/>
          </p:nvSpPr>
          <p:spPr>
            <a:xfrm>
              <a:off x="6830259" y="3353651"/>
              <a:ext cx="10674" cy="22515"/>
            </a:xfrm>
            <a:custGeom>
              <a:rect b="b" l="l" r="r" t="t"/>
              <a:pathLst>
                <a:path extrusionOk="0" h="1103" w="523">
                  <a:moveTo>
                    <a:pt x="261" y="1"/>
                  </a:moveTo>
                  <a:cubicBezTo>
                    <a:pt x="118" y="1"/>
                    <a:pt x="1" y="119"/>
                    <a:pt x="1" y="264"/>
                  </a:cubicBezTo>
                  <a:lnTo>
                    <a:pt x="1" y="841"/>
                  </a:lnTo>
                  <a:cubicBezTo>
                    <a:pt x="1" y="986"/>
                    <a:pt x="118" y="1102"/>
                    <a:pt x="261" y="1102"/>
                  </a:cubicBezTo>
                  <a:cubicBezTo>
                    <a:pt x="406" y="1102"/>
                    <a:pt x="523" y="986"/>
                    <a:pt x="523" y="841"/>
                  </a:cubicBezTo>
                  <a:lnTo>
                    <a:pt x="523" y="264"/>
                  </a:lnTo>
                  <a:cubicBezTo>
                    <a:pt x="523" y="119"/>
                    <a:pt x="406" y="1"/>
                    <a:pt x="2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12"/>
            <p:cNvSpPr/>
            <p:nvPr/>
          </p:nvSpPr>
          <p:spPr>
            <a:xfrm>
              <a:off x="6830259" y="3389046"/>
              <a:ext cx="10674" cy="46091"/>
            </a:xfrm>
            <a:custGeom>
              <a:rect b="b" l="l" r="r" t="t"/>
              <a:pathLst>
                <a:path extrusionOk="0" h="2258" w="523">
                  <a:moveTo>
                    <a:pt x="261" y="0"/>
                  </a:moveTo>
                  <a:cubicBezTo>
                    <a:pt x="118" y="0"/>
                    <a:pt x="1" y="118"/>
                    <a:pt x="1" y="263"/>
                  </a:cubicBezTo>
                  <a:lnTo>
                    <a:pt x="1" y="1996"/>
                  </a:lnTo>
                  <a:cubicBezTo>
                    <a:pt x="1" y="2141"/>
                    <a:pt x="118" y="2258"/>
                    <a:pt x="261" y="2258"/>
                  </a:cubicBezTo>
                  <a:cubicBezTo>
                    <a:pt x="406" y="2258"/>
                    <a:pt x="523" y="2141"/>
                    <a:pt x="523" y="1996"/>
                  </a:cubicBezTo>
                  <a:lnTo>
                    <a:pt x="523" y="263"/>
                  </a:lnTo>
                  <a:cubicBezTo>
                    <a:pt x="523" y="118"/>
                    <a:pt x="406"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12"/>
            <p:cNvSpPr/>
            <p:nvPr/>
          </p:nvSpPr>
          <p:spPr>
            <a:xfrm>
              <a:off x="6612097" y="3188555"/>
              <a:ext cx="57862" cy="34273"/>
            </a:xfrm>
            <a:custGeom>
              <a:rect b="b" l="l" r="r" t="t"/>
              <a:pathLst>
                <a:path extrusionOk="0" h="1679" w="2835">
                  <a:moveTo>
                    <a:pt x="1994" y="523"/>
                  </a:moveTo>
                  <a:cubicBezTo>
                    <a:pt x="2169" y="523"/>
                    <a:pt x="2310" y="664"/>
                    <a:pt x="2310" y="839"/>
                  </a:cubicBezTo>
                  <a:cubicBezTo>
                    <a:pt x="2310" y="1013"/>
                    <a:pt x="2169" y="1155"/>
                    <a:pt x="1994" y="1155"/>
                  </a:cubicBezTo>
                  <a:lnTo>
                    <a:pt x="839" y="1155"/>
                  </a:lnTo>
                  <a:cubicBezTo>
                    <a:pt x="664" y="1155"/>
                    <a:pt x="523" y="1013"/>
                    <a:pt x="523" y="839"/>
                  </a:cubicBezTo>
                  <a:cubicBezTo>
                    <a:pt x="523" y="666"/>
                    <a:pt x="664" y="523"/>
                    <a:pt x="839" y="523"/>
                  </a:cubicBezTo>
                  <a:close/>
                  <a:moveTo>
                    <a:pt x="839" y="1"/>
                  </a:moveTo>
                  <a:cubicBezTo>
                    <a:pt x="377" y="1"/>
                    <a:pt x="0" y="376"/>
                    <a:pt x="0" y="839"/>
                  </a:cubicBezTo>
                  <a:cubicBezTo>
                    <a:pt x="0" y="1303"/>
                    <a:pt x="377" y="1678"/>
                    <a:pt x="839" y="1678"/>
                  </a:cubicBezTo>
                  <a:lnTo>
                    <a:pt x="1994" y="1678"/>
                  </a:lnTo>
                  <a:cubicBezTo>
                    <a:pt x="2458" y="1678"/>
                    <a:pt x="2834" y="1303"/>
                    <a:pt x="2834" y="839"/>
                  </a:cubicBezTo>
                  <a:cubicBezTo>
                    <a:pt x="2834" y="376"/>
                    <a:pt x="2458" y="1"/>
                    <a:pt x="19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12"/>
            <p:cNvSpPr/>
            <p:nvPr/>
          </p:nvSpPr>
          <p:spPr>
            <a:xfrm>
              <a:off x="6623873" y="3235728"/>
              <a:ext cx="34289" cy="10696"/>
            </a:xfrm>
            <a:custGeom>
              <a:rect b="b" l="l" r="r" t="t"/>
              <a:pathLst>
                <a:path extrusionOk="0" h="524" w="1680">
                  <a:moveTo>
                    <a:pt x="262" y="0"/>
                  </a:moveTo>
                  <a:cubicBezTo>
                    <a:pt x="119" y="0"/>
                    <a:pt x="1" y="117"/>
                    <a:pt x="1" y="262"/>
                  </a:cubicBezTo>
                  <a:cubicBezTo>
                    <a:pt x="1" y="406"/>
                    <a:pt x="119" y="523"/>
                    <a:pt x="262" y="523"/>
                  </a:cubicBezTo>
                  <a:lnTo>
                    <a:pt x="1417" y="523"/>
                  </a:lnTo>
                  <a:cubicBezTo>
                    <a:pt x="1563" y="523"/>
                    <a:pt x="1680" y="406"/>
                    <a:pt x="1680" y="262"/>
                  </a:cubicBezTo>
                  <a:cubicBezTo>
                    <a:pt x="1680" y="117"/>
                    <a:pt x="1563" y="0"/>
                    <a:pt x="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12"/>
            <p:cNvSpPr/>
            <p:nvPr/>
          </p:nvSpPr>
          <p:spPr>
            <a:xfrm>
              <a:off x="6606198" y="3306498"/>
              <a:ext cx="69639" cy="175813"/>
            </a:xfrm>
            <a:custGeom>
              <a:rect b="b" l="l" r="r" t="t"/>
              <a:pathLst>
                <a:path extrusionOk="0" h="8613" w="3412">
                  <a:moveTo>
                    <a:pt x="2572" y="2835"/>
                  </a:moveTo>
                  <a:cubicBezTo>
                    <a:pt x="2747" y="2835"/>
                    <a:pt x="2889" y="2977"/>
                    <a:pt x="2889" y="3151"/>
                  </a:cubicBezTo>
                  <a:cubicBezTo>
                    <a:pt x="2889" y="3325"/>
                    <a:pt x="2747" y="3467"/>
                    <a:pt x="2572" y="3467"/>
                  </a:cubicBezTo>
                  <a:cubicBezTo>
                    <a:pt x="2398" y="3467"/>
                    <a:pt x="2256" y="3325"/>
                    <a:pt x="2256" y="3151"/>
                  </a:cubicBezTo>
                  <a:cubicBezTo>
                    <a:pt x="2256" y="2977"/>
                    <a:pt x="2398" y="2835"/>
                    <a:pt x="2572" y="2835"/>
                  </a:cubicBezTo>
                  <a:close/>
                  <a:moveTo>
                    <a:pt x="1128" y="4568"/>
                  </a:moveTo>
                  <a:cubicBezTo>
                    <a:pt x="1144" y="4568"/>
                    <a:pt x="1155" y="4580"/>
                    <a:pt x="1155" y="4595"/>
                  </a:cubicBezTo>
                  <a:lnTo>
                    <a:pt x="1155" y="6328"/>
                  </a:lnTo>
                  <a:cubicBezTo>
                    <a:pt x="1155" y="6344"/>
                    <a:pt x="1144" y="6356"/>
                    <a:pt x="1128" y="6356"/>
                  </a:cubicBezTo>
                  <a:lnTo>
                    <a:pt x="522" y="6356"/>
                  </a:lnTo>
                  <a:lnTo>
                    <a:pt x="522" y="4568"/>
                  </a:lnTo>
                  <a:close/>
                  <a:moveTo>
                    <a:pt x="1706" y="523"/>
                  </a:moveTo>
                  <a:cubicBezTo>
                    <a:pt x="2359" y="523"/>
                    <a:pt x="2889" y="1054"/>
                    <a:pt x="2889" y="1707"/>
                  </a:cubicBezTo>
                  <a:lnTo>
                    <a:pt x="2889" y="2373"/>
                  </a:lnTo>
                  <a:cubicBezTo>
                    <a:pt x="2791" y="2333"/>
                    <a:pt x="2685" y="2311"/>
                    <a:pt x="2572" y="2311"/>
                  </a:cubicBezTo>
                  <a:cubicBezTo>
                    <a:pt x="2110" y="2311"/>
                    <a:pt x="1735" y="2688"/>
                    <a:pt x="1735" y="3151"/>
                  </a:cubicBezTo>
                  <a:cubicBezTo>
                    <a:pt x="1735" y="3614"/>
                    <a:pt x="2110" y="3990"/>
                    <a:pt x="2572" y="3990"/>
                  </a:cubicBezTo>
                  <a:cubicBezTo>
                    <a:pt x="2685" y="3990"/>
                    <a:pt x="2791" y="3968"/>
                    <a:pt x="2889" y="3929"/>
                  </a:cubicBezTo>
                  <a:lnTo>
                    <a:pt x="2889" y="6907"/>
                  </a:lnTo>
                  <a:cubicBezTo>
                    <a:pt x="2889" y="7559"/>
                    <a:pt x="2359" y="8090"/>
                    <a:pt x="1706" y="8090"/>
                  </a:cubicBezTo>
                  <a:cubicBezTo>
                    <a:pt x="1053" y="8090"/>
                    <a:pt x="522" y="7559"/>
                    <a:pt x="522" y="6907"/>
                  </a:cubicBezTo>
                  <a:lnTo>
                    <a:pt x="522" y="6879"/>
                  </a:lnTo>
                  <a:lnTo>
                    <a:pt x="1128" y="6879"/>
                  </a:lnTo>
                  <a:cubicBezTo>
                    <a:pt x="1431" y="6879"/>
                    <a:pt x="1679" y="6632"/>
                    <a:pt x="1679" y="6328"/>
                  </a:cubicBezTo>
                  <a:lnTo>
                    <a:pt x="1679" y="4595"/>
                  </a:lnTo>
                  <a:cubicBezTo>
                    <a:pt x="1679" y="4292"/>
                    <a:pt x="1431" y="4044"/>
                    <a:pt x="1128" y="4044"/>
                  </a:cubicBezTo>
                  <a:lnTo>
                    <a:pt x="522" y="4044"/>
                  </a:lnTo>
                  <a:lnTo>
                    <a:pt x="522" y="1707"/>
                  </a:lnTo>
                  <a:cubicBezTo>
                    <a:pt x="522" y="1054"/>
                    <a:pt x="1053" y="523"/>
                    <a:pt x="1706" y="523"/>
                  </a:cubicBezTo>
                  <a:close/>
                  <a:moveTo>
                    <a:pt x="1706" y="0"/>
                  </a:moveTo>
                  <a:cubicBezTo>
                    <a:pt x="766" y="0"/>
                    <a:pt x="0" y="766"/>
                    <a:pt x="0" y="1707"/>
                  </a:cubicBezTo>
                  <a:lnTo>
                    <a:pt x="0" y="6907"/>
                  </a:lnTo>
                  <a:cubicBezTo>
                    <a:pt x="0" y="7848"/>
                    <a:pt x="766" y="8612"/>
                    <a:pt x="1706" y="8612"/>
                  </a:cubicBezTo>
                  <a:cubicBezTo>
                    <a:pt x="2645" y="8612"/>
                    <a:pt x="3411" y="7848"/>
                    <a:pt x="3411" y="6907"/>
                  </a:cubicBezTo>
                  <a:lnTo>
                    <a:pt x="3411" y="1707"/>
                  </a:lnTo>
                  <a:cubicBezTo>
                    <a:pt x="3411" y="766"/>
                    <a:pt x="2645" y="0"/>
                    <a:pt x="17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12"/>
            <p:cNvSpPr/>
            <p:nvPr/>
          </p:nvSpPr>
          <p:spPr>
            <a:xfrm>
              <a:off x="6688736" y="3353651"/>
              <a:ext cx="10715" cy="22515"/>
            </a:xfrm>
            <a:custGeom>
              <a:rect b="b" l="l" r="r" t="t"/>
              <a:pathLst>
                <a:path extrusionOk="0" h="1103" w="525">
                  <a:moveTo>
                    <a:pt x="263" y="1"/>
                  </a:moveTo>
                  <a:cubicBezTo>
                    <a:pt x="117" y="1"/>
                    <a:pt x="0" y="119"/>
                    <a:pt x="0" y="264"/>
                  </a:cubicBezTo>
                  <a:lnTo>
                    <a:pt x="0" y="841"/>
                  </a:lnTo>
                  <a:cubicBezTo>
                    <a:pt x="0" y="986"/>
                    <a:pt x="117" y="1102"/>
                    <a:pt x="263" y="1102"/>
                  </a:cubicBezTo>
                  <a:cubicBezTo>
                    <a:pt x="406" y="1102"/>
                    <a:pt x="524" y="986"/>
                    <a:pt x="524" y="841"/>
                  </a:cubicBezTo>
                  <a:lnTo>
                    <a:pt x="524" y="264"/>
                  </a:lnTo>
                  <a:cubicBezTo>
                    <a:pt x="524" y="119"/>
                    <a:pt x="406"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12"/>
            <p:cNvSpPr/>
            <p:nvPr/>
          </p:nvSpPr>
          <p:spPr>
            <a:xfrm>
              <a:off x="6688736" y="3389046"/>
              <a:ext cx="10715" cy="46091"/>
            </a:xfrm>
            <a:custGeom>
              <a:rect b="b" l="l" r="r" t="t"/>
              <a:pathLst>
                <a:path extrusionOk="0" h="2258" w="525">
                  <a:moveTo>
                    <a:pt x="263" y="0"/>
                  </a:moveTo>
                  <a:cubicBezTo>
                    <a:pt x="117" y="0"/>
                    <a:pt x="0" y="118"/>
                    <a:pt x="0" y="263"/>
                  </a:cubicBezTo>
                  <a:lnTo>
                    <a:pt x="0" y="1996"/>
                  </a:lnTo>
                  <a:cubicBezTo>
                    <a:pt x="0" y="2141"/>
                    <a:pt x="117" y="2258"/>
                    <a:pt x="263" y="2258"/>
                  </a:cubicBezTo>
                  <a:cubicBezTo>
                    <a:pt x="406" y="2258"/>
                    <a:pt x="524" y="2141"/>
                    <a:pt x="524" y="1996"/>
                  </a:cubicBezTo>
                  <a:lnTo>
                    <a:pt x="524" y="263"/>
                  </a:lnTo>
                  <a:cubicBezTo>
                    <a:pt x="524" y="118"/>
                    <a:pt x="406" y="0"/>
                    <a:pt x="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1" name="Google Shape;3881;p112"/>
          <p:cNvGrpSpPr/>
          <p:nvPr/>
        </p:nvGrpSpPr>
        <p:grpSpPr>
          <a:xfrm>
            <a:off x="6588503" y="2577527"/>
            <a:ext cx="246553" cy="364547"/>
            <a:chOff x="6588503" y="2577527"/>
            <a:chExt cx="246553" cy="364547"/>
          </a:xfrm>
        </p:grpSpPr>
        <p:sp>
          <p:nvSpPr>
            <p:cNvPr id="3882" name="Google Shape;3882;p112"/>
            <p:cNvSpPr/>
            <p:nvPr/>
          </p:nvSpPr>
          <p:spPr>
            <a:xfrm>
              <a:off x="6635670" y="2624720"/>
              <a:ext cx="57842" cy="57849"/>
            </a:xfrm>
            <a:custGeom>
              <a:rect b="b" l="l" r="r" t="t"/>
              <a:pathLst>
                <a:path extrusionOk="0" h="2834" w="2834">
                  <a:moveTo>
                    <a:pt x="1419" y="523"/>
                  </a:moveTo>
                  <a:cubicBezTo>
                    <a:pt x="1569" y="523"/>
                    <a:pt x="1712" y="562"/>
                    <a:pt x="1837" y="628"/>
                  </a:cubicBezTo>
                  <a:lnTo>
                    <a:pt x="629" y="1837"/>
                  </a:lnTo>
                  <a:cubicBezTo>
                    <a:pt x="563" y="1711"/>
                    <a:pt x="523" y="1569"/>
                    <a:pt x="523" y="1418"/>
                  </a:cubicBezTo>
                  <a:cubicBezTo>
                    <a:pt x="523" y="924"/>
                    <a:pt x="925" y="523"/>
                    <a:pt x="1419" y="523"/>
                  </a:cubicBezTo>
                  <a:close/>
                  <a:moveTo>
                    <a:pt x="2206" y="998"/>
                  </a:moveTo>
                  <a:cubicBezTo>
                    <a:pt x="2275" y="1123"/>
                    <a:pt x="2312" y="1266"/>
                    <a:pt x="2312" y="1418"/>
                  </a:cubicBezTo>
                  <a:cubicBezTo>
                    <a:pt x="2312" y="1910"/>
                    <a:pt x="1910" y="2311"/>
                    <a:pt x="1419" y="2311"/>
                  </a:cubicBezTo>
                  <a:cubicBezTo>
                    <a:pt x="1266" y="2311"/>
                    <a:pt x="1124" y="2274"/>
                    <a:pt x="998" y="2206"/>
                  </a:cubicBezTo>
                  <a:lnTo>
                    <a:pt x="2206" y="998"/>
                  </a:lnTo>
                  <a:close/>
                  <a:moveTo>
                    <a:pt x="1419" y="0"/>
                  </a:moveTo>
                  <a:cubicBezTo>
                    <a:pt x="636" y="0"/>
                    <a:pt x="0" y="636"/>
                    <a:pt x="0" y="1418"/>
                  </a:cubicBezTo>
                  <a:cubicBezTo>
                    <a:pt x="0" y="1799"/>
                    <a:pt x="153" y="2146"/>
                    <a:pt x="398" y="2401"/>
                  </a:cubicBezTo>
                  <a:cubicBezTo>
                    <a:pt x="404" y="2408"/>
                    <a:pt x="410" y="2413"/>
                    <a:pt x="417" y="2420"/>
                  </a:cubicBezTo>
                  <a:cubicBezTo>
                    <a:pt x="421" y="2425"/>
                    <a:pt x="427" y="2430"/>
                    <a:pt x="434" y="2436"/>
                  </a:cubicBezTo>
                  <a:cubicBezTo>
                    <a:pt x="689" y="2682"/>
                    <a:pt x="1035" y="2834"/>
                    <a:pt x="1419" y="2834"/>
                  </a:cubicBezTo>
                  <a:cubicBezTo>
                    <a:pt x="2199" y="2834"/>
                    <a:pt x="2834" y="2198"/>
                    <a:pt x="2834" y="1418"/>
                  </a:cubicBezTo>
                  <a:cubicBezTo>
                    <a:pt x="2834" y="1035"/>
                    <a:pt x="2684" y="689"/>
                    <a:pt x="2436" y="433"/>
                  </a:cubicBezTo>
                  <a:cubicBezTo>
                    <a:pt x="2432" y="428"/>
                    <a:pt x="2425" y="421"/>
                    <a:pt x="2421" y="416"/>
                  </a:cubicBezTo>
                  <a:cubicBezTo>
                    <a:pt x="2414" y="409"/>
                    <a:pt x="2408" y="404"/>
                    <a:pt x="2401" y="398"/>
                  </a:cubicBezTo>
                  <a:cubicBezTo>
                    <a:pt x="2146" y="153"/>
                    <a:pt x="1798" y="0"/>
                    <a:pt x="1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12"/>
            <p:cNvSpPr/>
            <p:nvPr/>
          </p:nvSpPr>
          <p:spPr>
            <a:xfrm>
              <a:off x="6635670" y="2695470"/>
              <a:ext cx="57842" cy="57890"/>
            </a:xfrm>
            <a:custGeom>
              <a:rect b="b" l="l" r="r" t="t"/>
              <a:pathLst>
                <a:path extrusionOk="0" h="2836" w="2834">
                  <a:moveTo>
                    <a:pt x="1419" y="524"/>
                  </a:moveTo>
                  <a:cubicBezTo>
                    <a:pt x="1569" y="524"/>
                    <a:pt x="1712" y="562"/>
                    <a:pt x="1837" y="629"/>
                  </a:cubicBezTo>
                  <a:lnTo>
                    <a:pt x="629" y="1838"/>
                  </a:lnTo>
                  <a:cubicBezTo>
                    <a:pt x="563" y="1712"/>
                    <a:pt x="523" y="1570"/>
                    <a:pt x="523" y="1418"/>
                  </a:cubicBezTo>
                  <a:cubicBezTo>
                    <a:pt x="523" y="925"/>
                    <a:pt x="925" y="524"/>
                    <a:pt x="1419" y="524"/>
                  </a:cubicBezTo>
                  <a:close/>
                  <a:moveTo>
                    <a:pt x="2206" y="999"/>
                  </a:moveTo>
                  <a:cubicBezTo>
                    <a:pt x="2275" y="1124"/>
                    <a:pt x="2312" y="1267"/>
                    <a:pt x="2312" y="1418"/>
                  </a:cubicBezTo>
                  <a:cubicBezTo>
                    <a:pt x="2312" y="1911"/>
                    <a:pt x="1910" y="2312"/>
                    <a:pt x="1419" y="2312"/>
                  </a:cubicBezTo>
                  <a:cubicBezTo>
                    <a:pt x="1266" y="2312"/>
                    <a:pt x="1124" y="2274"/>
                    <a:pt x="998" y="2208"/>
                  </a:cubicBezTo>
                  <a:lnTo>
                    <a:pt x="2206" y="999"/>
                  </a:lnTo>
                  <a:close/>
                  <a:moveTo>
                    <a:pt x="1419" y="1"/>
                  </a:moveTo>
                  <a:cubicBezTo>
                    <a:pt x="636" y="1"/>
                    <a:pt x="0" y="637"/>
                    <a:pt x="0" y="1418"/>
                  </a:cubicBezTo>
                  <a:cubicBezTo>
                    <a:pt x="0" y="1799"/>
                    <a:pt x="153" y="2147"/>
                    <a:pt x="398" y="2402"/>
                  </a:cubicBezTo>
                  <a:cubicBezTo>
                    <a:pt x="404" y="2408"/>
                    <a:pt x="410" y="2414"/>
                    <a:pt x="417" y="2420"/>
                  </a:cubicBezTo>
                  <a:cubicBezTo>
                    <a:pt x="421" y="2426"/>
                    <a:pt x="427" y="2432"/>
                    <a:pt x="434" y="2438"/>
                  </a:cubicBezTo>
                  <a:cubicBezTo>
                    <a:pt x="689" y="2683"/>
                    <a:pt x="1035" y="2836"/>
                    <a:pt x="1419" y="2836"/>
                  </a:cubicBezTo>
                  <a:cubicBezTo>
                    <a:pt x="2199" y="2836"/>
                    <a:pt x="2834" y="2200"/>
                    <a:pt x="2834" y="1418"/>
                  </a:cubicBezTo>
                  <a:cubicBezTo>
                    <a:pt x="2834" y="1036"/>
                    <a:pt x="2684" y="690"/>
                    <a:pt x="2436" y="434"/>
                  </a:cubicBezTo>
                  <a:cubicBezTo>
                    <a:pt x="2432" y="428"/>
                    <a:pt x="2425" y="422"/>
                    <a:pt x="2421" y="416"/>
                  </a:cubicBezTo>
                  <a:cubicBezTo>
                    <a:pt x="2414" y="410"/>
                    <a:pt x="2408" y="404"/>
                    <a:pt x="2401" y="399"/>
                  </a:cubicBezTo>
                  <a:cubicBezTo>
                    <a:pt x="2146" y="154"/>
                    <a:pt x="1798" y="1"/>
                    <a:pt x="14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12"/>
            <p:cNvSpPr/>
            <p:nvPr/>
          </p:nvSpPr>
          <p:spPr>
            <a:xfrm>
              <a:off x="6635670" y="2766240"/>
              <a:ext cx="57842" cy="57890"/>
            </a:xfrm>
            <a:custGeom>
              <a:rect b="b" l="l" r="r" t="t"/>
              <a:pathLst>
                <a:path extrusionOk="0" h="2836" w="2834">
                  <a:moveTo>
                    <a:pt x="1419" y="524"/>
                  </a:moveTo>
                  <a:cubicBezTo>
                    <a:pt x="1569" y="524"/>
                    <a:pt x="1712" y="562"/>
                    <a:pt x="1837" y="628"/>
                  </a:cubicBezTo>
                  <a:lnTo>
                    <a:pt x="629" y="1838"/>
                  </a:lnTo>
                  <a:cubicBezTo>
                    <a:pt x="563" y="1713"/>
                    <a:pt x="523" y="1569"/>
                    <a:pt x="523" y="1418"/>
                  </a:cubicBezTo>
                  <a:cubicBezTo>
                    <a:pt x="523" y="926"/>
                    <a:pt x="925" y="524"/>
                    <a:pt x="1419" y="524"/>
                  </a:cubicBezTo>
                  <a:close/>
                  <a:moveTo>
                    <a:pt x="2206" y="999"/>
                  </a:moveTo>
                  <a:cubicBezTo>
                    <a:pt x="2275" y="1123"/>
                    <a:pt x="2312" y="1267"/>
                    <a:pt x="2312" y="1418"/>
                  </a:cubicBezTo>
                  <a:cubicBezTo>
                    <a:pt x="2312" y="1911"/>
                    <a:pt x="1910" y="2313"/>
                    <a:pt x="1419" y="2313"/>
                  </a:cubicBezTo>
                  <a:cubicBezTo>
                    <a:pt x="1266" y="2313"/>
                    <a:pt x="1124" y="2274"/>
                    <a:pt x="998" y="2208"/>
                  </a:cubicBezTo>
                  <a:lnTo>
                    <a:pt x="2206" y="999"/>
                  </a:lnTo>
                  <a:close/>
                  <a:moveTo>
                    <a:pt x="1419" y="1"/>
                  </a:moveTo>
                  <a:cubicBezTo>
                    <a:pt x="636" y="1"/>
                    <a:pt x="0" y="636"/>
                    <a:pt x="0" y="1418"/>
                  </a:cubicBezTo>
                  <a:cubicBezTo>
                    <a:pt x="0" y="1800"/>
                    <a:pt x="153" y="2147"/>
                    <a:pt x="398" y="2402"/>
                  </a:cubicBezTo>
                  <a:cubicBezTo>
                    <a:pt x="404" y="2408"/>
                    <a:pt x="410" y="2414"/>
                    <a:pt x="417" y="2420"/>
                  </a:cubicBezTo>
                  <a:cubicBezTo>
                    <a:pt x="421" y="2425"/>
                    <a:pt x="427" y="2431"/>
                    <a:pt x="434" y="2436"/>
                  </a:cubicBezTo>
                  <a:cubicBezTo>
                    <a:pt x="689" y="2683"/>
                    <a:pt x="1035" y="2836"/>
                    <a:pt x="1419" y="2836"/>
                  </a:cubicBezTo>
                  <a:cubicBezTo>
                    <a:pt x="2199" y="2836"/>
                    <a:pt x="2834" y="2200"/>
                    <a:pt x="2834" y="1418"/>
                  </a:cubicBezTo>
                  <a:cubicBezTo>
                    <a:pt x="2834" y="1036"/>
                    <a:pt x="2684" y="689"/>
                    <a:pt x="2436" y="435"/>
                  </a:cubicBezTo>
                  <a:cubicBezTo>
                    <a:pt x="2432" y="428"/>
                    <a:pt x="2425" y="421"/>
                    <a:pt x="2421" y="416"/>
                  </a:cubicBezTo>
                  <a:cubicBezTo>
                    <a:pt x="2414" y="409"/>
                    <a:pt x="2408" y="404"/>
                    <a:pt x="2401" y="399"/>
                  </a:cubicBezTo>
                  <a:cubicBezTo>
                    <a:pt x="2146" y="153"/>
                    <a:pt x="1798" y="1"/>
                    <a:pt x="141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12"/>
            <p:cNvSpPr/>
            <p:nvPr/>
          </p:nvSpPr>
          <p:spPr>
            <a:xfrm>
              <a:off x="6635670" y="2837010"/>
              <a:ext cx="57842" cy="57890"/>
            </a:xfrm>
            <a:custGeom>
              <a:rect b="b" l="l" r="r" t="t"/>
              <a:pathLst>
                <a:path extrusionOk="0" h="2836" w="2834">
                  <a:moveTo>
                    <a:pt x="1419" y="523"/>
                  </a:moveTo>
                  <a:cubicBezTo>
                    <a:pt x="1569" y="523"/>
                    <a:pt x="1712" y="562"/>
                    <a:pt x="1837" y="628"/>
                  </a:cubicBezTo>
                  <a:lnTo>
                    <a:pt x="629" y="1837"/>
                  </a:lnTo>
                  <a:cubicBezTo>
                    <a:pt x="563" y="1712"/>
                    <a:pt x="523" y="1569"/>
                    <a:pt x="523" y="1418"/>
                  </a:cubicBezTo>
                  <a:cubicBezTo>
                    <a:pt x="523" y="925"/>
                    <a:pt x="925" y="523"/>
                    <a:pt x="1419" y="523"/>
                  </a:cubicBezTo>
                  <a:close/>
                  <a:moveTo>
                    <a:pt x="2206" y="998"/>
                  </a:moveTo>
                  <a:cubicBezTo>
                    <a:pt x="2275" y="1123"/>
                    <a:pt x="2312" y="1267"/>
                    <a:pt x="2312" y="1418"/>
                  </a:cubicBezTo>
                  <a:cubicBezTo>
                    <a:pt x="2312" y="1910"/>
                    <a:pt x="1910" y="2312"/>
                    <a:pt x="1419" y="2312"/>
                  </a:cubicBezTo>
                  <a:cubicBezTo>
                    <a:pt x="1266" y="2312"/>
                    <a:pt x="1124" y="2274"/>
                    <a:pt x="998" y="2208"/>
                  </a:cubicBezTo>
                  <a:lnTo>
                    <a:pt x="2206" y="998"/>
                  </a:lnTo>
                  <a:close/>
                  <a:moveTo>
                    <a:pt x="1419" y="0"/>
                  </a:moveTo>
                  <a:cubicBezTo>
                    <a:pt x="636" y="0"/>
                    <a:pt x="0" y="636"/>
                    <a:pt x="0" y="1418"/>
                  </a:cubicBezTo>
                  <a:cubicBezTo>
                    <a:pt x="0" y="1800"/>
                    <a:pt x="153" y="2146"/>
                    <a:pt x="398" y="2401"/>
                  </a:cubicBezTo>
                  <a:cubicBezTo>
                    <a:pt x="404" y="2408"/>
                    <a:pt x="410" y="2415"/>
                    <a:pt x="417" y="2420"/>
                  </a:cubicBezTo>
                  <a:cubicBezTo>
                    <a:pt x="421" y="2427"/>
                    <a:pt x="427" y="2432"/>
                    <a:pt x="434" y="2436"/>
                  </a:cubicBezTo>
                  <a:cubicBezTo>
                    <a:pt x="689" y="2683"/>
                    <a:pt x="1035" y="2835"/>
                    <a:pt x="1419" y="2835"/>
                  </a:cubicBezTo>
                  <a:cubicBezTo>
                    <a:pt x="2199" y="2835"/>
                    <a:pt x="2834" y="2200"/>
                    <a:pt x="2834" y="1418"/>
                  </a:cubicBezTo>
                  <a:cubicBezTo>
                    <a:pt x="2834" y="1036"/>
                    <a:pt x="2684" y="689"/>
                    <a:pt x="2436" y="434"/>
                  </a:cubicBezTo>
                  <a:cubicBezTo>
                    <a:pt x="2432" y="428"/>
                    <a:pt x="2425" y="421"/>
                    <a:pt x="2421" y="416"/>
                  </a:cubicBezTo>
                  <a:cubicBezTo>
                    <a:pt x="2414" y="410"/>
                    <a:pt x="2408" y="405"/>
                    <a:pt x="2401" y="400"/>
                  </a:cubicBezTo>
                  <a:cubicBezTo>
                    <a:pt x="2146" y="153"/>
                    <a:pt x="1798" y="0"/>
                    <a:pt x="1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12"/>
            <p:cNvSpPr/>
            <p:nvPr/>
          </p:nvSpPr>
          <p:spPr>
            <a:xfrm>
              <a:off x="6730046" y="2624720"/>
              <a:ext cx="57842" cy="57849"/>
            </a:xfrm>
            <a:custGeom>
              <a:rect b="b" l="l" r="r" t="t"/>
              <a:pathLst>
                <a:path extrusionOk="0" h="2834" w="2834">
                  <a:moveTo>
                    <a:pt x="1415" y="523"/>
                  </a:moveTo>
                  <a:cubicBezTo>
                    <a:pt x="1568" y="523"/>
                    <a:pt x="1710" y="562"/>
                    <a:pt x="1836" y="628"/>
                  </a:cubicBezTo>
                  <a:lnTo>
                    <a:pt x="625" y="1837"/>
                  </a:lnTo>
                  <a:cubicBezTo>
                    <a:pt x="559" y="1711"/>
                    <a:pt x="522" y="1569"/>
                    <a:pt x="522" y="1418"/>
                  </a:cubicBezTo>
                  <a:cubicBezTo>
                    <a:pt x="522" y="924"/>
                    <a:pt x="923" y="523"/>
                    <a:pt x="1415" y="523"/>
                  </a:cubicBezTo>
                  <a:close/>
                  <a:moveTo>
                    <a:pt x="2205" y="998"/>
                  </a:moveTo>
                  <a:cubicBezTo>
                    <a:pt x="2271" y="1123"/>
                    <a:pt x="2310" y="1266"/>
                    <a:pt x="2310" y="1418"/>
                  </a:cubicBezTo>
                  <a:cubicBezTo>
                    <a:pt x="2310" y="1910"/>
                    <a:pt x="1909" y="2311"/>
                    <a:pt x="1415" y="2311"/>
                  </a:cubicBezTo>
                  <a:cubicBezTo>
                    <a:pt x="1265" y="2311"/>
                    <a:pt x="1122" y="2274"/>
                    <a:pt x="997" y="2206"/>
                  </a:cubicBezTo>
                  <a:lnTo>
                    <a:pt x="2205" y="998"/>
                  </a:lnTo>
                  <a:close/>
                  <a:moveTo>
                    <a:pt x="1415" y="0"/>
                  </a:moveTo>
                  <a:cubicBezTo>
                    <a:pt x="635" y="0"/>
                    <a:pt x="0" y="636"/>
                    <a:pt x="0" y="1418"/>
                  </a:cubicBezTo>
                  <a:cubicBezTo>
                    <a:pt x="0" y="1799"/>
                    <a:pt x="150" y="2146"/>
                    <a:pt x="398" y="2401"/>
                  </a:cubicBezTo>
                  <a:cubicBezTo>
                    <a:pt x="402" y="2408"/>
                    <a:pt x="409" y="2413"/>
                    <a:pt x="413" y="2420"/>
                  </a:cubicBezTo>
                  <a:cubicBezTo>
                    <a:pt x="420" y="2425"/>
                    <a:pt x="426" y="2430"/>
                    <a:pt x="433" y="2436"/>
                  </a:cubicBezTo>
                  <a:cubicBezTo>
                    <a:pt x="688" y="2682"/>
                    <a:pt x="1035" y="2834"/>
                    <a:pt x="1415" y="2834"/>
                  </a:cubicBezTo>
                  <a:cubicBezTo>
                    <a:pt x="2198" y="2834"/>
                    <a:pt x="2834" y="2199"/>
                    <a:pt x="2834" y="1418"/>
                  </a:cubicBezTo>
                  <a:cubicBezTo>
                    <a:pt x="2834" y="1035"/>
                    <a:pt x="2681" y="689"/>
                    <a:pt x="2436" y="433"/>
                  </a:cubicBezTo>
                  <a:cubicBezTo>
                    <a:pt x="2429" y="428"/>
                    <a:pt x="2424" y="421"/>
                    <a:pt x="2417" y="416"/>
                  </a:cubicBezTo>
                  <a:cubicBezTo>
                    <a:pt x="2413" y="409"/>
                    <a:pt x="2406" y="404"/>
                    <a:pt x="2400" y="398"/>
                  </a:cubicBezTo>
                  <a:cubicBezTo>
                    <a:pt x="2145" y="153"/>
                    <a:pt x="1799" y="0"/>
                    <a:pt x="1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12"/>
            <p:cNvSpPr/>
            <p:nvPr/>
          </p:nvSpPr>
          <p:spPr>
            <a:xfrm>
              <a:off x="6730046" y="2695470"/>
              <a:ext cx="57842" cy="57890"/>
            </a:xfrm>
            <a:custGeom>
              <a:rect b="b" l="l" r="r" t="t"/>
              <a:pathLst>
                <a:path extrusionOk="0" h="2836" w="2834">
                  <a:moveTo>
                    <a:pt x="1415" y="524"/>
                  </a:moveTo>
                  <a:cubicBezTo>
                    <a:pt x="1568" y="524"/>
                    <a:pt x="1710" y="562"/>
                    <a:pt x="1836" y="629"/>
                  </a:cubicBezTo>
                  <a:lnTo>
                    <a:pt x="625" y="1838"/>
                  </a:lnTo>
                  <a:cubicBezTo>
                    <a:pt x="559" y="1712"/>
                    <a:pt x="522" y="1570"/>
                    <a:pt x="522" y="1418"/>
                  </a:cubicBezTo>
                  <a:cubicBezTo>
                    <a:pt x="522" y="925"/>
                    <a:pt x="923" y="524"/>
                    <a:pt x="1415" y="524"/>
                  </a:cubicBezTo>
                  <a:close/>
                  <a:moveTo>
                    <a:pt x="2205" y="999"/>
                  </a:moveTo>
                  <a:cubicBezTo>
                    <a:pt x="2271" y="1124"/>
                    <a:pt x="2310" y="1267"/>
                    <a:pt x="2310" y="1418"/>
                  </a:cubicBezTo>
                  <a:cubicBezTo>
                    <a:pt x="2310" y="1911"/>
                    <a:pt x="1909" y="2312"/>
                    <a:pt x="1415" y="2312"/>
                  </a:cubicBezTo>
                  <a:cubicBezTo>
                    <a:pt x="1265" y="2312"/>
                    <a:pt x="1122" y="2274"/>
                    <a:pt x="997" y="2208"/>
                  </a:cubicBezTo>
                  <a:lnTo>
                    <a:pt x="2205" y="999"/>
                  </a:lnTo>
                  <a:close/>
                  <a:moveTo>
                    <a:pt x="1415" y="1"/>
                  </a:moveTo>
                  <a:cubicBezTo>
                    <a:pt x="635" y="1"/>
                    <a:pt x="0" y="637"/>
                    <a:pt x="0" y="1418"/>
                  </a:cubicBezTo>
                  <a:cubicBezTo>
                    <a:pt x="0" y="1799"/>
                    <a:pt x="150" y="2147"/>
                    <a:pt x="398" y="2402"/>
                  </a:cubicBezTo>
                  <a:cubicBezTo>
                    <a:pt x="402" y="2408"/>
                    <a:pt x="409" y="2414"/>
                    <a:pt x="413" y="2420"/>
                  </a:cubicBezTo>
                  <a:cubicBezTo>
                    <a:pt x="420" y="2426"/>
                    <a:pt x="426" y="2432"/>
                    <a:pt x="433" y="2438"/>
                  </a:cubicBezTo>
                  <a:cubicBezTo>
                    <a:pt x="688" y="2683"/>
                    <a:pt x="1035" y="2836"/>
                    <a:pt x="1415" y="2836"/>
                  </a:cubicBezTo>
                  <a:cubicBezTo>
                    <a:pt x="2198" y="2836"/>
                    <a:pt x="2834" y="2200"/>
                    <a:pt x="2834" y="1418"/>
                  </a:cubicBezTo>
                  <a:cubicBezTo>
                    <a:pt x="2834" y="1036"/>
                    <a:pt x="2681" y="690"/>
                    <a:pt x="2436" y="434"/>
                  </a:cubicBezTo>
                  <a:cubicBezTo>
                    <a:pt x="2429" y="428"/>
                    <a:pt x="2424" y="422"/>
                    <a:pt x="2417" y="416"/>
                  </a:cubicBezTo>
                  <a:cubicBezTo>
                    <a:pt x="2413" y="410"/>
                    <a:pt x="2406" y="404"/>
                    <a:pt x="2400" y="399"/>
                  </a:cubicBezTo>
                  <a:cubicBezTo>
                    <a:pt x="2145" y="154"/>
                    <a:pt x="1799" y="1"/>
                    <a:pt x="1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12"/>
            <p:cNvSpPr/>
            <p:nvPr/>
          </p:nvSpPr>
          <p:spPr>
            <a:xfrm>
              <a:off x="6730046" y="2766240"/>
              <a:ext cx="57842" cy="57890"/>
            </a:xfrm>
            <a:custGeom>
              <a:rect b="b" l="l" r="r" t="t"/>
              <a:pathLst>
                <a:path extrusionOk="0" h="2836" w="2834">
                  <a:moveTo>
                    <a:pt x="1415" y="524"/>
                  </a:moveTo>
                  <a:cubicBezTo>
                    <a:pt x="1568" y="524"/>
                    <a:pt x="1710" y="562"/>
                    <a:pt x="1836" y="628"/>
                  </a:cubicBezTo>
                  <a:lnTo>
                    <a:pt x="625" y="1838"/>
                  </a:lnTo>
                  <a:cubicBezTo>
                    <a:pt x="559" y="1713"/>
                    <a:pt x="522" y="1569"/>
                    <a:pt x="522" y="1418"/>
                  </a:cubicBezTo>
                  <a:cubicBezTo>
                    <a:pt x="522" y="926"/>
                    <a:pt x="923" y="524"/>
                    <a:pt x="1415" y="524"/>
                  </a:cubicBezTo>
                  <a:close/>
                  <a:moveTo>
                    <a:pt x="2205" y="999"/>
                  </a:moveTo>
                  <a:cubicBezTo>
                    <a:pt x="2271" y="1123"/>
                    <a:pt x="2310" y="1267"/>
                    <a:pt x="2310" y="1418"/>
                  </a:cubicBezTo>
                  <a:cubicBezTo>
                    <a:pt x="2310" y="1911"/>
                    <a:pt x="1909" y="2313"/>
                    <a:pt x="1415" y="2313"/>
                  </a:cubicBezTo>
                  <a:cubicBezTo>
                    <a:pt x="1265" y="2313"/>
                    <a:pt x="1122" y="2274"/>
                    <a:pt x="997" y="2208"/>
                  </a:cubicBezTo>
                  <a:lnTo>
                    <a:pt x="2205" y="999"/>
                  </a:lnTo>
                  <a:close/>
                  <a:moveTo>
                    <a:pt x="1415" y="1"/>
                  </a:moveTo>
                  <a:cubicBezTo>
                    <a:pt x="635" y="1"/>
                    <a:pt x="0" y="636"/>
                    <a:pt x="0" y="1418"/>
                  </a:cubicBezTo>
                  <a:cubicBezTo>
                    <a:pt x="0" y="1800"/>
                    <a:pt x="150" y="2147"/>
                    <a:pt x="398" y="2402"/>
                  </a:cubicBezTo>
                  <a:cubicBezTo>
                    <a:pt x="402" y="2408"/>
                    <a:pt x="409" y="2415"/>
                    <a:pt x="413" y="2420"/>
                  </a:cubicBezTo>
                  <a:cubicBezTo>
                    <a:pt x="420" y="2425"/>
                    <a:pt x="426" y="2431"/>
                    <a:pt x="433" y="2436"/>
                  </a:cubicBezTo>
                  <a:cubicBezTo>
                    <a:pt x="688" y="2683"/>
                    <a:pt x="1035" y="2836"/>
                    <a:pt x="1415" y="2836"/>
                  </a:cubicBezTo>
                  <a:cubicBezTo>
                    <a:pt x="2198" y="2836"/>
                    <a:pt x="2834" y="2200"/>
                    <a:pt x="2834" y="1418"/>
                  </a:cubicBezTo>
                  <a:cubicBezTo>
                    <a:pt x="2834" y="1036"/>
                    <a:pt x="2681" y="689"/>
                    <a:pt x="2436" y="435"/>
                  </a:cubicBezTo>
                  <a:cubicBezTo>
                    <a:pt x="2430" y="428"/>
                    <a:pt x="2424" y="421"/>
                    <a:pt x="2417" y="416"/>
                  </a:cubicBezTo>
                  <a:cubicBezTo>
                    <a:pt x="2413" y="409"/>
                    <a:pt x="2406" y="404"/>
                    <a:pt x="2400" y="399"/>
                  </a:cubicBezTo>
                  <a:cubicBezTo>
                    <a:pt x="2145" y="153"/>
                    <a:pt x="1799" y="1"/>
                    <a:pt x="14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12"/>
            <p:cNvSpPr/>
            <p:nvPr/>
          </p:nvSpPr>
          <p:spPr>
            <a:xfrm>
              <a:off x="6730046" y="2837010"/>
              <a:ext cx="57842" cy="57890"/>
            </a:xfrm>
            <a:custGeom>
              <a:rect b="b" l="l" r="r" t="t"/>
              <a:pathLst>
                <a:path extrusionOk="0" h="2836" w="2834">
                  <a:moveTo>
                    <a:pt x="1415" y="523"/>
                  </a:moveTo>
                  <a:cubicBezTo>
                    <a:pt x="1568" y="523"/>
                    <a:pt x="1710" y="562"/>
                    <a:pt x="1836" y="628"/>
                  </a:cubicBezTo>
                  <a:lnTo>
                    <a:pt x="625" y="1837"/>
                  </a:lnTo>
                  <a:cubicBezTo>
                    <a:pt x="559" y="1712"/>
                    <a:pt x="522" y="1569"/>
                    <a:pt x="522" y="1418"/>
                  </a:cubicBezTo>
                  <a:cubicBezTo>
                    <a:pt x="522" y="925"/>
                    <a:pt x="923" y="523"/>
                    <a:pt x="1415" y="523"/>
                  </a:cubicBezTo>
                  <a:close/>
                  <a:moveTo>
                    <a:pt x="2205" y="998"/>
                  </a:moveTo>
                  <a:cubicBezTo>
                    <a:pt x="2271" y="1123"/>
                    <a:pt x="2310" y="1267"/>
                    <a:pt x="2310" y="1418"/>
                  </a:cubicBezTo>
                  <a:cubicBezTo>
                    <a:pt x="2310" y="1910"/>
                    <a:pt x="1909" y="2312"/>
                    <a:pt x="1415" y="2312"/>
                  </a:cubicBezTo>
                  <a:cubicBezTo>
                    <a:pt x="1265" y="2312"/>
                    <a:pt x="1122" y="2274"/>
                    <a:pt x="997" y="2208"/>
                  </a:cubicBezTo>
                  <a:lnTo>
                    <a:pt x="2205" y="998"/>
                  </a:lnTo>
                  <a:close/>
                  <a:moveTo>
                    <a:pt x="1415" y="0"/>
                  </a:moveTo>
                  <a:cubicBezTo>
                    <a:pt x="635" y="0"/>
                    <a:pt x="0" y="636"/>
                    <a:pt x="0" y="1418"/>
                  </a:cubicBezTo>
                  <a:cubicBezTo>
                    <a:pt x="0" y="1800"/>
                    <a:pt x="150" y="2146"/>
                    <a:pt x="398" y="2401"/>
                  </a:cubicBezTo>
                  <a:cubicBezTo>
                    <a:pt x="402" y="2408"/>
                    <a:pt x="409" y="2415"/>
                    <a:pt x="413" y="2420"/>
                  </a:cubicBezTo>
                  <a:cubicBezTo>
                    <a:pt x="420" y="2427"/>
                    <a:pt x="426" y="2432"/>
                    <a:pt x="433" y="2436"/>
                  </a:cubicBezTo>
                  <a:cubicBezTo>
                    <a:pt x="688" y="2683"/>
                    <a:pt x="1035" y="2835"/>
                    <a:pt x="1415" y="2835"/>
                  </a:cubicBezTo>
                  <a:cubicBezTo>
                    <a:pt x="2198" y="2835"/>
                    <a:pt x="2834" y="2200"/>
                    <a:pt x="2834" y="1418"/>
                  </a:cubicBezTo>
                  <a:cubicBezTo>
                    <a:pt x="2834" y="1036"/>
                    <a:pt x="2681" y="689"/>
                    <a:pt x="2436" y="434"/>
                  </a:cubicBezTo>
                  <a:cubicBezTo>
                    <a:pt x="2429" y="428"/>
                    <a:pt x="2424" y="421"/>
                    <a:pt x="2417" y="416"/>
                  </a:cubicBezTo>
                  <a:cubicBezTo>
                    <a:pt x="2413" y="410"/>
                    <a:pt x="2406" y="405"/>
                    <a:pt x="2400" y="400"/>
                  </a:cubicBezTo>
                  <a:cubicBezTo>
                    <a:pt x="2145" y="153"/>
                    <a:pt x="1799" y="0"/>
                    <a:pt x="14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12"/>
            <p:cNvSpPr/>
            <p:nvPr/>
          </p:nvSpPr>
          <p:spPr>
            <a:xfrm>
              <a:off x="6588503" y="2577527"/>
              <a:ext cx="246553" cy="364547"/>
            </a:xfrm>
            <a:custGeom>
              <a:rect b="b" l="l" r="r" t="t"/>
              <a:pathLst>
                <a:path extrusionOk="0" h="17859" w="12080">
                  <a:moveTo>
                    <a:pt x="11555" y="2835"/>
                  </a:moveTo>
                  <a:lnTo>
                    <a:pt x="11555" y="5202"/>
                  </a:lnTo>
                  <a:lnTo>
                    <a:pt x="10941" y="5202"/>
                  </a:lnTo>
                  <a:cubicBezTo>
                    <a:pt x="10932" y="5202"/>
                    <a:pt x="10924" y="5194"/>
                    <a:pt x="10924" y="5183"/>
                  </a:cubicBezTo>
                  <a:lnTo>
                    <a:pt x="10924" y="2852"/>
                  </a:lnTo>
                  <a:cubicBezTo>
                    <a:pt x="10924" y="2843"/>
                    <a:pt x="10932" y="2835"/>
                    <a:pt x="10941" y="2835"/>
                  </a:cubicBezTo>
                  <a:close/>
                  <a:moveTo>
                    <a:pt x="11555" y="6880"/>
                  </a:moveTo>
                  <a:lnTo>
                    <a:pt x="11555" y="7512"/>
                  </a:lnTo>
                  <a:lnTo>
                    <a:pt x="10941" y="7512"/>
                  </a:lnTo>
                  <a:cubicBezTo>
                    <a:pt x="10932" y="7512"/>
                    <a:pt x="10924" y="7504"/>
                    <a:pt x="10924" y="7495"/>
                  </a:cubicBezTo>
                  <a:lnTo>
                    <a:pt x="10924" y="6898"/>
                  </a:lnTo>
                  <a:cubicBezTo>
                    <a:pt x="10924" y="6887"/>
                    <a:pt x="10932" y="6880"/>
                    <a:pt x="10941" y="6880"/>
                  </a:cubicBezTo>
                  <a:close/>
                  <a:moveTo>
                    <a:pt x="1418" y="0"/>
                  </a:moveTo>
                  <a:cubicBezTo>
                    <a:pt x="635" y="0"/>
                    <a:pt x="0" y="637"/>
                    <a:pt x="0" y="1418"/>
                  </a:cubicBezTo>
                  <a:lnTo>
                    <a:pt x="0" y="3207"/>
                  </a:lnTo>
                  <a:cubicBezTo>
                    <a:pt x="0" y="3350"/>
                    <a:pt x="117" y="3468"/>
                    <a:pt x="260" y="3468"/>
                  </a:cubicBezTo>
                  <a:cubicBezTo>
                    <a:pt x="406" y="3468"/>
                    <a:pt x="525" y="3350"/>
                    <a:pt x="525" y="3207"/>
                  </a:cubicBezTo>
                  <a:lnTo>
                    <a:pt x="525" y="1418"/>
                  </a:lnTo>
                  <a:cubicBezTo>
                    <a:pt x="525" y="1015"/>
                    <a:pt x="790" y="676"/>
                    <a:pt x="1156" y="563"/>
                  </a:cubicBezTo>
                  <a:lnTo>
                    <a:pt x="1156" y="17295"/>
                  </a:lnTo>
                  <a:cubicBezTo>
                    <a:pt x="790" y="17184"/>
                    <a:pt x="525" y="16843"/>
                    <a:pt x="525" y="16441"/>
                  </a:cubicBezTo>
                  <a:lnTo>
                    <a:pt x="525" y="4253"/>
                  </a:lnTo>
                  <a:cubicBezTo>
                    <a:pt x="525" y="4108"/>
                    <a:pt x="406" y="3991"/>
                    <a:pt x="260" y="3991"/>
                  </a:cubicBezTo>
                  <a:cubicBezTo>
                    <a:pt x="117" y="3991"/>
                    <a:pt x="0" y="4108"/>
                    <a:pt x="0" y="4253"/>
                  </a:cubicBezTo>
                  <a:lnTo>
                    <a:pt x="0" y="16441"/>
                  </a:lnTo>
                  <a:cubicBezTo>
                    <a:pt x="0" y="17222"/>
                    <a:pt x="635" y="17858"/>
                    <a:pt x="1418" y="17858"/>
                  </a:cubicBezTo>
                  <a:lnTo>
                    <a:pt x="5333" y="17858"/>
                  </a:lnTo>
                  <a:cubicBezTo>
                    <a:pt x="5523" y="17858"/>
                    <a:pt x="5692" y="17721"/>
                    <a:pt x="5729" y="17533"/>
                  </a:cubicBezTo>
                  <a:cubicBezTo>
                    <a:pt x="5761" y="17387"/>
                    <a:pt x="5891" y="17281"/>
                    <a:pt x="6039" y="17281"/>
                  </a:cubicBezTo>
                  <a:cubicBezTo>
                    <a:pt x="6189" y="17281"/>
                    <a:pt x="6319" y="17387"/>
                    <a:pt x="6351" y="17533"/>
                  </a:cubicBezTo>
                  <a:cubicBezTo>
                    <a:pt x="6388" y="17721"/>
                    <a:pt x="6554" y="17858"/>
                    <a:pt x="6747" y="17858"/>
                  </a:cubicBezTo>
                  <a:lnTo>
                    <a:pt x="8030" y="17858"/>
                  </a:lnTo>
                  <a:cubicBezTo>
                    <a:pt x="8176" y="17858"/>
                    <a:pt x="8290" y="17741"/>
                    <a:pt x="8290" y="17597"/>
                  </a:cubicBezTo>
                  <a:cubicBezTo>
                    <a:pt x="8290" y="17452"/>
                    <a:pt x="8176" y="17335"/>
                    <a:pt x="8030" y="17335"/>
                  </a:cubicBezTo>
                  <a:lnTo>
                    <a:pt x="6837" y="17335"/>
                  </a:lnTo>
                  <a:cubicBezTo>
                    <a:pt x="6727" y="16995"/>
                    <a:pt x="6404" y="16758"/>
                    <a:pt x="6039" y="16758"/>
                  </a:cubicBezTo>
                  <a:cubicBezTo>
                    <a:pt x="5676" y="16758"/>
                    <a:pt x="5353" y="16995"/>
                    <a:pt x="5243" y="17335"/>
                  </a:cubicBezTo>
                  <a:lnTo>
                    <a:pt x="4567" y="17335"/>
                  </a:lnTo>
                  <a:lnTo>
                    <a:pt x="4567" y="16730"/>
                  </a:lnTo>
                  <a:cubicBezTo>
                    <a:pt x="4567" y="16585"/>
                    <a:pt x="4451" y="16468"/>
                    <a:pt x="4307" y="16468"/>
                  </a:cubicBezTo>
                  <a:cubicBezTo>
                    <a:pt x="4161" y="16468"/>
                    <a:pt x="4046" y="16585"/>
                    <a:pt x="4046" y="16730"/>
                  </a:cubicBezTo>
                  <a:lnTo>
                    <a:pt x="4046" y="17335"/>
                  </a:lnTo>
                  <a:lnTo>
                    <a:pt x="3413" y="17335"/>
                  </a:lnTo>
                  <a:lnTo>
                    <a:pt x="3413" y="16730"/>
                  </a:lnTo>
                  <a:cubicBezTo>
                    <a:pt x="3413" y="16585"/>
                    <a:pt x="3296" y="16468"/>
                    <a:pt x="3150" y="16468"/>
                  </a:cubicBezTo>
                  <a:cubicBezTo>
                    <a:pt x="3007" y="16468"/>
                    <a:pt x="2888" y="16585"/>
                    <a:pt x="2888" y="16730"/>
                  </a:cubicBezTo>
                  <a:lnTo>
                    <a:pt x="2888" y="17335"/>
                  </a:lnTo>
                  <a:lnTo>
                    <a:pt x="1679" y="17335"/>
                  </a:lnTo>
                  <a:lnTo>
                    <a:pt x="1679" y="524"/>
                  </a:lnTo>
                  <a:lnTo>
                    <a:pt x="5243" y="524"/>
                  </a:lnTo>
                  <a:cubicBezTo>
                    <a:pt x="5353" y="864"/>
                    <a:pt x="5676" y="1102"/>
                    <a:pt x="6039" y="1102"/>
                  </a:cubicBezTo>
                  <a:cubicBezTo>
                    <a:pt x="6404" y="1102"/>
                    <a:pt x="6727" y="864"/>
                    <a:pt x="6837" y="524"/>
                  </a:cubicBezTo>
                  <a:lnTo>
                    <a:pt x="10662" y="524"/>
                  </a:lnTo>
                  <a:cubicBezTo>
                    <a:pt x="11156" y="524"/>
                    <a:pt x="11555" y="925"/>
                    <a:pt x="11555" y="1418"/>
                  </a:cubicBezTo>
                  <a:lnTo>
                    <a:pt x="11555" y="2312"/>
                  </a:lnTo>
                  <a:lnTo>
                    <a:pt x="10941" y="2312"/>
                  </a:lnTo>
                  <a:cubicBezTo>
                    <a:pt x="10645" y="2312"/>
                    <a:pt x="10401" y="2555"/>
                    <a:pt x="10401" y="2852"/>
                  </a:cubicBezTo>
                  <a:lnTo>
                    <a:pt x="10401" y="5183"/>
                  </a:lnTo>
                  <a:cubicBezTo>
                    <a:pt x="10401" y="5482"/>
                    <a:pt x="10645" y="5724"/>
                    <a:pt x="10941" y="5724"/>
                  </a:cubicBezTo>
                  <a:lnTo>
                    <a:pt x="11555" y="5724"/>
                  </a:lnTo>
                  <a:lnTo>
                    <a:pt x="11555" y="6356"/>
                  </a:lnTo>
                  <a:lnTo>
                    <a:pt x="10941" y="6356"/>
                  </a:lnTo>
                  <a:cubicBezTo>
                    <a:pt x="10645" y="6356"/>
                    <a:pt x="10401" y="6599"/>
                    <a:pt x="10401" y="6898"/>
                  </a:cubicBezTo>
                  <a:lnTo>
                    <a:pt x="10401" y="7495"/>
                  </a:lnTo>
                  <a:cubicBezTo>
                    <a:pt x="10401" y="7792"/>
                    <a:pt x="10645" y="8035"/>
                    <a:pt x="10941" y="8035"/>
                  </a:cubicBezTo>
                  <a:lnTo>
                    <a:pt x="11555" y="8035"/>
                  </a:lnTo>
                  <a:lnTo>
                    <a:pt x="11555" y="16441"/>
                  </a:lnTo>
                  <a:cubicBezTo>
                    <a:pt x="11555" y="16934"/>
                    <a:pt x="11156" y="17335"/>
                    <a:pt x="10662" y="17335"/>
                  </a:cubicBezTo>
                  <a:lnTo>
                    <a:pt x="9076" y="17335"/>
                  </a:lnTo>
                  <a:cubicBezTo>
                    <a:pt x="8933" y="17335"/>
                    <a:pt x="8815" y="17452"/>
                    <a:pt x="8815" y="17597"/>
                  </a:cubicBezTo>
                  <a:cubicBezTo>
                    <a:pt x="8815" y="17741"/>
                    <a:pt x="8933" y="17858"/>
                    <a:pt x="9076" y="17858"/>
                  </a:cubicBezTo>
                  <a:lnTo>
                    <a:pt x="10662" y="17858"/>
                  </a:lnTo>
                  <a:cubicBezTo>
                    <a:pt x="11443" y="17858"/>
                    <a:pt x="12080" y="17222"/>
                    <a:pt x="12080" y="16441"/>
                  </a:cubicBezTo>
                  <a:lnTo>
                    <a:pt x="12080" y="1418"/>
                  </a:lnTo>
                  <a:cubicBezTo>
                    <a:pt x="12080" y="637"/>
                    <a:pt x="11443" y="0"/>
                    <a:pt x="10662" y="0"/>
                  </a:cubicBezTo>
                  <a:lnTo>
                    <a:pt x="6747" y="0"/>
                  </a:lnTo>
                  <a:cubicBezTo>
                    <a:pt x="6554" y="0"/>
                    <a:pt x="6388" y="138"/>
                    <a:pt x="6351" y="325"/>
                  </a:cubicBezTo>
                  <a:cubicBezTo>
                    <a:pt x="6319" y="473"/>
                    <a:pt x="6189" y="579"/>
                    <a:pt x="6039" y="579"/>
                  </a:cubicBezTo>
                  <a:cubicBezTo>
                    <a:pt x="5891" y="579"/>
                    <a:pt x="5761" y="473"/>
                    <a:pt x="5729" y="325"/>
                  </a:cubicBezTo>
                  <a:cubicBezTo>
                    <a:pt x="5692" y="138"/>
                    <a:pt x="5523" y="0"/>
                    <a:pt x="5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12"/>
            <p:cNvSpPr/>
            <p:nvPr/>
          </p:nvSpPr>
          <p:spPr>
            <a:xfrm>
              <a:off x="6706411" y="2612902"/>
              <a:ext cx="10736" cy="16595"/>
            </a:xfrm>
            <a:custGeom>
              <a:rect b="b" l="l" r="r" t="t"/>
              <a:pathLst>
                <a:path extrusionOk="0" h="813" w="526">
                  <a:moveTo>
                    <a:pt x="262" y="0"/>
                  </a:moveTo>
                  <a:cubicBezTo>
                    <a:pt x="118" y="0"/>
                    <a:pt x="1" y="119"/>
                    <a:pt x="1" y="263"/>
                  </a:cubicBezTo>
                  <a:lnTo>
                    <a:pt x="1" y="551"/>
                  </a:lnTo>
                  <a:cubicBezTo>
                    <a:pt x="1" y="696"/>
                    <a:pt x="118" y="813"/>
                    <a:pt x="262" y="813"/>
                  </a:cubicBezTo>
                  <a:cubicBezTo>
                    <a:pt x="408" y="813"/>
                    <a:pt x="525" y="696"/>
                    <a:pt x="525" y="551"/>
                  </a:cubicBezTo>
                  <a:lnTo>
                    <a:pt x="525" y="263"/>
                  </a:lnTo>
                  <a:cubicBezTo>
                    <a:pt x="525" y="119"/>
                    <a:pt x="408"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12"/>
            <p:cNvSpPr/>
            <p:nvPr/>
          </p:nvSpPr>
          <p:spPr>
            <a:xfrm>
              <a:off x="6706411" y="2668362"/>
              <a:ext cx="10736" cy="16595"/>
            </a:xfrm>
            <a:custGeom>
              <a:rect b="b" l="l" r="r" t="t"/>
              <a:pathLst>
                <a:path extrusionOk="0" h="813" w="526">
                  <a:moveTo>
                    <a:pt x="262" y="0"/>
                  </a:moveTo>
                  <a:cubicBezTo>
                    <a:pt x="118" y="0"/>
                    <a:pt x="1" y="117"/>
                    <a:pt x="1" y="262"/>
                  </a:cubicBezTo>
                  <a:lnTo>
                    <a:pt x="1" y="551"/>
                  </a:lnTo>
                  <a:cubicBezTo>
                    <a:pt x="1" y="694"/>
                    <a:pt x="118" y="813"/>
                    <a:pt x="262" y="813"/>
                  </a:cubicBezTo>
                  <a:cubicBezTo>
                    <a:pt x="408" y="813"/>
                    <a:pt x="525" y="694"/>
                    <a:pt x="525" y="551"/>
                  </a:cubicBezTo>
                  <a:lnTo>
                    <a:pt x="525" y="262"/>
                  </a:lnTo>
                  <a:cubicBezTo>
                    <a:pt x="525" y="117"/>
                    <a:pt x="408"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12"/>
            <p:cNvSpPr/>
            <p:nvPr/>
          </p:nvSpPr>
          <p:spPr>
            <a:xfrm>
              <a:off x="6706411" y="2723782"/>
              <a:ext cx="10736" cy="16616"/>
            </a:xfrm>
            <a:custGeom>
              <a:rect b="b" l="l" r="r" t="t"/>
              <a:pathLst>
                <a:path extrusionOk="0" h="814" w="526">
                  <a:moveTo>
                    <a:pt x="262" y="1"/>
                  </a:moveTo>
                  <a:cubicBezTo>
                    <a:pt x="118" y="1"/>
                    <a:pt x="1" y="118"/>
                    <a:pt x="1" y="262"/>
                  </a:cubicBezTo>
                  <a:lnTo>
                    <a:pt x="1" y="552"/>
                  </a:lnTo>
                  <a:cubicBezTo>
                    <a:pt x="1" y="696"/>
                    <a:pt x="118" y="813"/>
                    <a:pt x="262" y="813"/>
                  </a:cubicBezTo>
                  <a:cubicBezTo>
                    <a:pt x="408" y="813"/>
                    <a:pt x="525" y="696"/>
                    <a:pt x="525" y="552"/>
                  </a:cubicBezTo>
                  <a:lnTo>
                    <a:pt x="525" y="262"/>
                  </a:lnTo>
                  <a:cubicBezTo>
                    <a:pt x="525" y="118"/>
                    <a:pt x="408"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12"/>
            <p:cNvSpPr/>
            <p:nvPr/>
          </p:nvSpPr>
          <p:spPr>
            <a:xfrm>
              <a:off x="6706411" y="2779223"/>
              <a:ext cx="10736" cy="16595"/>
            </a:xfrm>
            <a:custGeom>
              <a:rect b="b" l="l" r="r" t="t"/>
              <a:pathLst>
                <a:path extrusionOk="0" h="813" w="526">
                  <a:moveTo>
                    <a:pt x="262" y="0"/>
                  </a:moveTo>
                  <a:cubicBezTo>
                    <a:pt x="118" y="0"/>
                    <a:pt x="1" y="117"/>
                    <a:pt x="1" y="262"/>
                  </a:cubicBezTo>
                  <a:lnTo>
                    <a:pt x="1" y="551"/>
                  </a:lnTo>
                  <a:cubicBezTo>
                    <a:pt x="1" y="696"/>
                    <a:pt x="118" y="813"/>
                    <a:pt x="262" y="813"/>
                  </a:cubicBezTo>
                  <a:cubicBezTo>
                    <a:pt x="408" y="813"/>
                    <a:pt x="525" y="696"/>
                    <a:pt x="525" y="551"/>
                  </a:cubicBezTo>
                  <a:lnTo>
                    <a:pt x="525" y="262"/>
                  </a:lnTo>
                  <a:cubicBezTo>
                    <a:pt x="525" y="117"/>
                    <a:pt x="408"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12"/>
            <p:cNvSpPr/>
            <p:nvPr/>
          </p:nvSpPr>
          <p:spPr>
            <a:xfrm>
              <a:off x="6706411" y="2834643"/>
              <a:ext cx="10736" cy="16616"/>
            </a:xfrm>
            <a:custGeom>
              <a:rect b="b" l="l" r="r" t="t"/>
              <a:pathLst>
                <a:path extrusionOk="0" h="814" w="526">
                  <a:moveTo>
                    <a:pt x="262" y="1"/>
                  </a:moveTo>
                  <a:cubicBezTo>
                    <a:pt x="118" y="1"/>
                    <a:pt x="1" y="118"/>
                    <a:pt x="1" y="262"/>
                  </a:cubicBezTo>
                  <a:lnTo>
                    <a:pt x="1" y="552"/>
                  </a:lnTo>
                  <a:cubicBezTo>
                    <a:pt x="1" y="696"/>
                    <a:pt x="118" y="813"/>
                    <a:pt x="262" y="813"/>
                  </a:cubicBezTo>
                  <a:cubicBezTo>
                    <a:pt x="408" y="813"/>
                    <a:pt x="525" y="696"/>
                    <a:pt x="525" y="552"/>
                  </a:cubicBezTo>
                  <a:lnTo>
                    <a:pt x="525" y="262"/>
                  </a:lnTo>
                  <a:cubicBezTo>
                    <a:pt x="525" y="118"/>
                    <a:pt x="408"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12"/>
            <p:cNvSpPr/>
            <p:nvPr/>
          </p:nvSpPr>
          <p:spPr>
            <a:xfrm>
              <a:off x="6706411" y="2890083"/>
              <a:ext cx="10736" cy="16595"/>
            </a:xfrm>
            <a:custGeom>
              <a:rect b="b" l="l" r="r" t="t"/>
              <a:pathLst>
                <a:path extrusionOk="0" h="813" w="526">
                  <a:moveTo>
                    <a:pt x="262" y="0"/>
                  </a:moveTo>
                  <a:cubicBezTo>
                    <a:pt x="118" y="0"/>
                    <a:pt x="1" y="119"/>
                    <a:pt x="1" y="262"/>
                  </a:cubicBezTo>
                  <a:lnTo>
                    <a:pt x="1" y="551"/>
                  </a:lnTo>
                  <a:cubicBezTo>
                    <a:pt x="1" y="696"/>
                    <a:pt x="118" y="813"/>
                    <a:pt x="262" y="813"/>
                  </a:cubicBezTo>
                  <a:cubicBezTo>
                    <a:pt x="408" y="813"/>
                    <a:pt x="525" y="696"/>
                    <a:pt x="525" y="551"/>
                  </a:cubicBezTo>
                  <a:lnTo>
                    <a:pt x="525" y="262"/>
                  </a:lnTo>
                  <a:cubicBezTo>
                    <a:pt x="525" y="119"/>
                    <a:pt x="408"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7" name="Google Shape;3897;p112"/>
          <p:cNvGrpSpPr/>
          <p:nvPr/>
        </p:nvGrpSpPr>
        <p:grpSpPr>
          <a:xfrm>
            <a:off x="5973447" y="3164958"/>
            <a:ext cx="246553" cy="364547"/>
            <a:chOff x="5973447" y="3164958"/>
            <a:chExt cx="246553" cy="364547"/>
          </a:xfrm>
        </p:grpSpPr>
        <p:sp>
          <p:nvSpPr>
            <p:cNvPr id="3898" name="Google Shape;3898;p112"/>
            <p:cNvSpPr/>
            <p:nvPr/>
          </p:nvSpPr>
          <p:spPr>
            <a:xfrm>
              <a:off x="5973447" y="3164958"/>
              <a:ext cx="246553" cy="364547"/>
            </a:xfrm>
            <a:custGeom>
              <a:rect b="b" l="l" r="r" t="t"/>
              <a:pathLst>
                <a:path extrusionOk="0" h="17859" w="12080">
                  <a:moveTo>
                    <a:pt x="7495" y="14390"/>
                  </a:moveTo>
                  <a:cubicBezTo>
                    <a:pt x="7505" y="14390"/>
                    <a:pt x="7512" y="14398"/>
                    <a:pt x="7512" y="14409"/>
                  </a:cubicBezTo>
                  <a:lnTo>
                    <a:pt x="7512" y="15006"/>
                  </a:lnTo>
                  <a:cubicBezTo>
                    <a:pt x="7512" y="15016"/>
                    <a:pt x="7505" y="15024"/>
                    <a:pt x="7495" y="15024"/>
                  </a:cubicBezTo>
                  <a:lnTo>
                    <a:pt x="4586" y="15024"/>
                  </a:lnTo>
                  <a:cubicBezTo>
                    <a:pt x="4577" y="15024"/>
                    <a:pt x="4569" y="15016"/>
                    <a:pt x="4569" y="15006"/>
                  </a:cubicBezTo>
                  <a:lnTo>
                    <a:pt x="4569" y="14409"/>
                  </a:lnTo>
                  <a:cubicBezTo>
                    <a:pt x="4569" y="14398"/>
                    <a:pt x="4577" y="14390"/>
                    <a:pt x="4586" y="14390"/>
                  </a:cubicBezTo>
                  <a:close/>
                  <a:moveTo>
                    <a:pt x="6646" y="15546"/>
                  </a:moveTo>
                  <a:lnTo>
                    <a:pt x="6646" y="16161"/>
                  </a:lnTo>
                  <a:cubicBezTo>
                    <a:pt x="6646" y="16172"/>
                    <a:pt x="6638" y="16180"/>
                    <a:pt x="6629" y="16180"/>
                  </a:cubicBezTo>
                  <a:lnTo>
                    <a:pt x="5453" y="16180"/>
                  </a:lnTo>
                  <a:cubicBezTo>
                    <a:pt x="5443" y="16180"/>
                    <a:pt x="5435" y="16172"/>
                    <a:pt x="5435" y="16161"/>
                  </a:cubicBezTo>
                  <a:lnTo>
                    <a:pt x="5435" y="15546"/>
                  </a:lnTo>
                  <a:close/>
                  <a:moveTo>
                    <a:pt x="6356" y="16702"/>
                  </a:moveTo>
                  <a:lnTo>
                    <a:pt x="6356" y="17317"/>
                  </a:lnTo>
                  <a:cubicBezTo>
                    <a:pt x="6356" y="17328"/>
                    <a:pt x="6348" y="17334"/>
                    <a:pt x="6339" y="17334"/>
                  </a:cubicBezTo>
                  <a:lnTo>
                    <a:pt x="5742" y="17334"/>
                  </a:lnTo>
                  <a:cubicBezTo>
                    <a:pt x="5733" y="17334"/>
                    <a:pt x="5725" y="17328"/>
                    <a:pt x="5725" y="17317"/>
                  </a:cubicBezTo>
                  <a:lnTo>
                    <a:pt x="5725" y="16702"/>
                  </a:lnTo>
                  <a:close/>
                  <a:moveTo>
                    <a:pt x="1418" y="1"/>
                  </a:moveTo>
                  <a:cubicBezTo>
                    <a:pt x="636" y="1"/>
                    <a:pt x="0" y="636"/>
                    <a:pt x="0" y="1418"/>
                  </a:cubicBezTo>
                  <a:lnTo>
                    <a:pt x="0" y="3206"/>
                  </a:lnTo>
                  <a:cubicBezTo>
                    <a:pt x="0" y="3350"/>
                    <a:pt x="118" y="3467"/>
                    <a:pt x="262" y="3467"/>
                  </a:cubicBezTo>
                  <a:cubicBezTo>
                    <a:pt x="406" y="3467"/>
                    <a:pt x="525" y="3350"/>
                    <a:pt x="525" y="3206"/>
                  </a:cubicBezTo>
                  <a:lnTo>
                    <a:pt x="525" y="1418"/>
                  </a:lnTo>
                  <a:cubicBezTo>
                    <a:pt x="525" y="924"/>
                    <a:pt x="925" y="523"/>
                    <a:pt x="1418" y="523"/>
                  </a:cubicBezTo>
                  <a:lnTo>
                    <a:pt x="10662" y="523"/>
                  </a:lnTo>
                  <a:cubicBezTo>
                    <a:pt x="11156" y="523"/>
                    <a:pt x="11558" y="924"/>
                    <a:pt x="11558" y="1418"/>
                  </a:cubicBezTo>
                  <a:lnTo>
                    <a:pt x="11558" y="10952"/>
                  </a:lnTo>
                  <a:cubicBezTo>
                    <a:pt x="11558" y="11922"/>
                    <a:pt x="10768" y="12713"/>
                    <a:pt x="9797" y="12713"/>
                  </a:cubicBezTo>
                  <a:lnTo>
                    <a:pt x="6618" y="12713"/>
                  </a:lnTo>
                  <a:cubicBezTo>
                    <a:pt x="6473" y="12713"/>
                    <a:pt x="6356" y="12830"/>
                    <a:pt x="6356" y="12974"/>
                  </a:cubicBezTo>
                  <a:cubicBezTo>
                    <a:pt x="6356" y="13119"/>
                    <a:pt x="6473" y="13236"/>
                    <a:pt x="6618" y="13236"/>
                  </a:cubicBezTo>
                  <a:lnTo>
                    <a:pt x="6935" y="13236"/>
                  </a:lnTo>
                  <a:lnTo>
                    <a:pt x="6935" y="13868"/>
                  </a:lnTo>
                  <a:lnTo>
                    <a:pt x="5146" y="13868"/>
                  </a:lnTo>
                  <a:lnTo>
                    <a:pt x="5146" y="13236"/>
                  </a:lnTo>
                  <a:lnTo>
                    <a:pt x="5463" y="13236"/>
                  </a:lnTo>
                  <a:cubicBezTo>
                    <a:pt x="5608" y="13236"/>
                    <a:pt x="5725" y="13119"/>
                    <a:pt x="5725" y="12974"/>
                  </a:cubicBezTo>
                  <a:cubicBezTo>
                    <a:pt x="5725" y="12830"/>
                    <a:pt x="5608" y="12713"/>
                    <a:pt x="5463" y="12713"/>
                  </a:cubicBezTo>
                  <a:lnTo>
                    <a:pt x="4018" y="12713"/>
                  </a:lnTo>
                  <a:cubicBezTo>
                    <a:pt x="3714" y="12713"/>
                    <a:pt x="3468" y="12960"/>
                    <a:pt x="3468" y="13262"/>
                  </a:cubicBezTo>
                  <a:lnTo>
                    <a:pt x="3468" y="13841"/>
                  </a:lnTo>
                  <a:cubicBezTo>
                    <a:pt x="3468" y="13856"/>
                    <a:pt x="3455" y="13868"/>
                    <a:pt x="3441" y="13868"/>
                  </a:cubicBezTo>
                  <a:lnTo>
                    <a:pt x="2863" y="13868"/>
                  </a:lnTo>
                  <a:cubicBezTo>
                    <a:pt x="2847" y="13868"/>
                    <a:pt x="2835" y="13856"/>
                    <a:pt x="2835" y="13841"/>
                  </a:cubicBezTo>
                  <a:lnTo>
                    <a:pt x="2835" y="13262"/>
                  </a:lnTo>
                  <a:cubicBezTo>
                    <a:pt x="2835" y="12960"/>
                    <a:pt x="2588" y="12713"/>
                    <a:pt x="2284" y="12713"/>
                  </a:cubicBezTo>
                  <a:cubicBezTo>
                    <a:pt x="1314" y="12713"/>
                    <a:pt x="525" y="11922"/>
                    <a:pt x="525" y="10952"/>
                  </a:cubicBezTo>
                  <a:lnTo>
                    <a:pt x="525" y="4252"/>
                  </a:lnTo>
                  <a:cubicBezTo>
                    <a:pt x="525" y="4107"/>
                    <a:pt x="406" y="3990"/>
                    <a:pt x="262" y="3990"/>
                  </a:cubicBezTo>
                  <a:cubicBezTo>
                    <a:pt x="118" y="3990"/>
                    <a:pt x="0" y="4107"/>
                    <a:pt x="0" y="4252"/>
                  </a:cubicBezTo>
                  <a:lnTo>
                    <a:pt x="0" y="10952"/>
                  </a:lnTo>
                  <a:cubicBezTo>
                    <a:pt x="0" y="12211"/>
                    <a:pt x="1025" y="13236"/>
                    <a:pt x="2284" y="13236"/>
                  </a:cubicBezTo>
                  <a:cubicBezTo>
                    <a:pt x="2300" y="13236"/>
                    <a:pt x="2312" y="13248"/>
                    <a:pt x="2312" y="13262"/>
                  </a:cubicBezTo>
                  <a:lnTo>
                    <a:pt x="2312" y="13841"/>
                  </a:lnTo>
                  <a:cubicBezTo>
                    <a:pt x="2312" y="14144"/>
                    <a:pt x="2559" y="14390"/>
                    <a:pt x="2863" y="14390"/>
                  </a:cubicBezTo>
                  <a:lnTo>
                    <a:pt x="3441" y="14390"/>
                  </a:lnTo>
                  <a:cubicBezTo>
                    <a:pt x="3744" y="14390"/>
                    <a:pt x="3991" y="14144"/>
                    <a:pt x="3991" y="13841"/>
                  </a:cubicBezTo>
                  <a:lnTo>
                    <a:pt x="3991" y="13262"/>
                  </a:lnTo>
                  <a:cubicBezTo>
                    <a:pt x="3991" y="13248"/>
                    <a:pt x="4003" y="13236"/>
                    <a:pt x="4018" y="13236"/>
                  </a:cubicBezTo>
                  <a:lnTo>
                    <a:pt x="4623" y="13236"/>
                  </a:lnTo>
                  <a:lnTo>
                    <a:pt x="4623" y="13868"/>
                  </a:lnTo>
                  <a:lnTo>
                    <a:pt x="4586" y="13868"/>
                  </a:lnTo>
                  <a:cubicBezTo>
                    <a:pt x="4289" y="13868"/>
                    <a:pt x="4046" y="14110"/>
                    <a:pt x="4046" y="14409"/>
                  </a:cubicBezTo>
                  <a:lnTo>
                    <a:pt x="4046" y="15006"/>
                  </a:lnTo>
                  <a:cubicBezTo>
                    <a:pt x="4046" y="15304"/>
                    <a:pt x="4289" y="15546"/>
                    <a:pt x="4586" y="15546"/>
                  </a:cubicBezTo>
                  <a:lnTo>
                    <a:pt x="4912" y="15546"/>
                  </a:lnTo>
                  <a:lnTo>
                    <a:pt x="4912" y="16161"/>
                  </a:lnTo>
                  <a:cubicBezTo>
                    <a:pt x="4912" y="16369"/>
                    <a:pt x="5029" y="16549"/>
                    <a:pt x="5200" y="16640"/>
                  </a:cubicBezTo>
                  <a:lnTo>
                    <a:pt x="5200" y="17317"/>
                  </a:lnTo>
                  <a:cubicBezTo>
                    <a:pt x="5200" y="17616"/>
                    <a:pt x="5443" y="17859"/>
                    <a:pt x="5742" y="17859"/>
                  </a:cubicBezTo>
                  <a:lnTo>
                    <a:pt x="6339" y="17859"/>
                  </a:lnTo>
                  <a:cubicBezTo>
                    <a:pt x="6638" y="17859"/>
                    <a:pt x="6879" y="17616"/>
                    <a:pt x="6879" y="17317"/>
                  </a:cubicBezTo>
                  <a:lnTo>
                    <a:pt x="6879" y="16640"/>
                  </a:lnTo>
                  <a:cubicBezTo>
                    <a:pt x="7052" y="16549"/>
                    <a:pt x="7169" y="16369"/>
                    <a:pt x="7169" y="16161"/>
                  </a:cubicBezTo>
                  <a:lnTo>
                    <a:pt x="7169" y="15546"/>
                  </a:lnTo>
                  <a:lnTo>
                    <a:pt x="7495" y="15546"/>
                  </a:lnTo>
                  <a:cubicBezTo>
                    <a:pt x="7793" y="15546"/>
                    <a:pt x="8035" y="15304"/>
                    <a:pt x="8035" y="15006"/>
                  </a:cubicBezTo>
                  <a:lnTo>
                    <a:pt x="8035" y="14409"/>
                  </a:lnTo>
                  <a:cubicBezTo>
                    <a:pt x="8035" y="14110"/>
                    <a:pt x="7793" y="13868"/>
                    <a:pt x="7495" y="13868"/>
                  </a:cubicBezTo>
                  <a:lnTo>
                    <a:pt x="7458" y="13868"/>
                  </a:lnTo>
                  <a:lnTo>
                    <a:pt x="7458" y="13236"/>
                  </a:lnTo>
                  <a:lnTo>
                    <a:pt x="9797" y="13236"/>
                  </a:lnTo>
                  <a:cubicBezTo>
                    <a:pt x="11056" y="13236"/>
                    <a:pt x="12080" y="12211"/>
                    <a:pt x="12080" y="10952"/>
                  </a:cubicBezTo>
                  <a:lnTo>
                    <a:pt x="12080" y="1418"/>
                  </a:lnTo>
                  <a:cubicBezTo>
                    <a:pt x="12080" y="636"/>
                    <a:pt x="11445" y="1"/>
                    <a:pt x="106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12"/>
            <p:cNvSpPr/>
            <p:nvPr/>
          </p:nvSpPr>
          <p:spPr>
            <a:xfrm>
              <a:off x="6020635" y="3212131"/>
              <a:ext cx="152197" cy="175813"/>
            </a:xfrm>
            <a:custGeom>
              <a:rect b="b" l="l" r="r" t="t"/>
              <a:pathLst>
                <a:path extrusionOk="0" h="8613" w="7457">
                  <a:moveTo>
                    <a:pt x="6917" y="523"/>
                  </a:moveTo>
                  <a:cubicBezTo>
                    <a:pt x="6926" y="523"/>
                    <a:pt x="6934" y="531"/>
                    <a:pt x="6934" y="540"/>
                  </a:cubicBezTo>
                  <a:lnTo>
                    <a:pt x="6934" y="1156"/>
                  </a:lnTo>
                  <a:lnTo>
                    <a:pt x="523" y="1156"/>
                  </a:lnTo>
                  <a:lnTo>
                    <a:pt x="523" y="540"/>
                  </a:lnTo>
                  <a:cubicBezTo>
                    <a:pt x="523" y="531"/>
                    <a:pt x="531" y="523"/>
                    <a:pt x="541" y="523"/>
                  </a:cubicBezTo>
                  <a:close/>
                  <a:moveTo>
                    <a:pt x="6934" y="1679"/>
                  </a:moveTo>
                  <a:lnTo>
                    <a:pt x="6934" y="6934"/>
                  </a:lnTo>
                  <a:lnTo>
                    <a:pt x="523" y="6934"/>
                  </a:lnTo>
                  <a:lnTo>
                    <a:pt x="523" y="1679"/>
                  </a:lnTo>
                  <a:close/>
                  <a:moveTo>
                    <a:pt x="541" y="0"/>
                  </a:moveTo>
                  <a:cubicBezTo>
                    <a:pt x="242" y="0"/>
                    <a:pt x="0" y="243"/>
                    <a:pt x="0" y="540"/>
                  </a:cubicBezTo>
                  <a:lnTo>
                    <a:pt x="0" y="8073"/>
                  </a:lnTo>
                  <a:cubicBezTo>
                    <a:pt x="0" y="8371"/>
                    <a:pt x="242" y="8613"/>
                    <a:pt x="541" y="8613"/>
                  </a:cubicBezTo>
                  <a:lnTo>
                    <a:pt x="1472" y="8613"/>
                  </a:lnTo>
                  <a:cubicBezTo>
                    <a:pt x="1617" y="8613"/>
                    <a:pt x="1734" y="8496"/>
                    <a:pt x="1734" y="8351"/>
                  </a:cubicBezTo>
                  <a:cubicBezTo>
                    <a:pt x="1734" y="8207"/>
                    <a:pt x="1617" y="8090"/>
                    <a:pt x="1472" y="8090"/>
                  </a:cubicBezTo>
                  <a:lnTo>
                    <a:pt x="541" y="8090"/>
                  </a:lnTo>
                  <a:cubicBezTo>
                    <a:pt x="531" y="8090"/>
                    <a:pt x="523" y="8082"/>
                    <a:pt x="523" y="8073"/>
                  </a:cubicBezTo>
                  <a:lnTo>
                    <a:pt x="523" y="7458"/>
                  </a:lnTo>
                  <a:lnTo>
                    <a:pt x="6934" y="7458"/>
                  </a:lnTo>
                  <a:lnTo>
                    <a:pt x="6934" y="8073"/>
                  </a:lnTo>
                  <a:cubicBezTo>
                    <a:pt x="6934" y="8082"/>
                    <a:pt x="6926" y="8090"/>
                    <a:pt x="6917" y="8090"/>
                  </a:cubicBezTo>
                  <a:lnTo>
                    <a:pt x="2518" y="8090"/>
                  </a:lnTo>
                  <a:cubicBezTo>
                    <a:pt x="2373" y="8090"/>
                    <a:pt x="2257" y="8207"/>
                    <a:pt x="2257" y="8351"/>
                  </a:cubicBezTo>
                  <a:cubicBezTo>
                    <a:pt x="2257" y="8496"/>
                    <a:pt x="2373" y="8613"/>
                    <a:pt x="2518" y="8613"/>
                  </a:cubicBezTo>
                  <a:lnTo>
                    <a:pt x="6917" y="8613"/>
                  </a:lnTo>
                  <a:cubicBezTo>
                    <a:pt x="7215" y="8613"/>
                    <a:pt x="7457" y="8371"/>
                    <a:pt x="7457" y="8073"/>
                  </a:cubicBezTo>
                  <a:lnTo>
                    <a:pt x="7457" y="540"/>
                  </a:lnTo>
                  <a:cubicBezTo>
                    <a:pt x="7457" y="243"/>
                    <a:pt x="7215" y="0"/>
                    <a:pt x="6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12"/>
            <p:cNvSpPr/>
            <p:nvPr/>
          </p:nvSpPr>
          <p:spPr>
            <a:xfrm>
              <a:off x="6044229" y="3306498"/>
              <a:ext cx="34268" cy="34273"/>
            </a:xfrm>
            <a:custGeom>
              <a:rect b="b" l="l" r="r" t="t"/>
              <a:pathLst>
                <a:path extrusionOk="0" h="1679" w="1679">
                  <a:moveTo>
                    <a:pt x="1138" y="523"/>
                  </a:moveTo>
                  <a:cubicBezTo>
                    <a:pt x="1147" y="523"/>
                    <a:pt x="1155" y="531"/>
                    <a:pt x="1155" y="540"/>
                  </a:cubicBezTo>
                  <a:lnTo>
                    <a:pt x="1155" y="1139"/>
                  </a:lnTo>
                  <a:cubicBezTo>
                    <a:pt x="1155" y="1148"/>
                    <a:pt x="1147" y="1156"/>
                    <a:pt x="1138" y="1156"/>
                  </a:cubicBezTo>
                  <a:lnTo>
                    <a:pt x="541" y="1156"/>
                  </a:lnTo>
                  <a:cubicBezTo>
                    <a:pt x="531" y="1156"/>
                    <a:pt x="523" y="1148"/>
                    <a:pt x="523" y="1139"/>
                  </a:cubicBezTo>
                  <a:lnTo>
                    <a:pt x="523" y="540"/>
                  </a:lnTo>
                  <a:cubicBezTo>
                    <a:pt x="523" y="531"/>
                    <a:pt x="531" y="523"/>
                    <a:pt x="541" y="523"/>
                  </a:cubicBezTo>
                  <a:close/>
                  <a:moveTo>
                    <a:pt x="541" y="0"/>
                  </a:moveTo>
                  <a:cubicBezTo>
                    <a:pt x="242" y="0"/>
                    <a:pt x="0" y="243"/>
                    <a:pt x="0" y="540"/>
                  </a:cubicBezTo>
                  <a:lnTo>
                    <a:pt x="0" y="1139"/>
                  </a:lnTo>
                  <a:cubicBezTo>
                    <a:pt x="0" y="1436"/>
                    <a:pt x="242" y="1679"/>
                    <a:pt x="541" y="1679"/>
                  </a:cubicBezTo>
                  <a:lnTo>
                    <a:pt x="1138" y="1679"/>
                  </a:lnTo>
                  <a:cubicBezTo>
                    <a:pt x="1436" y="1679"/>
                    <a:pt x="1678" y="1436"/>
                    <a:pt x="1678" y="1139"/>
                  </a:cubicBezTo>
                  <a:lnTo>
                    <a:pt x="1678" y="540"/>
                  </a:lnTo>
                  <a:cubicBezTo>
                    <a:pt x="1678" y="243"/>
                    <a:pt x="1436" y="0"/>
                    <a:pt x="1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12"/>
            <p:cNvSpPr/>
            <p:nvPr/>
          </p:nvSpPr>
          <p:spPr>
            <a:xfrm>
              <a:off x="6091397" y="3306498"/>
              <a:ext cx="34289" cy="10676"/>
            </a:xfrm>
            <a:custGeom>
              <a:rect b="b" l="l" r="r" t="t"/>
              <a:pathLst>
                <a:path extrusionOk="0" h="523" w="1680">
                  <a:moveTo>
                    <a:pt x="262" y="0"/>
                  </a:moveTo>
                  <a:cubicBezTo>
                    <a:pt x="117" y="0"/>
                    <a:pt x="0" y="117"/>
                    <a:pt x="0" y="261"/>
                  </a:cubicBezTo>
                  <a:cubicBezTo>
                    <a:pt x="0" y="406"/>
                    <a:pt x="117" y="523"/>
                    <a:pt x="262" y="523"/>
                  </a:cubicBezTo>
                  <a:lnTo>
                    <a:pt x="1418" y="523"/>
                  </a:lnTo>
                  <a:cubicBezTo>
                    <a:pt x="1562" y="523"/>
                    <a:pt x="1679" y="406"/>
                    <a:pt x="1679" y="261"/>
                  </a:cubicBezTo>
                  <a:cubicBezTo>
                    <a:pt x="1679" y="117"/>
                    <a:pt x="1562" y="0"/>
                    <a:pt x="1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12"/>
            <p:cNvSpPr/>
            <p:nvPr/>
          </p:nvSpPr>
          <p:spPr>
            <a:xfrm>
              <a:off x="6097295" y="3330095"/>
              <a:ext cx="22471" cy="10676"/>
            </a:xfrm>
            <a:custGeom>
              <a:rect b="b" l="l" r="r" t="t"/>
              <a:pathLst>
                <a:path extrusionOk="0" h="523" w="1101">
                  <a:moveTo>
                    <a:pt x="262" y="0"/>
                  </a:moveTo>
                  <a:cubicBezTo>
                    <a:pt x="117" y="0"/>
                    <a:pt x="0" y="117"/>
                    <a:pt x="0" y="262"/>
                  </a:cubicBezTo>
                  <a:cubicBezTo>
                    <a:pt x="0" y="406"/>
                    <a:pt x="117" y="523"/>
                    <a:pt x="262" y="523"/>
                  </a:cubicBezTo>
                  <a:lnTo>
                    <a:pt x="839" y="523"/>
                  </a:lnTo>
                  <a:cubicBezTo>
                    <a:pt x="984" y="523"/>
                    <a:pt x="1101" y="406"/>
                    <a:pt x="1101" y="262"/>
                  </a:cubicBezTo>
                  <a:cubicBezTo>
                    <a:pt x="1101" y="117"/>
                    <a:pt x="984"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12"/>
            <p:cNvSpPr/>
            <p:nvPr/>
          </p:nvSpPr>
          <p:spPr>
            <a:xfrm>
              <a:off x="6079579" y="3259325"/>
              <a:ext cx="57883" cy="34293"/>
            </a:xfrm>
            <a:custGeom>
              <a:rect b="b" l="l" r="r" t="t"/>
              <a:pathLst>
                <a:path extrusionOk="0" h="1680" w="2836">
                  <a:moveTo>
                    <a:pt x="2295" y="523"/>
                  </a:moveTo>
                  <a:cubicBezTo>
                    <a:pt x="2305" y="523"/>
                    <a:pt x="2312" y="531"/>
                    <a:pt x="2312" y="540"/>
                  </a:cubicBezTo>
                  <a:lnTo>
                    <a:pt x="2312" y="1138"/>
                  </a:lnTo>
                  <a:cubicBezTo>
                    <a:pt x="2312" y="1147"/>
                    <a:pt x="2305" y="1155"/>
                    <a:pt x="2295" y="1155"/>
                  </a:cubicBezTo>
                  <a:lnTo>
                    <a:pt x="542" y="1155"/>
                  </a:lnTo>
                  <a:cubicBezTo>
                    <a:pt x="533" y="1155"/>
                    <a:pt x="525" y="1147"/>
                    <a:pt x="525" y="1138"/>
                  </a:cubicBezTo>
                  <a:lnTo>
                    <a:pt x="525" y="540"/>
                  </a:lnTo>
                  <a:cubicBezTo>
                    <a:pt x="525" y="531"/>
                    <a:pt x="533" y="523"/>
                    <a:pt x="542" y="523"/>
                  </a:cubicBezTo>
                  <a:close/>
                  <a:moveTo>
                    <a:pt x="542" y="0"/>
                  </a:moveTo>
                  <a:cubicBezTo>
                    <a:pt x="243" y="0"/>
                    <a:pt x="0" y="242"/>
                    <a:pt x="0" y="540"/>
                  </a:cubicBezTo>
                  <a:lnTo>
                    <a:pt x="0" y="1138"/>
                  </a:lnTo>
                  <a:cubicBezTo>
                    <a:pt x="0" y="1436"/>
                    <a:pt x="243" y="1679"/>
                    <a:pt x="542" y="1679"/>
                  </a:cubicBezTo>
                  <a:lnTo>
                    <a:pt x="2295" y="1679"/>
                  </a:lnTo>
                  <a:cubicBezTo>
                    <a:pt x="2593" y="1679"/>
                    <a:pt x="2835" y="1436"/>
                    <a:pt x="2835" y="1138"/>
                  </a:cubicBezTo>
                  <a:lnTo>
                    <a:pt x="2835" y="540"/>
                  </a:lnTo>
                  <a:cubicBezTo>
                    <a:pt x="2835" y="242"/>
                    <a:pt x="2593" y="0"/>
                    <a:pt x="2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12"/>
            <p:cNvSpPr/>
            <p:nvPr/>
          </p:nvSpPr>
          <p:spPr>
            <a:xfrm>
              <a:off x="5997041" y="3188555"/>
              <a:ext cx="199385" cy="222986"/>
            </a:xfrm>
            <a:custGeom>
              <a:rect b="b" l="l" r="r" t="t"/>
              <a:pathLst>
                <a:path extrusionOk="0" h="10924" w="9769">
                  <a:moveTo>
                    <a:pt x="8929" y="523"/>
                  </a:moveTo>
                  <a:cubicBezTo>
                    <a:pt x="9104" y="523"/>
                    <a:pt x="9245" y="664"/>
                    <a:pt x="9245" y="839"/>
                  </a:cubicBezTo>
                  <a:lnTo>
                    <a:pt x="9245" y="9506"/>
                  </a:lnTo>
                  <a:cubicBezTo>
                    <a:pt x="9245" y="10000"/>
                    <a:pt x="8845" y="10401"/>
                    <a:pt x="8351" y="10401"/>
                  </a:cubicBezTo>
                  <a:lnTo>
                    <a:pt x="1418" y="10401"/>
                  </a:lnTo>
                  <a:cubicBezTo>
                    <a:pt x="924" y="10401"/>
                    <a:pt x="523" y="10000"/>
                    <a:pt x="523" y="9506"/>
                  </a:cubicBezTo>
                  <a:lnTo>
                    <a:pt x="523" y="839"/>
                  </a:lnTo>
                  <a:cubicBezTo>
                    <a:pt x="523" y="664"/>
                    <a:pt x="665" y="523"/>
                    <a:pt x="839" y="523"/>
                  </a:cubicBezTo>
                  <a:close/>
                  <a:moveTo>
                    <a:pt x="839" y="1"/>
                  </a:moveTo>
                  <a:cubicBezTo>
                    <a:pt x="377" y="1"/>
                    <a:pt x="0" y="376"/>
                    <a:pt x="0" y="839"/>
                  </a:cubicBezTo>
                  <a:lnTo>
                    <a:pt x="0" y="9506"/>
                  </a:lnTo>
                  <a:cubicBezTo>
                    <a:pt x="0" y="10288"/>
                    <a:pt x="636" y="10924"/>
                    <a:pt x="1418" y="10924"/>
                  </a:cubicBezTo>
                  <a:lnTo>
                    <a:pt x="8351" y="10924"/>
                  </a:lnTo>
                  <a:cubicBezTo>
                    <a:pt x="9132" y="10924"/>
                    <a:pt x="9769" y="10288"/>
                    <a:pt x="9769" y="9506"/>
                  </a:cubicBezTo>
                  <a:lnTo>
                    <a:pt x="9769" y="839"/>
                  </a:lnTo>
                  <a:cubicBezTo>
                    <a:pt x="9769" y="376"/>
                    <a:pt x="9393" y="1"/>
                    <a:pt x="89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5" name="Google Shape;3905;p112"/>
          <p:cNvGrpSpPr/>
          <p:nvPr/>
        </p:nvGrpSpPr>
        <p:grpSpPr>
          <a:xfrm>
            <a:off x="4737989" y="3757267"/>
            <a:ext cx="293761" cy="364526"/>
            <a:chOff x="4737989" y="3757267"/>
            <a:chExt cx="293761" cy="364526"/>
          </a:xfrm>
        </p:grpSpPr>
        <p:sp>
          <p:nvSpPr>
            <p:cNvPr id="3906" name="Google Shape;3906;p112"/>
            <p:cNvSpPr/>
            <p:nvPr/>
          </p:nvSpPr>
          <p:spPr>
            <a:xfrm>
              <a:off x="4737989" y="3757267"/>
              <a:ext cx="293761" cy="364526"/>
            </a:xfrm>
            <a:custGeom>
              <a:rect b="b" l="l" r="r" t="t"/>
              <a:pathLst>
                <a:path extrusionOk="0" h="17858" w="14393">
                  <a:moveTo>
                    <a:pt x="5201" y="524"/>
                  </a:moveTo>
                  <a:lnTo>
                    <a:pt x="5201" y="2312"/>
                  </a:lnTo>
                  <a:lnTo>
                    <a:pt x="4569" y="2312"/>
                  </a:lnTo>
                  <a:lnTo>
                    <a:pt x="4569" y="541"/>
                  </a:lnTo>
                  <a:cubicBezTo>
                    <a:pt x="4569" y="532"/>
                    <a:pt x="4577" y="524"/>
                    <a:pt x="4586" y="524"/>
                  </a:cubicBezTo>
                  <a:close/>
                  <a:moveTo>
                    <a:pt x="6357" y="524"/>
                  </a:moveTo>
                  <a:lnTo>
                    <a:pt x="6357" y="2312"/>
                  </a:lnTo>
                  <a:lnTo>
                    <a:pt x="5725" y="2312"/>
                  </a:lnTo>
                  <a:lnTo>
                    <a:pt x="5725" y="524"/>
                  </a:lnTo>
                  <a:close/>
                  <a:moveTo>
                    <a:pt x="7513" y="524"/>
                  </a:moveTo>
                  <a:lnTo>
                    <a:pt x="7513" y="2312"/>
                  </a:lnTo>
                  <a:lnTo>
                    <a:pt x="6880" y="2312"/>
                  </a:lnTo>
                  <a:lnTo>
                    <a:pt x="6880" y="524"/>
                  </a:lnTo>
                  <a:close/>
                  <a:moveTo>
                    <a:pt x="8669" y="524"/>
                  </a:moveTo>
                  <a:lnTo>
                    <a:pt x="8669" y="2312"/>
                  </a:lnTo>
                  <a:lnTo>
                    <a:pt x="8036" y="2312"/>
                  </a:lnTo>
                  <a:lnTo>
                    <a:pt x="8036" y="524"/>
                  </a:lnTo>
                  <a:close/>
                  <a:moveTo>
                    <a:pt x="9824" y="524"/>
                  </a:moveTo>
                  <a:lnTo>
                    <a:pt x="9824" y="2312"/>
                  </a:lnTo>
                  <a:lnTo>
                    <a:pt x="9192" y="2312"/>
                  </a:lnTo>
                  <a:lnTo>
                    <a:pt x="9192" y="524"/>
                  </a:lnTo>
                  <a:close/>
                  <a:moveTo>
                    <a:pt x="10980" y="524"/>
                  </a:moveTo>
                  <a:lnTo>
                    <a:pt x="10980" y="2312"/>
                  </a:lnTo>
                  <a:lnTo>
                    <a:pt x="10347" y="2312"/>
                  </a:lnTo>
                  <a:lnTo>
                    <a:pt x="10347" y="524"/>
                  </a:lnTo>
                  <a:close/>
                  <a:moveTo>
                    <a:pt x="12117" y="524"/>
                  </a:moveTo>
                  <a:cubicBezTo>
                    <a:pt x="12128" y="524"/>
                    <a:pt x="12136" y="532"/>
                    <a:pt x="12136" y="541"/>
                  </a:cubicBezTo>
                  <a:lnTo>
                    <a:pt x="12136" y="2312"/>
                  </a:lnTo>
                  <a:lnTo>
                    <a:pt x="11503" y="2312"/>
                  </a:lnTo>
                  <a:lnTo>
                    <a:pt x="11503" y="524"/>
                  </a:lnTo>
                  <a:close/>
                  <a:moveTo>
                    <a:pt x="12397" y="2835"/>
                  </a:moveTo>
                  <a:cubicBezTo>
                    <a:pt x="12571" y="2835"/>
                    <a:pt x="12713" y="2977"/>
                    <a:pt x="12713" y="3150"/>
                  </a:cubicBezTo>
                  <a:cubicBezTo>
                    <a:pt x="12713" y="3326"/>
                    <a:pt x="12571" y="3468"/>
                    <a:pt x="12397" y="3468"/>
                  </a:cubicBezTo>
                  <a:lnTo>
                    <a:pt x="4308" y="3468"/>
                  </a:lnTo>
                  <a:cubicBezTo>
                    <a:pt x="4132" y="3468"/>
                    <a:pt x="3990" y="3326"/>
                    <a:pt x="3990" y="3150"/>
                  </a:cubicBezTo>
                  <a:cubicBezTo>
                    <a:pt x="3990" y="2977"/>
                    <a:pt x="4132" y="2835"/>
                    <a:pt x="4308" y="2835"/>
                  </a:cubicBezTo>
                  <a:close/>
                  <a:moveTo>
                    <a:pt x="11819" y="7457"/>
                  </a:moveTo>
                  <a:cubicBezTo>
                    <a:pt x="11994" y="7457"/>
                    <a:pt x="12136" y="7599"/>
                    <a:pt x="12136" y="7773"/>
                  </a:cubicBezTo>
                  <a:lnTo>
                    <a:pt x="12136" y="10401"/>
                  </a:lnTo>
                  <a:lnTo>
                    <a:pt x="9488" y="10401"/>
                  </a:lnTo>
                  <a:cubicBezTo>
                    <a:pt x="9325" y="10401"/>
                    <a:pt x="9192" y="10268"/>
                    <a:pt x="9192" y="10104"/>
                  </a:cubicBezTo>
                  <a:lnTo>
                    <a:pt x="9192" y="7457"/>
                  </a:lnTo>
                  <a:close/>
                  <a:moveTo>
                    <a:pt x="8669" y="7457"/>
                  </a:moveTo>
                  <a:lnTo>
                    <a:pt x="8669" y="10104"/>
                  </a:lnTo>
                  <a:cubicBezTo>
                    <a:pt x="8669" y="10556"/>
                    <a:pt x="9037" y="10924"/>
                    <a:pt x="9488" y="10924"/>
                  </a:cubicBezTo>
                  <a:lnTo>
                    <a:pt x="12136" y="10924"/>
                  </a:lnTo>
                  <a:lnTo>
                    <a:pt x="12136" y="12424"/>
                  </a:lnTo>
                  <a:lnTo>
                    <a:pt x="4569" y="12424"/>
                  </a:lnTo>
                  <a:lnTo>
                    <a:pt x="4569" y="7773"/>
                  </a:lnTo>
                  <a:cubicBezTo>
                    <a:pt x="4569" y="7599"/>
                    <a:pt x="4711" y="7457"/>
                    <a:pt x="4885" y="7457"/>
                  </a:cubicBezTo>
                  <a:close/>
                  <a:moveTo>
                    <a:pt x="12136" y="12947"/>
                  </a:moveTo>
                  <a:lnTo>
                    <a:pt x="12136" y="14419"/>
                  </a:lnTo>
                  <a:cubicBezTo>
                    <a:pt x="12136" y="14593"/>
                    <a:pt x="11994" y="14735"/>
                    <a:pt x="11819" y="14735"/>
                  </a:cubicBezTo>
                  <a:lnTo>
                    <a:pt x="5075" y="14735"/>
                  </a:lnTo>
                  <a:cubicBezTo>
                    <a:pt x="5213" y="14513"/>
                    <a:pt x="5287" y="14257"/>
                    <a:pt x="5287" y="13989"/>
                  </a:cubicBezTo>
                  <a:cubicBezTo>
                    <a:pt x="5287" y="13610"/>
                    <a:pt x="5140" y="13255"/>
                    <a:pt x="4872" y="12987"/>
                  </a:cubicBezTo>
                  <a:cubicBezTo>
                    <a:pt x="4858" y="12973"/>
                    <a:pt x="4844" y="12960"/>
                    <a:pt x="4829" y="12947"/>
                  </a:cubicBezTo>
                  <a:close/>
                  <a:moveTo>
                    <a:pt x="3870" y="13095"/>
                  </a:moveTo>
                  <a:cubicBezTo>
                    <a:pt x="4109" y="13095"/>
                    <a:pt x="4333" y="13188"/>
                    <a:pt x="4501" y="13357"/>
                  </a:cubicBezTo>
                  <a:cubicBezTo>
                    <a:pt x="4850" y="13706"/>
                    <a:pt x="4850" y="14273"/>
                    <a:pt x="4501" y="14622"/>
                  </a:cubicBezTo>
                  <a:lnTo>
                    <a:pt x="3461" y="15662"/>
                  </a:lnTo>
                  <a:lnTo>
                    <a:pt x="2197" y="14397"/>
                  </a:lnTo>
                  <a:lnTo>
                    <a:pt x="2615" y="13979"/>
                  </a:lnTo>
                  <a:cubicBezTo>
                    <a:pt x="2631" y="13977"/>
                    <a:pt x="2646" y="13973"/>
                    <a:pt x="2661" y="13967"/>
                  </a:cubicBezTo>
                  <a:lnTo>
                    <a:pt x="2868" y="14174"/>
                  </a:lnTo>
                  <a:cubicBezTo>
                    <a:pt x="2918" y="14225"/>
                    <a:pt x="2986" y="14251"/>
                    <a:pt x="3052" y="14251"/>
                  </a:cubicBezTo>
                  <a:cubicBezTo>
                    <a:pt x="3120" y="14251"/>
                    <a:pt x="3186" y="14225"/>
                    <a:pt x="3238" y="14174"/>
                  </a:cubicBezTo>
                  <a:cubicBezTo>
                    <a:pt x="3340" y="14072"/>
                    <a:pt x="3340" y="13906"/>
                    <a:pt x="3238" y="13804"/>
                  </a:cubicBezTo>
                  <a:lnTo>
                    <a:pt x="3014" y="13581"/>
                  </a:lnTo>
                  <a:lnTo>
                    <a:pt x="3238" y="13357"/>
                  </a:lnTo>
                  <a:cubicBezTo>
                    <a:pt x="3406" y="13188"/>
                    <a:pt x="3631" y="13095"/>
                    <a:pt x="3870" y="13095"/>
                  </a:cubicBezTo>
                  <a:close/>
                  <a:moveTo>
                    <a:pt x="1827" y="14768"/>
                  </a:moveTo>
                  <a:lnTo>
                    <a:pt x="3091" y="16033"/>
                  </a:lnTo>
                  <a:lnTo>
                    <a:pt x="2050" y="17073"/>
                  </a:lnTo>
                  <a:cubicBezTo>
                    <a:pt x="1881" y="17242"/>
                    <a:pt x="1657" y="17335"/>
                    <a:pt x="1418" y="17335"/>
                  </a:cubicBezTo>
                  <a:cubicBezTo>
                    <a:pt x="1179" y="17335"/>
                    <a:pt x="955" y="17242"/>
                    <a:pt x="786" y="17073"/>
                  </a:cubicBezTo>
                  <a:cubicBezTo>
                    <a:pt x="437" y="16724"/>
                    <a:pt x="437" y="16157"/>
                    <a:pt x="786" y="15808"/>
                  </a:cubicBezTo>
                  <a:lnTo>
                    <a:pt x="1827" y="14768"/>
                  </a:lnTo>
                  <a:close/>
                  <a:moveTo>
                    <a:pt x="4586" y="1"/>
                  </a:moveTo>
                  <a:cubicBezTo>
                    <a:pt x="4288" y="1"/>
                    <a:pt x="4046" y="242"/>
                    <a:pt x="4046" y="541"/>
                  </a:cubicBezTo>
                  <a:lnTo>
                    <a:pt x="4046" y="2354"/>
                  </a:lnTo>
                  <a:cubicBezTo>
                    <a:pt x="3710" y="2464"/>
                    <a:pt x="3468" y="2780"/>
                    <a:pt x="3468" y="3150"/>
                  </a:cubicBezTo>
                  <a:cubicBezTo>
                    <a:pt x="3468" y="3614"/>
                    <a:pt x="3844" y="3991"/>
                    <a:pt x="4308" y="3991"/>
                  </a:cubicBezTo>
                  <a:lnTo>
                    <a:pt x="4624" y="3991"/>
                  </a:lnTo>
                  <a:lnTo>
                    <a:pt x="4624" y="4636"/>
                  </a:lnTo>
                  <a:cubicBezTo>
                    <a:pt x="3327" y="4767"/>
                    <a:pt x="2311" y="5866"/>
                    <a:pt x="2311" y="7196"/>
                  </a:cubicBezTo>
                  <a:lnTo>
                    <a:pt x="2311" y="8117"/>
                  </a:lnTo>
                  <a:cubicBezTo>
                    <a:pt x="2311" y="8262"/>
                    <a:pt x="2430" y="8378"/>
                    <a:pt x="2574" y="8378"/>
                  </a:cubicBezTo>
                  <a:cubicBezTo>
                    <a:pt x="2719" y="8378"/>
                    <a:pt x="2836" y="8262"/>
                    <a:pt x="2836" y="8117"/>
                  </a:cubicBezTo>
                  <a:lnTo>
                    <a:pt x="2836" y="7196"/>
                  </a:lnTo>
                  <a:cubicBezTo>
                    <a:pt x="2836" y="6065"/>
                    <a:pt x="3754" y="5145"/>
                    <a:pt x="4885" y="5145"/>
                  </a:cubicBezTo>
                  <a:lnTo>
                    <a:pt x="9508" y="5145"/>
                  </a:lnTo>
                  <a:cubicBezTo>
                    <a:pt x="9652" y="5145"/>
                    <a:pt x="9769" y="5028"/>
                    <a:pt x="9769" y="4884"/>
                  </a:cubicBezTo>
                  <a:cubicBezTo>
                    <a:pt x="9769" y="4740"/>
                    <a:pt x="9652" y="4622"/>
                    <a:pt x="9508" y="4622"/>
                  </a:cubicBezTo>
                  <a:lnTo>
                    <a:pt x="5146" y="4622"/>
                  </a:lnTo>
                  <a:lnTo>
                    <a:pt x="5146" y="3991"/>
                  </a:lnTo>
                  <a:lnTo>
                    <a:pt x="11557" y="3991"/>
                  </a:lnTo>
                  <a:lnTo>
                    <a:pt x="11557" y="4622"/>
                  </a:lnTo>
                  <a:lnTo>
                    <a:pt x="10664" y="4622"/>
                  </a:lnTo>
                  <a:cubicBezTo>
                    <a:pt x="10519" y="4622"/>
                    <a:pt x="10402" y="4740"/>
                    <a:pt x="10402" y="4884"/>
                  </a:cubicBezTo>
                  <a:cubicBezTo>
                    <a:pt x="10402" y="5028"/>
                    <a:pt x="10519" y="5145"/>
                    <a:pt x="10664" y="5145"/>
                  </a:cubicBezTo>
                  <a:lnTo>
                    <a:pt x="11819" y="5145"/>
                  </a:lnTo>
                  <a:cubicBezTo>
                    <a:pt x="12949" y="5145"/>
                    <a:pt x="13869" y="6065"/>
                    <a:pt x="13869" y="7196"/>
                  </a:cubicBezTo>
                  <a:lnTo>
                    <a:pt x="13869" y="16179"/>
                  </a:lnTo>
                  <a:lnTo>
                    <a:pt x="3684" y="16179"/>
                  </a:lnTo>
                  <a:lnTo>
                    <a:pt x="4642" y="15222"/>
                  </a:lnTo>
                  <a:cubicBezTo>
                    <a:pt x="4720" y="15246"/>
                    <a:pt x="4803" y="15257"/>
                    <a:pt x="4885" y="15257"/>
                  </a:cubicBezTo>
                  <a:lnTo>
                    <a:pt x="11819" y="15257"/>
                  </a:lnTo>
                  <a:cubicBezTo>
                    <a:pt x="12282" y="15257"/>
                    <a:pt x="12659" y="14882"/>
                    <a:pt x="12659" y="14419"/>
                  </a:cubicBezTo>
                  <a:lnTo>
                    <a:pt x="12659" y="7753"/>
                  </a:lnTo>
                  <a:cubicBezTo>
                    <a:pt x="12659" y="7302"/>
                    <a:pt x="12291" y="6934"/>
                    <a:pt x="11838" y="6934"/>
                  </a:cubicBezTo>
                  <a:lnTo>
                    <a:pt x="4885" y="6934"/>
                  </a:lnTo>
                  <a:cubicBezTo>
                    <a:pt x="4422" y="6934"/>
                    <a:pt x="4046" y="7310"/>
                    <a:pt x="4046" y="7773"/>
                  </a:cubicBezTo>
                  <a:lnTo>
                    <a:pt x="4046" y="12583"/>
                  </a:lnTo>
                  <a:cubicBezTo>
                    <a:pt x="3988" y="12576"/>
                    <a:pt x="3929" y="12572"/>
                    <a:pt x="3870" y="12572"/>
                  </a:cubicBezTo>
                  <a:cubicBezTo>
                    <a:pt x="3491" y="12572"/>
                    <a:pt x="3136" y="12720"/>
                    <a:pt x="2868" y="12987"/>
                  </a:cubicBezTo>
                  <a:lnTo>
                    <a:pt x="2836" y="13020"/>
                  </a:lnTo>
                  <a:lnTo>
                    <a:pt x="2836" y="9164"/>
                  </a:lnTo>
                  <a:cubicBezTo>
                    <a:pt x="2836" y="9019"/>
                    <a:pt x="2719" y="8901"/>
                    <a:pt x="2574" y="8901"/>
                  </a:cubicBezTo>
                  <a:cubicBezTo>
                    <a:pt x="2430" y="8901"/>
                    <a:pt x="2313" y="9019"/>
                    <a:pt x="2313" y="9164"/>
                  </a:cubicBezTo>
                  <a:lnTo>
                    <a:pt x="2313" y="13543"/>
                  </a:lnTo>
                  <a:lnTo>
                    <a:pt x="1643" y="14213"/>
                  </a:lnTo>
                  <a:lnTo>
                    <a:pt x="1641" y="14213"/>
                  </a:lnTo>
                  <a:lnTo>
                    <a:pt x="416" y="15439"/>
                  </a:lnTo>
                  <a:cubicBezTo>
                    <a:pt x="148" y="15706"/>
                    <a:pt x="1" y="16062"/>
                    <a:pt x="1" y="16440"/>
                  </a:cubicBezTo>
                  <a:cubicBezTo>
                    <a:pt x="1" y="16820"/>
                    <a:pt x="148" y="17175"/>
                    <a:pt x="416" y="17443"/>
                  </a:cubicBezTo>
                  <a:cubicBezTo>
                    <a:pt x="684" y="17710"/>
                    <a:pt x="1040" y="17858"/>
                    <a:pt x="1418" y="17858"/>
                  </a:cubicBezTo>
                  <a:cubicBezTo>
                    <a:pt x="1797" y="17858"/>
                    <a:pt x="2152" y="17710"/>
                    <a:pt x="2420" y="17443"/>
                  </a:cubicBezTo>
                  <a:lnTo>
                    <a:pt x="2585" y="17278"/>
                  </a:lnTo>
                  <a:cubicBezTo>
                    <a:pt x="2849" y="17637"/>
                    <a:pt x="3270" y="17858"/>
                    <a:pt x="3729" y="17858"/>
                  </a:cubicBezTo>
                  <a:lnTo>
                    <a:pt x="4596" y="17858"/>
                  </a:lnTo>
                  <a:cubicBezTo>
                    <a:pt x="4740" y="17858"/>
                    <a:pt x="4858" y="17741"/>
                    <a:pt x="4858" y="17596"/>
                  </a:cubicBezTo>
                  <a:cubicBezTo>
                    <a:pt x="4858" y="17451"/>
                    <a:pt x="4740" y="17335"/>
                    <a:pt x="4596" y="17335"/>
                  </a:cubicBezTo>
                  <a:lnTo>
                    <a:pt x="3729" y="17335"/>
                  </a:lnTo>
                  <a:cubicBezTo>
                    <a:pt x="3412" y="17335"/>
                    <a:pt x="3122" y="17167"/>
                    <a:pt x="2963" y="16901"/>
                  </a:cubicBezTo>
                  <a:lnTo>
                    <a:pt x="3161" y="16703"/>
                  </a:lnTo>
                  <a:lnTo>
                    <a:pt x="13829" y="16703"/>
                  </a:lnTo>
                  <a:cubicBezTo>
                    <a:pt x="13718" y="17068"/>
                    <a:pt x="13377" y="17335"/>
                    <a:pt x="12975" y="17335"/>
                  </a:cubicBezTo>
                  <a:lnTo>
                    <a:pt x="5643" y="17335"/>
                  </a:lnTo>
                  <a:cubicBezTo>
                    <a:pt x="5498" y="17335"/>
                    <a:pt x="5381" y="17451"/>
                    <a:pt x="5381" y="17596"/>
                  </a:cubicBezTo>
                  <a:cubicBezTo>
                    <a:pt x="5381" y="17741"/>
                    <a:pt x="5498" y="17858"/>
                    <a:pt x="5643" y="17858"/>
                  </a:cubicBezTo>
                  <a:lnTo>
                    <a:pt x="12975" y="17858"/>
                  </a:lnTo>
                  <a:cubicBezTo>
                    <a:pt x="13756" y="17858"/>
                    <a:pt x="14392" y="17222"/>
                    <a:pt x="14392" y="16440"/>
                  </a:cubicBezTo>
                  <a:lnTo>
                    <a:pt x="14392" y="7196"/>
                  </a:lnTo>
                  <a:cubicBezTo>
                    <a:pt x="14392" y="5866"/>
                    <a:pt x="13377" y="4767"/>
                    <a:pt x="12080" y="4636"/>
                  </a:cubicBezTo>
                  <a:lnTo>
                    <a:pt x="12080" y="3991"/>
                  </a:lnTo>
                  <a:lnTo>
                    <a:pt x="12397" y="3991"/>
                  </a:lnTo>
                  <a:cubicBezTo>
                    <a:pt x="12859" y="3991"/>
                    <a:pt x="13236" y="3614"/>
                    <a:pt x="13236" y="3150"/>
                  </a:cubicBezTo>
                  <a:cubicBezTo>
                    <a:pt x="13236" y="2780"/>
                    <a:pt x="12993" y="2464"/>
                    <a:pt x="12659" y="2354"/>
                  </a:cubicBezTo>
                  <a:lnTo>
                    <a:pt x="12659" y="541"/>
                  </a:lnTo>
                  <a:cubicBezTo>
                    <a:pt x="12659" y="242"/>
                    <a:pt x="12416" y="1"/>
                    <a:pt x="121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12"/>
            <p:cNvSpPr/>
            <p:nvPr/>
          </p:nvSpPr>
          <p:spPr>
            <a:xfrm>
              <a:off x="4938477" y="3922384"/>
              <a:ext cx="34289" cy="34293"/>
            </a:xfrm>
            <a:custGeom>
              <a:rect b="b" l="l" r="r" t="t"/>
              <a:pathLst>
                <a:path extrusionOk="0" h="1680" w="1680">
                  <a:moveTo>
                    <a:pt x="841" y="524"/>
                  </a:moveTo>
                  <a:cubicBezTo>
                    <a:pt x="1015" y="524"/>
                    <a:pt x="1157" y="666"/>
                    <a:pt x="1157" y="840"/>
                  </a:cubicBezTo>
                  <a:cubicBezTo>
                    <a:pt x="1157" y="1014"/>
                    <a:pt x="1015" y="1156"/>
                    <a:pt x="841" y="1156"/>
                  </a:cubicBezTo>
                  <a:cubicBezTo>
                    <a:pt x="666" y="1156"/>
                    <a:pt x="524" y="1014"/>
                    <a:pt x="524" y="840"/>
                  </a:cubicBezTo>
                  <a:cubicBezTo>
                    <a:pt x="524" y="666"/>
                    <a:pt x="666" y="524"/>
                    <a:pt x="841" y="524"/>
                  </a:cubicBezTo>
                  <a:close/>
                  <a:moveTo>
                    <a:pt x="841" y="0"/>
                  </a:moveTo>
                  <a:cubicBezTo>
                    <a:pt x="378" y="0"/>
                    <a:pt x="1" y="377"/>
                    <a:pt x="1" y="840"/>
                  </a:cubicBezTo>
                  <a:cubicBezTo>
                    <a:pt x="1" y="1303"/>
                    <a:pt x="378" y="1679"/>
                    <a:pt x="841" y="1679"/>
                  </a:cubicBezTo>
                  <a:cubicBezTo>
                    <a:pt x="1303" y="1679"/>
                    <a:pt x="1680" y="1303"/>
                    <a:pt x="1680" y="840"/>
                  </a:cubicBezTo>
                  <a:cubicBezTo>
                    <a:pt x="1680" y="377"/>
                    <a:pt x="1303"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12"/>
            <p:cNvSpPr/>
            <p:nvPr/>
          </p:nvSpPr>
          <p:spPr>
            <a:xfrm>
              <a:off x="4844121" y="3916505"/>
              <a:ext cx="57883" cy="34293"/>
            </a:xfrm>
            <a:custGeom>
              <a:rect b="b" l="l" r="r" t="t"/>
              <a:pathLst>
                <a:path extrusionOk="0" h="1680" w="2836">
                  <a:moveTo>
                    <a:pt x="2296" y="523"/>
                  </a:moveTo>
                  <a:cubicBezTo>
                    <a:pt x="2305" y="523"/>
                    <a:pt x="2313" y="531"/>
                    <a:pt x="2313" y="540"/>
                  </a:cubicBezTo>
                  <a:lnTo>
                    <a:pt x="2313" y="1138"/>
                  </a:lnTo>
                  <a:cubicBezTo>
                    <a:pt x="2313" y="1148"/>
                    <a:pt x="2305" y="1155"/>
                    <a:pt x="2296" y="1155"/>
                  </a:cubicBezTo>
                  <a:lnTo>
                    <a:pt x="542" y="1155"/>
                  </a:lnTo>
                  <a:cubicBezTo>
                    <a:pt x="532" y="1155"/>
                    <a:pt x="525" y="1148"/>
                    <a:pt x="525" y="1138"/>
                  </a:cubicBezTo>
                  <a:lnTo>
                    <a:pt x="525" y="540"/>
                  </a:lnTo>
                  <a:cubicBezTo>
                    <a:pt x="525" y="531"/>
                    <a:pt x="532" y="523"/>
                    <a:pt x="542" y="523"/>
                  </a:cubicBezTo>
                  <a:close/>
                  <a:moveTo>
                    <a:pt x="542" y="0"/>
                  </a:moveTo>
                  <a:cubicBezTo>
                    <a:pt x="244" y="0"/>
                    <a:pt x="1" y="243"/>
                    <a:pt x="1" y="540"/>
                  </a:cubicBezTo>
                  <a:lnTo>
                    <a:pt x="1" y="1138"/>
                  </a:lnTo>
                  <a:cubicBezTo>
                    <a:pt x="1" y="1436"/>
                    <a:pt x="244" y="1679"/>
                    <a:pt x="542" y="1679"/>
                  </a:cubicBezTo>
                  <a:lnTo>
                    <a:pt x="2296" y="1679"/>
                  </a:lnTo>
                  <a:cubicBezTo>
                    <a:pt x="2593" y="1679"/>
                    <a:pt x="2836" y="1436"/>
                    <a:pt x="2836" y="1138"/>
                  </a:cubicBezTo>
                  <a:lnTo>
                    <a:pt x="2836" y="540"/>
                  </a:lnTo>
                  <a:cubicBezTo>
                    <a:pt x="2836" y="243"/>
                    <a:pt x="2593" y="0"/>
                    <a:pt x="22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12"/>
            <p:cNvSpPr/>
            <p:nvPr/>
          </p:nvSpPr>
          <p:spPr>
            <a:xfrm>
              <a:off x="4844121" y="3963658"/>
              <a:ext cx="57883" cy="10696"/>
            </a:xfrm>
            <a:custGeom>
              <a:rect b="b" l="l" r="r" t="t"/>
              <a:pathLst>
                <a:path extrusionOk="0" h="524" w="2836">
                  <a:moveTo>
                    <a:pt x="262" y="1"/>
                  </a:moveTo>
                  <a:cubicBezTo>
                    <a:pt x="119" y="1"/>
                    <a:pt x="1" y="119"/>
                    <a:pt x="1" y="262"/>
                  </a:cubicBezTo>
                  <a:cubicBezTo>
                    <a:pt x="1" y="407"/>
                    <a:pt x="119" y="524"/>
                    <a:pt x="262" y="524"/>
                  </a:cubicBezTo>
                  <a:lnTo>
                    <a:pt x="2574" y="524"/>
                  </a:lnTo>
                  <a:cubicBezTo>
                    <a:pt x="2719" y="524"/>
                    <a:pt x="2836" y="407"/>
                    <a:pt x="2836" y="262"/>
                  </a:cubicBezTo>
                  <a:cubicBezTo>
                    <a:pt x="2836" y="119"/>
                    <a:pt x="2719" y="1"/>
                    <a:pt x="2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12"/>
            <p:cNvSpPr/>
            <p:nvPr/>
          </p:nvSpPr>
          <p:spPr>
            <a:xfrm>
              <a:off x="4861817" y="3987255"/>
              <a:ext cx="22512" cy="10696"/>
            </a:xfrm>
            <a:custGeom>
              <a:rect b="b" l="l" r="r" t="t"/>
              <a:pathLst>
                <a:path extrusionOk="0" h="524" w="1103">
                  <a:moveTo>
                    <a:pt x="262" y="1"/>
                  </a:moveTo>
                  <a:cubicBezTo>
                    <a:pt x="119" y="1"/>
                    <a:pt x="1" y="118"/>
                    <a:pt x="1" y="262"/>
                  </a:cubicBezTo>
                  <a:cubicBezTo>
                    <a:pt x="1" y="407"/>
                    <a:pt x="119" y="524"/>
                    <a:pt x="262" y="524"/>
                  </a:cubicBezTo>
                  <a:lnTo>
                    <a:pt x="841" y="524"/>
                  </a:lnTo>
                  <a:cubicBezTo>
                    <a:pt x="985" y="524"/>
                    <a:pt x="1102" y="407"/>
                    <a:pt x="1102" y="262"/>
                  </a:cubicBezTo>
                  <a:cubicBezTo>
                    <a:pt x="1102" y="118"/>
                    <a:pt x="985" y="1"/>
                    <a:pt x="8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12"/>
            <p:cNvSpPr/>
            <p:nvPr/>
          </p:nvSpPr>
          <p:spPr>
            <a:xfrm>
              <a:off x="4885411" y="4034428"/>
              <a:ext cx="46065" cy="10717"/>
            </a:xfrm>
            <a:custGeom>
              <a:rect b="b" l="l" r="r" t="t"/>
              <a:pathLst>
                <a:path extrusionOk="0" h="525" w="2257">
                  <a:moveTo>
                    <a:pt x="262" y="1"/>
                  </a:moveTo>
                  <a:cubicBezTo>
                    <a:pt x="117" y="1"/>
                    <a:pt x="1" y="119"/>
                    <a:pt x="1" y="262"/>
                  </a:cubicBezTo>
                  <a:cubicBezTo>
                    <a:pt x="1" y="407"/>
                    <a:pt x="117" y="525"/>
                    <a:pt x="262" y="525"/>
                  </a:cubicBezTo>
                  <a:lnTo>
                    <a:pt x="1995" y="525"/>
                  </a:lnTo>
                  <a:cubicBezTo>
                    <a:pt x="2140" y="525"/>
                    <a:pt x="2257" y="407"/>
                    <a:pt x="2257" y="262"/>
                  </a:cubicBezTo>
                  <a:cubicBezTo>
                    <a:pt x="2257" y="119"/>
                    <a:pt x="2140" y="1"/>
                    <a:pt x="19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112"/>
          <p:cNvGrpSpPr/>
          <p:nvPr/>
        </p:nvGrpSpPr>
        <p:grpSpPr>
          <a:xfrm>
            <a:off x="5347922" y="3164958"/>
            <a:ext cx="293720" cy="364547"/>
            <a:chOff x="5347922" y="3164958"/>
            <a:chExt cx="293720" cy="364547"/>
          </a:xfrm>
        </p:grpSpPr>
        <p:sp>
          <p:nvSpPr>
            <p:cNvPr id="3913" name="Google Shape;3913;p112"/>
            <p:cNvSpPr/>
            <p:nvPr/>
          </p:nvSpPr>
          <p:spPr>
            <a:xfrm>
              <a:off x="5465851" y="3324175"/>
              <a:ext cx="34289" cy="34293"/>
            </a:xfrm>
            <a:custGeom>
              <a:rect b="b" l="l" r="r" t="t"/>
              <a:pathLst>
                <a:path extrusionOk="0" h="1680" w="1680">
                  <a:moveTo>
                    <a:pt x="841" y="524"/>
                  </a:moveTo>
                  <a:cubicBezTo>
                    <a:pt x="1014" y="524"/>
                    <a:pt x="1156" y="666"/>
                    <a:pt x="1156" y="841"/>
                  </a:cubicBezTo>
                  <a:cubicBezTo>
                    <a:pt x="1156" y="1015"/>
                    <a:pt x="1014" y="1157"/>
                    <a:pt x="841" y="1157"/>
                  </a:cubicBezTo>
                  <a:cubicBezTo>
                    <a:pt x="665" y="1157"/>
                    <a:pt x="523" y="1015"/>
                    <a:pt x="523" y="841"/>
                  </a:cubicBezTo>
                  <a:cubicBezTo>
                    <a:pt x="523" y="666"/>
                    <a:pt x="665" y="524"/>
                    <a:pt x="841" y="524"/>
                  </a:cubicBezTo>
                  <a:close/>
                  <a:moveTo>
                    <a:pt x="841" y="1"/>
                  </a:moveTo>
                  <a:cubicBezTo>
                    <a:pt x="377" y="1"/>
                    <a:pt x="0" y="378"/>
                    <a:pt x="0" y="841"/>
                  </a:cubicBezTo>
                  <a:cubicBezTo>
                    <a:pt x="0" y="1303"/>
                    <a:pt x="377" y="1680"/>
                    <a:pt x="841" y="1680"/>
                  </a:cubicBezTo>
                  <a:cubicBezTo>
                    <a:pt x="1302" y="1680"/>
                    <a:pt x="1679" y="1303"/>
                    <a:pt x="1679" y="841"/>
                  </a:cubicBezTo>
                  <a:cubicBezTo>
                    <a:pt x="1679" y="378"/>
                    <a:pt x="1302" y="1"/>
                    <a:pt x="8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12"/>
            <p:cNvSpPr/>
            <p:nvPr/>
          </p:nvSpPr>
          <p:spPr>
            <a:xfrm>
              <a:off x="5371495" y="3318276"/>
              <a:ext cx="57883" cy="34293"/>
            </a:xfrm>
            <a:custGeom>
              <a:rect b="b" l="l" r="r" t="t"/>
              <a:pathLst>
                <a:path extrusionOk="0" h="1680" w="2836">
                  <a:moveTo>
                    <a:pt x="2295" y="525"/>
                  </a:moveTo>
                  <a:cubicBezTo>
                    <a:pt x="2305" y="525"/>
                    <a:pt x="2313" y="531"/>
                    <a:pt x="2313" y="542"/>
                  </a:cubicBezTo>
                  <a:lnTo>
                    <a:pt x="2313" y="1139"/>
                  </a:lnTo>
                  <a:cubicBezTo>
                    <a:pt x="2313" y="1148"/>
                    <a:pt x="2305" y="1156"/>
                    <a:pt x="2295" y="1156"/>
                  </a:cubicBezTo>
                  <a:lnTo>
                    <a:pt x="542" y="1156"/>
                  </a:lnTo>
                  <a:cubicBezTo>
                    <a:pt x="532" y="1156"/>
                    <a:pt x="525" y="1148"/>
                    <a:pt x="525" y="1139"/>
                  </a:cubicBezTo>
                  <a:lnTo>
                    <a:pt x="525" y="542"/>
                  </a:lnTo>
                  <a:cubicBezTo>
                    <a:pt x="525" y="531"/>
                    <a:pt x="532" y="525"/>
                    <a:pt x="542" y="525"/>
                  </a:cubicBezTo>
                  <a:close/>
                  <a:moveTo>
                    <a:pt x="542" y="0"/>
                  </a:moveTo>
                  <a:cubicBezTo>
                    <a:pt x="244" y="0"/>
                    <a:pt x="1" y="243"/>
                    <a:pt x="1" y="542"/>
                  </a:cubicBezTo>
                  <a:lnTo>
                    <a:pt x="1" y="1139"/>
                  </a:lnTo>
                  <a:cubicBezTo>
                    <a:pt x="1" y="1438"/>
                    <a:pt x="244" y="1679"/>
                    <a:pt x="542" y="1679"/>
                  </a:cubicBezTo>
                  <a:lnTo>
                    <a:pt x="2295" y="1679"/>
                  </a:lnTo>
                  <a:cubicBezTo>
                    <a:pt x="2593" y="1679"/>
                    <a:pt x="2836" y="1438"/>
                    <a:pt x="2836" y="1139"/>
                  </a:cubicBezTo>
                  <a:lnTo>
                    <a:pt x="2836" y="542"/>
                  </a:lnTo>
                  <a:cubicBezTo>
                    <a:pt x="2836" y="243"/>
                    <a:pt x="2593" y="0"/>
                    <a:pt x="22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12"/>
            <p:cNvSpPr/>
            <p:nvPr/>
          </p:nvSpPr>
          <p:spPr>
            <a:xfrm>
              <a:off x="5371495" y="3365470"/>
              <a:ext cx="57883" cy="10696"/>
            </a:xfrm>
            <a:custGeom>
              <a:rect b="b" l="l" r="r" t="t"/>
              <a:pathLst>
                <a:path extrusionOk="0" h="524" w="2836">
                  <a:moveTo>
                    <a:pt x="262" y="0"/>
                  </a:moveTo>
                  <a:cubicBezTo>
                    <a:pt x="119" y="0"/>
                    <a:pt x="1" y="117"/>
                    <a:pt x="1" y="262"/>
                  </a:cubicBezTo>
                  <a:cubicBezTo>
                    <a:pt x="1" y="407"/>
                    <a:pt x="119" y="523"/>
                    <a:pt x="262" y="523"/>
                  </a:cubicBezTo>
                  <a:lnTo>
                    <a:pt x="2574" y="523"/>
                  </a:lnTo>
                  <a:cubicBezTo>
                    <a:pt x="2719" y="523"/>
                    <a:pt x="2836" y="407"/>
                    <a:pt x="2836" y="262"/>
                  </a:cubicBezTo>
                  <a:cubicBezTo>
                    <a:pt x="2836" y="117"/>
                    <a:pt x="2719" y="0"/>
                    <a:pt x="2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12"/>
            <p:cNvSpPr/>
            <p:nvPr/>
          </p:nvSpPr>
          <p:spPr>
            <a:xfrm>
              <a:off x="5389191" y="3389046"/>
              <a:ext cx="22492" cy="10717"/>
            </a:xfrm>
            <a:custGeom>
              <a:rect b="b" l="l" r="r" t="t"/>
              <a:pathLst>
                <a:path extrusionOk="0" h="525" w="1102">
                  <a:moveTo>
                    <a:pt x="262" y="0"/>
                  </a:moveTo>
                  <a:cubicBezTo>
                    <a:pt x="118" y="0"/>
                    <a:pt x="0" y="118"/>
                    <a:pt x="0" y="263"/>
                  </a:cubicBezTo>
                  <a:cubicBezTo>
                    <a:pt x="0" y="408"/>
                    <a:pt x="118" y="524"/>
                    <a:pt x="262" y="524"/>
                  </a:cubicBezTo>
                  <a:lnTo>
                    <a:pt x="840" y="524"/>
                  </a:lnTo>
                  <a:cubicBezTo>
                    <a:pt x="985" y="524"/>
                    <a:pt x="1102" y="408"/>
                    <a:pt x="1102" y="263"/>
                  </a:cubicBezTo>
                  <a:cubicBezTo>
                    <a:pt x="1102" y="118"/>
                    <a:pt x="985" y="0"/>
                    <a:pt x="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12"/>
            <p:cNvSpPr/>
            <p:nvPr/>
          </p:nvSpPr>
          <p:spPr>
            <a:xfrm>
              <a:off x="5412785" y="3436240"/>
              <a:ext cx="46065" cy="10696"/>
            </a:xfrm>
            <a:custGeom>
              <a:rect b="b" l="l" r="r" t="t"/>
              <a:pathLst>
                <a:path extrusionOk="0" h="524" w="2257">
                  <a:moveTo>
                    <a:pt x="262" y="0"/>
                  </a:moveTo>
                  <a:cubicBezTo>
                    <a:pt x="117" y="0"/>
                    <a:pt x="0" y="117"/>
                    <a:pt x="0" y="262"/>
                  </a:cubicBezTo>
                  <a:cubicBezTo>
                    <a:pt x="0" y="406"/>
                    <a:pt x="117" y="523"/>
                    <a:pt x="262" y="523"/>
                  </a:cubicBezTo>
                  <a:lnTo>
                    <a:pt x="1995" y="523"/>
                  </a:lnTo>
                  <a:cubicBezTo>
                    <a:pt x="2140" y="523"/>
                    <a:pt x="2257" y="406"/>
                    <a:pt x="2257" y="262"/>
                  </a:cubicBezTo>
                  <a:cubicBezTo>
                    <a:pt x="2257" y="117"/>
                    <a:pt x="2140"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12"/>
            <p:cNvSpPr/>
            <p:nvPr/>
          </p:nvSpPr>
          <p:spPr>
            <a:xfrm>
              <a:off x="5347922" y="3164958"/>
              <a:ext cx="293720" cy="364547"/>
            </a:xfrm>
            <a:custGeom>
              <a:rect b="b" l="l" r="r" t="t"/>
              <a:pathLst>
                <a:path extrusionOk="0" h="17859" w="14391">
                  <a:moveTo>
                    <a:pt x="6060" y="523"/>
                  </a:moveTo>
                  <a:cubicBezTo>
                    <a:pt x="6223" y="523"/>
                    <a:pt x="6356" y="656"/>
                    <a:pt x="6356" y="819"/>
                  </a:cubicBezTo>
                  <a:lnTo>
                    <a:pt x="6356" y="1734"/>
                  </a:lnTo>
                  <a:lnTo>
                    <a:pt x="2257" y="1734"/>
                  </a:lnTo>
                  <a:lnTo>
                    <a:pt x="2257" y="819"/>
                  </a:lnTo>
                  <a:cubicBezTo>
                    <a:pt x="2257" y="656"/>
                    <a:pt x="2390" y="523"/>
                    <a:pt x="2553" y="523"/>
                  </a:cubicBezTo>
                  <a:lnTo>
                    <a:pt x="2889" y="523"/>
                  </a:lnTo>
                  <a:lnTo>
                    <a:pt x="2889" y="839"/>
                  </a:lnTo>
                  <a:cubicBezTo>
                    <a:pt x="2889" y="984"/>
                    <a:pt x="3007" y="1101"/>
                    <a:pt x="3150" y="1101"/>
                  </a:cubicBezTo>
                  <a:cubicBezTo>
                    <a:pt x="3295" y="1101"/>
                    <a:pt x="3413" y="984"/>
                    <a:pt x="3413" y="839"/>
                  </a:cubicBezTo>
                  <a:lnTo>
                    <a:pt x="3413" y="523"/>
                  </a:lnTo>
                  <a:lnTo>
                    <a:pt x="4045" y="523"/>
                  </a:lnTo>
                  <a:lnTo>
                    <a:pt x="4045" y="839"/>
                  </a:lnTo>
                  <a:cubicBezTo>
                    <a:pt x="4045" y="984"/>
                    <a:pt x="4162" y="1101"/>
                    <a:pt x="4307" y="1101"/>
                  </a:cubicBezTo>
                  <a:cubicBezTo>
                    <a:pt x="4451" y="1101"/>
                    <a:pt x="4568" y="984"/>
                    <a:pt x="4568" y="839"/>
                  </a:cubicBezTo>
                  <a:lnTo>
                    <a:pt x="4568" y="523"/>
                  </a:lnTo>
                  <a:lnTo>
                    <a:pt x="5201" y="523"/>
                  </a:lnTo>
                  <a:lnTo>
                    <a:pt x="5201" y="839"/>
                  </a:lnTo>
                  <a:cubicBezTo>
                    <a:pt x="5201" y="984"/>
                    <a:pt x="5318" y="1101"/>
                    <a:pt x="5463" y="1101"/>
                  </a:cubicBezTo>
                  <a:cubicBezTo>
                    <a:pt x="5607" y="1101"/>
                    <a:pt x="5724" y="984"/>
                    <a:pt x="5724" y="839"/>
                  </a:cubicBezTo>
                  <a:lnTo>
                    <a:pt x="5724" y="523"/>
                  </a:lnTo>
                  <a:close/>
                  <a:moveTo>
                    <a:pt x="6356" y="2257"/>
                  </a:moveTo>
                  <a:lnTo>
                    <a:pt x="6356" y="2881"/>
                  </a:lnTo>
                  <a:cubicBezTo>
                    <a:pt x="6356" y="2890"/>
                    <a:pt x="6349" y="2898"/>
                    <a:pt x="6339" y="2898"/>
                  </a:cubicBezTo>
                  <a:lnTo>
                    <a:pt x="2275" y="2898"/>
                  </a:lnTo>
                  <a:cubicBezTo>
                    <a:pt x="2265" y="2898"/>
                    <a:pt x="2257" y="2890"/>
                    <a:pt x="2257" y="2881"/>
                  </a:cubicBezTo>
                  <a:lnTo>
                    <a:pt x="2257" y="2257"/>
                  </a:lnTo>
                  <a:close/>
                  <a:moveTo>
                    <a:pt x="5778" y="3421"/>
                  </a:moveTo>
                  <a:lnTo>
                    <a:pt x="5778" y="3592"/>
                  </a:lnTo>
                  <a:cubicBezTo>
                    <a:pt x="5778" y="3750"/>
                    <a:pt x="5805" y="3901"/>
                    <a:pt x="5853" y="4045"/>
                  </a:cubicBezTo>
                  <a:lnTo>
                    <a:pt x="5463" y="4045"/>
                  </a:lnTo>
                  <a:cubicBezTo>
                    <a:pt x="5318" y="4045"/>
                    <a:pt x="5201" y="4161"/>
                    <a:pt x="5201" y="4306"/>
                  </a:cubicBezTo>
                  <a:cubicBezTo>
                    <a:pt x="5201" y="4451"/>
                    <a:pt x="5318" y="4569"/>
                    <a:pt x="5463" y="4569"/>
                  </a:cubicBezTo>
                  <a:lnTo>
                    <a:pt x="6167" y="4569"/>
                  </a:lnTo>
                  <a:cubicBezTo>
                    <a:pt x="6279" y="4686"/>
                    <a:pt x="6412" y="4785"/>
                    <a:pt x="6562" y="4860"/>
                  </a:cubicBezTo>
                  <a:lnTo>
                    <a:pt x="7595" y="5377"/>
                  </a:lnTo>
                  <a:cubicBezTo>
                    <a:pt x="7901" y="5530"/>
                    <a:pt x="8090" y="5835"/>
                    <a:pt x="8090" y="6176"/>
                  </a:cubicBezTo>
                  <a:lnTo>
                    <a:pt x="8090" y="6645"/>
                  </a:lnTo>
                  <a:lnTo>
                    <a:pt x="524" y="6645"/>
                  </a:lnTo>
                  <a:lnTo>
                    <a:pt x="524" y="6176"/>
                  </a:lnTo>
                  <a:cubicBezTo>
                    <a:pt x="524" y="5835"/>
                    <a:pt x="714" y="5530"/>
                    <a:pt x="1018" y="5377"/>
                  </a:cubicBezTo>
                  <a:lnTo>
                    <a:pt x="2052" y="4860"/>
                  </a:lnTo>
                  <a:cubicBezTo>
                    <a:pt x="2203" y="4785"/>
                    <a:pt x="2336" y="4686"/>
                    <a:pt x="2447" y="4569"/>
                  </a:cubicBezTo>
                  <a:lnTo>
                    <a:pt x="4307" y="4569"/>
                  </a:lnTo>
                  <a:cubicBezTo>
                    <a:pt x="4451" y="4569"/>
                    <a:pt x="4568" y="4451"/>
                    <a:pt x="4568" y="4306"/>
                  </a:cubicBezTo>
                  <a:cubicBezTo>
                    <a:pt x="4568" y="4161"/>
                    <a:pt x="4451" y="4045"/>
                    <a:pt x="4307" y="4045"/>
                  </a:cubicBezTo>
                  <a:lnTo>
                    <a:pt x="2760" y="4045"/>
                  </a:lnTo>
                  <a:cubicBezTo>
                    <a:pt x="2809" y="3901"/>
                    <a:pt x="2835" y="3750"/>
                    <a:pt x="2835" y="3592"/>
                  </a:cubicBezTo>
                  <a:lnTo>
                    <a:pt x="2835" y="3421"/>
                  </a:lnTo>
                  <a:close/>
                  <a:moveTo>
                    <a:pt x="8090" y="7169"/>
                  </a:moveTo>
                  <a:lnTo>
                    <a:pt x="8090" y="10111"/>
                  </a:lnTo>
                  <a:lnTo>
                    <a:pt x="5443" y="10111"/>
                  </a:lnTo>
                  <a:cubicBezTo>
                    <a:pt x="5279" y="10111"/>
                    <a:pt x="5147" y="9979"/>
                    <a:pt x="5147" y="9815"/>
                  </a:cubicBezTo>
                  <a:lnTo>
                    <a:pt x="5147" y="7169"/>
                  </a:lnTo>
                  <a:close/>
                  <a:moveTo>
                    <a:pt x="6976" y="12657"/>
                  </a:moveTo>
                  <a:cubicBezTo>
                    <a:pt x="7062" y="12919"/>
                    <a:pt x="7273" y="13124"/>
                    <a:pt x="7538" y="13201"/>
                  </a:cubicBezTo>
                  <a:lnTo>
                    <a:pt x="7694" y="14446"/>
                  </a:lnTo>
                  <a:lnTo>
                    <a:pt x="524" y="14446"/>
                  </a:lnTo>
                  <a:lnTo>
                    <a:pt x="524" y="12657"/>
                  </a:lnTo>
                  <a:close/>
                  <a:moveTo>
                    <a:pt x="7760" y="14969"/>
                  </a:moveTo>
                  <a:lnTo>
                    <a:pt x="7911" y="16180"/>
                  </a:lnTo>
                  <a:lnTo>
                    <a:pt x="524" y="16180"/>
                  </a:lnTo>
                  <a:lnTo>
                    <a:pt x="524" y="14969"/>
                  </a:lnTo>
                  <a:close/>
                  <a:moveTo>
                    <a:pt x="13552" y="12080"/>
                  </a:moveTo>
                  <a:cubicBezTo>
                    <a:pt x="13726" y="12080"/>
                    <a:pt x="13868" y="12222"/>
                    <a:pt x="13868" y="12396"/>
                  </a:cubicBezTo>
                  <a:cubicBezTo>
                    <a:pt x="13868" y="12571"/>
                    <a:pt x="13726" y="12713"/>
                    <a:pt x="13552" y="12713"/>
                  </a:cubicBezTo>
                  <a:lnTo>
                    <a:pt x="12396" y="12713"/>
                  </a:lnTo>
                  <a:cubicBezTo>
                    <a:pt x="12251" y="12713"/>
                    <a:pt x="12135" y="12830"/>
                    <a:pt x="12135" y="12974"/>
                  </a:cubicBezTo>
                  <a:cubicBezTo>
                    <a:pt x="12135" y="13119"/>
                    <a:pt x="12251" y="13236"/>
                    <a:pt x="12396" y="13236"/>
                  </a:cubicBezTo>
                  <a:lnTo>
                    <a:pt x="13256" y="13236"/>
                  </a:lnTo>
                  <a:lnTo>
                    <a:pt x="12841" y="16551"/>
                  </a:lnTo>
                  <a:cubicBezTo>
                    <a:pt x="12785" y="16998"/>
                    <a:pt x="12404" y="17334"/>
                    <a:pt x="11954" y="17334"/>
                  </a:cubicBezTo>
                  <a:lnTo>
                    <a:pt x="9371" y="17334"/>
                  </a:lnTo>
                  <a:cubicBezTo>
                    <a:pt x="8921" y="17334"/>
                    <a:pt x="8540" y="16998"/>
                    <a:pt x="8485" y="16551"/>
                  </a:cubicBezTo>
                  <a:lnTo>
                    <a:pt x="8071" y="13236"/>
                  </a:lnTo>
                  <a:lnTo>
                    <a:pt x="11240" y="13236"/>
                  </a:lnTo>
                  <a:cubicBezTo>
                    <a:pt x="11385" y="13236"/>
                    <a:pt x="11501" y="13119"/>
                    <a:pt x="11501" y="12974"/>
                  </a:cubicBezTo>
                  <a:cubicBezTo>
                    <a:pt x="11501" y="12830"/>
                    <a:pt x="11385" y="12713"/>
                    <a:pt x="11240" y="12713"/>
                  </a:cubicBezTo>
                  <a:lnTo>
                    <a:pt x="7773" y="12713"/>
                  </a:lnTo>
                  <a:cubicBezTo>
                    <a:pt x="7599" y="12713"/>
                    <a:pt x="7457" y="12571"/>
                    <a:pt x="7457" y="12396"/>
                  </a:cubicBezTo>
                  <a:cubicBezTo>
                    <a:pt x="7457" y="12222"/>
                    <a:pt x="7599" y="12080"/>
                    <a:pt x="7773" y="12080"/>
                  </a:cubicBezTo>
                  <a:close/>
                  <a:moveTo>
                    <a:pt x="2553" y="1"/>
                  </a:moveTo>
                  <a:cubicBezTo>
                    <a:pt x="2102" y="1"/>
                    <a:pt x="1734" y="368"/>
                    <a:pt x="1734" y="819"/>
                  </a:cubicBezTo>
                  <a:lnTo>
                    <a:pt x="1734" y="2881"/>
                  </a:lnTo>
                  <a:cubicBezTo>
                    <a:pt x="1734" y="3179"/>
                    <a:pt x="1976" y="3421"/>
                    <a:pt x="2275" y="3421"/>
                  </a:cubicBezTo>
                  <a:lnTo>
                    <a:pt x="2312" y="3421"/>
                  </a:lnTo>
                  <a:lnTo>
                    <a:pt x="2312" y="3592"/>
                  </a:lnTo>
                  <a:cubicBezTo>
                    <a:pt x="2312" y="3933"/>
                    <a:pt x="2122" y="4240"/>
                    <a:pt x="1818" y="4392"/>
                  </a:cubicBezTo>
                  <a:lnTo>
                    <a:pt x="784" y="4909"/>
                  </a:lnTo>
                  <a:cubicBezTo>
                    <a:pt x="301" y="5150"/>
                    <a:pt x="1" y="5636"/>
                    <a:pt x="1" y="6176"/>
                  </a:cubicBezTo>
                  <a:lnTo>
                    <a:pt x="1" y="7829"/>
                  </a:lnTo>
                  <a:cubicBezTo>
                    <a:pt x="1" y="7972"/>
                    <a:pt x="118" y="8090"/>
                    <a:pt x="262" y="8090"/>
                  </a:cubicBezTo>
                  <a:cubicBezTo>
                    <a:pt x="407" y="8090"/>
                    <a:pt x="524" y="7972"/>
                    <a:pt x="524" y="7829"/>
                  </a:cubicBezTo>
                  <a:lnTo>
                    <a:pt x="524" y="7169"/>
                  </a:lnTo>
                  <a:lnTo>
                    <a:pt x="4622" y="7169"/>
                  </a:lnTo>
                  <a:lnTo>
                    <a:pt x="4622" y="9815"/>
                  </a:lnTo>
                  <a:cubicBezTo>
                    <a:pt x="4622" y="10268"/>
                    <a:pt x="4991" y="10636"/>
                    <a:pt x="5443" y="10636"/>
                  </a:cubicBezTo>
                  <a:lnTo>
                    <a:pt x="8090" y="10636"/>
                  </a:lnTo>
                  <a:lnTo>
                    <a:pt x="8090" y="11557"/>
                  </a:lnTo>
                  <a:lnTo>
                    <a:pt x="7773" y="11557"/>
                  </a:lnTo>
                  <a:cubicBezTo>
                    <a:pt x="7402" y="11557"/>
                    <a:pt x="7087" y="11800"/>
                    <a:pt x="6976" y="12134"/>
                  </a:cubicBezTo>
                  <a:lnTo>
                    <a:pt x="524" y="12134"/>
                  </a:lnTo>
                  <a:lnTo>
                    <a:pt x="524" y="8874"/>
                  </a:lnTo>
                  <a:cubicBezTo>
                    <a:pt x="524" y="8730"/>
                    <a:pt x="407" y="8613"/>
                    <a:pt x="262" y="8613"/>
                  </a:cubicBezTo>
                  <a:cubicBezTo>
                    <a:pt x="118" y="8613"/>
                    <a:pt x="1" y="8730"/>
                    <a:pt x="1" y="8874"/>
                  </a:cubicBezTo>
                  <a:lnTo>
                    <a:pt x="1" y="16441"/>
                  </a:lnTo>
                  <a:cubicBezTo>
                    <a:pt x="1" y="17223"/>
                    <a:pt x="637" y="17859"/>
                    <a:pt x="1417" y="17859"/>
                  </a:cubicBezTo>
                  <a:lnTo>
                    <a:pt x="2050" y="17859"/>
                  </a:lnTo>
                  <a:cubicBezTo>
                    <a:pt x="2195" y="17859"/>
                    <a:pt x="2312" y="17740"/>
                    <a:pt x="2312" y="17596"/>
                  </a:cubicBezTo>
                  <a:cubicBezTo>
                    <a:pt x="2312" y="17452"/>
                    <a:pt x="2195" y="17334"/>
                    <a:pt x="2050" y="17334"/>
                  </a:cubicBezTo>
                  <a:lnTo>
                    <a:pt x="1417" y="17334"/>
                  </a:lnTo>
                  <a:cubicBezTo>
                    <a:pt x="1016" y="17334"/>
                    <a:pt x="675" y="17067"/>
                    <a:pt x="562" y="16702"/>
                  </a:cubicBezTo>
                  <a:lnTo>
                    <a:pt x="7979" y="16702"/>
                  </a:lnTo>
                  <a:cubicBezTo>
                    <a:pt x="7987" y="16742"/>
                    <a:pt x="7995" y="16781"/>
                    <a:pt x="8006" y="16819"/>
                  </a:cubicBezTo>
                  <a:cubicBezTo>
                    <a:pt x="7861" y="17130"/>
                    <a:pt x="7545" y="17334"/>
                    <a:pt x="7196" y="17334"/>
                  </a:cubicBezTo>
                  <a:lnTo>
                    <a:pt x="3096" y="17334"/>
                  </a:lnTo>
                  <a:cubicBezTo>
                    <a:pt x="2951" y="17334"/>
                    <a:pt x="2835" y="17452"/>
                    <a:pt x="2835" y="17596"/>
                  </a:cubicBezTo>
                  <a:cubicBezTo>
                    <a:pt x="2835" y="17740"/>
                    <a:pt x="2951" y="17859"/>
                    <a:pt x="3096" y="17859"/>
                  </a:cubicBezTo>
                  <a:lnTo>
                    <a:pt x="7196" y="17859"/>
                  </a:lnTo>
                  <a:cubicBezTo>
                    <a:pt x="7623" y="17859"/>
                    <a:pt x="8020" y="17665"/>
                    <a:pt x="8284" y="17348"/>
                  </a:cubicBezTo>
                  <a:cubicBezTo>
                    <a:pt x="8546" y="17661"/>
                    <a:pt x="8939" y="17859"/>
                    <a:pt x="9371" y="17859"/>
                  </a:cubicBezTo>
                  <a:lnTo>
                    <a:pt x="11954" y="17859"/>
                  </a:lnTo>
                  <a:cubicBezTo>
                    <a:pt x="12667" y="17859"/>
                    <a:pt x="13272" y="17324"/>
                    <a:pt x="13360" y="16616"/>
                  </a:cubicBezTo>
                  <a:lnTo>
                    <a:pt x="13787" y="13201"/>
                  </a:lnTo>
                  <a:cubicBezTo>
                    <a:pt x="14136" y="13099"/>
                    <a:pt x="14391" y="12777"/>
                    <a:pt x="14391" y="12396"/>
                  </a:cubicBezTo>
                  <a:cubicBezTo>
                    <a:pt x="14391" y="11934"/>
                    <a:pt x="14015" y="11557"/>
                    <a:pt x="13552" y="11557"/>
                  </a:cubicBezTo>
                  <a:lnTo>
                    <a:pt x="8613" y="11557"/>
                  </a:lnTo>
                  <a:lnTo>
                    <a:pt x="8613" y="6176"/>
                  </a:lnTo>
                  <a:cubicBezTo>
                    <a:pt x="8613" y="5636"/>
                    <a:pt x="8313" y="5150"/>
                    <a:pt x="7830" y="4909"/>
                  </a:cubicBezTo>
                  <a:lnTo>
                    <a:pt x="6796" y="4392"/>
                  </a:lnTo>
                  <a:cubicBezTo>
                    <a:pt x="6491" y="4240"/>
                    <a:pt x="6301" y="3933"/>
                    <a:pt x="6301" y="3592"/>
                  </a:cubicBezTo>
                  <a:lnTo>
                    <a:pt x="6301" y="3421"/>
                  </a:lnTo>
                  <a:lnTo>
                    <a:pt x="6339" y="3421"/>
                  </a:lnTo>
                  <a:cubicBezTo>
                    <a:pt x="6637" y="3421"/>
                    <a:pt x="6880" y="3179"/>
                    <a:pt x="6880" y="2881"/>
                  </a:cubicBezTo>
                  <a:lnTo>
                    <a:pt x="6880" y="819"/>
                  </a:lnTo>
                  <a:cubicBezTo>
                    <a:pt x="6880" y="368"/>
                    <a:pt x="6512" y="1"/>
                    <a:pt x="60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12"/>
            <p:cNvSpPr/>
            <p:nvPr/>
          </p:nvSpPr>
          <p:spPr>
            <a:xfrm>
              <a:off x="5531387" y="3471615"/>
              <a:ext cx="68333" cy="34293"/>
            </a:xfrm>
            <a:custGeom>
              <a:rect b="b" l="l" r="r" t="t"/>
              <a:pathLst>
                <a:path extrusionOk="0" h="1680" w="3348">
                  <a:moveTo>
                    <a:pt x="2782" y="523"/>
                  </a:moveTo>
                  <a:cubicBezTo>
                    <a:pt x="2790" y="523"/>
                    <a:pt x="2798" y="527"/>
                    <a:pt x="2802" y="533"/>
                  </a:cubicBezTo>
                  <a:cubicBezTo>
                    <a:pt x="2808" y="539"/>
                    <a:pt x="2810" y="546"/>
                    <a:pt x="2810" y="554"/>
                  </a:cubicBezTo>
                  <a:lnTo>
                    <a:pt x="2769" y="879"/>
                  </a:lnTo>
                  <a:cubicBezTo>
                    <a:pt x="2749" y="1037"/>
                    <a:pt x="2613" y="1157"/>
                    <a:pt x="2455" y="1157"/>
                  </a:cubicBezTo>
                  <a:lnTo>
                    <a:pt x="893" y="1157"/>
                  </a:lnTo>
                  <a:cubicBezTo>
                    <a:pt x="734" y="1157"/>
                    <a:pt x="599" y="1037"/>
                    <a:pt x="579" y="879"/>
                  </a:cubicBezTo>
                  <a:lnTo>
                    <a:pt x="539" y="554"/>
                  </a:lnTo>
                  <a:cubicBezTo>
                    <a:pt x="538" y="546"/>
                    <a:pt x="540" y="539"/>
                    <a:pt x="546" y="533"/>
                  </a:cubicBezTo>
                  <a:cubicBezTo>
                    <a:pt x="551" y="527"/>
                    <a:pt x="557" y="523"/>
                    <a:pt x="565" y="523"/>
                  </a:cubicBezTo>
                  <a:close/>
                  <a:moveTo>
                    <a:pt x="565" y="1"/>
                  </a:moveTo>
                  <a:cubicBezTo>
                    <a:pt x="407" y="1"/>
                    <a:pt x="258" y="68"/>
                    <a:pt x="153" y="186"/>
                  </a:cubicBezTo>
                  <a:cubicBezTo>
                    <a:pt x="48" y="304"/>
                    <a:pt x="0" y="462"/>
                    <a:pt x="20" y="619"/>
                  </a:cubicBezTo>
                  <a:lnTo>
                    <a:pt x="60" y="944"/>
                  </a:lnTo>
                  <a:cubicBezTo>
                    <a:pt x="113" y="1364"/>
                    <a:pt x="470" y="1679"/>
                    <a:pt x="893" y="1679"/>
                  </a:cubicBezTo>
                  <a:lnTo>
                    <a:pt x="2455" y="1679"/>
                  </a:lnTo>
                  <a:cubicBezTo>
                    <a:pt x="2877" y="1679"/>
                    <a:pt x="3236" y="1364"/>
                    <a:pt x="3288" y="944"/>
                  </a:cubicBezTo>
                  <a:lnTo>
                    <a:pt x="3329" y="619"/>
                  </a:lnTo>
                  <a:cubicBezTo>
                    <a:pt x="3347" y="462"/>
                    <a:pt x="3300" y="304"/>
                    <a:pt x="3195" y="186"/>
                  </a:cubicBezTo>
                  <a:cubicBezTo>
                    <a:pt x="3090" y="68"/>
                    <a:pt x="2940" y="1"/>
                    <a:pt x="27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20" name="Google Shape;3920;p112"/>
          <p:cNvSpPr/>
          <p:nvPr/>
        </p:nvSpPr>
        <p:spPr>
          <a:xfrm>
            <a:off x="5914442" y="2577527"/>
            <a:ext cx="363931" cy="364547"/>
          </a:xfrm>
          <a:custGeom>
            <a:rect b="b" l="l" r="r" t="t"/>
            <a:pathLst>
              <a:path extrusionOk="0" h="17859" w="17831">
                <a:moveTo>
                  <a:pt x="3972" y="524"/>
                </a:moveTo>
                <a:cubicBezTo>
                  <a:pt x="4140" y="524"/>
                  <a:pt x="4305" y="593"/>
                  <a:pt x="4423" y="714"/>
                </a:cubicBezTo>
                <a:cubicBezTo>
                  <a:pt x="4538" y="831"/>
                  <a:pt x="4599" y="982"/>
                  <a:pt x="4597" y="1140"/>
                </a:cubicBezTo>
                <a:cubicBezTo>
                  <a:pt x="4590" y="1468"/>
                  <a:pt x="4318" y="1733"/>
                  <a:pt x="3992" y="1733"/>
                </a:cubicBezTo>
                <a:lnTo>
                  <a:pt x="3702" y="1733"/>
                </a:lnTo>
                <a:cubicBezTo>
                  <a:pt x="3688" y="1733"/>
                  <a:pt x="3676" y="1722"/>
                  <a:pt x="3676" y="1707"/>
                </a:cubicBezTo>
                <a:lnTo>
                  <a:pt x="3676" y="551"/>
                </a:lnTo>
                <a:cubicBezTo>
                  <a:pt x="3674" y="536"/>
                  <a:pt x="3688" y="524"/>
                  <a:pt x="3702" y="524"/>
                </a:cubicBezTo>
                <a:close/>
                <a:moveTo>
                  <a:pt x="7169" y="524"/>
                </a:moveTo>
                <a:cubicBezTo>
                  <a:pt x="7185" y="524"/>
                  <a:pt x="7197" y="536"/>
                  <a:pt x="7197" y="551"/>
                </a:cubicBezTo>
                <a:lnTo>
                  <a:pt x="7197" y="1707"/>
                </a:lnTo>
                <a:cubicBezTo>
                  <a:pt x="7197" y="1722"/>
                  <a:pt x="7185" y="1733"/>
                  <a:pt x="7169" y="1733"/>
                </a:cubicBezTo>
                <a:lnTo>
                  <a:pt x="6900" y="1733"/>
                </a:lnTo>
                <a:cubicBezTo>
                  <a:pt x="6732" y="1733"/>
                  <a:pt x="6568" y="1664"/>
                  <a:pt x="6448" y="1544"/>
                </a:cubicBezTo>
                <a:cubicBezTo>
                  <a:pt x="6334" y="1427"/>
                  <a:pt x="6272" y="1276"/>
                  <a:pt x="6276" y="1118"/>
                </a:cubicBezTo>
                <a:cubicBezTo>
                  <a:pt x="6281" y="790"/>
                  <a:pt x="6553" y="524"/>
                  <a:pt x="6880" y="524"/>
                </a:cubicBezTo>
                <a:close/>
                <a:moveTo>
                  <a:pt x="15548" y="1679"/>
                </a:moveTo>
                <a:cubicBezTo>
                  <a:pt x="15882" y="1679"/>
                  <a:pt x="16152" y="1951"/>
                  <a:pt x="16152" y="2284"/>
                </a:cubicBezTo>
                <a:cubicBezTo>
                  <a:pt x="16152" y="2619"/>
                  <a:pt x="15882" y="2889"/>
                  <a:pt x="15548" y="2889"/>
                </a:cubicBezTo>
                <a:cubicBezTo>
                  <a:pt x="15215" y="2889"/>
                  <a:pt x="14943" y="2619"/>
                  <a:pt x="14943" y="2284"/>
                </a:cubicBezTo>
                <a:cubicBezTo>
                  <a:pt x="14943" y="1951"/>
                  <a:pt x="15215" y="1679"/>
                  <a:pt x="15548" y="1679"/>
                </a:cubicBezTo>
                <a:close/>
                <a:moveTo>
                  <a:pt x="15548" y="524"/>
                </a:moveTo>
                <a:cubicBezTo>
                  <a:pt x="16519" y="524"/>
                  <a:pt x="17309" y="1314"/>
                  <a:pt x="17309" y="2284"/>
                </a:cubicBezTo>
                <a:cubicBezTo>
                  <a:pt x="17309" y="2935"/>
                  <a:pt x="16944" y="3528"/>
                  <a:pt x="16387" y="3832"/>
                </a:cubicBezTo>
                <a:lnTo>
                  <a:pt x="16387" y="3038"/>
                </a:lnTo>
                <a:cubicBezTo>
                  <a:pt x="16566" y="2838"/>
                  <a:pt x="16676" y="2574"/>
                  <a:pt x="16676" y="2284"/>
                </a:cubicBezTo>
                <a:cubicBezTo>
                  <a:pt x="16676" y="1663"/>
                  <a:pt x="16170" y="1156"/>
                  <a:pt x="15548" y="1156"/>
                </a:cubicBezTo>
                <a:cubicBezTo>
                  <a:pt x="14927" y="1156"/>
                  <a:pt x="14420" y="1663"/>
                  <a:pt x="14420" y="2284"/>
                </a:cubicBezTo>
                <a:cubicBezTo>
                  <a:pt x="14420" y="2574"/>
                  <a:pt x="14529" y="2838"/>
                  <a:pt x="14708" y="3038"/>
                </a:cubicBezTo>
                <a:lnTo>
                  <a:pt x="14708" y="3832"/>
                </a:lnTo>
                <a:cubicBezTo>
                  <a:pt x="14153" y="3528"/>
                  <a:pt x="13788" y="2935"/>
                  <a:pt x="13788" y="2284"/>
                </a:cubicBezTo>
                <a:cubicBezTo>
                  <a:pt x="13788" y="1314"/>
                  <a:pt x="14578" y="524"/>
                  <a:pt x="15548" y="524"/>
                </a:cubicBezTo>
                <a:close/>
                <a:moveTo>
                  <a:pt x="15865" y="3367"/>
                </a:moveTo>
                <a:lnTo>
                  <a:pt x="15865" y="4912"/>
                </a:lnTo>
                <a:lnTo>
                  <a:pt x="15232" y="4912"/>
                </a:lnTo>
                <a:lnTo>
                  <a:pt x="15232" y="3367"/>
                </a:lnTo>
                <a:cubicBezTo>
                  <a:pt x="15332" y="3396"/>
                  <a:pt x="15438" y="3412"/>
                  <a:pt x="15548" y="3412"/>
                </a:cubicBezTo>
                <a:cubicBezTo>
                  <a:pt x="15657" y="3412"/>
                  <a:pt x="15763" y="3396"/>
                  <a:pt x="15865" y="3367"/>
                </a:cubicBezTo>
                <a:close/>
                <a:moveTo>
                  <a:pt x="9423" y="812"/>
                </a:moveTo>
                <a:cubicBezTo>
                  <a:pt x="9677" y="812"/>
                  <a:pt x="9912" y="917"/>
                  <a:pt x="10085" y="1106"/>
                </a:cubicBezTo>
                <a:cubicBezTo>
                  <a:pt x="10256" y="1294"/>
                  <a:pt x="10337" y="1538"/>
                  <a:pt x="10313" y="1792"/>
                </a:cubicBezTo>
                <a:lnTo>
                  <a:pt x="9934" y="5779"/>
                </a:lnTo>
                <a:lnTo>
                  <a:pt x="9298" y="5779"/>
                </a:lnTo>
                <a:lnTo>
                  <a:pt x="9623" y="2364"/>
                </a:lnTo>
                <a:cubicBezTo>
                  <a:pt x="9646" y="2129"/>
                  <a:pt x="9567" y="1894"/>
                  <a:pt x="9408" y="1720"/>
                </a:cubicBezTo>
                <a:cubicBezTo>
                  <a:pt x="9250" y="1545"/>
                  <a:pt x="9023" y="1445"/>
                  <a:pt x="8787" y="1445"/>
                </a:cubicBezTo>
                <a:lnTo>
                  <a:pt x="7720" y="1445"/>
                </a:lnTo>
                <a:lnTo>
                  <a:pt x="7720" y="812"/>
                </a:lnTo>
                <a:close/>
                <a:moveTo>
                  <a:pt x="15864" y="5435"/>
                </a:moveTo>
                <a:lnTo>
                  <a:pt x="15864" y="6068"/>
                </a:lnTo>
                <a:lnTo>
                  <a:pt x="15232" y="6068"/>
                </a:lnTo>
                <a:lnTo>
                  <a:pt x="15232" y="5435"/>
                </a:lnTo>
                <a:close/>
                <a:moveTo>
                  <a:pt x="1624" y="6302"/>
                </a:moveTo>
                <a:lnTo>
                  <a:pt x="1684" y="6935"/>
                </a:lnTo>
                <a:lnTo>
                  <a:pt x="1049" y="6935"/>
                </a:lnTo>
                <a:lnTo>
                  <a:pt x="988" y="6302"/>
                </a:lnTo>
                <a:close/>
                <a:moveTo>
                  <a:pt x="9883" y="6302"/>
                </a:moveTo>
                <a:lnTo>
                  <a:pt x="9823" y="6935"/>
                </a:lnTo>
                <a:lnTo>
                  <a:pt x="9188" y="6935"/>
                </a:lnTo>
                <a:lnTo>
                  <a:pt x="9249" y="6302"/>
                </a:lnTo>
                <a:close/>
                <a:moveTo>
                  <a:pt x="9768" y="7458"/>
                </a:moveTo>
                <a:cubicBezTo>
                  <a:pt x="9713" y="7835"/>
                  <a:pt x="9558" y="8598"/>
                  <a:pt x="9145" y="9368"/>
                </a:cubicBezTo>
                <a:cubicBezTo>
                  <a:pt x="8610" y="10366"/>
                  <a:pt x="7533" y="11558"/>
                  <a:pt x="5436" y="11558"/>
                </a:cubicBezTo>
                <a:cubicBezTo>
                  <a:pt x="3339" y="11558"/>
                  <a:pt x="2261" y="10366"/>
                  <a:pt x="1726" y="9368"/>
                </a:cubicBezTo>
                <a:cubicBezTo>
                  <a:pt x="1313" y="8598"/>
                  <a:pt x="1159" y="7835"/>
                  <a:pt x="1104" y="7458"/>
                </a:cubicBezTo>
                <a:lnTo>
                  <a:pt x="1742" y="7458"/>
                </a:lnTo>
                <a:cubicBezTo>
                  <a:pt x="1799" y="7816"/>
                  <a:pt x="1942" y="8453"/>
                  <a:pt x="2290" y="9088"/>
                </a:cubicBezTo>
                <a:cubicBezTo>
                  <a:pt x="2948" y="10289"/>
                  <a:pt x="4035" y="10925"/>
                  <a:pt x="5436" y="10925"/>
                </a:cubicBezTo>
                <a:cubicBezTo>
                  <a:pt x="6868" y="10925"/>
                  <a:pt x="7928" y="10301"/>
                  <a:pt x="8588" y="9069"/>
                </a:cubicBezTo>
                <a:cubicBezTo>
                  <a:pt x="8921" y="8447"/>
                  <a:pt x="9067" y="7811"/>
                  <a:pt x="9127" y="7458"/>
                </a:cubicBezTo>
                <a:close/>
                <a:moveTo>
                  <a:pt x="5752" y="12071"/>
                </a:moveTo>
                <a:lnTo>
                  <a:pt x="5752" y="13868"/>
                </a:lnTo>
                <a:lnTo>
                  <a:pt x="5120" y="13868"/>
                </a:lnTo>
                <a:lnTo>
                  <a:pt x="5120" y="12071"/>
                </a:lnTo>
                <a:cubicBezTo>
                  <a:pt x="5223" y="12077"/>
                  <a:pt x="5328" y="12081"/>
                  <a:pt x="5436" y="12081"/>
                </a:cubicBezTo>
                <a:cubicBezTo>
                  <a:pt x="5543" y="12081"/>
                  <a:pt x="5649" y="12077"/>
                  <a:pt x="5752" y="12071"/>
                </a:cubicBezTo>
                <a:close/>
                <a:moveTo>
                  <a:pt x="3702" y="0"/>
                </a:moveTo>
                <a:cubicBezTo>
                  <a:pt x="3494" y="0"/>
                  <a:pt x="3311" y="118"/>
                  <a:pt x="3218" y="289"/>
                </a:cubicBezTo>
                <a:lnTo>
                  <a:pt x="1449" y="289"/>
                </a:lnTo>
                <a:cubicBezTo>
                  <a:pt x="1050" y="289"/>
                  <a:pt x="668" y="459"/>
                  <a:pt x="400" y="754"/>
                </a:cubicBezTo>
                <a:cubicBezTo>
                  <a:pt x="132" y="1049"/>
                  <a:pt x="1" y="1444"/>
                  <a:pt x="38" y="1841"/>
                </a:cubicBezTo>
                <a:lnTo>
                  <a:pt x="275" y="4332"/>
                </a:lnTo>
                <a:cubicBezTo>
                  <a:pt x="288" y="4467"/>
                  <a:pt x="402" y="4568"/>
                  <a:pt x="536" y="4568"/>
                </a:cubicBezTo>
                <a:cubicBezTo>
                  <a:pt x="544" y="4568"/>
                  <a:pt x="552" y="4568"/>
                  <a:pt x="561" y="4567"/>
                </a:cubicBezTo>
                <a:cubicBezTo>
                  <a:pt x="704" y="4554"/>
                  <a:pt x="810" y="4426"/>
                  <a:pt x="796" y="4282"/>
                </a:cubicBezTo>
                <a:lnTo>
                  <a:pt x="559" y="1792"/>
                </a:lnTo>
                <a:cubicBezTo>
                  <a:pt x="534" y="1538"/>
                  <a:pt x="615" y="1294"/>
                  <a:pt x="788" y="1106"/>
                </a:cubicBezTo>
                <a:cubicBezTo>
                  <a:pt x="959" y="917"/>
                  <a:pt x="1194" y="812"/>
                  <a:pt x="1449" y="812"/>
                </a:cubicBezTo>
                <a:lnTo>
                  <a:pt x="3151" y="812"/>
                </a:lnTo>
                <a:lnTo>
                  <a:pt x="3151" y="1445"/>
                </a:lnTo>
                <a:lnTo>
                  <a:pt x="2084" y="1445"/>
                </a:lnTo>
                <a:cubicBezTo>
                  <a:pt x="1848" y="1445"/>
                  <a:pt x="1621" y="1545"/>
                  <a:pt x="1463" y="1720"/>
                </a:cubicBezTo>
                <a:cubicBezTo>
                  <a:pt x="1304" y="1894"/>
                  <a:pt x="1226" y="2129"/>
                  <a:pt x="1248" y="2364"/>
                </a:cubicBezTo>
                <a:lnTo>
                  <a:pt x="1573" y="5779"/>
                </a:lnTo>
                <a:lnTo>
                  <a:pt x="939" y="5779"/>
                </a:lnTo>
                <a:lnTo>
                  <a:pt x="895" y="5329"/>
                </a:lnTo>
                <a:cubicBezTo>
                  <a:pt x="883" y="5193"/>
                  <a:pt x="769" y="5092"/>
                  <a:pt x="634" y="5092"/>
                </a:cubicBezTo>
                <a:cubicBezTo>
                  <a:pt x="626" y="5092"/>
                  <a:pt x="618" y="5092"/>
                  <a:pt x="610" y="5093"/>
                </a:cubicBezTo>
                <a:cubicBezTo>
                  <a:pt x="466" y="5106"/>
                  <a:pt x="362" y="5235"/>
                  <a:pt x="375" y="5378"/>
                </a:cubicBezTo>
                <a:lnTo>
                  <a:pt x="555" y="7269"/>
                </a:lnTo>
                <a:cubicBezTo>
                  <a:pt x="566" y="7402"/>
                  <a:pt x="671" y="8506"/>
                  <a:pt x="1265" y="9615"/>
                </a:cubicBezTo>
                <a:cubicBezTo>
                  <a:pt x="1791" y="10597"/>
                  <a:pt x="2784" y="11745"/>
                  <a:pt x="4597" y="12020"/>
                </a:cubicBezTo>
                <a:lnTo>
                  <a:pt x="4597" y="15334"/>
                </a:lnTo>
                <a:cubicBezTo>
                  <a:pt x="4597" y="16726"/>
                  <a:pt x="5729" y="17858"/>
                  <a:pt x="7121" y="17858"/>
                </a:cubicBezTo>
                <a:cubicBezTo>
                  <a:pt x="8513" y="17858"/>
                  <a:pt x="9646" y="16726"/>
                  <a:pt x="9646" y="15334"/>
                </a:cubicBezTo>
                <a:lnTo>
                  <a:pt x="9646" y="13016"/>
                </a:lnTo>
                <a:cubicBezTo>
                  <a:pt x="9646" y="12550"/>
                  <a:pt x="10025" y="12171"/>
                  <a:pt x="10492" y="12171"/>
                </a:cubicBezTo>
                <a:cubicBezTo>
                  <a:pt x="10958" y="12171"/>
                  <a:pt x="11338" y="12550"/>
                  <a:pt x="11338" y="13016"/>
                </a:cubicBezTo>
                <a:lnTo>
                  <a:pt x="11338" y="15334"/>
                </a:lnTo>
                <a:cubicBezTo>
                  <a:pt x="11338" y="16726"/>
                  <a:pt x="12470" y="17858"/>
                  <a:pt x="13862" y="17858"/>
                </a:cubicBezTo>
                <a:cubicBezTo>
                  <a:pt x="15255" y="17858"/>
                  <a:pt x="16387" y="16726"/>
                  <a:pt x="16387" y="15334"/>
                </a:cubicBezTo>
                <a:lnTo>
                  <a:pt x="16387" y="4409"/>
                </a:lnTo>
                <a:cubicBezTo>
                  <a:pt x="17247" y="4068"/>
                  <a:pt x="17831" y="3221"/>
                  <a:pt x="17831" y="2284"/>
                </a:cubicBezTo>
                <a:cubicBezTo>
                  <a:pt x="17831" y="1025"/>
                  <a:pt x="16807" y="0"/>
                  <a:pt x="15548" y="0"/>
                </a:cubicBezTo>
                <a:cubicBezTo>
                  <a:pt x="14287" y="0"/>
                  <a:pt x="13264" y="1025"/>
                  <a:pt x="13264" y="2284"/>
                </a:cubicBezTo>
                <a:cubicBezTo>
                  <a:pt x="13264" y="3221"/>
                  <a:pt x="13849" y="4068"/>
                  <a:pt x="14708" y="4409"/>
                </a:cubicBezTo>
                <a:lnTo>
                  <a:pt x="14708" y="7064"/>
                </a:lnTo>
                <a:cubicBezTo>
                  <a:pt x="14708" y="7208"/>
                  <a:pt x="14825" y="7325"/>
                  <a:pt x="14971" y="7325"/>
                </a:cubicBezTo>
                <a:cubicBezTo>
                  <a:pt x="15115" y="7325"/>
                  <a:pt x="15232" y="7208"/>
                  <a:pt x="15232" y="7064"/>
                </a:cubicBezTo>
                <a:lnTo>
                  <a:pt x="15232" y="6591"/>
                </a:lnTo>
                <a:lnTo>
                  <a:pt x="15865" y="6591"/>
                </a:lnTo>
                <a:lnTo>
                  <a:pt x="15865" y="15334"/>
                </a:lnTo>
                <a:cubicBezTo>
                  <a:pt x="15865" y="16438"/>
                  <a:pt x="14967" y="17335"/>
                  <a:pt x="13862" y="17335"/>
                </a:cubicBezTo>
                <a:cubicBezTo>
                  <a:pt x="12759" y="17335"/>
                  <a:pt x="11861" y="16438"/>
                  <a:pt x="11861" y="15334"/>
                </a:cubicBezTo>
                <a:lnTo>
                  <a:pt x="11861" y="13016"/>
                </a:lnTo>
                <a:cubicBezTo>
                  <a:pt x="11861" y="12261"/>
                  <a:pt x="11246" y="11648"/>
                  <a:pt x="10492" y="11648"/>
                </a:cubicBezTo>
                <a:cubicBezTo>
                  <a:pt x="9737" y="11648"/>
                  <a:pt x="9123" y="12261"/>
                  <a:pt x="9123" y="13016"/>
                </a:cubicBezTo>
                <a:lnTo>
                  <a:pt x="9123" y="15334"/>
                </a:lnTo>
                <a:cubicBezTo>
                  <a:pt x="9123" y="16438"/>
                  <a:pt x="8225" y="17335"/>
                  <a:pt x="7121" y="17335"/>
                </a:cubicBezTo>
                <a:cubicBezTo>
                  <a:pt x="6017" y="17335"/>
                  <a:pt x="5120" y="16438"/>
                  <a:pt x="5120" y="15334"/>
                </a:cubicBezTo>
                <a:lnTo>
                  <a:pt x="5120" y="14391"/>
                </a:lnTo>
                <a:lnTo>
                  <a:pt x="5752" y="14391"/>
                </a:lnTo>
                <a:lnTo>
                  <a:pt x="5752" y="15334"/>
                </a:lnTo>
                <a:cubicBezTo>
                  <a:pt x="5752" y="16089"/>
                  <a:pt x="6366" y="16702"/>
                  <a:pt x="7121" y="16702"/>
                </a:cubicBezTo>
                <a:cubicBezTo>
                  <a:pt x="7876" y="16702"/>
                  <a:pt x="8490" y="16089"/>
                  <a:pt x="8490" y="15334"/>
                </a:cubicBezTo>
                <a:lnTo>
                  <a:pt x="8491" y="13016"/>
                </a:lnTo>
                <a:cubicBezTo>
                  <a:pt x="8491" y="11913"/>
                  <a:pt x="9388" y="11015"/>
                  <a:pt x="10492" y="11015"/>
                </a:cubicBezTo>
                <a:cubicBezTo>
                  <a:pt x="11595" y="11015"/>
                  <a:pt x="12494" y="11913"/>
                  <a:pt x="12494" y="13016"/>
                </a:cubicBezTo>
                <a:lnTo>
                  <a:pt x="12494" y="15334"/>
                </a:lnTo>
                <a:cubicBezTo>
                  <a:pt x="12494" y="16089"/>
                  <a:pt x="13108" y="16702"/>
                  <a:pt x="13862" y="16702"/>
                </a:cubicBezTo>
                <a:cubicBezTo>
                  <a:pt x="14617" y="16702"/>
                  <a:pt x="15232" y="16089"/>
                  <a:pt x="15232" y="15334"/>
                </a:cubicBezTo>
                <a:lnTo>
                  <a:pt x="15232" y="8115"/>
                </a:lnTo>
                <a:cubicBezTo>
                  <a:pt x="15232" y="7970"/>
                  <a:pt x="15115" y="7853"/>
                  <a:pt x="14971" y="7853"/>
                </a:cubicBezTo>
                <a:cubicBezTo>
                  <a:pt x="14825" y="7853"/>
                  <a:pt x="14708" y="7970"/>
                  <a:pt x="14708" y="8115"/>
                </a:cubicBezTo>
                <a:lnTo>
                  <a:pt x="14708" y="15334"/>
                </a:lnTo>
                <a:cubicBezTo>
                  <a:pt x="14708" y="15800"/>
                  <a:pt x="14329" y="16179"/>
                  <a:pt x="13862" y="16179"/>
                </a:cubicBezTo>
                <a:cubicBezTo>
                  <a:pt x="13396" y="16179"/>
                  <a:pt x="13018" y="15800"/>
                  <a:pt x="13018" y="15334"/>
                </a:cubicBezTo>
                <a:lnTo>
                  <a:pt x="13018" y="13016"/>
                </a:lnTo>
                <a:cubicBezTo>
                  <a:pt x="13018" y="11624"/>
                  <a:pt x="11883" y="10492"/>
                  <a:pt x="10492" y="10492"/>
                </a:cubicBezTo>
                <a:cubicBezTo>
                  <a:pt x="9100" y="10492"/>
                  <a:pt x="7967" y="11624"/>
                  <a:pt x="7967" y="13016"/>
                </a:cubicBezTo>
                <a:lnTo>
                  <a:pt x="7967" y="15334"/>
                </a:lnTo>
                <a:cubicBezTo>
                  <a:pt x="7967" y="15800"/>
                  <a:pt x="7587" y="16179"/>
                  <a:pt x="7121" y="16179"/>
                </a:cubicBezTo>
                <a:cubicBezTo>
                  <a:pt x="6654" y="16179"/>
                  <a:pt x="6276" y="15800"/>
                  <a:pt x="6276" y="15334"/>
                </a:cubicBezTo>
                <a:lnTo>
                  <a:pt x="6276" y="12020"/>
                </a:lnTo>
                <a:cubicBezTo>
                  <a:pt x="8087" y="11745"/>
                  <a:pt x="9080" y="10597"/>
                  <a:pt x="9607" y="9615"/>
                </a:cubicBezTo>
                <a:cubicBezTo>
                  <a:pt x="10200" y="8506"/>
                  <a:pt x="10307" y="7402"/>
                  <a:pt x="10317" y="7269"/>
                </a:cubicBezTo>
                <a:lnTo>
                  <a:pt x="10834" y="1841"/>
                </a:lnTo>
                <a:cubicBezTo>
                  <a:pt x="10872" y="1444"/>
                  <a:pt x="10739" y="1049"/>
                  <a:pt x="10471" y="754"/>
                </a:cubicBezTo>
                <a:cubicBezTo>
                  <a:pt x="10203" y="459"/>
                  <a:pt x="9821" y="289"/>
                  <a:pt x="9423" y="289"/>
                </a:cubicBezTo>
                <a:lnTo>
                  <a:pt x="7653" y="289"/>
                </a:lnTo>
                <a:cubicBezTo>
                  <a:pt x="7561" y="118"/>
                  <a:pt x="7379" y="0"/>
                  <a:pt x="7169" y="0"/>
                </a:cubicBezTo>
                <a:lnTo>
                  <a:pt x="6880" y="0"/>
                </a:lnTo>
                <a:cubicBezTo>
                  <a:pt x="6270" y="0"/>
                  <a:pt x="5763" y="498"/>
                  <a:pt x="5752" y="1107"/>
                </a:cubicBezTo>
                <a:cubicBezTo>
                  <a:pt x="5746" y="1407"/>
                  <a:pt x="5862" y="1692"/>
                  <a:pt x="6075" y="1910"/>
                </a:cubicBezTo>
                <a:cubicBezTo>
                  <a:pt x="6292" y="2130"/>
                  <a:pt x="6592" y="2258"/>
                  <a:pt x="6900" y="2258"/>
                </a:cubicBezTo>
                <a:lnTo>
                  <a:pt x="7169" y="2258"/>
                </a:lnTo>
                <a:cubicBezTo>
                  <a:pt x="7379" y="2258"/>
                  <a:pt x="7561" y="2141"/>
                  <a:pt x="7653" y="1968"/>
                </a:cubicBezTo>
                <a:lnTo>
                  <a:pt x="8787" y="1968"/>
                </a:lnTo>
                <a:cubicBezTo>
                  <a:pt x="8877" y="1968"/>
                  <a:pt x="8961" y="2006"/>
                  <a:pt x="9022" y="2072"/>
                </a:cubicBezTo>
                <a:cubicBezTo>
                  <a:pt x="9082" y="2138"/>
                  <a:pt x="9111" y="2225"/>
                  <a:pt x="9101" y="2315"/>
                </a:cubicBezTo>
                <a:lnTo>
                  <a:pt x="8644" y="7134"/>
                </a:lnTo>
                <a:cubicBezTo>
                  <a:pt x="8642" y="7143"/>
                  <a:pt x="8568" y="7999"/>
                  <a:pt x="8126" y="8822"/>
                </a:cubicBezTo>
                <a:cubicBezTo>
                  <a:pt x="7566" y="9869"/>
                  <a:pt x="6659" y="10402"/>
                  <a:pt x="5436" y="10402"/>
                </a:cubicBezTo>
                <a:cubicBezTo>
                  <a:pt x="2513" y="10402"/>
                  <a:pt x="2238" y="7268"/>
                  <a:pt x="2228" y="7135"/>
                </a:cubicBezTo>
                <a:cubicBezTo>
                  <a:pt x="2228" y="7133"/>
                  <a:pt x="1770" y="2315"/>
                  <a:pt x="1770" y="2315"/>
                </a:cubicBezTo>
                <a:cubicBezTo>
                  <a:pt x="1760" y="2225"/>
                  <a:pt x="1790" y="2138"/>
                  <a:pt x="1851" y="2072"/>
                </a:cubicBezTo>
                <a:cubicBezTo>
                  <a:pt x="1910" y="2006"/>
                  <a:pt x="1994" y="1968"/>
                  <a:pt x="2084" y="1968"/>
                </a:cubicBezTo>
                <a:lnTo>
                  <a:pt x="3218" y="1968"/>
                </a:lnTo>
                <a:cubicBezTo>
                  <a:pt x="3311" y="2141"/>
                  <a:pt x="3494" y="2258"/>
                  <a:pt x="3702" y="2258"/>
                </a:cubicBezTo>
                <a:lnTo>
                  <a:pt x="3992" y="2258"/>
                </a:lnTo>
                <a:cubicBezTo>
                  <a:pt x="4602" y="2258"/>
                  <a:pt x="5108" y="1761"/>
                  <a:pt x="5120" y="1151"/>
                </a:cubicBezTo>
                <a:cubicBezTo>
                  <a:pt x="5125" y="851"/>
                  <a:pt x="5011" y="565"/>
                  <a:pt x="4797" y="348"/>
                </a:cubicBezTo>
                <a:cubicBezTo>
                  <a:pt x="4580" y="128"/>
                  <a:pt x="4280" y="0"/>
                  <a:pt x="39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12"/>
          <p:cNvSpPr/>
          <p:nvPr/>
        </p:nvSpPr>
        <p:spPr>
          <a:xfrm>
            <a:off x="6528987" y="2016714"/>
            <a:ext cx="365033" cy="364547"/>
          </a:xfrm>
          <a:custGeom>
            <a:rect b="b" l="l" r="r" t="t"/>
            <a:pathLst>
              <a:path extrusionOk="0" h="17859" w="17885">
                <a:moveTo>
                  <a:pt x="14879" y="523"/>
                </a:moveTo>
                <a:cubicBezTo>
                  <a:pt x="14888" y="523"/>
                  <a:pt x="14889" y="527"/>
                  <a:pt x="14892" y="529"/>
                </a:cubicBezTo>
                <a:lnTo>
                  <a:pt x="17357" y="2993"/>
                </a:lnTo>
                <a:cubicBezTo>
                  <a:pt x="17358" y="2995"/>
                  <a:pt x="17361" y="2999"/>
                  <a:pt x="17361" y="3005"/>
                </a:cubicBezTo>
                <a:cubicBezTo>
                  <a:pt x="17361" y="3013"/>
                  <a:pt x="17358" y="3017"/>
                  <a:pt x="17357" y="3017"/>
                </a:cubicBezTo>
                <a:lnTo>
                  <a:pt x="16933" y="3440"/>
                </a:lnTo>
                <a:cubicBezTo>
                  <a:pt x="16930" y="3444"/>
                  <a:pt x="16926" y="3445"/>
                  <a:pt x="16921" y="3445"/>
                </a:cubicBezTo>
                <a:cubicBezTo>
                  <a:pt x="16917" y="3445"/>
                  <a:pt x="16913" y="3444"/>
                  <a:pt x="16909" y="3440"/>
                </a:cubicBezTo>
                <a:lnTo>
                  <a:pt x="14445" y="976"/>
                </a:lnTo>
                <a:cubicBezTo>
                  <a:pt x="14438" y="969"/>
                  <a:pt x="14438" y="957"/>
                  <a:pt x="14445" y="951"/>
                </a:cubicBezTo>
                <a:lnTo>
                  <a:pt x="14868" y="529"/>
                </a:lnTo>
                <a:cubicBezTo>
                  <a:pt x="14868" y="527"/>
                  <a:pt x="14872" y="523"/>
                  <a:pt x="14879" y="523"/>
                </a:cubicBezTo>
                <a:close/>
                <a:moveTo>
                  <a:pt x="14879" y="2150"/>
                </a:moveTo>
                <a:lnTo>
                  <a:pt x="15735" y="3005"/>
                </a:lnTo>
                <a:lnTo>
                  <a:pt x="14596" y="4144"/>
                </a:lnTo>
                <a:lnTo>
                  <a:pt x="13741" y="3288"/>
                </a:lnTo>
                <a:lnTo>
                  <a:pt x="14879" y="2150"/>
                </a:lnTo>
                <a:close/>
                <a:moveTo>
                  <a:pt x="11942" y="2360"/>
                </a:moveTo>
                <a:cubicBezTo>
                  <a:pt x="12023" y="2360"/>
                  <a:pt x="12102" y="2391"/>
                  <a:pt x="12165" y="2452"/>
                </a:cubicBezTo>
                <a:lnTo>
                  <a:pt x="15432" y="5719"/>
                </a:lnTo>
                <a:cubicBezTo>
                  <a:pt x="15556" y="5843"/>
                  <a:pt x="15556" y="6043"/>
                  <a:pt x="15432" y="6167"/>
                </a:cubicBezTo>
                <a:cubicBezTo>
                  <a:pt x="15371" y="6228"/>
                  <a:pt x="15290" y="6259"/>
                  <a:pt x="15209" y="6259"/>
                </a:cubicBezTo>
                <a:cubicBezTo>
                  <a:pt x="15128" y="6259"/>
                  <a:pt x="15047" y="6228"/>
                  <a:pt x="14985" y="6167"/>
                </a:cubicBezTo>
                <a:lnTo>
                  <a:pt x="11717" y="2899"/>
                </a:lnTo>
                <a:cubicBezTo>
                  <a:pt x="11594" y="2776"/>
                  <a:pt x="11594" y="2575"/>
                  <a:pt x="11717" y="2452"/>
                </a:cubicBezTo>
                <a:cubicBezTo>
                  <a:pt x="11780" y="2391"/>
                  <a:pt x="11859" y="2360"/>
                  <a:pt x="11942" y="2360"/>
                </a:cubicBezTo>
                <a:close/>
                <a:moveTo>
                  <a:pt x="12553" y="4474"/>
                </a:moveTo>
                <a:lnTo>
                  <a:pt x="13410" y="5330"/>
                </a:lnTo>
                <a:lnTo>
                  <a:pt x="10383" y="8357"/>
                </a:lnTo>
                <a:lnTo>
                  <a:pt x="9527" y="7502"/>
                </a:lnTo>
                <a:lnTo>
                  <a:pt x="12553" y="4474"/>
                </a:lnTo>
                <a:close/>
                <a:moveTo>
                  <a:pt x="13780" y="5701"/>
                </a:moveTo>
                <a:lnTo>
                  <a:pt x="14430" y="6352"/>
                </a:lnTo>
                <a:lnTo>
                  <a:pt x="11405" y="9379"/>
                </a:lnTo>
                <a:lnTo>
                  <a:pt x="10754" y="8727"/>
                </a:lnTo>
                <a:lnTo>
                  <a:pt x="13780" y="5701"/>
                </a:lnTo>
                <a:close/>
                <a:moveTo>
                  <a:pt x="8136" y="6850"/>
                </a:moveTo>
                <a:lnTo>
                  <a:pt x="11034" y="9748"/>
                </a:lnTo>
                <a:lnTo>
                  <a:pt x="10588" y="10195"/>
                </a:lnTo>
                <a:lnTo>
                  <a:pt x="7689" y="7297"/>
                </a:lnTo>
                <a:lnTo>
                  <a:pt x="8136" y="6850"/>
                </a:lnTo>
                <a:close/>
                <a:moveTo>
                  <a:pt x="7320" y="7666"/>
                </a:moveTo>
                <a:lnTo>
                  <a:pt x="7767" y="8114"/>
                </a:lnTo>
                <a:lnTo>
                  <a:pt x="7244" y="8635"/>
                </a:lnTo>
                <a:cubicBezTo>
                  <a:pt x="7144" y="8737"/>
                  <a:pt x="7144" y="8903"/>
                  <a:pt x="7244" y="9004"/>
                </a:cubicBezTo>
                <a:cubicBezTo>
                  <a:pt x="7297" y="9055"/>
                  <a:pt x="7364" y="9081"/>
                  <a:pt x="7431" y="9081"/>
                </a:cubicBezTo>
                <a:cubicBezTo>
                  <a:pt x="7498" y="9081"/>
                  <a:pt x="7564" y="9055"/>
                  <a:pt x="7616" y="9004"/>
                </a:cubicBezTo>
                <a:lnTo>
                  <a:pt x="8136" y="8484"/>
                </a:lnTo>
                <a:lnTo>
                  <a:pt x="9401" y="9748"/>
                </a:lnTo>
                <a:lnTo>
                  <a:pt x="7037" y="12113"/>
                </a:lnTo>
                <a:cubicBezTo>
                  <a:pt x="6988" y="12162"/>
                  <a:pt x="6925" y="12192"/>
                  <a:pt x="6858" y="12203"/>
                </a:cubicBezTo>
                <a:cubicBezTo>
                  <a:pt x="6844" y="12205"/>
                  <a:pt x="6829" y="12206"/>
                  <a:pt x="6815" y="12206"/>
                </a:cubicBezTo>
                <a:cubicBezTo>
                  <a:pt x="6730" y="12206"/>
                  <a:pt x="6649" y="12173"/>
                  <a:pt x="6587" y="12113"/>
                </a:cubicBezTo>
                <a:lnTo>
                  <a:pt x="5771" y="11296"/>
                </a:lnTo>
                <a:cubicBezTo>
                  <a:pt x="5701" y="11226"/>
                  <a:pt x="5668" y="11125"/>
                  <a:pt x="5684" y="11028"/>
                </a:cubicBezTo>
                <a:cubicBezTo>
                  <a:pt x="5692" y="10961"/>
                  <a:pt x="5723" y="10897"/>
                  <a:pt x="5771" y="10849"/>
                </a:cubicBezTo>
                <a:lnTo>
                  <a:pt x="6876" y="9745"/>
                </a:lnTo>
                <a:cubicBezTo>
                  <a:pt x="6978" y="9643"/>
                  <a:pt x="6978" y="9477"/>
                  <a:pt x="6876" y="9375"/>
                </a:cubicBezTo>
                <a:cubicBezTo>
                  <a:pt x="6824" y="9323"/>
                  <a:pt x="6757" y="9298"/>
                  <a:pt x="6691" y="9298"/>
                </a:cubicBezTo>
                <a:cubicBezTo>
                  <a:pt x="6624" y="9298"/>
                  <a:pt x="6557" y="9323"/>
                  <a:pt x="6507" y="9375"/>
                </a:cubicBezTo>
                <a:lnTo>
                  <a:pt x="5402" y="10479"/>
                </a:lnTo>
                <a:cubicBezTo>
                  <a:pt x="5274" y="10606"/>
                  <a:pt x="5190" y="10775"/>
                  <a:pt x="5166" y="10954"/>
                </a:cubicBezTo>
                <a:cubicBezTo>
                  <a:pt x="5128" y="11214"/>
                  <a:pt x="5216" y="11480"/>
                  <a:pt x="5402" y="11665"/>
                </a:cubicBezTo>
                <a:lnTo>
                  <a:pt x="6219" y="12483"/>
                </a:lnTo>
                <a:cubicBezTo>
                  <a:pt x="6378" y="12641"/>
                  <a:pt x="6593" y="12728"/>
                  <a:pt x="6813" y="12728"/>
                </a:cubicBezTo>
                <a:cubicBezTo>
                  <a:pt x="6853" y="12728"/>
                  <a:pt x="6891" y="12726"/>
                  <a:pt x="6931" y="12721"/>
                </a:cubicBezTo>
                <a:cubicBezTo>
                  <a:pt x="7110" y="12695"/>
                  <a:pt x="7278" y="12610"/>
                  <a:pt x="7406" y="12483"/>
                </a:cubicBezTo>
                <a:lnTo>
                  <a:pt x="9772" y="10118"/>
                </a:lnTo>
                <a:lnTo>
                  <a:pt x="10217" y="10565"/>
                </a:lnTo>
                <a:lnTo>
                  <a:pt x="7716" y="13066"/>
                </a:lnTo>
                <a:cubicBezTo>
                  <a:pt x="7582" y="13202"/>
                  <a:pt x="7402" y="13291"/>
                  <a:pt x="7211" y="13319"/>
                </a:cubicBezTo>
                <a:lnTo>
                  <a:pt x="6733" y="13387"/>
                </a:lnTo>
                <a:cubicBezTo>
                  <a:pt x="6692" y="13393"/>
                  <a:pt x="6650" y="13396"/>
                  <a:pt x="6608" y="13396"/>
                </a:cubicBezTo>
                <a:cubicBezTo>
                  <a:pt x="6374" y="13396"/>
                  <a:pt x="6145" y="13303"/>
                  <a:pt x="5976" y="13135"/>
                </a:cubicBezTo>
                <a:lnTo>
                  <a:pt x="4749" y="11908"/>
                </a:lnTo>
                <a:cubicBezTo>
                  <a:pt x="4553" y="11711"/>
                  <a:pt x="4457" y="11428"/>
                  <a:pt x="4497" y="11150"/>
                </a:cubicBezTo>
                <a:lnTo>
                  <a:pt x="4566" y="10674"/>
                </a:lnTo>
                <a:cubicBezTo>
                  <a:pt x="4593" y="10484"/>
                  <a:pt x="4683" y="10304"/>
                  <a:pt x="4818" y="10168"/>
                </a:cubicBezTo>
                <a:lnTo>
                  <a:pt x="7320" y="7666"/>
                </a:lnTo>
                <a:close/>
                <a:moveTo>
                  <a:pt x="4566" y="12463"/>
                </a:moveTo>
                <a:lnTo>
                  <a:pt x="5422" y="13319"/>
                </a:lnTo>
                <a:lnTo>
                  <a:pt x="4974" y="13766"/>
                </a:lnTo>
                <a:lnTo>
                  <a:pt x="4119" y="12910"/>
                </a:lnTo>
                <a:lnTo>
                  <a:pt x="4566" y="12463"/>
                </a:lnTo>
                <a:close/>
                <a:moveTo>
                  <a:pt x="3953" y="13485"/>
                </a:moveTo>
                <a:lnTo>
                  <a:pt x="4400" y="13932"/>
                </a:lnTo>
                <a:lnTo>
                  <a:pt x="3754" y="14577"/>
                </a:lnTo>
                <a:cubicBezTo>
                  <a:pt x="3699" y="14634"/>
                  <a:pt x="3624" y="14665"/>
                  <a:pt x="3544" y="14665"/>
                </a:cubicBezTo>
                <a:cubicBezTo>
                  <a:pt x="3464" y="14665"/>
                  <a:pt x="3391" y="14634"/>
                  <a:pt x="3334" y="14577"/>
                </a:cubicBezTo>
                <a:lnTo>
                  <a:pt x="3308" y="14549"/>
                </a:lnTo>
                <a:cubicBezTo>
                  <a:pt x="3249" y="14494"/>
                  <a:pt x="3219" y="14419"/>
                  <a:pt x="3219" y="14341"/>
                </a:cubicBezTo>
                <a:cubicBezTo>
                  <a:pt x="3219" y="14261"/>
                  <a:pt x="3249" y="14187"/>
                  <a:pt x="3308" y="14131"/>
                </a:cubicBezTo>
                <a:lnTo>
                  <a:pt x="3953" y="13485"/>
                </a:lnTo>
                <a:close/>
                <a:moveTo>
                  <a:pt x="14879" y="0"/>
                </a:moveTo>
                <a:cubicBezTo>
                  <a:pt x="14735" y="0"/>
                  <a:pt x="14600" y="56"/>
                  <a:pt x="14497" y="158"/>
                </a:cubicBezTo>
                <a:lnTo>
                  <a:pt x="14073" y="580"/>
                </a:lnTo>
                <a:cubicBezTo>
                  <a:pt x="13863" y="791"/>
                  <a:pt x="13863" y="1135"/>
                  <a:pt x="14073" y="1345"/>
                </a:cubicBezTo>
                <a:lnTo>
                  <a:pt x="14510" y="1780"/>
                </a:lnTo>
                <a:lnTo>
                  <a:pt x="13370" y="2919"/>
                </a:lnTo>
                <a:lnTo>
                  <a:pt x="12534" y="2081"/>
                </a:lnTo>
                <a:cubicBezTo>
                  <a:pt x="12370" y="1918"/>
                  <a:pt x="12156" y="1837"/>
                  <a:pt x="11941" y="1837"/>
                </a:cubicBezTo>
                <a:cubicBezTo>
                  <a:pt x="11727" y="1837"/>
                  <a:pt x="11512" y="1918"/>
                  <a:pt x="11348" y="2081"/>
                </a:cubicBezTo>
                <a:cubicBezTo>
                  <a:pt x="11189" y="2241"/>
                  <a:pt x="11103" y="2452"/>
                  <a:pt x="11103" y="2676"/>
                </a:cubicBezTo>
                <a:cubicBezTo>
                  <a:pt x="11103" y="2809"/>
                  <a:pt x="11133" y="2939"/>
                  <a:pt x="11193" y="3054"/>
                </a:cubicBezTo>
                <a:lnTo>
                  <a:pt x="9566" y="4680"/>
                </a:lnTo>
                <a:cubicBezTo>
                  <a:pt x="9464" y="4782"/>
                  <a:pt x="9464" y="4948"/>
                  <a:pt x="9566" y="5050"/>
                </a:cubicBezTo>
                <a:cubicBezTo>
                  <a:pt x="9618" y="5102"/>
                  <a:pt x="9685" y="5127"/>
                  <a:pt x="9752" y="5127"/>
                </a:cubicBezTo>
                <a:cubicBezTo>
                  <a:pt x="9819" y="5127"/>
                  <a:pt x="9886" y="5102"/>
                  <a:pt x="9937" y="5050"/>
                </a:cubicBezTo>
                <a:lnTo>
                  <a:pt x="11531" y="3454"/>
                </a:lnTo>
                <a:lnTo>
                  <a:pt x="12184" y="4105"/>
                </a:lnTo>
                <a:lnTo>
                  <a:pt x="9158" y="7132"/>
                </a:lnTo>
                <a:lnTo>
                  <a:pt x="8505" y="6480"/>
                </a:lnTo>
                <a:lnTo>
                  <a:pt x="9196" y="5790"/>
                </a:lnTo>
                <a:cubicBezTo>
                  <a:pt x="9298" y="5688"/>
                  <a:pt x="9298" y="5523"/>
                  <a:pt x="9196" y="5421"/>
                </a:cubicBezTo>
                <a:cubicBezTo>
                  <a:pt x="9145" y="5370"/>
                  <a:pt x="9078" y="5344"/>
                  <a:pt x="9012" y="5344"/>
                </a:cubicBezTo>
                <a:cubicBezTo>
                  <a:pt x="8945" y="5344"/>
                  <a:pt x="8878" y="5370"/>
                  <a:pt x="8827" y="5421"/>
                </a:cubicBezTo>
                <a:lnTo>
                  <a:pt x="4449" y="9798"/>
                </a:lnTo>
                <a:cubicBezTo>
                  <a:pt x="4234" y="10013"/>
                  <a:pt x="4091" y="10298"/>
                  <a:pt x="4048" y="10600"/>
                </a:cubicBezTo>
                <a:lnTo>
                  <a:pt x="3979" y="11076"/>
                </a:lnTo>
                <a:cubicBezTo>
                  <a:pt x="3929" y="11428"/>
                  <a:pt x="4015" y="11786"/>
                  <a:pt x="4214" y="12075"/>
                </a:cubicBezTo>
                <a:lnTo>
                  <a:pt x="3747" y="12541"/>
                </a:lnTo>
                <a:lnTo>
                  <a:pt x="3730" y="12521"/>
                </a:lnTo>
                <a:cubicBezTo>
                  <a:pt x="3678" y="12470"/>
                  <a:pt x="3611" y="12445"/>
                  <a:pt x="3544" y="12445"/>
                </a:cubicBezTo>
                <a:cubicBezTo>
                  <a:pt x="3478" y="12445"/>
                  <a:pt x="3411" y="12470"/>
                  <a:pt x="3361" y="12521"/>
                </a:cubicBezTo>
                <a:cubicBezTo>
                  <a:pt x="3256" y="12624"/>
                  <a:pt x="3256" y="12790"/>
                  <a:pt x="3361" y="12892"/>
                </a:cubicBezTo>
                <a:lnTo>
                  <a:pt x="3584" y="13115"/>
                </a:lnTo>
                <a:lnTo>
                  <a:pt x="2938" y="13761"/>
                </a:lnTo>
                <a:cubicBezTo>
                  <a:pt x="2677" y="14021"/>
                  <a:pt x="2628" y="14414"/>
                  <a:pt x="2792" y="14723"/>
                </a:cubicBezTo>
                <a:lnTo>
                  <a:pt x="104" y="17411"/>
                </a:lnTo>
                <a:cubicBezTo>
                  <a:pt x="0" y="17513"/>
                  <a:pt x="0" y="17679"/>
                  <a:pt x="104" y="17781"/>
                </a:cubicBezTo>
                <a:cubicBezTo>
                  <a:pt x="156" y="17832"/>
                  <a:pt x="222" y="17858"/>
                  <a:pt x="288" y="17858"/>
                </a:cubicBezTo>
                <a:cubicBezTo>
                  <a:pt x="355" y="17858"/>
                  <a:pt x="422" y="17832"/>
                  <a:pt x="474" y="17781"/>
                </a:cubicBezTo>
                <a:lnTo>
                  <a:pt x="3162" y="15092"/>
                </a:lnTo>
                <a:cubicBezTo>
                  <a:pt x="3281" y="15156"/>
                  <a:pt x="3414" y="15188"/>
                  <a:pt x="3544" y="15188"/>
                </a:cubicBezTo>
                <a:cubicBezTo>
                  <a:pt x="3754" y="15188"/>
                  <a:pt x="3965" y="15107"/>
                  <a:pt x="4124" y="14948"/>
                </a:cubicBezTo>
                <a:lnTo>
                  <a:pt x="4769" y="14301"/>
                </a:lnTo>
                <a:lnTo>
                  <a:pt x="4993" y="14526"/>
                </a:lnTo>
                <a:cubicBezTo>
                  <a:pt x="5044" y="14576"/>
                  <a:pt x="5113" y="14601"/>
                  <a:pt x="5179" y="14601"/>
                </a:cubicBezTo>
                <a:cubicBezTo>
                  <a:pt x="5246" y="14601"/>
                  <a:pt x="5312" y="14576"/>
                  <a:pt x="5362" y="14526"/>
                </a:cubicBezTo>
                <a:cubicBezTo>
                  <a:pt x="5465" y="14423"/>
                  <a:pt x="5465" y="14257"/>
                  <a:pt x="5362" y="14155"/>
                </a:cubicBezTo>
                <a:lnTo>
                  <a:pt x="5345" y="14137"/>
                </a:lnTo>
                <a:lnTo>
                  <a:pt x="5810" y="13671"/>
                </a:lnTo>
                <a:cubicBezTo>
                  <a:pt x="6043" y="13831"/>
                  <a:pt x="6325" y="13919"/>
                  <a:pt x="6610" y="13919"/>
                </a:cubicBezTo>
                <a:cubicBezTo>
                  <a:pt x="6676" y="13919"/>
                  <a:pt x="6743" y="13914"/>
                  <a:pt x="6809" y="13904"/>
                </a:cubicBezTo>
                <a:lnTo>
                  <a:pt x="7284" y="13837"/>
                </a:lnTo>
                <a:cubicBezTo>
                  <a:pt x="7586" y="13794"/>
                  <a:pt x="7871" y="13651"/>
                  <a:pt x="8086" y="13436"/>
                </a:cubicBezTo>
                <a:lnTo>
                  <a:pt x="14830" y="6692"/>
                </a:lnTo>
                <a:cubicBezTo>
                  <a:pt x="14949" y="6752"/>
                  <a:pt x="15081" y="6782"/>
                  <a:pt x="15208" y="6782"/>
                </a:cubicBezTo>
                <a:cubicBezTo>
                  <a:pt x="15426" y="6782"/>
                  <a:pt x="15639" y="6700"/>
                  <a:pt x="15804" y="6537"/>
                </a:cubicBezTo>
                <a:cubicBezTo>
                  <a:pt x="15960" y="6378"/>
                  <a:pt x="16049" y="6168"/>
                  <a:pt x="16049" y="5944"/>
                </a:cubicBezTo>
                <a:cubicBezTo>
                  <a:pt x="16049" y="5719"/>
                  <a:pt x="15960" y="5508"/>
                  <a:pt x="15804" y="5350"/>
                </a:cubicBezTo>
                <a:lnTo>
                  <a:pt x="14968" y="4514"/>
                </a:lnTo>
                <a:lnTo>
                  <a:pt x="16104" y="3375"/>
                </a:lnTo>
                <a:lnTo>
                  <a:pt x="16540" y="3811"/>
                </a:lnTo>
                <a:cubicBezTo>
                  <a:pt x="16644" y="3916"/>
                  <a:pt x="16783" y="3967"/>
                  <a:pt x="16923" y="3967"/>
                </a:cubicBezTo>
                <a:cubicBezTo>
                  <a:pt x="17059" y="3967"/>
                  <a:pt x="17199" y="3916"/>
                  <a:pt x="17304" y="3811"/>
                </a:cubicBezTo>
                <a:lnTo>
                  <a:pt x="17726" y="3387"/>
                </a:lnTo>
                <a:cubicBezTo>
                  <a:pt x="17828" y="3285"/>
                  <a:pt x="17885" y="3150"/>
                  <a:pt x="17885" y="3005"/>
                </a:cubicBezTo>
                <a:cubicBezTo>
                  <a:pt x="17885" y="2860"/>
                  <a:pt x="17828" y="2725"/>
                  <a:pt x="17726" y="2623"/>
                </a:cubicBezTo>
                <a:lnTo>
                  <a:pt x="15261" y="158"/>
                </a:lnTo>
                <a:cubicBezTo>
                  <a:pt x="15160" y="56"/>
                  <a:pt x="15025" y="0"/>
                  <a:pt x="148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22" name="Google Shape;3922;p112"/>
          <p:cNvGrpSpPr/>
          <p:nvPr/>
        </p:nvGrpSpPr>
        <p:grpSpPr>
          <a:xfrm>
            <a:off x="6008389" y="2016714"/>
            <a:ext cx="176669" cy="364547"/>
            <a:chOff x="6008389" y="2016714"/>
            <a:chExt cx="176669" cy="364547"/>
          </a:xfrm>
        </p:grpSpPr>
        <p:sp>
          <p:nvSpPr>
            <p:cNvPr id="3923" name="Google Shape;3923;p112"/>
            <p:cNvSpPr/>
            <p:nvPr/>
          </p:nvSpPr>
          <p:spPr>
            <a:xfrm>
              <a:off x="6008389" y="2016714"/>
              <a:ext cx="82334" cy="364547"/>
            </a:xfrm>
            <a:custGeom>
              <a:rect b="b" l="l" r="r" t="t"/>
              <a:pathLst>
                <a:path extrusionOk="0" h="17859" w="4034">
                  <a:moveTo>
                    <a:pt x="2017" y="523"/>
                  </a:moveTo>
                  <a:cubicBezTo>
                    <a:pt x="2170" y="523"/>
                    <a:pt x="2318" y="584"/>
                    <a:pt x="2432" y="696"/>
                  </a:cubicBezTo>
                  <a:cubicBezTo>
                    <a:pt x="2553" y="815"/>
                    <a:pt x="2622" y="980"/>
                    <a:pt x="2622" y="1148"/>
                  </a:cubicBezTo>
                  <a:lnTo>
                    <a:pt x="2622" y="1734"/>
                  </a:lnTo>
                  <a:lnTo>
                    <a:pt x="1413" y="1734"/>
                  </a:lnTo>
                  <a:lnTo>
                    <a:pt x="1413" y="1128"/>
                  </a:lnTo>
                  <a:cubicBezTo>
                    <a:pt x="1413" y="801"/>
                    <a:pt x="1678" y="530"/>
                    <a:pt x="2006" y="523"/>
                  </a:cubicBezTo>
                  <a:close/>
                  <a:moveTo>
                    <a:pt x="2623" y="2257"/>
                  </a:moveTo>
                  <a:lnTo>
                    <a:pt x="2623" y="2888"/>
                  </a:lnTo>
                  <a:lnTo>
                    <a:pt x="1413" y="2888"/>
                  </a:lnTo>
                  <a:lnTo>
                    <a:pt x="1413" y="2257"/>
                  </a:lnTo>
                  <a:close/>
                  <a:moveTo>
                    <a:pt x="2628" y="3413"/>
                  </a:moveTo>
                  <a:cubicBezTo>
                    <a:pt x="2662" y="3812"/>
                    <a:pt x="2866" y="4186"/>
                    <a:pt x="3188" y="4428"/>
                  </a:cubicBezTo>
                  <a:cubicBezTo>
                    <a:pt x="3390" y="4579"/>
                    <a:pt x="3502" y="4819"/>
                    <a:pt x="3488" y="5072"/>
                  </a:cubicBezTo>
                  <a:cubicBezTo>
                    <a:pt x="3467" y="5445"/>
                    <a:pt x="3171" y="5749"/>
                    <a:pt x="2798" y="5776"/>
                  </a:cubicBezTo>
                  <a:lnTo>
                    <a:pt x="1236" y="5776"/>
                  </a:lnTo>
                  <a:cubicBezTo>
                    <a:pt x="864" y="5749"/>
                    <a:pt x="567" y="5445"/>
                    <a:pt x="546" y="5072"/>
                  </a:cubicBezTo>
                  <a:cubicBezTo>
                    <a:pt x="533" y="4819"/>
                    <a:pt x="644" y="4579"/>
                    <a:pt x="846" y="4428"/>
                  </a:cubicBezTo>
                  <a:cubicBezTo>
                    <a:pt x="1170" y="4186"/>
                    <a:pt x="1373" y="3812"/>
                    <a:pt x="1407" y="3413"/>
                  </a:cubicBezTo>
                  <a:close/>
                  <a:moveTo>
                    <a:pt x="2622" y="6307"/>
                  </a:moveTo>
                  <a:lnTo>
                    <a:pt x="2622" y="6934"/>
                  </a:lnTo>
                  <a:lnTo>
                    <a:pt x="1413" y="6934"/>
                  </a:lnTo>
                  <a:lnTo>
                    <a:pt x="1413" y="6307"/>
                  </a:lnTo>
                  <a:cubicBezTo>
                    <a:pt x="1583" y="6314"/>
                    <a:pt x="1799" y="6317"/>
                    <a:pt x="2018" y="6317"/>
                  </a:cubicBezTo>
                  <a:cubicBezTo>
                    <a:pt x="2236" y="6317"/>
                    <a:pt x="2453" y="6314"/>
                    <a:pt x="2622" y="6307"/>
                  </a:cubicBezTo>
                  <a:close/>
                  <a:moveTo>
                    <a:pt x="1160" y="10923"/>
                  </a:moveTo>
                  <a:cubicBezTo>
                    <a:pt x="1170" y="10923"/>
                    <a:pt x="1178" y="10931"/>
                    <a:pt x="1178" y="10941"/>
                  </a:cubicBezTo>
                  <a:lnTo>
                    <a:pt x="1178" y="11539"/>
                  </a:lnTo>
                  <a:cubicBezTo>
                    <a:pt x="1178" y="11549"/>
                    <a:pt x="1170" y="11557"/>
                    <a:pt x="1160" y="11557"/>
                  </a:cubicBezTo>
                  <a:lnTo>
                    <a:pt x="546" y="11557"/>
                  </a:lnTo>
                  <a:lnTo>
                    <a:pt x="546" y="10923"/>
                  </a:lnTo>
                  <a:close/>
                  <a:moveTo>
                    <a:pt x="2753" y="7457"/>
                  </a:moveTo>
                  <a:lnTo>
                    <a:pt x="3311" y="8200"/>
                  </a:lnTo>
                  <a:cubicBezTo>
                    <a:pt x="3426" y="8354"/>
                    <a:pt x="3488" y="8544"/>
                    <a:pt x="3488" y="8736"/>
                  </a:cubicBezTo>
                  <a:lnTo>
                    <a:pt x="3488" y="16179"/>
                  </a:lnTo>
                  <a:lnTo>
                    <a:pt x="546" y="16179"/>
                  </a:lnTo>
                  <a:lnTo>
                    <a:pt x="546" y="15546"/>
                  </a:lnTo>
                  <a:lnTo>
                    <a:pt x="2306" y="15546"/>
                  </a:lnTo>
                  <a:cubicBezTo>
                    <a:pt x="2610" y="15546"/>
                    <a:pt x="2857" y="15299"/>
                    <a:pt x="2857" y="14995"/>
                  </a:cubicBezTo>
                  <a:lnTo>
                    <a:pt x="2857" y="9795"/>
                  </a:lnTo>
                  <a:cubicBezTo>
                    <a:pt x="2857" y="9491"/>
                    <a:pt x="2610" y="9245"/>
                    <a:pt x="2306" y="9245"/>
                  </a:cubicBezTo>
                  <a:lnTo>
                    <a:pt x="546" y="9245"/>
                  </a:lnTo>
                  <a:lnTo>
                    <a:pt x="546" y="8736"/>
                  </a:lnTo>
                  <a:cubicBezTo>
                    <a:pt x="546" y="8544"/>
                    <a:pt x="608" y="8354"/>
                    <a:pt x="724" y="8200"/>
                  </a:cubicBezTo>
                  <a:lnTo>
                    <a:pt x="1281" y="7457"/>
                  </a:lnTo>
                  <a:close/>
                  <a:moveTo>
                    <a:pt x="3488" y="16702"/>
                  </a:moveTo>
                  <a:lnTo>
                    <a:pt x="3488" y="17018"/>
                  </a:lnTo>
                  <a:cubicBezTo>
                    <a:pt x="3488" y="17193"/>
                    <a:pt x="3348" y="17334"/>
                    <a:pt x="3173" y="17334"/>
                  </a:cubicBezTo>
                  <a:lnTo>
                    <a:pt x="862" y="17334"/>
                  </a:lnTo>
                  <a:cubicBezTo>
                    <a:pt x="687" y="17334"/>
                    <a:pt x="546" y="17193"/>
                    <a:pt x="546" y="17018"/>
                  </a:cubicBezTo>
                  <a:lnTo>
                    <a:pt x="546" y="16702"/>
                  </a:lnTo>
                  <a:close/>
                  <a:moveTo>
                    <a:pt x="2020" y="0"/>
                  </a:moveTo>
                  <a:cubicBezTo>
                    <a:pt x="2012" y="0"/>
                    <a:pt x="2003" y="0"/>
                    <a:pt x="1995" y="0"/>
                  </a:cubicBezTo>
                  <a:cubicBezTo>
                    <a:pt x="1385" y="12"/>
                    <a:pt x="888" y="518"/>
                    <a:pt x="888" y="1128"/>
                  </a:cubicBezTo>
                  <a:lnTo>
                    <a:pt x="888" y="3296"/>
                  </a:lnTo>
                  <a:cubicBezTo>
                    <a:pt x="888" y="3576"/>
                    <a:pt x="756" y="3843"/>
                    <a:pt x="533" y="4010"/>
                  </a:cubicBezTo>
                  <a:cubicBezTo>
                    <a:pt x="190" y="4266"/>
                    <a:pt x="0" y="4674"/>
                    <a:pt x="24" y="5101"/>
                  </a:cubicBezTo>
                  <a:cubicBezTo>
                    <a:pt x="54" y="5628"/>
                    <a:pt x="407" y="6072"/>
                    <a:pt x="888" y="6234"/>
                  </a:cubicBezTo>
                  <a:lnTo>
                    <a:pt x="888" y="7109"/>
                  </a:lnTo>
                  <a:lnTo>
                    <a:pt x="306" y="7885"/>
                  </a:lnTo>
                  <a:cubicBezTo>
                    <a:pt x="123" y="8130"/>
                    <a:pt x="22" y="8432"/>
                    <a:pt x="22" y="8736"/>
                  </a:cubicBezTo>
                  <a:lnTo>
                    <a:pt x="22" y="13318"/>
                  </a:lnTo>
                  <a:cubicBezTo>
                    <a:pt x="22" y="13461"/>
                    <a:pt x="140" y="13579"/>
                    <a:pt x="283" y="13579"/>
                  </a:cubicBezTo>
                  <a:cubicBezTo>
                    <a:pt x="428" y="13579"/>
                    <a:pt x="546" y="13461"/>
                    <a:pt x="546" y="13318"/>
                  </a:cubicBezTo>
                  <a:lnTo>
                    <a:pt x="546" y="12079"/>
                  </a:lnTo>
                  <a:lnTo>
                    <a:pt x="1160" y="12079"/>
                  </a:lnTo>
                  <a:cubicBezTo>
                    <a:pt x="1459" y="12079"/>
                    <a:pt x="1701" y="11837"/>
                    <a:pt x="1701" y="11539"/>
                  </a:cubicBezTo>
                  <a:lnTo>
                    <a:pt x="1701" y="10941"/>
                  </a:lnTo>
                  <a:cubicBezTo>
                    <a:pt x="1701" y="10643"/>
                    <a:pt x="1459" y="10401"/>
                    <a:pt x="1160" y="10401"/>
                  </a:cubicBezTo>
                  <a:lnTo>
                    <a:pt x="546" y="10401"/>
                  </a:lnTo>
                  <a:lnTo>
                    <a:pt x="546" y="9769"/>
                  </a:lnTo>
                  <a:lnTo>
                    <a:pt x="2306" y="9769"/>
                  </a:lnTo>
                  <a:cubicBezTo>
                    <a:pt x="2322" y="9769"/>
                    <a:pt x="2334" y="9781"/>
                    <a:pt x="2334" y="9795"/>
                  </a:cubicBezTo>
                  <a:lnTo>
                    <a:pt x="2334" y="14995"/>
                  </a:lnTo>
                  <a:cubicBezTo>
                    <a:pt x="2334" y="15011"/>
                    <a:pt x="2322" y="15023"/>
                    <a:pt x="2306" y="15023"/>
                  </a:cubicBezTo>
                  <a:lnTo>
                    <a:pt x="546" y="15023"/>
                  </a:lnTo>
                  <a:lnTo>
                    <a:pt x="546" y="14364"/>
                  </a:lnTo>
                  <a:cubicBezTo>
                    <a:pt x="546" y="14219"/>
                    <a:pt x="428" y="14102"/>
                    <a:pt x="283" y="14102"/>
                  </a:cubicBezTo>
                  <a:cubicBezTo>
                    <a:pt x="140" y="14102"/>
                    <a:pt x="22" y="14219"/>
                    <a:pt x="22" y="14364"/>
                  </a:cubicBezTo>
                  <a:lnTo>
                    <a:pt x="22" y="17018"/>
                  </a:lnTo>
                  <a:cubicBezTo>
                    <a:pt x="22" y="17481"/>
                    <a:pt x="399" y="17858"/>
                    <a:pt x="862" y="17858"/>
                  </a:cubicBezTo>
                  <a:lnTo>
                    <a:pt x="3173" y="17858"/>
                  </a:lnTo>
                  <a:cubicBezTo>
                    <a:pt x="3636" y="17858"/>
                    <a:pt x="4013" y="17481"/>
                    <a:pt x="4013" y="17018"/>
                  </a:cubicBezTo>
                  <a:lnTo>
                    <a:pt x="4013" y="8736"/>
                  </a:lnTo>
                  <a:cubicBezTo>
                    <a:pt x="4013" y="8432"/>
                    <a:pt x="3912" y="8130"/>
                    <a:pt x="3729" y="7885"/>
                  </a:cubicBezTo>
                  <a:lnTo>
                    <a:pt x="3146" y="7109"/>
                  </a:lnTo>
                  <a:lnTo>
                    <a:pt x="3146" y="6234"/>
                  </a:lnTo>
                  <a:cubicBezTo>
                    <a:pt x="3628" y="6072"/>
                    <a:pt x="3981" y="5628"/>
                    <a:pt x="4010" y="5101"/>
                  </a:cubicBezTo>
                  <a:cubicBezTo>
                    <a:pt x="4034" y="4674"/>
                    <a:pt x="3844" y="4266"/>
                    <a:pt x="3503" y="4010"/>
                  </a:cubicBezTo>
                  <a:cubicBezTo>
                    <a:pt x="3279" y="3843"/>
                    <a:pt x="3146" y="3576"/>
                    <a:pt x="3146" y="3296"/>
                  </a:cubicBezTo>
                  <a:lnTo>
                    <a:pt x="3146" y="1148"/>
                  </a:lnTo>
                  <a:cubicBezTo>
                    <a:pt x="3146" y="840"/>
                    <a:pt x="3019" y="539"/>
                    <a:pt x="2798" y="323"/>
                  </a:cubicBezTo>
                  <a:cubicBezTo>
                    <a:pt x="2587" y="115"/>
                    <a:pt x="2311" y="0"/>
                    <a:pt x="20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12"/>
            <p:cNvSpPr/>
            <p:nvPr/>
          </p:nvSpPr>
          <p:spPr>
            <a:xfrm>
              <a:off x="6032412" y="2287975"/>
              <a:ext cx="10695" cy="22495"/>
            </a:xfrm>
            <a:custGeom>
              <a:rect b="b" l="l" r="r" t="t"/>
              <a:pathLst>
                <a:path extrusionOk="0" h="1102" w="524">
                  <a:moveTo>
                    <a:pt x="262" y="1"/>
                  </a:moveTo>
                  <a:cubicBezTo>
                    <a:pt x="118" y="1"/>
                    <a:pt x="1" y="118"/>
                    <a:pt x="1" y="262"/>
                  </a:cubicBezTo>
                  <a:lnTo>
                    <a:pt x="1" y="840"/>
                  </a:lnTo>
                  <a:cubicBezTo>
                    <a:pt x="1" y="984"/>
                    <a:pt x="118" y="1101"/>
                    <a:pt x="262" y="1101"/>
                  </a:cubicBezTo>
                  <a:cubicBezTo>
                    <a:pt x="407" y="1101"/>
                    <a:pt x="524" y="984"/>
                    <a:pt x="524" y="840"/>
                  </a:cubicBezTo>
                  <a:lnTo>
                    <a:pt x="524" y="262"/>
                  </a:lnTo>
                  <a:cubicBezTo>
                    <a:pt x="524" y="118"/>
                    <a:pt x="40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12"/>
            <p:cNvSpPr/>
            <p:nvPr/>
          </p:nvSpPr>
          <p:spPr>
            <a:xfrm>
              <a:off x="6102745" y="2016714"/>
              <a:ext cx="82314" cy="364547"/>
            </a:xfrm>
            <a:custGeom>
              <a:rect b="b" l="l" r="r" t="t"/>
              <a:pathLst>
                <a:path extrusionOk="0" h="17859" w="4033">
                  <a:moveTo>
                    <a:pt x="2016" y="523"/>
                  </a:moveTo>
                  <a:cubicBezTo>
                    <a:pt x="2170" y="523"/>
                    <a:pt x="2318" y="584"/>
                    <a:pt x="2432" y="696"/>
                  </a:cubicBezTo>
                  <a:cubicBezTo>
                    <a:pt x="2553" y="815"/>
                    <a:pt x="2622" y="980"/>
                    <a:pt x="2622" y="1148"/>
                  </a:cubicBezTo>
                  <a:lnTo>
                    <a:pt x="2622" y="1734"/>
                  </a:lnTo>
                  <a:lnTo>
                    <a:pt x="1411" y="1734"/>
                  </a:lnTo>
                  <a:lnTo>
                    <a:pt x="1411" y="1128"/>
                  </a:lnTo>
                  <a:cubicBezTo>
                    <a:pt x="1411" y="801"/>
                    <a:pt x="1678" y="530"/>
                    <a:pt x="2004" y="523"/>
                  </a:cubicBezTo>
                  <a:close/>
                  <a:moveTo>
                    <a:pt x="2622" y="2257"/>
                  </a:moveTo>
                  <a:lnTo>
                    <a:pt x="2622" y="2888"/>
                  </a:lnTo>
                  <a:lnTo>
                    <a:pt x="1411" y="2888"/>
                  </a:lnTo>
                  <a:lnTo>
                    <a:pt x="1411" y="2257"/>
                  </a:lnTo>
                  <a:close/>
                  <a:moveTo>
                    <a:pt x="2627" y="3413"/>
                  </a:moveTo>
                  <a:cubicBezTo>
                    <a:pt x="2661" y="3812"/>
                    <a:pt x="2864" y="4186"/>
                    <a:pt x="3188" y="4428"/>
                  </a:cubicBezTo>
                  <a:cubicBezTo>
                    <a:pt x="3389" y="4579"/>
                    <a:pt x="3501" y="4819"/>
                    <a:pt x="3488" y="5072"/>
                  </a:cubicBezTo>
                  <a:cubicBezTo>
                    <a:pt x="3467" y="5445"/>
                    <a:pt x="3170" y="5749"/>
                    <a:pt x="2797" y="5776"/>
                  </a:cubicBezTo>
                  <a:lnTo>
                    <a:pt x="1236" y="5776"/>
                  </a:lnTo>
                  <a:cubicBezTo>
                    <a:pt x="863" y="5749"/>
                    <a:pt x="567" y="5445"/>
                    <a:pt x="546" y="5072"/>
                  </a:cubicBezTo>
                  <a:cubicBezTo>
                    <a:pt x="532" y="4819"/>
                    <a:pt x="644" y="4579"/>
                    <a:pt x="846" y="4428"/>
                  </a:cubicBezTo>
                  <a:cubicBezTo>
                    <a:pt x="1168" y="4186"/>
                    <a:pt x="1373" y="3812"/>
                    <a:pt x="1406" y="3413"/>
                  </a:cubicBezTo>
                  <a:close/>
                  <a:moveTo>
                    <a:pt x="2622" y="6307"/>
                  </a:moveTo>
                  <a:lnTo>
                    <a:pt x="2622" y="6934"/>
                  </a:lnTo>
                  <a:lnTo>
                    <a:pt x="1411" y="6934"/>
                  </a:lnTo>
                  <a:lnTo>
                    <a:pt x="1411" y="6307"/>
                  </a:lnTo>
                  <a:cubicBezTo>
                    <a:pt x="1581" y="6314"/>
                    <a:pt x="1799" y="6317"/>
                    <a:pt x="2016" y="6317"/>
                  </a:cubicBezTo>
                  <a:cubicBezTo>
                    <a:pt x="2234" y="6317"/>
                    <a:pt x="2452" y="6314"/>
                    <a:pt x="2622" y="6307"/>
                  </a:cubicBezTo>
                  <a:close/>
                  <a:moveTo>
                    <a:pt x="1160" y="10923"/>
                  </a:moveTo>
                  <a:cubicBezTo>
                    <a:pt x="1170" y="10923"/>
                    <a:pt x="1177" y="10931"/>
                    <a:pt x="1177" y="10941"/>
                  </a:cubicBezTo>
                  <a:lnTo>
                    <a:pt x="1177" y="11539"/>
                  </a:lnTo>
                  <a:cubicBezTo>
                    <a:pt x="1177" y="11549"/>
                    <a:pt x="1170" y="11557"/>
                    <a:pt x="1160" y="11557"/>
                  </a:cubicBezTo>
                  <a:lnTo>
                    <a:pt x="544" y="11557"/>
                  </a:lnTo>
                  <a:lnTo>
                    <a:pt x="544" y="10923"/>
                  </a:lnTo>
                  <a:close/>
                  <a:moveTo>
                    <a:pt x="2753" y="7457"/>
                  </a:moveTo>
                  <a:lnTo>
                    <a:pt x="3309" y="8200"/>
                  </a:lnTo>
                  <a:cubicBezTo>
                    <a:pt x="3425" y="8354"/>
                    <a:pt x="3488" y="8544"/>
                    <a:pt x="3488" y="8736"/>
                  </a:cubicBezTo>
                  <a:lnTo>
                    <a:pt x="3488" y="16179"/>
                  </a:lnTo>
                  <a:lnTo>
                    <a:pt x="544" y="16179"/>
                  </a:lnTo>
                  <a:lnTo>
                    <a:pt x="544" y="15546"/>
                  </a:lnTo>
                  <a:lnTo>
                    <a:pt x="2306" y="15546"/>
                  </a:lnTo>
                  <a:cubicBezTo>
                    <a:pt x="2610" y="15546"/>
                    <a:pt x="2856" y="15299"/>
                    <a:pt x="2856" y="14995"/>
                  </a:cubicBezTo>
                  <a:lnTo>
                    <a:pt x="2856" y="9795"/>
                  </a:lnTo>
                  <a:cubicBezTo>
                    <a:pt x="2856" y="9491"/>
                    <a:pt x="2610" y="9245"/>
                    <a:pt x="2306" y="9245"/>
                  </a:cubicBezTo>
                  <a:lnTo>
                    <a:pt x="544" y="9245"/>
                  </a:lnTo>
                  <a:lnTo>
                    <a:pt x="544" y="8736"/>
                  </a:lnTo>
                  <a:cubicBezTo>
                    <a:pt x="544" y="8544"/>
                    <a:pt x="608" y="8354"/>
                    <a:pt x="724" y="8200"/>
                  </a:cubicBezTo>
                  <a:lnTo>
                    <a:pt x="1281" y="7457"/>
                  </a:lnTo>
                  <a:close/>
                  <a:moveTo>
                    <a:pt x="3488" y="16702"/>
                  </a:moveTo>
                  <a:lnTo>
                    <a:pt x="3488" y="17018"/>
                  </a:lnTo>
                  <a:cubicBezTo>
                    <a:pt x="3488" y="17193"/>
                    <a:pt x="3348" y="17334"/>
                    <a:pt x="3172" y="17334"/>
                  </a:cubicBezTo>
                  <a:lnTo>
                    <a:pt x="862" y="17334"/>
                  </a:lnTo>
                  <a:cubicBezTo>
                    <a:pt x="686" y="17334"/>
                    <a:pt x="544" y="17193"/>
                    <a:pt x="544" y="17018"/>
                  </a:cubicBezTo>
                  <a:lnTo>
                    <a:pt x="544" y="16702"/>
                  </a:lnTo>
                  <a:close/>
                  <a:moveTo>
                    <a:pt x="2015" y="0"/>
                  </a:moveTo>
                  <a:cubicBezTo>
                    <a:pt x="2008" y="0"/>
                    <a:pt x="2002" y="0"/>
                    <a:pt x="1995" y="0"/>
                  </a:cubicBezTo>
                  <a:cubicBezTo>
                    <a:pt x="1385" y="12"/>
                    <a:pt x="888" y="518"/>
                    <a:pt x="888" y="1128"/>
                  </a:cubicBezTo>
                  <a:lnTo>
                    <a:pt x="888" y="3296"/>
                  </a:lnTo>
                  <a:cubicBezTo>
                    <a:pt x="888" y="3576"/>
                    <a:pt x="755" y="3843"/>
                    <a:pt x="531" y="4010"/>
                  </a:cubicBezTo>
                  <a:cubicBezTo>
                    <a:pt x="190" y="4266"/>
                    <a:pt x="0" y="4674"/>
                    <a:pt x="24" y="5101"/>
                  </a:cubicBezTo>
                  <a:cubicBezTo>
                    <a:pt x="53" y="5628"/>
                    <a:pt x="406" y="6072"/>
                    <a:pt x="888" y="6234"/>
                  </a:cubicBezTo>
                  <a:lnTo>
                    <a:pt x="888" y="7109"/>
                  </a:lnTo>
                  <a:lnTo>
                    <a:pt x="305" y="7885"/>
                  </a:lnTo>
                  <a:cubicBezTo>
                    <a:pt x="122" y="8130"/>
                    <a:pt x="21" y="8432"/>
                    <a:pt x="21" y="8736"/>
                  </a:cubicBezTo>
                  <a:lnTo>
                    <a:pt x="21" y="13318"/>
                  </a:lnTo>
                  <a:cubicBezTo>
                    <a:pt x="21" y="13461"/>
                    <a:pt x="138" y="13579"/>
                    <a:pt x="283" y="13579"/>
                  </a:cubicBezTo>
                  <a:cubicBezTo>
                    <a:pt x="428" y="13579"/>
                    <a:pt x="544" y="13461"/>
                    <a:pt x="544" y="13318"/>
                  </a:cubicBezTo>
                  <a:lnTo>
                    <a:pt x="544" y="12079"/>
                  </a:lnTo>
                  <a:lnTo>
                    <a:pt x="1160" y="12079"/>
                  </a:lnTo>
                  <a:cubicBezTo>
                    <a:pt x="1458" y="12079"/>
                    <a:pt x="1700" y="11837"/>
                    <a:pt x="1700" y="11539"/>
                  </a:cubicBezTo>
                  <a:lnTo>
                    <a:pt x="1700" y="10941"/>
                  </a:lnTo>
                  <a:cubicBezTo>
                    <a:pt x="1700" y="10643"/>
                    <a:pt x="1458" y="10401"/>
                    <a:pt x="1160" y="10401"/>
                  </a:cubicBezTo>
                  <a:lnTo>
                    <a:pt x="544" y="10401"/>
                  </a:lnTo>
                  <a:lnTo>
                    <a:pt x="544" y="9769"/>
                  </a:lnTo>
                  <a:lnTo>
                    <a:pt x="2306" y="9769"/>
                  </a:lnTo>
                  <a:cubicBezTo>
                    <a:pt x="2320" y="9769"/>
                    <a:pt x="2334" y="9781"/>
                    <a:pt x="2334" y="9795"/>
                  </a:cubicBezTo>
                  <a:lnTo>
                    <a:pt x="2334" y="14995"/>
                  </a:lnTo>
                  <a:cubicBezTo>
                    <a:pt x="2334" y="15011"/>
                    <a:pt x="2320" y="15023"/>
                    <a:pt x="2306" y="15023"/>
                  </a:cubicBezTo>
                  <a:lnTo>
                    <a:pt x="544" y="15023"/>
                  </a:lnTo>
                  <a:lnTo>
                    <a:pt x="544" y="14364"/>
                  </a:lnTo>
                  <a:cubicBezTo>
                    <a:pt x="544" y="14219"/>
                    <a:pt x="428" y="14102"/>
                    <a:pt x="283" y="14102"/>
                  </a:cubicBezTo>
                  <a:cubicBezTo>
                    <a:pt x="138" y="14102"/>
                    <a:pt x="21" y="14219"/>
                    <a:pt x="21" y="14364"/>
                  </a:cubicBezTo>
                  <a:lnTo>
                    <a:pt x="21" y="17018"/>
                  </a:lnTo>
                  <a:cubicBezTo>
                    <a:pt x="21" y="17481"/>
                    <a:pt x="398" y="17858"/>
                    <a:pt x="862" y="17858"/>
                  </a:cubicBezTo>
                  <a:lnTo>
                    <a:pt x="3172" y="17858"/>
                  </a:lnTo>
                  <a:cubicBezTo>
                    <a:pt x="3634" y="17858"/>
                    <a:pt x="4012" y="17481"/>
                    <a:pt x="4012" y="17018"/>
                  </a:cubicBezTo>
                  <a:lnTo>
                    <a:pt x="4012" y="8736"/>
                  </a:lnTo>
                  <a:cubicBezTo>
                    <a:pt x="4012" y="8432"/>
                    <a:pt x="3912" y="8130"/>
                    <a:pt x="3727" y="7885"/>
                  </a:cubicBezTo>
                  <a:lnTo>
                    <a:pt x="3144" y="7109"/>
                  </a:lnTo>
                  <a:lnTo>
                    <a:pt x="3144" y="6234"/>
                  </a:lnTo>
                  <a:cubicBezTo>
                    <a:pt x="3628" y="6072"/>
                    <a:pt x="3979" y="5628"/>
                    <a:pt x="4011" y="5101"/>
                  </a:cubicBezTo>
                  <a:cubicBezTo>
                    <a:pt x="4032" y="4674"/>
                    <a:pt x="3843" y="4266"/>
                    <a:pt x="3501" y="4010"/>
                  </a:cubicBezTo>
                  <a:cubicBezTo>
                    <a:pt x="3279" y="3843"/>
                    <a:pt x="3144" y="3576"/>
                    <a:pt x="3144" y="3296"/>
                  </a:cubicBezTo>
                  <a:lnTo>
                    <a:pt x="3144" y="1148"/>
                  </a:lnTo>
                  <a:cubicBezTo>
                    <a:pt x="3144" y="840"/>
                    <a:pt x="3018" y="539"/>
                    <a:pt x="2798" y="323"/>
                  </a:cubicBezTo>
                  <a:cubicBezTo>
                    <a:pt x="2585" y="114"/>
                    <a:pt x="2308" y="0"/>
                    <a:pt x="20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12"/>
            <p:cNvSpPr/>
            <p:nvPr/>
          </p:nvSpPr>
          <p:spPr>
            <a:xfrm>
              <a:off x="6126767" y="2287975"/>
              <a:ext cx="10695" cy="22495"/>
            </a:xfrm>
            <a:custGeom>
              <a:rect b="b" l="l" r="r" t="t"/>
              <a:pathLst>
                <a:path extrusionOk="0" h="1102" w="524">
                  <a:moveTo>
                    <a:pt x="262" y="1"/>
                  </a:moveTo>
                  <a:cubicBezTo>
                    <a:pt x="117" y="1"/>
                    <a:pt x="0" y="118"/>
                    <a:pt x="0" y="262"/>
                  </a:cubicBezTo>
                  <a:lnTo>
                    <a:pt x="0" y="840"/>
                  </a:lnTo>
                  <a:cubicBezTo>
                    <a:pt x="0" y="984"/>
                    <a:pt x="117" y="1101"/>
                    <a:pt x="262" y="1101"/>
                  </a:cubicBezTo>
                  <a:cubicBezTo>
                    <a:pt x="407" y="1101"/>
                    <a:pt x="523" y="984"/>
                    <a:pt x="523" y="840"/>
                  </a:cubicBezTo>
                  <a:lnTo>
                    <a:pt x="523" y="262"/>
                  </a:lnTo>
                  <a:cubicBezTo>
                    <a:pt x="523" y="118"/>
                    <a:pt x="40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7" name="Google Shape;3927;p112"/>
          <p:cNvGrpSpPr/>
          <p:nvPr/>
        </p:nvGrpSpPr>
        <p:grpSpPr>
          <a:xfrm>
            <a:off x="5406886" y="2577527"/>
            <a:ext cx="175812" cy="364547"/>
            <a:chOff x="5406886" y="2577527"/>
            <a:chExt cx="175812" cy="364547"/>
          </a:xfrm>
        </p:grpSpPr>
        <p:sp>
          <p:nvSpPr>
            <p:cNvPr id="3928" name="Google Shape;3928;p112"/>
            <p:cNvSpPr/>
            <p:nvPr/>
          </p:nvSpPr>
          <p:spPr>
            <a:xfrm>
              <a:off x="5524815" y="2813434"/>
              <a:ext cx="34289" cy="34273"/>
            </a:xfrm>
            <a:custGeom>
              <a:rect b="b" l="l" r="r" t="t"/>
              <a:pathLst>
                <a:path extrusionOk="0" h="1679" w="1680">
                  <a:moveTo>
                    <a:pt x="840" y="524"/>
                  </a:moveTo>
                  <a:cubicBezTo>
                    <a:pt x="1015" y="524"/>
                    <a:pt x="1157" y="666"/>
                    <a:pt x="1157" y="839"/>
                  </a:cubicBezTo>
                  <a:cubicBezTo>
                    <a:pt x="1157" y="1013"/>
                    <a:pt x="1015" y="1155"/>
                    <a:pt x="840" y="1155"/>
                  </a:cubicBezTo>
                  <a:cubicBezTo>
                    <a:pt x="666" y="1155"/>
                    <a:pt x="524" y="1013"/>
                    <a:pt x="524" y="839"/>
                  </a:cubicBezTo>
                  <a:cubicBezTo>
                    <a:pt x="524" y="666"/>
                    <a:pt x="666" y="524"/>
                    <a:pt x="840" y="524"/>
                  </a:cubicBezTo>
                  <a:close/>
                  <a:moveTo>
                    <a:pt x="840" y="1"/>
                  </a:moveTo>
                  <a:cubicBezTo>
                    <a:pt x="378" y="1"/>
                    <a:pt x="1" y="376"/>
                    <a:pt x="1" y="839"/>
                  </a:cubicBezTo>
                  <a:cubicBezTo>
                    <a:pt x="1" y="1303"/>
                    <a:pt x="378" y="1678"/>
                    <a:pt x="840" y="1678"/>
                  </a:cubicBezTo>
                  <a:cubicBezTo>
                    <a:pt x="1303" y="1678"/>
                    <a:pt x="1680" y="1303"/>
                    <a:pt x="1680" y="839"/>
                  </a:cubicBezTo>
                  <a:cubicBezTo>
                    <a:pt x="1680" y="376"/>
                    <a:pt x="1303"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12"/>
            <p:cNvSpPr/>
            <p:nvPr/>
          </p:nvSpPr>
          <p:spPr>
            <a:xfrm>
              <a:off x="5430480" y="2813434"/>
              <a:ext cx="57883" cy="34273"/>
            </a:xfrm>
            <a:custGeom>
              <a:rect b="b" l="l" r="r" t="t"/>
              <a:pathLst>
                <a:path extrusionOk="0" h="1679" w="2836">
                  <a:moveTo>
                    <a:pt x="2294" y="524"/>
                  </a:moveTo>
                  <a:cubicBezTo>
                    <a:pt x="2304" y="524"/>
                    <a:pt x="2311" y="532"/>
                    <a:pt x="2311" y="541"/>
                  </a:cubicBezTo>
                  <a:lnTo>
                    <a:pt x="2311" y="1138"/>
                  </a:lnTo>
                  <a:cubicBezTo>
                    <a:pt x="2311" y="1147"/>
                    <a:pt x="2304" y="1155"/>
                    <a:pt x="2294" y="1155"/>
                  </a:cubicBezTo>
                  <a:lnTo>
                    <a:pt x="540" y="1155"/>
                  </a:lnTo>
                  <a:cubicBezTo>
                    <a:pt x="531" y="1155"/>
                    <a:pt x="523" y="1147"/>
                    <a:pt x="523" y="1138"/>
                  </a:cubicBezTo>
                  <a:lnTo>
                    <a:pt x="523" y="541"/>
                  </a:lnTo>
                  <a:cubicBezTo>
                    <a:pt x="523" y="532"/>
                    <a:pt x="531" y="524"/>
                    <a:pt x="540" y="524"/>
                  </a:cubicBezTo>
                  <a:close/>
                  <a:moveTo>
                    <a:pt x="540" y="1"/>
                  </a:moveTo>
                  <a:cubicBezTo>
                    <a:pt x="243" y="1"/>
                    <a:pt x="0" y="242"/>
                    <a:pt x="0" y="541"/>
                  </a:cubicBezTo>
                  <a:lnTo>
                    <a:pt x="0" y="1138"/>
                  </a:lnTo>
                  <a:cubicBezTo>
                    <a:pt x="0" y="1437"/>
                    <a:pt x="243" y="1678"/>
                    <a:pt x="540" y="1678"/>
                  </a:cubicBezTo>
                  <a:lnTo>
                    <a:pt x="2294" y="1678"/>
                  </a:lnTo>
                  <a:cubicBezTo>
                    <a:pt x="2592" y="1678"/>
                    <a:pt x="2835" y="1437"/>
                    <a:pt x="2835" y="1138"/>
                  </a:cubicBezTo>
                  <a:lnTo>
                    <a:pt x="2835" y="541"/>
                  </a:lnTo>
                  <a:cubicBezTo>
                    <a:pt x="2835" y="242"/>
                    <a:pt x="2592" y="1"/>
                    <a:pt x="2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12"/>
            <p:cNvSpPr/>
            <p:nvPr/>
          </p:nvSpPr>
          <p:spPr>
            <a:xfrm>
              <a:off x="5430480" y="2860607"/>
              <a:ext cx="57883" cy="10696"/>
            </a:xfrm>
            <a:custGeom>
              <a:rect b="b" l="l" r="r" t="t"/>
              <a:pathLst>
                <a:path extrusionOk="0" h="524" w="2836">
                  <a:moveTo>
                    <a:pt x="262" y="0"/>
                  </a:moveTo>
                  <a:cubicBezTo>
                    <a:pt x="117" y="0"/>
                    <a:pt x="0" y="117"/>
                    <a:pt x="0" y="262"/>
                  </a:cubicBezTo>
                  <a:cubicBezTo>
                    <a:pt x="0" y="407"/>
                    <a:pt x="117" y="523"/>
                    <a:pt x="262" y="523"/>
                  </a:cubicBezTo>
                  <a:lnTo>
                    <a:pt x="2574" y="523"/>
                  </a:lnTo>
                  <a:cubicBezTo>
                    <a:pt x="2718" y="523"/>
                    <a:pt x="2835" y="407"/>
                    <a:pt x="2835" y="262"/>
                  </a:cubicBezTo>
                  <a:cubicBezTo>
                    <a:pt x="2835" y="117"/>
                    <a:pt x="2718" y="0"/>
                    <a:pt x="25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12"/>
            <p:cNvSpPr/>
            <p:nvPr/>
          </p:nvSpPr>
          <p:spPr>
            <a:xfrm>
              <a:off x="5406886" y="2577527"/>
              <a:ext cx="175812" cy="364547"/>
            </a:xfrm>
            <a:custGeom>
              <a:rect b="b" l="l" r="r" t="t"/>
              <a:pathLst>
                <a:path extrusionOk="0" h="17859" w="8614">
                  <a:moveTo>
                    <a:pt x="4923" y="524"/>
                  </a:moveTo>
                  <a:cubicBezTo>
                    <a:pt x="4936" y="524"/>
                    <a:pt x="4948" y="534"/>
                    <a:pt x="4951" y="547"/>
                  </a:cubicBezTo>
                  <a:lnTo>
                    <a:pt x="5160" y="2023"/>
                  </a:lnTo>
                  <a:lnTo>
                    <a:pt x="3452" y="2023"/>
                  </a:lnTo>
                  <a:lnTo>
                    <a:pt x="3663" y="547"/>
                  </a:lnTo>
                  <a:cubicBezTo>
                    <a:pt x="3666" y="534"/>
                    <a:pt x="3678" y="524"/>
                    <a:pt x="3691" y="524"/>
                  </a:cubicBezTo>
                  <a:close/>
                  <a:moveTo>
                    <a:pt x="7196" y="2546"/>
                  </a:moveTo>
                  <a:cubicBezTo>
                    <a:pt x="7370" y="2546"/>
                    <a:pt x="7512" y="2688"/>
                    <a:pt x="7512" y="2863"/>
                  </a:cubicBezTo>
                  <a:cubicBezTo>
                    <a:pt x="7512" y="3037"/>
                    <a:pt x="7370" y="3179"/>
                    <a:pt x="7196" y="3179"/>
                  </a:cubicBezTo>
                  <a:lnTo>
                    <a:pt x="1418" y="3179"/>
                  </a:lnTo>
                  <a:cubicBezTo>
                    <a:pt x="1244" y="3179"/>
                    <a:pt x="1102" y="3037"/>
                    <a:pt x="1102" y="2863"/>
                  </a:cubicBezTo>
                  <a:cubicBezTo>
                    <a:pt x="1102" y="2688"/>
                    <a:pt x="1244" y="2546"/>
                    <a:pt x="1418" y="2546"/>
                  </a:cubicBezTo>
                  <a:close/>
                  <a:moveTo>
                    <a:pt x="6588" y="3702"/>
                  </a:moveTo>
                  <a:lnTo>
                    <a:pt x="6454" y="4369"/>
                  </a:lnTo>
                  <a:cubicBezTo>
                    <a:pt x="6425" y="4517"/>
                    <a:pt x="6295" y="4623"/>
                    <a:pt x="6145" y="4623"/>
                  </a:cubicBezTo>
                  <a:lnTo>
                    <a:pt x="2469" y="4623"/>
                  </a:lnTo>
                  <a:cubicBezTo>
                    <a:pt x="2319" y="4623"/>
                    <a:pt x="2189" y="4517"/>
                    <a:pt x="2159" y="4369"/>
                  </a:cubicBezTo>
                  <a:lnTo>
                    <a:pt x="2025" y="3702"/>
                  </a:lnTo>
                  <a:close/>
                  <a:moveTo>
                    <a:pt x="3468" y="5146"/>
                  </a:moveTo>
                  <a:lnTo>
                    <a:pt x="3468" y="5779"/>
                  </a:lnTo>
                  <a:lnTo>
                    <a:pt x="2835" y="5779"/>
                  </a:lnTo>
                  <a:lnTo>
                    <a:pt x="2835" y="5146"/>
                  </a:lnTo>
                  <a:close/>
                  <a:moveTo>
                    <a:pt x="4623" y="5147"/>
                  </a:moveTo>
                  <a:lnTo>
                    <a:pt x="4623" y="5779"/>
                  </a:lnTo>
                  <a:lnTo>
                    <a:pt x="3991" y="5779"/>
                  </a:lnTo>
                  <a:lnTo>
                    <a:pt x="3991" y="5147"/>
                  </a:lnTo>
                  <a:close/>
                  <a:moveTo>
                    <a:pt x="5779" y="5146"/>
                  </a:moveTo>
                  <a:lnTo>
                    <a:pt x="5779" y="5779"/>
                  </a:lnTo>
                  <a:lnTo>
                    <a:pt x="5146" y="5779"/>
                  </a:lnTo>
                  <a:lnTo>
                    <a:pt x="5146" y="5146"/>
                  </a:lnTo>
                  <a:close/>
                  <a:moveTo>
                    <a:pt x="6339" y="6302"/>
                  </a:moveTo>
                  <a:cubicBezTo>
                    <a:pt x="6348" y="6302"/>
                    <a:pt x="6356" y="6310"/>
                    <a:pt x="6356" y="6319"/>
                  </a:cubicBezTo>
                  <a:lnTo>
                    <a:pt x="6356" y="6935"/>
                  </a:lnTo>
                  <a:lnTo>
                    <a:pt x="2258" y="6935"/>
                  </a:lnTo>
                  <a:lnTo>
                    <a:pt x="2258" y="6319"/>
                  </a:lnTo>
                  <a:cubicBezTo>
                    <a:pt x="2258" y="6310"/>
                    <a:pt x="2266" y="6302"/>
                    <a:pt x="2275" y="6302"/>
                  </a:cubicBezTo>
                  <a:close/>
                  <a:moveTo>
                    <a:pt x="5779" y="7458"/>
                  </a:moveTo>
                  <a:lnTo>
                    <a:pt x="5779" y="8351"/>
                  </a:lnTo>
                  <a:cubicBezTo>
                    <a:pt x="5779" y="8496"/>
                    <a:pt x="5896" y="8614"/>
                    <a:pt x="6040" y="8614"/>
                  </a:cubicBezTo>
                  <a:cubicBezTo>
                    <a:pt x="7082" y="8614"/>
                    <a:pt x="7944" y="9394"/>
                    <a:pt x="8072" y="10402"/>
                  </a:cubicBezTo>
                  <a:lnTo>
                    <a:pt x="542" y="10402"/>
                  </a:lnTo>
                  <a:cubicBezTo>
                    <a:pt x="670" y="9394"/>
                    <a:pt x="1532" y="8614"/>
                    <a:pt x="2574" y="8614"/>
                  </a:cubicBezTo>
                  <a:lnTo>
                    <a:pt x="4884" y="8614"/>
                  </a:lnTo>
                  <a:cubicBezTo>
                    <a:pt x="5029" y="8614"/>
                    <a:pt x="5146" y="8496"/>
                    <a:pt x="5146" y="8351"/>
                  </a:cubicBezTo>
                  <a:cubicBezTo>
                    <a:pt x="5146" y="8208"/>
                    <a:pt x="5029" y="8090"/>
                    <a:pt x="4884" y="8090"/>
                  </a:cubicBezTo>
                  <a:lnTo>
                    <a:pt x="2835" y="8090"/>
                  </a:lnTo>
                  <a:lnTo>
                    <a:pt x="2835" y="7458"/>
                  </a:lnTo>
                  <a:close/>
                  <a:moveTo>
                    <a:pt x="8090" y="10925"/>
                  </a:moveTo>
                  <a:lnTo>
                    <a:pt x="8090" y="13868"/>
                  </a:lnTo>
                  <a:lnTo>
                    <a:pt x="5443" y="13868"/>
                  </a:lnTo>
                  <a:cubicBezTo>
                    <a:pt x="5280" y="13868"/>
                    <a:pt x="5146" y="13736"/>
                    <a:pt x="5146" y="13572"/>
                  </a:cubicBezTo>
                  <a:lnTo>
                    <a:pt x="5146" y="10925"/>
                  </a:lnTo>
                  <a:close/>
                  <a:moveTo>
                    <a:pt x="8091" y="15547"/>
                  </a:moveTo>
                  <a:lnTo>
                    <a:pt x="8091" y="16179"/>
                  </a:lnTo>
                  <a:lnTo>
                    <a:pt x="524" y="16179"/>
                  </a:lnTo>
                  <a:lnTo>
                    <a:pt x="524" y="15547"/>
                  </a:lnTo>
                  <a:close/>
                  <a:moveTo>
                    <a:pt x="3691" y="0"/>
                  </a:moveTo>
                  <a:cubicBezTo>
                    <a:pt x="3419" y="0"/>
                    <a:pt x="3184" y="204"/>
                    <a:pt x="3146" y="474"/>
                  </a:cubicBezTo>
                  <a:lnTo>
                    <a:pt x="2924" y="2023"/>
                  </a:lnTo>
                  <a:lnTo>
                    <a:pt x="1418" y="2023"/>
                  </a:lnTo>
                  <a:cubicBezTo>
                    <a:pt x="954" y="2023"/>
                    <a:pt x="579" y="2400"/>
                    <a:pt x="579" y="2863"/>
                  </a:cubicBezTo>
                  <a:cubicBezTo>
                    <a:pt x="579" y="3325"/>
                    <a:pt x="954" y="3702"/>
                    <a:pt x="1418" y="3702"/>
                  </a:cubicBezTo>
                  <a:lnTo>
                    <a:pt x="1492" y="3702"/>
                  </a:lnTo>
                  <a:lnTo>
                    <a:pt x="1646" y="4472"/>
                  </a:lnTo>
                  <a:cubicBezTo>
                    <a:pt x="1713" y="4810"/>
                    <a:pt x="1983" y="5067"/>
                    <a:pt x="2312" y="5131"/>
                  </a:cubicBezTo>
                  <a:lnTo>
                    <a:pt x="2312" y="5779"/>
                  </a:lnTo>
                  <a:lnTo>
                    <a:pt x="2275" y="5779"/>
                  </a:lnTo>
                  <a:cubicBezTo>
                    <a:pt x="1976" y="5779"/>
                    <a:pt x="1733" y="6022"/>
                    <a:pt x="1733" y="6319"/>
                  </a:cubicBezTo>
                  <a:lnTo>
                    <a:pt x="1733" y="6935"/>
                  </a:lnTo>
                  <a:lnTo>
                    <a:pt x="1707" y="6935"/>
                  </a:lnTo>
                  <a:cubicBezTo>
                    <a:pt x="1562" y="6935"/>
                    <a:pt x="1445" y="7052"/>
                    <a:pt x="1445" y="7196"/>
                  </a:cubicBezTo>
                  <a:cubicBezTo>
                    <a:pt x="1445" y="7341"/>
                    <a:pt x="1562" y="7458"/>
                    <a:pt x="1707" y="7458"/>
                  </a:cubicBezTo>
                  <a:lnTo>
                    <a:pt x="2312" y="7458"/>
                  </a:lnTo>
                  <a:lnTo>
                    <a:pt x="2312" y="8103"/>
                  </a:lnTo>
                  <a:cubicBezTo>
                    <a:pt x="1015" y="8234"/>
                    <a:pt x="0" y="9333"/>
                    <a:pt x="0" y="10663"/>
                  </a:cubicBezTo>
                  <a:lnTo>
                    <a:pt x="0" y="11874"/>
                  </a:lnTo>
                  <a:cubicBezTo>
                    <a:pt x="0" y="12018"/>
                    <a:pt x="118" y="12135"/>
                    <a:pt x="261" y="12135"/>
                  </a:cubicBezTo>
                  <a:cubicBezTo>
                    <a:pt x="406" y="12135"/>
                    <a:pt x="524" y="12018"/>
                    <a:pt x="524" y="11874"/>
                  </a:cubicBezTo>
                  <a:lnTo>
                    <a:pt x="524" y="10925"/>
                  </a:lnTo>
                  <a:lnTo>
                    <a:pt x="4623" y="10925"/>
                  </a:lnTo>
                  <a:lnTo>
                    <a:pt x="4623" y="13572"/>
                  </a:lnTo>
                  <a:cubicBezTo>
                    <a:pt x="4623" y="14024"/>
                    <a:pt x="4990" y="14391"/>
                    <a:pt x="5443" y="14391"/>
                  </a:cubicBezTo>
                  <a:lnTo>
                    <a:pt x="8090" y="14391"/>
                  </a:lnTo>
                  <a:lnTo>
                    <a:pt x="8090" y="15024"/>
                  </a:lnTo>
                  <a:lnTo>
                    <a:pt x="524" y="15024"/>
                  </a:lnTo>
                  <a:lnTo>
                    <a:pt x="524" y="12919"/>
                  </a:lnTo>
                  <a:cubicBezTo>
                    <a:pt x="524" y="12775"/>
                    <a:pt x="406" y="12658"/>
                    <a:pt x="261" y="12658"/>
                  </a:cubicBezTo>
                  <a:cubicBezTo>
                    <a:pt x="118" y="12658"/>
                    <a:pt x="0" y="12775"/>
                    <a:pt x="0" y="12919"/>
                  </a:cubicBezTo>
                  <a:lnTo>
                    <a:pt x="0" y="17019"/>
                  </a:lnTo>
                  <a:cubicBezTo>
                    <a:pt x="0" y="17482"/>
                    <a:pt x="377" y="17858"/>
                    <a:pt x="840" y="17858"/>
                  </a:cubicBezTo>
                  <a:lnTo>
                    <a:pt x="1996" y="17858"/>
                  </a:lnTo>
                  <a:cubicBezTo>
                    <a:pt x="2140" y="17858"/>
                    <a:pt x="2258" y="17741"/>
                    <a:pt x="2258" y="17597"/>
                  </a:cubicBezTo>
                  <a:cubicBezTo>
                    <a:pt x="2258" y="17452"/>
                    <a:pt x="2140" y="17335"/>
                    <a:pt x="1996" y="17335"/>
                  </a:cubicBezTo>
                  <a:lnTo>
                    <a:pt x="840" y="17335"/>
                  </a:lnTo>
                  <a:cubicBezTo>
                    <a:pt x="665" y="17335"/>
                    <a:pt x="524" y="17193"/>
                    <a:pt x="524" y="17019"/>
                  </a:cubicBezTo>
                  <a:lnTo>
                    <a:pt x="524" y="16702"/>
                  </a:lnTo>
                  <a:lnTo>
                    <a:pt x="8090" y="16702"/>
                  </a:lnTo>
                  <a:lnTo>
                    <a:pt x="8090" y="17019"/>
                  </a:lnTo>
                  <a:cubicBezTo>
                    <a:pt x="8090" y="17193"/>
                    <a:pt x="7949" y="17335"/>
                    <a:pt x="7774" y="17335"/>
                  </a:cubicBezTo>
                  <a:lnTo>
                    <a:pt x="3042" y="17335"/>
                  </a:lnTo>
                  <a:cubicBezTo>
                    <a:pt x="2897" y="17335"/>
                    <a:pt x="2781" y="17452"/>
                    <a:pt x="2781" y="17597"/>
                  </a:cubicBezTo>
                  <a:cubicBezTo>
                    <a:pt x="2781" y="17741"/>
                    <a:pt x="2897" y="17858"/>
                    <a:pt x="3042" y="17858"/>
                  </a:cubicBezTo>
                  <a:lnTo>
                    <a:pt x="7774" y="17858"/>
                  </a:lnTo>
                  <a:cubicBezTo>
                    <a:pt x="8237" y="17858"/>
                    <a:pt x="8612" y="17482"/>
                    <a:pt x="8612" y="17019"/>
                  </a:cubicBezTo>
                  <a:lnTo>
                    <a:pt x="8612" y="10663"/>
                  </a:lnTo>
                  <a:cubicBezTo>
                    <a:pt x="8614" y="9333"/>
                    <a:pt x="7598" y="8234"/>
                    <a:pt x="6302" y="8103"/>
                  </a:cubicBezTo>
                  <a:lnTo>
                    <a:pt x="6302" y="7458"/>
                  </a:lnTo>
                  <a:lnTo>
                    <a:pt x="6907" y="7458"/>
                  </a:lnTo>
                  <a:cubicBezTo>
                    <a:pt x="7052" y="7458"/>
                    <a:pt x="7168" y="7341"/>
                    <a:pt x="7168" y="7196"/>
                  </a:cubicBezTo>
                  <a:cubicBezTo>
                    <a:pt x="7168" y="7052"/>
                    <a:pt x="7052" y="6935"/>
                    <a:pt x="6907" y="6935"/>
                  </a:cubicBezTo>
                  <a:lnTo>
                    <a:pt x="6879" y="6935"/>
                  </a:lnTo>
                  <a:lnTo>
                    <a:pt x="6879" y="6319"/>
                  </a:lnTo>
                  <a:cubicBezTo>
                    <a:pt x="6879" y="6022"/>
                    <a:pt x="6638" y="5779"/>
                    <a:pt x="6339" y="5779"/>
                  </a:cubicBezTo>
                  <a:lnTo>
                    <a:pt x="6302" y="5779"/>
                  </a:lnTo>
                  <a:lnTo>
                    <a:pt x="6302" y="5131"/>
                  </a:lnTo>
                  <a:cubicBezTo>
                    <a:pt x="6631" y="5067"/>
                    <a:pt x="6900" y="4810"/>
                    <a:pt x="6968" y="4472"/>
                  </a:cubicBezTo>
                  <a:lnTo>
                    <a:pt x="7122" y="3702"/>
                  </a:lnTo>
                  <a:lnTo>
                    <a:pt x="7196" y="3702"/>
                  </a:lnTo>
                  <a:cubicBezTo>
                    <a:pt x="7658" y="3702"/>
                    <a:pt x="8035" y="3325"/>
                    <a:pt x="8035" y="2863"/>
                  </a:cubicBezTo>
                  <a:cubicBezTo>
                    <a:pt x="8035" y="2400"/>
                    <a:pt x="7658" y="2023"/>
                    <a:pt x="7196" y="2023"/>
                  </a:cubicBezTo>
                  <a:lnTo>
                    <a:pt x="5690" y="2023"/>
                  </a:lnTo>
                  <a:lnTo>
                    <a:pt x="5468" y="474"/>
                  </a:lnTo>
                  <a:cubicBezTo>
                    <a:pt x="5430" y="204"/>
                    <a:pt x="5195" y="0"/>
                    <a:pt x="49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2" name="Google Shape;3932;p112"/>
          <p:cNvGrpSpPr/>
          <p:nvPr/>
        </p:nvGrpSpPr>
        <p:grpSpPr>
          <a:xfrm>
            <a:off x="4700884" y="3164958"/>
            <a:ext cx="366217" cy="364547"/>
            <a:chOff x="4700884" y="3164958"/>
            <a:chExt cx="366217" cy="364547"/>
          </a:xfrm>
        </p:grpSpPr>
        <p:sp>
          <p:nvSpPr>
            <p:cNvPr id="3933" name="Google Shape;3933;p112"/>
            <p:cNvSpPr/>
            <p:nvPr/>
          </p:nvSpPr>
          <p:spPr>
            <a:xfrm>
              <a:off x="4952600" y="3233401"/>
              <a:ext cx="46065" cy="46071"/>
            </a:xfrm>
            <a:custGeom>
              <a:rect b="b" l="l" r="r" t="t"/>
              <a:pathLst>
                <a:path extrusionOk="0" h="2257" w="2257">
                  <a:moveTo>
                    <a:pt x="1128" y="523"/>
                  </a:moveTo>
                  <a:cubicBezTo>
                    <a:pt x="1289" y="523"/>
                    <a:pt x="1442" y="587"/>
                    <a:pt x="1556" y="701"/>
                  </a:cubicBezTo>
                  <a:cubicBezTo>
                    <a:pt x="1670" y="815"/>
                    <a:pt x="1734" y="966"/>
                    <a:pt x="1734" y="1128"/>
                  </a:cubicBezTo>
                  <a:cubicBezTo>
                    <a:pt x="1734" y="1290"/>
                    <a:pt x="1670" y="1442"/>
                    <a:pt x="1556" y="1556"/>
                  </a:cubicBezTo>
                  <a:cubicBezTo>
                    <a:pt x="1442" y="1671"/>
                    <a:pt x="1289" y="1734"/>
                    <a:pt x="1128" y="1734"/>
                  </a:cubicBezTo>
                  <a:cubicBezTo>
                    <a:pt x="966" y="1734"/>
                    <a:pt x="814" y="1671"/>
                    <a:pt x="700" y="1556"/>
                  </a:cubicBezTo>
                  <a:cubicBezTo>
                    <a:pt x="585" y="1442"/>
                    <a:pt x="523" y="1290"/>
                    <a:pt x="523" y="1128"/>
                  </a:cubicBezTo>
                  <a:cubicBezTo>
                    <a:pt x="523" y="966"/>
                    <a:pt x="585" y="815"/>
                    <a:pt x="700" y="701"/>
                  </a:cubicBezTo>
                  <a:cubicBezTo>
                    <a:pt x="814" y="587"/>
                    <a:pt x="966" y="523"/>
                    <a:pt x="1128" y="523"/>
                  </a:cubicBezTo>
                  <a:close/>
                  <a:moveTo>
                    <a:pt x="1128" y="0"/>
                  </a:moveTo>
                  <a:cubicBezTo>
                    <a:pt x="827" y="0"/>
                    <a:pt x="543" y="117"/>
                    <a:pt x="331" y="331"/>
                  </a:cubicBezTo>
                  <a:cubicBezTo>
                    <a:pt x="117" y="543"/>
                    <a:pt x="0" y="827"/>
                    <a:pt x="0" y="1128"/>
                  </a:cubicBezTo>
                  <a:cubicBezTo>
                    <a:pt x="0" y="1430"/>
                    <a:pt x="117" y="1714"/>
                    <a:pt x="331" y="1926"/>
                  </a:cubicBezTo>
                  <a:cubicBezTo>
                    <a:pt x="543" y="2140"/>
                    <a:pt x="827" y="2256"/>
                    <a:pt x="1128" y="2256"/>
                  </a:cubicBezTo>
                  <a:cubicBezTo>
                    <a:pt x="1430" y="2256"/>
                    <a:pt x="1712" y="2140"/>
                    <a:pt x="1926" y="1926"/>
                  </a:cubicBezTo>
                  <a:cubicBezTo>
                    <a:pt x="2138" y="1714"/>
                    <a:pt x="2256" y="1430"/>
                    <a:pt x="2256" y="1128"/>
                  </a:cubicBezTo>
                  <a:cubicBezTo>
                    <a:pt x="2256" y="827"/>
                    <a:pt x="2138" y="543"/>
                    <a:pt x="1926" y="331"/>
                  </a:cubicBezTo>
                  <a:cubicBezTo>
                    <a:pt x="1712" y="117"/>
                    <a:pt x="1430" y="0"/>
                    <a:pt x="1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12"/>
            <p:cNvSpPr/>
            <p:nvPr/>
          </p:nvSpPr>
          <p:spPr>
            <a:xfrm>
              <a:off x="4879839" y="3270123"/>
              <a:ext cx="83171" cy="81038"/>
            </a:xfrm>
            <a:custGeom>
              <a:rect b="b" l="l" r="r" t="t"/>
              <a:pathLst>
                <a:path extrusionOk="0" h="3970" w="4075">
                  <a:moveTo>
                    <a:pt x="2651" y="524"/>
                  </a:moveTo>
                  <a:cubicBezTo>
                    <a:pt x="2657" y="524"/>
                    <a:pt x="2661" y="528"/>
                    <a:pt x="2663" y="529"/>
                  </a:cubicBezTo>
                  <a:lnTo>
                    <a:pt x="3493" y="1360"/>
                  </a:lnTo>
                  <a:cubicBezTo>
                    <a:pt x="3500" y="1367"/>
                    <a:pt x="3500" y="1377"/>
                    <a:pt x="3493" y="1384"/>
                  </a:cubicBezTo>
                  <a:lnTo>
                    <a:pt x="3059" y="1819"/>
                  </a:lnTo>
                  <a:lnTo>
                    <a:pt x="2203" y="963"/>
                  </a:lnTo>
                  <a:lnTo>
                    <a:pt x="2637" y="529"/>
                  </a:lnTo>
                  <a:cubicBezTo>
                    <a:pt x="2639" y="528"/>
                    <a:pt x="2643" y="524"/>
                    <a:pt x="2651" y="524"/>
                  </a:cubicBezTo>
                  <a:close/>
                  <a:moveTo>
                    <a:pt x="1833" y="1333"/>
                  </a:moveTo>
                  <a:lnTo>
                    <a:pt x="2689" y="2189"/>
                  </a:lnTo>
                  <a:lnTo>
                    <a:pt x="1438" y="3441"/>
                  </a:lnTo>
                  <a:cubicBezTo>
                    <a:pt x="1434" y="3444"/>
                    <a:pt x="1429" y="3446"/>
                    <a:pt x="1424" y="3446"/>
                  </a:cubicBezTo>
                  <a:cubicBezTo>
                    <a:pt x="1420" y="3446"/>
                    <a:pt x="1416" y="3444"/>
                    <a:pt x="1412" y="3441"/>
                  </a:cubicBezTo>
                  <a:lnTo>
                    <a:pt x="582" y="2610"/>
                  </a:lnTo>
                  <a:cubicBezTo>
                    <a:pt x="575" y="2604"/>
                    <a:pt x="575" y="2592"/>
                    <a:pt x="582" y="2585"/>
                  </a:cubicBezTo>
                  <a:lnTo>
                    <a:pt x="1833" y="1333"/>
                  </a:lnTo>
                  <a:close/>
                  <a:moveTo>
                    <a:pt x="2651" y="1"/>
                  </a:moveTo>
                  <a:cubicBezTo>
                    <a:pt x="2506" y="1"/>
                    <a:pt x="2369" y="57"/>
                    <a:pt x="2268" y="159"/>
                  </a:cubicBezTo>
                  <a:lnTo>
                    <a:pt x="1649" y="779"/>
                  </a:lnTo>
                  <a:lnTo>
                    <a:pt x="211" y="2216"/>
                  </a:lnTo>
                  <a:cubicBezTo>
                    <a:pt x="0" y="2426"/>
                    <a:pt x="0" y="2769"/>
                    <a:pt x="211" y="2981"/>
                  </a:cubicBezTo>
                  <a:lnTo>
                    <a:pt x="1042" y="3811"/>
                  </a:lnTo>
                  <a:cubicBezTo>
                    <a:pt x="1148" y="3916"/>
                    <a:pt x="1286" y="3969"/>
                    <a:pt x="1424" y="3969"/>
                  </a:cubicBezTo>
                  <a:cubicBezTo>
                    <a:pt x="1562" y="3969"/>
                    <a:pt x="1702" y="3916"/>
                    <a:pt x="1807" y="3811"/>
                  </a:cubicBezTo>
                  <a:lnTo>
                    <a:pt x="3864" y="1754"/>
                  </a:lnTo>
                  <a:cubicBezTo>
                    <a:pt x="4075" y="1543"/>
                    <a:pt x="4075" y="1201"/>
                    <a:pt x="3864" y="990"/>
                  </a:cubicBezTo>
                  <a:lnTo>
                    <a:pt x="3033" y="159"/>
                  </a:lnTo>
                  <a:cubicBezTo>
                    <a:pt x="2931" y="57"/>
                    <a:pt x="2794" y="1"/>
                    <a:pt x="26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12"/>
            <p:cNvSpPr/>
            <p:nvPr/>
          </p:nvSpPr>
          <p:spPr>
            <a:xfrm>
              <a:off x="4700884" y="3164958"/>
              <a:ext cx="366217" cy="364547"/>
            </a:xfrm>
            <a:custGeom>
              <a:rect b="b" l="l" r="r" t="t"/>
              <a:pathLst>
                <a:path extrusionOk="0" h="17859" w="17943">
                  <a:moveTo>
                    <a:pt x="14891" y="523"/>
                  </a:moveTo>
                  <a:cubicBezTo>
                    <a:pt x="15130" y="523"/>
                    <a:pt x="15354" y="616"/>
                    <a:pt x="15523" y="785"/>
                  </a:cubicBezTo>
                  <a:lnTo>
                    <a:pt x="17158" y="2420"/>
                  </a:lnTo>
                  <a:cubicBezTo>
                    <a:pt x="17326" y="2589"/>
                    <a:pt x="17419" y="2813"/>
                    <a:pt x="17419" y="3052"/>
                  </a:cubicBezTo>
                  <a:cubicBezTo>
                    <a:pt x="17419" y="3291"/>
                    <a:pt x="17326" y="3515"/>
                    <a:pt x="17158" y="3684"/>
                  </a:cubicBezTo>
                  <a:lnTo>
                    <a:pt x="16525" y="4315"/>
                  </a:lnTo>
                  <a:lnTo>
                    <a:pt x="13626" y="1418"/>
                  </a:lnTo>
                  <a:lnTo>
                    <a:pt x="14259" y="785"/>
                  </a:lnTo>
                  <a:cubicBezTo>
                    <a:pt x="14428" y="616"/>
                    <a:pt x="14652" y="523"/>
                    <a:pt x="14891" y="523"/>
                  </a:cubicBezTo>
                  <a:close/>
                  <a:moveTo>
                    <a:pt x="7129" y="7915"/>
                  </a:moveTo>
                  <a:lnTo>
                    <a:pt x="10026" y="10814"/>
                  </a:lnTo>
                  <a:lnTo>
                    <a:pt x="9580" y="11261"/>
                  </a:lnTo>
                  <a:lnTo>
                    <a:pt x="6682" y="8362"/>
                  </a:lnTo>
                  <a:lnTo>
                    <a:pt x="7129" y="7915"/>
                  </a:lnTo>
                  <a:close/>
                  <a:moveTo>
                    <a:pt x="1332" y="16162"/>
                  </a:moveTo>
                  <a:lnTo>
                    <a:pt x="1779" y="16610"/>
                  </a:lnTo>
                  <a:lnTo>
                    <a:pt x="1147" y="17243"/>
                  </a:lnTo>
                  <a:cubicBezTo>
                    <a:pt x="1088" y="17301"/>
                    <a:pt x="1010" y="17334"/>
                    <a:pt x="926" y="17334"/>
                  </a:cubicBezTo>
                  <a:cubicBezTo>
                    <a:pt x="923" y="17334"/>
                    <a:pt x="919" y="17334"/>
                    <a:pt x="916" y="17334"/>
                  </a:cubicBezTo>
                  <a:cubicBezTo>
                    <a:pt x="829" y="17333"/>
                    <a:pt x="749" y="17296"/>
                    <a:pt x="689" y="17231"/>
                  </a:cubicBezTo>
                  <a:cubicBezTo>
                    <a:pt x="578" y="17109"/>
                    <a:pt x="587" y="16907"/>
                    <a:pt x="712" y="16783"/>
                  </a:cubicBezTo>
                  <a:lnTo>
                    <a:pt x="1332" y="16162"/>
                  </a:lnTo>
                  <a:close/>
                  <a:moveTo>
                    <a:pt x="14891" y="1"/>
                  </a:moveTo>
                  <a:cubicBezTo>
                    <a:pt x="14512" y="1"/>
                    <a:pt x="14157" y="148"/>
                    <a:pt x="13889" y="416"/>
                  </a:cubicBezTo>
                  <a:lnTo>
                    <a:pt x="9004" y="5300"/>
                  </a:lnTo>
                  <a:cubicBezTo>
                    <a:pt x="8902" y="5402"/>
                    <a:pt x="8902" y="5568"/>
                    <a:pt x="9004" y="5670"/>
                  </a:cubicBezTo>
                  <a:cubicBezTo>
                    <a:pt x="9056" y="5722"/>
                    <a:pt x="9122" y="5747"/>
                    <a:pt x="9189" y="5747"/>
                  </a:cubicBezTo>
                  <a:cubicBezTo>
                    <a:pt x="9256" y="5747"/>
                    <a:pt x="9322" y="5722"/>
                    <a:pt x="9373" y="5670"/>
                  </a:cubicBezTo>
                  <a:lnTo>
                    <a:pt x="13257" y="1787"/>
                  </a:lnTo>
                  <a:lnTo>
                    <a:pt x="16154" y="4686"/>
                  </a:lnTo>
                  <a:lnTo>
                    <a:pt x="10397" y="10443"/>
                  </a:lnTo>
                  <a:lnTo>
                    <a:pt x="7498" y="7546"/>
                  </a:lnTo>
                  <a:lnTo>
                    <a:pt x="8634" y="6410"/>
                  </a:lnTo>
                  <a:cubicBezTo>
                    <a:pt x="8736" y="6308"/>
                    <a:pt x="8736" y="6142"/>
                    <a:pt x="8634" y="6039"/>
                  </a:cubicBezTo>
                  <a:cubicBezTo>
                    <a:pt x="8583" y="5988"/>
                    <a:pt x="8516" y="5963"/>
                    <a:pt x="8449" y="5963"/>
                  </a:cubicBezTo>
                  <a:cubicBezTo>
                    <a:pt x="8382" y="5963"/>
                    <a:pt x="8315" y="5988"/>
                    <a:pt x="8264" y="6039"/>
                  </a:cubicBezTo>
                  <a:lnTo>
                    <a:pt x="6280" y="8025"/>
                  </a:lnTo>
                  <a:cubicBezTo>
                    <a:pt x="5800" y="8503"/>
                    <a:pt x="5485" y="9136"/>
                    <a:pt x="5389" y="9806"/>
                  </a:cubicBezTo>
                  <a:lnTo>
                    <a:pt x="5224" y="10950"/>
                  </a:lnTo>
                  <a:cubicBezTo>
                    <a:pt x="5162" y="11387"/>
                    <a:pt x="4956" y="11798"/>
                    <a:pt x="4646" y="12110"/>
                  </a:cubicBezTo>
                  <a:lnTo>
                    <a:pt x="2857" y="13898"/>
                  </a:lnTo>
                  <a:cubicBezTo>
                    <a:pt x="2754" y="14000"/>
                    <a:pt x="2754" y="14166"/>
                    <a:pt x="2857" y="14268"/>
                  </a:cubicBezTo>
                  <a:cubicBezTo>
                    <a:pt x="2908" y="14319"/>
                    <a:pt x="2975" y="14345"/>
                    <a:pt x="3042" y="14345"/>
                  </a:cubicBezTo>
                  <a:cubicBezTo>
                    <a:pt x="3109" y="14345"/>
                    <a:pt x="3175" y="14319"/>
                    <a:pt x="3227" y="14268"/>
                  </a:cubicBezTo>
                  <a:lnTo>
                    <a:pt x="5015" y="12479"/>
                  </a:lnTo>
                  <a:cubicBezTo>
                    <a:pt x="5406" y="12089"/>
                    <a:pt x="5665" y="11571"/>
                    <a:pt x="5743" y="11025"/>
                  </a:cubicBezTo>
                  <a:lnTo>
                    <a:pt x="5907" y="9880"/>
                  </a:lnTo>
                  <a:cubicBezTo>
                    <a:pt x="5964" y="9481"/>
                    <a:pt x="6115" y="9096"/>
                    <a:pt x="6343" y="8764"/>
                  </a:cubicBezTo>
                  <a:lnTo>
                    <a:pt x="9178" y="11599"/>
                  </a:lnTo>
                  <a:cubicBezTo>
                    <a:pt x="8845" y="11828"/>
                    <a:pt x="8462" y="11979"/>
                    <a:pt x="8062" y="12036"/>
                  </a:cubicBezTo>
                  <a:lnTo>
                    <a:pt x="6918" y="12199"/>
                  </a:lnTo>
                  <a:cubicBezTo>
                    <a:pt x="6370" y="12277"/>
                    <a:pt x="5854" y="12536"/>
                    <a:pt x="5462" y="12926"/>
                  </a:cubicBezTo>
                  <a:lnTo>
                    <a:pt x="2149" y="16241"/>
                  </a:lnTo>
                  <a:lnTo>
                    <a:pt x="1702" y="15793"/>
                  </a:lnTo>
                  <a:lnTo>
                    <a:pt x="2488" y="15008"/>
                  </a:lnTo>
                  <a:cubicBezTo>
                    <a:pt x="2590" y="14905"/>
                    <a:pt x="2590" y="14740"/>
                    <a:pt x="2488" y="14639"/>
                  </a:cubicBezTo>
                  <a:cubicBezTo>
                    <a:pt x="2437" y="14588"/>
                    <a:pt x="2370" y="14562"/>
                    <a:pt x="2303" y="14562"/>
                  </a:cubicBezTo>
                  <a:cubicBezTo>
                    <a:pt x="2236" y="14562"/>
                    <a:pt x="2168" y="14588"/>
                    <a:pt x="2117" y="14639"/>
                  </a:cubicBezTo>
                  <a:lnTo>
                    <a:pt x="342" y="16413"/>
                  </a:lnTo>
                  <a:cubicBezTo>
                    <a:pt x="18" y="16737"/>
                    <a:pt x="0" y="17251"/>
                    <a:pt x="302" y="17582"/>
                  </a:cubicBezTo>
                  <a:cubicBezTo>
                    <a:pt x="458" y="17755"/>
                    <a:pt x="672" y="17852"/>
                    <a:pt x="904" y="17857"/>
                  </a:cubicBezTo>
                  <a:cubicBezTo>
                    <a:pt x="910" y="17857"/>
                    <a:pt x="916" y="17859"/>
                    <a:pt x="923" y="17859"/>
                  </a:cubicBezTo>
                  <a:cubicBezTo>
                    <a:pt x="1145" y="17859"/>
                    <a:pt x="1360" y="17770"/>
                    <a:pt x="1517" y="17612"/>
                  </a:cubicBezTo>
                  <a:lnTo>
                    <a:pt x="2334" y="16795"/>
                  </a:lnTo>
                  <a:lnTo>
                    <a:pt x="2335" y="16795"/>
                  </a:lnTo>
                  <a:lnTo>
                    <a:pt x="5832" y="13297"/>
                  </a:lnTo>
                  <a:cubicBezTo>
                    <a:pt x="6144" y="12985"/>
                    <a:pt x="6556" y="12779"/>
                    <a:pt x="6992" y="12717"/>
                  </a:cubicBezTo>
                  <a:lnTo>
                    <a:pt x="8135" y="12554"/>
                  </a:lnTo>
                  <a:cubicBezTo>
                    <a:pt x="8807" y="12458"/>
                    <a:pt x="9438" y="12142"/>
                    <a:pt x="9918" y="11663"/>
                  </a:cubicBezTo>
                  <a:lnTo>
                    <a:pt x="17527" y="4054"/>
                  </a:lnTo>
                  <a:cubicBezTo>
                    <a:pt x="17795" y="3786"/>
                    <a:pt x="17942" y="3430"/>
                    <a:pt x="17942" y="3052"/>
                  </a:cubicBezTo>
                  <a:cubicBezTo>
                    <a:pt x="17942" y="2674"/>
                    <a:pt x="17795" y="2317"/>
                    <a:pt x="17527" y="2050"/>
                  </a:cubicBezTo>
                  <a:lnTo>
                    <a:pt x="15893" y="416"/>
                  </a:lnTo>
                  <a:cubicBezTo>
                    <a:pt x="15625" y="148"/>
                    <a:pt x="15269" y="1"/>
                    <a:pt x="148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6" name="Google Shape;3936;p112"/>
          <p:cNvGrpSpPr/>
          <p:nvPr/>
        </p:nvGrpSpPr>
        <p:grpSpPr>
          <a:xfrm>
            <a:off x="4115566" y="3757267"/>
            <a:ext cx="271126" cy="364526"/>
            <a:chOff x="4115566" y="3757267"/>
            <a:chExt cx="271126" cy="364526"/>
          </a:xfrm>
        </p:grpSpPr>
        <p:sp>
          <p:nvSpPr>
            <p:cNvPr id="3937" name="Google Shape;3937;p112"/>
            <p:cNvSpPr/>
            <p:nvPr/>
          </p:nvSpPr>
          <p:spPr>
            <a:xfrm>
              <a:off x="4115566" y="3757267"/>
              <a:ext cx="271126" cy="364526"/>
            </a:xfrm>
            <a:custGeom>
              <a:rect b="b" l="l" r="r" t="t"/>
              <a:pathLst>
                <a:path extrusionOk="0" h="17858" w="13284">
                  <a:moveTo>
                    <a:pt x="10721" y="524"/>
                  </a:moveTo>
                  <a:cubicBezTo>
                    <a:pt x="10730" y="524"/>
                    <a:pt x="10738" y="532"/>
                    <a:pt x="10738" y="541"/>
                  </a:cubicBezTo>
                  <a:lnTo>
                    <a:pt x="10738" y="1156"/>
                  </a:lnTo>
                  <a:lnTo>
                    <a:pt x="5482" y="1156"/>
                  </a:lnTo>
                  <a:lnTo>
                    <a:pt x="5482" y="541"/>
                  </a:lnTo>
                  <a:cubicBezTo>
                    <a:pt x="5482" y="532"/>
                    <a:pt x="5490" y="524"/>
                    <a:pt x="5501" y="524"/>
                  </a:cubicBezTo>
                  <a:close/>
                  <a:moveTo>
                    <a:pt x="4959" y="1680"/>
                  </a:moveTo>
                  <a:lnTo>
                    <a:pt x="4959" y="2312"/>
                  </a:lnTo>
                  <a:lnTo>
                    <a:pt x="4328" y="2312"/>
                  </a:lnTo>
                  <a:lnTo>
                    <a:pt x="4328" y="1697"/>
                  </a:lnTo>
                  <a:cubicBezTo>
                    <a:pt x="4328" y="1686"/>
                    <a:pt x="4335" y="1680"/>
                    <a:pt x="4345" y="1680"/>
                  </a:cubicBezTo>
                  <a:close/>
                  <a:moveTo>
                    <a:pt x="6115" y="1680"/>
                  </a:moveTo>
                  <a:lnTo>
                    <a:pt x="6115" y="2312"/>
                  </a:lnTo>
                  <a:lnTo>
                    <a:pt x="5482" y="2312"/>
                  </a:lnTo>
                  <a:lnTo>
                    <a:pt x="5482" y="1680"/>
                  </a:lnTo>
                  <a:close/>
                  <a:moveTo>
                    <a:pt x="7271" y="1680"/>
                  </a:moveTo>
                  <a:lnTo>
                    <a:pt x="7271" y="2312"/>
                  </a:lnTo>
                  <a:lnTo>
                    <a:pt x="6638" y="2312"/>
                  </a:lnTo>
                  <a:lnTo>
                    <a:pt x="6638" y="1680"/>
                  </a:lnTo>
                  <a:close/>
                  <a:moveTo>
                    <a:pt x="8426" y="1680"/>
                  </a:moveTo>
                  <a:lnTo>
                    <a:pt x="8426" y="2312"/>
                  </a:lnTo>
                  <a:lnTo>
                    <a:pt x="7794" y="2312"/>
                  </a:lnTo>
                  <a:lnTo>
                    <a:pt x="7794" y="1680"/>
                  </a:lnTo>
                  <a:close/>
                  <a:moveTo>
                    <a:pt x="9582" y="1680"/>
                  </a:moveTo>
                  <a:lnTo>
                    <a:pt x="9582" y="2312"/>
                  </a:lnTo>
                  <a:lnTo>
                    <a:pt x="8950" y="2312"/>
                  </a:lnTo>
                  <a:lnTo>
                    <a:pt x="8950" y="1680"/>
                  </a:lnTo>
                  <a:close/>
                  <a:moveTo>
                    <a:pt x="10738" y="1680"/>
                  </a:moveTo>
                  <a:lnTo>
                    <a:pt x="10738" y="2312"/>
                  </a:lnTo>
                  <a:lnTo>
                    <a:pt x="10105" y="2312"/>
                  </a:lnTo>
                  <a:lnTo>
                    <a:pt x="10105" y="1680"/>
                  </a:lnTo>
                  <a:close/>
                  <a:moveTo>
                    <a:pt x="11876" y="1680"/>
                  </a:moveTo>
                  <a:cubicBezTo>
                    <a:pt x="11886" y="1680"/>
                    <a:pt x="11893" y="1686"/>
                    <a:pt x="11893" y="1697"/>
                  </a:cubicBezTo>
                  <a:lnTo>
                    <a:pt x="11893" y="2312"/>
                  </a:lnTo>
                  <a:lnTo>
                    <a:pt x="11261" y="2312"/>
                  </a:lnTo>
                  <a:lnTo>
                    <a:pt x="11261" y="1680"/>
                  </a:lnTo>
                  <a:close/>
                  <a:moveTo>
                    <a:pt x="12454" y="2835"/>
                  </a:moveTo>
                  <a:cubicBezTo>
                    <a:pt x="12464" y="2835"/>
                    <a:pt x="12471" y="2843"/>
                    <a:pt x="12471" y="2852"/>
                  </a:cubicBezTo>
                  <a:lnTo>
                    <a:pt x="12471" y="3468"/>
                  </a:lnTo>
                  <a:lnTo>
                    <a:pt x="3749" y="3468"/>
                  </a:lnTo>
                  <a:lnTo>
                    <a:pt x="3749" y="2852"/>
                  </a:lnTo>
                  <a:cubicBezTo>
                    <a:pt x="3749" y="2843"/>
                    <a:pt x="3757" y="2835"/>
                    <a:pt x="3767" y="2835"/>
                  </a:cubicBezTo>
                  <a:close/>
                  <a:moveTo>
                    <a:pt x="11605" y="3991"/>
                  </a:moveTo>
                  <a:lnTo>
                    <a:pt x="11605" y="4622"/>
                  </a:lnTo>
                  <a:lnTo>
                    <a:pt x="4617" y="4622"/>
                  </a:lnTo>
                  <a:lnTo>
                    <a:pt x="4617" y="3991"/>
                  </a:lnTo>
                  <a:close/>
                  <a:moveTo>
                    <a:pt x="11605" y="6301"/>
                  </a:moveTo>
                  <a:lnTo>
                    <a:pt x="11605" y="10978"/>
                  </a:lnTo>
                  <a:lnTo>
                    <a:pt x="8957" y="10978"/>
                  </a:lnTo>
                  <a:cubicBezTo>
                    <a:pt x="8506" y="10978"/>
                    <a:pt x="8138" y="11346"/>
                    <a:pt x="8138" y="11799"/>
                  </a:cubicBezTo>
                  <a:lnTo>
                    <a:pt x="8138" y="14445"/>
                  </a:lnTo>
                  <a:lnTo>
                    <a:pt x="6936" y="14445"/>
                  </a:lnTo>
                  <a:cubicBezTo>
                    <a:pt x="6771" y="14445"/>
                    <a:pt x="6638" y="14312"/>
                    <a:pt x="6638" y="14149"/>
                  </a:cubicBezTo>
                  <a:lnTo>
                    <a:pt x="6638" y="6599"/>
                  </a:lnTo>
                  <a:cubicBezTo>
                    <a:pt x="6638" y="6434"/>
                    <a:pt x="6771" y="6301"/>
                    <a:pt x="6936" y="6301"/>
                  </a:cubicBezTo>
                  <a:close/>
                  <a:moveTo>
                    <a:pt x="11605" y="11501"/>
                  </a:moveTo>
                  <a:lnTo>
                    <a:pt x="11605" y="14445"/>
                  </a:lnTo>
                  <a:lnTo>
                    <a:pt x="8661" y="14445"/>
                  </a:lnTo>
                  <a:lnTo>
                    <a:pt x="8661" y="11799"/>
                  </a:lnTo>
                  <a:cubicBezTo>
                    <a:pt x="8661" y="11635"/>
                    <a:pt x="8794" y="11501"/>
                    <a:pt x="8957" y="11501"/>
                  </a:cubicBezTo>
                  <a:close/>
                  <a:moveTo>
                    <a:pt x="4243" y="14032"/>
                  </a:moveTo>
                  <a:lnTo>
                    <a:pt x="4243" y="14032"/>
                  </a:lnTo>
                  <a:cubicBezTo>
                    <a:pt x="4864" y="14837"/>
                    <a:pt x="4807" y="15998"/>
                    <a:pt x="4070" y="16735"/>
                  </a:cubicBezTo>
                  <a:cubicBezTo>
                    <a:pt x="3671" y="17134"/>
                    <a:pt x="3146" y="17334"/>
                    <a:pt x="2622" y="17334"/>
                  </a:cubicBezTo>
                  <a:cubicBezTo>
                    <a:pt x="2179" y="17334"/>
                    <a:pt x="1737" y="17192"/>
                    <a:pt x="1369" y="16907"/>
                  </a:cubicBezTo>
                  <a:lnTo>
                    <a:pt x="4243" y="14032"/>
                  </a:lnTo>
                  <a:close/>
                  <a:moveTo>
                    <a:pt x="11605" y="16703"/>
                  </a:moveTo>
                  <a:lnTo>
                    <a:pt x="11605" y="17019"/>
                  </a:lnTo>
                  <a:cubicBezTo>
                    <a:pt x="11605" y="17193"/>
                    <a:pt x="11463" y="17335"/>
                    <a:pt x="11289" y="17335"/>
                  </a:cubicBezTo>
                  <a:lnTo>
                    <a:pt x="4933" y="17335"/>
                  </a:lnTo>
                  <a:cubicBezTo>
                    <a:pt x="4758" y="17335"/>
                    <a:pt x="4616" y="17193"/>
                    <a:pt x="4616" y="17019"/>
                  </a:cubicBezTo>
                  <a:lnTo>
                    <a:pt x="4616" y="16910"/>
                  </a:lnTo>
                  <a:cubicBezTo>
                    <a:pt x="4671" y="16842"/>
                    <a:pt x="4722" y="16773"/>
                    <a:pt x="4768" y="16703"/>
                  </a:cubicBezTo>
                  <a:close/>
                  <a:moveTo>
                    <a:pt x="5501" y="1"/>
                  </a:moveTo>
                  <a:cubicBezTo>
                    <a:pt x="5202" y="1"/>
                    <a:pt x="4959" y="242"/>
                    <a:pt x="4959" y="541"/>
                  </a:cubicBezTo>
                  <a:lnTo>
                    <a:pt x="4959" y="1156"/>
                  </a:lnTo>
                  <a:lnTo>
                    <a:pt x="4345" y="1156"/>
                  </a:lnTo>
                  <a:cubicBezTo>
                    <a:pt x="4046" y="1156"/>
                    <a:pt x="3805" y="1398"/>
                    <a:pt x="3805" y="1697"/>
                  </a:cubicBezTo>
                  <a:lnTo>
                    <a:pt x="3805" y="2312"/>
                  </a:lnTo>
                  <a:lnTo>
                    <a:pt x="3767" y="2312"/>
                  </a:lnTo>
                  <a:cubicBezTo>
                    <a:pt x="3469" y="2312"/>
                    <a:pt x="3226" y="2555"/>
                    <a:pt x="3226" y="2852"/>
                  </a:cubicBezTo>
                  <a:lnTo>
                    <a:pt x="3226" y="3468"/>
                  </a:lnTo>
                  <a:lnTo>
                    <a:pt x="3199" y="3468"/>
                  </a:lnTo>
                  <a:cubicBezTo>
                    <a:pt x="3055" y="3468"/>
                    <a:pt x="2938" y="3584"/>
                    <a:pt x="2938" y="3729"/>
                  </a:cubicBezTo>
                  <a:cubicBezTo>
                    <a:pt x="2938" y="3874"/>
                    <a:pt x="3055" y="3991"/>
                    <a:pt x="3199" y="3991"/>
                  </a:cubicBezTo>
                  <a:lnTo>
                    <a:pt x="4093" y="3991"/>
                  </a:lnTo>
                  <a:lnTo>
                    <a:pt x="4093" y="8117"/>
                  </a:lnTo>
                  <a:cubicBezTo>
                    <a:pt x="4093" y="8262"/>
                    <a:pt x="4209" y="8378"/>
                    <a:pt x="4354" y="8378"/>
                  </a:cubicBezTo>
                  <a:cubicBezTo>
                    <a:pt x="4499" y="8378"/>
                    <a:pt x="4616" y="8262"/>
                    <a:pt x="4616" y="8117"/>
                  </a:cubicBezTo>
                  <a:lnTo>
                    <a:pt x="4616" y="5145"/>
                  </a:lnTo>
                  <a:lnTo>
                    <a:pt x="11605" y="5145"/>
                  </a:lnTo>
                  <a:lnTo>
                    <a:pt x="11605" y="5778"/>
                  </a:lnTo>
                  <a:lnTo>
                    <a:pt x="6936" y="5778"/>
                  </a:lnTo>
                  <a:cubicBezTo>
                    <a:pt x="6483" y="5778"/>
                    <a:pt x="6115" y="6146"/>
                    <a:pt x="6115" y="6599"/>
                  </a:cubicBezTo>
                  <a:lnTo>
                    <a:pt x="6115" y="14149"/>
                  </a:lnTo>
                  <a:cubicBezTo>
                    <a:pt x="6115" y="14602"/>
                    <a:pt x="6483" y="14969"/>
                    <a:pt x="6936" y="14969"/>
                  </a:cubicBezTo>
                  <a:lnTo>
                    <a:pt x="11605" y="14969"/>
                  </a:lnTo>
                  <a:lnTo>
                    <a:pt x="11605" y="16179"/>
                  </a:lnTo>
                  <a:lnTo>
                    <a:pt x="5032" y="16179"/>
                  </a:lnTo>
                  <a:cubicBezTo>
                    <a:pt x="5342" y="15344"/>
                    <a:pt x="5202" y="14379"/>
                    <a:pt x="4616" y="13661"/>
                  </a:cubicBezTo>
                  <a:lnTo>
                    <a:pt x="4616" y="9168"/>
                  </a:lnTo>
                  <a:cubicBezTo>
                    <a:pt x="4616" y="9023"/>
                    <a:pt x="4499" y="8905"/>
                    <a:pt x="4354" y="8905"/>
                  </a:cubicBezTo>
                  <a:cubicBezTo>
                    <a:pt x="4209" y="8905"/>
                    <a:pt x="4093" y="9023"/>
                    <a:pt x="4093" y="9168"/>
                  </a:cubicBezTo>
                  <a:lnTo>
                    <a:pt x="4093" y="13174"/>
                  </a:lnTo>
                  <a:cubicBezTo>
                    <a:pt x="3655" y="12867"/>
                    <a:pt x="3140" y="12709"/>
                    <a:pt x="2622" y="12709"/>
                  </a:cubicBezTo>
                  <a:cubicBezTo>
                    <a:pt x="2159" y="12709"/>
                    <a:pt x="1693" y="12835"/>
                    <a:pt x="1275" y="13093"/>
                  </a:cubicBezTo>
                  <a:cubicBezTo>
                    <a:pt x="1151" y="13168"/>
                    <a:pt x="1113" y="13329"/>
                    <a:pt x="1189" y="13452"/>
                  </a:cubicBezTo>
                  <a:cubicBezTo>
                    <a:pt x="1238" y="13533"/>
                    <a:pt x="1323" y="13577"/>
                    <a:pt x="1410" y="13577"/>
                  </a:cubicBezTo>
                  <a:cubicBezTo>
                    <a:pt x="1457" y="13577"/>
                    <a:pt x="1505" y="13564"/>
                    <a:pt x="1548" y="13537"/>
                  </a:cubicBezTo>
                  <a:cubicBezTo>
                    <a:pt x="1881" y="13333"/>
                    <a:pt x="2253" y="13233"/>
                    <a:pt x="2621" y="13233"/>
                  </a:cubicBezTo>
                  <a:cubicBezTo>
                    <a:pt x="3067" y="13233"/>
                    <a:pt x="3508" y="13379"/>
                    <a:pt x="3874" y="13662"/>
                  </a:cubicBezTo>
                  <a:lnTo>
                    <a:pt x="999" y="16538"/>
                  </a:lnTo>
                  <a:cubicBezTo>
                    <a:pt x="477" y="15867"/>
                    <a:pt x="420" y="14942"/>
                    <a:pt x="879" y="14204"/>
                  </a:cubicBezTo>
                  <a:cubicBezTo>
                    <a:pt x="955" y="14082"/>
                    <a:pt x="918" y="13920"/>
                    <a:pt x="796" y="13844"/>
                  </a:cubicBezTo>
                  <a:cubicBezTo>
                    <a:pt x="752" y="13817"/>
                    <a:pt x="704" y="13804"/>
                    <a:pt x="657" y="13804"/>
                  </a:cubicBezTo>
                  <a:cubicBezTo>
                    <a:pt x="569" y="13804"/>
                    <a:pt x="485" y="13848"/>
                    <a:pt x="435" y="13928"/>
                  </a:cubicBezTo>
                  <a:cubicBezTo>
                    <a:pt x="133" y="14412"/>
                    <a:pt x="1" y="14993"/>
                    <a:pt x="63" y="15565"/>
                  </a:cubicBezTo>
                  <a:cubicBezTo>
                    <a:pt x="127" y="16144"/>
                    <a:pt x="388" y="16691"/>
                    <a:pt x="802" y="17105"/>
                  </a:cubicBezTo>
                  <a:cubicBezTo>
                    <a:pt x="1303" y="17605"/>
                    <a:pt x="1962" y="17856"/>
                    <a:pt x="2621" y="17856"/>
                  </a:cubicBezTo>
                  <a:cubicBezTo>
                    <a:pt x="3164" y="17856"/>
                    <a:pt x="3705" y="17686"/>
                    <a:pt x="4160" y="17347"/>
                  </a:cubicBezTo>
                  <a:cubicBezTo>
                    <a:pt x="4288" y="17647"/>
                    <a:pt x="4586" y="17858"/>
                    <a:pt x="4933" y="17858"/>
                  </a:cubicBezTo>
                  <a:lnTo>
                    <a:pt x="11289" y="17858"/>
                  </a:lnTo>
                  <a:cubicBezTo>
                    <a:pt x="11751" y="17858"/>
                    <a:pt x="12128" y="17482"/>
                    <a:pt x="12128" y="17019"/>
                  </a:cubicBezTo>
                  <a:lnTo>
                    <a:pt x="12128" y="3991"/>
                  </a:lnTo>
                  <a:lnTo>
                    <a:pt x="13022" y="3991"/>
                  </a:lnTo>
                  <a:cubicBezTo>
                    <a:pt x="13166" y="3991"/>
                    <a:pt x="13284" y="3874"/>
                    <a:pt x="13284" y="3729"/>
                  </a:cubicBezTo>
                  <a:cubicBezTo>
                    <a:pt x="13284" y="3584"/>
                    <a:pt x="13167" y="3468"/>
                    <a:pt x="13022" y="3468"/>
                  </a:cubicBezTo>
                  <a:lnTo>
                    <a:pt x="12994" y="3468"/>
                  </a:lnTo>
                  <a:lnTo>
                    <a:pt x="12994" y="2852"/>
                  </a:lnTo>
                  <a:cubicBezTo>
                    <a:pt x="12994" y="2555"/>
                    <a:pt x="12752" y="2312"/>
                    <a:pt x="12454" y="2312"/>
                  </a:cubicBezTo>
                  <a:lnTo>
                    <a:pt x="12417" y="2312"/>
                  </a:lnTo>
                  <a:lnTo>
                    <a:pt x="12417" y="1697"/>
                  </a:lnTo>
                  <a:cubicBezTo>
                    <a:pt x="12417" y="1398"/>
                    <a:pt x="12174" y="1156"/>
                    <a:pt x="11876" y="1156"/>
                  </a:cubicBezTo>
                  <a:lnTo>
                    <a:pt x="11261" y="1156"/>
                  </a:lnTo>
                  <a:lnTo>
                    <a:pt x="11261" y="541"/>
                  </a:lnTo>
                  <a:cubicBezTo>
                    <a:pt x="11261" y="242"/>
                    <a:pt x="11018" y="1"/>
                    <a:pt x="107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12"/>
            <p:cNvSpPr/>
            <p:nvPr/>
          </p:nvSpPr>
          <p:spPr>
            <a:xfrm>
              <a:off x="4305216" y="4004952"/>
              <a:ext cx="34289" cy="34293"/>
            </a:xfrm>
            <a:custGeom>
              <a:rect b="b" l="l" r="r" t="t"/>
              <a:pathLst>
                <a:path extrusionOk="0" h="1680" w="1680">
                  <a:moveTo>
                    <a:pt x="841" y="523"/>
                  </a:moveTo>
                  <a:cubicBezTo>
                    <a:pt x="1015" y="523"/>
                    <a:pt x="1157" y="665"/>
                    <a:pt x="1157" y="839"/>
                  </a:cubicBezTo>
                  <a:cubicBezTo>
                    <a:pt x="1157" y="1015"/>
                    <a:pt x="1015" y="1157"/>
                    <a:pt x="841" y="1157"/>
                  </a:cubicBezTo>
                  <a:cubicBezTo>
                    <a:pt x="667" y="1157"/>
                    <a:pt x="525" y="1015"/>
                    <a:pt x="525" y="839"/>
                  </a:cubicBezTo>
                  <a:cubicBezTo>
                    <a:pt x="525" y="665"/>
                    <a:pt x="667" y="523"/>
                    <a:pt x="841" y="523"/>
                  </a:cubicBezTo>
                  <a:close/>
                  <a:moveTo>
                    <a:pt x="841" y="0"/>
                  </a:moveTo>
                  <a:cubicBezTo>
                    <a:pt x="378" y="0"/>
                    <a:pt x="1" y="377"/>
                    <a:pt x="1" y="839"/>
                  </a:cubicBezTo>
                  <a:cubicBezTo>
                    <a:pt x="1" y="1303"/>
                    <a:pt x="378" y="1679"/>
                    <a:pt x="841" y="1679"/>
                  </a:cubicBezTo>
                  <a:cubicBezTo>
                    <a:pt x="1304" y="1679"/>
                    <a:pt x="1680" y="1303"/>
                    <a:pt x="1680" y="839"/>
                  </a:cubicBezTo>
                  <a:cubicBezTo>
                    <a:pt x="1680" y="377"/>
                    <a:pt x="1304"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12"/>
            <p:cNvSpPr/>
            <p:nvPr/>
          </p:nvSpPr>
          <p:spPr>
            <a:xfrm>
              <a:off x="4311135" y="3898807"/>
              <a:ext cx="34289" cy="69668"/>
            </a:xfrm>
            <a:custGeom>
              <a:rect b="b" l="l" r="r" t="t"/>
              <a:pathLst>
                <a:path extrusionOk="0" h="3413" w="1680">
                  <a:moveTo>
                    <a:pt x="1139" y="523"/>
                  </a:moveTo>
                  <a:cubicBezTo>
                    <a:pt x="1148" y="523"/>
                    <a:pt x="1156" y="531"/>
                    <a:pt x="1156" y="541"/>
                  </a:cubicBezTo>
                  <a:lnTo>
                    <a:pt x="1156" y="2871"/>
                  </a:lnTo>
                  <a:cubicBezTo>
                    <a:pt x="1156" y="2882"/>
                    <a:pt x="1148" y="2890"/>
                    <a:pt x="1139" y="2890"/>
                  </a:cubicBezTo>
                  <a:lnTo>
                    <a:pt x="540" y="2890"/>
                  </a:lnTo>
                  <a:cubicBezTo>
                    <a:pt x="531" y="2890"/>
                    <a:pt x="523" y="2882"/>
                    <a:pt x="523" y="2871"/>
                  </a:cubicBezTo>
                  <a:lnTo>
                    <a:pt x="523" y="541"/>
                  </a:lnTo>
                  <a:cubicBezTo>
                    <a:pt x="523" y="531"/>
                    <a:pt x="531" y="523"/>
                    <a:pt x="540" y="523"/>
                  </a:cubicBezTo>
                  <a:close/>
                  <a:moveTo>
                    <a:pt x="540" y="0"/>
                  </a:moveTo>
                  <a:cubicBezTo>
                    <a:pt x="243" y="0"/>
                    <a:pt x="0" y="243"/>
                    <a:pt x="0" y="541"/>
                  </a:cubicBezTo>
                  <a:lnTo>
                    <a:pt x="0" y="2871"/>
                  </a:lnTo>
                  <a:cubicBezTo>
                    <a:pt x="0" y="3170"/>
                    <a:pt x="243" y="3413"/>
                    <a:pt x="540" y="3413"/>
                  </a:cubicBezTo>
                  <a:lnTo>
                    <a:pt x="1139" y="3413"/>
                  </a:lnTo>
                  <a:cubicBezTo>
                    <a:pt x="1436" y="3413"/>
                    <a:pt x="1679" y="3170"/>
                    <a:pt x="1679" y="2871"/>
                  </a:cubicBezTo>
                  <a:lnTo>
                    <a:pt x="1679" y="541"/>
                  </a:lnTo>
                  <a:cubicBezTo>
                    <a:pt x="1679" y="243"/>
                    <a:pt x="1436"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12"/>
            <p:cNvSpPr/>
            <p:nvPr/>
          </p:nvSpPr>
          <p:spPr>
            <a:xfrm>
              <a:off x="4287541" y="3898807"/>
              <a:ext cx="10715" cy="69668"/>
            </a:xfrm>
            <a:custGeom>
              <a:rect b="b" l="l" r="r" t="t"/>
              <a:pathLst>
                <a:path extrusionOk="0" h="3413" w="525">
                  <a:moveTo>
                    <a:pt x="261" y="0"/>
                  </a:moveTo>
                  <a:cubicBezTo>
                    <a:pt x="118" y="0"/>
                    <a:pt x="0" y="117"/>
                    <a:pt x="0" y="262"/>
                  </a:cubicBezTo>
                  <a:lnTo>
                    <a:pt x="0" y="3151"/>
                  </a:lnTo>
                  <a:cubicBezTo>
                    <a:pt x="0" y="3296"/>
                    <a:pt x="118" y="3413"/>
                    <a:pt x="261" y="3413"/>
                  </a:cubicBezTo>
                  <a:cubicBezTo>
                    <a:pt x="406" y="3413"/>
                    <a:pt x="524" y="3296"/>
                    <a:pt x="524" y="3151"/>
                  </a:cubicBezTo>
                  <a:lnTo>
                    <a:pt x="524" y="262"/>
                  </a:lnTo>
                  <a:cubicBezTo>
                    <a:pt x="524" y="117"/>
                    <a:pt x="406"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12"/>
            <p:cNvSpPr/>
            <p:nvPr/>
          </p:nvSpPr>
          <p:spPr>
            <a:xfrm>
              <a:off x="4263967" y="3916505"/>
              <a:ext cx="10695" cy="34293"/>
            </a:xfrm>
            <a:custGeom>
              <a:rect b="b" l="l" r="r" t="t"/>
              <a:pathLst>
                <a:path extrusionOk="0" h="1680" w="524">
                  <a:moveTo>
                    <a:pt x="262" y="0"/>
                  </a:moveTo>
                  <a:cubicBezTo>
                    <a:pt x="117" y="0"/>
                    <a:pt x="0" y="117"/>
                    <a:pt x="0" y="262"/>
                  </a:cubicBezTo>
                  <a:lnTo>
                    <a:pt x="0" y="1418"/>
                  </a:lnTo>
                  <a:cubicBezTo>
                    <a:pt x="0" y="1562"/>
                    <a:pt x="117" y="1679"/>
                    <a:pt x="262" y="1679"/>
                  </a:cubicBezTo>
                  <a:cubicBezTo>
                    <a:pt x="406" y="1679"/>
                    <a:pt x="523" y="1562"/>
                    <a:pt x="523" y="1418"/>
                  </a:cubicBezTo>
                  <a:lnTo>
                    <a:pt x="523" y="262"/>
                  </a:lnTo>
                  <a:cubicBezTo>
                    <a:pt x="523" y="117"/>
                    <a:pt x="406"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12"/>
            <p:cNvSpPr/>
            <p:nvPr/>
          </p:nvSpPr>
          <p:spPr>
            <a:xfrm>
              <a:off x="4177796" y="4078519"/>
              <a:ext cx="15899" cy="14860"/>
            </a:xfrm>
            <a:custGeom>
              <a:rect b="b" l="l" r="r" t="t"/>
              <a:pathLst>
                <a:path extrusionOk="0" h="728" w="779">
                  <a:moveTo>
                    <a:pt x="491" y="0"/>
                  </a:moveTo>
                  <a:cubicBezTo>
                    <a:pt x="424" y="0"/>
                    <a:pt x="357" y="26"/>
                    <a:pt x="306" y="77"/>
                  </a:cubicBezTo>
                  <a:lnTo>
                    <a:pt x="103" y="281"/>
                  </a:lnTo>
                  <a:cubicBezTo>
                    <a:pt x="0" y="384"/>
                    <a:pt x="0" y="549"/>
                    <a:pt x="103" y="652"/>
                  </a:cubicBezTo>
                  <a:cubicBezTo>
                    <a:pt x="153" y="702"/>
                    <a:pt x="221" y="727"/>
                    <a:pt x="287" y="727"/>
                  </a:cubicBezTo>
                  <a:cubicBezTo>
                    <a:pt x="355" y="727"/>
                    <a:pt x="421" y="702"/>
                    <a:pt x="472" y="652"/>
                  </a:cubicBezTo>
                  <a:lnTo>
                    <a:pt x="676" y="447"/>
                  </a:lnTo>
                  <a:cubicBezTo>
                    <a:pt x="778" y="345"/>
                    <a:pt x="778" y="179"/>
                    <a:pt x="676" y="77"/>
                  </a:cubicBezTo>
                  <a:cubicBezTo>
                    <a:pt x="625" y="26"/>
                    <a:pt x="558" y="0"/>
                    <a:pt x="4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112"/>
          <p:cNvGrpSpPr/>
          <p:nvPr/>
        </p:nvGrpSpPr>
        <p:grpSpPr>
          <a:xfrm>
            <a:off x="3554311" y="3757267"/>
            <a:ext cx="246594" cy="364526"/>
            <a:chOff x="3554311" y="3757267"/>
            <a:chExt cx="246594" cy="364526"/>
          </a:xfrm>
        </p:grpSpPr>
        <p:sp>
          <p:nvSpPr>
            <p:cNvPr id="3944" name="Google Shape;3944;p112"/>
            <p:cNvSpPr/>
            <p:nvPr/>
          </p:nvSpPr>
          <p:spPr>
            <a:xfrm>
              <a:off x="3648667" y="3875211"/>
              <a:ext cx="10695" cy="16595"/>
            </a:xfrm>
            <a:custGeom>
              <a:rect b="b" l="l" r="r" t="t"/>
              <a:pathLst>
                <a:path extrusionOk="0" h="813" w="524">
                  <a:moveTo>
                    <a:pt x="262" y="0"/>
                  </a:moveTo>
                  <a:cubicBezTo>
                    <a:pt x="117" y="0"/>
                    <a:pt x="0" y="117"/>
                    <a:pt x="0" y="262"/>
                  </a:cubicBezTo>
                  <a:lnTo>
                    <a:pt x="0" y="551"/>
                  </a:lnTo>
                  <a:cubicBezTo>
                    <a:pt x="0" y="696"/>
                    <a:pt x="117" y="813"/>
                    <a:pt x="262" y="813"/>
                  </a:cubicBezTo>
                  <a:cubicBezTo>
                    <a:pt x="406" y="813"/>
                    <a:pt x="523" y="696"/>
                    <a:pt x="523" y="551"/>
                  </a:cubicBezTo>
                  <a:lnTo>
                    <a:pt x="523" y="262"/>
                  </a:lnTo>
                  <a:cubicBezTo>
                    <a:pt x="523" y="117"/>
                    <a:pt x="406" y="0"/>
                    <a:pt x="2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12"/>
            <p:cNvSpPr/>
            <p:nvPr/>
          </p:nvSpPr>
          <p:spPr>
            <a:xfrm>
              <a:off x="3695834" y="3875211"/>
              <a:ext cx="10715" cy="16595"/>
            </a:xfrm>
            <a:custGeom>
              <a:rect b="b" l="l" r="r" t="t"/>
              <a:pathLst>
                <a:path extrusionOk="0" h="813" w="525">
                  <a:moveTo>
                    <a:pt x="263" y="0"/>
                  </a:moveTo>
                  <a:cubicBezTo>
                    <a:pt x="118" y="0"/>
                    <a:pt x="0" y="117"/>
                    <a:pt x="0" y="262"/>
                  </a:cubicBezTo>
                  <a:lnTo>
                    <a:pt x="0" y="551"/>
                  </a:lnTo>
                  <a:cubicBezTo>
                    <a:pt x="0" y="696"/>
                    <a:pt x="118" y="813"/>
                    <a:pt x="263" y="813"/>
                  </a:cubicBezTo>
                  <a:cubicBezTo>
                    <a:pt x="406" y="813"/>
                    <a:pt x="524" y="696"/>
                    <a:pt x="524" y="551"/>
                  </a:cubicBezTo>
                  <a:lnTo>
                    <a:pt x="524" y="262"/>
                  </a:lnTo>
                  <a:cubicBezTo>
                    <a:pt x="524" y="117"/>
                    <a:pt x="406" y="0"/>
                    <a:pt x="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12"/>
            <p:cNvSpPr/>
            <p:nvPr/>
          </p:nvSpPr>
          <p:spPr>
            <a:xfrm>
              <a:off x="3661280" y="3904707"/>
              <a:ext cx="32636" cy="16575"/>
            </a:xfrm>
            <a:custGeom>
              <a:rect b="b" l="l" r="r" t="t"/>
              <a:pathLst>
                <a:path extrusionOk="0" h="812" w="1599">
                  <a:moveTo>
                    <a:pt x="298" y="0"/>
                  </a:moveTo>
                  <a:cubicBezTo>
                    <a:pt x="254" y="0"/>
                    <a:pt x="209" y="12"/>
                    <a:pt x="168" y="35"/>
                  </a:cubicBezTo>
                  <a:cubicBezTo>
                    <a:pt x="43" y="108"/>
                    <a:pt x="1" y="267"/>
                    <a:pt x="73" y="394"/>
                  </a:cubicBezTo>
                  <a:cubicBezTo>
                    <a:pt x="222" y="651"/>
                    <a:pt x="501" y="812"/>
                    <a:pt x="800" y="812"/>
                  </a:cubicBezTo>
                  <a:cubicBezTo>
                    <a:pt x="1098" y="812"/>
                    <a:pt x="1376" y="651"/>
                    <a:pt x="1526" y="394"/>
                  </a:cubicBezTo>
                  <a:cubicBezTo>
                    <a:pt x="1599" y="267"/>
                    <a:pt x="1556" y="108"/>
                    <a:pt x="1432" y="35"/>
                  </a:cubicBezTo>
                  <a:cubicBezTo>
                    <a:pt x="1391" y="12"/>
                    <a:pt x="1346" y="0"/>
                    <a:pt x="1301" y="0"/>
                  </a:cubicBezTo>
                  <a:cubicBezTo>
                    <a:pt x="1211" y="0"/>
                    <a:pt x="1122" y="47"/>
                    <a:pt x="1073" y="131"/>
                  </a:cubicBezTo>
                  <a:cubicBezTo>
                    <a:pt x="1018" y="229"/>
                    <a:pt x="913" y="289"/>
                    <a:pt x="800" y="289"/>
                  </a:cubicBezTo>
                  <a:cubicBezTo>
                    <a:pt x="687" y="289"/>
                    <a:pt x="582" y="229"/>
                    <a:pt x="526" y="131"/>
                  </a:cubicBezTo>
                  <a:cubicBezTo>
                    <a:pt x="477" y="47"/>
                    <a:pt x="389" y="0"/>
                    <a:pt x="2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12"/>
            <p:cNvSpPr/>
            <p:nvPr/>
          </p:nvSpPr>
          <p:spPr>
            <a:xfrm>
              <a:off x="3554311" y="3757267"/>
              <a:ext cx="246594" cy="364526"/>
            </a:xfrm>
            <a:custGeom>
              <a:rect b="b" l="l" r="r" t="t"/>
              <a:pathLst>
                <a:path extrusionOk="0" h="17858" w="12082">
                  <a:moveTo>
                    <a:pt x="2890" y="5147"/>
                  </a:moveTo>
                  <a:lnTo>
                    <a:pt x="2890" y="6934"/>
                  </a:lnTo>
                  <a:lnTo>
                    <a:pt x="2574" y="6934"/>
                  </a:lnTo>
                  <a:cubicBezTo>
                    <a:pt x="2399" y="6934"/>
                    <a:pt x="2258" y="6792"/>
                    <a:pt x="2258" y="6619"/>
                  </a:cubicBezTo>
                  <a:lnTo>
                    <a:pt x="2258" y="5462"/>
                  </a:lnTo>
                  <a:cubicBezTo>
                    <a:pt x="2258" y="5287"/>
                    <a:pt x="2399" y="5147"/>
                    <a:pt x="2574" y="5147"/>
                  </a:cubicBezTo>
                  <a:close/>
                  <a:moveTo>
                    <a:pt x="9508" y="5145"/>
                  </a:moveTo>
                  <a:cubicBezTo>
                    <a:pt x="9681" y="5145"/>
                    <a:pt x="9823" y="5287"/>
                    <a:pt x="9823" y="5462"/>
                  </a:cubicBezTo>
                  <a:lnTo>
                    <a:pt x="9823" y="6619"/>
                  </a:lnTo>
                  <a:cubicBezTo>
                    <a:pt x="9823" y="6792"/>
                    <a:pt x="9681" y="6934"/>
                    <a:pt x="9508" y="6934"/>
                  </a:cubicBezTo>
                  <a:lnTo>
                    <a:pt x="9192" y="6934"/>
                  </a:lnTo>
                  <a:lnTo>
                    <a:pt x="9192" y="5145"/>
                  </a:lnTo>
                  <a:close/>
                  <a:moveTo>
                    <a:pt x="4189" y="3421"/>
                  </a:moveTo>
                  <a:cubicBezTo>
                    <a:pt x="4541" y="4425"/>
                    <a:pt x="5497" y="5147"/>
                    <a:pt x="6618" y="5147"/>
                  </a:cubicBezTo>
                  <a:lnTo>
                    <a:pt x="8669" y="5147"/>
                  </a:lnTo>
                  <a:lnTo>
                    <a:pt x="8669" y="7196"/>
                  </a:lnTo>
                  <a:cubicBezTo>
                    <a:pt x="8669" y="8645"/>
                    <a:pt x="7489" y="9824"/>
                    <a:pt x="6041" y="9824"/>
                  </a:cubicBezTo>
                  <a:cubicBezTo>
                    <a:pt x="4591" y="9824"/>
                    <a:pt x="3413" y="8645"/>
                    <a:pt x="3413" y="7196"/>
                  </a:cubicBezTo>
                  <a:lnTo>
                    <a:pt x="3413" y="4306"/>
                  </a:lnTo>
                  <a:cubicBezTo>
                    <a:pt x="3413" y="3854"/>
                    <a:pt x="3753" y="3478"/>
                    <a:pt x="4189" y="3421"/>
                  </a:cubicBezTo>
                  <a:close/>
                  <a:moveTo>
                    <a:pt x="4046" y="10347"/>
                  </a:moveTo>
                  <a:lnTo>
                    <a:pt x="4046" y="10523"/>
                  </a:lnTo>
                  <a:lnTo>
                    <a:pt x="3361" y="10978"/>
                  </a:lnTo>
                  <a:lnTo>
                    <a:pt x="2874" y="10978"/>
                  </a:lnTo>
                  <a:cubicBezTo>
                    <a:pt x="2987" y="10613"/>
                    <a:pt x="3328" y="10347"/>
                    <a:pt x="3729" y="10347"/>
                  </a:cubicBezTo>
                  <a:close/>
                  <a:moveTo>
                    <a:pt x="8641" y="10347"/>
                  </a:moveTo>
                  <a:cubicBezTo>
                    <a:pt x="9043" y="10347"/>
                    <a:pt x="9384" y="10613"/>
                    <a:pt x="9496" y="10978"/>
                  </a:cubicBezTo>
                  <a:lnTo>
                    <a:pt x="8719" y="10978"/>
                  </a:lnTo>
                  <a:lnTo>
                    <a:pt x="8036" y="10523"/>
                  </a:lnTo>
                  <a:lnTo>
                    <a:pt x="8036" y="10347"/>
                  </a:lnTo>
                  <a:close/>
                  <a:moveTo>
                    <a:pt x="7513" y="9980"/>
                  </a:moveTo>
                  <a:lnTo>
                    <a:pt x="7513" y="10566"/>
                  </a:lnTo>
                  <a:lnTo>
                    <a:pt x="6041" y="12283"/>
                  </a:lnTo>
                  <a:lnTo>
                    <a:pt x="4569" y="10566"/>
                  </a:lnTo>
                  <a:lnTo>
                    <a:pt x="4569" y="9980"/>
                  </a:lnTo>
                  <a:cubicBezTo>
                    <a:pt x="5008" y="10214"/>
                    <a:pt x="5509" y="10347"/>
                    <a:pt x="6041" y="10347"/>
                  </a:cubicBezTo>
                  <a:cubicBezTo>
                    <a:pt x="6572" y="10347"/>
                    <a:pt x="7073" y="10214"/>
                    <a:pt x="7513" y="9980"/>
                  </a:cubicBezTo>
                  <a:close/>
                  <a:moveTo>
                    <a:pt x="4260" y="11009"/>
                  </a:moveTo>
                  <a:lnTo>
                    <a:pt x="5624" y="12600"/>
                  </a:lnTo>
                  <a:lnTo>
                    <a:pt x="4477" y="13174"/>
                  </a:lnTo>
                  <a:cubicBezTo>
                    <a:pt x="4473" y="13176"/>
                    <a:pt x="4469" y="13177"/>
                    <a:pt x="4465" y="13177"/>
                  </a:cubicBezTo>
                  <a:cubicBezTo>
                    <a:pt x="4462" y="13177"/>
                    <a:pt x="4458" y="13176"/>
                    <a:pt x="4455" y="13175"/>
                  </a:cubicBezTo>
                  <a:cubicBezTo>
                    <a:pt x="4448" y="13172"/>
                    <a:pt x="4443" y="13167"/>
                    <a:pt x="4439" y="13159"/>
                  </a:cubicBezTo>
                  <a:lnTo>
                    <a:pt x="3758" y="11343"/>
                  </a:lnTo>
                  <a:lnTo>
                    <a:pt x="4260" y="11009"/>
                  </a:lnTo>
                  <a:close/>
                  <a:moveTo>
                    <a:pt x="7822" y="11009"/>
                  </a:moveTo>
                  <a:lnTo>
                    <a:pt x="8322" y="11343"/>
                  </a:lnTo>
                  <a:lnTo>
                    <a:pt x="7641" y="13159"/>
                  </a:lnTo>
                  <a:cubicBezTo>
                    <a:pt x="7639" y="13167"/>
                    <a:pt x="7634" y="13172"/>
                    <a:pt x="7627" y="13175"/>
                  </a:cubicBezTo>
                  <a:cubicBezTo>
                    <a:pt x="7623" y="13176"/>
                    <a:pt x="7620" y="13177"/>
                    <a:pt x="7616" y="13177"/>
                  </a:cubicBezTo>
                  <a:cubicBezTo>
                    <a:pt x="7612" y="13177"/>
                    <a:pt x="7608" y="13176"/>
                    <a:pt x="7604" y="13174"/>
                  </a:cubicBezTo>
                  <a:lnTo>
                    <a:pt x="6458" y="12600"/>
                  </a:lnTo>
                  <a:lnTo>
                    <a:pt x="7822" y="11009"/>
                  </a:lnTo>
                  <a:close/>
                  <a:moveTo>
                    <a:pt x="6041" y="12977"/>
                  </a:moveTo>
                  <a:lnTo>
                    <a:pt x="6596" y="13255"/>
                  </a:lnTo>
                  <a:lnTo>
                    <a:pt x="6422" y="13868"/>
                  </a:lnTo>
                  <a:lnTo>
                    <a:pt x="5660" y="13868"/>
                  </a:lnTo>
                  <a:lnTo>
                    <a:pt x="5485" y="13255"/>
                  </a:lnTo>
                  <a:lnTo>
                    <a:pt x="6041" y="12977"/>
                  </a:lnTo>
                  <a:close/>
                  <a:moveTo>
                    <a:pt x="5010" y="13494"/>
                  </a:moveTo>
                  <a:lnTo>
                    <a:pt x="5195" y="14145"/>
                  </a:lnTo>
                  <a:lnTo>
                    <a:pt x="4992" y="15362"/>
                  </a:lnTo>
                  <a:lnTo>
                    <a:pt x="4868" y="13564"/>
                  </a:lnTo>
                  <a:lnTo>
                    <a:pt x="5010" y="13494"/>
                  </a:lnTo>
                  <a:close/>
                  <a:moveTo>
                    <a:pt x="7072" y="13494"/>
                  </a:moveTo>
                  <a:lnTo>
                    <a:pt x="7214" y="13564"/>
                  </a:lnTo>
                  <a:lnTo>
                    <a:pt x="7089" y="15362"/>
                  </a:lnTo>
                  <a:lnTo>
                    <a:pt x="6886" y="14145"/>
                  </a:lnTo>
                  <a:lnTo>
                    <a:pt x="7072" y="13494"/>
                  </a:lnTo>
                  <a:close/>
                  <a:moveTo>
                    <a:pt x="10058" y="14452"/>
                  </a:moveTo>
                  <a:cubicBezTo>
                    <a:pt x="10261" y="14549"/>
                    <a:pt x="10402" y="14756"/>
                    <a:pt x="10402" y="14996"/>
                  </a:cubicBezTo>
                  <a:cubicBezTo>
                    <a:pt x="10402" y="15330"/>
                    <a:pt x="10130" y="15601"/>
                    <a:pt x="9797" y="15601"/>
                  </a:cubicBezTo>
                  <a:cubicBezTo>
                    <a:pt x="9462" y="15601"/>
                    <a:pt x="9192" y="15330"/>
                    <a:pt x="9192" y="14996"/>
                  </a:cubicBezTo>
                  <a:cubicBezTo>
                    <a:pt x="9192" y="14756"/>
                    <a:pt x="9332" y="14549"/>
                    <a:pt x="9535" y="14452"/>
                  </a:cubicBezTo>
                  <a:lnTo>
                    <a:pt x="9535" y="14707"/>
                  </a:lnTo>
                  <a:cubicBezTo>
                    <a:pt x="9535" y="14851"/>
                    <a:pt x="9652" y="14969"/>
                    <a:pt x="9797" y="14969"/>
                  </a:cubicBezTo>
                  <a:cubicBezTo>
                    <a:pt x="9942" y="14969"/>
                    <a:pt x="10058" y="14851"/>
                    <a:pt x="10058" y="14707"/>
                  </a:cubicBezTo>
                  <a:lnTo>
                    <a:pt x="10058" y="14452"/>
                  </a:lnTo>
                  <a:close/>
                  <a:moveTo>
                    <a:pt x="6397" y="14391"/>
                  </a:moveTo>
                  <a:lnTo>
                    <a:pt x="6888" y="17335"/>
                  </a:lnTo>
                  <a:lnTo>
                    <a:pt x="5194" y="17335"/>
                  </a:lnTo>
                  <a:lnTo>
                    <a:pt x="5685" y="14391"/>
                  </a:lnTo>
                  <a:close/>
                  <a:moveTo>
                    <a:pt x="9508" y="11501"/>
                  </a:moveTo>
                  <a:cubicBezTo>
                    <a:pt x="9517" y="11501"/>
                    <a:pt x="9526" y="11503"/>
                    <a:pt x="9535" y="11503"/>
                  </a:cubicBezTo>
                  <a:lnTo>
                    <a:pt x="9535" y="13898"/>
                  </a:lnTo>
                  <a:cubicBezTo>
                    <a:pt x="9039" y="14018"/>
                    <a:pt x="8669" y="14464"/>
                    <a:pt x="8669" y="14996"/>
                  </a:cubicBezTo>
                  <a:cubicBezTo>
                    <a:pt x="8669" y="15618"/>
                    <a:pt x="9174" y="16124"/>
                    <a:pt x="9797" y="16124"/>
                  </a:cubicBezTo>
                  <a:cubicBezTo>
                    <a:pt x="10418" y="16124"/>
                    <a:pt x="10925" y="15618"/>
                    <a:pt x="10925" y="14996"/>
                  </a:cubicBezTo>
                  <a:cubicBezTo>
                    <a:pt x="10925" y="14464"/>
                    <a:pt x="10555" y="14018"/>
                    <a:pt x="10058" y="13898"/>
                  </a:cubicBezTo>
                  <a:lnTo>
                    <a:pt x="10058" y="11577"/>
                  </a:lnTo>
                  <a:cubicBezTo>
                    <a:pt x="10921" y="11819"/>
                    <a:pt x="11557" y="12612"/>
                    <a:pt x="11557" y="13552"/>
                  </a:cubicBezTo>
                  <a:lnTo>
                    <a:pt x="11557" y="17019"/>
                  </a:lnTo>
                  <a:cubicBezTo>
                    <a:pt x="11557" y="17193"/>
                    <a:pt x="11415" y="17335"/>
                    <a:pt x="11241" y="17335"/>
                  </a:cubicBezTo>
                  <a:lnTo>
                    <a:pt x="7477" y="17335"/>
                  </a:lnTo>
                  <a:lnTo>
                    <a:pt x="7730" y="13687"/>
                  </a:lnTo>
                  <a:cubicBezTo>
                    <a:pt x="7760" y="13682"/>
                    <a:pt x="7789" y="13673"/>
                    <a:pt x="7818" y="13662"/>
                  </a:cubicBezTo>
                  <a:cubicBezTo>
                    <a:pt x="7963" y="13605"/>
                    <a:pt x="8077" y="13490"/>
                    <a:pt x="8131" y="13344"/>
                  </a:cubicBezTo>
                  <a:lnTo>
                    <a:pt x="8821" y="11501"/>
                  </a:lnTo>
                  <a:close/>
                  <a:moveTo>
                    <a:pt x="5463" y="1"/>
                  </a:moveTo>
                  <a:cubicBezTo>
                    <a:pt x="4995" y="1"/>
                    <a:pt x="4581" y="228"/>
                    <a:pt x="4322" y="578"/>
                  </a:cubicBezTo>
                  <a:lnTo>
                    <a:pt x="4018" y="578"/>
                  </a:lnTo>
                  <a:cubicBezTo>
                    <a:pt x="3686" y="578"/>
                    <a:pt x="3357" y="662"/>
                    <a:pt x="3068" y="818"/>
                  </a:cubicBezTo>
                  <a:cubicBezTo>
                    <a:pt x="2940" y="887"/>
                    <a:pt x="2893" y="1047"/>
                    <a:pt x="2962" y="1174"/>
                  </a:cubicBezTo>
                  <a:cubicBezTo>
                    <a:pt x="3009" y="1260"/>
                    <a:pt x="3100" y="1311"/>
                    <a:pt x="3193" y="1311"/>
                  </a:cubicBezTo>
                  <a:cubicBezTo>
                    <a:pt x="3235" y="1311"/>
                    <a:pt x="3278" y="1300"/>
                    <a:pt x="3317" y="1279"/>
                  </a:cubicBezTo>
                  <a:cubicBezTo>
                    <a:pt x="3531" y="1162"/>
                    <a:pt x="3773" y="1101"/>
                    <a:pt x="4018" y="1101"/>
                  </a:cubicBezTo>
                  <a:lnTo>
                    <a:pt x="4082" y="1101"/>
                  </a:lnTo>
                  <a:cubicBezTo>
                    <a:pt x="4058" y="1203"/>
                    <a:pt x="4046" y="1308"/>
                    <a:pt x="4046" y="1417"/>
                  </a:cubicBezTo>
                  <a:cubicBezTo>
                    <a:pt x="4046" y="1562"/>
                    <a:pt x="4163" y="1679"/>
                    <a:pt x="4307" y="1679"/>
                  </a:cubicBezTo>
                  <a:cubicBezTo>
                    <a:pt x="4452" y="1679"/>
                    <a:pt x="4569" y="1562"/>
                    <a:pt x="4569" y="1417"/>
                  </a:cubicBezTo>
                  <a:cubicBezTo>
                    <a:pt x="4569" y="925"/>
                    <a:pt x="4970" y="524"/>
                    <a:pt x="5463" y="524"/>
                  </a:cubicBezTo>
                  <a:lnTo>
                    <a:pt x="7197" y="524"/>
                  </a:lnTo>
                  <a:cubicBezTo>
                    <a:pt x="8486" y="524"/>
                    <a:pt x="9535" y="1572"/>
                    <a:pt x="9535" y="2862"/>
                  </a:cubicBezTo>
                  <a:lnTo>
                    <a:pt x="9535" y="4624"/>
                  </a:lnTo>
                  <a:cubicBezTo>
                    <a:pt x="9526" y="4624"/>
                    <a:pt x="9517" y="4622"/>
                    <a:pt x="9508" y="4622"/>
                  </a:cubicBezTo>
                  <a:lnTo>
                    <a:pt x="9192" y="4622"/>
                  </a:lnTo>
                  <a:lnTo>
                    <a:pt x="9192" y="4306"/>
                  </a:lnTo>
                  <a:cubicBezTo>
                    <a:pt x="9192" y="4162"/>
                    <a:pt x="9075" y="4045"/>
                    <a:pt x="8930" y="4045"/>
                  </a:cubicBezTo>
                  <a:cubicBezTo>
                    <a:pt x="8786" y="4045"/>
                    <a:pt x="8669" y="4162"/>
                    <a:pt x="8669" y="4306"/>
                  </a:cubicBezTo>
                  <a:lnTo>
                    <a:pt x="8669" y="4622"/>
                  </a:lnTo>
                  <a:lnTo>
                    <a:pt x="6618" y="4622"/>
                  </a:lnTo>
                  <a:cubicBezTo>
                    <a:pt x="5489" y="4622"/>
                    <a:pt x="4569" y="3703"/>
                    <a:pt x="4569" y="2573"/>
                  </a:cubicBezTo>
                  <a:cubicBezTo>
                    <a:pt x="4569" y="2428"/>
                    <a:pt x="4452" y="2312"/>
                    <a:pt x="4307" y="2312"/>
                  </a:cubicBezTo>
                  <a:cubicBezTo>
                    <a:pt x="4163" y="2312"/>
                    <a:pt x="4046" y="2428"/>
                    <a:pt x="4046" y="2573"/>
                  </a:cubicBezTo>
                  <a:cubicBezTo>
                    <a:pt x="4046" y="2687"/>
                    <a:pt x="4054" y="2800"/>
                    <a:pt x="4069" y="2910"/>
                  </a:cubicBezTo>
                  <a:cubicBezTo>
                    <a:pt x="3401" y="3024"/>
                    <a:pt x="2890" y="3607"/>
                    <a:pt x="2890" y="4306"/>
                  </a:cubicBezTo>
                  <a:lnTo>
                    <a:pt x="2890" y="4622"/>
                  </a:lnTo>
                  <a:lnTo>
                    <a:pt x="2574" y="4622"/>
                  </a:lnTo>
                  <a:cubicBezTo>
                    <a:pt x="2565" y="4622"/>
                    <a:pt x="2555" y="4624"/>
                    <a:pt x="2546" y="4624"/>
                  </a:cubicBezTo>
                  <a:lnTo>
                    <a:pt x="2546" y="2573"/>
                  </a:lnTo>
                  <a:cubicBezTo>
                    <a:pt x="2546" y="2342"/>
                    <a:pt x="2598" y="2122"/>
                    <a:pt x="2700" y="1917"/>
                  </a:cubicBezTo>
                  <a:cubicBezTo>
                    <a:pt x="2764" y="1789"/>
                    <a:pt x="2712" y="1632"/>
                    <a:pt x="2582" y="1567"/>
                  </a:cubicBezTo>
                  <a:cubicBezTo>
                    <a:pt x="2545" y="1548"/>
                    <a:pt x="2505" y="1539"/>
                    <a:pt x="2466" y="1539"/>
                  </a:cubicBezTo>
                  <a:cubicBezTo>
                    <a:pt x="2370" y="1539"/>
                    <a:pt x="2278" y="1592"/>
                    <a:pt x="2232" y="1684"/>
                  </a:cubicBezTo>
                  <a:cubicBezTo>
                    <a:pt x="2094" y="1963"/>
                    <a:pt x="2023" y="2261"/>
                    <a:pt x="2023" y="2573"/>
                  </a:cubicBezTo>
                  <a:lnTo>
                    <a:pt x="2023" y="4829"/>
                  </a:lnTo>
                  <a:cubicBezTo>
                    <a:pt x="1847" y="4983"/>
                    <a:pt x="1734" y="5210"/>
                    <a:pt x="1734" y="5462"/>
                  </a:cubicBezTo>
                  <a:lnTo>
                    <a:pt x="1734" y="6619"/>
                  </a:lnTo>
                  <a:cubicBezTo>
                    <a:pt x="1734" y="7080"/>
                    <a:pt x="2111" y="7457"/>
                    <a:pt x="2574" y="7457"/>
                  </a:cubicBezTo>
                  <a:lnTo>
                    <a:pt x="2901" y="7457"/>
                  </a:lnTo>
                  <a:cubicBezTo>
                    <a:pt x="2974" y="8332"/>
                    <a:pt x="3404" y="9106"/>
                    <a:pt x="4046" y="9633"/>
                  </a:cubicBezTo>
                  <a:lnTo>
                    <a:pt x="4046" y="9824"/>
                  </a:lnTo>
                  <a:lnTo>
                    <a:pt x="3729" y="9824"/>
                  </a:lnTo>
                  <a:cubicBezTo>
                    <a:pt x="3033" y="9824"/>
                    <a:pt x="2453" y="10328"/>
                    <a:pt x="2335" y="10990"/>
                  </a:cubicBezTo>
                  <a:cubicBezTo>
                    <a:pt x="1028" y="11111"/>
                    <a:pt x="1" y="12214"/>
                    <a:pt x="1" y="13552"/>
                  </a:cubicBezTo>
                  <a:lnTo>
                    <a:pt x="1" y="17019"/>
                  </a:lnTo>
                  <a:cubicBezTo>
                    <a:pt x="1" y="17482"/>
                    <a:pt x="377" y="17858"/>
                    <a:pt x="841" y="17858"/>
                  </a:cubicBezTo>
                  <a:lnTo>
                    <a:pt x="1790" y="17858"/>
                  </a:lnTo>
                  <a:cubicBezTo>
                    <a:pt x="1933" y="17858"/>
                    <a:pt x="2051" y="17741"/>
                    <a:pt x="2051" y="17596"/>
                  </a:cubicBezTo>
                  <a:cubicBezTo>
                    <a:pt x="2051" y="17451"/>
                    <a:pt x="1933" y="17335"/>
                    <a:pt x="1790" y="17335"/>
                  </a:cubicBezTo>
                  <a:lnTo>
                    <a:pt x="841" y="17335"/>
                  </a:lnTo>
                  <a:cubicBezTo>
                    <a:pt x="666" y="17335"/>
                    <a:pt x="523" y="17193"/>
                    <a:pt x="523" y="17019"/>
                  </a:cubicBezTo>
                  <a:lnTo>
                    <a:pt x="523" y="13552"/>
                  </a:lnTo>
                  <a:cubicBezTo>
                    <a:pt x="523" y="12510"/>
                    <a:pt x="1305" y="11647"/>
                    <a:pt x="2313" y="11519"/>
                  </a:cubicBezTo>
                  <a:lnTo>
                    <a:pt x="2313" y="13604"/>
                  </a:lnTo>
                  <a:cubicBezTo>
                    <a:pt x="1658" y="13731"/>
                    <a:pt x="1157" y="14323"/>
                    <a:pt x="1157" y="15020"/>
                  </a:cubicBezTo>
                  <a:lnTo>
                    <a:pt x="1157" y="16152"/>
                  </a:lnTo>
                  <a:cubicBezTo>
                    <a:pt x="1157" y="16456"/>
                    <a:pt x="1403" y="16703"/>
                    <a:pt x="1707" y="16703"/>
                  </a:cubicBezTo>
                  <a:lnTo>
                    <a:pt x="1995" y="16703"/>
                  </a:lnTo>
                  <a:cubicBezTo>
                    <a:pt x="2140" y="16703"/>
                    <a:pt x="2258" y="16585"/>
                    <a:pt x="2258" y="16440"/>
                  </a:cubicBezTo>
                  <a:cubicBezTo>
                    <a:pt x="2258" y="16297"/>
                    <a:pt x="2140" y="16179"/>
                    <a:pt x="1995" y="16179"/>
                  </a:cubicBezTo>
                  <a:lnTo>
                    <a:pt x="1707" y="16179"/>
                  </a:lnTo>
                  <a:cubicBezTo>
                    <a:pt x="1691" y="16179"/>
                    <a:pt x="1680" y="16167"/>
                    <a:pt x="1680" y="16152"/>
                  </a:cubicBezTo>
                  <a:lnTo>
                    <a:pt x="1680" y="15020"/>
                  </a:lnTo>
                  <a:cubicBezTo>
                    <a:pt x="1680" y="14528"/>
                    <a:pt x="2070" y="14116"/>
                    <a:pt x="2549" y="14103"/>
                  </a:cubicBezTo>
                  <a:cubicBezTo>
                    <a:pt x="2557" y="14103"/>
                    <a:pt x="2566" y="14102"/>
                    <a:pt x="2574" y="14102"/>
                  </a:cubicBezTo>
                  <a:cubicBezTo>
                    <a:pt x="2808" y="14102"/>
                    <a:pt x="3029" y="14191"/>
                    <a:pt x="3197" y="14355"/>
                  </a:cubicBezTo>
                  <a:cubicBezTo>
                    <a:pt x="3372" y="14525"/>
                    <a:pt x="3467" y="14753"/>
                    <a:pt x="3467" y="14996"/>
                  </a:cubicBezTo>
                  <a:lnTo>
                    <a:pt x="3467" y="16152"/>
                  </a:lnTo>
                  <a:cubicBezTo>
                    <a:pt x="3467" y="16167"/>
                    <a:pt x="3455" y="16179"/>
                    <a:pt x="3441" y="16179"/>
                  </a:cubicBezTo>
                  <a:lnTo>
                    <a:pt x="3151" y="16179"/>
                  </a:lnTo>
                  <a:cubicBezTo>
                    <a:pt x="3007" y="16179"/>
                    <a:pt x="2890" y="16297"/>
                    <a:pt x="2890" y="16440"/>
                  </a:cubicBezTo>
                  <a:cubicBezTo>
                    <a:pt x="2890" y="16585"/>
                    <a:pt x="3007" y="16703"/>
                    <a:pt x="3151" y="16703"/>
                  </a:cubicBezTo>
                  <a:lnTo>
                    <a:pt x="3441" y="16703"/>
                  </a:lnTo>
                  <a:cubicBezTo>
                    <a:pt x="3745" y="16703"/>
                    <a:pt x="3992" y="16456"/>
                    <a:pt x="3992" y="16152"/>
                  </a:cubicBezTo>
                  <a:lnTo>
                    <a:pt x="3992" y="14996"/>
                  </a:lnTo>
                  <a:cubicBezTo>
                    <a:pt x="3992" y="14610"/>
                    <a:pt x="3839" y="14250"/>
                    <a:pt x="3562" y="13981"/>
                  </a:cubicBezTo>
                  <a:cubicBezTo>
                    <a:pt x="3358" y="13783"/>
                    <a:pt x="3108" y="13654"/>
                    <a:pt x="2836" y="13602"/>
                  </a:cubicBezTo>
                  <a:lnTo>
                    <a:pt x="2836" y="11501"/>
                  </a:lnTo>
                  <a:lnTo>
                    <a:pt x="3259" y="11501"/>
                  </a:lnTo>
                  <a:lnTo>
                    <a:pt x="3949" y="13344"/>
                  </a:lnTo>
                  <a:cubicBezTo>
                    <a:pt x="4005" y="13490"/>
                    <a:pt x="4119" y="13605"/>
                    <a:pt x="4264" y="13662"/>
                  </a:cubicBezTo>
                  <a:cubicBezTo>
                    <a:pt x="4293" y="13673"/>
                    <a:pt x="4322" y="13682"/>
                    <a:pt x="4351" y="13689"/>
                  </a:cubicBezTo>
                  <a:lnTo>
                    <a:pt x="4605" y="17335"/>
                  </a:lnTo>
                  <a:lnTo>
                    <a:pt x="2836" y="17335"/>
                  </a:lnTo>
                  <a:cubicBezTo>
                    <a:pt x="2691" y="17335"/>
                    <a:pt x="2574" y="17451"/>
                    <a:pt x="2574" y="17596"/>
                  </a:cubicBezTo>
                  <a:cubicBezTo>
                    <a:pt x="2574" y="17741"/>
                    <a:pt x="2691" y="17858"/>
                    <a:pt x="2836" y="17858"/>
                  </a:cubicBezTo>
                  <a:lnTo>
                    <a:pt x="11241" y="17858"/>
                  </a:lnTo>
                  <a:cubicBezTo>
                    <a:pt x="11704" y="17858"/>
                    <a:pt x="12081" y="17482"/>
                    <a:pt x="12081" y="17019"/>
                  </a:cubicBezTo>
                  <a:lnTo>
                    <a:pt x="12080" y="13552"/>
                  </a:lnTo>
                  <a:cubicBezTo>
                    <a:pt x="12080" y="12316"/>
                    <a:pt x="11205" y="11282"/>
                    <a:pt x="10042" y="11036"/>
                  </a:cubicBezTo>
                  <a:cubicBezTo>
                    <a:pt x="9943" y="10351"/>
                    <a:pt x="9352" y="9824"/>
                    <a:pt x="8641" y="9824"/>
                  </a:cubicBezTo>
                  <a:lnTo>
                    <a:pt x="8036" y="9824"/>
                  </a:lnTo>
                  <a:lnTo>
                    <a:pt x="8036" y="9633"/>
                  </a:lnTo>
                  <a:cubicBezTo>
                    <a:pt x="8677" y="9106"/>
                    <a:pt x="9108" y="8332"/>
                    <a:pt x="9180" y="7457"/>
                  </a:cubicBezTo>
                  <a:lnTo>
                    <a:pt x="9508" y="7457"/>
                  </a:lnTo>
                  <a:cubicBezTo>
                    <a:pt x="9971" y="7457"/>
                    <a:pt x="10346" y="7080"/>
                    <a:pt x="10346" y="6619"/>
                  </a:cubicBezTo>
                  <a:lnTo>
                    <a:pt x="10346" y="5462"/>
                  </a:lnTo>
                  <a:cubicBezTo>
                    <a:pt x="10346" y="5210"/>
                    <a:pt x="10235" y="4983"/>
                    <a:pt x="10058" y="4829"/>
                  </a:cubicBezTo>
                  <a:lnTo>
                    <a:pt x="10058" y="2862"/>
                  </a:lnTo>
                  <a:cubicBezTo>
                    <a:pt x="10058" y="1284"/>
                    <a:pt x="8775" y="1"/>
                    <a:pt x="71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8" name="Google Shape;3948;p112"/>
          <p:cNvGrpSpPr/>
          <p:nvPr/>
        </p:nvGrpSpPr>
        <p:grpSpPr>
          <a:xfrm>
            <a:off x="4069358" y="3164958"/>
            <a:ext cx="364502" cy="364547"/>
            <a:chOff x="4069358" y="3164958"/>
            <a:chExt cx="364502" cy="364547"/>
          </a:xfrm>
        </p:grpSpPr>
        <p:sp>
          <p:nvSpPr>
            <p:cNvPr id="3949" name="Google Shape;3949;p112"/>
            <p:cNvSpPr/>
            <p:nvPr/>
          </p:nvSpPr>
          <p:spPr>
            <a:xfrm>
              <a:off x="4069358" y="3164958"/>
              <a:ext cx="364502" cy="364547"/>
            </a:xfrm>
            <a:custGeom>
              <a:rect b="b" l="l" r="r" t="t"/>
              <a:pathLst>
                <a:path extrusionOk="0" h="17859" w="17859">
                  <a:moveTo>
                    <a:pt x="12135" y="16702"/>
                  </a:moveTo>
                  <a:lnTo>
                    <a:pt x="12135" y="17334"/>
                  </a:lnTo>
                  <a:lnTo>
                    <a:pt x="1977" y="17334"/>
                  </a:lnTo>
                  <a:cubicBezTo>
                    <a:pt x="1813" y="17334"/>
                    <a:pt x="1679" y="17202"/>
                    <a:pt x="1679" y="17038"/>
                  </a:cubicBezTo>
                  <a:lnTo>
                    <a:pt x="1679" y="16702"/>
                  </a:lnTo>
                  <a:close/>
                  <a:moveTo>
                    <a:pt x="14446" y="16702"/>
                  </a:moveTo>
                  <a:lnTo>
                    <a:pt x="14446" y="17334"/>
                  </a:lnTo>
                  <a:lnTo>
                    <a:pt x="12658" y="17334"/>
                  </a:lnTo>
                  <a:lnTo>
                    <a:pt x="12658" y="16702"/>
                  </a:lnTo>
                  <a:close/>
                  <a:moveTo>
                    <a:pt x="16180" y="16702"/>
                  </a:moveTo>
                  <a:lnTo>
                    <a:pt x="16180" y="17038"/>
                  </a:lnTo>
                  <a:cubicBezTo>
                    <a:pt x="16180" y="17202"/>
                    <a:pt x="16047" y="17334"/>
                    <a:pt x="15884" y="17334"/>
                  </a:cubicBezTo>
                  <a:lnTo>
                    <a:pt x="14969" y="17334"/>
                  </a:lnTo>
                  <a:lnTo>
                    <a:pt x="14969" y="16702"/>
                  </a:lnTo>
                  <a:close/>
                  <a:moveTo>
                    <a:pt x="1378" y="1"/>
                  </a:moveTo>
                  <a:cubicBezTo>
                    <a:pt x="619" y="1"/>
                    <a:pt x="0" y="618"/>
                    <a:pt x="0" y="1378"/>
                  </a:cubicBezTo>
                  <a:lnTo>
                    <a:pt x="0" y="3783"/>
                  </a:lnTo>
                  <a:cubicBezTo>
                    <a:pt x="0" y="3928"/>
                    <a:pt x="119" y="4045"/>
                    <a:pt x="263" y="4045"/>
                  </a:cubicBezTo>
                  <a:cubicBezTo>
                    <a:pt x="407" y="4045"/>
                    <a:pt x="525" y="3928"/>
                    <a:pt x="525" y="3783"/>
                  </a:cubicBezTo>
                  <a:lnTo>
                    <a:pt x="525" y="1378"/>
                  </a:lnTo>
                  <a:cubicBezTo>
                    <a:pt x="525" y="907"/>
                    <a:pt x="907" y="523"/>
                    <a:pt x="1378" y="523"/>
                  </a:cubicBezTo>
                  <a:lnTo>
                    <a:pt x="16481" y="523"/>
                  </a:lnTo>
                  <a:cubicBezTo>
                    <a:pt x="16952" y="523"/>
                    <a:pt x="17336" y="907"/>
                    <a:pt x="17336" y="1378"/>
                  </a:cubicBezTo>
                  <a:lnTo>
                    <a:pt x="17336" y="15325"/>
                  </a:lnTo>
                  <a:cubicBezTo>
                    <a:pt x="17336" y="15796"/>
                    <a:pt x="16952" y="16180"/>
                    <a:pt x="16481" y="16180"/>
                  </a:cubicBezTo>
                  <a:lnTo>
                    <a:pt x="1378" y="16180"/>
                  </a:lnTo>
                  <a:cubicBezTo>
                    <a:pt x="907" y="16180"/>
                    <a:pt x="525" y="15796"/>
                    <a:pt x="525" y="15325"/>
                  </a:cubicBezTo>
                  <a:lnTo>
                    <a:pt x="525" y="4830"/>
                  </a:lnTo>
                  <a:cubicBezTo>
                    <a:pt x="525" y="4686"/>
                    <a:pt x="407" y="4569"/>
                    <a:pt x="263" y="4569"/>
                  </a:cubicBezTo>
                  <a:cubicBezTo>
                    <a:pt x="119" y="4569"/>
                    <a:pt x="0" y="4686"/>
                    <a:pt x="0" y="4830"/>
                  </a:cubicBezTo>
                  <a:lnTo>
                    <a:pt x="0" y="15325"/>
                  </a:lnTo>
                  <a:cubicBezTo>
                    <a:pt x="0" y="16008"/>
                    <a:pt x="502" y="16578"/>
                    <a:pt x="1156" y="16684"/>
                  </a:cubicBezTo>
                  <a:lnTo>
                    <a:pt x="1156" y="17038"/>
                  </a:lnTo>
                  <a:cubicBezTo>
                    <a:pt x="1156" y="17491"/>
                    <a:pt x="1524" y="17859"/>
                    <a:pt x="1977" y="17859"/>
                  </a:cubicBezTo>
                  <a:lnTo>
                    <a:pt x="15884" y="17859"/>
                  </a:lnTo>
                  <a:cubicBezTo>
                    <a:pt x="16335" y="17859"/>
                    <a:pt x="16702" y="17491"/>
                    <a:pt x="16702" y="17038"/>
                  </a:cubicBezTo>
                  <a:lnTo>
                    <a:pt x="16702" y="16684"/>
                  </a:lnTo>
                  <a:cubicBezTo>
                    <a:pt x="17358" y="16578"/>
                    <a:pt x="17858" y="16008"/>
                    <a:pt x="17858" y="15325"/>
                  </a:cubicBezTo>
                  <a:lnTo>
                    <a:pt x="17858" y="1378"/>
                  </a:lnTo>
                  <a:cubicBezTo>
                    <a:pt x="17858" y="618"/>
                    <a:pt x="17241" y="1"/>
                    <a:pt x="164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12"/>
            <p:cNvSpPr/>
            <p:nvPr/>
          </p:nvSpPr>
          <p:spPr>
            <a:xfrm>
              <a:off x="4092952" y="3188555"/>
              <a:ext cx="317314" cy="234785"/>
            </a:xfrm>
            <a:custGeom>
              <a:rect b="b" l="l" r="r" t="t"/>
              <a:pathLst>
                <a:path extrusionOk="0" h="11502" w="15547">
                  <a:moveTo>
                    <a:pt x="821" y="1"/>
                  </a:moveTo>
                  <a:cubicBezTo>
                    <a:pt x="368" y="1"/>
                    <a:pt x="0" y="368"/>
                    <a:pt x="0" y="819"/>
                  </a:cubicBezTo>
                  <a:lnTo>
                    <a:pt x="0" y="10682"/>
                  </a:lnTo>
                  <a:cubicBezTo>
                    <a:pt x="0" y="11133"/>
                    <a:pt x="368" y="11501"/>
                    <a:pt x="821" y="11501"/>
                  </a:cubicBezTo>
                  <a:lnTo>
                    <a:pt x="1788" y="11501"/>
                  </a:lnTo>
                  <a:cubicBezTo>
                    <a:pt x="1933" y="11501"/>
                    <a:pt x="2050" y="11384"/>
                    <a:pt x="2050" y="11240"/>
                  </a:cubicBezTo>
                  <a:cubicBezTo>
                    <a:pt x="2050" y="11096"/>
                    <a:pt x="1933" y="10978"/>
                    <a:pt x="1788" y="10978"/>
                  </a:cubicBezTo>
                  <a:lnTo>
                    <a:pt x="821" y="10978"/>
                  </a:lnTo>
                  <a:cubicBezTo>
                    <a:pt x="657" y="10978"/>
                    <a:pt x="523" y="10845"/>
                    <a:pt x="523" y="10682"/>
                  </a:cubicBezTo>
                  <a:lnTo>
                    <a:pt x="523" y="819"/>
                  </a:lnTo>
                  <a:cubicBezTo>
                    <a:pt x="523" y="656"/>
                    <a:pt x="657" y="523"/>
                    <a:pt x="821" y="523"/>
                  </a:cubicBezTo>
                  <a:lnTo>
                    <a:pt x="14728" y="523"/>
                  </a:lnTo>
                  <a:cubicBezTo>
                    <a:pt x="14891" y="523"/>
                    <a:pt x="15024" y="656"/>
                    <a:pt x="15024" y="819"/>
                  </a:cubicBezTo>
                  <a:lnTo>
                    <a:pt x="15024" y="10682"/>
                  </a:lnTo>
                  <a:cubicBezTo>
                    <a:pt x="15024" y="10845"/>
                    <a:pt x="14891" y="10978"/>
                    <a:pt x="14728" y="10978"/>
                  </a:cubicBezTo>
                  <a:lnTo>
                    <a:pt x="2835" y="10978"/>
                  </a:lnTo>
                  <a:cubicBezTo>
                    <a:pt x="2691" y="10978"/>
                    <a:pt x="2574" y="11096"/>
                    <a:pt x="2574" y="11240"/>
                  </a:cubicBezTo>
                  <a:cubicBezTo>
                    <a:pt x="2574" y="11384"/>
                    <a:pt x="2691" y="11501"/>
                    <a:pt x="2835" y="11501"/>
                  </a:cubicBezTo>
                  <a:lnTo>
                    <a:pt x="14728" y="11501"/>
                  </a:lnTo>
                  <a:cubicBezTo>
                    <a:pt x="15179" y="11501"/>
                    <a:pt x="15546" y="11133"/>
                    <a:pt x="15546" y="10682"/>
                  </a:cubicBezTo>
                  <a:lnTo>
                    <a:pt x="15546" y="819"/>
                  </a:lnTo>
                  <a:cubicBezTo>
                    <a:pt x="15546" y="368"/>
                    <a:pt x="15179" y="1"/>
                    <a:pt x="147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12"/>
            <p:cNvSpPr/>
            <p:nvPr/>
          </p:nvSpPr>
          <p:spPr>
            <a:xfrm>
              <a:off x="4092952" y="3442139"/>
              <a:ext cx="34289" cy="34273"/>
            </a:xfrm>
            <a:custGeom>
              <a:rect b="b" l="l" r="r" t="t"/>
              <a:pathLst>
                <a:path extrusionOk="0" h="1679" w="1680">
                  <a:moveTo>
                    <a:pt x="839" y="523"/>
                  </a:moveTo>
                  <a:cubicBezTo>
                    <a:pt x="1014" y="523"/>
                    <a:pt x="1156" y="665"/>
                    <a:pt x="1156" y="839"/>
                  </a:cubicBezTo>
                  <a:cubicBezTo>
                    <a:pt x="1156" y="1013"/>
                    <a:pt x="1014" y="1155"/>
                    <a:pt x="839" y="1155"/>
                  </a:cubicBezTo>
                  <a:cubicBezTo>
                    <a:pt x="665" y="1155"/>
                    <a:pt x="523" y="1013"/>
                    <a:pt x="523" y="839"/>
                  </a:cubicBezTo>
                  <a:cubicBezTo>
                    <a:pt x="523" y="665"/>
                    <a:pt x="665" y="523"/>
                    <a:pt x="839" y="523"/>
                  </a:cubicBezTo>
                  <a:close/>
                  <a:moveTo>
                    <a:pt x="839" y="0"/>
                  </a:moveTo>
                  <a:cubicBezTo>
                    <a:pt x="377" y="0"/>
                    <a:pt x="0" y="376"/>
                    <a:pt x="0" y="839"/>
                  </a:cubicBezTo>
                  <a:cubicBezTo>
                    <a:pt x="0" y="1303"/>
                    <a:pt x="377" y="1678"/>
                    <a:pt x="839" y="1678"/>
                  </a:cubicBezTo>
                  <a:cubicBezTo>
                    <a:pt x="1302" y="1678"/>
                    <a:pt x="1679" y="1303"/>
                    <a:pt x="1679" y="839"/>
                  </a:cubicBezTo>
                  <a:cubicBezTo>
                    <a:pt x="1679" y="376"/>
                    <a:pt x="1302"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12"/>
            <p:cNvSpPr/>
            <p:nvPr/>
          </p:nvSpPr>
          <p:spPr>
            <a:xfrm>
              <a:off x="4364201" y="3436240"/>
              <a:ext cx="46065" cy="46071"/>
            </a:xfrm>
            <a:custGeom>
              <a:rect b="b" l="l" r="r" t="t"/>
              <a:pathLst>
                <a:path extrusionOk="0" h="2257" w="2257">
                  <a:moveTo>
                    <a:pt x="1128" y="523"/>
                  </a:moveTo>
                  <a:cubicBezTo>
                    <a:pt x="1463" y="523"/>
                    <a:pt x="1734" y="795"/>
                    <a:pt x="1734" y="1128"/>
                  </a:cubicBezTo>
                  <a:cubicBezTo>
                    <a:pt x="1734" y="1461"/>
                    <a:pt x="1463" y="1734"/>
                    <a:pt x="1128" y="1734"/>
                  </a:cubicBezTo>
                  <a:cubicBezTo>
                    <a:pt x="795" y="1734"/>
                    <a:pt x="523" y="1461"/>
                    <a:pt x="523" y="1128"/>
                  </a:cubicBezTo>
                  <a:cubicBezTo>
                    <a:pt x="523" y="795"/>
                    <a:pt x="795" y="523"/>
                    <a:pt x="1128" y="523"/>
                  </a:cubicBezTo>
                  <a:close/>
                  <a:moveTo>
                    <a:pt x="1128" y="0"/>
                  </a:moveTo>
                  <a:cubicBezTo>
                    <a:pt x="507" y="0"/>
                    <a:pt x="0" y="506"/>
                    <a:pt x="0" y="1128"/>
                  </a:cubicBezTo>
                  <a:cubicBezTo>
                    <a:pt x="0" y="1751"/>
                    <a:pt x="507" y="2256"/>
                    <a:pt x="1128" y="2256"/>
                  </a:cubicBezTo>
                  <a:cubicBezTo>
                    <a:pt x="1751" y="2256"/>
                    <a:pt x="2256" y="1751"/>
                    <a:pt x="2256" y="1128"/>
                  </a:cubicBezTo>
                  <a:cubicBezTo>
                    <a:pt x="2256" y="506"/>
                    <a:pt x="1751" y="0"/>
                    <a:pt x="1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12"/>
            <p:cNvSpPr/>
            <p:nvPr/>
          </p:nvSpPr>
          <p:spPr>
            <a:xfrm>
              <a:off x="4305216" y="3442139"/>
              <a:ext cx="46106" cy="34273"/>
            </a:xfrm>
            <a:custGeom>
              <a:rect b="b" l="l" r="r" t="t"/>
              <a:pathLst>
                <a:path extrusionOk="0" h="1679" w="2259">
                  <a:moveTo>
                    <a:pt x="1717" y="523"/>
                  </a:moveTo>
                  <a:cubicBezTo>
                    <a:pt x="1727" y="523"/>
                    <a:pt x="1734" y="531"/>
                    <a:pt x="1734" y="541"/>
                  </a:cubicBezTo>
                  <a:lnTo>
                    <a:pt x="1734" y="1138"/>
                  </a:lnTo>
                  <a:cubicBezTo>
                    <a:pt x="1734" y="1147"/>
                    <a:pt x="1727" y="1155"/>
                    <a:pt x="1717" y="1155"/>
                  </a:cubicBezTo>
                  <a:lnTo>
                    <a:pt x="542" y="1155"/>
                  </a:lnTo>
                  <a:cubicBezTo>
                    <a:pt x="533" y="1155"/>
                    <a:pt x="525" y="1147"/>
                    <a:pt x="525" y="1138"/>
                  </a:cubicBezTo>
                  <a:lnTo>
                    <a:pt x="525" y="541"/>
                  </a:lnTo>
                  <a:cubicBezTo>
                    <a:pt x="525" y="531"/>
                    <a:pt x="533" y="523"/>
                    <a:pt x="542" y="523"/>
                  </a:cubicBezTo>
                  <a:close/>
                  <a:moveTo>
                    <a:pt x="542" y="0"/>
                  </a:moveTo>
                  <a:cubicBezTo>
                    <a:pt x="244" y="0"/>
                    <a:pt x="1" y="242"/>
                    <a:pt x="1" y="541"/>
                  </a:cubicBezTo>
                  <a:lnTo>
                    <a:pt x="1" y="1138"/>
                  </a:lnTo>
                  <a:cubicBezTo>
                    <a:pt x="1" y="1437"/>
                    <a:pt x="244" y="1678"/>
                    <a:pt x="542" y="1678"/>
                  </a:cubicBezTo>
                  <a:lnTo>
                    <a:pt x="1717" y="1678"/>
                  </a:lnTo>
                  <a:cubicBezTo>
                    <a:pt x="2015" y="1678"/>
                    <a:pt x="2258" y="1437"/>
                    <a:pt x="2258" y="1138"/>
                  </a:cubicBezTo>
                  <a:lnTo>
                    <a:pt x="2258" y="541"/>
                  </a:lnTo>
                  <a:cubicBezTo>
                    <a:pt x="2258" y="242"/>
                    <a:pt x="2015" y="0"/>
                    <a:pt x="17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12"/>
            <p:cNvSpPr/>
            <p:nvPr/>
          </p:nvSpPr>
          <p:spPr>
            <a:xfrm>
              <a:off x="4246272" y="3442139"/>
              <a:ext cx="46065" cy="34273"/>
            </a:xfrm>
            <a:custGeom>
              <a:rect b="b" l="l" r="r" t="t"/>
              <a:pathLst>
                <a:path extrusionOk="0" h="1679" w="2257">
                  <a:moveTo>
                    <a:pt x="1717" y="523"/>
                  </a:moveTo>
                  <a:cubicBezTo>
                    <a:pt x="1726" y="523"/>
                    <a:pt x="1734" y="531"/>
                    <a:pt x="1734" y="541"/>
                  </a:cubicBezTo>
                  <a:lnTo>
                    <a:pt x="1734" y="1138"/>
                  </a:lnTo>
                  <a:cubicBezTo>
                    <a:pt x="1734" y="1147"/>
                    <a:pt x="1726" y="1155"/>
                    <a:pt x="1717" y="1155"/>
                  </a:cubicBezTo>
                  <a:lnTo>
                    <a:pt x="541" y="1155"/>
                  </a:lnTo>
                  <a:cubicBezTo>
                    <a:pt x="532" y="1155"/>
                    <a:pt x="524" y="1147"/>
                    <a:pt x="524" y="1138"/>
                  </a:cubicBezTo>
                  <a:lnTo>
                    <a:pt x="524" y="541"/>
                  </a:lnTo>
                  <a:cubicBezTo>
                    <a:pt x="524" y="531"/>
                    <a:pt x="532" y="523"/>
                    <a:pt x="541" y="523"/>
                  </a:cubicBezTo>
                  <a:close/>
                  <a:moveTo>
                    <a:pt x="541" y="0"/>
                  </a:moveTo>
                  <a:cubicBezTo>
                    <a:pt x="242" y="0"/>
                    <a:pt x="1" y="242"/>
                    <a:pt x="1" y="541"/>
                  </a:cubicBezTo>
                  <a:lnTo>
                    <a:pt x="1" y="1138"/>
                  </a:lnTo>
                  <a:cubicBezTo>
                    <a:pt x="1" y="1437"/>
                    <a:pt x="242" y="1678"/>
                    <a:pt x="541" y="1678"/>
                  </a:cubicBezTo>
                  <a:lnTo>
                    <a:pt x="1717" y="1678"/>
                  </a:lnTo>
                  <a:cubicBezTo>
                    <a:pt x="2014" y="1678"/>
                    <a:pt x="2257" y="1437"/>
                    <a:pt x="2257" y="1138"/>
                  </a:cubicBezTo>
                  <a:lnTo>
                    <a:pt x="2257" y="541"/>
                  </a:lnTo>
                  <a:cubicBezTo>
                    <a:pt x="2257" y="242"/>
                    <a:pt x="2014" y="0"/>
                    <a:pt x="17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12"/>
            <p:cNvSpPr/>
            <p:nvPr/>
          </p:nvSpPr>
          <p:spPr>
            <a:xfrm>
              <a:off x="4187307" y="3442139"/>
              <a:ext cx="46065" cy="34273"/>
            </a:xfrm>
            <a:custGeom>
              <a:rect b="b" l="l" r="r" t="t"/>
              <a:pathLst>
                <a:path extrusionOk="0" h="1679" w="2257">
                  <a:moveTo>
                    <a:pt x="1716" y="523"/>
                  </a:moveTo>
                  <a:cubicBezTo>
                    <a:pt x="1726" y="523"/>
                    <a:pt x="1734" y="531"/>
                    <a:pt x="1734" y="541"/>
                  </a:cubicBezTo>
                  <a:lnTo>
                    <a:pt x="1734" y="1138"/>
                  </a:lnTo>
                  <a:cubicBezTo>
                    <a:pt x="1734" y="1147"/>
                    <a:pt x="1726" y="1155"/>
                    <a:pt x="1716" y="1155"/>
                  </a:cubicBezTo>
                  <a:lnTo>
                    <a:pt x="540" y="1155"/>
                  </a:lnTo>
                  <a:cubicBezTo>
                    <a:pt x="531" y="1155"/>
                    <a:pt x="523" y="1147"/>
                    <a:pt x="523" y="1138"/>
                  </a:cubicBezTo>
                  <a:lnTo>
                    <a:pt x="523" y="541"/>
                  </a:lnTo>
                  <a:cubicBezTo>
                    <a:pt x="523" y="531"/>
                    <a:pt x="531" y="523"/>
                    <a:pt x="540" y="523"/>
                  </a:cubicBezTo>
                  <a:close/>
                  <a:moveTo>
                    <a:pt x="540" y="0"/>
                  </a:moveTo>
                  <a:cubicBezTo>
                    <a:pt x="243" y="0"/>
                    <a:pt x="0" y="242"/>
                    <a:pt x="0" y="541"/>
                  </a:cubicBezTo>
                  <a:lnTo>
                    <a:pt x="0" y="1138"/>
                  </a:lnTo>
                  <a:cubicBezTo>
                    <a:pt x="0" y="1437"/>
                    <a:pt x="243" y="1678"/>
                    <a:pt x="540" y="1678"/>
                  </a:cubicBezTo>
                  <a:lnTo>
                    <a:pt x="1716" y="1678"/>
                  </a:lnTo>
                  <a:cubicBezTo>
                    <a:pt x="2014" y="1678"/>
                    <a:pt x="2257" y="1437"/>
                    <a:pt x="2257" y="1138"/>
                  </a:cubicBezTo>
                  <a:lnTo>
                    <a:pt x="2257" y="541"/>
                  </a:lnTo>
                  <a:cubicBezTo>
                    <a:pt x="2257" y="242"/>
                    <a:pt x="2014" y="0"/>
                    <a:pt x="1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12"/>
            <p:cNvSpPr/>
            <p:nvPr/>
          </p:nvSpPr>
          <p:spPr>
            <a:xfrm>
              <a:off x="4140140" y="3448018"/>
              <a:ext cx="16573" cy="10696"/>
            </a:xfrm>
            <a:custGeom>
              <a:rect b="b" l="l" r="r" t="t"/>
              <a:pathLst>
                <a:path extrusionOk="0" h="524" w="812">
                  <a:moveTo>
                    <a:pt x="262" y="1"/>
                  </a:moveTo>
                  <a:cubicBezTo>
                    <a:pt x="117" y="1"/>
                    <a:pt x="1" y="119"/>
                    <a:pt x="1" y="262"/>
                  </a:cubicBezTo>
                  <a:cubicBezTo>
                    <a:pt x="1" y="407"/>
                    <a:pt x="117" y="523"/>
                    <a:pt x="262" y="523"/>
                  </a:cubicBezTo>
                  <a:lnTo>
                    <a:pt x="550" y="523"/>
                  </a:lnTo>
                  <a:cubicBezTo>
                    <a:pt x="695" y="523"/>
                    <a:pt x="811" y="407"/>
                    <a:pt x="811" y="262"/>
                  </a:cubicBezTo>
                  <a:cubicBezTo>
                    <a:pt x="811" y="119"/>
                    <a:pt x="695" y="1"/>
                    <a:pt x="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12"/>
            <p:cNvSpPr/>
            <p:nvPr/>
          </p:nvSpPr>
          <p:spPr>
            <a:xfrm>
              <a:off x="4116546" y="3212131"/>
              <a:ext cx="270147" cy="187632"/>
            </a:xfrm>
            <a:custGeom>
              <a:rect b="b" l="l" r="r" t="t"/>
              <a:pathLst>
                <a:path extrusionOk="0" h="9192" w="13236">
                  <a:moveTo>
                    <a:pt x="12694" y="523"/>
                  </a:moveTo>
                  <a:cubicBezTo>
                    <a:pt x="12705" y="523"/>
                    <a:pt x="12713" y="531"/>
                    <a:pt x="12713" y="540"/>
                  </a:cubicBezTo>
                  <a:lnTo>
                    <a:pt x="12713" y="6356"/>
                  </a:lnTo>
                  <a:lnTo>
                    <a:pt x="12270" y="6356"/>
                  </a:lnTo>
                  <a:lnTo>
                    <a:pt x="12052" y="5924"/>
                  </a:lnTo>
                  <a:cubicBezTo>
                    <a:pt x="12008" y="5835"/>
                    <a:pt x="11918" y="5779"/>
                    <a:pt x="11818" y="5779"/>
                  </a:cubicBezTo>
                  <a:cubicBezTo>
                    <a:pt x="11719" y="5779"/>
                    <a:pt x="11628" y="5835"/>
                    <a:pt x="11585" y="5924"/>
                  </a:cubicBezTo>
                  <a:lnTo>
                    <a:pt x="10952" y="7189"/>
                  </a:lnTo>
                  <a:lnTo>
                    <a:pt x="10029" y="5345"/>
                  </a:lnTo>
                  <a:cubicBezTo>
                    <a:pt x="9985" y="5257"/>
                    <a:pt x="9895" y="5200"/>
                    <a:pt x="9796" y="5200"/>
                  </a:cubicBezTo>
                  <a:cubicBezTo>
                    <a:pt x="9697" y="5200"/>
                    <a:pt x="9606" y="5257"/>
                    <a:pt x="9562" y="5345"/>
                  </a:cubicBezTo>
                  <a:lnTo>
                    <a:pt x="9056" y="6356"/>
                  </a:lnTo>
                  <a:lnTo>
                    <a:pt x="8224" y="6356"/>
                  </a:lnTo>
                  <a:lnTo>
                    <a:pt x="8008" y="5924"/>
                  </a:lnTo>
                  <a:cubicBezTo>
                    <a:pt x="7963" y="5835"/>
                    <a:pt x="7872" y="5779"/>
                    <a:pt x="7774" y="5779"/>
                  </a:cubicBezTo>
                  <a:cubicBezTo>
                    <a:pt x="7675" y="5779"/>
                    <a:pt x="7584" y="5835"/>
                    <a:pt x="7539" y="5924"/>
                  </a:cubicBezTo>
                  <a:lnTo>
                    <a:pt x="6906" y="7189"/>
                  </a:lnTo>
                  <a:lnTo>
                    <a:pt x="5985" y="5345"/>
                  </a:lnTo>
                  <a:cubicBezTo>
                    <a:pt x="5941" y="5257"/>
                    <a:pt x="5850" y="5200"/>
                    <a:pt x="5751" y="5200"/>
                  </a:cubicBezTo>
                  <a:cubicBezTo>
                    <a:pt x="5652" y="5200"/>
                    <a:pt x="5562" y="5257"/>
                    <a:pt x="5518" y="5345"/>
                  </a:cubicBezTo>
                  <a:lnTo>
                    <a:pt x="5012" y="6356"/>
                  </a:lnTo>
                  <a:lnTo>
                    <a:pt x="4179" y="6356"/>
                  </a:lnTo>
                  <a:lnTo>
                    <a:pt x="3962" y="5924"/>
                  </a:lnTo>
                  <a:cubicBezTo>
                    <a:pt x="3918" y="5835"/>
                    <a:pt x="3828" y="5779"/>
                    <a:pt x="3729" y="5779"/>
                  </a:cubicBezTo>
                  <a:cubicBezTo>
                    <a:pt x="3629" y="5779"/>
                    <a:pt x="3539" y="5835"/>
                    <a:pt x="3495" y="5924"/>
                  </a:cubicBezTo>
                  <a:lnTo>
                    <a:pt x="2862" y="7189"/>
                  </a:lnTo>
                  <a:lnTo>
                    <a:pt x="1941" y="5345"/>
                  </a:lnTo>
                  <a:cubicBezTo>
                    <a:pt x="1896" y="5257"/>
                    <a:pt x="1806" y="5200"/>
                    <a:pt x="1706" y="5200"/>
                  </a:cubicBezTo>
                  <a:cubicBezTo>
                    <a:pt x="1608" y="5200"/>
                    <a:pt x="1516" y="5257"/>
                    <a:pt x="1472" y="5345"/>
                  </a:cubicBezTo>
                  <a:lnTo>
                    <a:pt x="967" y="6356"/>
                  </a:lnTo>
                  <a:lnTo>
                    <a:pt x="523" y="6356"/>
                  </a:lnTo>
                  <a:lnTo>
                    <a:pt x="523" y="540"/>
                  </a:lnTo>
                  <a:cubicBezTo>
                    <a:pt x="523" y="531"/>
                    <a:pt x="531" y="523"/>
                    <a:pt x="541" y="523"/>
                  </a:cubicBezTo>
                  <a:close/>
                  <a:moveTo>
                    <a:pt x="9796" y="6047"/>
                  </a:moveTo>
                  <a:lnTo>
                    <a:pt x="10718" y="7891"/>
                  </a:lnTo>
                  <a:cubicBezTo>
                    <a:pt x="10762" y="7980"/>
                    <a:pt x="10852" y="8035"/>
                    <a:pt x="10952" y="8035"/>
                  </a:cubicBezTo>
                  <a:cubicBezTo>
                    <a:pt x="11051" y="8035"/>
                    <a:pt x="11141" y="7980"/>
                    <a:pt x="11185" y="7891"/>
                  </a:cubicBezTo>
                  <a:lnTo>
                    <a:pt x="11818" y="6626"/>
                  </a:lnTo>
                  <a:lnTo>
                    <a:pt x="11873" y="6735"/>
                  </a:lnTo>
                  <a:cubicBezTo>
                    <a:pt x="11918" y="6824"/>
                    <a:pt x="12008" y="6879"/>
                    <a:pt x="12108" y="6879"/>
                  </a:cubicBezTo>
                  <a:lnTo>
                    <a:pt x="12713" y="6879"/>
                  </a:lnTo>
                  <a:lnTo>
                    <a:pt x="12713" y="8650"/>
                  </a:lnTo>
                  <a:cubicBezTo>
                    <a:pt x="12713" y="8660"/>
                    <a:pt x="12705" y="8667"/>
                    <a:pt x="12694" y="8667"/>
                  </a:cubicBezTo>
                  <a:lnTo>
                    <a:pt x="541" y="8667"/>
                  </a:lnTo>
                  <a:cubicBezTo>
                    <a:pt x="531" y="8667"/>
                    <a:pt x="523" y="8660"/>
                    <a:pt x="523" y="8650"/>
                  </a:cubicBezTo>
                  <a:lnTo>
                    <a:pt x="523" y="6879"/>
                  </a:lnTo>
                  <a:lnTo>
                    <a:pt x="1129" y="6879"/>
                  </a:lnTo>
                  <a:cubicBezTo>
                    <a:pt x="1228" y="6879"/>
                    <a:pt x="1318" y="6824"/>
                    <a:pt x="1362" y="6735"/>
                  </a:cubicBezTo>
                  <a:lnTo>
                    <a:pt x="1706" y="6047"/>
                  </a:lnTo>
                  <a:lnTo>
                    <a:pt x="2628" y="7891"/>
                  </a:lnTo>
                  <a:cubicBezTo>
                    <a:pt x="2672" y="7980"/>
                    <a:pt x="2762" y="8035"/>
                    <a:pt x="2862" y="8035"/>
                  </a:cubicBezTo>
                  <a:cubicBezTo>
                    <a:pt x="2962" y="8035"/>
                    <a:pt x="3052" y="7980"/>
                    <a:pt x="3096" y="7891"/>
                  </a:cubicBezTo>
                  <a:lnTo>
                    <a:pt x="3729" y="6626"/>
                  </a:lnTo>
                  <a:lnTo>
                    <a:pt x="3784" y="6735"/>
                  </a:lnTo>
                  <a:cubicBezTo>
                    <a:pt x="3828" y="6824"/>
                    <a:pt x="3918" y="6879"/>
                    <a:pt x="4018" y="6879"/>
                  </a:cubicBezTo>
                  <a:lnTo>
                    <a:pt x="5173" y="6879"/>
                  </a:lnTo>
                  <a:cubicBezTo>
                    <a:pt x="5272" y="6879"/>
                    <a:pt x="5363" y="6824"/>
                    <a:pt x="5408" y="6735"/>
                  </a:cubicBezTo>
                  <a:lnTo>
                    <a:pt x="5751" y="6047"/>
                  </a:lnTo>
                  <a:lnTo>
                    <a:pt x="6673" y="7891"/>
                  </a:lnTo>
                  <a:cubicBezTo>
                    <a:pt x="6718" y="7980"/>
                    <a:pt x="6808" y="8035"/>
                    <a:pt x="6907" y="8035"/>
                  </a:cubicBezTo>
                  <a:cubicBezTo>
                    <a:pt x="7006" y="8035"/>
                    <a:pt x="7096" y="7980"/>
                    <a:pt x="7141" y="7891"/>
                  </a:cubicBezTo>
                  <a:lnTo>
                    <a:pt x="7774" y="6626"/>
                  </a:lnTo>
                  <a:lnTo>
                    <a:pt x="7829" y="6735"/>
                  </a:lnTo>
                  <a:cubicBezTo>
                    <a:pt x="7872" y="6824"/>
                    <a:pt x="7964" y="6879"/>
                    <a:pt x="8062" y="6879"/>
                  </a:cubicBezTo>
                  <a:lnTo>
                    <a:pt x="9218" y="6879"/>
                  </a:lnTo>
                  <a:cubicBezTo>
                    <a:pt x="9318" y="6879"/>
                    <a:pt x="9408" y="6824"/>
                    <a:pt x="9452" y="6735"/>
                  </a:cubicBezTo>
                  <a:lnTo>
                    <a:pt x="9796" y="6047"/>
                  </a:lnTo>
                  <a:close/>
                  <a:moveTo>
                    <a:pt x="541" y="0"/>
                  </a:moveTo>
                  <a:cubicBezTo>
                    <a:pt x="243" y="0"/>
                    <a:pt x="0" y="243"/>
                    <a:pt x="0" y="540"/>
                  </a:cubicBezTo>
                  <a:lnTo>
                    <a:pt x="0" y="8650"/>
                  </a:lnTo>
                  <a:cubicBezTo>
                    <a:pt x="0" y="8948"/>
                    <a:pt x="243" y="9191"/>
                    <a:pt x="541" y="9191"/>
                  </a:cubicBezTo>
                  <a:lnTo>
                    <a:pt x="12694" y="9191"/>
                  </a:lnTo>
                  <a:cubicBezTo>
                    <a:pt x="12993" y="9191"/>
                    <a:pt x="13236" y="8948"/>
                    <a:pt x="13236" y="8650"/>
                  </a:cubicBezTo>
                  <a:lnTo>
                    <a:pt x="13236" y="540"/>
                  </a:lnTo>
                  <a:cubicBezTo>
                    <a:pt x="13236" y="243"/>
                    <a:pt x="12993" y="0"/>
                    <a:pt x="126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12"/>
            <p:cNvSpPr/>
            <p:nvPr/>
          </p:nvSpPr>
          <p:spPr>
            <a:xfrm>
              <a:off x="4292133" y="3235728"/>
              <a:ext cx="71027" cy="63462"/>
            </a:xfrm>
            <a:custGeom>
              <a:rect b="b" l="l" r="r" t="t"/>
              <a:pathLst>
                <a:path extrusionOk="0" h="3109" w="3480">
                  <a:moveTo>
                    <a:pt x="1129" y="523"/>
                  </a:moveTo>
                  <a:cubicBezTo>
                    <a:pt x="1284" y="523"/>
                    <a:pt x="1439" y="583"/>
                    <a:pt x="1558" y="701"/>
                  </a:cubicBezTo>
                  <a:cubicBezTo>
                    <a:pt x="1609" y="752"/>
                    <a:pt x="1676" y="778"/>
                    <a:pt x="1743" y="778"/>
                  </a:cubicBezTo>
                  <a:cubicBezTo>
                    <a:pt x="1810" y="778"/>
                    <a:pt x="1877" y="752"/>
                    <a:pt x="1928" y="701"/>
                  </a:cubicBezTo>
                  <a:cubicBezTo>
                    <a:pt x="2045" y="583"/>
                    <a:pt x="2200" y="524"/>
                    <a:pt x="2356" y="524"/>
                  </a:cubicBezTo>
                  <a:cubicBezTo>
                    <a:pt x="2507" y="524"/>
                    <a:pt x="2658" y="580"/>
                    <a:pt x="2775" y="692"/>
                  </a:cubicBezTo>
                  <a:cubicBezTo>
                    <a:pt x="2889" y="802"/>
                    <a:pt x="2952" y="952"/>
                    <a:pt x="2954" y="1116"/>
                  </a:cubicBezTo>
                  <a:cubicBezTo>
                    <a:pt x="2955" y="1286"/>
                    <a:pt x="2887" y="1451"/>
                    <a:pt x="2769" y="1570"/>
                  </a:cubicBezTo>
                  <a:lnTo>
                    <a:pt x="1762" y="2578"/>
                  </a:lnTo>
                  <a:cubicBezTo>
                    <a:pt x="1757" y="2583"/>
                    <a:pt x="1750" y="2586"/>
                    <a:pt x="1743" y="2586"/>
                  </a:cubicBezTo>
                  <a:cubicBezTo>
                    <a:pt x="1736" y="2586"/>
                    <a:pt x="1729" y="2583"/>
                    <a:pt x="1723" y="2578"/>
                  </a:cubicBezTo>
                  <a:lnTo>
                    <a:pt x="701" y="1556"/>
                  </a:lnTo>
                  <a:cubicBezTo>
                    <a:pt x="587" y="1442"/>
                    <a:pt x="525" y="1290"/>
                    <a:pt x="525" y="1128"/>
                  </a:cubicBezTo>
                  <a:cubicBezTo>
                    <a:pt x="525" y="967"/>
                    <a:pt x="587" y="815"/>
                    <a:pt x="701" y="701"/>
                  </a:cubicBezTo>
                  <a:cubicBezTo>
                    <a:pt x="820" y="583"/>
                    <a:pt x="975" y="523"/>
                    <a:pt x="1129" y="523"/>
                  </a:cubicBezTo>
                  <a:close/>
                  <a:moveTo>
                    <a:pt x="1130" y="1"/>
                  </a:moveTo>
                  <a:cubicBezTo>
                    <a:pt x="841" y="1"/>
                    <a:pt x="552" y="111"/>
                    <a:pt x="331" y="331"/>
                  </a:cubicBezTo>
                  <a:cubicBezTo>
                    <a:pt x="119" y="543"/>
                    <a:pt x="1" y="827"/>
                    <a:pt x="1" y="1128"/>
                  </a:cubicBezTo>
                  <a:cubicBezTo>
                    <a:pt x="1" y="1430"/>
                    <a:pt x="119" y="1714"/>
                    <a:pt x="331" y="1926"/>
                  </a:cubicBezTo>
                  <a:lnTo>
                    <a:pt x="1353" y="2948"/>
                  </a:lnTo>
                  <a:cubicBezTo>
                    <a:pt x="1461" y="3056"/>
                    <a:pt x="1601" y="3109"/>
                    <a:pt x="1742" y="3109"/>
                  </a:cubicBezTo>
                  <a:cubicBezTo>
                    <a:pt x="1883" y="3109"/>
                    <a:pt x="2025" y="3056"/>
                    <a:pt x="2131" y="2948"/>
                  </a:cubicBezTo>
                  <a:lnTo>
                    <a:pt x="3140" y="1941"/>
                  </a:lnTo>
                  <a:cubicBezTo>
                    <a:pt x="3357" y="1723"/>
                    <a:pt x="3479" y="1420"/>
                    <a:pt x="3477" y="1111"/>
                  </a:cubicBezTo>
                  <a:cubicBezTo>
                    <a:pt x="3474" y="806"/>
                    <a:pt x="3353" y="523"/>
                    <a:pt x="3137" y="315"/>
                  </a:cubicBezTo>
                  <a:cubicBezTo>
                    <a:pt x="2920" y="106"/>
                    <a:pt x="2637" y="2"/>
                    <a:pt x="2355" y="2"/>
                  </a:cubicBezTo>
                  <a:cubicBezTo>
                    <a:pt x="2141" y="2"/>
                    <a:pt x="1927" y="62"/>
                    <a:pt x="1742" y="181"/>
                  </a:cubicBezTo>
                  <a:cubicBezTo>
                    <a:pt x="1557" y="61"/>
                    <a:pt x="1343" y="1"/>
                    <a:pt x="11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12"/>
            <p:cNvSpPr/>
            <p:nvPr/>
          </p:nvSpPr>
          <p:spPr>
            <a:xfrm>
              <a:off x="4140140" y="3235728"/>
              <a:ext cx="69659" cy="69668"/>
            </a:xfrm>
            <a:custGeom>
              <a:rect b="b" l="l" r="r" t="t"/>
              <a:pathLst>
                <a:path extrusionOk="0" h="3413" w="3413">
                  <a:moveTo>
                    <a:pt x="2871" y="523"/>
                  </a:moveTo>
                  <a:cubicBezTo>
                    <a:pt x="2881" y="523"/>
                    <a:pt x="2889" y="531"/>
                    <a:pt x="2889" y="540"/>
                  </a:cubicBezTo>
                  <a:lnTo>
                    <a:pt x="2889" y="2872"/>
                  </a:lnTo>
                  <a:cubicBezTo>
                    <a:pt x="2889" y="2882"/>
                    <a:pt x="2881" y="2890"/>
                    <a:pt x="2871" y="2890"/>
                  </a:cubicBezTo>
                  <a:lnTo>
                    <a:pt x="541" y="2890"/>
                  </a:lnTo>
                  <a:cubicBezTo>
                    <a:pt x="531" y="2890"/>
                    <a:pt x="523" y="2882"/>
                    <a:pt x="523" y="2872"/>
                  </a:cubicBezTo>
                  <a:lnTo>
                    <a:pt x="523" y="540"/>
                  </a:lnTo>
                  <a:cubicBezTo>
                    <a:pt x="523" y="531"/>
                    <a:pt x="531" y="523"/>
                    <a:pt x="541" y="523"/>
                  </a:cubicBezTo>
                  <a:close/>
                  <a:moveTo>
                    <a:pt x="541" y="0"/>
                  </a:moveTo>
                  <a:cubicBezTo>
                    <a:pt x="242" y="0"/>
                    <a:pt x="1" y="243"/>
                    <a:pt x="1" y="540"/>
                  </a:cubicBezTo>
                  <a:lnTo>
                    <a:pt x="1" y="2872"/>
                  </a:lnTo>
                  <a:cubicBezTo>
                    <a:pt x="1" y="3170"/>
                    <a:pt x="242" y="3413"/>
                    <a:pt x="541" y="3413"/>
                  </a:cubicBezTo>
                  <a:lnTo>
                    <a:pt x="2871" y="3413"/>
                  </a:lnTo>
                  <a:cubicBezTo>
                    <a:pt x="3170" y="3413"/>
                    <a:pt x="3413" y="3170"/>
                    <a:pt x="3413" y="2872"/>
                  </a:cubicBezTo>
                  <a:lnTo>
                    <a:pt x="3413" y="540"/>
                  </a:lnTo>
                  <a:cubicBezTo>
                    <a:pt x="3413" y="243"/>
                    <a:pt x="3170" y="0"/>
                    <a:pt x="28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0" name="Google Shape;3960;p112"/>
          <p:cNvGrpSpPr/>
          <p:nvPr/>
        </p:nvGrpSpPr>
        <p:grpSpPr>
          <a:xfrm>
            <a:off x="2934705" y="3757247"/>
            <a:ext cx="246594" cy="364547"/>
            <a:chOff x="2934705" y="3757247"/>
            <a:chExt cx="246594" cy="364547"/>
          </a:xfrm>
        </p:grpSpPr>
        <p:sp>
          <p:nvSpPr>
            <p:cNvPr id="3961" name="Google Shape;3961;p112"/>
            <p:cNvSpPr/>
            <p:nvPr/>
          </p:nvSpPr>
          <p:spPr>
            <a:xfrm>
              <a:off x="3029060" y="3886989"/>
              <a:ext cx="10695" cy="16595"/>
            </a:xfrm>
            <a:custGeom>
              <a:rect b="b" l="l" r="r" t="t"/>
              <a:pathLst>
                <a:path extrusionOk="0" h="813" w="524">
                  <a:moveTo>
                    <a:pt x="262" y="1"/>
                  </a:moveTo>
                  <a:cubicBezTo>
                    <a:pt x="117" y="1"/>
                    <a:pt x="0" y="119"/>
                    <a:pt x="0" y="264"/>
                  </a:cubicBezTo>
                  <a:lnTo>
                    <a:pt x="0" y="552"/>
                  </a:lnTo>
                  <a:cubicBezTo>
                    <a:pt x="0" y="696"/>
                    <a:pt x="117" y="813"/>
                    <a:pt x="262" y="813"/>
                  </a:cubicBezTo>
                  <a:cubicBezTo>
                    <a:pt x="406" y="813"/>
                    <a:pt x="523" y="696"/>
                    <a:pt x="523" y="552"/>
                  </a:cubicBezTo>
                  <a:lnTo>
                    <a:pt x="523" y="264"/>
                  </a:lnTo>
                  <a:cubicBezTo>
                    <a:pt x="523" y="119"/>
                    <a:pt x="406"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12"/>
            <p:cNvSpPr/>
            <p:nvPr/>
          </p:nvSpPr>
          <p:spPr>
            <a:xfrm>
              <a:off x="3076227" y="3886989"/>
              <a:ext cx="10715" cy="16595"/>
            </a:xfrm>
            <a:custGeom>
              <a:rect b="b" l="l" r="r" t="t"/>
              <a:pathLst>
                <a:path extrusionOk="0" h="813" w="525">
                  <a:moveTo>
                    <a:pt x="263" y="1"/>
                  </a:moveTo>
                  <a:cubicBezTo>
                    <a:pt x="118" y="1"/>
                    <a:pt x="0" y="119"/>
                    <a:pt x="0" y="264"/>
                  </a:cubicBezTo>
                  <a:lnTo>
                    <a:pt x="0" y="552"/>
                  </a:lnTo>
                  <a:cubicBezTo>
                    <a:pt x="0" y="696"/>
                    <a:pt x="118" y="813"/>
                    <a:pt x="263" y="813"/>
                  </a:cubicBezTo>
                  <a:cubicBezTo>
                    <a:pt x="408" y="813"/>
                    <a:pt x="524" y="696"/>
                    <a:pt x="524" y="552"/>
                  </a:cubicBezTo>
                  <a:lnTo>
                    <a:pt x="524" y="264"/>
                  </a:lnTo>
                  <a:cubicBezTo>
                    <a:pt x="524" y="119"/>
                    <a:pt x="408" y="1"/>
                    <a:pt x="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12"/>
            <p:cNvSpPr/>
            <p:nvPr/>
          </p:nvSpPr>
          <p:spPr>
            <a:xfrm>
              <a:off x="3041673" y="3916505"/>
              <a:ext cx="32636" cy="16595"/>
            </a:xfrm>
            <a:custGeom>
              <a:rect b="b" l="l" r="r" t="t"/>
              <a:pathLst>
                <a:path extrusionOk="0" h="813" w="1599">
                  <a:moveTo>
                    <a:pt x="300" y="0"/>
                  </a:moveTo>
                  <a:cubicBezTo>
                    <a:pt x="255" y="0"/>
                    <a:pt x="209" y="12"/>
                    <a:pt x="168" y="36"/>
                  </a:cubicBezTo>
                  <a:cubicBezTo>
                    <a:pt x="43" y="108"/>
                    <a:pt x="1" y="268"/>
                    <a:pt x="72" y="393"/>
                  </a:cubicBezTo>
                  <a:cubicBezTo>
                    <a:pt x="222" y="652"/>
                    <a:pt x="501" y="812"/>
                    <a:pt x="800" y="812"/>
                  </a:cubicBezTo>
                  <a:cubicBezTo>
                    <a:pt x="1098" y="812"/>
                    <a:pt x="1376" y="652"/>
                    <a:pt x="1526" y="393"/>
                  </a:cubicBezTo>
                  <a:cubicBezTo>
                    <a:pt x="1599" y="268"/>
                    <a:pt x="1556" y="108"/>
                    <a:pt x="1432" y="36"/>
                  </a:cubicBezTo>
                  <a:cubicBezTo>
                    <a:pt x="1390" y="12"/>
                    <a:pt x="1344" y="0"/>
                    <a:pt x="1299" y="0"/>
                  </a:cubicBezTo>
                  <a:cubicBezTo>
                    <a:pt x="1209" y="0"/>
                    <a:pt x="1122" y="47"/>
                    <a:pt x="1073" y="130"/>
                  </a:cubicBezTo>
                  <a:cubicBezTo>
                    <a:pt x="1017" y="228"/>
                    <a:pt x="913" y="289"/>
                    <a:pt x="800" y="289"/>
                  </a:cubicBezTo>
                  <a:cubicBezTo>
                    <a:pt x="687" y="289"/>
                    <a:pt x="582" y="228"/>
                    <a:pt x="526" y="130"/>
                  </a:cubicBezTo>
                  <a:cubicBezTo>
                    <a:pt x="478" y="47"/>
                    <a:pt x="390" y="0"/>
                    <a:pt x="3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12"/>
            <p:cNvSpPr/>
            <p:nvPr/>
          </p:nvSpPr>
          <p:spPr>
            <a:xfrm>
              <a:off x="2934705" y="3757247"/>
              <a:ext cx="246594" cy="364547"/>
            </a:xfrm>
            <a:custGeom>
              <a:rect b="b" l="l" r="r" t="t"/>
              <a:pathLst>
                <a:path extrusionOk="0" h="17859" w="12082">
                  <a:moveTo>
                    <a:pt x="8402" y="2650"/>
                  </a:moveTo>
                  <a:cubicBezTo>
                    <a:pt x="8929" y="3031"/>
                    <a:pt x="9246" y="3641"/>
                    <a:pt x="9246" y="4307"/>
                  </a:cubicBezTo>
                  <a:lnTo>
                    <a:pt x="9246" y="5202"/>
                  </a:lnTo>
                  <a:lnTo>
                    <a:pt x="6618" y="5202"/>
                  </a:lnTo>
                  <a:cubicBezTo>
                    <a:pt x="5779" y="5202"/>
                    <a:pt x="5032" y="4699"/>
                    <a:pt x="4718" y="3920"/>
                  </a:cubicBezTo>
                  <a:cubicBezTo>
                    <a:pt x="4676" y="3819"/>
                    <a:pt x="4578" y="3757"/>
                    <a:pt x="4475" y="3757"/>
                  </a:cubicBezTo>
                  <a:cubicBezTo>
                    <a:pt x="4442" y="3757"/>
                    <a:pt x="4409" y="3763"/>
                    <a:pt x="4376" y="3777"/>
                  </a:cubicBezTo>
                  <a:cubicBezTo>
                    <a:pt x="4244" y="3831"/>
                    <a:pt x="4179" y="3984"/>
                    <a:pt x="4233" y="4116"/>
                  </a:cubicBezTo>
                  <a:cubicBezTo>
                    <a:pt x="4256" y="4172"/>
                    <a:pt x="4280" y="4226"/>
                    <a:pt x="4305" y="4280"/>
                  </a:cubicBezTo>
                  <a:cubicBezTo>
                    <a:pt x="4185" y="4810"/>
                    <a:pt x="3704" y="5202"/>
                    <a:pt x="3151" y="5202"/>
                  </a:cubicBezTo>
                  <a:lnTo>
                    <a:pt x="2836" y="5202"/>
                  </a:lnTo>
                  <a:lnTo>
                    <a:pt x="2836" y="4307"/>
                  </a:lnTo>
                  <a:cubicBezTo>
                    <a:pt x="2836" y="3641"/>
                    <a:pt x="3151" y="3031"/>
                    <a:pt x="3680" y="2650"/>
                  </a:cubicBezTo>
                  <a:lnTo>
                    <a:pt x="3710" y="2769"/>
                  </a:lnTo>
                  <a:cubicBezTo>
                    <a:pt x="3771" y="3015"/>
                    <a:pt x="3990" y="3186"/>
                    <a:pt x="4244" y="3186"/>
                  </a:cubicBezTo>
                  <a:lnTo>
                    <a:pt x="7838" y="3186"/>
                  </a:lnTo>
                  <a:cubicBezTo>
                    <a:pt x="8090" y="3186"/>
                    <a:pt x="8310" y="3015"/>
                    <a:pt x="8371" y="2769"/>
                  </a:cubicBezTo>
                  <a:lnTo>
                    <a:pt x="8402" y="2650"/>
                  </a:lnTo>
                  <a:close/>
                  <a:moveTo>
                    <a:pt x="2890" y="5725"/>
                  </a:moveTo>
                  <a:lnTo>
                    <a:pt x="2890" y="7513"/>
                  </a:lnTo>
                  <a:lnTo>
                    <a:pt x="2573" y="7513"/>
                  </a:lnTo>
                  <a:cubicBezTo>
                    <a:pt x="2399" y="7513"/>
                    <a:pt x="2257" y="7371"/>
                    <a:pt x="2257" y="7197"/>
                  </a:cubicBezTo>
                  <a:lnTo>
                    <a:pt x="2257" y="6041"/>
                  </a:lnTo>
                  <a:cubicBezTo>
                    <a:pt x="2257" y="5867"/>
                    <a:pt x="2399" y="5725"/>
                    <a:pt x="2574" y="5725"/>
                  </a:cubicBezTo>
                  <a:close/>
                  <a:moveTo>
                    <a:pt x="9508" y="5725"/>
                  </a:moveTo>
                  <a:cubicBezTo>
                    <a:pt x="9681" y="5725"/>
                    <a:pt x="9823" y="5867"/>
                    <a:pt x="9823" y="6041"/>
                  </a:cubicBezTo>
                  <a:lnTo>
                    <a:pt x="9823" y="7197"/>
                  </a:lnTo>
                  <a:cubicBezTo>
                    <a:pt x="9823" y="7371"/>
                    <a:pt x="9681" y="7513"/>
                    <a:pt x="9508" y="7513"/>
                  </a:cubicBezTo>
                  <a:lnTo>
                    <a:pt x="9192" y="7513"/>
                  </a:lnTo>
                  <a:lnTo>
                    <a:pt x="9192" y="5725"/>
                  </a:lnTo>
                  <a:close/>
                  <a:moveTo>
                    <a:pt x="2901" y="8036"/>
                  </a:moveTo>
                  <a:cubicBezTo>
                    <a:pt x="2974" y="8910"/>
                    <a:pt x="3404" y="9685"/>
                    <a:pt x="4046" y="10211"/>
                  </a:cubicBezTo>
                  <a:lnTo>
                    <a:pt x="4046" y="10385"/>
                  </a:lnTo>
                  <a:cubicBezTo>
                    <a:pt x="3073" y="10260"/>
                    <a:pt x="2311" y="9452"/>
                    <a:pt x="2260" y="8458"/>
                  </a:cubicBezTo>
                  <a:lnTo>
                    <a:pt x="2682" y="8036"/>
                  </a:lnTo>
                  <a:close/>
                  <a:moveTo>
                    <a:pt x="9399" y="8036"/>
                  </a:moveTo>
                  <a:lnTo>
                    <a:pt x="9821" y="8458"/>
                  </a:lnTo>
                  <a:cubicBezTo>
                    <a:pt x="9770" y="9452"/>
                    <a:pt x="9009" y="10260"/>
                    <a:pt x="8036" y="10385"/>
                  </a:cubicBezTo>
                  <a:lnTo>
                    <a:pt x="8036" y="10211"/>
                  </a:lnTo>
                  <a:cubicBezTo>
                    <a:pt x="8677" y="9685"/>
                    <a:pt x="9108" y="8910"/>
                    <a:pt x="9180" y="8036"/>
                  </a:cubicBezTo>
                  <a:close/>
                  <a:moveTo>
                    <a:pt x="4659" y="4821"/>
                  </a:moveTo>
                  <a:cubicBezTo>
                    <a:pt x="5138" y="5387"/>
                    <a:pt x="5847" y="5725"/>
                    <a:pt x="6618" y="5725"/>
                  </a:cubicBezTo>
                  <a:lnTo>
                    <a:pt x="8669" y="5725"/>
                  </a:lnTo>
                  <a:lnTo>
                    <a:pt x="8669" y="7774"/>
                  </a:lnTo>
                  <a:cubicBezTo>
                    <a:pt x="8669" y="9224"/>
                    <a:pt x="7489" y="10402"/>
                    <a:pt x="6041" y="10402"/>
                  </a:cubicBezTo>
                  <a:cubicBezTo>
                    <a:pt x="4591" y="10402"/>
                    <a:pt x="3413" y="9224"/>
                    <a:pt x="3413" y="7774"/>
                  </a:cubicBezTo>
                  <a:lnTo>
                    <a:pt x="3413" y="5705"/>
                  </a:lnTo>
                  <a:cubicBezTo>
                    <a:pt x="3953" y="5623"/>
                    <a:pt x="4411" y="5292"/>
                    <a:pt x="4659" y="4821"/>
                  </a:cubicBezTo>
                  <a:close/>
                  <a:moveTo>
                    <a:pt x="7513" y="10560"/>
                  </a:moveTo>
                  <a:lnTo>
                    <a:pt x="7513" y="11679"/>
                  </a:lnTo>
                  <a:lnTo>
                    <a:pt x="6216" y="12544"/>
                  </a:lnTo>
                  <a:cubicBezTo>
                    <a:pt x="6163" y="12579"/>
                    <a:pt x="6102" y="12597"/>
                    <a:pt x="6041" y="12597"/>
                  </a:cubicBezTo>
                  <a:cubicBezTo>
                    <a:pt x="5980" y="12597"/>
                    <a:pt x="5919" y="12579"/>
                    <a:pt x="5866" y="12544"/>
                  </a:cubicBezTo>
                  <a:lnTo>
                    <a:pt x="4569" y="11679"/>
                  </a:lnTo>
                  <a:lnTo>
                    <a:pt x="4569" y="10560"/>
                  </a:lnTo>
                  <a:cubicBezTo>
                    <a:pt x="5008" y="10792"/>
                    <a:pt x="5509" y="10925"/>
                    <a:pt x="6041" y="10925"/>
                  </a:cubicBezTo>
                  <a:cubicBezTo>
                    <a:pt x="6572" y="10925"/>
                    <a:pt x="7073" y="10792"/>
                    <a:pt x="7513" y="10560"/>
                  </a:cubicBezTo>
                  <a:close/>
                  <a:moveTo>
                    <a:pt x="8994" y="12081"/>
                  </a:moveTo>
                  <a:lnTo>
                    <a:pt x="6537" y="13719"/>
                  </a:lnTo>
                  <a:cubicBezTo>
                    <a:pt x="6387" y="13819"/>
                    <a:pt x="6214" y="13869"/>
                    <a:pt x="6041" y="13869"/>
                  </a:cubicBezTo>
                  <a:cubicBezTo>
                    <a:pt x="5868" y="13869"/>
                    <a:pt x="5695" y="13819"/>
                    <a:pt x="5544" y="13719"/>
                  </a:cubicBezTo>
                  <a:lnTo>
                    <a:pt x="3088" y="12081"/>
                  </a:lnTo>
                  <a:lnTo>
                    <a:pt x="4228" y="12081"/>
                  </a:lnTo>
                  <a:lnTo>
                    <a:pt x="5575" y="12978"/>
                  </a:lnTo>
                  <a:cubicBezTo>
                    <a:pt x="5717" y="13074"/>
                    <a:pt x="5879" y="13120"/>
                    <a:pt x="6041" y="13120"/>
                  </a:cubicBezTo>
                  <a:cubicBezTo>
                    <a:pt x="6203" y="13120"/>
                    <a:pt x="6365" y="13074"/>
                    <a:pt x="6507" y="12978"/>
                  </a:cubicBezTo>
                  <a:lnTo>
                    <a:pt x="7854" y="12081"/>
                  </a:lnTo>
                  <a:close/>
                  <a:moveTo>
                    <a:pt x="6040" y="1"/>
                  </a:moveTo>
                  <a:cubicBezTo>
                    <a:pt x="5786" y="1"/>
                    <a:pt x="5532" y="11"/>
                    <a:pt x="5278" y="31"/>
                  </a:cubicBezTo>
                  <a:cubicBezTo>
                    <a:pt x="5134" y="43"/>
                    <a:pt x="5027" y="169"/>
                    <a:pt x="5037" y="314"/>
                  </a:cubicBezTo>
                  <a:cubicBezTo>
                    <a:pt x="5049" y="450"/>
                    <a:pt x="5163" y="554"/>
                    <a:pt x="5298" y="554"/>
                  </a:cubicBezTo>
                  <a:cubicBezTo>
                    <a:pt x="5305" y="554"/>
                    <a:pt x="5313" y="553"/>
                    <a:pt x="5320" y="553"/>
                  </a:cubicBezTo>
                  <a:cubicBezTo>
                    <a:pt x="5559" y="534"/>
                    <a:pt x="5799" y="524"/>
                    <a:pt x="6038" y="524"/>
                  </a:cubicBezTo>
                  <a:cubicBezTo>
                    <a:pt x="6699" y="524"/>
                    <a:pt x="7358" y="597"/>
                    <a:pt x="8005" y="740"/>
                  </a:cubicBezTo>
                  <a:cubicBezTo>
                    <a:pt x="8089" y="758"/>
                    <a:pt x="8160" y="809"/>
                    <a:pt x="8206" y="883"/>
                  </a:cubicBezTo>
                  <a:cubicBezTo>
                    <a:pt x="8251" y="956"/>
                    <a:pt x="8264" y="1042"/>
                    <a:pt x="8243" y="1126"/>
                  </a:cubicBezTo>
                  <a:lnTo>
                    <a:pt x="7864" y="2642"/>
                  </a:lnTo>
                  <a:cubicBezTo>
                    <a:pt x="7860" y="2655"/>
                    <a:pt x="7850" y="2663"/>
                    <a:pt x="7838" y="2663"/>
                  </a:cubicBezTo>
                  <a:lnTo>
                    <a:pt x="4244" y="2663"/>
                  </a:lnTo>
                  <a:cubicBezTo>
                    <a:pt x="4232" y="2663"/>
                    <a:pt x="4220" y="2655"/>
                    <a:pt x="4217" y="2642"/>
                  </a:cubicBezTo>
                  <a:lnTo>
                    <a:pt x="3838" y="1126"/>
                  </a:lnTo>
                  <a:cubicBezTo>
                    <a:pt x="3818" y="1042"/>
                    <a:pt x="3831" y="956"/>
                    <a:pt x="3876" y="883"/>
                  </a:cubicBezTo>
                  <a:cubicBezTo>
                    <a:pt x="3921" y="809"/>
                    <a:pt x="3992" y="758"/>
                    <a:pt x="4077" y="740"/>
                  </a:cubicBezTo>
                  <a:cubicBezTo>
                    <a:pt x="4152" y="724"/>
                    <a:pt x="4228" y="708"/>
                    <a:pt x="4303" y="692"/>
                  </a:cubicBezTo>
                  <a:cubicBezTo>
                    <a:pt x="4444" y="666"/>
                    <a:pt x="4537" y="527"/>
                    <a:pt x="4509" y="385"/>
                  </a:cubicBezTo>
                  <a:cubicBezTo>
                    <a:pt x="4485" y="262"/>
                    <a:pt x="4376" y="175"/>
                    <a:pt x="4253" y="175"/>
                  </a:cubicBezTo>
                  <a:cubicBezTo>
                    <a:pt x="4237" y="175"/>
                    <a:pt x="4220" y="176"/>
                    <a:pt x="4203" y="180"/>
                  </a:cubicBezTo>
                  <a:cubicBezTo>
                    <a:pt x="4123" y="194"/>
                    <a:pt x="4042" y="212"/>
                    <a:pt x="3962" y="229"/>
                  </a:cubicBezTo>
                  <a:cubicBezTo>
                    <a:pt x="3739" y="279"/>
                    <a:pt x="3551" y="413"/>
                    <a:pt x="3430" y="607"/>
                  </a:cubicBezTo>
                  <a:cubicBezTo>
                    <a:pt x="3311" y="802"/>
                    <a:pt x="3275" y="1031"/>
                    <a:pt x="3331" y="1252"/>
                  </a:cubicBezTo>
                  <a:lnTo>
                    <a:pt x="3546" y="2111"/>
                  </a:lnTo>
                  <a:cubicBezTo>
                    <a:pt x="2780" y="2577"/>
                    <a:pt x="2313" y="3400"/>
                    <a:pt x="2313" y="4307"/>
                  </a:cubicBezTo>
                  <a:lnTo>
                    <a:pt x="2313" y="5243"/>
                  </a:lnTo>
                  <a:cubicBezTo>
                    <a:pt x="1977" y="5353"/>
                    <a:pt x="1734" y="5669"/>
                    <a:pt x="1734" y="6041"/>
                  </a:cubicBezTo>
                  <a:lnTo>
                    <a:pt x="1734" y="7197"/>
                  </a:lnTo>
                  <a:cubicBezTo>
                    <a:pt x="1734" y="7481"/>
                    <a:pt x="1876" y="7733"/>
                    <a:pt x="2094" y="7884"/>
                  </a:cubicBezTo>
                  <a:lnTo>
                    <a:pt x="1811" y="8167"/>
                  </a:lnTo>
                  <a:cubicBezTo>
                    <a:pt x="1762" y="8216"/>
                    <a:pt x="1734" y="8283"/>
                    <a:pt x="1734" y="8353"/>
                  </a:cubicBezTo>
                  <a:cubicBezTo>
                    <a:pt x="1734" y="9683"/>
                    <a:pt x="2749" y="10780"/>
                    <a:pt x="4046" y="10912"/>
                  </a:cubicBezTo>
                  <a:lnTo>
                    <a:pt x="4046" y="11558"/>
                  </a:lnTo>
                  <a:lnTo>
                    <a:pt x="2574" y="11558"/>
                  </a:lnTo>
                  <a:cubicBezTo>
                    <a:pt x="1155" y="11558"/>
                    <a:pt x="1" y="12712"/>
                    <a:pt x="1" y="14130"/>
                  </a:cubicBezTo>
                  <a:lnTo>
                    <a:pt x="1" y="17020"/>
                  </a:lnTo>
                  <a:cubicBezTo>
                    <a:pt x="1" y="17483"/>
                    <a:pt x="377" y="17859"/>
                    <a:pt x="841" y="17859"/>
                  </a:cubicBezTo>
                  <a:lnTo>
                    <a:pt x="1790" y="17859"/>
                  </a:lnTo>
                  <a:cubicBezTo>
                    <a:pt x="1933" y="17859"/>
                    <a:pt x="2051" y="17742"/>
                    <a:pt x="2051" y="17597"/>
                  </a:cubicBezTo>
                  <a:cubicBezTo>
                    <a:pt x="2051" y="17452"/>
                    <a:pt x="1933" y="17336"/>
                    <a:pt x="1790" y="17336"/>
                  </a:cubicBezTo>
                  <a:lnTo>
                    <a:pt x="841" y="17336"/>
                  </a:lnTo>
                  <a:cubicBezTo>
                    <a:pt x="665" y="17336"/>
                    <a:pt x="523" y="17194"/>
                    <a:pt x="523" y="17020"/>
                  </a:cubicBezTo>
                  <a:lnTo>
                    <a:pt x="523" y="14130"/>
                  </a:lnTo>
                  <a:cubicBezTo>
                    <a:pt x="523" y="13128"/>
                    <a:pt x="1247" y="12293"/>
                    <a:pt x="2197" y="12116"/>
                  </a:cubicBezTo>
                  <a:lnTo>
                    <a:pt x="5255" y="14154"/>
                  </a:lnTo>
                  <a:cubicBezTo>
                    <a:pt x="5494" y="14313"/>
                    <a:pt x="5767" y="14393"/>
                    <a:pt x="6041" y="14393"/>
                  </a:cubicBezTo>
                  <a:cubicBezTo>
                    <a:pt x="6314" y="14393"/>
                    <a:pt x="6588" y="14313"/>
                    <a:pt x="6827" y="14154"/>
                  </a:cubicBezTo>
                  <a:lnTo>
                    <a:pt x="9885" y="12116"/>
                  </a:lnTo>
                  <a:cubicBezTo>
                    <a:pt x="10835" y="12293"/>
                    <a:pt x="11557" y="13128"/>
                    <a:pt x="11557" y="14130"/>
                  </a:cubicBezTo>
                  <a:lnTo>
                    <a:pt x="11557" y="17020"/>
                  </a:lnTo>
                  <a:cubicBezTo>
                    <a:pt x="11557" y="17105"/>
                    <a:pt x="11525" y="17183"/>
                    <a:pt x="11465" y="17243"/>
                  </a:cubicBezTo>
                  <a:cubicBezTo>
                    <a:pt x="11406" y="17302"/>
                    <a:pt x="11326" y="17336"/>
                    <a:pt x="11241" y="17336"/>
                  </a:cubicBezTo>
                  <a:lnTo>
                    <a:pt x="2836" y="17336"/>
                  </a:lnTo>
                  <a:cubicBezTo>
                    <a:pt x="2691" y="17336"/>
                    <a:pt x="2574" y="17452"/>
                    <a:pt x="2574" y="17597"/>
                  </a:cubicBezTo>
                  <a:cubicBezTo>
                    <a:pt x="2574" y="17742"/>
                    <a:pt x="2691" y="17859"/>
                    <a:pt x="2836" y="17859"/>
                  </a:cubicBezTo>
                  <a:lnTo>
                    <a:pt x="11241" y="17859"/>
                  </a:lnTo>
                  <a:cubicBezTo>
                    <a:pt x="11465" y="17859"/>
                    <a:pt x="11676" y="17772"/>
                    <a:pt x="11834" y="17613"/>
                  </a:cubicBezTo>
                  <a:cubicBezTo>
                    <a:pt x="11994" y="17455"/>
                    <a:pt x="12081" y="17244"/>
                    <a:pt x="12081" y="17020"/>
                  </a:cubicBezTo>
                  <a:lnTo>
                    <a:pt x="12080" y="14130"/>
                  </a:lnTo>
                  <a:cubicBezTo>
                    <a:pt x="12080" y="12712"/>
                    <a:pt x="10926" y="11558"/>
                    <a:pt x="9508" y="11558"/>
                  </a:cubicBezTo>
                  <a:lnTo>
                    <a:pt x="8036" y="11558"/>
                  </a:lnTo>
                  <a:lnTo>
                    <a:pt x="8036" y="10912"/>
                  </a:lnTo>
                  <a:cubicBezTo>
                    <a:pt x="9332" y="10780"/>
                    <a:pt x="10346" y="9683"/>
                    <a:pt x="10346" y="8353"/>
                  </a:cubicBezTo>
                  <a:cubicBezTo>
                    <a:pt x="10346" y="8283"/>
                    <a:pt x="10320" y="8216"/>
                    <a:pt x="10271" y="8167"/>
                  </a:cubicBezTo>
                  <a:lnTo>
                    <a:pt x="9988" y="7884"/>
                  </a:lnTo>
                  <a:cubicBezTo>
                    <a:pt x="10204" y="7733"/>
                    <a:pt x="10346" y="7481"/>
                    <a:pt x="10346" y="7197"/>
                  </a:cubicBezTo>
                  <a:lnTo>
                    <a:pt x="10346" y="6041"/>
                  </a:lnTo>
                  <a:cubicBezTo>
                    <a:pt x="10346" y="5669"/>
                    <a:pt x="10105" y="5353"/>
                    <a:pt x="9769" y="5243"/>
                  </a:cubicBezTo>
                  <a:lnTo>
                    <a:pt x="9769" y="4307"/>
                  </a:lnTo>
                  <a:cubicBezTo>
                    <a:pt x="9769" y="3400"/>
                    <a:pt x="9302" y="2577"/>
                    <a:pt x="8536" y="2111"/>
                  </a:cubicBezTo>
                  <a:lnTo>
                    <a:pt x="8751" y="1252"/>
                  </a:lnTo>
                  <a:cubicBezTo>
                    <a:pt x="8805" y="1031"/>
                    <a:pt x="8771" y="802"/>
                    <a:pt x="8650" y="607"/>
                  </a:cubicBezTo>
                  <a:cubicBezTo>
                    <a:pt x="8531" y="413"/>
                    <a:pt x="8341" y="279"/>
                    <a:pt x="8118" y="229"/>
                  </a:cubicBezTo>
                  <a:cubicBezTo>
                    <a:pt x="7435" y="77"/>
                    <a:pt x="6739" y="1"/>
                    <a:pt x="60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12"/>
            <p:cNvSpPr/>
            <p:nvPr/>
          </p:nvSpPr>
          <p:spPr>
            <a:xfrm>
              <a:off x="3099821" y="4063924"/>
              <a:ext cx="57883" cy="34293"/>
            </a:xfrm>
            <a:custGeom>
              <a:rect b="b" l="l" r="r" t="t"/>
              <a:pathLst>
                <a:path extrusionOk="0" h="1680" w="2836">
                  <a:moveTo>
                    <a:pt x="2294" y="524"/>
                  </a:moveTo>
                  <a:cubicBezTo>
                    <a:pt x="2304" y="524"/>
                    <a:pt x="2312" y="532"/>
                    <a:pt x="2312" y="541"/>
                  </a:cubicBezTo>
                  <a:lnTo>
                    <a:pt x="2312" y="1138"/>
                  </a:lnTo>
                  <a:cubicBezTo>
                    <a:pt x="2312" y="1148"/>
                    <a:pt x="2304" y="1157"/>
                    <a:pt x="2294" y="1157"/>
                  </a:cubicBezTo>
                  <a:lnTo>
                    <a:pt x="542" y="1157"/>
                  </a:lnTo>
                  <a:cubicBezTo>
                    <a:pt x="531" y="1157"/>
                    <a:pt x="523" y="1148"/>
                    <a:pt x="523" y="1138"/>
                  </a:cubicBezTo>
                  <a:lnTo>
                    <a:pt x="523" y="541"/>
                  </a:lnTo>
                  <a:cubicBezTo>
                    <a:pt x="523" y="532"/>
                    <a:pt x="531" y="524"/>
                    <a:pt x="542" y="524"/>
                  </a:cubicBezTo>
                  <a:close/>
                  <a:moveTo>
                    <a:pt x="542" y="1"/>
                  </a:moveTo>
                  <a:cubicBezTo>
                    <a:pt x="243" y="1"/>
                    <a:pt x="0" y="244"/>
                    <a:pt x="0" y="541"/>
                  </a:cubicBezTo>
                  <a:lnTo>
                    <a:pt x="0" y="1138"/>
                  </a:lnTo>
                  <a:cubicBezTo>
                    <a:pt x="0" y="1437"/>
                    <a:pt x="243" y="1680"/>
                    <a:pt x="542" y="1680"/>
                  </a:cubicBezTo>
                  <a:lnTo>
                    <a:pt x="2294" y="1680"/>
                  </a:lnTo>
                  <a:cubicBezTo>
                    <a:pt x="2592" y="1680"/>
                    <a:pt x="2835" y="1437"/>
                    <a:pt x="2835" y="1138"/>
                  </a:cubicBezTo>
                  <a:lnTo>
                    <a:pt x="2835" y="541"/>
                  </a:lnTo>
                  <a:cubicBezTo>
                    <a:pt x="2835" y="244"/>
                    <a:pt x="2592" y="1"/>
                    <a:pt x="2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12"/>
            <p:cNvSpPr/>
            <p:nvPr/>
          </p:nvSpPr>
          <p:spPr>
            <a:xfrm>
              <a:off x="3049694" y="4063924"/>
              <a:ext cx="16593" cy="10696"/>
            </a:xfrm>
            <a:custGeom>
              <a:rect b="b" l="l" r="r" t="t"/>
              <a:pathLst>
                <a:path extrusionOk="0" h="524" w="813">
                  <a:moveTo>
                    <a:pt x="262" y="1"/>
                  </a:moveTo>
                  <a:cubicBezTo>
                    <a:pt x="117" y="1"/>
                    <a:pt x="1" y="118"/>
                    <a:pt x="1" y="262"/>
                  </a:cubicBezTo>
                  <a:cubicBezTo>
                    <a:pt x="1" y="407"/>
                    <a:pt x="117" y="524"/>
                    <a:pt x="262" y="524"/>
                  </a:cubicBezTo>
                  <a:lnTo>
                    <a:pt x="551" y="524"/>
                  </a:lnTo>
                  <a:cubicBezTo>
                    <a:pt x="696" y="524"/>
                    <a:pt x="813" y="407"/>
                    <a:pt x="813" y="262"/>
                  </a:cubicBezTo>
                  <a:cubicBezTo>
                    <a:pt x="813" y="118"/>
                    <a:pt x="696"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12"/>
            <p:cNvSpPr/>
            <p:nvPr/>
          </p:nvSpPr>
          <p:spPr>
            <a:xfrm>
              <a:off x="3049694" y="4087521"/>
              <a:ext cx="16593" cy="10696"/>
            </a:xfrm>
            <a:custGeom>
              <a:rect b="b" l="l" r="r" t="t"/>
              <a:pathLst>
                <a:path extrusionOk="0" h="524" w="813">
                  <a:moveTo>
                    <a:pt x="262" y="1"/>
                  </a:moveTo>
                  <a:cubicBezTo>
                    <a:pt x="117" y="1"/>
                    <a:pt x="1" y="118"/>
                    <a:pt x="1" y="261"/>
                  </a:cubicBezTo>
                  <a:cubicBezTo>
                    <a:pt x="1" y="406"/>
                    <a:pt x="117" y="524"/>
                    <a:pt x="262" y="524"/>
                  </a:cubicBezTo>
                  <a:lnTo>
                    <a:pt x="551" y="524"/>
                  </a:lnTo>
                  <a:cubicBezTo>
                    <a:pt x="696" y="524"/>
                    <a:pt x="813" y="406"/>
                    <a:pt x="813" y="261"/>
                  </a:cubicBezTo>
                  <a:cubicBezTo>
                    <a:pt x="813" y="118"/>
                    <a:pt x="696"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12"/>
            <p:cNvSpPr/>
            <p:nvPr/>
          </p:nvSpPr>
          <p:spPr>
            <a:xfrm>
              <a:off x="3046755" y="3786743"/>
              <a:ext cx="22492" cy="10696"/>
            </a:xfrm>
            <a:custGeom>
              <a:rect b="b" l="l" r="r" t="t"/>
              <a:pathLst>
                <a:path extrusionOk="0" h="524" w="1102">
                  <a:moveTo>
                    <a:pt x="261" y="1"/>
                  </a:moveTo>
                  <a:cubicBezTo>
                    <a:pt x="117" y="1"/>
                    <a:pt x="0" y="118"/>
                    <a:pt x="0" y="262"/>
                  </a:cubicBezTo>
                  <a:cubicBezTo>
                    <a:pt x="0" y="407"/>
                    <a:pt x="117" y="524"/>
                    <a:pt x="261" y="524"/>
                  </a:cubicBezTo>
                  <a:lnTo>
                    <a:pt x="839" y="524"/>
                  </a:lnTo>
                  <a:cubicBezTo>
                    <a:pt x="984" y="524"/>
                    <a:pt x="1102" y="407"/>
                    <a:pt x="1102" y="262"/>
                  </a:cubicBezTo>
                  <a:cubicBezTo>
                    <a:pt x="1102" y="118"/>
                    <a:pt x="984"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112"/>
          <p:cNvGrpSpPr/>
          <p:nvPr/>
        </p:nvGrpSpPr>
        <p:grpSpPr>
          <a:xfrm>
            <a:off x="3542535" y="3164958"/>
            <a:ext cx="270147" cy="364547"/>
            <a:chOff x="3542535" y="3164958"/>
            <a:chExt cx="270147" cy="364547"/>
          </a:xfrm>
        </p:grpSpPr>
        <p:sp>
          <p:nvSpPr>
            <p:cNvPr id="3970" name="Google Shape;3970;p112"/>
            <p:cNvSpPr/>
            <p:nvPr/>
          </p:nvSpPr>
          <p:spPr>
            <a:xfrm>
              <a:off x="3542535" y="3164958"/>
              <a:ext cx="270147" cy="364547"/>
            </a:xfrm>
            <a:custGeom>
              <a:rect b="b" l="l" r="r" t="t"/>
              <a:pathLst>
                <a:path extrusionOk="0" h="17859" w="13236">
                  <a:moveTo>
                    <a:pt x="6618" y="523"/>
                  </a:moveTo>
                  <a:cubicBezTo>
                    <a:pt x="6858" y="523"/>
                    <a:pt x="7064" y="664"/>
                    <a:pt x="7162" y="867"/>
                  </a:cubicBezTo>
                  <a:lnTo>
                    <a:pt x="6072" y="867"/>
                  </a:lnTo>
                  <a:cubicBezTo>
                    <a:pt x="6171" y="664"/>
                    <a:pt x="6378" y="523"/>
                    <a:pt x="6618" y="523"/>
                  </a:cubicBezTo>
                  <a:close/>
                  <a:moveTo>
                    <a:pt x="8939" y="1390"/>
                  </a:moveTo>
                  <a:cubicBezTo>
                    <a:pt x="8948" y="1390"/>
                    <a:pt x="8956" y="1398"/>
                    <a:pt x="8956" y="1407"/>
                  </a:cubicBezTo>
                  <a:lnTo>
                    <a:pt x="8956" y="2882"/>
                  </a:lnTo>
                  <a:cubicBezTo>
                    <a:pt x="8956" y="3045"/>
                    <a:pt x="8824" y="3178"/>
                    <a:pt x="8659" y="3178"/>
                  </a:cubicBezTo>
                  <a:lnTo>
                    <a:pt x="6879" y="3178"/>
                  </a:lnTo>
                  <a:lnTo>
                    <a:pt x="6879" y="2862"/>
                  </a:lnTo>
                  <a:cubicBezTo>
                    <a:pt x="6879" y="2717"/>
                    <a:pt x="6763" y="2601"/>
                    <a:pt x="6618" y="2601"/>
                  </a:cubicBezTo>
                  <a:cubicBezTo>
                    <a:pt x="6473" y="2601"/>
                    <a:pt x="6356" y="2717"/>
                    <a:pt x="6356" y="2862"/>
                  </a:cubicBezTo>
                  <a:lnTo>
                    <a:pt x="6356" y="3178"/>
                  </a:lnTo>
                  <a:lnTo>
                    <a:pt x="4575" y="3178"/>
                  </a:lnTo>
                  <a:cubicBezTo>
                    <a:pt x="4412" y="3178"/>
                    <a:pt x="4279" y="3045"/>
                    <a:pt x="4279" y="2882"/>
                  </a:cubicBezTo>
                  <a:lnTo>
                    <a:pt x="4279" y="1407"/>
                  </a:lnTo>
                  <a:cubicBezTo>
                    <a:pt x="4279" y="1398"/>
                    <a:pt x="4287" y="1390"/>
                    <a:pt x="4296" y="1390"/>
                  </a:cubicBezTo>
                  <a:close/>
                  <a:moveTo>
                    <a:pt x="6618" y="1"/>
                  </a:moveTo>
                  <a:cubicBezTo>
                    <a:pt x="6086" y="1"/>
                    <a:pt x="5638" y="371"/>
                    <a:pt x="5520" y="867"/>
                  </a:cubicBezTo>
                  <a:lnTo>
                    <a:pt x="4296" y="867"/>
                  </a:lnTo>
                  <a:cubicBezTo>
                    <a:pt x="3998" y="867"/>
                    <a:pt x="3756" y="1110"/>
                    <a:pt x="3756" y="1407"/>
                  </a:cubicBezTo>
                  <a:lnTo>
                    <a:pt x="3756" y="1445"/>
                  </a:lnTo>
                  <a:lnTo>
                    <a:pt x="1418" y="1445"/>
                  </a:lnTo>
                  <a:cubicBezTo>
                    <a:pt x="636" y="1445"/>
                    <a:pt x="0" y="2080"/>
                    <a:pt x="0" y="2862"/>
                  </a:cubicBezTo>
                  <a:lnTo>
                    <a:pt x="0" y="5517"/>
                  </a:lnTo>
                  <a:cubicBezTo>
                    <a:pt x="0" y="5661"/>
                    <a:pt x="117" y="5778"/>
                    <a:pt x="262" y="5778"/>
                  </a:cubicBezTo>
                  <a:cubicBezTo>
                    <a:pt x="406" y="5778"/>
                    <a:pt x="523" y="5661"/>
                    <a:pt x="523" y="5517"/>
                  </a:cubicBezTo>
                  <a:lnTo>
                    <a:pt x="523" y="2862"/>
                  </a:lnTo>
                  <a:cubicBezTo>
                    <a:pt x="523" y="2368"/>
                    <a:pt x="924" y="1968"/>
                    <a:pt x="1418" y="1968"/>
                  </a:cubicBezTo>
                  <a:lnTo>
                    <a:pt x="3756" y="1968"/>
                  </a:lnTo>
                  <a:lnTo>
                    <a:pt x="3756" y="2601"/>
                  </a:lnTo>
                  <a:lnTo>
                    <a:pt x="1995" y="2601"/>
                  </a:lnTo>
                  <a:cubicBezTo>
                    <a:pt x="1532" y="2601"/>
                    <a:pt x="1156" y="2978"/>
                    <a:pt x="1156" y="3439"/>
                  </a:cubicBezTo>
                  <a:lnTo>
                    <a:pt x="1156" y="15862"/>
                  </a:lnTo>
                  <a:cubicBezTo>
                    <a:pt x="1156" y="16326"/>
                    <a:pt x="1532" y="16702"/>
                    <a:pt x="1995" y="16702"/>
                  </a:cubicBezTo>
                  <a:lnTo>
                    <a:pt x="2916" y="16702"/>
                  </a:lnTo>
                  <a:cubicBezTo>
                    <a:pt x="3061" y="16702"/>
                    <a:pt x="3178" y="16586"/>
                    <a:pt x="3178" y="16441"/>
                  </a:cubicBezTo>
                  <a:cubicBezTo>
                    <a:pt x="3178" y="16296"/>
                    <a:pt x="3061" y="16180"/>
                    <a:pt x="2916" y="16180"/>
                  </a:cubicBezTo>
                  <a:lnTo>
                    <a:pt x="1995" y="16180"/>
                  </a:lnTo>
                  <a:cubicBezTo>
                    <a:pt x="1821" y="16180"/>
                    <a:pt x="1679" y="16038"/>
                    <a:pt x="1679" y="15862"/>
                  </a:cubicBezTo>
                  <a:lnTo>
                    <a:pt x="1679" y="3439"/>
                  </a:lnTo>
                  <a:cubicBezTo>
                    <a:pt x="1679" y="3266"/>
                    <a:pt x="1821" y="3124"/>
                    <a:pt x="1995" y="3124"/>
                  </a:cubicBezTo>
                  <a:lnTo>
                    <a:pt x="3792" y="3124"/>
                  </a:lnTo>
                  <a:cubicBezTo>
                    <a:pt x="3896" y="3458"/>
                    <a:pt x="4208" y="3701"/>
                    <a:pt x="4575" y="3701"/>
                  </a:cubicBezTo>
                  <a:lnTo>
                    <a:pt x="8659" y="3701"/>
                  </a:lnTo>
                  <a:cubicBezTo>
                    <a:pt x="9028" y="3701"/>
                    <a:pt x="9340" y="3458"/>
                    <a:pt x="9444" y="3124"/>
                  </a:cubicBezTo>
                  <a:lnTo>
                    <a:pt x="11241" y="3124"/>
                  </a:lnTo>
                  <a:cubicBezTo>
                    <a:pt x="11414" y="3124"/>
                    <a:pt x="11557" y="3266"/>
                    <a:pt x="11557" y="3439"/>
                  </a:cubicBezTo>
                  <a:lnTo>
                    <a:pt x="11557" y="15862"/>
                  </a:lnTo>
                  <a:cubicBezTo>
                    <a:pt x="11557" y="16038"/>
                    <a:pt x="11414" y="16180"/>
                    <a:pt x="11241" y="16180"/>
                  </a:cubicBezTo>
                  <a:lnTo>
                    <a:pt x="3963" y="16180"/>
                  </a:lnTo>
                  <a:cubicBezTo>
                    <a:pt x="3819" y="16180"/>
                    <a:pt x="3702" y="16296"/>
                    <a:pt x="3702" y="16441"/>
                  </a:cubicBezTo>
                  <a:cubicBezTo>
                    <a:pt x="3702" y="16586"/>
                    <a:pt x="3819" y="16702"/>
                    <a:pt x="3963" y="16702"/>
                  </a:cubicBezTo>
                  <a:lnTo>
                    <a:pt x="11241" y="16702"/>
                  </a:lnTo>
                  <a:cubicBezTo>
                    <a:pt x="11703" y="16702"/>
                    <a:pt x="12079" y="16326"/>
                    <a:pt x="12079" y="15862"/>
                  </a:cubicBezTo>
                  <a:lnTo>
                    <a:pt x="12079" y="3439"/>
                  </a:lnTo>
                  <a:cubicBezTo>
                    <a:pt x="12079" y="2978"/>
                    <a:pt x="11703" y="2601"/>
                    <a:pt x="11241" y="2601"/>
                  </a:cubicBezTo>
                  <a:lnTo>
                    <a:pt x="9479" y="2601"/>
                  </a:lnTo>
                  <a:lnTo>
                    <a:pt x="9479" y="1968"/>
                  </a:lnTo>
                  <a:lnTo>
                    <a:pt x="11818" y="1968"/>
                  </a:lnTo>
                  <a:cubicBezTo>
                    <a:pt x="12310" y="1968"/>
                    <a:pt x="12713" y="2368"/>
                    <a:pt x="12713" y="2862"/>
                  </a:cubicBezTo>
                  <a:lnTo>
                    <a:pt x="12713" y="16441"/>
                  </a:lnTo>
                  <a:cubicBezTo>
                    <a:pt x="12713" y="16933"/>
                    <a:pt x="12310" y="17334"/>
                    <a:pt x="11818" y="17334"/>
                  </a:cubicBezTo>
                  <a:lnTo>
                    <a:pt x="1418" y="17334"/>
                  </a:lnTo>
                  <a:cubicBezTo>
                    <a:pt x="924" y="17334"/>
                    <a:pt x="523" y="16933"/>
                    <a:pt x="523" y="16441"/>
                  </a:cubicBezTo>
                  <a:lnTo>
                    <a:pt x="523" y="6564"/>
                  </a:lnTo>
                  <a:cubicBezTo>
                    <a:pt x="523" y="6419"/>
                    <a:pt x="406" y="6302"/>
                    <a:pt x="262" y="6302"/>
                  </a:cubicBezTo>
                  <a:cubicBezTo>
                    <a:pt x="117" y="6302"/>
                    <a:pt x="0" y="6419"/>
                    <a:pt x="0" y="6564"/>
                  </a:cubicBezTo>
                  <a:lnTo>
                    <a:pt x="0" y="16441"/>
                  </a:lnTo>
                  <a:cubicBezTo>
                    <a:pt x="0" y="17223"/>
                    <a:pt x="636" y="17859"/>
                    <a:pt x="1418" y="17859"/>
                  </a:cubicBezTo>
                  <a:lnTo>
                    <a:pt x="11818" y="17859"/>
                  </a:lnTo>
                  <a:cubicBezTo>
                    <a:pt x="12600" y="17859"/>
                    <a:pt x="13235" y="17223"/>
                    <a:pt x="13235" y="16441"/>
                  </a:cubicBezTo>
                  <a:lnTo>
                    <a:pt x="13235" y="2862"/>
                  </a:lnTo>
                  <a:cubicBezTo>
                    <a:pt x="13235" y="2080"/>
                    <a:pt x="12600" y="1445"/>
                    <a:pt x="11818" y="1445"/>
                  </a:cubicBezTo>
                  <a:lnTo>
                    <a:pt x="9479" y="1445"/>
                  </a:lnTo>
                  <a:lnTo>
                    <a:pt x="9479" y="1407"/>
                  </a:lnTo>
                  <a:cubicBezTo>
                    <a:pt x="9479" y="1110"/>
                    <a:pt x="9236" y="867"/>
                    <a:pt x="8939" y="867"/>
                  </a:cubicBezTo>
                  <a:lnTo>
                    <a:pt x="7715" y="867"/>
                  </a:lnTo>
                  <a:cubicBezTo>
                    <a:pt x="7596" y="371"/>
                    <a:pt x="7150" y="1"/>
                    <a:pt x="66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12"/>
            <p:cNvSpPr/>
            <p:nvPr/>
          </p:nvSpPr>
          <p:spPr>
            <a:xfrm>
              <a:off x="3636870" y="3335974"/>
              <a:ext cx="81456" cy="34273"/>
            </a:xfrm>
            <a:custGeom>
              <a:rect b="b" l="l" r="r" t="t"/>
              <a:pathLst>
                <a:path extrusionOk="0" h="1679" w="3991">
                  <a:moveTo>
                    <a:pt x="3450" y="524"/>
                  </a:moveTo>
                  <a:cubicBezTo>
                    <a:pt x="3460" y="524"/>
                    <a:pt x="3468" y="532"/>
                    <a:pt x="3468" y="542"/>
                  </a:cubicBezTo>
                  <a:lnTo>
                    <a:pt x="3468" y="1139"/>
                  </a:lnTo>
                  <a:cubicBezTo>
                    <a:pt x="3468" y="1148"/>
                    <a:pt x="3460" y="1156"/>
                    <a:pt x="3450" y="1156"/>
                  </a:cubicBezTo>
                  <a:lnTo>
                    <a:pt x="541" y="1156"/>
                  </a:lnTo>
                  <a:cubicBezTo>
                    <a:pt x="532" y="1156"/>
                    <a:pt x="524" y="1148"/>
                    <a:pt x="524" y="1139"/>
                  </a:cubicBezTo>
                  <a:lnTo>
                    <a:pt x="524" y="542"/>
                  </a:lnTo>
                  <a:cubicBezTo>
                    <a:pt x="524" y="532"/>
                    <a:pt x="532" y="524"/>
                    <a:pt x="541" y="524"/>
                  </a:cubicBezTo>
                  <a:close/>
                  <a:moveTo>
                    <a:pt x="541" y="0"/>
                  </a:moveTo>
                  <a:cubicBezTo>
                    <a:pt x="243" y="0"/>
                    <a:pt x="1" y="243"/>
                    <a:pt x="1" y="542"/>
                  </a:cubicBezTo>
                  <a:lnTo>
                    <a:pt x="1" y="1139"/>
                  </a:lnTo>
                  <a:cubicBezTo>
                    <a:pt x="1" y="1437"/>
                    <a:pt x="243" y="1679"/>
                    <a:pt x="541" y="1679"/>
                  </a:cubicBezTo>
                  <a:lnTo>
                    <a:pt x="3450" y="1679"/>
                  </a:lnTo>
                  <a:cubicBezTo>
                    <a:pt x="3748" y="1679"/>
                    <a:pt x="3991" y="1437"/>
                    <a:pt x="3991" y="1139"/>
                  </a:cubicBezTo>
                  <a:lnTo>
                    <a:pt x="3991" y="542"/>
                  </a:lnTo>
                  <a:cubicBezTo>
                    <a:pt x="3991" y="243"/>
                    <a:pt x="3748" y="0"/>
                    <a:pt x="3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12"/>
            <p:cNvSpPr/>
            <p:nvPr/>
          </p:nvSpPr>
          <p:spPr>
            <a:xfrm>
              <a:off x="3589682" y="3383167"/>
              <a:ext cx="175812" cy="10696"/>
            </a:xfrm>
            <a:custGeom>
              <a:rect b="b" l="l" r="r" t="t"/>
              <a:pathLst>
                <a:path extrusionOk="0" h="524" w="8614">
                  <a:moveTo>
                    <a:pt x="262" y="0"/>
                  </a:moveTo>
                  <a:cubicBezTo>
                    <a:pt x="118" y="0"/>
                    <a:pt x="1" y="117"/>
                    <a:pt x="1" y="262"/>
                  </a:cubicBezTo>
                  <a:cubicBezTo>
                    <a:pt x="1" y="406"/>
                    <a:pt x="118" y="523"/>
                    <a:pt x="262" y="523"/>
                  </a:cubicBezTo>
                  <a:lnTo>
                    <a:pt x="8352" y="523"/>
                  </a:lnTo>
                  <a:cubicBezTo>
                    <a:pt x="8497" y="523"/>
                    <a:pt x="8613" y="406"/>
                    <a:pt x="8613" y="262"/>
                  </a:cubicBezTo>
                  <a:cubicBezTo>
                    <a:pt x="8613" y="117"/>
                    <a:pt x="8497" y="0"/>
                    <a:pt x="83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12"/>
            <p:cNvSpPr/>
            <p:nvPr/>
          </p:nvSpPr>
          <p:spPr>
            <a:xfrm>
              <a:off x="3589682" y="3406723"/>
              <a:ext cx="175812" cy="10737"/>
            </a:xfrm>
            <a:custGeom>
              <a:rect b="b" l="l" r="r" t="t"/>
              <a:pathLst>
                <a:path extrusionOk="0" h="526" w="8614">
                  <a:moveTo>
                    <a:pt x="262" y="1"/>
                  </a:moveTo>
                  <a:cubicBezTo>
                    <a:pt x="118" y="1"/>
                    <a:pt x="1" y="119"/>
                    <a:pt x="1" y="264"/>
                  </a:cubicBezTo>
                  <a:cubicBezTo>
                    <a:pt x="1" y="408"/>
                    <a:pt x="118" y="525"/>
                    <a:pt x="262" y="525"/>
                  </a:cubicBezTo>
                  <a:lnTo>
                    <a:pt x="8352" y="525"/>
                  </a:lnTo>
                  <a:cubicBezTo>
                    <a:pt x="8497" y="525"/>
                    <a:pt x="8613" y="408"/>
                    <a:pt x="8613" y="264"/>
                  </a:cubicBezTo>
                  <a:cubicBezTo>
                    <a:pt x="8613" y="119"/>
                    <a:pt x="8497" y="1"/>
                    <a:pt x="83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12"/>
            <p:cNvSpPr/>
            <p:nvPr/>
          </p:nvSpPr>
          <p:spPr>
            <a:xfrm>
              <a:off x="3648667" y="3430320"/>
              <a:ext cx="57883" cy="10696"/>
            </a:xfrm>
            <a:custGeom>
              <a:rect b="b" l="l" r="r" t="t"/>
              <a:pathLst>
                <a:path extrusionOk="0" h="524" w="2836">
                  <a:moveTo>
                    <a:pt x="262" y="1"/>
                  </a:moveTo>
                  <a:cubicBezTo>
                    <a:pt x="117" y="1"/>
                    <a:pt x="0" y="119"/>
                    <a:pt x="0" y="262"/>
                  </a:cubicBezTo>
                  <a:cubicBezTo>
                    <a:pt x="0" y="407"/>
                    <a:pt x="117" y="524"/>
                    <a:pt x="262" y="524"/>
                  </a:cubicBezTo>
                  <a:lnTo>
                    <a:pt x="2574" y="524"/>
                  </a:lnTo>
                  <a:cubicBezTo>
                    <a:pt x="2717" y="524"/>
                    <a:pt x="2835" y="407"/>
                    <a:pt x="2835" y="262"/>
                  </a:cubicBezTo>
                  <a:cubicBezTo>
                    <a:pt x="2835" y="119"/>
                    <a:pt x="2717" y="1"/>
                    <a:pt x="2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12"/>
            <p:cNvSpPr/>
            <p:nvPr/>
          </p:nvSpPr>
          <p:spPr>
            <a:xfrm>
              <a:off x="3642768" y="3253405"/>
              <a:ext cx="69659" cy="69688"/>
            </a:xfrm>
            <a:custGeom>
              <a:rect b="b" l="l" r="r" t="t"/>
              <a:pathLst>
                <a:path extrusionOk="0" h="3414" w="3413">
                  <a:moveTo>
                    <a:pt x="1995" y="524"/>
                  </a:moveTo>
                  <a:cubicBezTo>
                    <a:pt x="2011" y="524"/>
                    <a:pt x="2023" y="536"/>
                    <a:pt x="2023" y="552"/>
                  </a:cubicBezTo>
                  <a:lnTo>
                    <a:pt x="2023" y="984"/>
                  </a:lnTo>
                  <a:cubicBezTo>
                    <a:pt x="2023" y="1209"/>
                    <a:pt x="2205" y="1391"/>
                    <a:pt x="2429" y="1391"/>
                  </a:cubicBezTo>
                  <a:lnTo>
                    <a:pt x="2863" y="1391"/>
                  </a:lnTo>
                  <a:cubicBezTo>
                    <a:pt x="2877" y="1391"/>
                    <a:pt x="2889" y="1403"/>
                    <a:pt x="2889" y="1418"/>
                  </a:cubicBezTo>
                  <a:lnTo>
                    <a:pt x="2889" y="1996"/>
                  </a:lnTo>
                  <a:cubicBezTo>
                    <a:pt x="2889" y="2010"/>
                    <a:pt x="2877" y="2024"/>
                    <a:pt x="2863" y="2024"/>
                  </a:cubicBezTo>
                  <a:lnTo>
                    <a:pt x="2429" y="2024"/>
                  </a:lnTo>
                  <a:cubicBezTo>
                    <a:pt x="2205" y="2024"/>
                    <a:pt x="2023" y="2206"/>
                    <a:pt x="2023" y="2430"/>
                  </a:cubicBezTo>
                  <a:lnTo>
                    <a:pt x="2023" y="2862"/>
                  </a:lnTo>
                  <a:cubicBezTo>
                    <a:pt x="2023" y="2878"/>
                    <a:pt x="2011" y="2890"/>
                    <a:pt x="1995" y="2890"/>
                  </a:cubicBezTo>
                  <a:lnTo>
                    <a:pt x="1417" y="2890"/>
                  </a:lnTo>
                  <a:cubicBezTo>
                    <a:pt x="1403" y="2890"/>
                    <a:pt x="1391" y="2878"/>
                    <a:pt x="1391" y="2862"/>
                  </a:cubicBezTo>
                  <a:lnTo>
                    <a:pt x="1391" y="2430"/>
                  </a:lnTo>
                  <a:cubicBezTo>
                    <a:pt x="1391" y="2206"/>
                    <a:pt x="1208" y="2024"/>
                    <a:pt x="985" y="2024"/>
                  </a:cubicBezTo>
                  <a:lnTo>
                    <a:pt x="551" y="2024"/>
                  </a:lnTo>
                  <a:cubicBezTo>
                    <a:pt x="536" y="2024"/>
                    <a:pt x="523" y="2010"/>
                    <a:pt x="523" y="1996"/>
                  </a:cubicBezTo>
                  <a:lnTo>
                    <a:pt x="523" y="1418"/>
                  </a:lnTo>
                  <a:cubicBezTo>
                    <a:pt x="523" y="1403"/>
                    <a:pt x="536" y="1391"/>
                    <a:pt x="551" y="1391"/>
                  </a:cubicBezTo>
                  <a:lnTo>
                    <a:pt x="985" y="1391"/>
                  </a:lnTo>
                  <a:cubicBezTo>
                    <a:pt x="1208" y="1391"/>
                    <a:pt x="1391" y="1209"/>
                    <a:pt x="1391" y="984"/>
                  </a:cubicBezTo>
                  <a:lnTo>
                    <a:pt x="1391" y="552"/>
                  </a:lnTo>
                  <a:cubicBezTo>
                    <a:pt x="1391" y="536"/>
                    <a:pt x="1403" y="524"/>
                    <a:pt x="1417" y="524"/>
                  </a:cubicBezTo>
                  <a:close/>
                  <a:moveTo>
                    <a:pt x="1417" y="1"/>
                  </a:moveTo>
                  <a:cubicBezTo>
                    <a:pt x="1114" y="1"/>
                    <a:pt x="867" y="248"/>
                    <a:pt x="867" y="552"/>
                  </a:cubicBezTo>
                  <a:lnTo>
                    <a:pt x="867" y="868"/>
                  </a:lnTo>
                  <a:lnTo>
                    <a:pt x="551" y="868"/>
                  </a:lnTo>
                  <a:cubicBezTo>
                    <a:pt x="247" y="868"/>
                    <a:pt x="0" y="1115"/>
                    <a:pt x="0" y="1418"/>
                  </a:cubicBezTo>
                  <a:lnTo>
                    <a:pt x="0" y="1996"/>
                  </a:lnTo>
                  <a:cubicBezTo>
                    <a:pt x="0" y="2300"/>
                    <a:pt x="247" y="2547"/>
                    <a:pt x="551" y="2547"/>
                  </a:cubicBezTo>
                  <a:lnTo>
                    <a:pt x="867" y="2547"/>
                  </a:lnTo>
                  <a:lnTo>
                    <a:pt x="867" y="2862"/>
                  </a:lnTo>
                  <a:cubicBezTo>
                    <a:pt x="867" y="3166"/>
                    <a:pt x="1114" y="3413"/>
                    <a:pt x="1417" y="3413"/>
                  </a:cubicBezTo>
                  <a:lnTo>
                    <a:pt x="1995" y="3413"/>
                  </a:lnTo>
                  <a:cubicBezTo>
                    <a:pt x="2299" y="3413"/>
                    <a:pt x="2546" y="3166"/>
                    <a:pt x="2546" y="2862"/>
                  </a:cubicBezTo>
                  <a:lnTo>
                    <a:pt x="2546" y="2547"/>
                  </a:lnTo>
                  <a:lnTo>
                    <a:pt x="2863" y="2547"/>
                  </a:lnTo>
                  <a:cubicBezTo>
                    <a:pt x="3165" y="2547"/>
                    <a:pt x="3412" y="2300"/>
                    <a:pt x="3412" y="1996"/>
                  </a:cubicBezTo>
                  <a:lnTo>
                    <a:pt x="3412" y="1418"/>
                  </a:lnTo>
                  <a:cubicBezTo>
                    <a:pt x="3412" y="1115"/>
                    <a:pt x="3165" y="868"/>
                    <a:pt x="2863" y="868"/>
                  </a:cubicBezTo>
                  <a:lnTo>
                    <a:pt x="2546" y="868"/>
                  </a:lnTo>
                  <a:lnTo>
                    <a:pt x="2546" y="552"/>
                  </a:lnTo>
                  <a:cubicBezTo>
                    <a:pt x="2546" y="248"/>
                    <a:pt x="2299" y="1"/>
                    <a:pt x="199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112"/>
          <p:cNvGrpSpPr/>
          <p:nvPr/>
        </p:nvGrpSpPr>
        <p:grpSpPr>
          <a:xfrm>
            <a:off x="4761583" y="2577527"/>
            <a:ext cx="246553" cy="364547"/>
            <a:chOff x="4761583" y="2577527"/>
            <a:chExt cx="246553" cy="364547"/>
          </a:xfrm>
        </p:grpSpPr>
        <p:sp>
          <p:nvSpPr>
            <p:cNvPr id="3977" name="Google Shape;3977;p112"/>
            <p:cNvSpPr/>
            <p:nvPr/>
          </p:nvSpPr>
          <p:spPr>
            <a:xfrm>
              <a:off x="4867715" y="2601124"/>
              <a:ext cx="34289" cy="10696"/>
            </a:xfrm>
            <a:custGeom>
              <a:rect b="b" l="l" r="r" t="t"/>
              <a:pathLst>
                <a:path extrusionOk="0" h="524" w="1680">
                  <a:moveTo>
                    <a:pt x="262" y="0"/>
                  </a:moveTo>
                  <a:cubicBezTo>
                    <a:pt x="118" y="0"/>
                    <a:pt x="1" y="117"/>
                    <a:pt x="1" y="262"/>
                  </a:cubicBezTo>
                  <a:cubicBezTo>
                    <a:pt x="1" y="406"/>
                    <a:pt x="118" y="523"/>
                    <a:pt x="262" y="523"/>
                  </a:cubicBezTo>
                  <a:lnTo>
                    <a:pt x="1418" y="523"/>
                  </a:lnTo>
                  <a:cubicBezTo>
                    <a:pt x="1563" y="523"/>
                    <a:pt x="1680" y="406"/>
                    <a:pt x="1680" y="262"/>
                  </a:cubicBezTo>
                  <a:cubicBezTo>
                    <a:pt x="1680" y="117"/>
                    <a:pt x="1563" y="0"/>
                    <a:pt x="1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12"/>
            <p:cNvSpPr/>
            <p:nvPr/>
          </p:nvSpPr>
          <p:spPr>
            <a:xfrm>
              <a:off x="4785177" y="2624720"/>
              <a:ext cx="199365" cy="293756"/>
            </a:xfrm>
            <a:custGeom>
              <a:rect b="b" l="l" r="r" t="t"/>
              <a:pathLst>
                <a:path extrusionOk="0" h="14391" w="9768">
                  <a:moveTo>
                    <a:pt x="8929" y="523"/>
                  </a:moveTo>
                  <a:cubicBezTo>
                    <a:pt x="9103" y="523"/>
                    <a:pt x="9245" y="665"/>
                    <a:pt x="9245" y="839"/>
                  </a:cubicBezTo>
                  <a:lnTo>
                    <a:pt x="9245" y="11818"/>
                  </a:lnTo>
                  <a:cubicBezTo>
                    <a:pt x="9245" y="11992"/>
                    <a:pt x="9103" y="12134"/>
                    <a:pt x="8929" y="12134"/>
                  </a:cubicBezTo>
                  <a:lnTo>
                    <a:pt x="7773" y="12134"/>
                  </a:lnTo>
                  <a:cubicBezTo>
                    <a:pt x="7311" y="12134"/>
                    <a:pt x="6934" y="12511"/>
                    <a:pt x="6934" y="12974"/>
                  </a:cubicBezTo>
                  <a:lnTo>
                    <a:pt x="6934" y="13841"/>
                  </a:lnTo>
                  <a:cubicBezTo>
                    <a:pt x="6934" y="13855"/>
                    <a:pt x="6922" y="13867"/>
                    <a:pt x="6906" y="13867"/>
                  </a:cubicBezTo>
                  <a:lnTo>
                    <a:pt x="6329" y="13867"/>
                  </a:lnTo>
                  <a:cubicBezTo>
                    <a:pt x="6313" y="13867"/>
                    <a:pt x="6301" y="13855"/>
                    <a:pt x="6301" y="13841"/>
                  </a:cubicBezTo>
                  <a:lnTo>
                    <a:pt x="6301" y="12974"/>
                  </a:lnTo>
                  <a:cubicBezTo>
                    <a:pt x="6301" y="12511"/>
                    <a:pt x="5926" y="12134"/>
                    <a:pt x="5462" y="12134"/>
                  </a:cubicBezTo>
                  <a:lnTo>
                    <a:pt x="840" y="12134"/>
                  </a:lnTo>
                  <a:cubicBezTo>
                    <a:pt x="666" y="12134"/>
                    <a:pt x="524" y="11992"/>
                    <a:pt x="524" y="11818"/>
                  </a:cubicBezTo>
                  <a:lnTo>
                    <a:pt x="524" y="839"/>
                  </a:lnTo>
                  <a:cubicBezTo>
                    <a:pt x="524" y="665"/>
                    <a:pt x="666" y="523"/>
                    <a:pt x="840" y="523"/>
                  </a:cubicBezTo>
                  <a:close/>
                  <a:moveTo>
                    <a:pt x="840" y="0"/>
                  </a:moveTo>
                  <a:cubicBezTo>
                    <a:pt x="376" y="0"/>
                    <a:pt x="1" y="377"/>
                    <a:pt x="1" y="839"/>
                  </a:cubicBezTo>
                  <a:lnTo>
                    <a:pt x="1" y="11818"/>
                  </a:lnTo>
                  <a:cubicBezTo>
                    <a:pt x="1" y="12281"/>
                    <a:pt x="376" y="12657"/>
                    <a:pt x="840" y="12657"/>
                  </a:cubicBezTo>
                  <a:lnTo>
                    <a:pt x="5462" y="12657"/>
                  </a:lnTo>
                  <a:cubicBezTo>
                    <a:pt x="5636" y="12657"/>
                    <a:pt x="5778" y="12799"/>
                    <a:pt x="5778" y="12974"/>
                  </a:cubicBezTo>
                  <a:lnTo>
                    <a:pt x="5778" y="13841"/>
                  </a:lnTo>
                  <a:cubicBezTo>
                    <a:pt x="5778" y="14143"/>
                    <a:pt x="6025" y="14390"/>
                    <a:pt x="6329" y="14390"/>
                  </a:cubicBezTo>
                  <a:lnTo>
                    <a:pt x="6906" y="14390"/>
                  </a:lnTo>
                  <a:cubicBezTo>
                    <a:pt x="7210" y="14390"/>
                    <a:pt x="7457" y="14143"/>
                    <a:pt x="7457" y="13841"/>
                  </a:cubicBezTo>
                  <a:lnTo>
                    <a:pt x="7457" y="12974"/>
                  </a:lnTo>
                  <a:cubicBezTo>
                    <a:pt x="7457" y="12799"/>
                    <a:pt x="7599" y="12657"/>
                    <a:pt x="7773" y="12657"/>
                  </a:cubicBezTo>
                  <a:lnTo>
                    <a:pt x="8929" y="12657"/>
                  </a:lnTo>
                  <a:cubicBezTo>
                    <a:pt x="9392" y="12657"/>
                    <a:pt x="9768" y="12281"/>
                    <a:pt x="9768" y="11818"/>
                  </a:cubicBezTo>
                  <a:lnTo>
                    <a:pt x="9768" y="839"/>
                  </a:lnTo>
                  <a:cubicBezTo>
                    <a:pt x="9768" y="377"/>
                    <a:pt x="9392" y="0"/>
                    <a:pt x="89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12"/>
            <p:cNvSpPr/>
            <p:nvPr/>
          </p:nvSpPr>
          <p:spPr>
            <a:xfrm>
              <a:off x="4761583" y="2577527"/>
              <a:ext cx="246553" cy="364547"/>
            </a:xfrm>
            <a:custGeom>
              <a:rect b="b" l="l" r="r" t="t"/>
              <a:pathLst>
                <a:path extrusionOk="0" h="17859" w="12080">
                  <a:moveTo>
                    <a:pt x="4663" y="0"/>
                  </a:moveTo>
                  <a:cubicBezTo>
                    <a:pt x="4344" y="0"/>
                    <a:pt x="4057" y="178"/>
                    <a:pt x="3913" y="465"/>
                  </a:cubicBezTo>
                  <a:lnTo>
                    <a:pt x="3575" y="1142"/>
                  </a:lnTo>
                  <a:cubicBezTo>
                    <a:pt x="3570" y="1151"/>
                    <a:pt x="3560" y="1156"/>
                    <a:pt x="3551" y="1156"/>
                  </a:cubicBezTo>
                  <a:lnTo>
                    <a:pt x="1418" y="1156"/>
                  </a:lnTo>
                  <a:cubicBezTo>
                    <a:pt x="637" y="1156"/>
                    <a:pt x="1" y="1792"/>
                    <a:pt x="1" y="2574"/>
                  </a:cubicBezTo>
                  <a:lnTo>
                    <a:pt x="1" y="5228"/>
                  </a:lnTo>
                  <a:cubicBezTo>
                    <a:pt x="1" y="5373"/>
                    <a:pt x="118" y="5490"/>
                    <a:pt x="262" y="5490"/>
                  </a:cubicBezTo>
                  <a:cubicBezTo>
                    <a:pt x="407" y="5490"/>
                    <a:pt x="524" y="5373"/>
                    <a:pt x="524" y="5228"/>
                  </a:cubicBezTo>
                  <a:lnTo>
                    <a:pt x="524" y="2574"/>
                  </a:lnTo>
                  <a:cubicBezTo>
                    <a:pt x="524" y="2081"/>
                    <a:pt x="925" y="1679"/>
                    <a:pt x="1418" y="1679"/>
                  </a:cubicBezTo>
                  <a:lnTo>
                    <a:pt x="3551" y="1679"/>
                  </a:lnTo>
                  <a:cubicBezTo>
                    <a:pt x="3761" y="1679"/>
                    <a:pt x="3949" y="1564"/>
                    <a:pt x="4042" y="1375"/>
                  </a:cubicBezTo>
                  <a:lnTo>
                    <a:pt x="4381" y="698"/>
                  </a:lnTo>
                  <a:cubicBezTo>
                    <a:pt x="4435" y="591"/>
                    <a:pt x="4544" y="524"/>
                    <a:pt x="4663" y="524"/>
                  </a:cubicBezTo>
                  <a:lnTo>
                    <a:pt x="7417" y="524"/>
                  </a:lnTo>
                  <a:cubicBezTo>
                    <a:pt x="7537" y="524"/>
                    <a:pt x="7646" y="591"/>
                    <a:pt x="7700" y="698"/>
                  </a:cubicBezTo>
                  <a:lnTo>
                    <a:pt x="8037" y="1375"/>
                  </a:lnTo>
                  <a:cubicBezTo>
                    <a:pt x="8131" y="1564"/>
                    <a:pt x="8320" y="1679"/>
                    <a:pt x="8530" y="1679"/>
                  </a:cubicBezTo>
                  <a:lnTo>
                    <a:pt x="10663" y="1679"/>
                  </a:lnTo>
                  <a:cubicBezTo>
                    <a:pt x="11156" y="1679"/>
                    <a:pt x="11557" y="2081"/>
                    <a:pt x="11557" y="2574"/>
                  </a:cubicBezTo>
                  <a:lnTo>
                    <a:pt x="11557" y="14707"/>
                  </a:lnTo>
                  <a:cubicBezTo>
                    <a:pt x="11557" y="15201"/>
                    <a:pt x="11156" y="15602"/>
                    <a:pt x="10663" y="15602"/>
                  </a:cubicBezTo>
                  <a:lnTo>
                    <a:pt x="9796" y="15602"/>
                  </a:lnTo>
                  <a:cubicBezTo>
                    <a:pt x="9493" y="15602"/>
                    <a:pt x="9246" y="15849"/>
                    <a:pt x="9246" y="16153"/>
                  </a:cubicBezTo>
                  <a:lnTo>
                    <a:pt x="9246" y="17309"/>
                  </a:lnTo>
                  <a:cubicBezTo>
                    <a:pt x="9246" y="17323"/>
                    <a:pt x="9233" y="17335"/>
                    <a:pt x="9218" y="17335"/>
                  </a:cubicBezTo>
                  <a:lnTo>
                    <a:pt x="6329" y="17335"/>
                  </a:lnTo>
                  <a:cubicBezTo>
                    <a:pt x="6314" y="17335"/>
                    <a:pt x="6303" y="17323"/>
                    <a:pt x="6303" y="17309"/>
                  </a:cubicBezTo>
                  <a:lnTo>
                    <a:pt x="6303" y="16153"/>
                  </a:lnTo>
                  <a:cubicBezTo>
                    <a:pt x="6303" y="15849"/>
                    <a:pt x="6054" y="15602"/>
                    <a:pt x="5752" y="15602"/>
                  </a:cubicBezTo>
                  <a:lnTo>
                    <a:pt x="5173" y="15602"/>
                  </a:lnTo>
                  <a:cubicBezTo>
                    <a:pt x="4870" y="15602"/>
                    <a:pt x="4624" y="15849"/>
                    <a:pt x="4624" y="16153"/>
                  </a:cubicBezTo>
                  <a:lnTo>
                    <a:pt x="4624" y="17309"/>
                  </a:lnTo>
                  <a:cubicBezTo>
                    <a:pt x="4624" y="17323"/>
                    <a:pt x="4610" y="17335"/>
                    <a:pt x="4596" y="17335"/>
                  </a:cubicBezTo>
                  <a:lnTo>
                    <a:pt x="4018" y="17335"/>
                  </a:lnTo>
                  <a:cubicBezTo>
                    <a:pt x="4002" y="17335"/>
                    <a:pt x="3990" y="17323"/>
                    <a:pt x="3990" y="17309"/>
                  </a:cubicBezTo>
                  <a:lnTo>
                    <a:pt x="3990" y="16153"/>
                  </a:lnTo>
                  <a:cubicBezTo>
                    <a:pt x="3990" y="15849"/>
                    <a:pt x="3744" y="15602"/>
                    <a:pt x="3440" y="15602"/>
                  </a:cubicBezTo>
                  <a:lnTo>
                    <a:pt x="1418" y="15602"/>
                  </a:lnTo>
                  <a:cubicBezTo>
                    <a:pt x="925" y="15602"/>
                    <a:pt x="524" y="15201"/>
                    <a:pt x="524" y="14707"/>
                  </a:cubicBezTo>
                  <a:lnTo>
                    <a:pt x="524" y="6275"/>
                  </a:lnTo>
                  <a:cubicBezTo>
                    <a:pt x="524" y="6131"/>
                    <a:pt x="407" y="6012"/>
                    <a:pt x="262" y="6012"/>
                  </a:cubicBezTo>
                  <a:cubicBezTo>
                    <a:pt x="118" y="6012"/>
                    <a:pt x="1" y="6131"/>
                    <a:pt x="1" y="6275"/>
                  </a:cubicBezTo>
                  <a:lnTo>
                    <a:pt x="1" y="14707"/>
                  </a:lnTo>
                  <a:cubicBezTo>
                    <a:pt x="1" y="15489"/>
                    <a:pt x="637" y="16125"/>
                    <a:pt x="1418" y="16125"/>
                  </a:cubicBezTo>
                  <a:lnTo>
                    <a:pt x="3440" y="16125"/>
                  </a:lnTo>
                  <a:cubicBezTo>
                    <a:pt x="3456" y="16125"/>
                    <a:pt x="3468" y="16137"/>
                    <a:pt x="3468" y="16153"/>
                  </a:cubicBezTo>
                  <a:lnTo>
                    <a:pt x="3468" y="17307"/>
                  </a:lnTo>
                  <a:cubicBezTo>
                    <a:pt x="3468" y="17611"/>
                    <a:pt x="3714" y="17858"/>
                    <a:pt x="4018" y="17858"/>
                  </a:cubicBezTo>
                  <a:lnTo>
                    <a:pt x="4596" y="17858"/>
                  </a:lnTo>
                  <a:cubicBezTo>
                    <a:pt x="4900" y="17858"/>
                    <a:pt x="5146" y="17611"/>
                    <a:pt x="5146" y="17307"/>
                  </a:cubicBezTo>
                  <a:lnTo>
                    <a:pt x="5146" y="16153"/>
                  </a:lnTo>
                  <a:cubicBezTo>
                    <a:pt x="5146" y="16137"/>
                    <a:pt x="5158" y="16125"/>
                    <a:pt x="5173" y="16125"/>
                  </a:cubicBezTo>
                  <a:lnTo>
                    <a:pt x="5752" y="16125"/>
                  </a:lnTo>
                  <a:cubicBezTo>
                    <a:pt x="5766" y="16125"/>
                    <a:pt x="5778" y="16137"/>
                    <a:pt x="5778" y="16153"/>
                  </a:cubicBezTo>
                  <a:lnTo>
                    <a:pt x="5778" y="17307"/>
                  </a:lnTo>
                  <a:cubicBezTo>
                    <a:pt x="5778" y="17611"/>
                    <a:pt x="6025" y="17858"/>
                    <a:pt x="6329" y="17858"/>
                  </a:cubicBezTo>
                  <a:lnTo>
                    <a:pt x="9218" y="17858"/>
                  </a:lnTo>
                  <a:cubicBezTo>
                    <a:pt x="9522" y="17858"/>
                    <a:pt x="9769" y="17611"/>
                    <a:pt x="9769" y="17307"/>
                  </a:cubicBezTo>
                  <a:lnTo>
                    <a:pt x="9769" y="16153"/>
                  </a:lnTo>
                  <a:cubicBezTo>
                    <a:pt x="9769" y="16137"/>
                    <a:pt x="9781" y="16125"/>
                    <a:pt x="9796" y="16125"/>
                  </a:cubicBezTo>
                  <a:lnTo>
                    <a:pt x="10663" y="16125"/>
                  </a:lnTo>
                  <a:cubicBezTo>
                    <a:pt x="11444" y="16125"/>
                    <a:pt x="12080" y="15489"/>
                    <a:pt x="12080" y="14707"/>
                  </a:cubicBezTo>
                  <a:lnTo>
                    <a:pt x="12080" y="2574"/>
                  </a:lnTo>
                  <a:cubicBezTo>
                    <a:pt x="12080" y="1792"/>
                    <a:pt x="11444" y="1156"/>
                    <a:pt x="10663" y="1156"/>
                  </a:cubicBezTo>
                  <a:lnTo>
                    <a:pt x="8530" y="1156"/>
                  </a:lnTo>
                  <a:cubicBezTo>
                    <a:pt x="8520" y="1156"/>
                    <a:pt x="8510" y="1151"/>
                    <a:pt x="8506" y="1142"/>
                  </a:cubicBezTo>
                  <a:lnTo>
                    <a:pt x="8167" y="465"/>
                  </a:lnTo>
                  <a:cubicBezTo>
                    <a:pt x="8024" y="178"/>
                    <a:pt x="7737" y="0"/>
                    <a:pt x="7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12"/>
            <p:cNvSpPr/>
            <p:nvPr/>
          </p:nvSpPr>
          <p:spPr>
            <a:xfrm>
              <a:off x="4808751" y="2660095"/>
              <a:ext cx="152238" cy="187611"/>
            </a:xfrm>
            <a:custGeom>
              <a:rect b="b" l="l" r="r" t="t"/>
              <a:pathLst>
                <a:path extrusionOk="0" h="9191" w="7459">
                  <a:moveTo>
                    <a:pt x="6917" y="523"/>
                  </a:moveTo>
                  <a:cubicBezTo>
                    <a:pt x="6927" y="523"/>
                    <a:pt x="6935" y="531"/>
                    <a:pt x="6935" y="541"/>
                  </a:cubicBezTo>
                  <a:lnTo>
                    <a:pt x="6935" y="5201"/>
                  </a:lnTo>
                  <a:lnTo>
                    <a:pt x="523" y="5201"/>
                  </a:lnTo>
                  <a:lnTo>
                    <a:pt x="523" y="541"/>
                  </a:lnTo>
                  <a:cubicBezTo>
                    <a:pt x="523" y="531"/>
                    <a:pt x="531" y="523"/>
                    <a:pt x="542" y="523"/>
                  </a:cubicBezTo>
                  <a:close/>
                  <a:moveTo>
                    <a:pt x="542" y="1"/>
                  </a:moveTo>
                  <a:cubicBezTo>
                    <a:pt x="243" y="1"/>
                    <a:pt x="1" y="243"/>
                    <a:pt x="1" y="541"/>
                  </a:cubicBezTo>
                  <a:lnTo>
                    <a:pt x="1" y="8650"/>
                  </a:lnTo>
                  <a:cubicBezTo>
                    <a:pt x="1" y="8949"/>
                    <a:pt x="243" y="9190"/>
                    <a:pt x="542" y="9190"/>
                  </a:cubicBezTo>
                  <a:lnTo>
                    <a:pt x="2051" y="9190"/>
                  </a:lnTo>
                  <a:cubicBezTo>
                    <a:pt x="2194" y="9190"/>
                    <a:pt x="2313" y="9073"/>
                    <a:pt x="2313" y="8929"/>
                  </a:cubicBezTo>
                  <a:cubicBezTo>
                    <a:pt x="2313" y="8784"/>
                    <a:pt x="2194" y="8667"/>
                    <a:pt x="2051" y="8667"/>
                  </a:cubicBezTo>
                  <a:lnTo>
                    <a:pt x="542" y="8667"/>
                  </a:lnTo>
                  <a:cubicBezTo>
                    <a:pt x="531" y="8667"/>
                    <a:pt x="523" y="8659"/>
                    <a:pt x="523" y="8650"/>
                  </a:cubicBezTo>
                  <a:lnTo>
                    <a:pt x="523" y="5724"/>
                  </a:lnTo>
                  <a:lnTo>
                    <a:pt x="6935" y="5724"/>
                  </a:lnTo>
                  <a:lnTo>
                    <a:pt x="6935" y="8650"/>
                  </a:lnTo>
                  <a:cubicBezTo>
                    <a:pt x="6935" y="8659"/>
                    <a:pt x="6927" y="8667"/>
                    <a:pt x="6917" y="8667"/>
                  </a:cubicBezTo>
                  <a:lnTo>
                    <a:pt x="3097" y="8667"/>
                  </a:lnTo>
                  <a:cubicBezTo>
                    <a:pt x="2952" y="8667"/>
                    <a:pt x="2835" y="8784"/>
                    <a:pt x="2835" y="8929"/>
                  </a:cubicBezTo>
                  <a:cubicBezTo>
                    <a:pt x="2835" y="9073"/>
                    <a:pt x="2952" y="9190"/>
                    <a:pt x="3097" y="9190"/>
                  </a:cubicBezTo>
                  <a:lnTo>
                    <a:pt x="6917" y="9190"/>
                  </a:lnTo>
                  <a:cubicBezTo>
                    <a:pt x="7215" y="9190"/>
                    <a:pt x="7458" y="8949"/>
                    <a:pt x="7458" y="8650"/>
                  </a:cubicBezTo>
                  <a:lnTo>
                    <a:pt x="7458" y="541"/>
                  </a:lnTo>
                  <a:cubicBezTo>
                    <a:pt x="7458" y="243"/>
                    <a:pt x="7215" y="1"/>
                    <a:pt x="6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12"/>
            <p:cNvSpPr/>
            <p:nvPr/>
          </p:nvSpPr>
          <p:spPr>
            <a:xfrm>
              <a:off x="4832345" y="2789837"/>
              <a:ext cx="57883" cy="34293"/>
            </a:xfrm>
            <a:custGeom>
              <a:rect b="b" l="l" r="r" t="t"/>
              <a:pathLst>
                <a:path extrusionOk="0" h="1680" w="2836">
                  <a:moveTo>
                    <a:pt x="2294" y="524"/>
                  </a:moveTo>
                  <a:cubicBezTo>
                    <a:pt x="2303" y="524"/>
                    <a:pt x="2311" y="532"/>
                    <a:pt x="2311" y="541"/>
                  </a:cubicBezTo>
                  <a:lnTo>
                    <a:pt x="2311" y="1138"/>
                  </a:lnTo>
                  <a:cubicBezTo>
                    <a:pt x="2311" y="1149"/>
                    <a:pt x="2303" y="1157"/>
                    <a:pt x="2294" y="1157"/>
                  </a:cubicBezTo>
                  <a:lnTo>
                    <a:pt x="541" y="1157"/>
                  </a:lnTo>
                  <a:cubicBezTo>
                    <a:pt x="531" y="1157"/>
                    <a:pt x="523" y="1149"/>
                    <a:pt x="523" y="1138"/>
                  </a:cubicBezTo>
                  <a:lnTo>
                    <a:pt x="523" y="541"/>
                  </a:lnTo>
                  <a:cubicBezTo>
                    <a:pt x="523" y="532"/>
                    <a:pt x="531" y="524"/>
                    <a:pt x="541" y="524"/>
                  </a:cubicBezTo>
                  <a:close/>
                  <a:moveTo>
                    <a:pt x="541" y="1"/>
                  </a:moveTo>
                  <a:cubicBezTo>
                    <a:pt x="243" y="1"/>
                    <a:pt x="1" y="242"/>
                    <a:pt x="1" y="541"/>
                  </a:cubicBezTo>
                  <a:lnTo>
                    <a:pt x="1" y="1138"/>
                  </a:lnTo>
                  <a:cubicBezTo>
                    <a:pt x="1" y="1437"/>
                    <a:pt x="243" y="1680"/>
                    <a:pt x="541" y="1680"/>
                  </a:cubicBezTo>
                  <a:lnTo>
                    <a:pt x="2294" y="1680"/>
                  </a:lnTo>
                  <a:cubicBezTo>
                    <a:pt x="2593" y="1680"/>
                    <a:pt x="2836" y="1437"/>
                    <a:pt x="2836" y="1138"/>
                  </a:cubicBezTo>
                  <a:lnTo>
                    <a:pt x="2836" y="541"/>
                  </a:lnTo>
                  <a:cubicBezTo>
                    <a:pt x="2836" y="242"/>
                    <a:pt x="2593" y="1"/>
                    <a:pt x="2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12"/>
            <p:cNvSpPr/>
            <p:nvPr/>
          </p:nvSpPr>
          <p:spPr>
            <a:xfrm>
              <a:off x="4903106" y="2789837"/>
              <a:ext cx="34289" cy="10696"/>
            </a:xfrm>
            <a:custGeom>
              <a:rect b="b" l="l" r="r" t="t"/>
              <a:pathLst>
                <a:path extrusionOk="0" h="524" w="1680">
                  <a:moveTo>
                    <a:pt x="262" y="1"/>
                  </a:moveTo>
                  <a:cubicBezTo>
                    <a:pt x="117" y="1"/>
                    <a:pt x="0" y="117"/>
                    <a:pt x="0" y="262"/>
                  </a:cubicBezTo>
                  <a:cubicBezTo>
                    <a:pt x="0" y="407"/>
                    <a:pt x="117" y="524"/>
                    <a:pt x="262" y="524"/>
                  </a:cubicBezTo>
                  <a:lnTo>
                    <a:pt x="1418" y="524"/>
                  </a:lnTo>
                  <a:cubicBezTo>
                    <a:pt x="1562" y="524"/>
                    <a:pt x="1679" y="407"/>
                    <a:pt x="1679" y="262"/>
                  </a:cubicBezTo>
                  <a:cubicBezTo>
                    <a:pt x="1679" y="117"/>
                    <a:pt x="1562" y="1"/>
                    <a:pt x="1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12"/>
            <p:cNvSpPr/>
            <p:nvPr/>
          </p:nvSpPr>
          <p:spPr>
            <a:xfrm>
              <a:off x="4909005" y="2813434"/>
              <a:ext cx="22471" cy="10696"/>
            </a:xfrm>
            <a:custGeom>
              <a:rect b="b" l="l" r="r" t="t"/>
              <a:pathLst>
                <a:path extrusionOk="0" h="524" w="1101">
                  <a:moveTo>
                    <a:pt x="262" y="1"/>
                  </a:moveTo>
                  <a:cubicBezTo>
                    <a:pt x="117" y="1"/>
                    <a:pt x="1" y="117"/>
                    <a:pt x="1" y="262"/>
                  </a:cubicBezTo>
                  <a:cubicBezTo>
                    <a:pt x="1" y="405"/>
                    <a:pt x="117" y="524"/>
                    <a:pt x="262" y="524"/>
                  </a:cubicBezTo>
                  <a:lnTo>
                    <a:pt x="839" y="524"/>
                  </a:lnTo>
                  <a:cubicBezTo>
                    <a:pt x="984" y="524"/>
                    <a:pt x="1101" y="405"/>
                    <a:pt x="1101" y="262"/>
                  </a:cubicBezTo>
                  <a:cubicBezTo>
                    <a:pt x="1101" y="117"/>
                    <a:pt x="984"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12"/>
            <p:cNvSpPr/>
            <p:nvPr/>
          </p:nvSpPr>
          <p:spPr>
            <a:xfrm>
              <a:off x="4832345" y="2683692"/>
              <a:ext cx="10695" cy="22474"/>
            </a:xfrm>
            <a:custGeom>
              <a:rect b="b" l="l" r="r" t="t"/>
              <a:pathLst>
                <a:path extrusionOk="0" h="1101" w="524">
                  <a:moveTo>
                    <a:pt x="262" y="1"/>
                  </a:moveTo>
                  <a:cubicBezTo>
                    <a:pt x="117" y="1"/>
                    <a:pt x="1" y="117"/>
                    <a:pt x="1" y="262"/>
                  </a:cubicBezTo>
                  <a:lnTo>
                    <a:pt x="1" y="839"/>
                  </a:lnTo>
                  <a:cubicBezTo>
                    <a:pt x="1" y="984"/>
                    <a:pt x="117" y="1101"/>
                    <a:pt x="262" y="1101"/>
                  </a:cubicBezTo>
                  <a:cubicBezTo>
                    <a:pt x="407" y="1101"/>
                    <a:pt x="523" y="984"/>
                    <a:pt x="523" y="839"/>
                  </a:cubicBezTo>
                  <a:lnTo>
                    <a:pt x="523" y="262"/>
                  </a:lnTo>
                  <a:cubicBezTo>
                    <a:pt x="523" y="117"/>
                    <a:pt x="40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12"/>
            <p:cNvSpPr/>
            <p:nvPr/>
          </p:nvSpPr>
          <p:spPr>
            <a:xfrm>
              <a:off x="4855939" y="2683692"/>
              <a:ext cx="10695" cy="22474"/>
            </a:xfrm>
            <a:custGeom>
              <a:rect b="b" l="l" r="r" t="t"/>
              <a:pathLst>
                <a:path extrusionOk="0" h="1101" w="524">
                  <a:moveTo>
                    <a:pt x="262" y="1"/>
                  </a:moveTo>
                  <a:cubicBezTo>
                    <a:pt x="117" y="1"/>
                    <a:pt x="1" y="117"/>
                    <a:pt x="1" y="262"/>
                  </a:cubicBezTo>
                  <a:lnTo>
                    <a:pt x="1" y="839"/>
                  </a:lnTo>
                  <a:cubicBezTo>
                    <a:pt x="1" y="984"/>
                    <a:pt x="117" y="1101"/>
                    <a:pt x="262" y="1101"/>
                  </a:cubicBezTo>
                  <a:cubicBezTo>
                    <a:pt x="407" y="1101"/>
                    <a:pt x="523" y="984"/>
                    <a:pt x="523" y="839"/>
                  </a:cubicBezTo>
                  <a:lnTo>
                    <a:pt x="523" y="262"/>
                  </a:lnTo>
                  <a:cubicBezTo>
                    <a:pt x="523" y="117"/>
                    <a:pt x="40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12"/>
            <p:cNvSpPr/>
            <p:nvPr/>
          </p:nvSpPr>
          <p:spPr>
            <a:xfrm>
              <a:off x="4879512" y="2683692"/>
              <a:ext cx="10715" cy="22474"/>
            </a:xfrm>
            <a:custGeom>
              <a:rect b="b" l="l" r="r" t="t"/>
              <a:pathLst>
                <a:path extrusionOk="0" h="1101" w="525">
                  <a:moveTo>
                    <a:pt x="262" y="1"/>
                  </a:moveTo>
                  <a:cubicBezTo>
                    <a:pt x="118" y="1"/>
                    <a:pt x="0" y="117"/>
                    <a:pt x="0" y="262"/>
                  </a:cubicBezTo>
                  <a:lnTo>
                    <a:pt x="0" y="839"/>
                  </a:lnTo>
                  <a:cubicBezTo>
                    <a:pt x="0" y="984"/>
                    <a:pt x="118" y="1101"/>
                    <a:pt x="262" y="1101"/>
                  </a:cubicBezTo>
                  <a:cubicBezTo>
                    <a:pt x="406" y="1101"/>
                    <a:pt x="525" y="984"/>
                    <a:pt x="525" y="839"/>
                  </a:cubicBezTo>
                  <a:lnTo>
                    <a:pt x="525" y="262"/>
                  </a:lnTo>
                  <a:cubicBezTo>
                    <a:pt x="525" y="117"/>
                    <a:pt x="406"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12"/>
            <p:cNvSpPr/>
            <p:nvPr/>
          </p:nvSpPr>
          <p:spPr>
            <a:xfrm>
              <a:off x="4832345" y="2719067"/>
              <a:ext cx="57883" cy="34293"/>
            </a:xfrm>
            <a:custGeom>
              <a:rect b="b" l="l" r="r" t="t"/>
              <a:pathLst>
                <a:path extrusionOk="0" h="1680" w="2836">
                  <a:moveTo>
                    <a:pt x="2294" y="524"/>
                  </a:moveTo>
                  <a:cubicBezTo>
                    <a:pt x="2303" y="524"/>
                    <a:pt x="2311" y="532"/>
                    <a:pt x="2311" y="541"/>
                  </a:cubicBezTo>
                  <a:lnTo>
                    <a:pt x="2311" y="1138"/>
                  </a:lnTo>
                  <a:cubicBezTo>
                    <a:pt x="2311" y="1148"/>
                    <a:pt x="2303" y="1156"/>
                    <a:pt x="2294" y="1156"/>
                  </a:cubicBezTo>
                  <a:lnTo>
                    <a:pt x="541" y="1156"/>
                  </a:lnTo>
                  <a:cubicBezTo>
                    <a:pt x="531" y="1156"/>
                    <a:pt x="523" y="1148"/>
                    <a:pt x="523" y="1138"/>
                  </a:cubicBezTo>
                  <a:lnTo>
                    <a:pt x="523" y="541"/>
                  </a:lnTo>
                  <a:cubicBezTo>
                    <a:pt x="523" y="532"/>
                    <a:pt x="531" y="524"/>
                    <a:pt x="541" y="524"/>
                  </a:cubicBezTo>
                  <a:close/>
                  <a:moveTo>
                    <a:pt x="541" y="1"/>
                  </a:moveTo>
                  <a:cubicBezTo>
                    <a:pt x="243" y="1"/>
                    <a:pt x="1" y="242"/>
                    <a:pt x="1" y="541"/>
                  </a:cubicBezTo>
                  <a:lnTo>
                    <a:pt x="1" y="1138"/>
                  </a:lnTo>
                  <a:cubicBezTo>
                    <a:pt x="1" y="1437"/>
                    <a:pt x="243" y="1680"/>
                    <a:pt x="541" y="1680"/>
                  </a:cubicBezTo>
                  <a:lnTo>
                    <a:pt x="2294" y="1680"/>
                  </a:lnTo>
                  <a:cubicBezTo>
                    <a:pt x="2593" y="1680"/>
                    <a:pt x="2836" y="1437"/>
                    <a:pt x="2836" y="1138"/>
                  </a:cubicBezTo>
                  <a:lnTo>
                    <a:pt x="2836" y="541"/>
                  </a:lnTo>
                  <a:cubicBezTo>
                    <a:pt x="2836" y="242"/>
                    <a:pt x="2593" y="1"/>
                    <a:pt x="2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12"/>
            <p:cNvSpPr/>
            <p:nvPr/>
          </p:nvSpPr>
          <p:spPr>
            <a:xfrm>
              <a:off x="4902943" y="2683692"/>
              <a:ext cx="34452" cy="43132"/>
            </a:xfrm>
            <a:custGeom>
              <a:rect b="b" l="l" r="r" t="t"/>
              <a:pathLst>
                <a:path extrusionOk="0" h="2113" w="1688">
                  <a:moveTo>
                    <a:pt x="848" y="640"/>
                  </a:moveTo>
                  <a:lnTo>
                    <a:pt x="1109" y="1093"/>
                  </a:lnTo>
                  <a:cubicBezTo>
                    <a:pt x="1110" y="1097"/>
                    <a:pt x="1113" y="1099"/>
                    <a:pt x="1114" y="1103"/>
                  </a:cubicBezTo>
                  <a:cubicBezTo>
                    <a:pt x="1147" y="1154"/>
                    <a:pt x="1164" y="1212"/>
                    <a:pt x="1164" y="1272"/>
                  </a:cubicBezTo>
                  <a:cubicBezTo>
                    <a:pt x="1164" y="1445"/>
                    <a:pt x="1025" y="1585"/>
                    <a:pt x="852" y="1588"/>
                  </a:cubicBezTo>
                  <a:cubicBezTo>
                    <a:pt x="852" y="1588"/>
                    <a:pt x="851" y="1588"/>
                    <a:pt x="850" y="1588"/>
                  </a:cubicBezTo>
                  <a:cubicBezTo>
                    <a:pt x="684" y="1588"/>
                    <a:pt x="542" y="1457"/>
                    <a:pt x="533" y="1291"/>
                  </a:cubicBezTo>
                  <a:cubicBezTo>
                    <a:pt x="529" y="1224"/>
                    <a:pt x="546" y="1159"/>
                    <a:pt x="582" y="1103"/>
                  </a:cubicBezTo>
                  <a:cubicBezTo>
                    <a:pt x="583" y="1099"/>
                    <a:pt x="586" y="1097"/>
                    <a:pt x="587" y="1093"/>
                  </a:cubicBezTo>
                  <a:lnTo>
                    <a:pt x="848" y="640"/>
                  </a:lnTo>
                  <a:close/>
                  <a:moveTo>
                    <a:pt x="847" y="1"/>
                  </a:moveTo>
                  <a:cubicBezTo>
                    <a:pt x="702" y="1"/>
                    <a:pt x="568" y="78"/>
                    <a:pt x="497" y="204"/>
                  </a:cubicBezTo>
                  <a:lnTo>
                    <a:pt x="137" y="827"/>
                  </a:lnTo>
                  <a:cubicBezTo>
                    <a:pt x="44" y="975"/>
                    <a:pt x="0" y="1145"/>
                    <a:pt x="10" y="1318"/>
                  </a:cubicBezTo>
                  <a:cubicBezTo>
                    <a:pt x="34" y="1759"/>
                    <a:pt x="409" y="2112"/>
                    <a:pt x="848" y="2112"/>
                  </a:cubicBezTo>
                  <a:lnTo>
                    <a:pt x="862" y="2112"/>
                  </a:lnTo>
                  <a:cubicBezTo>
                    <a:pt x="1317" y="2104"/>
                    <a:pt x="1687" y="1729"/>
                    <a:pt x="1687" y="1272"/>
                  </a:cubicBezTo>
                  <a:cubicBezTo>
                    <a:pt x="1687" y="1114"/>
                    <a:pt x="1643" y="961"/>
                    <a:pt x="1559" y="827"/>
                  </a:cubicBezTo>
                  <a:lnTo>
                    <a:pt x="1200" y="204"/>
                  </a:lnTo>
                  <a:cubicBezTo>
                    <a:pt x="1127" y="78"/>
                    <a:pt x="993" y="1"/>
                    <a:pt x="8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9" name="Google Shape;3989;p112"/>
          <p:cNvGrpSpPr/>
          <p:nvPr/>
        </p:nvGrpSpPr>
        <p:grpSpPr>
          <a:xfrm>
            <a:off x="4128302" y="2577527"/>
            <a:ext cx="246594" cy="364547"/>
            <a:chOff x="4128302" y="2577527"/>
            <a:chExt cx="246594" cy="364547"/>
          </a:xfrm>
        </p:grpSpPr>
        <p:sp>
          <p:nvSpPr>
            <p:cNvPr id="3990" name="Google Shape;3990;p112"/>
            <p:cNvSpPr/>
            <p:nvPr/>
          </p:nvSpPr>
          <p:spPr>
            <a:xfrm>
              <a:off x="4128302" y="2577527"/>
              <a:ext cx="246594" cy="364547"/>
            </a:xfrm>
            <a:custGeom>
              <a:rect b="b" l="l" r="r" t="t"/>
              <a:pathLst>
                <a:path extrusionOk="0" h="17859" w="12082">
                  <a:moveTo>
                    <a:pt x="6935" y="13235"/>
                  </a:moveTo>
                  <a:lnTo>
                    <a:pt x="6935" y="13868"/>
                  </a:lnTo>
                  <a:lnTo>
                    <a:pt x="5146" y="13868"/>
                  </a:lnTo>
                  <a:lnTo>
                    <a:pt x="5146" y="13235"/>
                  </a:lnTo>
                  <a:close/>
                  <a:moveTo>
                    <a:pt x="6935" y="14391"/>
                  </a:moveTo>
                  <a:lnTo>
                    <a:pt x="6935" y="15024"/>
                  </a:lnTo>
                  <a:lnTo>
                    <a:pt x="5146" y="15024"/>
                  </a:lnTo>
                  <a:lnTo>
                    <a:pt x="5146" y="14391"/>
                  </a:lnTo>
                  <a:close/>
                  <a:moveTo>
                    <a:pt x="6935" y="15547"/>
                  </a:moveTo>
                  <a:lnTo>
                    <a:pt x="6935" y="17039"/>
                  </a:lnTo>
                  <a:cubicBezTo>
                    <a:pt x="6935" y="17202"/>
                    <a:pt x="6801" y="17335"/>
                    <a:pt x="6638" y="17335"/>
                  </a:cubicBezTo>
                  <a:lnTo>
                    <a:pt x="6302" y="17335"/>
                  </a:lnTo>
                  <a:lnTo>
                    <a:pt x="6302" y="17019"/>
                  </a:lnTo>
                  <a:cubicBezTo>
                    <a:pt x="6302" y="16875"/>
                    <a:pt x="6185" y="16758"/>
                    <a:pt x="6041" y="16758"/>
                  </a:cubicBezTo>
                  <a:cubicBezTo>
                    <a:pt x="5896" y="16758"/>
                    <a:pt x="5779" y="16875"/>
                    <a:pt x="5779" y="17019"/>
                  </a:cubicBezTo>
                  <a:lnTo>
                    <a:pt x="5779" y="17335"/>
                  </a:lnTo>
                  <a:lnTo>
                    <a:pt x="5444" y="17335"/>
                  </a:lnTo>
                  <a:cubicBezTo>
                    <a:pt x="5280" y="17335"/>
                    <a:pt x="5146" y="17202"/>
                    <a:pt x="5146" y="17039"/>
                  </a:cubicBezTo>
                  <a:lnTo>
                    <a:pt x="5146" y="15547"/>
                  </a:lnTo>
                  <a:close/>
                  <a:moveTo>
                    <a:pt x="2574" y="0"/>
                  </a:moveTo>
                  <a:cubicBezTo>
                    <a:pt x="1155" y="0"/>
                    <a:pt x="0" y="1155"/>
                    <a:pt x="0" y="2574"/>
                  </a:cubicBezTo>
                  <a:lnTo>
                    <a:pt x="0" y="9507"/>
                  </a:lnTo>
                  <a:cubicBezTo>
                    <a:pt x="0" y="11243"/>
                    <a:pt x="749" y="12897"/>
                    <a:pt x="2052" y="14044"/>
                  </a:cubicBezTo>
                  <a:cubicBezTo>
                    <a:pt x="2102" y="14087"/>
                    <a:pt x="2164" y="14108"/>
                    <a:pt x="2225" y="14108"/>
                  </a:cubicBezTo>
                  <a:cubicBezTo>
                    <a:pt x="2297" y="14108"/>
                    <a:pt x="2370" y="14078"/>
                    <a:pt x="2421" y="14020"/>
                  </a:cubicBezTo>
                  <a:cubicBezTo>
                    <a:pt x="2517" y="13911"/>
                    <a:pt x="2506" y="13746"/>
                    <a:pt x="2398" y="13651"/>
                  </a:cubicBezTo>
                  <a:cubicBezTo>
                    <a:pt x="1207" y="12604"/>
                    <a:pt x="525" y="11093"/>
                    <a:pt x="525" y="9507"/>
                  </a:cubicBezTo>
                  <a:lnTo>
                    <a:pt x="525" y="2574"/>
                  </a:lnTo>
                  <a:cubicBezTo>
                    <a:pt x="525" y="1994"/>
                    <a:pt x="768" y="1468"/>
                    <a:pt x="1157" y="1095"/>
                  </a:cubicBezTo>
                  <a:lnTo>
                    <a:pt x="1157" y="4361"/>
                  </a:lnTo>
                  <a:cubicBezTo>
                    <a:pt x="1157" y="4506"/>
                    <a:pt x="1273" y="4623"/>
                    <a:pt x="1418" y="4623"/>
                  </a:cubicBezTo>
                  <a:cubicBezTo>
                    <a:pt x="1563" y="4623"/>
                    <a:pt x="1679" y="4506"/>
                    <a:pt x="1679" y="4361"/>
                  </a:cubicBezTo>
                  <a:lnTo>
                    <a:pt x="1679" y="730"/>
                  </a:lnTo>
                  <a:cubicBezTo>
                    <a:pt x="1950" y="597"/>
                    <a:pt x="2254" y="524"/>
                    <a:pt x="2574" y="524"/>
                  </a:cubicBezTo>
                  <a:lnTo>
                    <a:pt x="9508" y="524"/>
                  </a:lnTo>
                  <a:cubicBezTo>
                    <a:pt x="9827" y="524"/>
                    <a:pt x="10131" y="597"/>
                    <a:pt x="10402" y="730"/>
                  </a:cubicBezTo>
                  <a:lnTo>
                    <a:pt x="10402" y="8351"/>
                  </a:lnTo>
                  <a:cubicBezTo>
                    <a:pt x="10402" y="8526"/>
                    <a:pt x="10260" y="8668"/>
                    <a:pt x="10086" y="8668"/>
                  </a:cubicBezTo>
                  <a:lnTo>
                    <a:pt x="1995" y="8668"/>
                  </a:lnTo>
                  <a:cubicBezTo>
                    <a:pt x="1821" y="8668"/>
                    <a:pt x="1679" y="8526"/>
                    <a:pt x="1679" y="8351"/>
                  </a:cubicBezTo>
                  <a:lnTo>
                    <a:pt x="1679" y="5407"/>
                  </a:lnTo>
                  <a:cubicBezTo>
                    <a:pt x="1679" y="5264"/>
                    <a:pt x="1563" y="5146"/>
                    <a:pt x="1418" y="5146"/>
                  </a:cubicBezTo>
                  <a:cubicBezTo>
                    <a:pt x="1273" y="5146"/>
                    <a:pt x="1157" y="5264"/>
                    <a:pt x="1157" y="5407"/>
                  </a:cubicBezTo>
                  <a:lnTo>
                    <a:pt x="1157" y="8351"/>
                  </a:lnTo>
                  <a:cubicBezTo>
                    <a:pt x="1157" y="8814"/>
                    <a:pt x="1533" y="9191"/>
                    <a:pt x="1995" y="9191"/>
                  </a:cubicBezTo>
                  <a:lnTo>
                    <a:pt x="10086" y="9191"/>
                  </a:lnTo>
                  <a:cubicBezTo>
                    <a:pt x="10548" y="9191"/>
                    <a:pt x="10925" y="8814"/>
                    <a:pt x="10925" y="8351"/>
                  </a:cubicBezTo>
                  <a:lnTo>
                    <a:pt x="10925" y="1095"/>
                  </a:lnTo>
                  <a:cubicBezTo>
                    <a:pt x="11314" y="1468"/>
                    <a:pt x="11557" y="1992"/>
                    <a:pt x="11557" y="2574"/>
                  </a:cubicBezTo>
                  <a:lnTo>
                    <a:pt x="11557" y="9507"/>
                  </a:lnTo>
                  <a:cubicBezTo>
                    <a:pt x="11557" y="11434"/>
                    <a:pt x="10531" y="13246"/>
                    <a:pt x="8878" y="14237"/>
                  </a:cubicBezTo>
                  <a:cubicBezTo>
                    <a:pt x="8434" y="14505"/>
                    <a:pt x="7957" y="14706"/>
                    <a:pt x="7458" y="14839"/>
                  </a:cubicBezTo>
                  <a:lnTo>
                    <a:pt x="7458" y="13235"/>
                  </a:lnTo>
                  <a:lnTo>
                    <a:pt x="7485" y="13235"/>
                  </a:lnTo>
                  <a:cubicBezTo>
                    <a:pt x="7629" y="13235"/>
                    <a:pt x="7746" y="13118"/>
                    <a:pt x="7746" y="12974"/>
                  </a:cubicBezTo>
                  <a:cubicBezTo>
                    <a:pt x="7746" y="12829"/>
                    <a:pt x="7629" y="12712"/>
                    <a:pt x="7485" y="12712"/>
                  </a:cubicBezTo>
                  <a:lnTo>
                    <a:pt x="4597" y="12712"/>
                  </a:lnTo>
                  <a:cubicBezTo>
                    <a:pt x="4452" y="12712"/>
                    <a:pt x="4334" y="12829"/>
                    <a:pt x="4334" y="12974"/>
                  </a:cubicBezTo>
                  <a:cubicBezTo>
                    <a:pt x="4334" y="13118"/>
                    <a:pt x="4452" y="13235"/>
                    <a:pt x="4597" y="13235"/>
                  </a:cubicBezTo>
                  <a:lnTo>
                    <a:pt x="4623" y="13235"/>
                  </a:lnTo>
                  <a:lnTo>
                    <a:pt x="4623" y="14839"/>
                  </a:lnTo>
                  <a:cubicBezTo>
                    <a:pt x="4124" y="14706"/>
                    <a:pt x="3648" y="14505"/>
                    <a:pt x="3203" y="14237"/>
                  </a:cubicBezTo>
                  <a:cubicBezTo>
                    <a:pt x="3161" y="14212"/>
                    <a:pt x="3115" y="14200"/>
                    <a:pt x="3069" y="14200"/>
                  </a:cubicBezTo>
                  <a:cubicBezTo>
                    <a:pt x="2980" y="14200"/>
                    <a:pt x="2893" y="14246"/>
                    <a:pt x="2843" y="14328"/>
                  </a:cubicBezTo>
                  <a:cubicBezTo>
                    <a:pt x="2769" y="14451"/>
                    <a:pt x="2809" y="14612"/>
                    <a:pt x="2934" y="14686"/>
                  </a:cubicBezTo>
                  <a:cubicBezTo>
                    <a:pt x="3461" y="15003"/>
                    <a:pt x="4029" y="15235"/>
                    <a:pt x="4623" y="15379"/>
                  </a:cubicBezTo>
                  <a:lnTo>
                    <a:pt x="4623" y="17039"/>
                  </a:lnTo>
                  <a:cubicBezTo>
                    <a:pt x="4623" y="17490"/>
                    <a:pt x="4991" y="17858"/>
                    <a:pt x="5444" y="17858"/>
                  </a:cubicBezTo>
                  <a:lnTo>
                    <a:pt x="6638" y="17858"/>
                  </a:lnTo>
                  <a:cubicBezTo>
                    <a:pt x="7091" y="17858"/>
                    <a:pt x="7458" y="17490"/>
                    <a:pt x="7458" y="17039"/>
                  </a:cubicBezTo>
                  <a:lnTo>
                    <a:pt x="7458" y="15379"/>
                  </a:lnTo>
                  <a:cubicBezTo>
                    <a:pt x="8053" y="15235"/>
                    <a:pt x="8621" y="15003"/>
                    <a:pt x="9148" y="14686"/>
                  </a:cubicBezTo>
                  <a:cubicBezTo>
                    <a:pt x="10041" y="14151"/>
                    <a:pt x="10783" y="13389"/>
                    <a:pt x="11297" y="12483"/>
                  </a:cubicBezTo>
                  <a:cubicBezTo>
                    <a:pt x="11809" y="11578"/>
                    <a:pt x="12081" y="10549"/>
                    <a:pt x="12081" y="9507"/>
                  </a:cubicBezTo>
                  <a:lnTo>
                    <a:pt x="12081" y="2574"/>
                  </a:lnTo>
                  <a:cubicBezTo>
                    <a:pt x="12081" y="1155"/>
                    <a:pt x="10926" y="0"/>
                    <a:pt x="95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12"/>
            <p:cNvSpPr/>
            <p:nvPr/>
          </p:nvSpPr>
          <p:spPr>
            <a:xfrm>
              <a:off x="4153243" y="2778059"/>
              <a:ext cx="56536" cy="79935"/>
            </a:xfrm>
            <a:custGeom>
              <a:rect b="b" l="l" r="r" t="t"/>
              <a:pathLst>
                <a:path extrusionOk="0" h="3916" w="2770">
                  <a:moveTo>
                    <a:pt x="2219" y="523"/>
                  </a:moveTo>
                  <a:cubicBezTo>
                    <a:pt x="2233" y="523"/>
                    <a:pt x="2247" y="535"/>
                    <a:pt x="2247" y="550"/>
                  </a:cubicBezTo>
                  <a:lnTo>
                    <a:pt x="2247" y="3204"/>
                  </a:lnTo>
                  <a:cubicBezTo>
                    <a:pt x="1748" y="2839"/>
                    <a:pt x="1329" y="2371"/>
                    <a:pt x="1024" y="1832"/>
                  </a:cubicBezTo>
                  <a:cubicBezTo>
                    <a:pt x="799" y="1435"/>
                    <a:pt x="639" y="1006"/>
                    <a:pt x="546" y="558"/>
                  </a:cubicBezTo>
                  <a:cubicBezTo>
                    <a:pt x="545" y="548"/>
                    <a:pt x="546" y="539"/>
                    <a:pt x="553" y="533"/>
                  </a:cubicBezTo>
                  <a:cubicBezTo>
                    <a:pt x="561" y="523"/>
                    <a:pt x="570" y="523"/>
                    <a:pt x="573" y="523"/>
                  </a:cubicBezTo>
                  <a:close/>
                  <a:moveTo>
                    <a:pt x="573" y="0"/>
                  </a:moveTo>
                  <a:cubicBezTo>
                    <a:pt x="407" y="0"/>
                    <a:pt x="252" y="73"/>
                    <a:pt x="148" y="202"/>
                  </a:cubicBezTo>
                  <a:cubicBezTo>
                    <a:pt x="42" y="331"/>
                    <a:pt x="1" y="499"/>
                    <a:pt x="34" y="663"/>
                  </a:cubicBezTo>
                  <a:cubicBezTo>
                    <a:pt x="138" y="1166"/>
                    <a:pt x="317" y="1646"/>
                    <a:pt x="569" y="2089"/>
                  </a:cubicBezTo>
                  <a:cubicBezTo>
                    <a:pt x="983" y="2822"/>
                    <a:pt x="1584" y="3438"/>
                    <a:pt x="2304" y="3871"/>
                  </a:cubicBezTo>
                  <a:cubicBezTo>
                    <a:pt x="2305" y="3871"/>
                    <a:pt x="2306" y="3872"/>
                    <a:pt x="2309" y="3873"/>
                  </a:cubicBezTo>
                  <a:cubicBezTo>
                    <a:pt x="2357" y="3901"/>
                    <a:pt x="2410" y="3916"/>
                    <a:pt x="2463" y="3916"/>
                  </a:cubicBezTo>
                  <a:cubicBezTo>
                    <a:pt x="2515" y="3916"/>
                    <a:pt x="2568" y="3902"/>
                    <a:pt x="2614" y="3876"/>
                  </a:cubicBezTo>
                  <a:cubicBezTo>
                    <a:pt x="2710" y="3821"/>
                    <a:pt x="2770" y="3719"/>
                    <a:pt x="2770" y="3609"/>
                  </a:cubicBezTo>
                  <a:lnTo>
                    <a:pt x="2770" y="550"/>
                  </a:lnTo>
                  <a:cubicBezTo>
                    <a:pt x="2770" y="247"/>
                    <a:pt x="2523" y="0"/>
                    <a:pt x="2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12"/>
            <p:cNvSpPr/>
            <p:nvPr/>
          </p:nvSpPr>
          <p:spPr>
            <a:xfrm>
              <a:off x="4293419" y="2778059"/>
              <a:ext cx="56515" cy="79935"/>
            </a:xfrm>
            <a:custGeom>
              <a:rect b="b" l="l" r="r" t="t"/>
              <a:pathLst>
                <a:path extrusionOk="0" h="3916" w="2769">
                  <a:moveTo>
                    <a:pt x="2197" y="523"/>
                  </a:moveTo>
                  <a:cubicBezTo>
                    <a:pt x="2199" y="523"/>
                    <a:pt x="2209" y="523"/>
                    <a:pt x="2217" y="533"/>
                  </a:cubicBezTo>
                  <a:cubicBezTo>
                    <a:pt x="2223" y="539"/>
                    <a:pt x="2225" y="548"/>
                    <a:pt x="2223" y="558"/>
                  </a:cubicBezTo>
                  <a:cubicBezTo>
                    <a:pt x="2130" y="1006"/>
                    <a:pt x="1970" y="1435"/>
                    <a:pt x="1745" y="1832"/>
                  </a:cubicBezTo>
                  <a:cubicBezTo>
                    <a:pt x="1440" y="2371"/>
                    <a:pt x="1022" y="2839"/>
                    <a:pt x="523" y="3204"/>
                  </a:cubicBezTo>
                  <a:lnTo>
                    <a:pt x="523" y="550"/>
                  </a:lnTo>
                  <a:cubicBezTo>
                    <a:pt x="523" y="535"/>
                    <a:pt x="536" y="523"/>
                    <a:pt x="551" y="523"/>
                  </a:cubicBezTo>
                  <a:close/>
                  <a:moveTo>
                    <a:pt x="551" y="0"/>
                  </a:moveTo>
                  <a:cubicBezTo>
                    <a:pt x="247" y="0"/>
                    <a:pt x="0" y="247"/>
                    <a:pt x="0" y="550"/>
                  </a:cubicBezTo>
                  <a:lnTo>
                    <a:pt x="0" y="3609"/>
                  </a:lnTo>
                  <a:cubicBezTo>
                    <a:pt x="0" y="3719"/>
                    <a:pt x="60" y="3821"/>
                    <a:pt x="155" y="3876"/>
                  </a:cubicBezTo>
                  <a:cubicBezTo>
                    <a:pt x="202" y="3902"/>
                    <a:pt x="254" y="3916"/>
                    <a:pt x="305" y="3916"/>
                  </a:cubicBezTo>
                  <a:cubicBezTo>
                    <a:pt x="361" y="3916"/>
                    <a:pt x="415" y="3901"/>
                    <a:pt x="463" y="3872"/>
                  </a:cubicBezTo>
                  <a:cubicBezTo>
                    <a:pt x="1185" y="3438"/>
                    <a:pt x="1787" y="2822"/>
                    <a:pt x="2201" y="2089"/>
                  </a:cubicBezTo>
                  <a:cubicBezTo>
                    <a:pt x="2453" y="1646"/>
                    <a:pt x="2632" y="1166"/>
                    <a:pt x="2735" y="663"/>
                  </a:cubicBezTo>
                  <a:cubicBezTo>
                    <a:pt x="2769" y="499"/>
                    <a:pt x="2728" y="331"/>
                    <a:pt x="2621" y="202"/>
                  </a:cubicBezTo>
                  <a:cubicBezTo>
                    <a:pt x="2518" y="73"/>
                    <a:pt x="2363" y="0"/>
                    <a:pt x="21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12"/>
            <p:cNvSpPr/>
            <p:nvPr/>
          </p:nvSpPr>
          <p:spPr>
            <a:xfrm>
              <a:off x="4178449" y="2801615"/>
              <a:ext cx="13634" cy="10696"/>
            </a:xfrm>
            <a:custGeom>
              <a:rect b="b" l="l" r="r" t="t"/>
              <a:pathLst>
                <a:path extrusionOk="0" h="524" w="668">
                  <a:moveTo>
                    <a:pt x="262" y="1"/>
                  </a:moveTo>
                  <a:cubicBezTo>
                    <a:pt x="117" y="1"/>
                    <a:pt x="0" y="118"/>
                    <a:pt x="0" y="262"/>
                  </a:cubicBezTo>
                  <a:cubicBezTo>
                    <a:pt x="0" y="407"/>
                    <a:pt x="117" y="524"/>
                    <a:pt x="262" y="524"/>
                  </a:cubicBezTo>
                  <a:lnTo>
                    <a:pt x="406" y="524"/>
                  </a:lnTo>
                  <a:cubicBezTo>
                    <a:pt x="550" y="524"/>
                    <a:pt x="668" y="407"/>
                    <a:pt x="668" y="262"/>
                  </a:cubicBezTo>
                  <a:cubicBezTo>
                    <a:pt x="668" y="118"/>
                    <a:pt x="550" y="1"/>
                    <a:pt x="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12"/>
            <p:cNvSpPr/>
            <p:nvPr/>
          </p:nvSpPr>
          <p:spPr>
            <a:xfrm>
              <a:off x="4311094" y="2801615"/>
              <a:ext cx="13654" cy="10696"/>
            </a:xfrm>
            <a:custGeom>
              <a:rect b="b" l="l" r="r" t="t"/>
              <a:pathLst>
                <a:path extrusionOk="0" h="524" w="669">
                  <a:moveTo>
                    <a:pt x="262" y="1"/>
                  </a:moveTo>
                  <a:cubicBezTo>
                    <a:pt x="119" y="1"/>
                    <a:pt x="1" y="118"/>
                    <a:pt x="1" y="262"/>
                  </a:cubicBezTo>
                  <a:cubicBezTo>
                    <a:pt x="1" y="407"/>
                    <a:pt x="119" y="524"/>
                    <a:pt x="262" y="524"/>
                  </a:cubicBezTo>
                  <a:lnTo>
                    <a:pt x="407" y="524"/>
                  </a:lnTo>
                  <a:cubicBezTo>
                    <a:pt x="552" y="524"/>
                    <a:pt x="668" y="407"/>
                    <a:pt x="668" y="262"/>
                  </a:cubicBezTo>
                  <a:cubicBezTo>
                    <a:pt x="668" y="118"/>
                    <a:pt x="552" y="1"/>
                    <a:pt x="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12"/>
            <p:cNvSpPr/>
            <p:nvPr/>
          </p:nvSpPr>
          <p:spPr>
            <a:xfrm>
              <a:off x="4175490" y="2636498"/>
              <a:ext cx="152197" cy="105063"/>
            </a:xfrm>
            <a:custGeom>
              <a:rect b="b" l="l" r="r" t="t"/>
              <a:pathLst>
                <a:path extrusionOk="0" h="5147" w="7457">
                  <a:moveTo>
                    <a:pt x="6917" y="523"/>
                  </a:moveTo>
                  <a:cubicBezTo>
                    <a:pt x="6926" y="523"/>
                    <a:pt x="6934" y="531"/>
                    <a:pt x="6934" y="542"/>
                  </a:cubicBezTo>
                  <a:lnTo>
                    <a:pt x="6934" y="4606"/>
                  </a:lnTo>
                  <a:cubicBezTo>
                    <a:pt x="6934" y="4615"/>
                    <a:pt x="6926" y="4623"/>
                    <a:pt x="6917" y="4623"/>
                  </a:cubicBezTo>
                  <a:lnTo>
                    <a:pt x="541" y="4623"/>
                  </a:lnTo>
                  <a:cubicBezTo>
                    <a:pt x="531" y="4623"/>
                    <a:pt x="523" y="4615"/>
                    <a:pt x="523" y="4606"/>
                  </a:cubicBezTo>
                  <a:lnTo>
                    <a:pt x="523" y="542"/>
                  </a:lnTo>
                  <a:cubicBezTo>
                    <a:pt x="523" y="531"/>
                    <a:pt x="531" y="523"/>
                    <a:pt x="541" y="523"/>
                  </a:cubicBezTo>
                  <a:close/>
                  <a:moveTo>
                    <a:pt x="541" y="0"/>
                  </a:moveTo>
                  <a:cubicBezTo>
                    <a:pt x="242" y="0"/>
                    <a:pt x="1" y="243"/>
                    <a:pt x="1" y="542"/>
                  </a:cubicBezTo>
                  <a:lnTo>
                    <a:pt x="1" y="4606"/>
                  </a:lnTo>
                  <a:cubicBezTo>
                    <a:pt x="1" y="4903"/>
                    <a:pt x="242" y="5146"/>
                    <a:pt x="541" y="5146"/>
                  </a:cubicBezTo>
                  <a:lnTo>
                    <a:pt x="6917" y="5146"/>
                  </a:lnTo>
                  <a:cubicBezTo>
                    <a:pt x="7214" y="5146"/>
                    <a:pt x="7457" y="4903"/>
                    <a:pt x="7457" y="4606"/>
                  </a:cubicBezTo>
                  <a:lnTo>
                    <a:pt x="7457" y="542"/>
                  </a:lnTo>
                  <a:cubicBezTo>
                    <a:pt x="7457" y="243"/>
                    <a:pt x="7214" y="0"/>
                    <a:pt x="69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12"/>
            <p:cNvSpPr/>
            <p:nvPr/>
          </p:nvSpPr>
          <p:spPr>
            <a:xfrm>
              <a:off x="4234434" y="2612902"/>
              <a:ext cx="34289" cy="10717"/>
            </a:xfrm>
            <a:custGeom>
              <a:rect b="b" l="l" r="r" t="t"/>
              <a:pathLst>
                <a:path extrusionOk="0" h="525" w="1680">
                  <a:moveTo>
                    <a:pt x="263" y="0"/>
                  </a:moveTo>
                  <a:cubicBezTo>
                    <a:pt x="119" y="0"/>
                    <a:pt x="1" y="119"/>
                    <a:pt x="1" y="263"/>
                  </a:cubicBezTo>
                  <a:cubicBezTo>
                    <a:pt x="1" y="408"/>
                    <a:pt x="119" y="525"/>
                    <a:pt x="263" y="525"/>
                  </a:cubicBezTo>
                  <a:lnTo>
                    <a:pt x="1418" y="525"/>
                  </a:lnTo>
                  <a:cubicBezTo>
                    <a:pt x="1563" y="525"/>
                    <a:pt x="1680" y="408"/>
                    <a:pt x="1680" y="263"/>
                  </a:cubicBezTo>
                  <a:cubicBezTo>
                    <a:pt x="1680" y="119"/>
                    <a:pt x="1563" y="0"/>
                    <a:pt x="1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12"/>
            <p:cNvSpPr/>
            <p:nvPr/>
          </p:nvSpPr>
          <p:spPr>
            <a:xfrm>
              <a:off x="4258028" y="2660095"/>
              <a:ext cx="34289" cy="57890"/>
            </a:xfrm>
            <a:custGeom>
              <a:rect b="b" l="l" r="r" t="t"/>
              <a:pathLst>
                <a:path extrusionOk="0" h="2836" w="1680">
                  <a:moveTo>
                    <a:pt x="262" y="1"/>
                  </a:moveTo>
                  <a:cubicBezTo>
                    <a:pt x="119" y="1"/>
                    <a:pt x="1" y="117"/>
                    <a:pt x="1" y="262"/>
                  </a:cubicBezTo>
                  <a:lnTo>
                    <a:pt x="1" y="1418"/>
                  </a:lnTo>
                  <a:cubicBezTo>
                    <a:pt x="1" y="1563"/>
                    <a:pt x="119" y="1679"/>
                    <a:pt x="262" y="1679"/>
                  </a:cubicBezTo>
                  <a:lnTo>
                    <a:pt x="1157" y="1679"/>
                  </a:lnTo>
                  <a:lnTo>
                    <a:pt x="1157" y="2573"/>
                  </a:lnTo>
                  <a:cubicBezTo>
                    <a:pt x="1157" y="2717"/>
                    <a:pt x="1273" y="2835"/>
                    <a:pt x="1418" y="2835"/>
                  </a:cubicBezTo>
                  <a:cubicBezTo>
                    <a:pt x="1563" y="2835"/>
                    <a:pt x="1680" y="2717"/>
                    <a:pt x="1680" y="2573"/>
                  </a:cubicBezTo>
                  <a:lnTo>
                    <a:pt x="1680" y="262"/>
                  </a:lnTo>
                  <a:cubicBezTo>
                    <a:pt x="1680" y="117"/>
                    <a:pt x="1563" y="1"/>
                    <a:pt x="1418" y="1"/>
                  </a:cubicBezTo>
                  <a:cubicBezTo>
                    <a:pt x="1273" y="1"/>
                    <a:pt x="1157" y="117"/>
                    <a:pt x="1157" y="262"/>
                  </a:cubicBezTo>
                  <a:lnTo>
                    <a:pt x="1157" y="1157"/>
                  </a:lnTo>
                  <a:lnTo>
                    <a:pt x="524" y="1157"/>
                  </a:lnTo>
                  <a:lnTo>
                    <a:pt x="524" y="262"/>
                  </a:lnTo>
                  <a:cubicBezTo>
                    <a:pt x="524" y="117"/>
                    <a:pt x="40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12"/>
            <p:cNvSpPr/>
            <p:nvPr/>
          </p:nvSpPr>
          <p:spPr>
            <a:xfrm>
              <a:off x="4210860" y="2660095"/>
              <a:ext cx="34289" cy="57890"/>
            </a:xfrm>
            <a:custGeom>
              <a:rect b="b" l="l" r="r" t="t"/>
              <a:pathLst>
                <a:path extrusionOk="0" h="2836" w="1680">
                  <a:moveTo>
                    <a:pt x="1157" y="1679"/>
                  </a:moveTo>
                  <a:lnTo>
                    <a:pt x="1157" y="2311"/>
                  </a:lnTo>
                  <a:lnTo>
                    <a:pt x="524" y="2311"/>
                  </a:lnTo>
                  <a:lnTo>
                    <a:pt x="524" y="1679"/>
                  </a:lnTo>
                  <a:close/>
                  <a:moveTo>
                    <a:pt x="262" y="1"/>
                  </a:moveTo>
                  <a:cubicBezTo>
                    <a:pt x="118" y="1"/>
                    <a:pt x="1" y="117"/>
                    <a:pt x="1" y="262"/>
                  </a:cubicBezTo>
                  <a:lnTo>
                    <a:pt x="1" y="2573"/>
                  </a:lnTo>
                  <a:cubicBezTo>
                    <a:pt x="1" y="2717"/>
                    <a:pt x="118" y="2835"/>
                    <a:pt x="262" y="2835"/>
                  </a:cubicBezTo>
                  <a:lnTo>
                    <a:pt x="1418" y="2835"/>
                  </a:lnTo>
                  <a:cubicBezTo>
                    <a:pt x="1562" y="2835"/>
                    <a:pt x="1680" y="2717"/>
                    <a:pt x="1680" y="2573"/>
                  </a:cubicBezTo>
                  <a:lnTo>
                    <a:pt x="1680" y="1418"/>
                  </a:lnTo>
                  <a:cubicBezTo>
                    <a:pt x="1680" y="1273"/>
                    <a:pt x="1562" y="1157"/>
                    <a:pt x="1418" y="1157"/>
                  </a:cubicBezTo>
                  <a:lnTo>
                    <a:pt x="524" y="1157"/>
                  </a:lnTo>
                  <a:lnTo>
                    <a:pt x="524" y="523"/>
                  </a:lnTo>
                  <a:lnTo>
                    <a:pt x="1418" y="523"/>
                  </a:lnTo>
                  <a:cubicBezTo>
                    <a:pt x="1562" y="523"/>
                    <a:pt x="1680" y="407"/>
                    <a:pt x="1680" y="262"/>
                  </a:cubicBezTo>
                  <a:cubicBezTo>
                    <a:pt x="1680" y="117"/>
                    <a:pt x="1562" y="1"/>
                    <a:pt x="1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12"/>
            <p:cNvSpPr/>
            <p:nvPr/>
          </p:nvSpPr>
          <p:spPr>
            <a:xfrm>
              <a:off x="4258028" y="2704309"/>
              <a:ext cx="10695" cy="13676"/>
            </a:xfrm>
            <a:custGeom>
              <a:rect b="b" l="l" r="r" t="t"/>
              <a:pathLst>
                <a:path extrusionOk="0" h="670" w="524">
                  <a:moveTo>
                    <a:pt x="262" y="1"/>
                  </a:moveTo>
                  <a:cubicBezTo>
                    <a:pt x="119" y="1"/>
                    <a:pt x="1" y="119"/>
                    <a:pt x="1" y="263"/>
                  </a:cubicBezTo>
                  <a:lnTo>
                    <a:pt x="1" y="407"/>
                  </a:lnTo>
                  <a:cubicBezTo>
                    <a:pt x="1" y="551"/>
                    <a:pt x="119" y="669"/>
                    <a:pt x="262" y="669"/>
                  </a:cubicBezTo>
                  <a:cubicBezTo>
                    <a:pt x="407" y="669"/>
                    <a:pt x="524" y="551"/>
                    <a:pt x="524" y="407"/>
                  </a:cubicBezTo>
                  <a:lnTo>
                    <a:pt x="524" y="263"/>
                  </a:lnTo>
                  <a:cubicBezTo>
                    <a:pt x="524" y="119"/>
                    <a:pt x="407"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0" name="Google Shape;4000;p112"/>
          <p:cNvGrpSpPr/>
          <p:nvPr/>
        </p:nvGrpSpPr>
        <p:grpSpPr>
          <a:xfrm>
            <a:off x="5371005" y="2016714"/>
            <a:ext cx="175812" cy="364547"/>
            <a:chOff x="5371005" y="2016714"/>
            <a:chExt cx="175812" cy="364547"/>
          </a:xfrm>
        </p:grpSpPr>
        <p:sp>
          <p:nvSpPr>
            <p:cNvPr id="4001" name="Google Shape;4001;p112"/>
            <p:cNvSpPr/>
            <p:nvPr/>
          </p:nvSpPr>
          <p:spPr>
            <a:xfrm>
              <a:off x="5488955" y="2240782"/>
              <a:ext cx="34268" cy="34293"/>
            </a:xfrm>
            <a:custGeom>
              <a:rect b="b" l="l" r="r" t="t"/>
              <a:pathLst>
                <a:path extrusionOk="0" h="1680" w="1679">
                  <a:moveTo>
                    <a:pt x="839" y="525"/>
                  </a:moveTo>
                  <a:cubicBezTo>
                    <a:pt x="1013" y="525"/>
                    <a:pt x="1155" y="667"/>
                    <a:pt x="1155" y="841"/>
                  </a:cubicBezTo>
                  <a:cubicBezTo>
                    <a:pt x="1155" y="1015"/>
                    <a:pt x="1013" y="1157"/>
                    <a:pt x="839" y="1157"/>
                  </a:cubicBezTo>
                  <a:cubicBezTo>
                    <a:pt x="666" y="1157"/>
                    <a:pt x="523" y="1015"/>
                    <a:pt x="523" y="841"/>
                  </a:cubicBezTo>
                  <a:cubicBezTo>
                    <a:pt x="523" y="667"/>
                    <a:pt x="666" y="525"/>
                    <a:pt x="839" y="525"/>
                  </a:cubicBezTo>
                  <a:close/>
                  <a:moveTo>
                    <a:pt x="839" y="1"/>
                  </a:moveTo>
                  <a:cubicBezTo>
                    <a:pt x="376" y="1"/>
                    <a:pt x="1" y="378"/>
                    <a:pt x="1" y="841"/>
                  </a:cubicBezTo>
                  <a:cubicBezTo>
                    <a:pt x="1" y="1304"/>
                    <a:pt x="376" y="1680"/>
                    <a:pt x="839" y="1680"/>
                  </a:cubicBezTo>
                  <a:cubicBezTo>
                    <a:pt x="1303" y="1680"/>
                    <a:pt x="1678" y="1304"/>
                    <a:pt x="1678" y="841"/>
                  </a:cubicBezTo>
                  <a:cubicBezTo>
                    <a:pt x="1678" y="378"/>
                    <a:pt x="1303"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12"/>
            <p:cNvSpPr/>
            <p:nvPr/>
          </p:nvSpPr>
          <p:spPr>
            <a:xfrm>
              <a:off x="5394599" y="2234903"/>
              <a:ext cx="57862" cy="34293"/>
            </a:xfrm>
            <a:custGeom>
              <a:rect b="b" l="l" r="r" t="t"/>
              <a:pathLst>
                <a:path extrusionOk="0" h="1680" w="2835">
                  <a:moveTo>
                    <a:pt x="2294" y="524"/>
                  </a:moveTo>
                  <a:cubicBezTo>
                    <a:pt x="2304" y="524"/>
                    <a:pt x="2312" y="532"/>
                    <a:pt x="2312" y="541"/>
                  </a:cubicBezTo>
                  <a:lnTo>
                    <a:pt x="2312" y="1138"/>
                  </a:lnTo>
                  <a:cubicBezTo>
                    <a:pt x="2312" y="1149"/>
                    <a:pt x="2304" y="1156"/>
                    <a:pt x="2294" y="1156"/>
                  </a:cubicBezTo>
                  <a:lnTo>
                    <a:pt x="541" y="1156"/>
                  </a:lnTo>
                  <a:cubicBezTo>
                    <a:pt x="532" y="1156"/>
                    <a:pt x="524" y="1149"/>
                    <a:pt x="524" y="1138"/>
                  </a:cubicBezTo>
                  <a:lnTo>
                    <a:pt x="524" y="541"/>
                  </a:lnTo>
                  <a:cubicBezTo>
                    <a:pt x="524" y="532"/>
                    <a:pt x="532" y="524"/>
                    <a:pt x="541" y="524"/>
                  </a:cubicBezTo>
                  <a:close/>
                  <a:moveTo>
                    <a:pt x="541" y="1"/>
                  </a:moveTo>
                  <a:cubicBezTo>
                    <a:pt x="242" y="1"/>
                    <a:pt x="1" y="242"/>
                    <a:pt x="1" y="541"/>
                  </a:cubicBezTo>
                  <a:lnTo>
                    <a:pt x="1" y="1138"/>
                  </a:lnTo>
                  <a:cubicBezTo>
                    <a:pt x="1" y="1437"/>
                    <a:pt x="242" y="1680"/>
                    <a:pt x="541" y="1680"/>
                  </a:cubicBezTo>
                  <a:lnTo>
                    <a:pt x="2294" y="1680"/>
                  </a:lnTo>
                  <a:cubicBezTo>
                    <a:pt x="2592" y="1680"/>
                    <a:pt x="2834" y="1437"/>
                    <a:pt x="2834" y="1138"/>
                  </a:cubicBezTo>
                  <a:lnTo>
                    <a:pt x="2834" y="541"/>
                  </a:lnTo>
                  <a:cubicBezTo>
                    <a:pt x="2834" y="242"/>
                    <a:pt x="2592" y="1"/>
                    <a:pt x="2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12"/>
            <p:cNvSpPr/>
            <p:nvPr/>
          </p:nvSpPr>
          <p:spPr>
            <a:xfrm>
              <a:off x="5394599" y="2282076"/>
              <a:ext cx="57862" cy="10696"/>
            </a:xfrm>
            <a:custGeom>
              <a:rect b="b" l="l" r="r" t="t"/>
              <a:pathLst>
                <a:path extrusionOk="0" h="524" w="2835">
                  <a:moveTo>
                    <a:pt x="262" y="1"/>
                  </a:moveTo>
                  <a:cubicBezTo>
                    <a:pt x="118" y="1"/>
                    <a:pt x="1" y="117"/>
                    <a:pt x="1" y="262"/>
                  </a:cubicBezTo>
                  <a:cubicBezTo>
                    <a:pt x="1" y="407"/>
                    <a:pt x="118" y="524"/>
                    <a:pt x="262" y="524"/>
                  </a:cubicBezTo>
                  <a:lnTo>
                    <a:pt x="2573" y="524"/>
                  </a:lnTo>
                  <a:cubicBezTo>
                    <a:pt x="2718" y="524"/>
                    <a:pt x="2834" y="407"/>
                    <a:pt x="2834" y="262"/>
                  </a:cubicBezTo>
                  <a:cubicBezTo>
                    <a:pt x="2834" y="117"/>
                    <a:pt x="2718" y="1"/>
                    <a:pt x="2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12"/>
            <p:cNvSpPr/>
            <p:nvPr/>
          </p:nvSpPr>
          <p:spPr>
            <a:xfrm>
              <a:off x="5371005" y="2016714"/>
              <a:ext cx="175812" cy="364547"/>
            </a:xfrm>
            <a:custGeom>
              <a:rect b="b" l="l" r="r" t="t"/>
              <a:pathLst>
                <a:path extrusionOk="0" h="17859" w="8614">
                  <a:moveTo>
                    <a:pt x="2220" y="523"/>
                  </a:moveTo>
                  <a:cubicBezTo>
                    <a:pt x="2225" y="523"/>
                    <a:pt x="2231" y="525"/>
                    <a:pt x="2236" y="527"/>
                  </a:cubicBezTo>
                  <a:cubicBezTo>
                    <a:pt x="2237" y="529"/>
                    <a:pt x="2237" y="530"/>
                    <a:pt x="2238" y="530"/>
                  </a:cubicBezTo>
                  <a:lnTo>
                    <a:pt x="2460" y="672"/>
                  </a:lnTo>
                  <a:cubicBezTo>
                    <a:pt x="2589" y="757"/>
                    <a:pt x="2736" y="805"/>
                    <a:pt x="2890" y="811"/>
                  </a:cubicBezTo>
                  <a:lnTo>
                    <a:pt x="2890" y="1444"/>
                  </a:lnTo>
                  <a:lnTo>
                    <a:pt x="2573" y="1444"/>
                  </a:lnTo>
                  <a:cubicBezTo>
                    <a:pt x="2511" y="1444"/>
                    <a:pt x="2451" y="1426"/>
                    <a:pt x="2396" y="1390"/>
                  </a:cubicBezTo>
                  <a:lnTo>
                    <a:pt x="1884" y="1054"/>
                  </a:lnTo>
                  <a:cubicBezTo>
                    <a:pt x="1872" y="1045"/>
                    <a:pt x="1868" y="1029"/>
                    <a:pt x="1877" y="1016"/>
                  </a:cubicBezTo>
                  <a:lnTo>
                    <a:pt x="2197" y="535"/>
                  </a:lnTo>
                  <a:cubicBezTo>
                    <a:pt x="2203" y="527"/>
                    <a:pt x="2212" y="523"/>
                    <a:pt x="2220" y="523"/>
                  </a:cubicBezTo>
                  <a:close/>
                  <a:moveTo>
                    <a:pt x="7293" y="811"/>
                  </a:moveTo>
                  <a:cubicBezTo>
                    <a:pt x="7399" y="811"/>
                    <a:pt x="7497" y="864"/>
                    <a:pt x="7557" y="953"/>
                  </a:cubicBezTo>
                  <a:lnTo>
                    <a:pt x="7899" y="1467"/>
                  </a:lnTo>
                  <a:cubicBezTo>
                    <a:pt x="7948" y="1541"/>
                    <a:pt x="7928" y="1642"/>
                    <a:pt x="7854" y="1691"/>
                  </a:cubicBezTo>
                  <a:lnTo>
                    <a:pt x="7597" y="1862"/>
                  </a:lnTo>
                  <a:cubicBezTo>
                    <a:pt x="7570" y="1880"/>
                    <a:pt x="7540" y="1890"/>
                    <a:pt x="7508" y="1890"/>
                  </a:cubicBezTo>
                  <a:cubicBezTo>
                    <a:pt x="7498" y="1890"/>
                    <a:pt x="7487" y="1889"/>
                    <a:pt x="7476" y="1886"/>
                  </a:cubicBezTo>
                  <a:cubicBezTo>
                    <a:pt x="7433" y="1878"/>
                    <a:pt x="7397" y="1854"/>
                    <a:pt x="7374" y="1819"/>
                  </a:cubicBezTo>
                  <a:cubicBezTo>
                    <a:pt x="7217" y="1584"/>
                    <a:pt x="6956" y="1444"/>
                    <a:pt x="6674" y="1444"/>
                  </a:cubicBezTo>
                  <a:lnTo>
                    <a:pt x="3413" y="1444"/>
                  </a:lnTo>
                  <a:lnTo>
                    <a:pt x="3413" y="811"/>
                  </a:lnTo>
                  <a:close/>
                  <a:moveTo>
                    <a:pt x="4624" y="1967"/>
                  </a:moveTo>
                  <a:lnTo>
                    <a:pt x="4624" y="2600"/>
                  </a:lnTo>
                  <a:lnTo>
                    <a:pt x="3990" y="2600"/>
                  </a:lnTo>
                  <a:lnTo>
                    <a:pt x="3990" y="1967"/>
                  </a:lnTo>
                  <a:close/>
                  <a:moveTo>
                    <a:pt x="4624" y="3123"/>
                  </a:moveTo>
                  <a:lnTo>
                    <a:pt x="4624" y="3755"/>
                  </a:lnTo>
                  <a:lnTo>
                    <a:pt x="3990" y="3755"/>
                  </a:lnTo>
                  <a:lnTo>
                    <a:pt x="3990" y="3123"/>
                  </a:lnTo>
                  <a:close/>
                  <a:moveTo>
                    <a:pt x="3468" y="4279"/>
                  </a:moveTo>
                  <a:lnTo>
                    <a:pt x="3468" y="4911"/>
                  </a:lnTo>
                  <a:lnTo>
                    <a:pt x="2836" y="4911"/>
                  </a:lnTo>
                  <a:lnTo>
                    <a:pt x="2836" y="4297"/>
                  </a:lnTo>
                  <a:cubicBezTo>
                    <a:pt x="2836" y="4287"/>
                    <a:pt x="2842" y="4279"/>
                    <a:pt x="2853" y="4279"/>
                  </a:cubicBezTo>
                  <a:close/>
                  <a:moveTo>
                    <a:pt x="4624" y="4279"/>
                  </a:moveTo>
                  <a:lnTo>
                    <a:pt x="4624" y="4911"/>
                  </a:lnTo>
                  <a:lnTo>
                    <a:pt x="3990" y="4911"/>
                  </a:lnTo>
                  <a:lnTo>
                    <a:pt x="3990" y="4279"/>
                  </a:lnTo>
                  <a:close/>
                  <a:moveTo>
                    <a:pt x="5761" y="4279"/>
                  </a:moveTo>
                  <a:cubicBezTo>
                    <a:pt x="5770" y="4279"/>
                    <a:pt x="5778" y="4287"/>
                    <a:pt x="5778" y="4297"/>
                  </a:cubicBezTo>
                  <a:lnTo>
                    <a:pt x="5778" y="4911"/>
                  </a:lnTo>
                  <a:lnTo>
                    <a:pt x="5146" y="4911"/>
                  </a:lnTo>
                  <a:lnTo>
                    <a:pt x="5146" y="4279"/>
                  </a:lnTo>
                  <a:close/>
                  <a:moveTo>
                    <a:pt x="6340" y="5434"/>
                  </a:moveTo>
                  <a:cubicBezTo>
                    <a:pt x="6349" y="5434"/>
                    <a:pt x="6357" y="5442"/>
                    <a:pt x="6357" y="5453"/>
                  </a:cubicBezTo>
                  <a:lnTo>
                    <a:pt x="6357" y="6067"/>
                  </a:lnTo>
                  <a:lnTo>
                    <a:pt x="2257" y="6067"/>
                  </a:lnTo>
                  <a:lnTo>
                    <a:pt x="2257" y="5453"/>
                  </a:lnTo>
                  <a:cubicBezTo>
                    <a:pt x="2257" y="5442"/>
                    <a:pt x="2265" y="5434"/>
                    <a:pt x="2274" y="5434"/>
                  </a:cubicBezTo>
                  <a:close/>
                  <a:moveTo>
                    <a:pt x="5778" y="6590"/>
                  </a:moveTo>
                  <a:lnTo>
                    <a:pt x="5778" y="7485"/>
                  </a:lnTo>
                  <a:cubicBezTo>
                    <a:pt x="5778" y="7629"/>
                    <a:pt x="5896" y="7746"/>
                    <a:pt x="6041" y="7746"/>
                  </a:cubicBezTo>
                  <a:cubicBezTo>
                    <a:pt x="7171" y="7746"/>
                    <a:pt x="8090" y="8666"/>
                    <a:pt x="8090" y="9795"/>
                  </a:cubicBezTo>
                  <a:lnTo>
                    <a:pt x="8090" y="9823"/>
                  </a:lnTo>
                  <a:lnTo>
                    <a:pt x="524" y="9823"/>
                  </a:lnTo>
                  <a:lnTo>
                    <a:pt x="524" y="9795"/>
                  </a:lnTo>
                  <a:cubicBezTo>
                    <a:pt x="524" y="8666"/>
                    <a:pt x="1443" y="7746"/>
                    <a:pt x="2573" y="7746"/>
                  </a:cubicBezTo>
                  <a:lnTo>
                    <a:pt x="4885" y="7746"/>
                  </a:lnTo>
                  <a:cubicBezTo>
                    <a:pt x="5030" y="7746"/>
                    <a:pt x="5146" y="7629"/>
                    <a:pt x="5146" y="7485"/>
                  </a:cubicBezTo>
                  <a:cubicBezTo>
                    <a:pt x="5146" y="7340"/>
                    <a:pt x="5030" y="7223"/>
                    <a:pt x="4885" y="7223"/>
                  </a:cubicBezTo>
                  <a:lnTo>
                    <a:pt x="2836" y="7223"/>
                  </a:lnTo>
                  <a:lnTo>
                    <a:pt x="2836" y="6590"/>
                  </a:lnTo>
                  <a:close/>
                  <a:moveTo>
                    <a:pt x="8090" y="10346"/>
                  </a:moveTo>
                  <a:lnTo>
                    <a:pt x="8090" y="13290"/>
                  </a:lnTo>
                  <a:lnTo>
                    <a:pt x="5442" y="13290"/>
                  </a:lnTo>
                  <a:cubicBezTo>
                    <a:pt x="5279" y="13290"/>
                    <a:pt x="5146" y="13157"/>
                    <a:pt x="5146" y="12993"/>
                  </a:cubicBezTo>
                  <a:lnTo>
                    <a:pt x="5146" y="10346"/>
                  </a:lnTo>
                  <a:close/>
                  <a:moveTo>
                    <a:pt x="8090" y="15546"/>
                  </a:moveTo>
                  <a:lnTo>
                    <a:pt x="8090" y="16179"/>
                  </a:lnTo>
                  <a:lnTo>
                    <a:pt x="524" y="16179"/>
                  </a:lnTo>
                  <a:lnTo>
                    <a:pt x="524" y="15546"/>
                  </a:lnTo>
                  <a:close/>
                  <a:moveTo>
                    <a:pt x="2222" y="0"/>
                  </a:moveTo>
                  <a:cubicBezTo>
                    <a:pt x="2044" y="0"/>
                    <a:pt x="1868" y="86"/>
                    <a:pt x="1762" y="245"/>
                  </a:cubicBezTo>
                  <a:lnTo>
                    <a:pt x="1442" y="726"/>
                  </a:lnTo>
                  <a:cubicBezTo>
                    <a:pt x="1274" y="978"/>
                    <a:pt x="1341" y="1321"/>
                    <a:pt x="1596" y="1491"/>
                  </a:cubicBezTo>
                  <a:lnTo>
                    <a:pt x="2108" y="1827"/>
                  </a:lnTo>
                  <a:cubicBezTo>
                    <a:pt x="2246" y="1919"/>
                    <a:pt x="2407" y="1967"/>
                    <a:pt x="2573" y="1967"/>
                  </a:cubicBezTo>
                  <a:lnTo>
                    <a:pt x="3468" y="1967"/>
                  </a:lnTo>
                  <a:lnTo>
                    <a:pt x="3468" y="3756"/>
                  </a:lnTo>
                  <a:lnTo>
                    <a:pt x="2853" y="3756"/>
                  </a:lnTo>
                  <a:cubicBezTo>
                    <a:pt x="2554" y="3756"/>
                    <a:pt x="2311" y="3998"/>
                    <a:pt x="2311" y="4297"/>
                  </a:cubicBezTo>
                  <a:lnTo>
                    <a:pt x="2311" y="4911"/>
                  </a:lnTo>
                  <a:lnTo>
                    <a:pt x="2274" y="4911"/>
                  </a:lnTo>
                  <a:cubicBezTo>
                    <a:pt x="1977" y="4911"/>
                    <a:pt x="1734" y="5154"/>
                    <a:pt x="1734" y="5453"/>
                  </a:cubicBezTo>
                  <a:lnTo>
                    <a:pt x="1734" y="6067"/>
                  </a:lnTo>
                  <a:lnTo>
                    <a:pt x="1706" y="6067"/>
                  </a:lnTo>
                  <a:cubicBezTo>
                    <a:pt x="1563" y="6067"/>
                    <a:pt x="1445" y="6184"/>
                    <a:pt x="1445" y="6329"/>
                  </a:cubicBezTo>
                  <a:cubicBezTo>
                    <a:pt x="1445" y="6473"/>
                    <a:pt x="1563" y="6590"/>
                    <a:pt x="1706" y="6590"/>
                  </a:cubicBezTo>
                  <a:lnTo>
                    <a:pt x="2311" y="6590"/>
                  </a:lnTo>
                  <a:lnTo>
                    <a:pt x="2311" y="7236"/>
                  </a:lnTo>
                  <a:cubicBezTo>
                    <a:pt x="1016" y="7368"/>
                    <a:pt x="1" y="8465"/>
                    <a:pt x="1" y="9795"/>
                  </a:cubicBezTo>
                  <a:lnTo>
                    <a:pt x="1" y="11006"/>
                  </a:lnTo>
                  <a:cubicBezTo>
                    <a:pt x="1" y="11150"/>
                    <a:pt x="118" y="11267"/>
                    <a:pt x="262" y="11267"/>
                  </a:cubicBezTo>
                  <a:cubicBezTo>
                    <a:pt x="407" y="11267"/>
                    <a:pt x="524" y="11150"/>
                    <a:pt x="524" y="11006"/>
                  </a:cubicBezTo>
                  <a:lnTo>
                    <a:pt x="524" y="10346"/>
                  </a:lnTo>
                  <a:lnTo>
                    <a:pt x="4624" y="10346"/>
                  </a:lnTo>
                  <a:lnTo>
                    <a:pt x="4624" y="12993"/>
                  </a:lnTo>
                  <a:cubicBezTo>
                    <a:pt x="4624" y="13445"/>
                    <a:pt x="4991" y="13813"/>
                    <a:pt x="5442" y="13813"/>
                  </a:cubicBezTo>
                  <a:lnTo>
                    <a:pt x="8090" y="13813"/>
                  </a:lnTo>
                  <a:lnTo>
                    <a:pt x="8090" y="15023"/>
                  </a:lnTo>
                  <a:lnTo>
                    <a:pt x="524" y="15023"/>
                  </a:lnTo>
                  <a:lnTo>
                    <a:pt x="524" y="12050"/>
                  </a:lnTo>
                  <a:cubicBezTo>
                    <a:pt x="524" y="11906"/>
                    <a:pt x="407" y="11789"/>
                    <a:pt x="262" y="11789"/>
                  </a:cubicBezTo>
                  <a:cubicBezTo>
                    <a:pt x="118" y="11789"/>
                    <a:pt x="1" y="11906"/>
                    <a:pt x="1" y="12050"/>
                  </a:cubicBezTo>
                  <a:lnTo>
                    <a:pt x="1" y="17018"/>
                  </a:lnTo>
                  <a:cubicBezTo>
                    <a:pt x="1" y="17481"/>
                    <a:pt x="378" y="17858"/>
                    <a:pt x="840" y="17858"/>
                  </a:cubicBezTo>
                  <a:lnTo>
                    <a:pt x="1996" y="17858"/>
                  </a:lnTo>
                  <a:cubicBezTo>
                    <a:pt x="2140" y="17858"/>
                    <a:pt x="2257" y="17740"/>
                    <a:pt x="2257" y="17595"/>
                  </a:cubicBezTo>
                  <a:cubicBezTo>
                    <a:pt x="2257" y="17452"/>
                    <a:pt x="2140" y="17334"/>
                    <a:pt x="1996" y="17334"/>
                  </a:cubicBezTo>
                  <a:lnTo>
                    <a:pt x="840" y="17334"/>
                  </a:lnTo>
                  <a:cubicBezTo>
                    <a:pt x="666" y="17334"/>
                    <a:pt x="524" y="17193"/>
                    <a:pt x="524" y="17018"/>
                  </a:cubicBezTo>
                  <a:lnTo>
                    <a:pt x="524" y="16702"/>
                  </a:lnTo>
                  <a:lnTo>
                    <a:pt x="8090" y="16702"/>
                  </a:lnTo>
                  <a:lnTo>
                    <a:pt x="8090" y="17018"/>
                  </a:lnTo>
                  <a:cubicBezTo>
                    <a:pt x="8090" y="17193"/>
                    <a:pt x="7948" y="17334"/>
                    <a:pt x="7774" y="17334"/>
                  </a:cubicBezTo>
                  <a:lnTo>
                    <a:pt x="3041" y="17334"/>
                  </a:lnTo>
                  <a:cubicBezTo>
                    <a:pt x="2897" y="17334"/>
                    <a:pt x="2780" y="17452"/>
                    <a:pt x="2780" y="17595"/>
                  </a:cubicBezTo>
                  <a:cubicBezTo>
                    <a:pt x="2780" y="17740"/>
                    <a:pt x="2897" y="17858"/>
                    <a:pt x="3041" y="17858"/>
                  </a:cubicBezTo>
                  <a:lnTo>
                    <a:pt x="7774" y="17858"/>
                  </a:lnTo>
                  <a:cubicBezTo>
                    <a:pt x="8236" y="17858"/>
                    <a:pt x="8613" y="17481"/>
                    <a:pt x="8613" y="17018"/>
                  </a:cubicBezTo>
                  <a:lnTo>
                    <a:pt x="8613" y="9795"/>
                  </a:lnTo>
                  <a:cubicBezTo>
                    <a:pt x="8613" y="8465"/>
                    <a:pt x="7598" y="7368"/>
                    <a:pt x="6302" y="7236"/>
                  </a:cubicBezTo>
                  <a:lnTo>
                    <a:pt x="6302" y="6590"/>
                  </a:lnTo>
                  <a:lnTo>
                    <a:pt x="6908" y="6590"/>
                  </a:lnTo>
                  <a:cubicBezTo>
                    <a:pt x="7051" y="6590"/>
                    <a:pt x="7169" y="6473"/>
                    <a:pt x="7169" y="6329"/>
                  </a:cubicBezTo>
                  <a:cubicBezTo>
                    <a:pt x="7169" y="6184"/>
                    <a:pt x="7051" y="6067"/>
                    <a:pt x="6908" y="6067"/>
                  </a:cubicBezTo>
                  <a:lnTo>
                    <a:pt x="6880" y="6067"/>
                  </a:lnTo>
                  <a:lnTo>
                    <a:pt x="6880" y="5453"/>
                  </a:lnTo>
                  <a:cubicBezTo>
                    <a:pt x="6880" y="5154"/>
                    <a:pt x="6637" y="4911"/>
                    <a:pt x="6340" y="4911"/>
                  </a:cubicBezTo>
                  <a:lnTo>
                    <a:pt x="6302" y="4911"/>
                  </a:lnTo>
                  <a:lnTo>
                    <a:pt x="6302" y="4297"/>
                  </a:lnTo>
                  <a:cubicBezTo>
                    <a:pt x="6302" y="3998"/>
                    <a:pt x="6060" y="3755"/>
                    <a:pt x="5761" y="3755"/>
                  </a:cubicBezTo>
                  <a:lnTo>
                    <a:pt x="5146" y="3755"/>
                  </a:lnTo>
                  <a:lnTo>
                    <a:pt x="5146" y="1967"/>
                  </a:lnTo>
                  <a:lnTo>
                    <a:pt x="6674" y="1967"/>
                  </a:lnTo>
                  <a:cubicBezTo>
                    <a:pt x="6780" y="1967"/>
                    <a:pt x="6879" y="2020"/>
                    <a:pt x="6938" y="2108"/>
                  </a:cubicBezTo>
                  <a:cubicBezTo>
                    <a:pt x="7039" y="2261"/>
                    <a:pt x="7194" y="2364"/>
                    <a:pt x="7374" y="2400"/>
                  </a:cubicBezTo>
                  <a:cubicBezTo>
                    <a:pt x="7419" y="2409"/>
                    <a:pt x="7464" y="2413"/>
                    <a:pt x="7509" y="2413"/>
                  </a:cubicBezTo>
                  <a:cubicBezTo>
                    <a:pt x="7643" y="2413"/>
                    <a:pt x="7773" y="2375"/>
                    <a:pt x="7887" y="2298"/>
                  </a:cubicBezTo>
                  <a:lnTo>
                    <a:pt x="8145" y="2127"/>
                  </a:lnTo>
                  <a:cubicBezTo>
                    <a:pt x="8459" y="1917"/>
                    <a:pt x="8544" y="1491"/>
                    <a:pt x="8335" y="1178"/>
                  </a:cubicBezTo>
                  <a:lnTo>
                    <a:pt x="7992" y="663"/>
                  </a:lnTo>
                  <a:cubicBezTo>
                    <a:pt x="7835" y="429"/>
                    <a:pt x="7574" y="288"/>
                    <a:pt x="7293" y="288"/>
                  </a:cubicBezTo>
                  <a:lnTo>
                    <a:pt x="2923" y="288"/>
                  </a:lnTo>
                  <a:cubicBezTo>
                    <a:pt x="2861" y="288"/>
                    <a:pt x="2800" y="271"/>
                    <a:pt x="2748" y="235"/>
                  </a:cubicBezTo>
                  <a:cubicBezTo>
                    <a:pt x="2747" y="235"/>
                    <a:pt x="2745" y="234"/>
                    <a:pt x="2744" y="234"/>
                  </a:cubicBezTo>
                  <a:lnTo>
                    <a:pt x="2524" y="91"/>
                  </a:lnTo>
                  <a:cubicBezTo>
                    <a:pt x="2431" y="29"/>
                    <a:pt x="2326" y="0"/>
                    <a:pt x="22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112"/>
          <p:cNvGrpSpPr/>
          <p:nvPr/>
        </p:nvGrpSpPr>
        <p:grpSpPr>
          <a:xfrm>
            <a:off x="4702619" y="2028492"/>
            <a:ext cx="364502" cy="340950"/>
            <a:chOff x="4702619" y="2028492"/>
            <a:chExt cx="364502" cy="340950"/>
          </a:xfrm>
        </p:grpSpPr>
        <p:sp>
          <p:nvSpPr>
            <p:cNvPr id="4006" name="Google Shape;4006;p112"/>
            <p:cNvSpPr/>
            <p:nvPr/>
          </p:nvSpPr>
          <p:spPr>
            <a:xfrm>
              <a:off x="4737989" y="2146456"/>
              <a:ext cx="16614" cy="10696"/>
            </a:xfrm>
            <a:custGeom>
              <a:rect b="b" l="l" r="r" t="t"/>
              <a:pathLst>
                <a:path extrusionOk="0" h="524" w="814">
                  <a:moveTo>
                    <a:pt x="262" y="0"/>
                  </a:moveTo>
                  <a:cubicBezTo>
                    <a:pt x="118" y="0"/>
                    <a:pt x="1" y="117"/>
                    <a:pt x="1" y="262"/>
                  </a:cubicBezTo>
                  <a:cubicBezTo>
                    <a:pt x="1" y="407"/>
                    <a:pt x="118" y="523"/>
                    <a:pt x="262" y="523"/>
                  </a:cubicBezTo>
                  <a:lnTo>
                    <a:pt x="552" y="523"/>
                  </a:lnTo>
                  <a:cubicBezTo>
                    <a:pt x="696" y="523"/>
                    <a:pt x="813" y="407"/>
                    <a:pt x="813" y="262"/>
                  </a:cubicBezTo>
                  <a:cubicBezTo>
                    <a:pt x="813" y="117"/>
                    <a:pt x="696"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12"/>
            <p:cNvSpPr/>
            <p:nvPr/>
          </p:nvSpPr>
          <p:spPr>
            <a:xfrm>
              <a:off x="4793423" y="2146456"/>
              <a:ext cx="16593" cy="10696"/>
            </a:xfrm>
            <a:custGeom>
              <a:rect b="b" l="l" r="r" t="t"/>
              <a:pathLst>
                <a:path extrusionOk="0" h="524" w="813">
                  <a:moveTo>
                    <a:pt x="262" y="0"/>
                  </a:moveTo>
                  <a:cubicBezTo>
                    <a:pt x="118" y="0"/>
                    <a:pt x="0" y="117"/>
                    <a:pt x="0" y="262"/>
                  </a:cubicBezTo>
                  <a:cubicBezTo>
                    <a:pt x="0" y="407"/>
                    <a:pt x="118" y="523"/>
                    <a:pt x="262" y="523"/>
                  </a:cubicBezTo>
                  <a:lnTo>
                    <a:pt x="551" y="523"/>
                  </a:lnTo>
                  <a:cubicBezTo>
                    <a:pt x="696" y="523"/>
                    <a:pt x="813" y="407"/>
                    <a:pt x="813" y="262"/>
                  </a:cubicBezTo>
                  <a:cubicBezTo>
                    <a:pt x="813" y="117"/>
                    <a:pt x="696"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12"/>
            <p:cNvSpPr/>
            <p:nvPr/>
          </p:nvSpPr>
          <p:spPr>
            <a:xfrm>
              <a:off x="4848836" y="2146456"/>
              <a:ext cx="16614" cy="10696"/>
            </a:xfrm>
            <a:custGeom>
              <a:rect b="b" l="l" r="r" t="t"/>
              <a:pathLst>
                <a:path extrusionOk="0" h="524" w="814">
                  <a:moveTo>
                    <a:pt x="264" y="0"/>
                  </a:moveTo>
                  <a:cubicBezTo>
                    <a:pt x="119" y="0"/>
                    <a:pt x="1" y="117"/>
                    <a:pt x="1" y="262"/>
                  </a:cubicBezTo>
                  <a:cubicBezTo>
                    <a:pt x="1" y="407"/>
                    <a:pt x="119" y="523"/>
                    <a:pt x="264" y="523"/>
                  </a:cubicBezTo>
                  <a:lnTo>
                    <a:pt x="552" y="523"/>
                  </a:lnTo>
                  <a:cubicBezTo>
                    <a:pt x="696" y="523"/>
                    <a:pt x="813" y="407"/>
                    <a:pt x="813" y="262"/>
                  </a:cubicBezTo>
                  <a:cubicBezTo>
                    <a:pt x="813" y="117"/>
                    <a:pt x="696"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12"/>
            <p:cNvSpPr/>
            <p:nvPr/>
          </p:nvSpPr>
          <p:spPr>
            <a:xfrm>
              <a:off x="4904290" y="2146456"/>
              <a:ext cx="16573" cy="10696"/>
            </a:xfrm>
            <a:custGeom>
              <a:rect b="b" l="l" r="r" t="t"/>
              <a:pathLst>
                <a:path extrusionOk="0" h="524" w="812">
                  <a:moveTo>
                    <a:pt x="262" y="0"/>
                  </a:moveTo>
                  <a:cubicBezTo>
                    <a:pt x="117" y="0"/>
                    <a:pt x="1" y="117"/>
                    <a:pt x="1" y="262"/>
                  </a:cubicBezTo>
                  <a:cubicBezTo>
                    <a:pt x="1" y="407"/>
                    <a:pt x="117" y="523"/>
                    <a:pt x="262" y="523"/>
                  </a:cubicBezTo>
                  <a:lnTo>
                    <a:pt x="550" y="523"/>
                  </a:lnTo>
                  <a:cubicBezTo>
                    <a:pt x="695" y="523"/>
                    <a:pt x="812" y="407"/>
                    <a:pt x="812" y="262"/>
                  </a:cubicBezTo>
                  <a:cubicBezTo>
                    <a:pt x="812" y="117"/>
                    <a:pt x="695" y="0"/>
                    <a:pt x="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12"/>
            <p:cNvSpPr/>
            <p:nvPr/>
          </p:nvSpPr>
          <p:spPr>
            <a:xfrm>
              <a:off x="4959724" y="2146456"/>
              <a:ext cx="16593" cy="10696"/>
            </a:xfrm>
            <a:custGeom>
              <a:rect b="b" l="l" r="r" t="t"/>
              <a:pathLst>
                <a:path extrusionOk="0" h="524" w="813">
                  <a:moveTo>
                    <a:pt x="262" y="0"/>
                  </a:moveTo>
                  <a:cubicBezTo>
                    <a:pt x="117" y="0"/>
                    <a:pt x="0" y="117"/>
                    <a:pt x="0" y="262"/>
                  </a:cubicBezTo>
                  <a:cubicBezTo>
                    <a:pt x="0" y="407"/>
                    <a:pt x="117" y="523"/>
                    <a:pt x="262" y="523"/>
                  </a:cubicBezTo>
                  <a:lnTo>
                    <a:pt x="551" y="523"/>
                  </a:lnTo>
                  <a:cubicBezTo>
                    <a:pt x="694" y="523"/>
                    <a:pt x="813" y="407"/>
                    <a:pt x="813" y="262"/>
                  </a:cubicBezTo>
                  <a:cubicBezTo>
                    <a:pt x="813" y="117"/>
                    <a:pt x="694" y="0"/>
                    <a:pt x="5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12"/>
            <p:cNvSpPr/>
            <p:nvPr/>
          </p:nvSpPr>
          <p:spPr>
            <a:xfrm>
              <a:off x="5015137" y="2146456"/>
              <a:ext cx="16614" cy="10696"/>
            </a:xfrm>
            <a:custGeom>
              <a:rect b="b" l="l" r="r" t="t"/>
              <a:pathLst>
                <a:path extrusionOk="0" h="524" w="814">
                  <a:moveTo>
                    <a:pt x="262" y="0"/>
                  </a:moveTo>
                  <a:cubicBezTo>
                    <a:pt x="118" y="0"/>
                    <a:pt x="1" y="117"/>
                    <a:pt x="1" y="262"/>
                  </a:cubicBezTo>
                  <a:cubicBezTo>
                    <a:pt x="1" y="407"/>
                    <a:pt x="118" y="523"/>
                    <a:pt x="262" y="523"/>
                  </a:cubicBezTo>
                  <a:lnTo>
                    <a:pt x="552" y="523"/>
                  </a:lnTo>
                  <a:cubicBezTo>
                    <a:pt x="696" y="523"/>
                    <a:pt x="813" y="407"/>
                    <a:pt x="813" y="262"/>
                  </a:cubicBezTo>
                  <a:cubicBezTo>
                    <a:pt x="813" y="117"/>
                    <a:pt x="696" y="0"/>
                    <a:pt x="5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12"/>
            <p:cNvSpPr/>
            <p:nvPr/>
          </p:nvSpPr>
          <p:spPr>
            <a:xfrm>
              <a:off x="4702619" y="2028492"/>
              <a:ext cx="364502" cy="340950"/>
            </a:xfrm>
            <a:custGeom>
              <a:rect b="b" l="l" r="r" t="t"/>
              <a:pathLst>
                <a:path extrusionOk="0" h="16703" w="17859">
                  <a:moveTo>
                    <a:pt x="5201" y="524"/>
                  </a:moveTo>
                  <a:lnTo>
                    <a:pt x="5201" y="1139"/>
                  </a:lnTo>
                  <a:cubicBezTo>
                    <a:pt x="5201" y="1149"/>
                    <a:pt x="5193" y="1157"/>
                    <a:pt x="5183" y="1157"/>
                  </a:cubicBezTo>
                  <a:lnTo>
                    <a:pt x="2853" y="1157"/>
                  </a:lnTo>
                  <a:cubicBezTo>
                    <a:pt x="2843" y="1157"/>
                    <a:pt x="2835" y="1149"/>
                    <a:pt x="2835" y="1139"/>
                  </a:cubicBezTo>
                  <a:lnTo>
                    <a:pt x="2835" y="524"/>
                  </a:lnTo>
                  <a:close/>
                  <a:moveTo>
                    <a:pt x="7513" y="524"/>
                  </a:moveTo>
                  <a:lnTo>
                    <a:pt x="7513" y="1139"/>
                  </a:lnTo>
                  <a:cubicBezTo>
                    <a:pt x="7513" y="1149"/>
                    <a:pt x="7505" y="1157"/>
                    <a:pt x="7494" y="1157"/>
                  </a:cubicBezTo>
                  <a:lnTo>
                    <a:pt x="6897" y="1157"/>
                  </a:lnTo>
                  <a:cubicBezTo>
                    <a:pt x="6887" y="1157"/>
                    <a:pt x="6879" y="1149"/>
                    <a:pt x="6879" y="1139"/>
                  </a:cubicBezTo>
                  <a:lnTo>
                    <a:pt x="6879" y="524"/>
                  </a:lnTo>
                  <a:close/>
                  <a:moveTo>
                    <a:pt x="16441" y="524"/>
                  </a:moveTo>
                  <a:cubicBezTo>
                    <a:pt x="16933" y="524"/>
                    <a:pt x="17335" y="926"/>
                    <a:pt x="17335" y="1418"/>
                  </a:cubicBezTo>
                  <a:lnTo>
                    <a:pt x="17335" y="5243"/>
                  </a:lnTo>
                  <a:cubicBezTo>
                    <a:pt x="16996" y="5355"/>
                    <a:pt x="16757" y="5676"/>
                    <a:pt x="16757" y="6041"/>
                  </a:cubicBezTo>
                  <a:cubicBezTo>
                    <a:pt x="16757" y="6406"/>
                    <a:pt x="16996" y="6727"/>
                    <a:pt x="17335" y="6839"/>
                  </a:cubicBezTo>
                  <a:lnTo>
                    <a:pt x="17335" y="9866"/>
                  </a:lnTo>
                  <a:cubicBezTo>
                    <a:pt x="16996" y="9977"/>
                    <a:pt x="16757" y="10299"/>
                    <a:pt x="16757" y="10664"/>
                  </a:cubicBezTo>
                  <a:cubicBezTo>
                    <a:pt x="16757" y="11029"/>
                    <a:pt x="16996" y="11350"/>
                    <a:pt x="17335" y="11461"/>
                  </a:cubicBezTo>
                  <a:lnTo>
                    <a:pt x="17335" y="12136"/>
                  </a:lnTo>
                  <a:lnTo>
                    <a:pt x="16730" y="12136"/>
                  </a:lnTo>
                  <a:cubicBezTo>
                    <a:pt x="16586" y="12136"/>
                    <a:pt x="16469" y="12252"/>
                    <a:pt x="16469" y="12397"/>
                  </a:cubicBezTo>
                  <a:cubicBezTo>
                    <a:pt x="16469" y="12542"/>
                    <a:pt x="16586" y="12658"/>
                    <a:pt x="16730" y="12658"/>
                  </a:cubicBezTo>
                  <a:lnTo>
                    <a:pt x="17335" y="12658"/>
                  </a:lnTo>
                  <a:lnTo>
                    <a:pt x="17335" y="13290"/>
                  </a:lnTo>
                  <a:lnTo>
                    <a:pt x="16730" y="13290"/>
                  </a:lnTo>
                  <a:cubicBezTo>
                    <a:pt x="16586" y="13290"/>
                    <a:pt x="16469" y="13408"/>
                    <a:pt x="16469" y="13552"/>
                  </a:cubicBezTo>
                  <a:cubicBezTo>
                    <a:pt x="16469" y="13696"/>
                    <a:pt x="16586" y="13813"/>
                    <a:pt x="16730" y="13813"/>
                  </a:cubicBezTo>
                  <a:lnTo>
                    <a:pt x="17335" y="13813"/>
                  </a:lnTo>
                  <a:lnTo>
                    <a:pt x="17335" y="15024"/>
                  </a:lnTo>
                  <a:lnTo>
                    <a:pt x="523" y="15024"/>
                  </a:lnTo>
                  <a:lnTo>
                    <a:pt x="523" y="11461"/>
                  </a:lnTo>
                  <a:cubicBezTo>
                    <a:pt x="863" y="11350"/>
                    <a:pt x="1102" y="11029"/>
                    <a:pt x="1102" y="10664"/>
                  </a:cubicBezTo>
                  <a:cubicBezTo>
                    <a:pt x="1102" y="10299"/>
                    <a:pt x="863" y="9977"/>
                    <a:pt x="523" y="9866"/>
                  </a:cubicBezTo>
                  <a:lnTo>
                    <a:pt x="523" y="6839"/>
                  </a:lnTo>
                  <a:cubicBezTo>
                    <a:pt x="863" y="6727"/>
                    <a:pt x="1102" y="6406"/>
                    <a:pt x="1102" y="6041"/>
                  </a:cubicBezTo>
                  <a:cubicBezTo>
                    <a:pt x="1102" y="5676"/>
                    <a:pt x="863" y="5355"/>
                    <a:pt x="523" y="5243"/>
                  </a:cubicBezTo>
                  <a:lnTo>
                    <a:pt x="523" y="1418"/>
                  </a:lnTo>
                  <a:cubicBezTo>
                    <a:pt x="523" y="926"/>
                    <a:pt x="924" y="524"/>
                    <a:pt x="1418" y="524"/>
                  </a:cubicBezTo>
                  <a:lnTo>
                    <a:pt x="2311" y="524"/>
                  </a:lnTo>
                  <a:lnTo>
                    <a:pt x="2311" y="1139"/>
                  </a:lnTo>
                  <a:cubicBezTo>
                    <a:pt x="2311" y="1437"/>
                    <a:pt x="2554" y="1680"/>
                    <a:pt x="2853" y="1680"/>
                  </a:cubicBezTo>
                  <a:lnTo>
                    <a:pt x="5183" y="1680"/>
                  </a:lnTo>
                  <a:cubicBezTo>
                    <a:pt x="5482" y="1680"/>
                    <a:pt x="5723" y="1437"/>
                    <a:pt x="5723" y="1139"/>
                  </a:cubicBezTo>
                  <a:lnTo>
                    <a:pt x="5723" y="524"/>
                  </a:lnTo>
                  <a:lnTo>
                    <a:pt x="6357" y="524"/>
                  </a:lnTo>
                  <a:lnTo>
                    <a:pt x="6357" y="1139"/>
                  </a:lnTo>
                  <a:cubicBezTo>
                    <a:pt x="6357" y="1437"/>
                    <a:pt x="6599" y="1680"/>
                    <a:pt x="6897" y="1680"/>
                  </a:cubicBezTo>
                  <a:lnTo>
                    <a:pt x="7494" y="1680"/>
                  </a:lnTo>
                  <a:cubicBezTo>
                    <a:pt x="7793" y="1680"/>
                    <a:pt x="8035" y="1437"/>
                    <a:pt x="8035" y="1139"/>
                  </a:cubicBezTo>
                  <a:lnTo>
                    <a:pt x="8035" y="524"/>
                  </a:lnTo>
                  <a:close/>
                  <a:moveTo>
                    <a:pt x="1418" y="1"/>
                  </a:moveTo>
                  <a:cubicBezTo>
                    <a:pt x="636" y="1"/>
                    <a:pt x="0" y="636"/>
                    <a:pt x="0" y="1418"/>
                  </a:cubicBezTo>
                  <a:lnTo>
                    <a:pt x="0" y="5333"/>
                  </a:lnTo>
                  <a:cubicBezTo>
                    <a:pt x="0" y="5526"/>
                    <a:pt x="137" y="5693"/>
                    <a:pt x="326" y="5730"/>
                  </a:cubicBezTo>
                  <a:cubicBezTo>
                    <a:pt x="472" y="5761"/>
                    <a:pt x="578" y="5891"/>
                    <a:pt x="578" y="6041"/>
                  </a:cubicBezTo>
                  <a:cubicBezTo>
                    <a:pt x="578" y="6191"/>
                    <a:pt x="472" y="6321"/>
                    <a:pt x="326" y="6350"/>
                  </a:cubicBezTo>
                  <a:cubicBezTo>
                    <a:pt x="137" y="6389"/>
                    <a:pt x="0" y="6556"/>
                    <a:pt x="0" y="6748"/>
                  </a:cubicBezTo>
                  <a:lnTo>
                    <a:pt x="0" y="9955"/>
                  </a:lnTo>
                  <a:cubicBezTo>
                    <a:pt x="0" y="10147"/>
                    <a:pt x="137" y="10315"/>
                    <a:pt x="326" y="10353"/>
                  </a:cubicBezTo>
                  <a:cubicBezTo>
                    <a:pt x="472" y="10384"/>
                    <a:pt x="578" y="10514"/>
                    <a:pt x="578" y="10664"/>
                  </a:cubicBezTo>
                  <a:cubicBezTo>
                    <a:pt x="578" y="10814"/>
                    <a:pt x="472" y="10944"/>
                    <a:pt x="326" y="10973"/>
                  </a:cubicBezTo>
                  <a:cubicBezTo>
                    <a:pt x="137" y="11011"/>
                    <a:pt x="0" y="11179"/>
                    <a:pt x="0" y="11371"/>
                  </a:cubicBezTo>
                  <a:lnTo>
                    <a:pt x="0" y="15286"/>
                  </a:lnTo>
                  <a:cubicBezTo>
                    <a:pt x="0" y="16067"/>
                    <a:pt x="636" y="16703"/>
                    <a:pt x="1418" y="16703"/>
                  </a:cubicBezTo>
                  <a:lnTo>
                    <a:pt x="2944" y="16703"/>
                  </a:lnTo>
                  <a:cubicBezTo>
                    <a:pt x="3089" y="16703"/>
                    <a:pt x="3206" y="16586"/>
                    <a:pt x="3206" y="16441"/>
                  </a:cubicBezTo>
                  <a:cubicBezTo>
                    <a:pt x="3206" y="16296"/>
                    <a:pt x="3089" y="16180"/>
                    <a:pt x="2944" y="16180"/>
                  </a:cubicBezTo>
                  <a:lnTo>
                    <a:pt x="1418" y="16180"/>
                  </a:lnTo>
                  <a:cubicBezTo>
                    <a:pt x="1016" y="16180"/>
                    <a:pt x="675" y="15913"/>
                    <a:pt x="563" y="15548"/>
                  </a:cubicBezTo>
                  <a:lnTo>
                    <a:pt x="17296" y="15548"/>
                  </a:lnTo>
                  <a:cubicBezTo>
                    <a:pt x="17184" y="15913"/>
                    <a:pt x="16843" y="16180"/>
                    <a:pt x="16441" y="16180"/>
                  </a:cubicBezTo>
                  <a:lnTo>
                    <a:pt x="3990" y="16180"/>
                  </a:lnTo>
                  <a:cubicBezTo>
                    <a:pt x="3847" y="16180"/>
                    <a:pt x="3729" y="16296"/>
                    <a:pt x="3729" y="16441"/>
                  </a:cubicBezTo>
                  <a:cubicBezTo>
                    <a:pt x="3729" y="16586"/>
                    <a:pt x="3847" y="16703"/>
                    <a:pt x="3990" y="16703"/>
                  </a:cubicBezTo>
                  <a:lnTo>
                    <a:pt x="16441" y="16703"/>
                  </a:lnTo>
                  <a:cubicBezTo>
                    <a:pt x="17223" y="16703"/>
                    <a:pt x="17858" y="16067"/>
                    <a:pt x="17858" y="15286"/>
                  </a:cubicBezTo>
                  <a:lnTo>
                    <a:pt x="17858" y="11371"/>
                  </a:lnTo>
                  <a:cubicBezTo>
                    <a:pt x="17858" y="11179"/>
                    <a:pt x="17722" y="11011"/>
                    <a:pt x="17533" y="10973"/>
                  </a:cubicBezTo>
                  <a:cubicBezTo>
                    <a:pt x="17387" y="10944"/>
                    <a:pt x="17280" y="10814"/>
                    <a:pt x="17280" y="10664"/>
                  </a:cubicBezTo>
                  <a:cubicBezTo>
                    <a:pt x="17280" y="10514"/>
                    <a:pt x="17387" y="10384"/>
                    <a:pt x="17533" y="10353"/>
                  </a:cubicBezTo>
                  <a:cubicBezTo>
                    <a:pt x="17722" y="10315"/>
                    <a:pt x="17858" y="10147"/>
                    <a:pt x="17858" y="9955"/>
                  </a:cubicBezTo>
                  <a:lnTo>
                    <a:pt x="17858" y="6748"/>
                  </a:lnTo>
                  <a:cubicBezTo>
                    <a:pt x="17858" y="6556"/>
                    <a:pt x="17722" y="6389"/>
                    <a:pt x="17533" y="6350"/>
                  </a:cubicBezTo>
                  <a:cubicBezTo>
                    <a:pt x="17387" y="6321"/>
                    <a:pt x="17280" y="6191"/>
                    <a:pt x="17280" y="6041"/>
                  </a:cubicBezTo>
                  <a:cubicBezTo>
                    <a:pt x="17280" y="5891"/>
                    <a:pt x="17387" y="5761"/>
                    <a:pt x="17533" y="5730"/>
                  </a:cubicBezTo>
                  <a:cubicBezTo>
                    <a:pt x="17722" y="5692"/>
                    <a:pt x="17858" y="5526"/>
                    <a:pt x="17858" y="5333"/>
                  </a:cubicBezTo>
                  <a:lnTo>
                    <a:pt x="17858" y="1418"/>
                  </a:lnTo>
                  <a:cubicBezTo>
                    <a:pt x="17858" y="636"/>
                    <a:pt x="17223" y="1"/>
                    <a:pt x="16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12"/>
            <p:cNvSpPr/>
            <p:nvPr/>
          </p:nvSpPr>
          <p:spPr>
            <a:xfrm>
              <a:off x="4737989" y="2240782"/>
              <a:ext cx="16614" cy="10737"/>
            </a:xfrm>
            <a:custGeom>
              <a:rect b="b" l="l" r="r" t="t"/>
              <a:pathLst>
                <a:path extrusionOk="0" h="526" w="814">
                  <a:moveTo>
                    <a:pt x="262" y="1"/>
                  </a:moveTo>
                  <a:cubicBezTo>
                    <a:pt x="118" y="1"/>
                    <a:pt x="1" y="119"/>
                    <a:pt x="1" y="264"/>
                  </a:cubicBezTo>
                  <a:cubicBezTo>
                    <a:pt x="1" y="408"/>
                    <a:pt x="118" y="525"/>
                    <a:pt x="262" y="525"/>
                  </a:cubicBezTo>
                  <a:lnTo>
                    <a:pt x="552" y="525"/>
                  </a:lnTo>
                  <a:cubicBezTo>
                    <a:pt x="696" y="525"/>
                    <a:pt x="813" y="408"/>
                    <a:pt x="813" y="264"/>
                  </a:cubicBezTo>
                  <a:cubicBezTo>
                    <a:pt x="813" y="119"/>
                    <a:pt x="696"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12"/>
            <p:cNvSpPr/>
            <p:nvPr/>
          </p:nvSpPr>
          <p:spPr>
            <a:xfrm>
              <a:off x="4793423" y="2240782"/>
              <a:ext cx="16593" cy="10737"/>
            </a:xfrm>
            <a:custGeom>
              <a:rect b="b" l="l" r="r" t="t"/>
              <a:pathLst>
                <a:path extrusionOk="0" h="526" w="813">
                  <a:moveTo>
                    <a:pt x="262" y="1"/>
                  </a:moveTo>
                  <a:cubicBezTo>
                    <a:pt x="118" y="1"/>
                    <a:pt x="0" y="119"/>
                    <a:pt x="0" y="264"/>
                  </a:cubicBezTo>
                  <a:cubicBezTo>
                    <a:pt x="0" y="408"/>
                    <a:pt x="118" y="525"/>
                    <a:pt x="262" y="525"/>
                  </a:cubicBezTo>
                  <a:lnTo>
                    <a:pt x="551" y="525"/>
                  </a:lnTo>
                  <a:cubicBezTo>
                    <a:pt x="696" y="525"/>
                    <a:pt x="813" y="408"/>
                    <a:pt x="813" y="264"/>
                  </a:cubicBezTo>
                  <a:cubicBezTo>
                    <a:pt x="813" y="119"/>
                    <a:pt x="696"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12"/>
            <p:cNvSpPr/>
            <p:nvPr/>
          </p:nvSpPr>
          <p:spPr>
            <a:xfrm>
              <a:off x="4848836" y="2240782"/>
              <a:ext cx="16614" cy="10737"/>
            </a:xfrm>
            <a:custGeom>
              <a:rect b="b" l="l" r="r" t="t"/>
              <a:pathLst>
                <a:path extrusionOk="0" h="526" w="814">
                  <a:moveTo>
                    <a:pt x="264" y="1"/>
                  </a:moveTo>
                  <a:cubicBezTo>
                    <a:pt x="119" y="1"/>
                    <a:pt x="1" y="119"/>
                    <a:pt x="1" y="264"/>
                  </a:cubicBezTo>
                  <a:cubicBezTo>
                    <a:pt x="1" y="408"/>
                    <a:pt x="119" y="525"/>
                    <a:pt x="264" y="525"/>
                  </a:cubicBezTo>
                  <a:lnTo>
                    <a:pt x="552" y="525"/>
                  </a:lnTo>
                  <a:cubicBezTo>
                    <a:pt x="696" y="525"/>
                    <a:pt x="813" y="408"/>
                    <a:pt x="813" y="264"/>
                  </a:cubicBezTo>
                  <a:cubicBezTo>
                    <a:pt x="813" y="119"/>
                    <a:pt x="696"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12"/>
            <p:cNvSpPr/>
            <p:nvPr/>
          </p:nvSpPr>
          <p:spPr>
            <a:xfrm>
              <a:off x="4904290" y="2240782"/>
              <a:ext cx="16573" cy="10737"/>
            </a:xfrm>
            <a:custGeom>
              <a:rect b="b" l="l" r="r" t="t"/>
              <a:pathLst>
                <a:path extrusionOk="0" h="526" w="812">
                  <a:moveTo>
                    <a:pt x="262" y="1"/>
                  </a:moveTo>
                  <a:cubicBezTo>
                    <a:pt x="117" y="1"/>
                    <a:pt x="1" y="119"/>
                    <a:pt x="1" y="264"/>
                  </a:cubicBezTo>
                  <a:cubicBezTo>
                    <a:pt x="1" y="408"/>
                    <a:pt x="117" y="525"/>
                    <a:pt x="262" y="525"/>
                  </a:cubicBezTo>
                  <a:lnTo>
                    <a:pt x="550" y="525"/>
                  </a:lnTo>
                  <a:cubicBezTo>
                    <a:pt x="695" y="525"/>
                    <a:pt x="812" y="408"/>
                    <a:pt x="812" y="264"/>
                  </a:cubicBezTo>
                  <a:cubicBezTo>
                    <a:pt x="812" y="119"/>
                    <a:pt x="695" y="1"/>
                    <a:pt x="5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12"/>
            <p:cNvSpPr/>
            <p:nvPr/>
          </p:nvSpPr>
          <p:spPr>
            <a:xfrm>
              <a:off x="4959724" y="2240782"/>
              <a:ext cx="16593" cy="10737"/>
            </a:xfrm>
            <a:custGeom>
              <a:rect b="b" l="l" r="r" t="t"/>
              <a:pathLst>
                <a:path extrusionOk="0" h="526" w="813">
                  <a:moveTo>
                    <a:pt x="262" y="1"/>
                  </a:moveTo>
                  <a:cubicBezTo>
                    <a:pt x="117" y="1"/>
                    <a:pt x="0" y="119"/>
                    <a:pt x="0" y="264"/>
                  </a:cubicBezTo>
                  <a:cubicBezTo>
                    <a:pt x="0" y="408"/>
                    <a:pt x="117" y="525"/>
                    <a:pt x="262" y="525"/>
                  </a:cubicBezTo>
                  <a:lnTo>
                    <a:pt x="551" y="525"/>
                  </a:lnTo>
                  <a:cubicBezTo>
                    <a:pt x="694" y="525"/>
                    <a:pt x="813" y="408"/>
                    <a:pt x="813" y="264"/>
                  </a:cubicBezTo>
                  <a:cubicBezTo>
                    <a:pt x="813" y="119"/>
                    <a:pt x="694" y="1"/>
                    <a:pt x="5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12"/>
            <p:cNvSpPr/>
            <p:nvPr/>
          </p:nvSpPr>
          <p:spPr>
            <a:xfrm>
              <a:off x="5015137" y="2240782"/>
              <a:ext cx="16614" cy="10737"/>
            </a:xfrm>
            <a:custGeom>
              <a:rect b="b" l="l" r="r" t="t"/>
              <a:pathLst>
                <a:path extrusionOk="0" h="526" w="814">
                  <a:moveTo>
                    <a:pt x="262" y="1"/>
                  </a:moveTo>
                  <a:cubicBezTo>
                    <a:pt x="118" y="1"/>
                    <a:pt x="1" y="119"/>
                    <a:pt x="1" y="264"/>
                  </a:cubicBezTo>
                  <a:cubicBezTo>
                    <a:pt x="1" y="408"/>
                    <a:pt x="118" y="525"/>
                    <a:pt x="262" y="525"/>
                  </a:cubicBezTo>
                  <a:lnTo>
                    <a:pt x="552" y="525"/>
                  </a:lnTo>
                  <a:cubicBezTo>
                    <a:pt x="696" y="525"/>
                    <a:pt x="813" y="408"/>
                    <a:pt x="813" y="264"/>
                  </a:cubicBezTo>
                  <a:cubicBezTo>
                    <a:pt x="813" y="119"/>
                    <a:pt x="696" y="1"/>
                    <a:pt x="5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12"/>
            <p:cNvSpPr/>
            <p:nvPr/>
          </p:nvSpPr>
          <p:spPr>
            <a:xfrm>
              <a:off x="4743908" y="2075685"/>
              <a:ext cx="128624" cy="57869"/>
            </a:xfrm>
            <a:custGeom>
              <a:rect b="b" l="l" r="r" t="t"/>
              <a:pathLst>
                <a:path extrusionOk="0" h="2835" w="6302">
                  <a:moveTo>
                    <a:pt x="2889" y="524"/>
                  </a:moveTo>
                  <a:lnTo>
                    <a:pt x="2889" y="2311"/>
                  </a:lnTo>
                  <a:lnTo>
                    <a:pt x="1418" y="2311"/>
                  </a:lnTo>
                  <a:cubicBezTo>
                    <a:pt x="924" y="2311"/>
                    <a:pt x="523" y="1911"/>
                    <a:pt x="523" y="1417"/>
                  </a:cubicBezTo>
                  <a:cubicBezTo>
                    <a:pt x="523" y="924"/>
                    <a:pt x="924" y="524"/>
                    <a:pt x="1418" y="524"/>
                  </a:cubicBezTo>
                  <a:close/>
                  <a:moveTo>
                    <a:pt x="4884" y="524"/>
                  </a:moveTo>
                  <a:cubicBezTo>
                    <a:pt x="5377" y="524"/>
                    <a:pt x="5778" y="924"/>
                    <a:pt x="5778" y="1417"/>
                  </a:cubicBezTo>
                  <a:cubicBezTo>
                    <a:pt x="5778" y="1911"/>
                    <a:pt x="5377" y="2311"/>
                    <a:pt x="4884" y="2311"/>
                  </a:cubicBezTo>
                  <a:lnTo>
                    <a:pt x="3412" y="2311"/>
                  </a:lnTo>
                  <a:lnTo>
                    <a:pt x="3412" y="524"/>
                  </a:lnTo>
                  <a:lnTo>
                    <a:pt x="4044" y="524"/>
                  </a:lnTo>
                  <a:lnTo>
                    <a:pt x="4044" y="840"/>
                  </a:lnTo>
                  <a:cubicBezTo>
                    <a:pt x="4044" y="984"/>
                    <a:pt x="4161" y="1101"/>
                    <a:pt x="4306" y="1101"/>
                  </a:cubicBezTo>
                  <a:cubicBezTo>
                    <a:pt x="4450" y="1101"/>
                    <a:pt x="4567" y="984"/>
                    <a:pt x="4567" y="840"/>
                  </a:cubicBezTo>
                  <a:lnTo>
                    <a:pt x="4567" y="524"/>
                  </a:lnTo>
                  <a:close/>
                  <a:moveTo>
                    <a:pt x="1418" y="1"/>
                  </a:moveTo>
                  <a:cubicBezTo>
                    <a:pt x="636" y="1"/>
                    <a:pt x="0" y="636"/>
                    <a:pt x="0" y="1417"/>
                  </a:cubicBezTo>
                  <a:cubicBezTo>
                    <a:pt x="0" y="2199"/>
                    <a:pt x="636" y="2834"/>
                    <a:pt x="1418" y="2834"/>
                  </a:cubicBezTo>
                  <a:lnTo>
                    <a:pt x="4884" y="2834"/>
                  </a:lnTo>
                  <a:cubicBezTo>
                    <a:pt x="5666" y="2834"/>
                    <a:pt x="6302" y="2199"/>
                    <a:pt x="6302" y="1417"/>
                  </a:cubicBezTo>
                  <a:cubicBezTo>
                    <a:pt x="6302" y="636"/>
                    <a:pt x="5666" y="1"/>
                    <a:pt x="48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12"/>
            <p:cNvSpPr/>
            <p:nvPr/>
          </p:nvSpPr>
          <p:spPr>
            <a:xfrm>
              <a:off x="4897187" y="2075685"/>
              <a:ext cx="128644" cy="57869"/>
            </a:xfrm>
            <a:custGeom>
              <a:rect b="b" l="l" r="r" t="t"/>
              <a:pathLst>
                <a:path extrusionOk="0" h="2835" w="6303">
                  <a:moveTo>
                    <a:pt x="4885" y="524"/>
                  </a:moveTo>
                  <a:cubicBezTo>
                    <a:pt x="5379" y="524"/>
                    <a:pt x="5780" y="924"/>
                    <a:pt x="5780" y="1417"/>
                  </a:cubicBezTo>
                  <a:cubicBezTo>
                    <a:pt x="5780" y="1911"/>
                    <a:pt x="5379" y="2311"/>
                    <a:pt x="4885" y="2311"/>
                  </a:cubicBezTo>
                  <a:lnTo>
                    <a:pt x="3413" y="2311"/>
                  </a:lnTo>
                  <a:lnTo>
                    <a:pt x="3413" y="524"/>
                  </a:lnTo>
                  <a:lnTo>
                    <a:pt x="4046" y="524"/>
                  </a:lnTo>
                  <a:lnTo>
                    <a:pt x="4046" y="840"/>
                  </a:lnTo>
                  <a:cubicBezTo>
                    <a:pt x="4046" y="984"/>
                    <a:pt x="4163" y="1101"/>
                    <a:pt x="4308" y="1101"/>
                  </a:cubicBezTo>
                  <a:cubicBezTo>
                    <a:pt x="4453" y="1101"/>
                    <a:pt x="4569" y="984"/>
                    <a:pt x="4569" y="840"/>
                  </a:cubicBezTo>
                  <a:lnTo>
                    <a:pt x="4569" y="524"/>
                  </a:lnTo>
                  <a:close/>
                  <a:moveTo>
                    <a:pt x="1418" y="1"/>
                  </a:moveTo>
                  <a:cubicBezTo>
                    <a:pt x="637" y="1"/>
                    <a:pt x="1" y="636"/>
                    <a:pt x="1" y="1417"/>
                  </a:cubicBezTo>
                  <a:cubicBezTo>
                    <a:pt x="1" y="2199"/>
                    <a:pt x="637" y="2834"/>
                    <a:pt x="1418" y="2834"/>
                  </a:cubicBezTo>
                  <a:lnTo>
                    <a:pt x="4885" y="2834"/>
                  </a:lnTo>
                  <a:cubicBezTo>
                    <a:pt x="5667" y="2834"/>
                    <a:pt x="6303" y="2199"/>
                    <a:pt x="6303" y="1417"/>
                  </a:cubicBezTo>
                  <a:cubicBezTo>
                    <a:pt x="6303" y="636"/>
                    <a:pt x="5667" y="1"/>
                    <a:pt x="4885" y="1"/>
                  </a:cubicBezTo>
                  <a:lnTo>
                    <a:pt x="2701" y="1"/>
                  </a:lnTo>
                  <a:cubicBezTo>
                    <a:pt x="2556" y="1"/>
                    <a:pt x="2439" y="117"/>
                    <a:pt x="2439" y="262"/>
                  </a:cubicBezTo>
                  <a:cubicBezTo>
                    <a:pt x="2439" y="406"/>
                    <a:pt x="2556" y="524"/>
                    <a:pt x="2701" y="524"/>
                  </a:cubicBezTo>
                  <a:lnTo>
                    <a:pt x="2890" y="524"/>
                  </a:lnTo>
                  <a:lnTo>
                    <a:pt x="2890" y="2311"/>
                  </a:lnTo>
                  <a:lnTo>
                    <a:pt x="1418" y="2311"/>
                  </a:lnTo>
                  <a:cubicBezTo>
                    <a:pt x="926" y="2311"/>
                    <a:pt x="525" y="1911"/>
                    <a:pt x="525" y="1417"/>
                  </a:cubicBezTo>
                  <a:cubicBezTo>
                    <a:pt x="525" y="924"/>
                    <a:pt x="926" y="524"/>
                    <a:pt x="1418" y="524"/>
                  </a:cubicBezTo>
                  <a:lnTo>
                    <a:pt x="1653" y="524"/>
                  </a:lnTo>
                  <a:cubicBezTo>
                    <a:pt x="1798" y="524"/>
                    <a:pt x="1916" y="406"/>
                    <a:pt x="1916" y="262"/>
                  </a:cubicBezTo>
                  <a:cubicBezTo>
                    <a:pt x="1916" y="117"/>
                    <a:pt x="1798" y="1"/>
                    <a:pt x="16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12"/>
            <p:cNvSpPr/>
            <p:nvPr/>
          </p:nvSpPr>
          <p:spPr>
            <a:xfrm>
              <a:off x="4743908" y="2170032"/>
              <a:ext cx="128624" cy="57890"/>
            </a:xfrm>
            <a:custGeom>
              <a:rect b="b" l="l" r="r" t="t"/>
              <a:pathLst>
                <a:path extrusionOk="0" h="2836" w="6302">
                  <a:moveTo>
                    <a:pt x="2889" y="524"/>
                  </a:moveTo>
                  <a:lnTo>
                    <a:pt x="2889" y="2312"/>
                  </a:lnTo>
                  <a:lnTo>
                    <a:pt x="1418" y="2312"/>
                  </a:lnTo>
                  <a:cubicBezTo>
                    <a:pt x="924" y="2312"/>
                    <a:pt x="523" y="1911"/>
                    <a:pt x="523" y="1418"/>
                  </a:cubicBezTo>
                  <a:cubicBezTo>
                    <a:pt x="523" y="925"/>
                    <a:pt x="924" y="524"/>
                    <a:pt x="1418" y="524"/>
                  </a:cubicBezTo>
                  <a:close/>
                  <a:moveTo>
                    <a:pt x="4884" y="524"/>
                  </a:moveTo>
                  <a:cubicBezTo>
                    <a:pt x="5377" y="524"/>
                    <a:pt x="5778" y="925"/>
                    <a:pt x="5778" y="1418"/>
                  </a:cubicBezTo>
                  <a:cubicBezTo>
                    <a:pt x="5778" y="1911"/>
                    <a:pt x="5377" y="2312"/>
                    <a:pt x="4884" y="2312"/>
                  </a:cubicBezTo>
                  <a:lnTo>
                    <a:pt x="3412" y="2312"/>
                  </a:lnTo>
                  <a:lnTo>
                    <a:pt x="3412" y="524"/>
                  </a:lnTo>
                  <a:lnTo>
                    <a:pt x="4044" y="524"/>
                  </a:lnTo>
                  <a:lnTo>
                    <a:pt x="4044" y="840"/>
                  </a:lnTo>
                  <a:cubicBezTo>
                    <a:pt x="4044" y="985"/>
                    <a:pt x="4161" y="1102"/>
                    <a:pt x="4306" y="1102"/>
                  </a:cubicBezTo>
                  <a:cubicBezTo>
                    <a:pt x="4450" y="1102"/>
                    <a:pt x="4567" y="985"/>
                    <a:pt x="4567" y="840"/>
                  </a:cubicBezTo>
                  <a:lnTo>
                    <a:pt x="4567" y="524"/>
                  </a:lnTo>
                  <a:close/>
                  <a:moveTo>
                    <a:pt x="1418" y="0"/>
                  </a:moveTo>
                  <a:cubicBezTo>
                    <a:pt x="636" y="0"/>
                    <a:pt x="0" y="636"/>
                    <a:pt x="0" y="1418"/>
                  </a:cubicBezTo>
                  <a:cubicBezTo>
                    <a:pt x="0" y="2199"/>
                    <a:pt x="636" y="2835"/>
                    <a:pt x="1418" y="2835"/>
                  </a:cubicBezTo>
                  <a:lnTo>
                    <a:pt x="4884" y="2835"/>
                  </a:lnTo>
                  <a:cubicBezTo>
                    <a:pt x="5666" y="2835"/>
                    <a:pt x="6302" y="2199"/>
                    <a:pt x="6302" y="1418"/>
                  </a:cubicBezTo>
                  <a:cubicBezTo>
                    <a:pt x="6302" y="636"/>
                    <a:pt x="5666" y="0"/>
                    <a:pt x="48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12"/>
            <p:cNvSpPr/>
            <p:nvPr/>
          </p:nvSpPr>
          <p:spPr>
            <a:xfrm>
              <a:off x="4897187" y="2170032"/>
              <a:ext cx="128644" cy="57890"/>
            </a:xfrm>
            <a:custGeom>
              <a:rect b="b" l="l" r="r" t="t"/>
              <a:pathLst>
                <a:path extrusionOk="0" h="2836" w="6303">
                  <a:moveTo>
                    <a:pt x="2890" y="524"/>
                  </a:moveTo>
                  <a:lnTo>
                    <a:pt x="2890" y="2312"/>
                  </a:lnTo>
                  <a:lnTo>
                    <a:pt x="1418" y="2312"/>
                  </a:lnTo>
                  <a:cubicBezTo>
                    <a:pt x="926" y="2312"/>
                    <a:pt x="525" y="1911"/>
                    <a:pt x="525" y="1418"/>
                  </a:cubicBezTo>
                  <a:cubicBezTo>
                    <a:pt x="525" y="925"/>
                    <a:pt x="926" y="524"/>
                    <a:pt x="1418" y="524"/>
                  </a:cubicBezTo>
                  <a:close/>
                  <a:moveTo>
                    <a:pt x="4885" y="524"/>
                  </a:moveTo>
                  <a:cubicBezTo>
                    <a:pt x="5379" y="524"/>
                    <a:pt x="5780" y="925"/>
                    <a:pt x="5780" y="1418"/>
                  </a:cubicBezTo>
                  <a:cubicBezTo>
                    <a:pt x="5780" y="1911"/>
                    <a:pt x="5379" y="2312"/>
                    <a:pt x="4885" y="2312"/>
                  </a:cubicBezTo>
                  <a:lnTo>
                    <a:pt x="3413" y="2312"/>
                  </a:lnTo>
                  <a:lnTo>
                    <a:pt x="3413" y="524"/>
                  </a:lnTo>
                  <a:lnTo>
                    <a:pt x="4046" y="524"/>
                  </a:lnTo>
                  <a:lnTo>
                    <a:pt x="4046" y="840"/>
                  </a:lnTo>
                  <a:cubicBezTo>
                    <a:pt x="4046" y="985"/>
                    <a:pt x="4163" y="1102"/>
                    <a:pt x="4308" y="1102"/>
                  </a:cubicBezTo>
                  <a:cubicBezTo>
                    <a:pt x="4453" y="1102"/>
                    <a:pt x="4569" y="985"/>
                    <a:pt x="4569" y="840"/>
                  </a:cubicBezTo>
                  <a:lnTo>
                    <a:pt x="4569" y="524"/>
                  </a:lnTo>
                  <a:close/>
                  <a:moveTo>
                    <a:pt x="1418" y="0"/>
                  </a:moveTo>
                  <a:cubicBezTo>
                    <a:pt x="637" y="0"/>
                    <a:pt x="1" y="636"/>
                    <a:pt x="1" y="1418"/>
                  </a:cubicBezTo>
                  <a:cubicBezTo>
                    <a:pt x="1" y="2199"/>
                    <a:pt x="637" y="2835"/>
                    <a:pt x="1418" y="2835"/>
                  </a:cubicBezTo>
                  <a:lnTo>
                    <a:pt x="4885" y="2835"/>
                  </a:lnTo>
                  <a:cubicBezTo>
                    <a:pt x="5667" y="2835"/>
                    <a:pt x="6303" y="2199"/>
                    <a:pt x="6303" y="1418"/>
                  </a:cubicBezTo>
                  <a:cubicBezTo>
                    <a:pt x="6303" y="636"/>
                    <a:pt x="5667" y="0"/>
                    <a:pt x="4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12"/>
            <p:cNvSpPr/>
            <p:nvPr/>
          </p:nvSpPr>
          <p:spPr>
            <a:xfrm>
              <a:off x="4743908" y="2264379"/>
              <a:ext cx="128624" cy="57890"/>
            </a:xfrm>
            <a:custGeom>
              <a:rect b="b" l="l" r="r" t="t"/>
              <a:pathLst>
                <a:path extrusionOk="0" h="2836" w="6302">
                  <a:moveTo>
                    <a:pt x="2889" y="524"/>
                  </a:moveTo>
                  <a:lnTo>
                    <a:pt x="2889" y="2313"/>
                  </a:lnTo>
                  <a:lnTo>
                    <a:pt x="1418" y="2313"/>
                  </a:lnTo>
                  <a:cubicBezTo>
                    <a:pt x="924" y="2313"/>
                    <a:pt x="523" y="1911"/>
                    <a:pt x="523" y="1418"/>
                  </a:cubicBezTo>
                  <a:cubicBezTo>
                    <a:pt x="523" y="926"/>
                    <a:pt x="924" y="524"/>
                    <a:pt x="1418" y="524"/>
                  </a:cubicBezTo>
                  <a:close/>
                  <a:moveTo>
                    <a:pt x="4884" y="524"/>
                  </a:moveTo>
                  <a:cubicBezTo>
                    <a:pt x="5377" y="524"/>
                    <a:pt x="5778" y="926"/>
                    <a:pt x="5778" y="1418"/>
                  </a:cubicBezTo>
                  <a:cubicBezTo>
                    <a:pt x="5778" y="1911"/>
                    <a:pt x="5377" y="2313"/>
                    <a:pt x="4884" y="2313"/>
                  </a:cubicBezTo>
                  <a:lnTo>
                    <a:pt x="3412" y="2313"/>
                  </a:lnTo>
                  <a:lnTo>
                    <a:pt x="3412" y="524"/>
                  </a:lnTo>
                  <a:lnTo>
                    <a:pt x="4044" y="524"/>
                  </a:lnTo>
                  <a:lnTo>
                    <a:pt x="4044" y="841"/>
                  </a:lnTo>
                  <a:cubicBezTo>
                    <a:pt x="4044" y="986"/>
                    <a:pt x="4161" y="1102"/>
                    <a:pt x="4306" y="1102"/>
                  </a:cubicBezTo>
                  <a:cubicBezTo>
                    <a:pt x="4450" y="1102"/>
                    <a:pt x="4567" y="986"/>
                    <a:pt x="4567" y="841"/>
                  </a:cubicBezTo>
                  <a:lnTo>
                    <a:pt x="4567" y="524"/>
                  </a:lnTo>
                  <a:close/>
                  <a:moveTo>
                    <a:pt x="1418" y="1"/>
                  </a:moveTo>
                  <a:cubicBezTo>
                    <a:pt x="636" y="1"/>
                    <a:pt x="0" y="637"/>
                    <a:pt x="0" y="1418"/>
                  </a:cubicBezTo>
                  <a:cubicBezTo>
                    <a:pt x="0" y="2200"/>
                    <a:pt x="636" y="2836"/>
                    <a:pt x="1418" y="2836"/>
                  </a:cubicBezTo>
                  <a:lnTo>
                    <a:pt x="4884" y="2836"/>
                  </a:lnTo>
                  <a:cubicBezTo>
                    <a:pt x="5666" y="2836"/>
                    <a:pt x="6302" y="2200"/>
                    <a:pt x="6302" y="1418"/>
                  </a:cubicBezTo>
                  <a:cubicBezTo>
                    <a:pt x="6302" y="637"/>
                    <a:pt x="5666" y="1"/>
                    <a:pt x="48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12"/>
            <p:cNvSpPr/>
            <p:nvPr/>
          </p:nvSpPr>
          <p:spPr>
            <a:xfrm>
              <a:off x="4897187" y="2264379"/>
              <a:ext cx="128644" cy="57890"/>
            </a:xfrm>
            <a:custGeom>
              <a:rect b="b" l="l" r="r" t="t"/>
              <a:pathLst>
                <a:path extrusionOk="0" h="2836" w="6303">
                  <a:moveTo>
                    <a:pt x="2890" y="524"/>
                  </a:moveTo>
                  <a:lnTo>
                    <a:pt x="2890" y="2313"/>
                  </a:lnTo>
                  <a:lnTo>
                    <a:pt x="1418" y="2313"/>
                  </a:lnTo>
                  <a:cubicBezTo>
                    <a:pt x="926" y="2313"/>
                    <a:pt x="525" y="1911"/>
                    <a:pt x="525" y="1418"/>
                  </a:cubicBezTo>
                  <a:cubicBezTo>
                    <a:pt x="525" y="926"/>
                    <a:pt x="926" y="524"/>
                    <a:pt x="1418" y="524"/>
                  </a:cubicBezTo>
                  <a:close/>
                  <a:moveTo>
                    <a:pt x="4885" y="524"/>
                  </a:moveTo>
                  <a:cubicBezTo>
                    <a:pt x="5379" y="524"/>
                    <a:pt x="5780" y="926"/>
                    <a:pt x="5780" y="1418"/>
                  </a:cubicBezTo>
                  <a:cubicBezTo>
                    <a:pt x="5780" y="1911"/>
                    <a:pt x="5379" y="2313"/>
                    <a:pt x="4885" y="2313"/>
                  </a:cubicBezTo>
                  <a:lnTo>
                    <a:pt x="3413" y="2313"/>
                  </a:lnTo>
                  <a:lnTo>
                    <a:pt x="3413" y="524"/>
                  </a:lnTo>
                  <a:lnTo>
                    <a:pt x="4046" y="524"/>
                  </a:lnTo>
                  <a:lnTo>
                    <a:pt x="4046" y="841"/>
                  </a:lnTo>
                  <a:cubicBezTo>
                    <a:pt x="4046" y="986"/>
                    <a:pt x="4163" y="1102"/>
                    <a:pt x="4308" y="1102"/>
                  </a:cubicBezTo>
                  <a:cubicBezTo>
                    <a:pt x="4453" y="1102"/>
                    <a:pt x="4569" y="986"/>
                    <a:pt x="4569" y="841"/>
                  </a:cubicBezTo>
                  <a:lnTo>
                    <a:pt x="4569" y="524"/>
                  </a:lnTo>
                  <a:close/>
                  <a:moveTo>
                    <a:pt x="1418" y="1"/>
                  </a:moveTo>
                  <a:cubicBezTo>
                    <a:pt x="637" y="1"/>
                    <a:pt x="1" y="637"/>
                    <a:pt x="1" y="1418"/>
                  </a:cubicBezTo>
                  <a:cubicBezTo>
                    <a:pt x="1" y="2200"/>
                    <a:pt x="637" y="2836"/>
                    <a:pt x="1418" y="2836"/>
                  </a:cubicBezTo>
                  <a:lnTo>
                    <a:pt x="4885" y="2836"/>
                  </a:lnTo>
                  <a:cubicBezTo>
                    <a:pt x="5667" y="2836"/>
                    <a:pt x="6303" y="2200"/>
                    <a:pt x="6303" y="1418"/>
                  </a:cubicBezTo>
                  <a:cubicBezTo>
                    <a:pt x="6303" y="637"/>
                    <a:pt x="5667" y="1"/>
                    <a:pt x="4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5" name="Google Shape;4025;p112"/>
          <p:cNvGrpSpPr/>
          <p:nvPr/>
        </p:nvGrpSpPr>
        <p:grpSpPr>
          <a:xfrm>
            <a:off x="7121775" y="1486295"/>
            <a:ext cx="364502" cy="340930"/>
            <a:chOff x="7121775" y="1486295"/>
            <a:chExt cx="364502" cy="340930"/>
          </a:xfrm>
        </p:grpSpPr>
        <p:sp>
          <p:nvSpPr>
            <p:cNvPr id="4026" name="Google Shape;4026;p112"/>
            <p:cNvSpPr/>
            <p:nvPr/>
          </p:nvSpPr>
          <p:spPr>
            <a:xfrm>
              <a:off x="7121775" y="1486295"/>
              <a:ext cx="364502" cy="340930"/>
            </a:xfrm>
            <a:custGeom>
              <a:rect b="b" l="l" r="r" t="t"/>
              <a:pathLst>
                <a:path extrusionOk="0" h="16702" w="17859">
                  <a:moveTo>
                    <a:pt x="15594" y="3412"/>
                  </a:moveTo>
                  <a:cubicBezTo>
                    <a:pt x="15757" y="3412"/>
                    <a:pt x="15890" y="3544"/>
                    <a:pt x="15890" y="3708"/>
                  </a:cubicBezTo>
                  <a:lnTo>
                    <a:pt x="15890" y="4026"/>
                  </a:lnTo>
                  <a:cubicBezTo>
                    <a:pt x="15890" y="4037"/>
                    <a:pt x="15884" y="4043"/>
                    <a:pt x="15873" y="4043"/>
                  </a:cubicBezTo>
                  <a:lnTo>
                    <a:pt x="1985" y="4043"/>
                  </a:lnTo>
                  <a:cubicBezTo>
                    <a:pt x="1977" y="4043"/>
                    <a:pt x="1970" y="4037"/>
                    <a:pt x="1970" y="4026"/>
                  </a:cubicBezTo>
                  <a:lnTo>
                    <a:pt x="1970" y="3708"/>
                  </a:lnTo>
                  <a:cubicBezTo>
                    <a:pt x="1970" y="3544"/>
                    <a:pt x="2103" y="3412"/>
                    <a:pt x="2266" y="3412"/>
                  </a:cubicBezTo>
                  <a:close/>
                  <a:moveTo>
                    <a:pt x="15602" y="4568"/>
                  </a:moveTo>
                  <a:lnTo>
                    <a:pt x="15602" y="5199"/>
                  </a:lnTo>
                  <a:lnTo>
                    <a:pt x="2257" y="5199"/>
                  </a:lnTo>
                  <a:lnTo>
                    <a:pt x="2257" y="4568"/>
                  </a:lnTo>
                  <a:close/>
                  <a:moveTo>
                    <a:pt x="15602" y="5722"/>
                  </a:moveTo>
                  <a:lnTo>
                    <a:pt x="15602" y="6355"/>
                  </a:lnTo>
                  <a:lnTo>
                    <a:pt x="2258" y="6355"/>
                  </a:lnTo>
                  <a:lnTo>
                    <a:pt x="2258" y="5722"/>
                  </a:lnTo>
                  <a:close/>
                  <a:moveTo>
                    <a:pt x="15755" y="6878"/>
                  </a:moveTo>
                  <a:lnTo>
                    <a:pt x="16965" y="8089"/>
                  </a:lnTo>
                  <a:lnTo>
                    <a:pt x="895" y="8089"/>
                  </a:lnTo>
                  <a:lnTo>
                    <a:pt x="2104" y="6878"/>
                  </a:lnTo>
                  <a:close/>
                  <a:moveTo>
                    <a:pt x="17308" y="8612"/>
                  </a:moveTo>
                  <a:cubicBezTo>
                    <a:pt x="17326" y="8682"/>
                    <a:pt x="17334" y="8755"/>
                    <a:pt x="17334" y="8829"/>
                  </a:cubicBezTo>
                  <a:lnTo>
                    <a:pt x="17334" y="9245"/>
                  </a:lnTo>
                  <a:lnTo>
                    <a:pt x="525" y="9245"/>
                  </a:lnTo>
                  <a:lnTo>
                    <a:pt x="525" y="8829"/>
                  </a:lnTo>
                  <a:cubicBezTo>
                    <a:pt x="525" y="8755"/>
                    <a:pt x="534" y="8682"/>
                    <a:pt x="550" y="8612"/>
                  </a:cubicBezTo>
                  <a:close/>
                  <a:moveTo>
                    <a:pt x="2295" y="10924"/>
                  </a:moveTo>
                  <a:cubicBezTo>
                    <a:pt x="2303" y="10924"/>
                    <a:pt x="2312" y="10930"/>
                    <a:pt x="2312" y="10941"/>
                  </a:cubicBezTo>
                  <a:lnTo>
                    <a:pt x="2312" y="12116"/>
                  </a:lnTo>
                  <a:cubicBezTo>
                    <a:pt x="2312" y="12125"/>
                    <a:pt x="2303" y="12133"/>
                    <a:pt x="2295" y="12133"/>
                  </a:cubicBezTo>
                  <a:lnTo>
                    <a:pt x="525" y="12133"/>
                  </a:lnTo>
                  <a:lnTo>
                    <a:pt x="525" y="10924"/>
                  </a:lnTo>
                  <a:close/>
                  <a:moveTo>
                    <a:pt x="17334" y="10924"/>
                  </a:moveTo>
                  <a:lnTo>
                    <a:pt x="17334" y="12133"/>
                  </a:lnTo>
                  <a:lnTo>
                    <a:pt x="15565" y="12133"/>
                  </a:lnTo>
                  <a:cubicBezTo>
                    <a:pt x="15556" y="12133"/>
                    <a:pt x="15548" y="12125"/>
                    <a:pt x="15548" y="12116"/>
                  </a:cubicBezTo>
                  <a:lnTo>
                    <a:pt x="15548" y="10941"/>
                  </a:lnTo>
                  <a:cubicBezTo>
                    <a:pt x="15548" y="10930"/>
                    <a:pt x="15556" y="10924"/>
                    <a:pt x="15565" y="10924"/>
                  </a:cubicBezTo>
                  <a:close/>
                  <a:moveTo>
                    <a:pt x="13291" y="9768"/>
                  </a:moveTo>
                  <a:lnTo>
                    <a:pt x="13291" y="12414"/>
                  </a:lnTo>
                  <a:cubicBezTo>
                    <a:pt x="13291" y="12579"/>
                    <a:pt x="13159" y="12712"/>
                    <a:pt x="12994" y="12712"/>
                  </a:cubicBezTo>
                  <a:lnTo>
                    <a:pt x="10644" y="12712"/>
                  </a:lnTo>
                  <a:cubicBezTo>
                    <a:pt x="10479" y="12712"/>
                    <a:pt x="10346" y="12579"/>
                    <a:pt x="10346" y="12414"/>
                  </a:cubicBezTo>
                  <a:lnTo>
                    <a:pt x="10346" y="9768"/>
                  </a:lnTo>
                  <a:close/>
                  <a:moveTo>
                    <a:pt x="17334" y="9768"/>
                  </a:moveTo>
                  <a:lnTo>
                    <a:pt x="17334" y="10400"/>
                  </a:lnTo>
                  <a:lnTo>
                    <a:pt x="15565" y="10400"/>
                  </a:lnTo>
                  <a:cubicBezTo>
                    <a:pt x="15266" y="10400"/>
                    <a:pt x="15025" y="10642"/>
                    <a:pt x="15025" y="10941"/>
                  </a:cubicBezTo>
                  <a:lnTo>
                    <a:pt x="15025" y="12116"/>
                  </a:lnTo>
                  <a:cubicBezTo>
                    <a:pt x="15025" y="12414"/>
                    <a:pt x="15266" y="12657"/>
                    <a:pt x="15565" y="12657"/>
                  </a:cubicBezTo>
                  <a:lnTo>
                    <a:pt x="17334" y="12657"/>
                  </a:lnTo>
                  <a:lnTo>
                    <a:pt x="17334" y="13866"/>
                  </a:lnTo>
                  <a:lnTo>
                    <a:pt x="525" y="13866"/>
                  </a:lnTo>
                  <a:lnTo>
                    <a:pt x="525" y="12657"/>
                  </a:lnTo>
                  <a:lnTo>
                    <a:pt x="2295" y="12657"/>
                  </a:lnTo>
                  <a:cubicBezTo>
                    <a:pt x="2594" y="12657"/>
                    <a:pt x="2834" y="12414"/>
                    <a:pt x="2834" y="12116"/>
                  </a:cubicBezTo>
                  <a:lnTo>
                    <a:pt x="2834" y="10941"/>
                  </a:lnTo>
                  <a:cubicBezTo>
                    <a:pt x="2834" y="10642"/>
                    <a:pt x="2594" y="10400"/>
                    <a:pt x="2295" y="10400"/>
                  </a:cubicBezTo>
                  <a:lnTo>
                    <a:pt x="525" y="10400"/>
                  </a:lnTo>
                  <a:lnTo>
                    <a:pt x="525" y="9768"/>
                  </a:lnTo>
                  <a:lnTo>
                    <a:pt x="9825" y="9768"/>
                  </a:lnTo>
                  <a:lnTo>
                    <a:pt x="9825" y="12414"/>
                  </a:lnTo>
                  <a:cubicBezTo>
                    <a:pt x="9825" y="12867"/>
                    <a:pt x="10192" y="13235"/>
                    <a:pt x="10644" y="13235"/>
                  </a:cubicBezTo>
                  <a:lnTo>
                    <a:pt x="12994" y="13235"/>
                  </a:lnTo>
                  <a:cubicBezTo>
                    <a:pt x="13445" y="13235"/>
                    <a:pt x="13813" y="12867"/>
                    <a:pt x="13813" y="12414"/>
                  </a:cubicBezTo>
                  <a:lnTo>
                    <a:pt x="13813" y="9768"/>
                  </a:lnTo>
                  <a:close/>
                  <a:moveTo>
                    <a:pt x="17337" y="14391"/>
                  </a:moveTo>
                  <a:lnTo>
                    <a:pt x="17337" y="15022"/>
                  </a:lnTo>
                  <a:lnTo>
                    <a:pt x="525" y="15022"/>
                  </a:lnTo>
                  <a:lnTo>
                    <a:pt x="525" y="14391"/>
                  </a:lnTo>
                  <a:close/>
                  <a:moveTo>
                    <a:pt x="12974" y="1"/>
                  </a:moveTo>
                  <a:cubicBezTo>
                    <a:pt x="12831" y="1"/>
                    <a:pt x="12714" y="117"/>
                    <a:pt x="12714" y="262"/>
                  </a:cubicBezTo>
                  <a:cubicBezTo>
                    <a:pt x="12714" y="735"/>
                    <a:pt x="12344" y="1121"/>
                    <a:pt x="11882" y="1154"/>
                  </a:cubicBezTo>
                  <a:lnTo>
                    <a:pt x="10608" y="1154"/>
                  </a:lnTo>
                  <a:cubicBezTo>
                    <a:pt x="10464" y="1154"/>
                    <a:pt x="10346" y="1271"/>
                    <a:pt x="10346" y="1416"/>
                  </a:cubicBezTo>
                  <a:cubicBezTo>
                    <a:pt x="10346" y="1560"/>
                    <a:pt x="10464" y="1677"/>
                    <a:pt x="10608" y="1677"/>
                  </a:cubicBezTo>
                  <a:lnTo>
                    <a:pt x="11785" y="1677"/>
                  </a:lnTo>
                  <a:cubicBezTo>
                    <a:pt x="11796" y="1678"/>
                    <a:pt x="11806" y="1680"/>
                    <a:pt x="11818" y="1680"/>
                  </a:cubicBezTo>
                  <a:cubicBezTo>
                    <a:pt x="11846" y="1680"/>
                    <a:pt x="11873" y="1678"/>
                    <a:pt x="11899" y="1677"/>
                  </a:cubicBezTo>
                  <a:lnTo>
                    <a:pt x="13167" y="1677"/>
                  </a:lnTo>
                  <a:cubicBezTo>
                    <a:pt x="13311" y="1677"/>
                    <a:pt x="13428" y="1560"/>
                    <a:pt x="13428" y="1416"/>
                  </a:cubicBezTo>
                  <a:cubicBezTo>
                    <a:pt x="13428" y="1271"/>
                    <a:pt x="13311" y="1154"/>
                    <a:pt x="13167" y="1154"/>
                  </a:cubicBezTo>
                  <a:lnTo>
                    <a:pt x="12920" y="1154"/>
                  </a:lnTo>
                  <a:cubicBezTo>
                    <a:pt x="13059" y="983"/>
                    <a:pt x="13159" y="778"/>
                    <a:pt x="13205" y="554"/>
                  </a:cubicBezTo>
                  <a:cubicBezTo>
                    <a:pt x="13587" y="656"/>
                    <a:pt x="13869" y="1004"/>
                    <a:pt x="13869" y="1418"/>
                  </a:cubicBezTo>
                  <a:cubicBezTo>
                    <a:pt x="13869" y="1563"/>
                    <a:pt x="13986" y="1680"/>
                    <a:pt x="14129" y="1680"/>
                  </a:cubicBezTo>
                  <a:cubicBezTo>
                    <a:pt x="14141" y="1680"/>
                    <a:pt x="14149" y="1678"/>
                    <a:pt x="14161" y="1677"/>
                  </a:cubicBezTo>
                  <a:cubicBezTo>
                    <a:pt x="14639" y="1693"/>
                    <a:pt x="15025" y="2087"/>
                    <a:pt x="15025" y="2572"/>
                  </a:cubicBezTo>
                  <a:lnTo>
                    <a:pt x="15025" y="2889"/>
                  </a:lnTo>
                  <a:lnTo>
                    <a:pt x="2834" y="2889"/>
                  </a:lnTo>
                  <a:lnTo>
                    <a:pt x="2834" y="2572"/>
                  </a:lnTo>
                  <a:cubicBezTo>
                    <a:pt x="2834" y="2078"/>
                    <a:pt x="3238" y="1677"/>
                    <a:pt x="3730" y="1677"/>
                  </a:cubicBezTo>
                  <a:lnTo>
                    <a:pt x="9562" y="1677"/>
                  </a:lnTo>
                  <a:cubicBezTo>
                    <a:pt x="9708" y="1677"/>
                    <a:pt x="9825" y="1560"/>
                    <a:pt x="9825" y="1416"/>
                  </a:cubicBezTo>
                  <a:cubicBezTo>
                    <a:pt x="9825" y="1271"/>
                    <a:pt x="9708" y="1154"/>
                    <a:pt x="9562" y="1154"/>
                  </a:cubicBezTo>
                  <a:lnTo>
                    <a:pt x="3730" y="1154"/>
                  </a:lnTo>
                  <a:cubicBezTo>
                    <a:pt x="2947" y="1154"/>
                    <a:pt x="2312" y="1790"/>
                    <a:pt x="2312" y="2572"/>
                  </a:cubicBezTo>
                  <a:lnTo>
                    <a:pt x="2312" y="2889"/>
                  </a:lnTo>
                  <a:lnTo>
                    <a:pt x="2266" y="2889"/>
                  </a:lnTo>
                  <a:cubicBezTo>
                    <a:pt x="1812" y="2889"/>
                    <a:pt x="1446" y="3256"/>
                    <a:pt x="1446" y="3708"/>
                  </a:cubicBezTo>
                  <a:lnTo>
                    <a:pt x="1446" y="4026"/>
                  </a:lnTo>
                  <a:cubicBezTo>
                    <a:pt x="1446" y="4233"/>
                    <a:pt x="1563" y="4414"/>
                    <a:pt x="1735" y="4505"/>
                  </a:cubicBezTo>
                  <a:lnTo>
                    <a:pt x="1735" y="5199"/>
                  </a:lnTo>
                  <a:lnTo>
                    <a:pt x="1706" y="5199"/>
                  </a:lnTo>
                  <a:cubicBezTo>
                    <a:pt x="1563" y="5199"/>
                    <a:pt x="1446" y="5316"/>
                    <a:pt x="1446" y="5461"/>
                  </a:cubicBezTo>
                  <a:cubicBezTo>
                    <a:pt x="1446" y="5606"/>
                    <a:pt x="1563" y="5722"/>
                    <a:pt x="1706" y="5722"/>
                  </a:cubicBezTo>
                  <a:lnTo>
                    <a:pt x="1735" y="5722"/>
                  </a:lnTo>
                  <a:lnTo>
                    <a:pt x="1735" y="6508"/>
                  </a:lnTo>
                  <a:lnTo>
                    <a:pt x="417" y="7827"/>
                  </a:lnTo>
                  <a:cubicBezTo>
                    <a:pt x="149" y="8094"/>
                    <a:pt x="0" y="8450"/>
                    <a:pt x="0" y="8829"/>
                  </a:cubicBezTo>
                  <a:lnTo>
                    <a:pt x="0" y="15284"/>
                  </a:lnTo>
                  <a:cubicBezTo>
                    <a:pt x="0" y="16066"/>
                    <a:pt x="636" y="16701"/>
                    <a:pt x="1419" y="16701"/>
                  </a:cubicBezTo>
                  <a:lnTo>
                    <a:pt x="2890" y="16701"/>
                  </a:lnTo>
                  <a:cubicBezTo>
                    <a:pt x="3033" y="16701"/>
                    <a:pt x="3151" y="16584"/>
                    <a:pt x="3151" y="16440"/>
                  </a:cubicBezTo>
                  <a:cubicBezTo>
                    <a:pt x="3151" y="16295"/>
                    <a:pt x="3033" y="16178"/>
                    <a:pt x="2890" y="16178"/>
                  </a:cubicBezTo>
                  <a:lnTo>
                    <a:pt x="1419" y="16178"/>
                  </a:lnTo>
                  <a:cubicBezTo>
                    <a:pt x="1016" y="16178"/>
                    <a:pt x="676" y="15912"/>
                    <a:pt x="563" y="15545"/>
                  </a:cubicBezTo>
                  <a:lnTo>
                    <a:pt x="17297" y="15545"/>
                  </a:lnTo>
                  <a:cubicBezTo>
                    <a:pt x="17184" y="15912"/>
                    <a:pt x="16843" y="16178"/>
                    <a:pt x="16441" y="16178"/>
                  </a:cubicBezTo>
                  <a:lnTo>
                    <a:pt x="3929" y="16178"/>
                  </a:lnTo>
                  <a:cubicBezTo>
                    <a:pt x="3786" y="16178"/>
                    <a:pt x="3669" y="16295"/>
                    <a:pt x="3669" y="16440"/>
                  </a:cubicBezTo>
                  <a:cubicBezTo>
                    <a:pt x="3669" y="16584"/>
                    <a:pt x="3786" y="16701"/>
                    <a:pt x="3929" y="16701"/>
                  </a:cubicBezTo>
                  <a:lnTo>
                    <a:pt x="16441" y="16701"/>
                  </a:lnTo>
                  <a:cubicBezTo>
                    <a:pt x="17221" y="16701"/>
                    <a:pt x="17858" y="16066"/>
                    <a:pt x="17858" y="15284"/>
                  </a:cubicBezTo>
                  <a:lnTo>
                    <a:pt x="17858" y="8829"/>
                  </a:lnTo>
                  <a:cubicBezTo>
                    <a:pt x="17858" y="8450"/>
                    <a:pt x="17711" y="8094"/>
                    <a:pt x="17443" y="7827"/>
                  </a:cubicBezTo>
                  <a:lnTo>
                    <a:pt x="16125" y="6508"/>
                  </a:lnTo>
                  <a:lnTo>
                    <a:pt x="16125" y="5722"/>
                  </a:lnTo>
                  <a:lnTo>
                    <a:pt x="16153" y="5722"/>
                  </a:lnTo>
                  <a:cubicBezTo>
                    <a:pt x="16298" y="5722"/>
                    <a:pt x="16414" y="5606"/>
                    <a:pt x="16414" y="5461"/>
                  </a:cubicBezTo>
                  <a:cubicBezTo>
                    <a:pt x="16414" y="5316"/>
                    <a:pt x="16298" y="5199"/>
                    <a:pt x="16153" y="5199"/>
                  </a:cubicBezTo>
                  <a:lnTo>
                    <a:pt x="16125" y="5199"/>
                  </a:lnTo>
                  <a:lnTo>
                    <a:pt x="16125" y="4505"/>
                  </a:lnTo>
                  <a:cubicBezTo>
                    <a:pt x="16298" y="4414"/>
                    <a:pt x="16414" y="4233"/>
                    <a:pt x="16414" y="4026"/>
                  </a:cubicBezTo>
                  <a:lnTo>
                    <a:pt x="16414" y="3708"/>
                  </a:lnTo>
                  <a:cubicBezTo>
                    <a:pt x="16414" y="3256"/>
                    <a:pt x="16047" y="2889"/>
                    <a:pt x="15594" y="2889"/>
                  </a:cubicBezTo>
                  <a:lnTo>
                    <a:pt x="15548" y="2889"/>
                  </a:lnTo>
                  <a:lnTo>
                    <a:pt x="15548" y="2572"/>
                  </a:lnTo>
                  <a:cubicBezTo>
                    <a:pt x="15548" y="1871"/>
                    <a:pt x="15038" y="1289"/>
                    <a:pt x="14370" y="1174"/>
                  </a:cubicBezTo>
                  <a:cubicBezTo>
                    <a:pt x="14255" y="509"/>
                    <a:pt x="13674" y="1"/>
                    <a:pt x="129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12"/>
            <p:cNvSpPr/>
            <p:nvPr/>
          </p:nvSpPr>
          <p:spPr>
            <a:xfrm>
              <a:off x="7345857" y="1698564"/>
              <a:ext cx="34289" cy="34293"/>
            </a:xfrm>
            <a:custGeom>
              <a:rect b="b" l="l" r="r" t="t"/>
              <a:pathLst>
                <a:path extrusionOk="0" h="1680" w="1680">
                  <a:moveTo>
                    <a:pt x="839" y="525"/>
                  </a:moveTo>
                  <a:cubicBezTo>
                    <a:pt x="1013" y="525"/>
                    <a:pt x="1155" y="666"/>
                    <a:pt x="1155" y="841"/>
                  </a:cubicBezTo>
                  <a:cubicBezTo>
                    <a:pt x="1155" y="1015"/>
                    <a:pt x="1013" y="1157"/>
                    <a:pt x="839" y="1157"/>
                  </a:cubicBezTo>
                  <a:cubicBezTo>
                    <a:pt x="667" y="1157"/>
                    <a:pt x="525" y="1015"/>
                    <a:pt x="525" y="841"/>
                  </a:cubicBezTo>
                  <a:cubicBezTo>
                    <a:pt x="525" y="666"/>
                    <a:pt x="667" y="525"/>
                    <a:pt x="839" y="525"/>
                  </a:cubicBezTo>
                  <a:close/>
                  <a:moveTo>
                    <a:pt x="839" y="1"/>
                  </a:moveTo>
                  <a:cubicBezTo>
                    <a:pt x="376" y="1"/>
                    <a:pt x="0" y="378"/>
                    <a:pt x="0" y="841"/>
                  </a:cubicBezTo>
                  <a:cubicBezTo>
                    <a:pt x="0" y="1304"/>
                    <a:pt x="376" y="1680"/>
                    <a:pt x="839" y="1680"/>
                  </a:cubicBezTo>
                  <a:cubicBezTo>
                    <a:pt x="1304" y="1680"/>
                    <a:pt x="1679" y="1304"/>
                    <a:pt x="1679" y="841"/>
                  </a:cubicBezTo>
                  <a:cubicBezTo>
                    <a:pt x="1679" y="378"/>
                    <a:pt x="1304"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12"/>
            <p:cNvSpPr/>
            <p:nvPr/>
          </p:nvSpPr>
          <p:spPr>
            <a:xfrm>
              <a:off x="7204374" y="1692686"/>
              <a:ext cx="105009" cy="34293"/>
            </a:xfrm>
            <a:custGeom>
              <a:rect b="b" l="l" r="r" t="t"/>
              <a:pathLst>
                <a:path extrusionOk="0" h="1680" w="5145">
                  <a:moveTo>
                    <a:pt x="4603" y="523"/>
                  </a:moveTo>
                  <a:cubicBezTo>
                    <a:pt x="4614" y="523"/>
                    <a:pt x="4620" y="531"/>
                    <a:pt x="4620" y="541"/>
                  </a:cubicBezTo>
                  <a:lnTo>
                    <a:pt x="4620" y="1138"/>
                  </a:lnTo>
                  <a:cubicBezTo>
                    <a:pt x="4620" y="1147"/>
                    <a:pt x="4614" y="1155"/>
                    <a:pt x="4603" y="1155"/>
                  </a:cubicBezTo>
                  <a:lnTo>
                    <a:pt x="539" y="1155"/>
                  </a:lnTo>
                  <a:cubicBezTo>
                    <a:pt x="531" y="1155"/>
                    <a:pt x="522" y="1147"/>
                    <a:pt x="522" y="1138"/>
                  </a:cubicBezTo>
                  <a:lnTo>
                    <a:pt x="522" y="541"/>
                  </a:lnTo>
                  <a:cubicBezTo>
                    <a:pt x="522" y="531"/>
                    <a:pt x="531" y="523"/>
                    <a:pt x="539" y="523"/>
                  </a:cubicBezTo>
                  <a:close/>
                  <a:moveTo>
                    <a:pt x="539" y="1"/>
                  </a:moveTo>
                  <a:cubicBezTo>
                    <a:pt x="240" y="1"/>
                    <a:pt x="0" y="242"/>
                    <a:pt x="0" y="541"/>
                  </a:cubicBezTo>
                  <a:lnTo>
                    <a:pt x="0" y="1138"/>
                  </a:lnTo>
                  <a:cubicBezTo>
                    <a:pt x="0" y="1437"/>
                    <a:pt x="240" y="1680"/>
                    <a:pt x="539" y="1680"/>
                  </a:cubicBezTo>
                  <a:lnTo>
                    <a:pt x="4603" y="1680"/>
                  </a:lnTo>
                  <a:cubicBezTo>
                    <a:pt x="4902" y="1680"/>
                    <a:pt x="5145" y="1437"/>
                    <a:pt x="5145" y="1138"/>
                  </a:cubicBezTo>
                  <a:lnTo>
                    <a:pt x="5145" y="541"/>
                  </a:lnTo>
                  <a:cubicBezTo>
                    <a:pt x="5145" y="242"/>
                    <a:pt x="4902" y="1"/>
                    <a:pt x="46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12"/>
            <p:cNvSpPr/>
            <p:nvPr/>
          </p:nvSpPr>
          <p:spPr>
            <a:xfrm>
              <a:off x="7204374" y="1739859"/>
              <a:ext cx="105009" cy="10696"/>
            </a:xfrm>
            <a:custGeom>
              <a:rect b="b" l="l" r="r" t="t"/>
              <a:pathLst>
                <a:path extrusionOk="0" h="524" w="5145">
                  <a:moveTo>
                    <a:pt x="260" y="0"/>
                  </a:moveTo>
                  <a:cubicBezTo>
                    <a:pt x="114" y="0"/>
                    <a:pt x="0" y="117"/>
                    <a:pt x="0" y="262"/>
                  </a:cubicBezTo>
                  <a:cubicBezTo>
                    <a:pt x="0" y="406"/>
                    <a:pt x="114" y="523"/>
                    <a:pt x="260" y="523"/>
                  </a:cubicBezTo>
                  <a:lnTo>
                    <a:pt x="4882" y="523"/>
                  </a:lnTo>
                  <a:cubicBezTo>
                    <a:pt x="5028" y="523"/>
                    <a:pt x="5145" y="406"/>
                    <a:pt x="5145" y="262"/>
                  </a:cubicBezTo>
                  <a:cubicBezTo>
                    <a:pt x="5145" y="117"/>
                    <a:pt x="5028" y="0"/>
                    <a:pt x="48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0" name="Google Shape;4030;p112"/>
          <p:cNvGrpSpPr/>
          <p:nvPr/>
        </p:nvGrpSpPr>
        <p:grpSpPr>
          <a:xfrm>
            <a:off x="6529518" y="1474496"/>
            <a:ext cx="364502" cy="364526"/>
            <a:chOff x="6529518" y="1474496"/>
            <a:chExt cx="364502" cy="364526"/>
          </a:xfrm>
        </p:grpSpPr>
        <p:sp>
          <p:nvSpPr>
            <p:cNvPr id="4031" name="Google Shape;4031;p112"/>
            <p:cNvSpPr/>
            <p:nvPr/>
          </p:nvSpPr>
          <p:spPr>
            <a:xfrm>
              <a:off x="6529518" y="1474496"/>
              <a:ext cx="364502" cy="364526"/>
            </a:xfrm>
            <a:custGeom>
              <a:rect b="b" l="l" r="r" t="t"/>
              <a:pathLst>
                <a:path extrusionOk="0" h="17858" w="17859">
                  <a:moveTo>
                    <a:pt x="16441" y="523"/>
                  </a:moveTo>
                  <a:cubicBezTo>
                    <a:pt x="16615" y="523"/>
                    <a:pt x="16757" y="665"/>
                    <a:pt x="16757" y="840"/>
                  </a:cubicBezTo>
                  <a:lnTo>
                    <a:pt x="16757" y="2889"/>
                  </a:lnTo>
                  <a:lnTo>
                    <a:pt x="4569" y="2889"/>
                  </a:lnTo>
                  <a:lnTo>
                    <a:pt x="4569" y="840"/>
                  </a:lnTo>
                  <a:cubicBezTo>
                    <a:pt x="4569" y="665"/>
                    <a:pt x="4710" y="523"/>
                    <a:pt x="4885" y="523"/>
                  </a:cubicBezTo>
                  <a:close/>
                  <a:moveTo>
                    <a:pt x="17019" y="3412"/>
                  </a:moveTo>
                  <a:cubicBezTo>
                    <a:pt x="17193" y="3412"/>
                    <a:pt x="17335" y="3554"/>
                    <a:pt x="17335" y="3728"/>
                  </a:cubicBezTo>
                  <a:cubicBezTo>
                    <a:pt x="17335" y="3903"/>
                    <a:pt x="17193" y="4045"/>
                    <a:pt x="17019" y="4045"/>
                  </a:cubicBezTo>
                  <a:lnTo>
                    <a:pt x="4308" y="4045"/>
                  </a:lnTo>
                  <a:cubicBezTo>
                    <a:pt x="4133" y="4045"/>
                    <a:pt x="3992" y="3903"/>
                    <a:pt x="3992" y="3728"/>
                  </a:cubicBezTo>
                  <a:cubicBezTo>
                    <a:pt x="3992" y="3554"/>
                    <a:pt x="4133" y="3412"/>
                    <a:pt x="4308" y="3412"/>
                  </a:cubicBezTo>
                  <a:close/>
                  <a:moveTo>
                    <a:pt x="2573" y="13237"/>
                  </a:moveTo>
                  <a:cubicBezTo>
                    <a:pt x="3016" y="13237"/>
                    <a:pt x="3458" y="13379"/>
                    <a:pt x="3826" y="13663"/>
                  </a:cubicBezTo>
                  <a:lnTo>
                    <a:pt x="953" y="16537"/>
                  </a:lnTo>
                  <a:cubicBezTo>
                    <a:pt x="675" y="16180"/>
                    <a:pt x="525" y="15744"/>
                    <a:pt x="525" y="15284"/>
                  </a:cubicBezTo>
                  <a:cubicBezTo>
                    <a:pt x="525" y="14738"/>
                    <a:pt x="738" y="14223"/>
                    <a:pt x="1125" y="13835"/>
                  </a:cubicBezTo>
                  <a:cubicBezTo>
                    <a:pt x="1525" y="13436"/>
                    <a:pt x="2049" y="13237"/>
                    <a:pt x="2573" y="13237"/>
                  </a:cubicBezTo>
                  <a:close/>
                  <a:moveTo>
                    <a:pt x="4198" y="14033"/>
                  </a:moveTo>
                  <a:cubicBezTo>
                    <a:pt x="4474" y="14390"/>
                    <a:pt x="4624" y="14825"/>
                    <a:pt x="4624" y="15284"/>
                  </a:cubicBezTo>
                  <a:cubicBezTo>
                    <a:pt x="4624" y="15833"/>
                    <a:pt x="4410" y="16348"/>
                    <a:pt x="4022" y="16734"/>
                  </a:cubicBezTo>
                  <a:cubicBezTo>
                    <a:pt x="3623" y="17133"/>
                    <a:pt x="3099" y="17333"/>
                    <a:pt x="2574" y="17333"/>
                  </a:cubicBezTo>
                  <a:cubicBezTo>
                    <a:pt x="2132" y="17333"/>
                    <a:pt x="1689" y="17191"/>
                    <a:pt x="1322" y="16906"/>
                  </a:cubicBezTo>
                  <a:lnTo>
                    <a:pt x="4198" y="14033"/>
                  </a:lnTo>
                  <a:close/>
                  <a:moveTo>
                    <a:pt x="4885" y="0"/>
                  </a:moveTo>
                  <a:cubicBezTo>
                    <a:pt x="4423" y="0"/>
                    <a:pt x="4046" y="377"/>
                    <a:pt x="4046" y="840"/>
                  </a:cubicBezTo>
                  <a:lnTo>
                    <a:pt x="4046" y="2931"/>
                  </a:lnTo>
                  <a:cubicBezTo>
                    <a:pt x="3711" y="3042"/>
                    <a:pt x="3468" y="3357"/>
                    <a:pt x="3468" y="3728"/>
                  </a:cubicBezTo>
                  <a:cubicBezTo>
                    <a:pt x="3468" y="4100"/>
                    <a:pt x="3711" y="4416"/>
                    <a:pt x="4045" y="4526"/>
                  </a:cubicBezTo>
                  <a:lnTo>
                    <a:pt x="4045" y="7232"/>
                  </a:lnTo>
                  <a:cubicBezTo>
                    <a:pt x="4045" y="7375"/>
                    <a:pt x="4162" y="7494"/>
                    <a:pt x="4308" y="7494"/>
                  </a:cubicBezTo>
                  <a:cubicBezTo>
                    <a:pt x="4451" y="7494"/>
                    <a:pt x="4569" y="7375"/>
                    <a:pt x="4569" y="7232"/>
                  </a:cubicBezTo>
                  <a:lnTo>
                    <a:pt x="4569" y="4568"/>
                  </a:lnTo>
                  <a:lnTo>
                    <a:pt x="16757" y="4568"/>
                  </a:lnTo>
                  <a:lnTo>
                    <a:pt x="16757" y="16179"/>
                  </a:lnTo>
                  <a:lnTo>
                    <a:pt x="4987" y="16179"/>
                  </a:lnTo>
                  <a:cubicBezTo>
                    <a:pt x="5091" y="15896"/>
                    <a:pt x="5147" y="15595"/>
                    <a:pt x="5147" y="15284"/>
                  </a:cubicBezTo>
                  <a:cubicBezTo>
                    <a:pt x="5147" y="14686"/>
                    <a:pt x="4942" y="14118"/>
                    <a:pt x="4569" y="13660"/>
                  </a:cubicBezTo>
                  <a:lnTo>
                    <a:pt x="4569" y="8290"/>
                  </a:lnTo>
                  <a:cubicBezTo>
                    <a:pt x="4569" y="8145"/>
                    <a:pt x="4451" y="8028"/>
                    <a:pt x="4308" y="8028"/>
                  </a:cubicBezTo>
                  <a:cubicBezTo>
                    <a:pt x="4162" y="8028"/>
                    <a:pt x="4046" y="8145"/>
                    <a:pt x="4046" y="8290"/>
                  </a:cubicBezTo>
                  <a:lnTo>
                    <a:pt x="4046" y="13175"/>
                  </a:lnTo>
                  <a:cubicBezTo>
                    <a:pt x="3606" y="12868"/>
                    <a:pt x="3090" y="12714"/>
                    <a:pt x="2574" y="12714"/>
                  </a:cubicBezTo>
                  <a:cubicBezTo>
                    <a:pt x="1915" y="12714"/>
                    <a:pt x="1256" y="12965"/>
                    <a:pt x="755" y="13466"/>
                  </a:cubicBezTo>
                  <a:cubicBezTo>
                    <a:pt x="269" y="13952"/>
                    <a:pt x="1" y="14598"/>
                    <a:pt x="1" y="15284"/>
                  </a:cubicBezTo>
                  <a:cubicBezTo>
                    <a:pt x="1" y="15972"/>
                    <a:pt x="269" y="16618"/>
                    <a:pt x="755" y="17104"/>
                  </a:cubicBezTo>
                  <a:cubicBezTo>
                    <a:pt x="1255" y="17606"/>
                    <a:pt x="1915" y="17857"/>
                    <a:pt x="2573" y="17857"/>
                  </a:cubicBezTo>
                  <a:cubicBezTo>
                    <a:pt x="3116" y="17857"/>
                    <a:pt x="3657" y="17687"/>
                    <a:pt x="4113" y="17347"/>
                  </a:cubicBezTo>
                  <a:cubicBezTo>
                    <a:pt x="4241" y="17647"/>
                    <a:pt x="4537" y="17858"/>
                    <a:pt x="4885" y="17858"/>
                  </a:cubicBezTo>
                  <a:lnTo>
                    <a:pt x="8406" y="17858"/>
                  </a:lnTo>
                  <a:cubicBezTo>
                    <a:pt x="8551" y="17858"/>
                    <a:pt x="8668" y="17741"/>
                    <a:pt x="8668" y="17596"/>
                  </a:cubicBezTo>
                  <a:cubicBezTo>
                    <a:pt x="8668" y="17452"/>
                    <a:pt x="8551" y="17335"/>
                    <a:pt x="8406" y="17335"/>
                  </a:cubicBezTo>
                  <a:lnTo>
                    <a:pt x="4885" y="17335"/>
                  </a:lnTo>
                  <a:cubicBezTo>
                    <a:pt x="4710" y="17335"/>
                    <a:pt x="4569" y="17193"/>
                    <a:pt x="4569" y="17018"/>
                  </a:cubicBezTo>
                  <a:lnTo>
                    <a:pt x="4569" y="16910"/>
                  </a:lnTo>
                  <a:cubicBezTo>
                    <a:pt x="4624" y="16843"/>
                    <a:pt x="4675" y="16774"/>
                    <a:pt x="4722" y="16702"/>
                  </a:cubicBezTo>
                  <a:lnTo>
                    <a:pt x="16757" y="16702"/>
                  </a:lnTo>
                  <a:lnTo>
                    <a:pt x="16757" y="17018"/>
                  </a:lnTo>
                  <a:cubicBezTo>
                    <a:pt x="16757" y="17193"/>
                    <a:pt x="16615" y="17335"/>
                    <a:pt x="16441" y="17335"/>
                  </a:cubicBezTo>
                  <a:lnTo>
                    <a:pt x="9454" y="17335"/>
                  </a:lnTo>
                  <a:cubicBezTo>
                    <a:pt x="9309" y="17335"/>
                    <a:pt x="9192" y="17452"/>
                    <a:pt x="9192" y="17596"/>
                  </a:cubicBezTo>
                  <a:cubicBezTo>
                    <a:pt x="9192" y="17741"/>
                    <a:pt x="9309" y="17858"/>
                    <a:pt x="9454" y="17858"/>
                  </a:cubicBezTo>
                  <a:lnTo>
                    <a:pt x="16441" y="17858"/>
                  </a:lnTo>
                  <a:cubicBezTo>
                    <a:pt x="16903" y="17858"/>
                    <a:pt x="17282" y="17481"/>
                    <a:pt x="17282" y="17018"/>
                  </a:cubicBezTo>
                  <a:lnTo>
                    <a:pt x="17282" y="4526"/>
                  </a:lnTo>
                  <a:cubicBezTo>
                    <a:pt x="17616" y="4416"/>
                    <a:pt x="17859" y="4100"/>
                    <a:pt x="17859" y="3728"/>
                  </a:cubicBezTo>
                  <a:cubicBezTo>
                    <a:pt x="17859" y="3357"/>
                    <a:pt x="17616" y="3042"/>
                    <a:pt x="17282" y="2931"/>
                  </a:cubicBezTo>
                  <a:lnTo>
                    <a:pt x="17282" y="840"/>
                  </a:lnTo>
                  <a:cubicBezTo>
                    <a:pt x="17282" y="377"/>
                    <a:pt x="16903" y="0"/>
                    <a:pt x="16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12"/>
            <p:cNvSpPr/>
            <p:nvPr/>
          </p:nvSpPr>
          <p:spPr>
            <a:xfrm>
              <a:off x="6635670" y="1498093"/>
              <a:ext cx="222959" cy="10676"/>
            </a:xfrm>
            <a:custGeom>
              <a:rect b="b" l="l" r="r" t="t"/>
              <a:pathLst>
                <a:path extrusionOk="0" h="523" w="10924">
                  <a:moveTo>
                    <a:pt x="262" y="0"/>
                  </a:moveTo>
                  <a:cubicBezTo>
                    <a:pt x="118" y="0"/>
                    <a:pt x="0" y="117"/>
                    <a:pt x="0" y="261"/>
                  </a:cubicBezTo>
                  <a:cubicBezTo>
                    <a:pt x="0" y="406"/>
                    <a:pt x="118" y="523"/>
                    <a:pt x="262" y="523"/>
                  </a:cubicBezTo>
                  <a:lnTo>
                    <a:pt x="10663" y="523"/>
                  </a:lnTo>
                  <a:cubicBezTo>
                    <a:pt x="10806" y="523"/>
                    <a:pt x="10923" y="406"/>
                    <a:pt x="10923" y="261"/>
                  </a:cubicBezTo>
                  <a:cubicBezTo>
                    <a:pt x="10923" y="117"/>
                    <a:pt x="10806" y="0"/>
                    <a:pt x="106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12"/>
            <p:cNvSpPr/>
            <p:nvPr/>
          </p:nvSpPr>
          <p:spPr>
            <a:xfrm>
              <a:off x="6647447" y="1592440"/>
              <a:ext cx="199385" cy="187611"/>
            </a:xfrm>
            <a:custGeom>
              <a:rect b="b" l="l" r="r" t="t"/>
              <a:pathLst>
                <a:path extrusionOk="0" h="9191" w="9769">
                  <a:moveTo>
                    <a:pt x="8951" y="524"/>
                  </a:moveTo>
                  <a:cubicBezTo>
                    <a:pt x="9112" y="524"/>
                    <a:pt x="9247" y="656"/>
                    <a:pt x="9247" y="820"/>
                  </a:cubicBezTo>
                  <a:lnTo>
                    <a:pt x="9247" y="3468"/>
                  </a:lnTo>
                  <a:lnTo>
                    <a:pt x="6599" y="3468"/>
                  </a:lnTo>
                  <a:cubicBezTo>
                    <a:pt x="6436" y="3468"/>
                    <a:pt x="6303" y="3335"/>
                    <a:pt x="6303" y="3170"/>
                  </a:cubicBezTo>
                  <a:lnTo>
                    <a:pt x="6303" y="524"/>
                  </a:lnTo>
                  <a:close/>
                  <a:moveTo>
                    <a:pt x="5779" y="524"/>
                  </a:moveTo>
                  <a:lnTo>
                    <a:pt x="5779" y="3170"/>
                  </a:lnTo>
                  <a:cubicBezTo>
                    <a:pt x="5779" y="3623"/>
                    <a:pt x="6146" y="3990"/>
                    <a:pt x="6599" y="3990"/>
                  </a:cubicBezTo>
                  <a:lnTo>
                    <a:pt x="9247" y="3990"/>
                  </a:lnTo>
                  <a:lnTo>
                    <a:pt x="9247" y="6357"/>
                  </a:lnTo>
                  <a:lnTo>
                    <a:pt x="525" y="6357"/>
                  </a:lnTo>
                  <a:lnTo>
                    <a:pt x="525" y="820"/>
                  </a:lnTo>
                  <a:cubicBezTo>
                    <a:pt x="525" y="656"/>
                    <a:pt x="657" y="524"/>
                    <a:pt x="822" y="524"/>
                  </a:cubicBezTo>
                  <a:close/>
                  <a:moveTo>
                    <a:pt x="9247" y="6880"/>
                  </a:moveTo>
                  <a:lnTo>
                    <a:pt x="9247" y="8372"/>
                  </a:lnTo>
                  <a:cubicBezTo>
                    <a:pt x="9247" y="8535"/>
                    <a:pt x="9112" y="8668"/>
                    <a:pt x="8951" y="8668"/>
                  </a:cubicBezTo>
                  <a:lnTo>
                    <a:pt x="822" y="8668"/>
                  </a:lnTo>
                  <a:cubicBezTo>
                    <a:pt x="657" y="8668"/>
                    <a:pt x="525" y="8535"/>
                    <a:pt x="525" y="8372"/>
                  </a:cubicBezTo>
                  <a:lnTo>
                    <a:pt x="525" y="6880"/>
                  </a:lnTo>
                  <a:close/>
                  <a:moveTo>
                    <a:pt x="822" y="1"/>
                  </a:moveTo>
                  <a:cubicBezTo>
                    <a:pt x="368" y="1"/>
                    <a:pt x="0" y="368"/>
                    <a:pt x="0" y="820"/>
                  </a:cubicBezTo>
                  <a:lnTo>
                    <a:pt x="0" y="8372"/>
                  </a:lnTo>
                  <a:cubicBezTo>
                    <a:pt x="0" y="8823"/>
                    <a:pt x="368" y="9191"/>
                    <a:pt x="822" y="9191"/>
                  </a:cubicBezTo>
                  <a:lnTo>
                    <a:pt x="8951" y="9191"/>
                  </a:lnTo>
                  <a:cubicBezTo>
                    <a:pt x="9403" y="9191"/>
                    <a:pt x="9769" y="8823"/>
                    <a:pt x="9769" y="8372"/>
                  </a:cubicBezTo>
                  <a:lnTo>
                    <a:pt x="9769" y="820"/>
                  </a:lnTo>
                  <a:cubicBezTo>
                    <a:pt x="9769" y="368"/>
                    <a:pt x="9403" y="1"/>
                    <a:pt x="89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12"/>
            <p:cNvSpPr/>
            <p:nvPr/>
          </p:nvSpPr>
          <p:spPr>
            <a:xfrm>
              <a:off x="6718208" y="1745758"/>
              <a:ext cx="57903" cy="10696"/>
            </a:xfrm>
            <a:custGeom>
              <a:rect b="b" l="l" r="r" t="t"/>
              <a:pathLst>
                <a:path extrusionOk="0" h="524" w="2837">
                  <a:moveTo>
                    <a:pt x="263" y="1"/>
                  </a:moveTo>
                  <a:cubicBezTo>
                    <a:pt x="117" y="1"/>
                    <a:pt x="0" y="117"/>
                    <a:pt x="0" y="262"/>
                  </a:cubicBezTo>
                  <a:cubicBezTo>
                    <a:pt x="0" y="407"/>
                    <a:pt x="117" y="524"/>
                    <a:pt x="263" y="524"/>
                  </a:cubicBezTo>
                  <a:lnTo>
                    <a:pt x="2572" y="524"/>
                  </a:lnTo>
                  <a:cubicBezTo>
                    <a:pt x="2718" y="524"/>
                    <a:pt x="2836" y="407"/>
                    <a:pt x="2836" y="262"/>
                  </a:cubicBezTo>
                  <a:cubicBezTo>
                    <a:pt x="2836" y="117"/>
                    <a:pt x="2718" y="1"/>
                    <a:pt x="257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12"/>
            <p:cNvSpPr/>
            <p:nvPr/>
          </p:nvSpPr>
          <p:spPr>
            <a:xfrm>
              <a:off x="6671061" y="1616016"/>
              <a:ext cx="81436" cy="34293"/>
            </a:xfrm>
            <a:custGeom>
              <a:rect b="b" l="l" r="r" t="t"/>
              <a:pathLst>
                <a:path extrusionOk="0" h="1680" w="3990">
                  <a:moveTo>
                    <a:pt x="3449" y="525"/>
                  </a:moveTo>
                  <a:cubicBezTo>
                    <a:pt x="3458" y="525"/>
                    <a:pt x="3468" y="531"/>
                    <a:pt x="3468" y="542"/>
                  </a:cubicBezTo>
                  <a:lnTo>
                    <a:pt x="3468" y="1139"/>
                  </a:lnTo>
                  <a:cubicBezTo>
                    <a:pt x="3468" y="1149"/>
                    <a:pt x="3458" y="1157"/>
                    <a:pt x="3449" y="1157"/>
                  </a:cubicBezTo>
                  <a:lnTo>
                    <a:pt x="541" y="1157"/>
                  </a:lnTo>
                  <a:cubicBezTo>
                    <a:pt x="532" y="1157"/>
                    <a:pt x="522" y="1149"/>
                    <a:pt x="522" y="1139"/>
                  </a:cubicBezTo>
                  <a:lnTo>
                    <a:pt x="522" y="542"/>
                  </a:lnTo>
                  <a:cubicBezTo>
                    <a:pt x="522" y="531"/>
                    <a:pt x="532" y="525"/>
                    <a:pt x="541" y="525"/>
                  </a:cubicBezTo>
                  <a:close/>
                  <a:moveTo>
                    <a:pt x="541" y="0"/>
                  </a:moveTo>
                  <a:cubicBezTo>
                    <a:pt x="242" y="0"/>
                    <a:pt x="1" y="243"/>
                    <a:pt x="1" y="542"/>
                  </a:cubicBezTo>
                  <a:lnTo>
                    <a:pt x="1" y="1139"/>
                  </a:lnTo>
                  <a:cubicBezTo>
                    <a:pt x="1" y="1437"/>
                    <a:pt x="242" y="1679"/>
                    <a:pt x="541" y="1679"/>
                  </a:cubicBezTo>
                  <a:lnTo>
                    <a:pt x="3449" y="1679"/>
                  </a:lnTo>
                  <a:cubicBezTo>
                    <a:pt x="3748" y="1679"/>
                    <a:pt x="3989" y="1437"/>
                    <a:pt x="3989" y="1139"/>
                  </a:cubicBezTo>
                  <a:lnTo>
                    <a:pt x="3989" y="542"/>
                  </a:lnTo>
                  <a:cubicBezTo>
                    <a:pt x="3989" y="243"/>
                    <a:pt x="3748" y="0"/>
                    <a:pt x="3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12"/>
            <p:cNvSpPr/>
            <p:nvPr/>
          </p:nvSpPr>
          <p:spPr>
            <a:xfrm>
              <a:off x="6671061" y="1663210"/>
              <a:ext cx="81436" cy="10696"/>
            </a:xfrm>
            <a:custGeom>
              <a:rect b="b" l="l" r="r" t="t"/>
              <a:pathLst>
                <a:path extrusionOk="0" h="524" w="3990">
                  <a:moveTo>
                    <a:pt x="262" y="1"/>
                  </a:moveTo>
                  <a:cubicBezTo>
                    <a:pt x="116" y="1"/>
                    <a:pt x="1" y="117"/>
                    <a:pt x="1" y="262"/>
                  </a:cubicBezTo>
                  <a:cubicBezTo>
                    <a:pt x="1" y="407"/>
                    <a:pt x="116" y="523"/>
                    <a:pt x="262" y="523"/>
                  </a:cubicBezTo>
                  <a:lnTo>
                    <a:pt x="3728" y="523"/>
                  </a:lnTo>
                  <a:cubicBezTo>
                    <a:pt x="3872" y="523"/>
                    <a:pt x="3989" y="407"/>
                    <a:pt x="3989" y="262"/>
                  </a:cubicBezTo>
                  <a:cubicBezTo>
                    <a:pt x="3989" y="117"/>
                    <a:pt x="3872" y="1"/>
                    <a:pt x="37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12"/>
            <p:cNvSpPr/>
            <p:nvPr/>
          </p:nvSpPr>
          <p:spPr>
            <a:xfrm>
              <a:off x="6688736" y="1686786"/>
              <a:ext cx="46086" cy="10717"/>
            </a:xfrm>
            <a:custGeom>
              <a:rect b="b" l="l" r="r" t="t"/>
              <a:pathLst>
                <a:path extrusionOk="0" h="525" w="2258">
                  <a:moveTo>
                    <a:pt x="263" y="0"/>
                  </a:moveTo>
                  <a:cubicBezTo>
                    <a:pt x="117" y="0"/>
                    <a:pt x="0" y="118"/>
                    <a:pt x="0" y="262"/>
                  </a:cubicBezTo>
                  <a:cubicBezTo>
                    <a:pt x="0" y="406"/>
                    <a:pt x="117" y="524"/>
                    <a:pt x="263" y="524"/>
                  </a:cubicBezTo>
                  <a:lnTo>
                    <a:pt x="1995" y="524"/>
                  </a:lnTo>
                  <a:cubicBezTo>
                    <a:pt x="2141" y="524"/>
                    <a:pt x="2258" y="406"/>
                    <a:pt x="2258" y="262"/>
                  </a:cubicBezTo>
                  <a:cubicBezTo>
                    <a:pt x="2258" y="118"/>
                    <a:pt x="2141"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12"/>
            <p:cNvSpPr/>
            <p:nvPr/>
          </p:nvSpPr>
          <p:spPr>
            <a:xfrm>
              <a:off x="6788990" y="1616016"/>
              <a:ext cx="34289" cy="34293"/>
            </a:xfrm>
            <a:custGeom>
              <a:rect b="b" l="l" r="r" t="t"/>
              <a:pathLst>
                <a:path extrusionOk="0" h="1680" w="1680">
                  <a:moveTo>
                    <a:pt x="839" y="525"/>
                  </a:moveTo>
                  <a:cubicBezTo>
                    <a:pt x="1014" y="525"/>
                    <a:pt x="1155" y="665"/>
                    <a:pt x="1155" y="841"/>
                  </a:cubicBezTo>
                  <a:cubicBezTo>
                    <a:pt x="1155" y="1014"/>
                    <a:pt x="1014" y="1157"/>
                    <a:pt x="839" y="1157"/>
                  </a:cubicBezTo>
                  <a:cubicBezTo>
                    <a:pt x="664" y="1157"/>
                    <a:pt x="523" y="1014"/>
                    <a:pt x="523" y="841"/>
                  </a:cubicBezTo>
                  <a:cubicBezTo>
                    <a:pt x="523" y="665"/>
                    <a:pt x="664" y="525"/>
                    <a:pt x="839" y="525"/>
                  </a:cubicBezTo>
                  <a:close/>
                  <a:moveTo>
                    <a:pt x="839" y="0"/>
                  </a:moveTo>
                  <a:cubicBezTo>
                    <a:pt x="377" y="0"/>
                    <a:pt x="0" y="377"/>
                    <a:pt x="0" y="841"/>
                  </a:cubicBezTo>
                  <a:cubicBezTo>
                    <a:pt x="0" y="1303"/>
                    <a:pt x="377" y="1679"/>
                    <a:pt x="839" y="1679"/>
                  </a:cubicBezTo>
                  <a:cubicBezTo>
                    <a:pt x="1301" y="1679"/>
                    <a:pt x="1679" y="1303"/>
                    <a:pt x="1679" y="841"/>
                  </a:cubicBezTo>
                  <a:cubicBezTo>
                    <a:pt x="1679" y="377"/>
                    <a:pt x="1301"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12"/>
            <p:cNvSpPr/>
            <p:nvPr/>
          </p:nvSpPr>
          <p:spPr>
            <a:xfrm>
              <a:off x="6590809" y="1795748"/>
              <a:ext cx="15879" cy="14860"/>
            </a:xfrm>
            <a:custGeom>
              <a:rect b="b" l="l" r="r" t="t"/>
              <a:pathLst>
                <a:path extrusionOk="0" h="728" w="778">
                  <a:moveTo>
                    <a:pt x="489" y="1"/>
                  </a:moveTo>
                  <a:cubicBezTo>
                    <a:pt x="423" y="1"/>
                    <a:pt x="356" y="26"/>
                    <a:pt x="305" y="77"/>
                  </a:cubicBezTo>
                  <a:lnTo>
                    <a:pt x="101" y="282"/>
                  </a:lnTo>
                  <a:cubicBezTo>
                    <a:pt x="0" y="384"/>
                    <a:pt x="0" y="549"/>
                    <a:pt x="101" y="651"/>
                  </a:cubicBezTo>
                  <a:cubicBezTo>
                    <a:pt x="153" y="702"/>
                    <a:pt x="219" y="728"/>
                    <a:pt x="286" y="728"/>
                  </a:cubicBezTo>
                  <a:cubicBezTo>
                    <a:pt x="353" y="728"/>
                    <a:pt x="420" y="702"/>
                    <a:pt x="471" y="651"/>
                  </a:cubicBezTo>
                  <a:lnTo>
                    <a:pt x="674" y="446"/>
                  </a:lnTo>
                  <a:cubicBezTo>
                    <a:pt x="778" y="345"/>
                    <a:pt x="778" y="180"/>
                    <a:pt x="674" y="77"/>
                  </a:cubicBezTo>
                  <a:cubicBezTo>
                    <a:pt x="623" y="26"/>
                    <a:pt x="556" y="1"/>
                    <a:pt x="4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0" name="Google Shape;4040;p112"/>
          <p:cNvGrpSpPr/>
          <p:nvPr/>
        </p:nvGrpSpPr>
        <p:grpSpPr>
          <a:xfrm>
            <a:off x="5926280" y="1474496"/>
            <a:ext cx="340908" cy="364526"/>
            <a:chOff x="5926280" y="1474496"/>
            <a:chExt cx="340908" cy="364526"/>
          </a:xfrm>
        </p:grpSpPr>
        <p:sp>
          <p:nvSpPr>
            <p:cNvPr id="4041" name="Google Shape;4041;p112"/>
            <p:cNvSpPr/>
            <p:nvPr/>
          </p:nvSpPr>
          <p:spPr>
            <a:xfrm>
              <a:off x="6044229" y="1698585"/>
              <a:ext cx="34268" cy="34293"/>
            </a:xfrm>
            <a:custGeom>
              <a:rect b="b" l="l" r="r" t="t"/>
              <a:pathLst>
                <a:path extrusionOk="0" h="1680" w="1679">
                  <a:moveTo>
                    <a:pt x="839" y="524"/>
                  </a:moveTo>
                  <a:cubicBezTo>
                    <a:pt x="1013" y="524"/>
                    <a:pt x="1155" y="666"/>
                    <a:pt x="1155" y="840"/>
                  </a:cubicBezTo>
                  <a:cubicBezTo>
                    <a:pt x="1155" y="1015"/>
                    <a:pt x="1013" y="1157"/>
                    <a:pt x="839" y="1157"/>
                  </a:cubicBezTo>
                  <a:cubicBezTo>
                    <a:pt x="665" y="1157"/>
                    <a:pt x="523" y="1015"/>
                    <a:pt x="523" y="840"/>
                  </a:cubicBezTo>
                  <a:cubicBezTo>
                    <a:pt x="523" y="666"/>
                    <a:pt x="665" y="524"/>
                    <a:pt x="839" y="524"/>
                  </a:cubicBezTo>
                  <a:close/>
                  <a:moveTo>
                    <a:pt x="839" y="1"/>
                  </a:moveTo>
                  <a:cubicBezTo>
                    <a:pt x="376" y="1"/>
                    <a:pt x="0" y="377"/>
                    <a:pt x="0" y="840"/>
                  </a:cubicBezTo>
                  <a:cubicBezTo>
                    <a:pt x="0" y="1303"/>
                    <a:pt x="376" y="1680"/>
                    <a:pt x="839" y="1680"/>
                  </a:cubicBezTo>
                  <a:cubicBezTo>
                    <a:pt x="1302" y="1680"/>
                    <a:pt x="1678" y="1303"/>
                    <a:pt x="1678" y="840"/>
                  </a:cubicBezTo>
                  <a:cubicBezTo>
                    <a:pt x="1678" y="377"/>
                    <a:pt x="1302"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12"/>
            <p:cNvSpPr/>
            <p:nvPr/>
          </p:nvSpPr>
          <p:spPr>
            <a:xfrm>
              <a:off x="5949874" y="1692686"/>
              <a:ext cx="57862" cy="34293"/>
            </a:xfrm>
            <a:custGeom>
              <a:rect b="b" l="l" r="r" t="t"/>
              <a:pathLst>
                <a:path extrusionOk="0" h="1680" w="2835">
                  <a:moveTo>
                    <a:pt x="2294" y="523"/>
                  </a:moveTo>
                  <a:cubicBezTo>
                    <a:pt x="2303" y="523"/>
                    <a:pt x="2311" y="531"/>
                    <a:pt x="2311" y="541"/>
                  </a:cubicBezTo>
                  <a:lnTo>
                    <a:pt x="2311" y="1139"/>
                  </a:lnTo>
                  <a:cubicBezTo>
                    <a:pt x="2311" y="1149"/>
                    <a:pt x="2303" y="1157"/>
                    <a:pt x="2294" y="1157"/>
                  </a:cubicBezTo>
                  <a:lnTo>
                    <a:pt x="541" y="1157"/>
                  </a:lnTo>
                  <a:cubicBezTo>
                    <a:pt x="531" y="1157"/>
                    <a:pt x="524" y="1149"/>
                    <a:pt x="524" y="1139"/>
                  </a:cubicBezTo>
                  <a:lnTo>
                    <a:pt x="524" y="541"/>
                  </a:lnTo>
                  <a:cubicBezTo>
                    <a:pt x="524" y="531"/>
                    <a:pt x="531" y="523"/>
                    <a:pt x="541" y="523"/>
                  </a:cubicBezTo>
                  <a:close/>
                  <a:moveTo>
                    <a:pt x="541" y="1"/>
                  </a:moveTo>
                  <a:cubicBezTo>
                    <a:pt x="242" y="1"/>
                    <a:pt x="1" y="243"/>
                    <a:pt x="1" y="541"/>
                  </a:cubicBezTo>
                  <a:lnTo>
                    <a:pt x="1" y="1139"/>
                  </a:lnTo>
                  <a:cubicBezTo>
                    <a:pt x="1" y="1437"/>
                    <a:pt x="242" y="1680"/>
                    <a:pt x="541" y="1680"/>
                  </a:cubicBezTo>
                  <a:lnTo>
                    <a:pt x="2294" y="1680"/>
                  </a:lnTo>
                  <a:cubicBezTo>
                    <a:pt x="2593" y="1680"/>
                    <a:pt x="2834" y="1437"/>
                    <a:pt x="2834" y="1139"/>
                  </a:cubicBezTo>
                  <a:lnTo>
                    <a:pt x="2834" y="541"/>
                  </a:lnTo>
                  <a:cubicBezTo>
                    <a:pt x="2834" y="243"/>
                    <a:pt x="2593" y="1"/>
                    <a:pt x="2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12"/>
            <p:cNvSpPr/>
            <p:nvPr/>
          </p:nvSpPr>
          <p:spPr>
            <a:xfrm>
              <a:off x="5949874" y="1739879"/>
              <a:ext cx="57862" cy="10696"/>
            </a:xfrm>
            <a:custGeom>
              <a:rect b="b" l="l" r="r" t="t"/>
              <a:pathLst>
                <a:path extrusionOk="0" h="524" w="2835">
                  <a:moveTo>
                    <a:pt x="262" y="1"/>
                  </a:moveTo>
                  <a:cubicBezTo>
                    <a:pt x="117" y="1"/>
                    <a:pt x="1" y="117"/>
                    <a:pt x="1" y="262"/>
                  </a:cubicBezTo>
                  <a:cubicBezTo>
                    <a:pt x="1" y="405"/>
                    <a:pt x="117" y="524"/>
                    <a:pt x="262" y="524"/>
                  </a:cubicBezTo>
                  <a:lnTo>
                    <a:pt x="2573" y="524"/>
                  </a:lnTo>
                  <a:cubicBezTo>
                    <a:pt x="2717" y="524"/>
                    <a:pt x="2834" y="405"/>
                    <a:pt x="2834" y="262"/>
                  </a:cubicBezTo>
                  <a:cubicBezTo>
                    <a:pt x="2834" y="117"/>
                    <a:pt x="2717" y="1"/>
                    <a:pt x="25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12"/>
            <p:cNvSpPr/>
            <p:nvPr/>
          </p:nvSpPr>
          <p:spPr>
            <a:xfrm>
              <a:off x="5926280" y="1474496"/>
              <a:ext cx="293720" cy="364526"/>
            </a:xfrm>
            <a:custGeom>
              <a:rect b="b" l="l" r="r" t="t"/>
              <a:pathLst>
                <a:path extrusionOk="0" h="17858" w="14391">
                  <a:moveTo>
                    <a:pt x="12713" y="1679"/>
                  </a:moveTo>
                  <a:lnTo>
                    <a:pt x="12713" y="2311"/>
                  </a:lnTo>
                  <a:lnTo>
                    <a:pt x="9190" y="2311"/>
                  </a:lnTo>
                  <a:lnTo>
                    <a:pt x="9190" y="1679"/>
                  </a:lnTo>
                  <a:close/>
                  <a:moveTo>
                    <a:pt x="5183" y="523"/>
                  </a:moveTo>
                  <a:cubicBezTo>
                    <a:pt x="5193" y="523"/>
                    <a:pt x="5201" y="531"/>
                    <a:pt x="5201" y="540"/>
                  </a:cubicBezTo>
                  <a:lnTo>
                    <a:pt x="5201" y="2600"/>
                  </a:lnTo>
                  <a:lnTo>
                    <a:pt x="3413" y="2600"/>
                  </a:lnTo>
                  <a:lnTo>
                    <a:pt x="3413" y="540"/>
                  </a:lnTo>
                  <a:cubicBezTo>
                    <a:pt x="3413" y="531"/>
                    <a:pt x="3421" y="523"/>
                    <a:pt x="3430" y="523"/>
                  </a:cubicBezTo>
                  <a:close/>
                  <a:moveTo>
                    <a:pt x="8667" y="1679"/>
                  </a:moveTo>
                  <a:lnTo>
                    <a:pt x="8667" y="2514"/>
                  </a:lnTo>
                  <a:cubicBezTo>
                    <a:pt x="8667" y="2562"/>
                    <a:pt x="8629" y="2600"/>
                    <a:pt x="8581" y="2600"/>
                  </a:cubicBezTo>
                  <a:lnTo>
                    <a:pt x="5724" y="2600"/>
                  </a:lnTo>
                  <a:lnTo>
                    <a:pt x="5724" y="1679"/>
                  </a:lnTo>
                  <a:close/>
                  <a:moveTo>
                    <a:pt x="13852" y="1390"/>
                  </a:moveTo>
                  <a:cubicBezTo>
                    <a:pt x="13860" y="1390"/>
                    <a:pt x="13869" y="1398"/>
                    <a:pt x="13869" y="1407"/>
                  </a:cubicBezTo>
                  <a:lnTo>
                    <a:pt x="13869" y="2583"/>
                  </a:lnTo>
                  <a:cubicBezTo>
                    <a:pt x="13869" y="2592"/>
                    <a:pt x="13860" y="2600"/>
                    <a:pt x="13852" y="2600"/>
                  </a:cubicBezTo>
                  <a:lnTo>
                    <a:pt x="13254" y="2600"/>
                  </a:lnTo>
                  <a:cubicBezTo>
                    <a:pt x="13242" y="2600"/>
                    <a:pt x="13236" y="2592"/>
                    <a:pt x="13236" y="2583"/>
                  </a:cubicBezTo>
                  <a:lnTo>
                    <a:pt x="13236" y="1407"/>
                  </a:lnTo>
                  <a:cubicBezTo>
                    <a:pt x="13236" y="1398"/>
                    <a:pt x="13242" y="1390"/>
                    <a:pt x="13254" y="1390"/>
                  </a:cubicBezTo>
                  <a:close/>
                  <a:moveTo>
                    <a:pt x="5201" y="3123"/>
                  </a:moveTo>
                  <a:lnTo>
                    <a:pt x="5201" y="3756"/>
                  </a:lnTo>
                  <a:lnTo>
                    <a:pt x="3413" y="3756"/>
                  </a:lnTo>
                  <a:lnTo>
                    <a:pt x="3413" y="3123"/>
                  </a:lnTo>
                  <a:close/>
                  <a:moveTo>
                    <a:pt x="3467" y="4279"/>
                  </a:moveTo>
                  <a:lnTo>
                    <a:pt x="3467" y="4912"/>
                  </a:lnTo>
                  <a:lnTo>
                    <a:pt x="2836" y="4912"/>
                  </a:lnTo>
                  <a:lnTo>
                    <a:pt x="2836" y="4296"/>
                  </a:lnTo>
                  <a:cubicBezTo>
                    <a:pt x="2836" y="4287"/>
                    <a:pt x="2842" y="4279"/>
                    <a:pt x="2853" y="4279"/>
                  </a:cubicBezTo>
                  <a:close/>
                  <a:moveTo>
                    <a:pt x="4623" y="4279"/>
                  </a:moveTo>
                  <a:lnTo>
                    <a:pt x="4623" y="4912"/>
                  </a:lnTo>
                  <a:lnTo>
                    <a:pt x="3990" y="4912"/>
                  </a:lnTo>
                  <a:lnTo>
                    <a:pt x="3990" y="4279"/>
                  </a:lnTo>
                  <a:close/>
                  <a:moveTo>
                    <a:pt x="5761" y="4279"/>
                  </a:moveTo>
                  <a:cubicBezTo>
                    <a:pt x="5771" y="4279"/>
                    <a:pt x="5779" y="4287"/>
                    <a:pt x="5779" y="4296"/>
                  </a:cubicBezTo>
                  <a:lnTo>
                    <a:pt x="5779" y="4912"/>
                  </a:lnTo>
                  <a:lnTo>
                    <a:pt x="5146" y="4912"/>
                  </a:lnTo>
                  <a:lnTo>
                    <a:pt x="5146" y="4279"/>
                  </a:lnTo>
                  <a:close/>
                  <a:moveTo>
                    <a:pt x="6339" y="5435"/>
                  </a:moveTo>
                  <a:cubicBezTo>
                    <a:pt x="6349" y="5435"/>
                    <a:pt x="6357" y="5443"/>
                    <a:pt x="6357" y="5452"/>
                  </a:cubicBezTo>
                  <a:lnTo>
                    <a:pt x="6357" y="6067"/>
                  </a:lnTo>
                  <a:lnTo>
                    <a:pt x="2257" y="6067"/>
                  </a:lnTo>
                  <a:lnTo>
                    <a:pt x="2257" y="5452"/>
                  </a:lnTo>
                  <a:cubicBezTo>
                    <a:pt x="2257" y="5443"/>
                    <a:pt x="2265" y="5435"/>
                    <a:pt x="2274" y="5435"/>
                  </a:cubicBezTo>
                  <a:close/>
                  <a:moveTo>
                    <a:pt x="5779" y="6590"/>
                  </a:moveTo>
                  <a:lnTo>
                    <a:pt x="5779" y="7484"/>
                  </a:lnTo>
                  <a:cubicBezTo>
                    <a:pt x="5779" y="7629"/>
                    <a:pt x="5896" y="7746"/>
                    <a:pt x="6041" y="7746"/>
                  </a:cubicBezTo>
                  <a:cubicBezTo>
                    <a:pt x="7170" y="7746"/>
                    <a:pt x="8090" y="8666"/>
                    <a:pt x="8090" y="9795"/>
                  </a:cubicBezTo>
                  <a:lnTo>
                    <a:pt x="8090" y="9823"/>
                  </a:lnTo>
                  <a:lnTo>
                    <a:pt x="524" y="9823"/>
                  </a:lnTo>
                  <a:lnTo>
                    <a:pt x="524" y="9795"/>
                  </a:lnTo>
                  <a:cubicBezTo>
                    <a:pt x="524" y="8666"/>
                    <a:pt x="1443" y="7746"/>
                    <a:pt x="2573" y="7746"/>
                  </a:cubicBezTo>
                  <a:lnTo>
                    <a:pt x="4885" y="7746"/>
                  </a:lnTo>
                  <a:cubicBezTo>
                    <a:pt x="5029" y="7746"/>
                    <a:pt x="5146" y="7629"/>
                    <a:pt x="5146" y="7484"/>
                  </a:cubicBezTo>
                  <a:cubicBezTo>
                    <a:pt x="5146" y="7340"/>
                    <a:pt x="5029" y="7223"/>
                    <a:pt x="4885" y="7223"/>
                  </a:cubicBezTo>
                  <a:lnTo>
                    <a:pt x="2836" y="7223"/>
                  </a:lnTo>
                  <a:lnTo>
                    <a:pt x="2836" y="6590"/>
                  </a:lnTo>
                  <a:close/>
                  <a:moveTo>
                    <a:pt x="8090" y="10346"/>
                  </a:moveTo>
                  <a:lnTo>
                    <a:pt x="8090" y="13290"/>
                  </a:lnTo>
                  <a:lnTo>
                    <a:pt x="5442" y="13290"/>
                  </a:lnTo>
                  <a:cubicBezTo>
                    <a:pt x="5279" y="13290"/>
                    <a:pt x="5146" y="13157"/>
                    <a:pt x="5146" y="12994"/>
                  </a:cubicBezTo>
                  <a:lnTo>
                    <a:pt x="5146" y="10346"/>
                  </a:lnTo>
                  <a:close/>
                  <a:moveTo>
                    <a:pt x="8090" y="15546"/>
                  </a:moveTo>
                  <a:lnTo>
                    <a:pt x="8090" y="16179"/>
                  </a:lnTo>
                  <a:lnTo>
                    <a:pt x="524" y="16179"/>
                  </a:lnTo>
                  <a:lnTo>
                    <a:pt x="524" y="15546"/>
                  </a:lnTo>
                  <a:close/>
                  <a:moveTo>
                    <a:pt x="8090" y="16702"/>
                  </a:moveTo>
                  <a:lnTo>
                    <a:pt x="8090" y="17018"/>
                  </a:lnTo>
                  <a:cubicBezTo>
                    <a:pt x="8090" y="17193"/>
                    <a:pt x="7948" y="17335"/>
                    <a:pt x="7774" y="17335"/>
                  </a:cubicBezTo>
                  <a:lnTo>
                    <a:pt x="839" y="17335"/>
                  </a:lnTo>
                  <a:cubicBezTo>
                    <a:pt x="666" y="17335"/>
                    <a:pt x="524" y="17193"/>
                    <a:pt x="524" y="17018"/>
                  </a:cubicBezTo>
                  <a:lnTo>
                    <a:pt x="524" y="16702"/>
                  </a:lnTo>
                  <a:close/>
                  <a:moveTo>
                    <a:pt x="3430" y="0"/>
                  </a:moveTo>
                  <a:cubicBezTo>
                    <a:pt x="3132" y="0"/>
                    <a:pt x="2890" y="243"/>
                    <a:pt x="2890" y="540"/>
                  </a:cubicBezTo>
                  <a:lnTo>
                    <a:pt x="2890" y="3756"/>
                  </a:lnTo>
                  <a:lnTo>
                    <a:pt x="2853" y="3756"/>
                  </a:lnTo>
                  <a:cubicBezTo>
                    <a:pt x="2554" y="3756"/>
                    <a:pt x="2311" y="3999"/>
                    <a:pt x="2311" y="4296"/>
                  </a:cubicBezTo>
                  <a:lnTo>
                    <a:pt x="2311" y="4912"/>
                  </a:lnTo>
                  <a:lnTo>
                    <a:pt x="2274" y="4912"/>
                  </a:lnTo>
                  <a:cubicBezTo>
                    <a:pt x="1977" y="4912"/>
                    <a:pt x="1734" y="5154"/>
                    <a:pt x="1734" y="5452"/>
                  </a:cubicBezTo>
                  <a:lnTo>
                    <a:pt x="1734" y="6067"/>
                  </a:lnTo>
                  <a:lnTo>
                    <a:pt x="1706" y="6067"/>
                  </a:lnTo>
                  <a:cubicBezTo>
                    <a:pt x="1563" y="6067"/>
                    <a:pt x="1445" y="6184"/>
                    <a:pt x="1445" y="6328"/>
                  </a:cubicBezTo>
                  <a:cubicBezTo>
                    <a:pt x="1445" y="6473"/>
                    <a:pt x="1563" y="6591"/>
                    <a:pt x="1706" y="6591"/>
                  </a:cubicBezTo>
                  <a:lnTo>
                    <a:pt x="2311" y="6591"/>
                  </a:lnTo>
                  <a:lnTo>
                    <a:pt x="2311" y="7236"/>
                  </a:lnTo>
                  <a:cubicBezTo>
                    <a:pt x="1016" y="7367"/>
                    <a:pt x="1" y="8465"/>
                    <a:pt x="1" y="9795"/>
                  </a:cubicBezTo>
                  <a:lnTo>
                    <a:pt x="1" y="11005"/>
                  </a:lnTo>
                  <a:cubicBezTo>
                    <a:pt x="1" y="11150"/>
                    <a:pt x="117" y="11268"/>
                    <a:pt x="262" y="11268"/>
                  </a:cubicBezTo>
                  <a:cubicBezTo>
                    <a:pt x="407" y="11268"/>
                    <a:pt x="524" y="11150"/>
                    <a:pt x="524" y="11005"/>
                  </a:cubicBezTo>
                  <a:lnTo>
                    <a:pt x="524" y="10346"/>
                  </a:lnTo>
                  <a:lnTo>
                    <a:pt x="4623" y="10346"/>
                  </a:lnTo>
                  <a:lnTo>
                    <a:pt x="4623" y="12994"/>
                  </a:lnTo>
                  <a:cubicBezTo>
                    <a:pt x="4623" y="13445"/>
                    <a:pt x="4991" y="13813"/>
                    <a:pt x="5442" y="13813"/>
                  </a:cubicBezTo>
                  <a:lnTo>
                    <a:pt x="8090" y="13813"/>
                  </a:lnTo>
                  <a:lnTo>
                    <a:pt x="8090" y="15023"/>
                  </a:lnTo>
                  <a:lnTo>
                    <a:pt x="524" y="15023"/>
                  </a:lnTo>
                  <a:lnTo>
                    <a:pt x="524" y="12053"/>
                  </a:lnTo>
                  <a:cubicBezTo>
                    <a:pt x="524" y="11908"/>
                    <a:pt x="407" y="11791"/>
                    <a:pt x="262" y="11791"/>
                  </a:cubicBezTo>
                  <a:cubicBezTo>
                    <a:pt x="117" y="11791"/>
                    <a:pt x="1" y="11908"/>
                    <a:pt x="1" y="12053"/>
                  </a:cubicBezTo>
                  <a:lnTo>
                    <a:pt x="1" y="17018"/>
                  </a:lnTo>
                  <a:cubicBezTo>
                    <a:pt x="1" y="17481"/>
                    <a:pt x="378" y="17858"/>
                    <a:pt x="839" y="17858"/>
                  </a:cubicBezTo>
                  <a:lnTo>
                    <a:pt x="7774" y="17858"/>
                  </a:lnTo>
                  <a:cubicBezTo>
                    <a:pt x="8236" y="17858"/>
                    <a:pt x="8613" y="17481"/>
                    <a:pt x="8613" y="17018"/>
                  </a:cubicBezTo>
                  <a:lnTo>
                    <a:pt x="8613" y="9795"/>
                  </a:lnTo>
                  <a:cubicBezTo>
                    <a:pt x="8613" y="8465"/>
                    <a:pt x="7598" y="7367"/>
                    <a:pt x="6302" y="7236"/>
                  </a:cubicBezTo>
                  <a:lnTo>
                    <a:pt x="6302" y="6590"/>
                  </a:lnTo>
                  <a:lnTo>
                    <a:pt x="6908" y="6590"/>
                  </a:lnTo>
                  <a:cubicBezTo>
                    <a:pt x="7051" y="6590"/>
                    <a:pt x="7169" y="6473"/>
                    <a:pt x="7169" y="6328"/>
                  </a:cubicBezTo>
                  <a:cubicBezTo>
                    <a:pt x="7169" y="6184"/>
                    <a:pt x="7051" y="6067"/>
                    <a:pt x="6908" y="6067"/>
                  </a:cubicBezTo>
                  <a:lnTo>
                    <a:pt x="6880" y="6067"/>
                  </a:lnTo>
                  <a:lnTo>
                    <a:pt x="6880" y="5452"/>
                  </a:lnTo>
                  <a:cubicBezTo>
                    <a:pt x="6880" y="5154"/>
                    <a:pt x="6637" y="4912"/>
                    <a:pt x="6339" y="4912"/>
                  </a:cubicBezTo>
                  <a:lnTo>
                    <a:pt x="6302" y="4912"/>
                  </a:lnTo>
                  <a:lnTo>
                    <a:pt x="6302" y="4296"/>
                  </a:lnTo>
                  <a:cubicBezTo>
                    <a:pt x="6302" y="3999"/>
                    <a:pt x="6059" y="3756"/>
                    <a:pt x="5761" y="3756"/>
                  </a:cubicBezTo>
                  <a:lnTo>
                    <a:pt x="5724" y="3756"/>
                  </a:lnTo>
                  <a:lnTo>
                    <a:pt x="5724" y="3123"/>
                  </a:lnTo>
                  <a:lnTo>
                    <a:pt x="8581" y="3123"/>
                  </a:lnTo>
                  <a:cubicBezTo>
                    <a:pt x="8799" y="3123"/>
                    <a:pt x="8990" y="3008"/>
                    <a:pt x="9099" y="2835"/>
                  </a:cubicBezTo>
                  <a:lnTo>
                    <a:pt x="12777" y="2835"/>
                  </a:lnTo>
                  <a:cubicBezTo>
                    <a:pt x="12867" y="3006"/>
                    <a:pt x="13046" y="3123"/>
                    <a:pt x="13254" y="3123"/>
                  </a:cubicBezTo>
                  <a:lnTo>
                    <a:pt x="13852" y="3123"/>
                  </a:lnTo>
                  <a:cubicBezTo>
                    <a:pt x="14150" y="3123"/>
                    <a:pt x="14391" y="2881"/>
                    <a:pt x="14391" y="2583"/>
                  </a:cubicBezTo>
                  <a:lnTo>
                    <a:pt x="14391" y="1407"/>
                  </a:lnTo>
                  <a:cubicBezTo>
                    <a:pt x="14391" y="1110"/>
                    <a:pt x="14150" y="867"/>
                    <a:pt x="13852" y="867"/>
                  </a:cubicBezTo>
                  <a:lnTo>
                    <a:pt x="13254" y="867"/>
                  </a:lnTo>
                  <a:cubicBezTo>
                    <a:pt x="13046" y="867"/>
                    <a:pt x="12867" y="983"/>
                    <a:pt x="12774" y="1156"/>
                  </a:cubicBezTo>
                  <a:lnTo>
                    <a:pt x="5724" y="1156"/>
                  </a:lnTo>
                  <a:lnTo>
                    <a:pt x="5724" y="540"/>
                  </a:lnTo>
                  <a:cubicBezTo>
                    <a:pt x="5724" y="243"/>
                    <a:pt x="5482" y="0"/>
                    <a:pt x="51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12"/>
            <p:cNvSpPr/>
            <p:nvPr/>
          </p:nvSpPr>
          <p:spPr>
            <a:xfrm>
              <a:off x="6232409" y="1532733"/>
              <a:ext cx="24206" cy="23209"/>
            </a:xfrm>
            <a:custGeom>
              <a:rect b="b" l="l" r="r" t="t"/>
              <a:pathLst>
                <a:path extrusionOk="0" h="1137" w="1186">
                  <a:moveTo>
                    <a:pt x="287" y="1"/>
                  </a:moveTo>
                  <a:cubicBezTo>
                    <a:pt x="220" y="1"/>
                    <a:pt x="153" y="26"/>
                    <a:pt x="102" y="78"/>
                  </a:cubicBezTo>
                  <a:cubicBezTo>
                    <a:pt x="1" y="180"/>
                    <a:pt x="1" y="346"/>
                    <a:pt x="102" y="448"/>
                  </a:cubicBezTo>
                  <a:lnTo>
                    <a:pt x="715" y="1061"/>
                  </a:lnTo>
                  <a:cubicBezTo>
                    <a:pt x="765" y="1111"/>
                    <a:pt x="832" y="1137"/>
                    <a:pt x="898" y="1137"/>
                  </a:cubicBezTo>
                  <a:cubicBezTo>
                    <a:pt x="967" y="1137"/>
                    <a:pt x="1033" y="1111"/>
                    <a:pt x="1084" y="1061"/>
                  </a:cubicBezTo>
                  <a:cubicBezTo>
                    <a:pt x="1186" y="959"/>
                    <a:pt x="1186" y="793"/>
                    <a:pt x="1084" y="691"/>
                  </a:cubicBezTo>
                  <a:lnTo>
                    <a:pt x="472" y="78"/>
                  </a:lnTo>
                  <a:cubicBezTo>
                    <a:pt x="421" y="26"/>
                    <a:pt x="354"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12"/>
            <p:cNvSpPr/>
            <p:nvPr/>
          </p:nvSpPr>
          <p:spPr>
            <a:xfrm>
              <a:off x="6238798" y="1509871"/>
              <a:ext cx="28390" cy="10696"/>
            </a:xfrm>
            <a:custGeom>
              <a:rect b="b" l="l" r="r" t="t"/>
              <a:pathLst>
                <a:path extrusionOk="0" h="524" w="1391">
                  <a:moveTo>
                    <a:pt x="262" y="0"/>
                  </a:moveTo>
                  <a:cubicBezTo>
                    <a:pt x="119" y="0"/>
                    <a:pt x="1" y="117"/>
                    <a:pt x="1" y="262"/>
                  </a:cubicBezTo>
                  <a:cubicBezTo>
                    <a:pt x="1" y="407"/>
                    <a:pt x="119" y="523"/>
                    <a:pt x="262" y="523"/>
                  </a:cubicBezTo>
                  <a:lnTo>
                    <a:pt x="1129" y="523"/>
                  </a:lnTo>
                  <a:cubicBezTo>
                    <a:pt x="1274" y="523"/>
                    <a:pt x="1391" y="407"/>
                    <a:pt x="1391" y="262"/>
                  </a:cubicBezTo>
                  <a:cubicBezTo>
                    <a:pt x="1391" y="117"/>
                    <a:pt x="1274" y="0"/>
                    <a:pt x="11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12"/>
            <p:cNvSpPr/>
            <p:nvPr/>
          </p:nvSpPr>
          <p:spPr>
            <a:xfrm>
              <a:off x="6232409" y="1474496"/>
              <a:ext cx="24206" cy="23209"/>
            </a:xfrm>
            <a:custGeom>
              <a:rect b="b" l="l" r="r" t="t"/>
              <a:pathLst>
                <a:path extrusionOk="0" h="1137" w="1186">
                  <a:moveTo>
                    <a:pt x="900" y="0"/>
                  </a:moveTo>
                  <a:cubicBezTo>
                    <a:pt x="833" y="0"/>
                    <a:pt x="766" y="26"/>
                    <a:pt x="715" y="77"/>
                  </a:cubicBezTo>
                  <a:lnTo>
                    <a:pt x="102" y="690"/>
                  </a:lnTo>
                  <a:cubicBezTo>
                    <a:pt x="1" y="792"/>
                    <a:pt x="1" y="957"/>
                    <a:pt x="102" y="1059"/>
                  </a:cubicBezTo>
                  <a:cubicBezTo>
                    <a:pt x="153" y="1111"/>
                    <a:pt x="220" y="1136"/>
                    <a:pt x="286" y="1136"/>
                  </a:cubicBezTo>
                  <a:cubicBezTo>
                    <a:pt x="354" y="1136"/>
                    <a:pt x="420" y="1111"/>
                    <a:pt x="472" y="1059"/>
                  </a:cubicBezTo>
                  <a:lnTo>
                    <a:pt x="1084" y="447"/>
                  </a:lnTo>
                  <a:cubicBezTo>
                    <a:pt x="1186" y="345"/>
                    <a:pt x="1186" y="179"/>
                    <a:pt x="1084" y="77"/>
                  </a:cubicBezTo>
                  <a:cubicBezTo>
                    <a:pt x="1033" y="26"/>
                    <a:pt x="967" y="0"/>
                    <a:pt x="9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8" name="Google Shape;4048;p112"/>
          <p:cNvGrpSpPr/>
          <p:nvPr/>
        </p:nvGrpSpPr>
        <p:grpSpPr>
          <a:xfrm>
            <a:off x="2332957" y="3757267"/>
            <a:ext cx="246553" cy="364526"/>
            <a:chOff x="2332957" y="3757267"/>
            <a:chExt cx="246553" cy="364526"/>
          </a:xfrm>
        </p:grpSpPr>
        <p:sp>
          <p:nvSpPr>
            <p:cNvPr id="4049" name="Google Shape;4049;p112"/>
            <p:cNvSpPr/>
            <p:nvPr/>
          </p:nvSpPr>
          <p:spPr>
            <a:xfrm>
              <a:off x="2332957" y="3898460"/>
              <a:ext cx="128624" cy="223333"/>
            </a:xfrm>
            <a:custGeom>
              <a:rect b="b" l="l" r="r" t="t"/>
              <a:pathLst>
                <a:path extrusionOk="0" h="10941" w="6302">
                  <a:moveTo>
                    <a:pt x="4904" y="523"/>
                  </a:moveTo>
                  <a:cubicBezTo>
                    <a:pt x="5068" y="523"/>
                    <a:pt x="5200" y="656"/>
                    <a:pt x="5200" y="819"/>
                  </a:cubicBezTo>
                  <a:lnTo>
                    <a:pt x="5200" y="1444"/>
                  </a:lnTo>
                  <a:cubicBezTo>
                    <a:pt x="5200" y="1453"/>
                    <a:pt x="5192" y="1461"/>
                    <a:pt x="5183" y="1461"/>
                  </a:cubicBezTo>
                  <a:lnTo>
                    <a:pt x="1119" y="1461"/>
                  </a:lnTo>
                  <a:cubicBezTo>
                    <a:pt x="1108" y="1461"/>
                    <a:pt x="1100" y="1453"/>
                    <a:pt x="1100" y="1444"/>
                  </a:cubicBezTo>
                  <a:lnTo>
                    <a:pt x="1100" y="819"/>
                  </a:lnTo>
                  <a:cubicBezTo>
                    <a:pt x="1100" y="656"/>
                    <a:pt x="1235" y="523"/>
                    <a:pt x="1398" y="523"/>
                  </a:cubicBezTo>
                  <a:close/>
                  <a:moveTo>
                    <a:pt x="4623" y="1984"/>
                  </a:moveTo>
                  <a:lnTo>
                    <a:pt x="4623" y="2383"/>
                  </a:lnTo>
                  <a:cubicBezTo>
                    <a:pt x="4623" y="2462"/>
                    <a:pt x="4630" y="2540"/>
                    <a:pt x="4642" y="2617"/>
                  </a:cubicBezTo>
                  <a:lnTo>
                    <a:pt x="4306" y="2617"/>
                  </a:lnTo>
                  <a:cubicBezTo>
                    <a:pt x="4162" y="2617"/>
                    <a:pt x="4044" y="2734"/>
                    <a:pt x="4044" y="2879"/>
                  </a:cubicBezTo>
                  <a:cubicBezTo>
                    <a:pt x="4044" y="3024"/>
                    <a:pt x="4162" y="3140"/>
                    <a:pt x="4306" y="3140"/>
                  </a:cubicBezTo>
                  <a:lnTo>
                    <a:pt x="4842" y="3140"/>
                  </a:lnTo>
                  <a:cubicBezTo>
                    <a:pt x="4898" y="3228"/>
                    <a:pt x="4963" y="3310"/>
                    <a:pt x="5037" y="3385"/>
                  </a:cubicBezTo>
                  <a:lnTo>
                    <a:pt x="5516" y="3864"/>
                  </a:lnTo>
                  <a:cubicBezTo>
                    <a:pt x="5685" y="4032"/>
                    <a:pt x="5778" y="4257"/>
                    <a:pt x="5778" y="4495"/>
                  </a:cubicBezTo>
                  <a:lnTo>
                    <a:pt x="5778" y="4640"/>
                  </a:lnTo>
                  <a:lnTo>
                    <a:pt x="523" y="4640"/>
                  </a:lnTo>
                  <a:lnTo>
                    <a:pt x="523" y="4495"/>
                  </a:lnTo>
                  <a:cubicBezTo>
                    <a:pt x="523" y="4257"/>
                    <a:pt x="616" y="4032"/>
                    <a:pt x="785" y="3864"/>
                  </a:cubicBezTo>
                  <a:lnTo>
                    <a:pt x="1264" y="3385"/>
                  </a:lnTo>
                  <a:cubicBezTo>
                    <a:pt x="1338" y="3310"/>
                    <a:pt x="1404" y="3228"/>
                    <a:pt x="1459" y="3140"/>
                  </a:cubicBezTo>
                  <a:lnTo>
                    <a:pt x="3151" y="3140"/>
                  </a:lnTo>
                  <a:cubicBezTo>
                    <a:pt x="3296" y="3140"/>
                    <a:pt x="3413" y="3024"/>
                    <a:pt x="3413" y="2879"/>
                  </a:cubicBezTo>
                  <a:cubicBezTo>
                    <a:pt x="3413" y="2734"/>
                    <a:pt x="3296" y="2617"/>
                    <a:pt x="3151" y="2617"/>
                  </a:cubicBezTo>
                  <a:lnTo>
                    <a:pt x="1659" y="2617"/>
                  </a:lnTo>
                  <a:cubicBezTo>
                    <a:pt x="1672" y="2540"/>
                    <a:pt x="1679" y="2462"/>
                    <a:pt x="1679" y="2383"/>
                  </a:cubicBezTo>
                  <a:lnTo>
                    <a:pt x="1679" y="1984"/>
                  </a:lnTo>
                  <a:close/>
                  <a:moveTo>
                    <a:pt x="5778" y="5163"/>
                  </a:moveTo>
                  <a:lnTo>
                    <a:pt x="5778" y="8107"/>
                  </a:lnTo>
                  <a:lnTo>
                    <a:pt x="523" y="8107"/>
                  </a:lnTo>
                  <a:lnTo>
                    <a:pt x="523" y="7474"/>
                  </a:lnTo>
                  <a:lnTo>
                    <a:pt x="839" y="7474"/>
                  </a:lnTo>
                  <a:cubicBezTo>
                    <a:pt x="984" y="7474"/>
                    <a:pt x="1100" y="7357"/>
                    <a:pt x="1100" y="7212"/>
                  </a:cubicBezTo>
                  <a:cubicBezTo>
                    <a:pt x="1100" y="7068"/>
                    <a:pt x="984" y="6951"/>
                    <a:pt x="839" y="6951"/>
                  </a:cubicBezTo>
                  <a:lnTo>
                    <a:pt x="523" y="6951"/>
                  </a:lnTo>
                  <a:lnTo>
                    <a:pt x="523" y="5163"/>
                  </a:lnTo>
                  <a:close/>
                  <a:moveTo>
                    <a:pt x="5779" y="8630"/>
                  </a:moveTo>
                  <a:lnTo>
                    <a:pt x="5779" y="9262"/>
                  </a:lnTo>
                  <a:lnTo>
                    <a:pt x="523" y="9262"/>
                  </a:lnTo>
                  <a:lnTo>
                    <a:pt x="523" y="8630"/>
                  </a:lnTo>
                  <a:close/>
                  <a:moveTo>
                    <a:pt x="1398" y="0"/>
                  </a:moveTo>
                  <a:cubicBezTo>
                    <a:pt x="945" y="0"/>
                    <a:pt x="578" y="368"/>
                    <a:pt x="578" y="819"/>
                  </a:cubicBezTo>
                  <a:lnTo>
                    <a:pt x="578" y="1444"/>
                  </a:lnTo>
                  <a:cubicBezTo>
                    <a:pt x="578" y="1743"/>
                    <a:pt x="820" y="1984"/>
                    <a:pt x="1119" y="1984"/>
                  </a:cubicBezTo>
                  <a:lnTo>
                    <a:pt x="1156" y="1984"/>
                  </a:lnTo>
                  <a:lnTo>
                    <a:pt x="1156" y="2383"/>
                  </a:lnTo>
                  <a:cubicBezTo>
                    <a:pt x="1156" y="2621"/>
                    <a:pt x="1063" y="2846"/>
                    <a:pt x="893" y="3014"/>
                  </a:cubicBezTo>
                  <a:lnTo>
                    <a:pt x="416" y="3493"/>
                  </a:lnTo>
                  <a:cubicBezTo>
                    <a:pt x="147" y="3762"/>
                    <a:pt x="0" y="4117"/>
                    <a:pt x="0" y="4495"/>
                  </a:cubicBezTo>
                  <a:lnTo>
                    <a:pt x="0" y="9523"/>
                  </a:lnTo>
                  <a:cubicBezTo>
                    <a:pt x="0" y="10305"/>
                    <a:pt x="636" y="10941"/>
                    <a:pt x="1418" y="10941"/>
                  </a:cubicBezTo>
                  <a:lnTo>
                    <a:pt x="1925" y="10941"/>
                  </a:lnTo>
                  <a:cubicBezTo>
                    <a:pt x="2068" y="10941"/>
                    <a:pt x="2186" y="10824"/>
                    <a:pt x="2186" y="10679"/>
                  </a:cubicBezTo>
                  <a:cubicBezTo>
                    <a:pt x="2186" y="10534"/>
                    <a:pt x="2068" y="10418"/>
                    <a:pt x="1925" y="10418"/>
                  </a:cubicBezTo>
                  <a:lnTo>
                    <a:pt x="1418" y="10418"/>
                  </a:lnTo>
                  <a:cubicBezTo>
                    <a:pt x="1016" y="10418"/>
                    <a:pt x="674" y="10151"/>
                    <a:pt x="563" y="9786"/>
                  </a:cubicBezTo>
                  <a:lnTo>
                    <a:pt x="5739" y="9786"/>
                  </a:lnTo>
                  <a:cubicBezTo>
                    <a:pt x="5626" y="10151"/>
                    <a:pt x="5287" y="10418"/>
                    <a:pt x="4884" y="10418"/>
                  </a:cubicBezTo>
                  <a:lnTo>
                    <a:pt x="2963" y="10418"/>
                  </a:lnTo>
                  <a:cubicBezTo>
                    <a:pt x="2818" y="10418"/>
                    <a:pt x="2701" y="10534"/>
                    <a:pt x="2701" y="10679"/>
                  </a:cubicBezTo>
                  <a:cubicBezTo>
                    <a:pt x="2701" y="10824"/>
                    <a:pt x="2818" y="10941"/>
                    <a:pt x="2963" y="10941"/>
                  </a:cubicBezTo>
                  <a:lnTo>
                    <a:pt x="4884" y="10941"/>
                  </a:lnTo>
                  <a:cubicBezTo>
                    <a:pt x="5666" y="10941"/>
                    <a:pt x="6302" y="10305"/>
                    <a:pt x="6302" y="9523"/>
                  </a:cubicBezTo>
                  <a:lnTo>
                    <a:pt x="6302" y="4495"/>
                  </a:lnTo>
                  <a:cubicBezTo>
                    <a:pt x="6302" y="4117"/>
                    <a:pt x="6153" y="3762"/>
                    <a:pt x="5886" y="3493"/>
                  </a:cubicBezTo>
                  <a:lnTo>
                    <a:pt x="5407" y="3014"/>
                  </a:lnTo>
                  <a:cubicBezTo>
                    <a:pt x="5239" y="2846"/>
                    <a:pt x="5146" y="2621"/>
                    <a:pt x="5146" y="2383"/>
                  </a:cubicBezTo>
                  <a:lnTo>
                    <a:pt x="5146" y="1984"/>
                  </a:lnTo>
                  <a:lnTo>
                    <a:pt x="5183" y="1984"/>
                  </a:lnTo>
                  <a:cubicBezTo>
                    <a:pt x="5480" y="1984"/>
                    <a:pt x="5723" y="1743"/>
                    <a:pt x="5723" y="1444"/>
                  </a:cubicBezTo>
                  <a:lnTo>
                    <a:pt x="5723" y="819"/>
                  </a:lnTo>
                  <a:cubicBezTo>
                    <a:pt x="5723" y="368"/>
                    <a:pt x="5356" y="0"/>
                    <a:pt x="49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12"/>
            <p:cNvSpPr/>
            <p:nvPr/>
          </p:nvSpPr>
          <p:spPr>
            <a:xfrm>
              <a:off x="2368327" y="4016730"/>
              <a:ext cx="57883" cy="34293"/>
            </a:xfrm>
            <a:custGeom>
              <a:rect b="b" l="l" r="r" t="t"/>
              <a:pathLst>
                <a:path extrusionOk="0" h="1680" w="2836">
                  <a:moveTo>
                    <a:pt x="2285" y="525"/>
                  </a:moveTo>
                  <a:cubicBezTo>
                    <a:pt x="2299" y="525"/>
                    <a:pt x="2311" y="537"/>
                    <a:pt x="2311" y="552"/>
                  </a:cubicBezTo>
                  <a:lnTo>
                    <a:pt x="2311" y="1129"/>
                  </a:lnTo>
                  <a:cubicBezTo>
                    <a:pt x="2311" y="1145"/>
                    <a:pt x="2299" y="1157"/>
                    <a:pt x="2285" y="1157"/>
                  </a:cubicBezTo>
                  <a:lnTo>
                    <a:pt x="551" y="1157"/>
                  </a:lnTo>
                  <a:cubicBezTo>
                    <a:pt x="535" y="1157"/>
                    <a:pt x="523" y="1145"/>
                    <a:pt x="523" y="1129"/>
                  </a:cubicBezTo>
                  <a:lnTo>
                    <a:pt x="523" y="552"/>
                  </a:lnTo>
                  <a:cubicBezTo>
                    <a:pt x="523" y="537"/>
                    <a:pt x="535" y="525"/>
                    <a:pt x="551" y="525"/>
                  </a:cubicBezTo>
                  <a:close/>
                  <a:moveTo>
                    <a:pt x="551" y="1"/>
                  </a:moveTo>
                  <a:cubicBezTo>
                    <a:pt x="247" y="1"/>
                    <a:pt x="1" y="248"/>
                    <a:pt x="1" y="552"/>
                  </a:cubicBezTo>
                  <a:lnTo>
                    <a:pt x="1" y="1129"/>
                  </a:lnTo>
                  <a:cubicBezTo>
                    <a:pt x="1" y="1433"/>
                    <a:pt x="247" y="1680"/>
                    <a:pt x="551" y="1680"/>
                  </a:cubicBezTo>
                  <a:lnTo>
                    <a:pt x="2285" y="1680"/>
                  </a:lnTo>
                  <a:cubicBezTo>
                    <a:pt x="2587" y="1680"/>
                    <a:pt x="2836" y="1433"/>
                    <a:pt x="2836" y="1129"/>
                  </a:cubicBezTo>
                  <a:lnTo>
                    <a:pt x="2836" y="552"/>
                  </a:lnTo>
                  <a:cubicBezTo>
                    <a:pt x="2836" y="248"/>
                    <a:pt x="2587" y="1"/>
                    <a:pt x="2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12"/>
            <p:cNvSpPr/>
            <p:nvPr/>
          </p:nvSpPr>
          <p:spPr>
            <a:xfrm>
              <a:off x="2486256" y="3757267"/>
              <a:ext cx="93253" cy="364526"/>
            </a:xfrm>
            <a:custGeom>
              <a:rect b="b" l="l" r="r" t="t"/>
              <a:pathLst>
                <a:path extrusionOk="0" h="17858" w="4569">
                  <a:moveTo>
                    <a:pt x="3739" y="524"/>
                  </a:moveTo>
                  <a:cubicBezTo>
                    <a:pt x="3748" y="524"/>
                    <a:pt x="3756" y="532"/>
                    <a:pt x="3756" y="541"/>
                  </a:cubicBezTo>
                  <a:lnTo>
                    <a:pt x="3756" y="1138"/>
                  </a:lnTo>
                  <a:cubicBezTo>
                    <a:pt x="3756" y="1148"/>
                    <a:pt x="3748" y="1156"/>
                    <a:pt x="3739" y="1156"/>
                  </a:cubicBezTo>
                  <a:lnTo>
                    <a:pt x="830" y="1156"/>
                  </a:lnTo>
                  <a:cubicBezTo>
                    <a:pt x="820" y="1156"/>
                    <a:pt x="812" y="1148"/>
                    <a:pt x="812" y="1138"/>
                  </a:cubicBezTo>
                  <a:lnTo>
                    <a:pt x="812" y="541"/>
                  </a:lnTo>
                  <a:cubicBezTo>
                    <a:pt x="812" y="532"/>
                    <a:pt x="820" y="524"/>
                    <a:pt x="830" y="524"/>
                  </a:cubicBezTo>
                  <a:close/>
                  <a:moveTo>
                    <a:pt x="2601" y="1680"/>
                  </a:moveTo>
                  <a:lnTo>
                    <a:pt x="2601" y="2889"/>
                  </a:lnTo>
                  <a:lnTo>
                    <a:pt x="1968" y="2889"/>
                  </a:lnTo>
                  <a:lnTo>
                    <a:pt x="1968" y="1680"/>
                  </a:lnTo>
                  <a:close/>
                  <a:moveTo>
                    <a:pt x="2601" y="3413"/>
                  </a:moveTo>
                  <a:lnTo>
                    <a:pt x="2601" y="9245"/>
                  </a:lnTo>
                  <a:lnTo>
                    <a:pt x="1968" y="9245"/>
                  </a:lnTo>
                  <a:lnTo>
                    <a:pt x="1968" y="3413"/>
                  </a:lnTo>
                  <a:close/>
                  <a:moveTo>
                    <a:pt x="3468" y="3413"/>
                  </a:moveTo>
                  <a:lnTo>
                    <a:pt x="3468" y="9245"/>
                  </a:lnTo>
                  <a:lnTo>
                    <a:pt x="3124" y="9245"/>
                  </a:lnTo>
                  <a:lnTo>
                    <a:pt x="3124" y="3413"/>
                  </a:lnTo>
                  <a:close/>
                  <a:moveTo>
                    <a:pt x="3468" y="9768"/>
                  </a:moveTo>
                  <a:lnTo>
                    <a:pt x="3468" y="10278"/>
                  </a:lnTo>
                  <a:cubicBezTo>
                    <a:pt x="3468" y="10319"/>
                    <a:pt x="3464" y="10360"/>
                    <a:pt x="3459" y="10401"/>
                  </a:cubicBezTo>
                  <a:lnTo>
                    <a:pt x="1111" y="10401"/>
                  </a:lnTo>
                  <a:cubicBezTo>
                    <a:pt x="1106" y="10360"/>
                    <a:pt x="1102" y="10319"/>
                    <a:pt x="1102" y="10278"/>
                  </a:cubicBezTo>
                  <a:lnTo>
                    <a:pt x="1102" y="9768"/>
                  </a:lnTo>
                  <a:close/>
                  <a:moveTo>
                    <a:pt x="3205" y="10924"/>
                  </a:moveTo>
                  <a:lnTo>
                    <a:pt x="2732" y="11557"/>
                  </a:lnTo>
                  <a:lnTo>
                    <a:pt x="1837" y="11557"/>
                  </a:lnTo>
                  <a:lnTo>
                    <a:pt x="1363" y="10924"/>
                  </a:lnTo>
                  <a:close/>
                  <a:moveTo>
                    <a:pt x="2601" y="12080"/>
                  </a:moveTo>
                  <a:lnTo>
                    <a:pt x="2601" y="12712"/>
                  </a:lnTo>
                  <a:lnTo>
                    <a:pt x="1968" y="12712"/>
                  </a:lnTo>
                  <a:lnTo>
                    <a:pt x="1968" y="12080"/>
                  </a:lnTo>
                  <a:close/>
                  <a:moveTo>
                    <a:pt x="2601" y="13236"/>
                  </a:moveTo>
                  <a:lnTo>
                    <a:pt x="2601" y="14149"/>
                  </a:lnTo>
                  <a:cubicBezTo>
                    <a:pt x="2601" y="14312"/>
                    <a:pt x="2467" y="14445"/>
                    <a:pt x="2304" y="14445"/>
                  </a:cubicBezTo>
                  <a:lnTo>
                    <a:pt x="2264" y="14445"/>
                  </a:lnTo>
                  <a:cubicBezTo>
                    <a:pt x="2101" y="14445"/>
                    <a:pt x="1968" y="14312"/>
                    <a:pt x="1968" y="14149"/>
                  </a:cubicBezTo>
                  <a:lnTo>
                    <a:pt x="1968" y="13236"/>
                  </a:lnTo>
                  <a:close/>
                  <a:moveTo>
                    <a:pt x="830" y="1"/>
                  </a:moveTo>
                  <a:cubicBezTo>
                    <a:pt x="532" y="1"/>
                    <a:pt x="289" y="242"/>
                    <a:pt x="289" y="541"/>
                  </a:cubicBezTo>
                  <a:lnTo>
                    <a:pt x="289" y="1138"/>
                  </a:lnTo>
                  <a:cubicBezTo>
                    <a:pt x="289" y="1437"/>
                    <a:pt x="532" y="1680"/>
                    <a:pt x="830" y="1680"/>
                  </a:cubicBezTo>
                  <a:lnTo>
                    <a:pt x="1445" y="1680"/>
                  </a:lnTo>
                  <a:lnTo>
                    <a:pt x="1445" y="2889"/>
                  </a:lnTo>
                  <a:lnTo>
                    <a:pt x="262" y="2889"/>
                  </a:lnTo>
                  <a:cubicBezTo>
                    <a:pt x="118" y="2889"/>
                    <a:pt x="0" y="3006"/>
                    <a:pt x="0" y="3150"/>
                  </a:cubicBezTo>
                  <a:cubicBezTo>
                    <a:pt x="0" y="3295"/>
                    <a:pt x="118" y="3413"/>
                    <a:pt x="262" y="3413"/>
                  </a:cubicBezTo>
                  <a:lnTo>
                    <a:pt x="579" y="3413"/>
                  </a:lnTo>
                  <a:lnTo>
                    <a:pt x="579" y="6068"/>
                  </a:lnTo>
                  <a:cubicBezTo>
                    <a:pt x="579" y="6212"/>
                    <a:pt x="696" y="6329"/>
                    <a:pt x="840" y="6329"/>
                  </a:cubicBezTo>
                  <a:cubicBezTo>
                    <a:pt x="985" y="6329"/>
                    <a:pt x="1102" y="6212"/>
                    <a:pt x="1102" y="6068"/>
                  </a:cubicBezTo>
                  <a:lnTo>
                    <a:pt x="1102" y="3413"/>
                  </a:lnTo>
                  <a:lnTo>
                    <a:pt x="1445" y="3413"/>
                  </a:lnTo>
                  <a:lnTo>
                    <a:pt x="1445" y="9245"/>
                  </a:lnTo>
                  <a:lnTo>
                    <a:pt x="1102" y="9245"/>
                  </a:lnTo>
                  <a:lnTo>
                    <a:pt x="1102" y="7114"/>
                  </a:lnTo>
                  <a:cubicBezTo>
                    <a:pt x="1102" y="6969"/>
                    <a:pt x="985" y="6852"/>
                    <a:pt x="840" y="6852"/>
                  </a:cubicBezTo>
                  <a:cubicBezTo>
                    <a:pt x="696" y="6852"/>
                    <a:pt x="579" y="6969"/>
                    <a:pt x="579" y="7114"/>
                  </a:cubicBezTo>
                  <a:lnTo>
                    <a:pt x="579" y="10278"/>
                  </a:lnTo>
                  <a:cubicBezTo>
                    <a:pt x="579" y="10434"/>
                    <a:pt x="605" y="10590"/>
                    <a:pt x="656" y="10737"/>
                  </a:cubicBezTo>
                  <a:cubicBezTo>
                    <a:pt x="658" y="10746"/>
                    <a:pt x="662" y="10755"/>
                    <a:pt x="666" y="10766"/>
                  </a:cubicBezTo>
                  <a:cubicBezTo>
                    <a:pt x="713" y="10895"/>
                    <a:pt x="779" y="11017"/>
                    <a:pt x="861" y="11127"/>
                  </a:cubicBezTo>
                  <a:lnTo>
                    <a:pt x="1445" y="11905"/>
                  </a:lnTo>
                  <a:lnTo>
                    <a:pt x="1445" y="12712"/>
                  </a:lnTo>
                  <a:lnTo>
                    <a:pt x="1128" y="12712"/>
                  </a:lnTo>
                  <a:cubicBezTo>
                    <a:pt x="985" y="12712"/>
                    <a:pt x="867" y="12830"/>
                    <a:pt x="867" y="12973"/>
                  </a:cubicBezTo>
                  <a:cubicBezTo>
                    <a:pt x="867" y="13118"/>
                    <a:pt x="985" y="13236"/>
                    <a:pt x="1128" y="13236"/>
                  </a:cubicBezTo>
                  <a:lnTo>
                    <a:pt x="1445" y="13236"/>
                  </a:lnTo>
                  <a:lnTo>
                    <a:pt x="1445" y="14149"/>
                  </a:lnTo>
                  <a:cubicBezTo>
                    <a:pt x="1445" y="14517"/>
                    <a:pt x="1688" y="14829"/>
                    <a:pt x="2023" y="14932"/>
                  </a:cubicBezTo>
                  <a:lnTo>
                    <a:pt x="2023" y="17596"/>
                  </a:lnTo>
                  <a:cubicBezTo>
                    <a:pt x="2023" y="17741"/>
                    <a:pt x="2140" y="17858"/>
                    <a:pt x="2284" y="17858"/>
                  </a:cubicBezTo>
                  <a:cubicBezTo>
                    <a:pt x="2429" y="17858"/>
                    <a:pt x="2546" y="17741"/>
                    <a:pt x="2546" y="17596"/>
                  </a:cubicBezTo>
                  <a:lnTo>
                    <a:pt x="2546" y="14932"/>
                  </a:lnTo>
                  <a:cubicBezTo>
                    <a:pt x="2880" y="14829"/>
                    <a:pt x="3124" y="14517"/>
                    <a:pt x="3124" y="14149"/>
                  </a:cubicBezTo>
                  <a:lnTo>
                    <a:pt x="3124" y="13236"/>
                  </a:lnTo>
                  <a:lnTo>
                    <a:pt x="3440" y="13236"/>
                  </a:lnTo>
                  <a:cubicBezTo>
                    <a:pt x="3585" y="13236"/>
                    <a:pt x="3702" y="13118"/>
                    <a:pt x="3702" y="12973"/>
                  </a:cubicBezTo>
                  <a:cubicBezTo>
                    <a:pt x="3702" y="12830"/>
                    <a:pt x="3585" y="12712"/>
                    <a:pt x="3440" y="12712"/>
                  </a:cubicBezTo>
                  <a:lnTo>
                    <a:pt x="3124" y="12712"/>
                  </a:lnTo>
                  <a:lnTo>
                    <a:pt x="3124" y="11905"/>
                  </a:lnTo>
                  <a:lnTo>
                    <a:pt x="3707" y="11127"/>
                  </a:lnTo>
                  <a:cubicBezTo>
                    <a:pt x="3791" y="11017"/>
                    <a:pt x="3856" y="10895"/>
                    <a:pt x="3903" y="10766"/>
                  </a:cubicBezTo>
                  <a:cubicBezTo>
                    <a:pt x="3907" y="10757"/>
                    <a:pt x="3910" y="10746"/>
                    <a:pt x="3914" y="10737"/>
                  </a:cubicBezTo>
                  <a:cubicBezTo>
                    <a:pt x="3965" y="10590"/>
                    <a:pt x="3991" y="10434"/>
                    <a:pt x="3991" y="10278"/>
                  </a:cubicBezTo>
                  <a:lnTo>
                    <a:pt x="3991" y="3413"/>
                  </a:lnTo>
                  <a:lnTo>
                    <a:pt x="4307" y="3413"/>
                  </a:lnTo>
                  <a:cubicBezTo>
                    <a:pt x="4452" y="3413"/>
                    <a:pt x="4568" y="3295"/>
                    <a:pt x="4568" y="3150"/>
                  </a:cubicBezTo>
                  <a:cubicBezTo>
                    <a:pt x="4568" y="3006"/>
                    <a:pt x="4452" y="2889"/>
                    <a:pt x="4307" y="2889"/>
                  </a:cubicBezTo>
                  <a:lnTo>
                    <a:pt x="3124" y="2889"/>
                  </a:lnTo>
                  <a:lnTo>
                    <a:pt x="3124" y="1680"/>
                  </a:lnTo>
                  <a:lnTo>
                    <a:pt x="3739" y="1680"/>
                  </a:lnTo>
                  <a:cubicBezTo>
                    <a:pt x="4038" y="1680"/>
                    <a:pt x="4279" y="1437"/>
                    <a:pt x="4279" y="1138"/>
                  </a:cubicBezTo>
                  <a:lnTo>
                    <a:pt x="4279" y="541"/>
                  </a:lnTo>
                  <a:cubicBezTo>
                    <a:pt x="4279" y="242"/>
                    <a:pt x="4038" y="1"/>
                    <a:pt x="37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2" name="Google Shape;4052;p112"/>
          <p:cNvGrpSpPr/>
          <p:nvPr/>
        </p:nvGrpSpPr>
        <p:grpSpPr>
          <a:xfrm>
            <a:off x="2875740" y="3164958"/>
            <a:ext cx="364502" cy="364547"/>
            <a:chOff x="2875740" y="3164958"/>
            <a:chExt cx="364502" cy="364547"/>
          </a:xfrm>
        </p:grpSpPr>
        <p:sp>
          <p:nvSpPr>
            <p:cNvPr id="4053" name="Google Shape;4053;p112"/>
            <p:cNvSpPr/>
            <p:nvPr/>
          </p:nvSpPr>
          <p:spPr>
            <a:xfrm>
              <a:off x="2970075" y="3294700"/>
              <a:ext cx="46106" cy="164014"/>
            </a:xfrm>
            <a:custGeom>
              <a:rect b="b" l="l" r="r" t="t"/>
              <a:pathLst>
                <a:path extrusionOk="0" h="8035" w="2259">
                  <a:moveTo>
                    <a:pt x="1708" y="524"/>
                  </a:moveTo>
                  <a:cubicBezTo>
                    <a:pt x="1722" y="524"/>
                    <a:pt x="1734" y="536"/>
                    <a:pt x="1734" y="550"/>
                  </a:cubicBezTo>
                  <a:lnTo>
                    <a:pt x="1734" y="6906"/>
                  </a:lnTo>
                  <a:cubicBezTo>
                    <a:pt x="1734" y="7234"/>
                    <a:pt x="1469" y="7505"/>
                    <a:pt x="1141" y="7512"/>
                  </a:cubicBezTo>
                  <a:cubicBezTo>
                    <a:pt x="1138" y="7512"/>
                    <a:pt x="1134" y="7512"/>
                    <a:pt x="1131" y="7512"/>
                  </a:cubicBezTo>
                  <a:cubicBezTo>
                    <a:pt x="978" y="7512"/>
                    <a:pt x="829" y="7451"/>
                    <a:pt x="715" y="7339"/>
                  </a:cubicBezTo>
                  <a:cubicBezTo>
                    <a:pt x="594" y="7220"/>
                    <a:pt x="524" y="7055"/>
                    <a:pt x="524" y="6888"/>
                  </a:cubicBezTo>
                  <a:lnTo>
                    <a:pt x="524" y="550"/>
                  </a:lnTo>
                  <a:cubicBezTo>
                    <a:pt x="524" y="536"/>
                    <a:pt x="537" y="524"/>
                    <a:pt x="552" y="524"/>
                  </a:cubicBezTo>
                  <a:close/>
                  <a:moveTo>
                    <a:pt x="552" y="1"/>
                  </a:moveTo>
                  <a:cubicBezTo>
                    <a:pt x="248" y="1"/>
                    <a:pt x="1" y="248"/>
                    <a:pt x="1" y="550"/>
                  </a:cubicBezTo>
                  <a:lnTo>
                    <a:pt x="1" y="6888"/>
                  </a:lnTo>
                  <a:cubicBezTo>
                    <a:pt x="1" y="7194"/>
                    <a:pt x="128" y="7496"/>
                    <a:pt x="349" y="7712"/>
                  </a:cubicBezTo>
                  <a:cubicBezTo>
                    <a:pt x="561" y="7920"/>
                    <a:pt x="838" y="8034"/>
                    <a:pt x="1130" y="8034"/>
                  </a:cubicBezTo>
                  <a:lnTo>
                    <a:pt x="1152" y="8034"/>
                  </a:lnTo>
                  <a:cubicBezTo>
                    <a:pt x="1761" y="8024"/>
                    <a:pt x="2259" y="7517"/>
                    <a:pt x="2259" y="6906"/>
                  </a:cubicBezTo>
                  <a:lnTo>
                    <a:pt x="2259" y="550"/>
                  </a:lnTo>
                  <a:cubicBezTo>
                    <a:pt x="2259" y="248"/>
                    <a:pt x="2010" y="1"/>
                    <a:pt x="17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12"/>
            <p:cNvSpPr/>
            <p:nvPr/>
          </p:nvSpPr>
          <p:spPr>
            <a:xfrm>
              <a:off x="3099821" y="3294700"/>
              <a:ext cx="46065" cy="164014"/>
            </a:xfrm>
            <a:custGeom>
              <a:rect b="b" l="l" r="r" t="t"/>
              <a:pathLst>
                <a:path extrusionOk="0" h="8035" w="2257">
                  <a:moveTo>
                    <a:pt x="1707" y="524"/>
                  </a:moveTo>
                  <a:cubicBezTo>
                    <a:pt x="1722" y="524"/>
                    <a:pt x="1733" y="536"/>
                    <a:pt x="1733" y="550"/>
                  </a:cubicBezTo>
                  <a:lnTo>
                    <a:pt x="1733" y="6906"/>
                  </a:lnTo>
                  <a:cubicBezTo>
                    <a:pt x="1733" y="7234"/>
                    <a:pt x="1468" y="7505"/>
                    <a:pt x="1140" y="7512"/>
                  </a:cubicBezTo>
                  <a:cubicBezTo>
                    <a:pt x="1137" y="7512"/>
                    <a:pt x="1134" y="7512"/>
                    <a:pt x="1130" y="7512"/>
                  </a:cubicBezTo>
                  <a:cubicBezTo>
                    <a:pt x="975" y="7512"/>
                    <a:pt x="828" y="7451"/>
                    <a:pt x="714" y="7339"/>
                  </a:cubicBezTo>
                  <a:cubicBezTo>
                    <a:pt x="593" y="7220"/>
                    <a:pt x="523" y="7055"/>
                    <a:pt x="523" y="6888"/>
                  </a:cubicBezTo>
                  <a:lnTo>
                    <a:pt x="523" y="550"/>
                  </a:lnTo>
                  <a:cubicBezTo>
                    <a:pt x="523" y="536"/>
                    <a:pt x="536" y="524"/>
                    <a:pt x="551" y="524"/>
                  </a:cubicBezTo>
                  <a:close/>
                  <a:moveTo>
                    <a:pt x="551" y="1"/>
                  </a:moveTo>
                  <a:cubicBezTo>
                    <a:pt x="247" y="1"/>
                    <a:pt x="0" y="248"/>
                    <a:pt x="0" y="550"/>
                  </a:cubicBezTo>
                  <a:lnTo>
                    <a:pt x="0" y="6888"/>
                  </a:lnTo>
                  <a:cubicBezTo>
                    <a:pt x="0" y="7194"/>
                    <a:pt x="127" y="7496"/>
                    <a:pt x="348" y="7712"/>
                  </a:cubicBezTo>
                  <a:cubicBezTo>
                    <a:pt x="560" y="7920"/>
                    <a:pt x="838" y="8034"/>
                    <a:pt x="1130" y="8034"/>
                  </a:cubicBezTo>
                  <a:lnTo>
                    <a:pt x="1151" y="8034"/>
                  </a:lnTo>
                  <a:cubicBezTo>
                    <a:pt x="1760" y="8024"/>
                    <a:pt x="2256" y="7517"/>
                    <a:pt x="2256" y="6906"/>
                  </a:cubicBezTo>
                  <a:lnTo>
                    <a:pt x="2256" y="550"/>
                  </a:lnTo>
                  <a:cubicBezTo>
                    <a:pt x="2256" y="248"/>
                    <a:pt x="2010" y="1"/>
                    <a:pt x="17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12"/>
            <p:cNvSpPr/>
            <p:nvPr/>
          </p:nvSpPr>
          <p:spPr>
            <a:xfrm>
              <a:off x="2875740" y="3164958"/>
              <a:ext cx="364502" cy="364547"/>
            </a:xfrm>
            <a:custGeom>
              <a:rect b="b" l="l" r="r" t="t"/>
              <a:pathLst>
                <a:path extrusionOk="0" h="17859" w="17859">
                  <a:moveTo>
                    <a:pt x="7774" y="523"/>
                  </a:moveTo>
                  <a:cubicBezTo>
                    <a:pt x="7948" y="523"/>
                    <a:pt x="8090" y="665"/>
                    <a:pt x="8090" y="839"/>
                  </a:cubicBezTo>
                  <a:cubicBezTo>
                    <a:pt x="8090" y="1015"/>
                    <a:pt x="7948" y="1157"/>
                    <a:pt x="7774" y="1157"/>
                  </a:cubicBezTo>
                  <a:lnTo>
                    <a:pt x="6907" y="1157"/>
                  </a:lnTo>
                  <a:cubicBezTo>
                    <a:pt x="6762" y="1157"/>
                    <a:pt x="6646" y="1273"/>
                    <a:pt x="6646" y="1418"/>
                  </a:cubicBezTo>
                  <a:cubicBezTo>
                    <a:pt x="6646" y="1561"/>
                    <a:pt x="6762" y="1679"/>
                    <a:pt x="6907" y="1679"/>
                  </a:cubicBezTo>
                  <a:lnTo>
                    <a:pt x="7512" y="1679"/>
                  </a:lnTo>
                  <a:lnTo>
                    <a:pt x="7512" y="4045"/>
                  </a:lnTo>
                  <a:lnTo>
                    <a:pt x="3991" y="4045"/>
                  </a:lnTo>
                  <a:lnTo>
                    <a:pt x="3991" y="1679"/>
                  </a:lnTo>
                  <a:lnTo>
                    <a:pt x="5751" y="1679"/>
                  </a:lnTo>
                  <a:cubicBezTo>
                    <a:pt x="5896" y="1679"/>
                    <a:pt x="6014" y="1561"/>
                    <a:pt x="6014" y="1418"/>
                  </a:cubicBezTo>
                  <a:cubicBezTo>
                    <a:pt x="6014" y="1273"/>
                    <a:pt x="5896" y="1157"/>
                    <a:pt x="5751" y="1157"/>
                  </a:cubicBezTo>
                  <a:lnTo>
                    <a:pt x="3730" y="1157"/>
                  </a:lnTo>
                  <a:cubicBezTo>
                    <a:pt x="3554" y="1157"/>
                    <a:pt x="3412" y="1015"/>
                    <a:pt x="3412" y="839"/>
                  </a:cubicBezTo>
                  <a:cubicBezTo>
                    <a:pt x="3412" y="665"/>
                    <a:pt x="3554" y="523"/>
                    <a:pt x="3730" y="523"/>
                  </a:cubicBezTo>
                  <a:close/>
                  <a:moveTo>
                    <a:pt x="14130" y="523"/>
                  </a:moveTo>
                  <a:cubicBezTo>
                    <a:pt x="14304" y="523"/>
                    <a:pt x="14446" y="665"/>
                    <a:pt x="14446" y="839"/>
                  </a:cubicBezTo>
                  <a:cubicBezTo>
                    <a:pt x="14446" y="1015"/>
                    <a:pt x="14304" y="1157"/>
                    <a:pt x="14130" y="1157"/>
                  </a:cubicBezTo>
                  <a:lnTo>
                    <a:pt x="13263" y="1157"/>
                  </a:lnTo>
                  <a:cubicBezTo>
                    <a:pt x="13119" y="1157"/>
                    <a:pt x="13002" y="1273"/>
                    <a:pt x="13002" y="1418"/>
                  </a:cubicBezTo>
                  <a:cubicBezTo>
                    <a:pt x="13002" y="1561"/>
                    <a:pt x="13119" y="1679"/>
                    <a:pt x="13263" y="1679"/>
                  </a:cubicBezTo>
                  <a:lnTo>
                    <a:pt x="13868" y="1679"/>
                  </a:lnTo>
                  <a:lnTo>
                    <a:pt x="13868" y="4045"/>
                  </a:lnTo>
                  <a:lnTo>
                    <a:pt x="10347" y="4045"/>
                  </a:lnTo>
                  <a:lnTo>
                    <a:pt x="10347" y="1679"/>
                  </a:lnTo>
                  <a:lnTo>
                    <a:pt x="12107" y="1679"/>
                  </a:lnTo>
                  <a:cubicBezTo>
                    <a:pt x="12252" y="1679"/>
                    <a:pt x="12369" y="1561"/>
                    <a:pt x="12369" y="1418"/>
                  </a:cubicBezTo>
                  <a:cubicBezTo>
                    <a:pt x="12369" y="1273"/>
                    <a:pt x="12252" y="1157"/>
                    <a:pt x="12107" y="1157"/>
                  </a:cubicBezTo>
                  <a:lnTo>
                    <a:pt x="10086" y="1157"/>
                  </a:lnTo>
                  <a:cubicBezTo>
                    <a:pt x="9911" y="1157"/>
                    <a:pt x="9769" y="1015"/>
                    <a:pt x="9769" y="839"/>
                  </a:cubicBezTo>
                  <a:cubicBezTo>
                    <a:pt x="9769" y="665"/>
                    <a:pt x="9911" y="523"/>
                    <a:pt x="10086" y="523"/>
                  </a:cubicBezTo>
                  <a:close/>
                  <a:moveTo>
                    <a:pt x="15602" y="4568"/>
                  </a:moveTo>
                  <a:lnTo>
                    <a:pt x="15602" y="5201"/>
                  </a:lnTo>
                  <a:lnTo>
                    <a:pt x="2258" y="5201"/>
                  </a:lnTo>
                  <a:lnTo>
                    <a:pt x="2258" y="4568"/>
                  </a:lnTo>
                  <a:close/>
                  <a:moveTo>
                    <a:pt x="1716" y="3990"/>
                  </a:moveTo>
                  <a:cubicBezTo>
                    <a:pt x="1727" y="3990"/>
                    <a:pt x="1734" y="3998"/>
                    <a:pt x="1734" y="4007"/>
                  </a:cubicBezTo>
                  <a:lnTo>
                    <a:pt x="1734" y="15024"/>
                  </a:lnTo>
                  <a:lnTo>
                    <a:pt x="1102" y="15024"/>
                  </a:lnTo>
                  <a:lnTo>
                    <a:pt x="1102" y="4007"/>
                  </a:lnTo>
                  <a:cubicBezTo>
                    <a:pt x="1102" y="3998"/>
                    <a:pt x="1110" y="3990"/>
                    <a:pt x="1119" y="3990"/>
                  </a:cubicBezTo>
                  <a:close/>
                  <a:moveTo>
                    <a:pt x="7512" y="5724"/>
                  </a:moveTo>
                  <a:lnTo>
                    <a:pt x="7512" y="13262"/>
                  </a:lnTo>
                  <a:cubicBezTo>
                    <a:pt x="7512" y="14234"/>
                    <a:pt x="6723" y="15024"/>
                    <a:pt x="5751" y="15024"/>
                  </a:cubicBezTo>
                  <a:cubicBezTo>
                    <a:pt x="4781" y="15024"/>
                    <a:pt x="3991" y="14234"/>
                    <a:pt x="3991" y="13262"/>
                  </a:cubicBezTo>
                  <a:lnTo>
                    <a:pt x="3991" y="5724"/>
                  </a:lnTo>
                  <a:close/>
                  <a:moveTo>
                    <a:pt x="16739" y="3990"/>
                  </a:moveTo>
                  <a:cubicBezTo>
                    <a:pt x="16750" y="3990"/>
                    <a:pt x="16758" y="3998"/>
                    <a:pt x="16758" y="4007"/>
                  </a:cubicBezTo>
                  <a:lnTo>
                    <a:pt x="16758" y="15024"/>
                  </a:lnTo>
                  <a:lnTo>
                    <a:pt x="16125" y="15024"/>
                  </a:lnTo>
                  <a:lnTo>
                    <a:pt x="16125" y="4007"/>
                  </a:lnTo>
                  <a:cubicBezTo>
                    <a:pt x="16125" y="3998"/>
                    <a:pt x="16133" y="3990"/>
                    <a:pt x="16142" y="3990"/>
                  </a:cubicBezTo>
                  <a:close/>
                  <a:moveTo>
                    <a:pt x="1734" y="15546"/>
                  </a:moveTo>
                  <a:lnTo>
                    <a:pt x="1734" y="16180"/>
                  </a:lnTo>
                  <a:lnTo>
                    <a:pt x="1102" y="16180"/>
                  </a:lnTo>
                  <a:lnTo>
                    <a:pt x="1102" y="15546"/>
                  </a:lnTo>
                  <a:close/>
                  <a:moveTo>
                    <a:pt x="15602" y="5724"/>
                  </a:moveTo>
                  <a:lnTo>
                    <a:pt x="15602" y="16180"/>
                  </a:lnTo>
                  <a:lnTo>
                    <a:pt x="2258" y="16180"/>
                  </a:lnTo>
                  <a:lnTo>
                    <a:pt x="2258" y="5724"/>
                  </a:lnTo>
                  <a:lnTo>
                    <a:pt x="3468" y="5724"/>
                  </a:lnTo>
                  <a:lnTo>
                    <a:pt x="3468" y="13262"/>
                  </a:lnTo>
                  <a:cubicBezTo>
                    <a:pt x="3468" y="14522"/>
                    <a:pt x="4493" y="15546"/>
                    <a:pt x="5751" y="15546"/>
                  </a:cubicBezTo>
                  <a:cubicBezTo>
                    <a:pt x="7011" y="15546"/>
                    <a:pt x="8035" y="14522"/>
                    <a:pt x="8035" y="13262"/>
                  </a:cubicBezTo>
                  <a:lnTo>
                    <a:pt x="8035" y="5724"/>
                  </a:lnTo>
                  <a:lnTo>
                    <a:pt x="9823" y="5724"/>
                  </a:lnTo>
                  <a:lnTo>
                    <a:pt x="9823" y="10139"/>
                  </a:lnTo>
                  <a:cubicBezTo>
                    <a:pt x="9823" y="10284"/>
                    <a:pt x="9941" y="10401"/>
                    <a:pt x="10086" y="10401"/>
                  </a:cubicBezTo>
                  <a:cubicBezTo>
                    <a:pt x="10229" y="10401"/>
                    <a:pt x="10347" y="10284"/>
                    <a:pt x="10347" y="10139"/>
                  </a:cubicBezTo>
                  <a:lnTo>
                    <a:pt x="10347" y="5724"/>
                  </a:lnTo>
                  <a:lnTo>
                    <a:pt x="13868" y="5724"/>
                  </a:lnTo>
                  <a:lnTo>
                    <a:pt x="13868" y="13262"/>
                  </a:lnTo>
                  <a:cubicBezTo>
                    <a:pt x="13868" y="14234"/>
                    <a:pt x="13079" y="15024"/>
                    <a:pt x="12107" y="15024"/>
                  </a:cubicBezTo>
                  <a:cubicBezTo>
                    <a:pt x="11137" y="15024"/>
                    <a:pt x="10347" y="14234"/>
                    <a:pt x="10347" y="13262"/>
                  </a:cubicBezTo>
                  <a:lnTo>
                    <a:pt x="10347" y="11185"/>
                  </a:lnTo>
                  <a:cubicBezTo>
                    <a:pt x="10347" y="11042"/>
                    <a:pt x="10229" y="10924"/>
                    <a:pt x="10086" y="10924"/>
                  </a:cubicBezTo>
                  <a:cubicBezTo>
                    <a:pt x="9941" y="10924"/>
                    <a:pt x="9823" y="11042"/>
                    <a:pt x="9823" y="11185"/>
                  </a:cubicBezTo>
                  <a:lnTo>
                    <a:pt x="9823" y="13262"/>
                  </a:lnTo>
                  <a:cubicBezTo>
                    <a:pt x="9823" y="14522"/>
                    <a:pt x="10848" y="15546"/>
                    <a:pt x="12107" y="15546"/>
                  </a:cubicBezTo>
                  <a:cubicBezTo>
                    <a:pt x="13367" y="15546"/>
                    <a:pt x="14391" y="14522"/>
                    <a:pt x="14391" y="13262"/>
                  </a:cubicBezTo>
                  <a:lnTo>
                    <a:pt x="14391" y="5724"/>
                  </a:lnTo>
                  <a:close/>
                  <a:moveTo>
                    <a:pt x="16758" y="15546"/>
                  </a:moveTo>
                  <a:lnTo>
                    <a:pt x="16758" y="16180"/>
                  </a:lnTo>
                  <a:lnTo>
                    <a:pt x="16125" y="16180"/>
                  </a:lnTo>
                  <a:lnTo>
                    <a:pt x="16125" y="15546"/>
                  </a:lnTo>
                  <a:close/>
                  <a:moveTo>
                    <a:pt x="3730" y="1"/>
                  </a:moveTo>
                  <a:cubicBezTo>
                    <a:pt x="3266" y="1"/>
                    <a:pt x="2890" y="377"/>
                    <a:pt x="2890" y="839"/>
                  </a:cubicBezTo>
                  <a:cubicBezTo>
                    <a:pt x="2890" y="1211"/>
                    <a:pt x="3132" y="1527"/>
                    <a:pt x="3468" y="1637"/>
                  </a:cubicBezTo>
                  <a:lnTo>
                    <a:pt x="3468" y="4045"/>
                  </a:lnTo>
                  <a:lnTo>
                    <a:pt x="2258" y="4045"/>
                  </a:lnTo>
                  <a:lnTo>
                    <a:pt x="2258" y="4007"/>
                  </a:lnTo>
                  <a:cubicBezTo>
                    <a:pt x="2258" y="3710"/>
                    <a:pt x="2015" y="3467"/>
                    <a:pt x="1716" y="3467"/>
                  </a:cubicBezTo>
                  <a:lnTo>
                    <a:pt x="1119" y="3467"/>
                  </a:lnTo>
                  <a:cubicBezTo>
                    <a:pt x="822" y="3467"/>
                    <a:pt x="579" y="3710"/>
                    <a:pt x="579" y="4007"/>
                  </a:cubicBezTo>
                  <a:lnTo>
                    <a:pt x="579" y="16180"/>
                  </a:lnTo>
                  <a:lnTo>
                    <a:pt x="542" y="16180"/>
                  </a:lnTo>
                  <a:cubicBezTo>
                    <a:pt x="243" y="16180"/>
                    <a:pt x="0" y="16421"/>
                    <a:pt x="0" y="16720"/>
                  </a:cubicBezTo>
                  <a:lnTo>
                    <a:pt x="0" y="17317"/>
                  </a:lnTo>
                  <a:cubicBezTo>
                    <a:pt x="0" y="17616"/>
                    <a:pt x="243" y="17859"/>
                    <a:pt x="542" y="17859"/>
                  </a:cubicBezTo>
                  <a:lnTo>
                    <a:pt x="3205" y="17859"/>
                  </a:lnTo>
                  <a:cubicBezTo>
                    <a:pt x="3350" y="17859"/>
                    <a:pt x="3468" y="17740"/>
                    <a:pt x="3468" y="17596"/>
                  </a:cubicBezTo>
                  <a:cubicBezTo>
                    <a:pt x="3468" y="17452"/>
                    <a:pt x="3350" y="17334"/>
                    <a:pt x="3205" y="17334"/>
                  </a:cubicBezTo>
                  <a:lnTo>
                    <a:pt x="542" y="17334"/>
                  </a:lnTo>
                  <a:cubicBezTo>
                    <a:pt x="531" y="17334"/>
                    <a:pt x="524" y="17328"/>
                    <a:pt x="524" y="17317"/>
                  </a:cubicBezTo>
                  <a:lnTo>
                    <a:pt x="524" y="16720"/>
                  </a:lnTo>
                  <a:cubicBezTo>
                    <a:pt x="524" y="16710"/>
                    <a:pt x="531" y="16702"/>
                    <a:pt x="542" y="16702"/>
                  </a:cubicBezTo>
                  <a:lnTo>
                    <a:pt x="17318" y="16702"/>
                  </a:lnTo>
                  <a:cubicBezTo>
                    <a:pt x="17327" y="16702"/>
                    <a:pt x="17335" y="16710"/>
                    <a:pt x="17335" y="16720"/>
                  </a:cubicBezTo>
                  <a:lnTo>
                    <a:pt x="17335" y="17317"/>
                  </a:lnTo>
                  <a:cubicBezTo>
                    <a:pt x="17335" y="17328"/>
                    <a:pt x="17327" y="17334"/>
                    <a:pt x="17318" y="17334"/>
                  </a:cubicBezTo>
                  <a:lnTo>
                    <a:pt x="4253" y="17334"/>
                  </a:lnTo>
                  <a:cubicBezTo>
                    <a:pt x="4108" y="17334"/>
                    <a:pt x="3991" y="17452"/>
                    <a:pt x="3991" y="17596"/>
                  </a:cubicBezTo>
                  <a:cubicBezTo>
                    <a:pt x="3991" y="17740"/>
                    <a:pt x="4108" y="17859"/>
                    <a:pt x="4253" y="17859"/>
                  </a:cubicBezTo>
                  <a:lnTo>
                    <a:pt x="17318" y="17859"/>
                  </a:lnTo>
                  <a:cubicBezTo>
                    <a:pt x="17615" y="17859"/>
                    <a:pt x="17858" y="17616"/>
                    <a:pt x="17858" y="17317"/>
                  </a:cubicBezTo>
                  <a:lnTo>
                    <a:pt x="17858" y="16720"/>
                  </a:lnTo>
                  <a:cubicBezTo>
                    <a:pt x="17858" y="16421"/>
                    <a:pt x="17615" y="16180"/>
                    <a:pt x="17318" y="16180"/>
                  </a:cubicBezTo>
                  <a:lnTo>
                    <a:pt x="17281" y="16180"/>
                  </a:lnTo>
                  <a:lnTo>
                    <a:pt x="17281" y="4007"/>
                  </a:lnTo>
                  <a:cubicBezTo>
                    <a:pt x="17281" y="3710"/>
                    <a:pt x="17038" y="3467"/>
                    <a:pt x="16739" y="3467"/>
                  </a:cubicBezTo>
                  <a:lnTo>
                    <a:pt x="16142" y="3467"/>
                  </a:lnTo>
                  <a:cubicBezTo>
                    <a:pt x="15845" y="3467"/>
                    <a:pt x="15602" y="3710"/>
                    <a:pt x="15602" y="4007"/>
                  </a:cubicBezTo>
                  <a:lnTo>
                    <a:pt x="15602" y="4045"/>
                  </a:lnTo>
                  <a:lnTo>
                    <a:pt x="14391" y="4045"/>
                  </a:lnTo>
                  <a:lnTo>
                    <a:pt x="14391" y="1637"/>
                  </a:lnTo>
                  <a:cubicBezTo>
                    <a:pt x="14727" y="1527"/>
                    <a:pt x="14969" y="1211"/>
                    <a:pt x="14969" y="839"/>
                  </a:cubicBezTo>
                  <a:cubicBezTo>
                    <a:pt x="14969" y="377"/>
                    <a:pt x="14593" y="1"/>
                    <a:pt x="14130" y="1"/>
                  </a:cubicBezTo>
                  <a:lnTo>
                    <a:pt x="10086" y="1"/>
                  </a:lnTo>
                  <a:cubicBezTo>
                    <a:pt x="9623" y="1"/>
                    <a:pt x="9246" y="377"/>
                    <a:pt x="9246" y="839"/>
                  </a:cubicBezTo>
                  <a:cubicBezTo>
                    <a:pt x="9246" y="1211"/>
                    <a:pt x="9489" y="1527"/>
                    <a:pt x="9823" y="1637"/>
                  </a:cubicBezTo>
                  <a:lnTo>
                    <a:pt x="9823" y="4045"/>
                  </a:lnTo>
                  <a:lnTo>
                    <a:pt x="8035" y="4045"/>
                  </a:lnTo>
                  <a:lnTo>
                    <a:pt x="8035" y="1637"/>
                  </a:lnTo>
                  <a:cubicBezTo>
                    <a:pt x="8371" y="1527"/>
                    <a:pt x="8614" y="1211"/>
                    <a:pt x="8614" y="839"/>
                  </a:cubicBezTo>
                  <a:cubicBezTo>
                    <a:pt x="8614" y="377"/>
                    <a:pt x="8237" y="1"/>
                    <a:pt x="77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112"/>
          <p:cNvGrpSpPr/>
          <p:nvPr/>
        </p:nvGrpSpPr>
        <p:grpSpPr>
          <a:xfrm>
            <a:off x="2356510" y="3164958"/>
            <a:ext cx="199406" cy="364547"/>
            <a:chOff x="2356510" y="3164958"/>
            <a:chExt cx="199406" cy="364547"/>
          </a:xfrm>
        </p:grpSpPr>
        <p:sp>
          <p:nvSpPr>
            <p:cNvPr id="4057" name="Google Shape;4057;p112"/>
            <p:cNvSpPr/>
            <p:nvPr/>
          </p:nvSpPr>
          <p:spPr>
            <a:xfrm>
              <a:off x="2356510" y="3164958"/>
              <a:ext cx="199406" cy="364547"/>
            </a:xfrm>
            <a:custGeom>
              <a:rect b="b" l="l" r="r" t="t"/>
              <a:pathLst>
                <a:path extrusionOk="0" h="17859" w="9770">
                  <a:moveTo>
                    <a:pt x="4046" y="523"/>
                  </a:moveTo>
                  <a:lnTo>
                    <a:pt x="4046" y="2311"/>
                  </a:lnTo>
                  <a:lnTo>
                    <a:pt x="3415" y="2311"/>
                  </a:lnTo>
                  <a:lnTo>
                    <a:pt x="3415" y="541"/>
                  </a:lnTo>
                  <a:cubicBezTo>
                    <a:pt x="3415" y="531"/>
                    <a:pt x="3421" y="523"/>
                    <a:pt x="3432" y="523"/>
                  </a:cubicBezTo>
                  <a:close/>
                  <a:moveTo>
                    <a:pt x="5202" y="523"/>
                  </a:moveTo>
                  <a:lnTo>
                    <a:pt x="5202" y="2311"/>
                  </a:lnTo>
                  <a:lnTo>
                    <a:pt x="4569" y="2311"/>
                  </a:lnTo>
                  <a:lnTo>
                    <a:pt x="4569" y="523"/>
                  </a:lnTo>
                  <a:close/>
                  <a:moveTo>
                    <a:pt x="6340" y="523"/>
                  </a:moveTo>
                  <a:cubicBezTo>
                    <a:pt x="6349" y="523"/>
                    <a:pt x="6357" y="531"/>
                    <a:pt x="6357" y="541"/>
                  </a:cubicBezTo>
                  <a:lnTo>
                    <a:pt x="6357" y="2311"/>
                  </a:lnTo>
                  <a:lnTo>
                    <a:pt x="5725" y="2311"/>
                  </a:lnTo>
                  <a:lnTo>
                    <a:pt x="5725" y="523"/>
                  </a:lnTo>
                  <a:close/>
                  <a:moveTo>
                    <a:pt x="6918" y="2834"/>
                  </a:moveTo>
                  <a:cubicBezTo>
                    <a:pt x="6928" y="2834"/>
                    <a:pt x="6936" y="2842"/>
                    <a:pt x="6936" y="2851"/>
                  </a:cubicBezTo>
                  <a:lnTo>
                    <a:pt x="6936" y="3467"/>
                  </a:lnTo>
                  <a:lnTo>
                    <a:pt x="2836" y="3467"/>
                  </a:lnTo>
                  <a:lnTo>
                    <a:pt x="2836" y="2851"/>
                  </a:lnTo>
                  <a:cubicBezTo>
                    <a:pt x="2836" y="2842"/>
                    <a:pt x="2844" y="2834"/>
                    <a:pt x="2853" y="2834"/>
                  </a:cubicBezTo>
                  <a:close/>
                  <a:moveTo>
                    <a:pt x="6357" y="3990"/>
                  </a:moveTo>
                  <a:lnTo>
                    <a:pt x="6357" y="4623"/>
                  </a:lnTo>
                  <a:lnTo>
                    <a:pt x="6041" y="4623"/>
                  </a:lnTo>
                  <a:cubicBezTo>
                    <a:pt x="5896" y="4623"/>
                    <a:pt x="5780" y="4740"/>
                    <a:pt x="5780" y="4885"/>
                  </a:cubicBezTo>
                  <a:cubicBezTo>
                    <a:pt x="5780" y="5029"/>
                    <a:pt x="5896" y="5146"/>
                    <a:pt x="6041" y="5146"/>
                  </a:cubicBezTo>
                  <a:lnTo>
                    <a:pt x="8113" y="5146"/>
                  </a:lnTo>
                  <a:cubicBezTo>
                    <a:pt x="8198" y="5146"/>
                    <a:pt x="8278" y="5179"/>
                    <a:pt x="8337" y="5239"/>
                  </a:cubicBezTo>
                  <a:lnTo>
                    <a:pt x="9154" y="6055"/>
                  </a:lnTo>
                  <a:cubicBezTo>
                    <a:pt x="9213" y="6115"/>
                    <a:pt x="9246" y="6195"/>
                    <a:pt x="9246" y="6280"/>
                  </a:cubicBezTo>
                  <a:lnTo>
                    <a:pt x="9246" y="7580"/>
                  </a:lnTo>
                  <a:cubicBezTo>
                    <a:pt x="9246" y="7649"/>
                    <a:pt x="9224" y="7716"/>
                    <a:pt x="9184" y="7770"/>
                  </a:cubicBezTo>
                  <a:lnTo>
                    <a:pt x="8511" y="8667"/>
                  </a:lnTo>
                  <a:lnTo>
                    <a:pt x="1260" y="8667"/>
                  </a:lnTo>
                  <a:lnTo>
                    <a:pt x="588" y="7770"/>
                  </a:lnTo>
                  <a:cubicBezTo>
                    <a:pt x="548" y="7716"/>
                    <a:pt x="525" y="7649"/>
                    <a:pt x="525" y="7580"/>
                  </a:cubicBezTo>
                  <a:lnTo>
                    <a:pt x="525" y="6280"/>
                  </a:lnTo>
                  <a:cubicBezTo>
                    <a:pt x="525" y="6195"/>
                    <a:pt x="558" y="6115"/>
                    <a:pt x="618" y="6055"/>
                  </a:cubicBezTo>
                  <a:lnTo>
                    <a:pt x="1434" y="5239"/>
                  </a:lnTo>
                  <a:cubicBezTo>
                    <a:pt x="1494" y="5179"/>
                    <a:pt x="1574" y="5146"/>
                    <a:pt x="1659" y="5146"/>
                  </a:cubicBezTo>
                  <a:lnTo>
                    <a:pt x="4885" y="5146"/>
                  </a:lnTo>
                  <a:cubicBezTo>
                    <a:pt x="5030" y="5146"/>
                    <a:pt x="5148" y="5029"/>
                    <a:pt x="5148" y="4885"/>
                  </a:cubicBezTo>
                  <a:cubicBezTo>
                    <a:pt x="5148" y="4740"/>
                    <a:pt x="5030" y="4623"/>
                    <a:pt x="4885" y="4623"/>
                  </a:cubicBezTo>
                  <a:lnTo>
                    <a:pt x="3415" y="4623"/>
                  </a:lnTo>
                  <a:lnTo>
                    <a:pt x="3415" y="3990"/>
                  </a:lnTo>
                  <a:close/>
                  <a:moveTo>
                    <a:pt x="8511" y="13813"/>
                  </a:moveTo>
                  <a:lnTo>
                    <a:pt x="9184" y="14710"/>
                  </a:lnTo>
                  <a:cubicBezTo>
                    <a:pt x="9224" y="14765"/>
                    <a:pt x="9246" y="14832"/>
                    <a:pt x="9246" y="14900"/>
                  </a:cubicBezTo>
                  <a:lnTo>
                    <a:pt x="9246" y="16180"/>
                  </a:lnTo>
                  <a:lnTo>
                    <a:pt x="525" y="16180"/>
                  </a:lnTo>
                  <a:lnTo>
                    <a:pt x="525" y="14900"/>
                  </a:lnTo>
                  <a:cubicBezTo>
                    <a:pt x="525" y="14832"/>
                    <a:pt x="548" y="14765"/>
                    <a:pt x="588" y="14710"/>
                  </a:cubicBezTo>
                  <a:lnTo>
                    <a:pt x="1260" y="13813"/>
                  </a:lnTo>
                  <a:close/>
                  <a:moveTo>
                    <a:pt x="3432" y="1"/>
                  </a:moveTo>
                  <a:cubicBezTo>
                    <a:pt x="3133" y="1"/>
                    <a:pt x="2890" y="243"/>
                    <a:pt x="2890" y="541"/>
                  </a:cubicBezTo>
                  <a:lnTo>
                    <a:pt x="2890" y="2311"/>
                  </a:lnTo>
                  <a:lnTo>
                    <a:pt x="2853" y="2311"/>
                  </a:lnTo>
                  <a:cubicBezTo>
                    <a:pt x="2556" y="2311"/>
                    <a:pt x="2313" y="2554"/>
                    <a:pt x="2313" y="2851"/>
                  </a:cubicBezTo>
                  <a:lnTo>
                    <a:pt x="2313" y="3467"/>
                  </a:lnTo>
                  <a:lnTo>
                    <a:pt x="2285" y="3467"/>
                  </a:lnTo>
                  <a:cubicBezTo>
                    <a:pt x="2142" y="3467"/>
                    <a:pt x="2024" y="3584"/>
                    <a:pt x="2024" y="3729"/>
                  </a:cubicBezTo>
                  <a:cubicBezTo>
                    <a:pt x="2024" y="3873"/>
                    <a:pt x="2142" y="3990"/>
                    <a:pt x="2285" y="3990"/>
                  </a:cubicBezTo>
                  <a:lnTo>
                    <a:pt x="2890" y="3990"/>
                  </a:lnTo>
                  <a:lnTo>
                    <a:pt x="2890" y="4623"/>
                  </a:lnTo>
                  <a:lnTo>
                    <a:pt x="1659" y="4623"/>
                  </a:lnTo>
                  <a:cubicBezTo>
                    <a:pt x="1434" y="4623"/>
                    <a:pt x="1223" y="4710"/>
                    <a:pt x="1064" y="4869"/>
                  </a:cubicBezTo>
                  <a:lnTo>
                    <a:pt x="248" y="5686"/>
                  </a:lnTo>
                  <a:cubicBezTo>
                    <a:pt x="88" y="5844"/>
                    <a:pt x="2" y="6055"/>
                    <a:pt x="2" y="6280"/>
                  </a:cubicBezTo>
                  <a:lnTo>
                    <a:pt x="2" y="7580"/>
                  </a:lnTo>
                  <a:cubicBezTo>
                    <a:pt x="2" y="7761"/>
                    <a:pt x="62" y="7940"/>
                    <a:pt x="169" y="8085"/>
                  </a:cubicBezTo>
                  <a:lnTo>
                    <a:pt x="869" y="9016"/>
                  </a:lnTo>
                  <a:lnTo>
                    <a:pt x="869" y="10139"/>
                  </a:lnTo>
                  <a:cubicBezTo>
                    <a:pt x="869" y="10284"/>
                    <a:pt x="986" y="10401"/>
                    <a:pt x="1130" y="10401"/>
                  </a:cubicBezTo>
                  <a:cubicBezTo>
                    <a:pt x="1275" y="10401"/>
                    <a:pt x="1392" y="10284"/>
                    <a:pt x="1392" y="10139"/>
                  </a:cubicBezTo>
                  <a:lnTo>
                    <a:pt x="1392" y="9190"/>
                  </a:lnTo>
                  <a:lnTo>
                    <a:pt x="8380" y="9190"/>
                  </a:lnTo>
                  <a:lnTo>
                    <a:pt x="8380" y="13290"/>
                  </a:lnTo>
                  <a:lnTo>
                    <a:pt x="1392" y="13290"/>
                  </a:lnTo>
                  <a:lnTo>
                    <a:pt x="1392" y="11185"/>
                  </a:lnTo>
                  <a:cubicBezTo>
                    <a:pt x="1392" y="11042"/>
                    <a:pt x="1275" y="10924"/>
                    <a:pt x="1130" y="10924"/>
                  </a:cubicBezTo>
                  <a:cubicBezTo>
                    <a:pt x="986" y="10924"/>
                    <a:pt x="869" y="11042"/>
                    <a:pt x="869" y="11185"/>
                  </a:cubicBezTo>
                  <a:lnTo>
                    <a:pt x="869" y="13464"/>
                  </a:lnTo>
                  <a:lnTo>
                    <a:pt x="169" y="14396"/>
                  </a:lnTo>
                  <a:cubicBezTo>
                    <a:pt x="62" y="14540"/>
                    <a:pt x="1" y="14720"/>
                    <a:pt x="1" y="14900"/>
                  </a:cubicBezTo>
                  <a:lnTo>
                    <a:pt x="1" y="16201"/>
                  </a:lnTo>
                  <a:cubicBezTo>
                    <a:pt x="1" y="16426"/>
                    <a:pt x="88" y="16636"/>
                    <a:pt x="248" y="16795"/>
                  </a:cubicBezTo>
                  <a:lnTo>
                    <a:pt x="1064" y="17612"/>
                  </a:lnTo>
                  <a:cubicBezTo>
                    <a:pt x="1223" y="17771"/>
                    <a:pt x="1434" y="17859"/>
                    <a:pt x="1659" y="17859"/>
                  </a:cubicBezTo>
                  <a:lnTo>
                    <a:pt x="2631" y="17859"/>
                  </a:lnTo>
                  <a:cubicBezTo>
                    <a:pt x="2775" y="17859"/>
                    <a:pt x="2893" y="17740"/>
                    <a:pt x="2893" y="17596"/>
                  </a:cubicBezTo>
                  <a:cubicBezTo>
                    <a:pt x="2893" y="17452"/>
                    <a:pt x="2775" y="17334"/>
                    <a:pt x="2631" y="17334"/>
                  </a:cubicBezTo>
                  <a:lnTo>
                    <a:pt x="1659" y="17334"/>
                  </a:lnTo>
                  <a:cubicBezTo>
                    <a:pt x="1574" y="17334"/>
                    <a:pt x="1494" y="17302"/>
                    <a:pt x="1434" y="17243"/>
                  </a:cubicBezTo>
                  <a:lnTo>
                    <a:pt x="894" y="16702"/>
                  </a:lnTo>
                  <a:lnTo>
                    <a:pt x="8876" y="16702"/>
                  </a:lnTo>
                  <a:lnTo>
                    <a:pt x="8337" y="17243"/>
                  </a:lnTo>
                  <a:cubicBezTo>
                    <a:pt x="8278" y="17302"/>
                    <a:pt x="8198" y="17334"/>
                    <a:pt x="8113" y="17334"/>
                  </a:cubicBezTo>
                  <a:lnTo>
                    <a:pt x="3677" y="17334"/>
                  </a:lnTo>
                  <a:cubicBezTo>
                    <a:pt x="3533" y="17334"/>
                    <a:pt x="3416" y="17452"/>
                    <a:pt x="3416" y="17596"/>
                  </a:cubicBezTo>
                  <a:cubicBezTo>
                    <a:pt x="3416" y="17740"/>
                    <a:pt x="3533" y="17859"/>
                    <a:pt x="3677" y="17859"/>
                  </a:cubicBezTo>
                  <a:lnTo>
                    <a:pt x="8113" y="17859"/>
                  </a:lnTo>
                  <a:cubicBezTo>
                    <a:pt x="8337" y="17859"/>
                    <a:pt x="8548" y="17771"/>
                    <a:pt x="8708" y="17612"/>
                  </a:cubicBezTo>
                  <a:lnTo>
                    <a:pt x="9524" y="16795"/>
                  </a:lnTo>
                  <a:cubicBezTo>
                    <a:pt x="9683" y="16636"/>
                    <a:pt x="9769" y="16425"/>
                    <a:pt x="9769" y="16201"/>
                  </a:cubicBezTo>
                  <a:lnTo>
                    <a:pt x="9769" y="14900"/>
                  </a:lnTo>
                  <a:cubicBezTo>
                    <a:pt x="9769" y="14720"/>
                    <a:pt x="9710" y="14540"/>
                    <a:pt x="9602" y="14396"/>
                  </a:cubicBezTo>
                  <a:lnTo>
                    <a:pt x="8903" y="13464"/>
                  </a:lnTo>
                  <a:lnTo>
                    <a:pt x="8903" y="9016"/>
                  </a:lnTo>
                  <a:lnTo>
                    <a:pt x="9602" y="8085"/>
                  </a:lnTo>
                  <a:cubicBezTo>
                    <a:pt x="9710" y="7940"/>
                    <a:pt x="9769" y="7761"/>
                    <a:pt x="9769" y="7580"/>
                  </a:cubicBezTo>
                  <a:lnTo>
                    <a:pt x="9769" y="6280"/>
                  </a:lnTo>
                  <a:cubicBezTo>
                    <a:pt x="9769" y="6055"/>
                    <a:pt x="9683" y="5844"/>
                    <a:pt x="9524" y="5686"/>
                  </a:cubicBezTo>
                  <a:lnTo>
                    <a:pt x="8708" y="4869"/>
                  </a:lnTo>
                  <a:cubicBezTo>
                    <a:pt x="8548" y="4710"/>
                    <a:pt x="8337" y="4623"/>
                    <a:pt x="8113" y="4623"/>
                  </a:cubicBezTo>
                  <a:lnTo>
                    <a:pt x="6881" y="4623"/>
                  </a:lnTo>
                  <a:lnTo>
                    <a:pt x="6881" y="3990"/>
                  </a:lnTo>
                  <a:lnTo>
                    <a:pt x="7487" y="3990"/>
                  </a:lnTo>
                  <a:cubicBezTo>
                    <a:pt x="7630" y="3990"/>
                    <a:pt x="7748" y="3873"/>
                    <a:pt x="7748" y="3729"/>
                  </a:cubicBezTo>
                  <a:cubicBezTo>
                    <a:pt x="7748" y="3584"/>
                    <a:pt x="7630" y="3467"/>
                    <a:pt x="7487" y="3467"/>
                  </a:cubicBezTo>
                  <a:lnTo>
                    <a:pt x="7459" y="3467"/>
                  </a:lnTo>
                  <a:lnTo>
                    <a:pt x="7459" y="2851"/>
                  </a:lnTo>
                  <a:cubicBezTo>
                    <a:pt x="7459" y="2554"/>
                    <a:pt x="7216" y="2311"/>
                    <a:pt x="6918" y="2311"/>
                  </a:cubicBezTo>
                  <a:lnTo>
                    <a:pt x="6881" y="2311"/>
                  </a:lnTo>
                  <a:lnTo>
                    <a:pt x="6881" y="541"/>
                  </a:lnTo>
                  <a:cubicBezTo>
                    <a:pt x="6881" y="243"/>
                    <a:pt x="6638" y="1"/>
                    <a:pt x="63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12"/>
            <p:cNvSpPr/>
            <p:nvPr/>
          </p:nvSpPr>
          <p:spPr>
            <a:xfrm>
              <a:off x="2415495" y="3282901"/>
              <a:ext cx="81477" cy="46091"/>
            </a:xfrm>
            <a:custGeom>
              <a:rect b="b" l="l" r="r" t="t"/>
              <a:pathLst>
                <a:path extrusionOk="0" h="2258" w="3992">
                  <a:moveTo>
                    <a:pt x="3450" y="524"/>
                  </a:moveTo>
                  <a:cubicBezTo>
                    <a:pt x="3459" y="524"/>
                    <a:pt x="3467" y="531"/>
                    <a:pt x="3467" y="542"/>
                  </a:cubicBezTo>
                  <a:lnTo>
                    <a:pt x="3467" y="1716"/>
                  </a:lnTo>
                  <a:cubicBezTo>
                    <a:pt x="3467" y="1725"/>
                    <a:pt x="3459" y="1733"/>
                    <a:pt x="3450" y="1733"/>
                  </a:cubicBezTo>
                  <a:lnTo>
                    <a:pt x="542" y="1733"/>
                  </a:lnTo>
                  <a:cubicBezTo>
                    <a:pt x="531" y="1733"/>
                    <a:pt x="525" y="1725"/>
                    <a:pt x="525" y="1716"/>
                  </a:cubicBezTo>
                  <a:lnTo>
                    <a:pt x="525" y="542"/>
                  </a:lnTo>
                  <a:cubicBezTo>
                    <a:pt x="525" y="531"/>
                    <a:pt x="531" y="524"/>
                    <a:pt x="542" y="524"/>
                  </a:cubicBezTo>
                  <a:close/>
                  <a:moveTo>
                    <a:pt x="542" y="0"/>
                  </a:moveTo>
                  <a:cubicBezTo>
                    <a:pt x="243" y="0"/>
                    <a:pt x="0" y="243"/>
                    <a:pt x="0" y="542"/>
                  </a:cubicBezTo>
                  <a:lnTo>
                    <a:pt x="0" y="1716"/>
                  </a:lnTo>
                  <a:cubicBezTo>
                    <a:pt x="0" y="2015"/>
                    <a:pt x="243" y="2258"/>
                    <a:pt x="542" y="2258"/>
                  </a:cubicBezTo>
                  <a:lnTo>
                    <a:pt x="3450" y="2258"/>
                  </a:lnTo>
                  <a:cubicBezTo>
                    <a:pt x="3748" y="2258"/>
                    <a:pt x="3991" y="2015"/>
                    <a:pt x="3991" y="1716"/>
                  </a:cubicBezTo>
                  <a:lnTo>
                    <a:pt x="3991" y="542"/>
                  </a:lnTo>
                  <a:cubicBezTo>
                    <a:pt x="3991" y="243"/>
                    <a:pt x="3748" y="0"/>
                    <a:pt x="3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12"/>
            <p:cNvSpPr/>
            <p:nvPr/>
          </p:nvSpPr>
          <p:spPr>
            <a:xfrm>
              <a:off x="2415495" y="3365470"/>
              <a:ext cx="81477" cy="34293"/>
            </a:xfrm>
            <a:custGeom>
              <a:rect b="b" l="l" r="r" t="t"/>
              <a:pathLst>
                <a:path extrusionOk="0" h="1680" w="3992">
                  <a:moveTo>
                    <a:pt x="3450" y="523"/>
                  </a:moveTo>
                  <a:cubicBezTo>
                    <a:pt x="3459" y="523"/>
                    <a:pt x="3467" y="531"/>
                    <a:pt x="3467" y="541"/>
                  </a:cubicBezTo>
                  <a:lnTo>
                    <a:pt x="3467" y="1138"/>
                  </a:lnTo>
                  <a:cubicBezTo>
                    <a:pt x="3467" y="1148"/>
                    <a:pt x="3459" y="1155"/>
                    <a:pt x="3450" y="1155"/>
                  </a:cubicBezTo>
                  <a:lnTo>
                    <a:pt x="542" y="1155"/>
                  </a:lnTo>
                  <a:cubicBezTo>
                    <a:pt x="531" y="1155"/>
                    <a:pt x="525" y="1148"/>
                    <a:pt x="525" y="1138"/>
                  </a:cubicBezTo>
                  <a:lnTo>
                    <a:pt x="525" y="541"/>
                  </a:lnTo>
                  <a:cubicBezTo>
                    <a:pt x="525" y="531"/>
                    <a:pt x="531" y="523"/>
                    <a:pt x="542" y="523"/>
                  </a:cubicBezTo>
                  <a:close/>
                  <a:moveTo>
                    <a:pt x="542" y="0"/>
                  </a:moveTo>
                  <a:cubicBezTo>
                    <a:pt x="243" y="0"/>
                    <a:pt x="0" y="243"/>
                    <a:pt x="0" y="541"/>
                  </a:cubicBezTo>
                  <a:lnTo>
                    <a:pt x="0" y="1138"/>
                  </a:lnTo>
                  <a:cubicBezTo>
                    <a:pt x="0" y="1436"/>
                    <a:pt x="243" y="1679"/>
                    <a:pt x="542" y="1679"/>
                  </a:cubicBezTo>
                  <a:lnTo>
                    <a:pt x="3450" y="1679"/>
                  </a:lnTo>
                  <a:cubicBezTo>
                    <a:pt x="3748" y="1679"/>
                    <a:pt x="3991" y="1436"/>
                    <a:pt x="3991" y="1138"/>
                  </a:cubicBezTo>
                  <a:lnTo>
                    <a:pt x="3991" y="541"/>
                  </a:lnTo>
                  <a:cubicBezTo>
                    <a:pt x="3991" y="243"/>
                    <a:pt x="3748" y="0"/>
                    <a:pt x="3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12"/>
            <p:cNvSpPr/>
            <p:nvPr/>
          </p:nvSpPr>
          <p:spPr>
            <a:xfrm>
              <a:off x="2415495" y="3412643"/>
              <a:ext cx="81477" cy="10696"/>
            </a:xfrm>
            <a:custGeom>
              <a:rect b="b" l="l" r="r" t="t"/>
              <a:pathLst>
                <a:path extrusionOk="0" h="524" w="3992">
                  <a:moveTo>
                    <a:pt x="262" y="0"/>
                  </a:moveTo>
                  <a:cubicBezTo>
                    <a:pt x="118" y="0"/>
                    <a:pt x="0" y="117"/>
                    <a:pt x="0" y="262"/>
                  </a:cubicBezTo>
                  <a:cubicBezTo>
                    <a:pt x="0" y="406"/>
                    <a:pt x="118" y="523"/>
                    <a:pt x="262" y="523"/>
                  </a:cubicBezTo>
                  <a:lnTo>
                    <a:pt x="3729" y="523"/>
                  </a:lnTo>
                  <a:cubicBezTo>
                    <a:pt x="3873" y="523"/>
                    <a:pt x="3991" y="406"/>
                    <a:pt x="3991" y="262"/>
                  </a:cubicBezTo>
                  <a:cubicBezTo>
                    <a:pt x="3991" y="117"/>
                    <a:pt x="3873" y="0"/>
                    <a:pt x="3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1" name="Google Shape;4061;p112"/>
          <p:cNvGrpSpPr/>
          <p:nvPr/>
        </p:nvGrpSpPr>
        <p:grpSpPr>
          <a:xfrm>
            <a:off x="3601499" y="2577527"/>
            <a:ext cx="152218" cy="364547"/>
            <a:chOff x="3601499" y="2577527"/>
            <a:chExt cx="152218" cy="364547"/>
          </a:xfrm>
        </p:grpSpPr>
        <p:sp>
          <p:nvSpPr>
            <p:cNvPr id="4062" name="Google Shape;4062;p112"/>
            <p:cNvSpPr/>
            <p:nvPr/>
          </p:nvSpPr>
          <p:spPr>
            <a:xfrm>
              <a:off x="3601499" y="2577527"/>
              <a:ext cx="152218" cy="364547"/>
            </a:xfrm>
            <a:custGeom>
              <a:rect b="b" l="l" r="r" t="t"/>
              <a:pathLst>
                <a:path extrusionOk="0" h="17859" w="7458">
                  <a:moveTo>
                    <a:pt x="3729" y="524"/>
                  </a:moveTo>
                  <a:cubicBezTo>
                    <a:pt x="4221" y="524"/>
                    <a:pt x="4622" y="925"/>
                    <a:pt x="4622" y="1418"/>
                  </a:cubicBezTo>
                  <a:lnTo>
                    <a:pt x="4622" y="3468"/>
                  </a:lnTo>
                  <a:lnTo>
                    <a:pt x="2834" y="3468"/>
                  </a:lnTo>
                  <a:lnTo>
                    <a:pt x="2834" y="1679"/>
                  </a:lnTo>
                  <a:lnTo>
                    <a:pt x="3729" y="1679"/>
                  </a:lnTo>
                  <a:cubicBezTo>
                    <a:pt x="3874" y="1679"/>
                    <a:pt x="3990" y="1562"/>
                    <a:pt x="3990" y="1418"/>
                  </a:cubicBezTo>
                  <a:cubicBezTo>
                    <a:pt x="3990" y="1273"/>
                    <a:pt x="3874" y="1156"/>
                    <a:pt x="3729" y="1156"/>
                  </a:cubicBezTo>
                  <a:lnTo>
                    <a:pt x="2874" y="1156"/>
                  </a:lnTo>
                  <a:cubicBezTo>
                    <a:pt x="2986" y="791"/>
                    <a:pt x="3327" y="524"/>
                    <a:pt x="3729" y="524"/>
                  </a:cubicBezTo>
                  <a:close/>
                  <a:moveTo>
                    <a:pt x="3467" y="3991"/>
                  </a:moveTo>
                  <a:lnTo>
                    <a:pt x="3467" y="5200"/>
                  </a:lnTo>
                  <a:lnTo>
                    <a:pt x="2834" y="5200"/>
                  </a:lnTo>
                  <a:lnTo>
                    <a:pt x="2834" y="3991"/>
                  </a:lnTo>
                  <a:close/>
                  <a:moveTo>
                    <a:pt x="4623" y="3991"/>
                  </a:moveTo>
                  <a:lnTo>
                    <a:pt x="4623" y="5200"/>
                  </a:lnTo>
                  <a:lnTo>
                    <a:pt x="3990" y="5200"/>
                  </a:lnTo>
                  <a:lnTo>
                    <a:pt x="3990" y="3991"/>
                  </a:lnTo>
                  <a:close/>
                  <a:moveTo>
                    <a:pt x="2311" y="3991"/>
                  </a:moveTo>
                  <a:lnTo>
                    <a:pt x="2311" y="5202"/>
                  </a:lnTo>
                  <a:lnTo>
                    <a:pt x="1680" y="5202"/>
                  </a:lnTo>
                  <a:lnTo>
                    <a:pt x="1680" y="4287"/>
                  </a:lnTo>
                  <a:cubicBezTo>
                    <a:pt x="1680" y="4124"/>
                    <a:pt x="1812" y="3991"/>
                    <a:pt x="1976" y="3991"/>
                  </a:cubicBezTo>
                  <a:close/>
                  <a:moveTo>
                    <a:pt x="5482" y="3991"/>
                  </a:moveTo>
                  <a:cubicBezTo>
                    <a:pt x="5645" y="3991"/>
                    <a:pt x="5778" y="4124"/>
                    <a:pt x="5778" y="4287"/>
                  </a:cubicBezTo>
                  <a:lnTo>
                    <a:pt x="5778" y="5202"/>
                  </a:lnTo>
                  <a:lnTo>
                    <a:pt x="5146" y="5202"/>
                  </a:lnTo>
                  <a:lnTo>
                    <a:pt x="5146" y="3991"/>
                  </a:lnTo>
                  <a:close/>
                  <a:moveTo>
                    <a:pt x="6338" y="5724"/>
                  </a:moveTo>
                  <a:cubicBezTo>
                    <a:pt x="6349" y="5724"/>
                    <a:pt x="6355" y="5732"/>
                    <a:pt x="6355" y="5742"/>
                  </a:cubicBezTo>
                  <a:lnTo>
                    <a:pt x="6355" y="6339"/>
                  </a:lnTo>
                  <a:cubicBezTo>
                    <a:pt x="6355" y="6350"/>
                    <a:pt x="6349" y="6356"/>
                    <a:pt x="6338" y="6356"/>
                  </a:cubicBezTo>
                  <a:lnTo>
                    <a:pt x="1118" y="6356"/>
                  </a:lnTo>
                  <a:cubicBezTo>
                    <a:pt x="1109" y="6356"/>
                    <a:pt x="1101" y="6350"/>
                    <a:pt x="1101" y="6339"/>
                  </a:cubicBezTo>
                  <a:lnTo>
                    <a:pt x="1101" y="5742"/>
                  </a:lnTo>
                  <a:cubicBezTo>
                    <a:pt x="1101" y="5732"/>
                    <a:pt x="1109" y="5724"/>
                    <a:pt x="1118" y="5724"/>
                  </a:cubicBezTo>
                  <a:close/>
                  <a:moveTo>
                    <a:pt x="5201" y="6880"/>
                  </a:moveTo>
                  <a:lnTo>
                    <a:pt x="5201" y="7774"/>
                  </a:lnTo>
                  <a:cubicBezTo>
                    <a:pt x="5201" y="7918"/>
                    <a:pt x="5318" y="8035"/>
                    <a:pt x="5462" y="8035"/>
                  </a:cubicBezTo>
                  <a:cubicBezTo>
                    <a:pt x="6184" y="8035"/>
                    <a:pt x="6787" y="8558"/>
                    <a:pt x="6910" y="9246"/>
                  </a:cubicBezTo>
                  <a:lnTo>
                    <a:pt x="547" y="9246"/>
                  </a:lnTo>
                  <a:cubicBezTo>
                    <a:pt x="671" y="8558"/>
                    <a:pt x="1272" y="8035"/>
                    <a:pt x="1995" y="8035"/>
                  </a:cubicBezTo>
                  <a:lnTo>
                    <a:pt x="3150" y="8035"/>
                  </a:lnTo>
                  <a:cubicBezTo>
                    <a:pt x="3295" y="8035"/>
                    <a:pt x="3413" y="7918"/>
                    <a:pt x="3413" y="7774"/>
                  </a:cubicBezTo>
                  <a:cubicBezTo>
                    <a:pt x="3413" y="7629"/>
                    <a:pt x="3295" y="7512"/>
                    <a:pt x="3150" y="7512"/>
                  </a:cubicBezTo>
                  <a:lnTo>
                    <a:pt x="2257" y="7512"/>
                  </a:lnTo>
                  <a:lnTo>
                    <a:pt x="2257" y="6880"/>
                  </a:lnTo>
                  <a:close/>
                  <a:moveTo>
                    <a:pt x="6934" y="15547"/>
                  </a:moveTo>
                  <a:lnTo>
                    <a:pt x="6934" y="16179"/>
                  </a:lnTo>
                  <a:lnTo>
                    <a:pt x="524" y="16179"/>
                  </a:lnTo>
                  <a:lnTo>
                    <a:pt x="524" y="15547"/>
                  </a:lnTo>
                  <a:close/>
                  <a:moveTo>
                    <a:pt x="3729" y="0"/>
                  </a:moveTo>
                  <a:cubicBezTo>
                    <a:pt x="2947" y="0"/>
                    <a:pt x="2311" y="637"/>
                    <a:pt x="2311" y="1418"/>
                  </a:cubicBezTo>
                  <a:lnTo>
                    <a:pt x="2311" y="3468"/>
                  </a:lnTo>
                  <a:lnTo>
                    <a:pt x="1976" y="3468"/>
                  </a:lnTo>
                  <a:cubicBezTo>
                    <a:pt x="1523" y="3468"/>
                    <a:pt x="1155" y="3836"/>
                    <a:pt x="1155" y="4287"/>
                  </a:cubicBezTo>
                  <a:lnTo>
                    <a:pt x="1155" y="5202"/>
                  </a:lnTo>
                  <a:lnTo>
                    <a:pt x="1118" y="5202"/>
                  </a:lnTo>
                  <a:cubicBezTo>
                    <a:pt x="821" y="5202"/>
                    <a:pt x="578" y="5443"/>
                    <a:pt x="578" y="5742"/>
                  </a:cubicBezTo>
                  <a:lnTo>
                    <a:pt x="578" y="6339"/>
                  </a:lnTo>
                  <a:cubicBezTo>
                    <a:pt x="578" y="6638"/>
                    <a:pt x="821" y="6880"/>
                    <a:pt x="1118" y="6880"/>
                  </a:cubicBezTo>
                  <a:lnTo>
                    <a:pt x="1734" y="6880"/>
                  </a:lnTo>
                  <a:lnTo>
                    <a:pt x="1734" y="7529"/>
                  </a:lnTo>
                  <a:cubicBezTo>
                    <a:pt x="757" y="7658"/>
                    <a:pt x="1" y="8496"/>
                    <a:pt x="1" y="9507"/>
                  </a:cubicBezTo>
                  <a:lnTo>
                    <a:pt x="1" y="10691"/>
                  </a:lnTo>
                  <a:cubicBezTo>
                    <a:pt x="1" y="10834"/>
                    <a:pt x="117" y="10952"/>
                    <a:pt x="262" y="10952"/>
                  </a:cubicBezTo>
                  <a:cubicBezTo>
                    <a:pt x="405" y="10952"/>
                    <a:pt x="524" y="10834"/>
                    <a:pt x="524" y="10691"/>
                  </a:cubicBezTo>
                  <a:lnTo>
                    <a:pt x="524" y="9769"/>
                  </a:lnTo>
                  <a:lnTo>
                    <a:pt x="6934" y="9769"/>
                  </a:lnTo>
                  <a:lnTo>
                    <a:pt x="6934" y="15024"/>
                  </a:lnTo>
                  <a:lnTo>
                    <a:pt x="524" y="15024"/>
                  </a:lnTo>
                  <a:lnTo>
                    <a:pt x="524" y="11737"/>
                  </a:lnTo>
                  <a:cubicBezTo>
                    <a:pt x="524" y="11592"/>
                    <a:pt x="405" y="11475"/>
                    <a:pt x="262" y="11475"/>
                  </a:cubicBezTo>
                  <a:cubicBezTo>
                    <a:pt x="117" y="11475"/>
                    <a:pt x="1" y="11592"/>
                    <a:pt x="1" y="11737"/>
                  </a:cubicBezTo>
                  <a:lnTo>
                    <a:pt x="1" y="16442"/>
                  </a:lnTo>
                  <a:cubicBezTo>
                    <a:pt x="1" y="17222"/>
                    <a:pt x="636" y="17858"/>
                    <a:pt x="1417" y="17858"/>
                  </a:cubicBezTo>
                  <a:lnTo>
                    <a:pt x="2226" y="17858"/>
                  </a:lnTo>
                  <a:cubicBezTo>
                    <a:pt x="2371" y="17858"/>
                    <a:pt x="2488" y="17741"/>
                    <a:pt x="2488" y="17597"/>
                  </a:cubicBezTo>
                  <a:cubicBezTo>
                    <a:pt x="2488" y="17452"/>
                    <a:pt x="2371" y="17335"/>
                    <a:pt x="2226" y="17335"/>
                  </a:cubicBezTo>
                  <a:lnTo>
                    <a:pt x="1417" y="17335"/>
                  </a:lnTo>
                  <a:cubicBezTo>
                    <a:pt x="1016" y="17335"/>
                    <a:pt x="675" y="17068"/>
                    <a:pt x="562" y="16703"/>
                  </a:cubicBezTo>
                  <a:lnTo>
                    <a:pt x="6894" y="16703"/>
                  </a:lnTo>
                  <a:cubicBezTo>
                    <a:pt x="6783" y="17068"/>
                    <a:pt x="6442" y="17335"/>
                    <a:pt x="6040" y="17335"/>
                  </a:cubicBezTo>
                  <a:lnTo>
                    <a:pt x="3272" y="17335"/>
                  </a:lnTo>
                  <a:cubicBezTo>
                    <a:pt x="3129" y="17335"/>
                    <a:pt x="3011" y="17452"/>
                    <a:pt x="3011" y="17597"/>
                  </a:cubicBezTo>
                  <a:cubicBezTo>
                    <a:pt x="3011" y="17741"/>
                    <a:pt x="3129" y="17858"/>
                    <a:pt x="3272" y="17858"/>
                  </a:cubicBezTo>
                  <a:lnTo>
                    <a:pt x="6040" y="17858"/>
                  </a:lnTo>
                  <a:cubicBezTo>
                    <a:pt x="6821" y="17858"/>
                    <a:pt x="7457" y="17222"/>
                    <a:pt x="7457" y="16441"/>
                  </a:cubicBezTo>
                  <a:lnTo>
                    <a:pt x="7457" y="9507"/>
                  </a:lnTo>
                  <a:cubicBezTo>
                    <a:pt x="7457" y="8496"/>
                    <a:pt x="6701" y="7658"/>
                    <a:pt x="5724" y="7529"/>
                  </a:cubicBezTo>
                  <a:lnTo>
                    <a:pt x="5724" y="6880"/>
                  </a:lnTo>
                  <a:lnTo>
                    <a:pt x="6338" y="6880"/>
                  </a:lnTo>
                  <a:cubicBezTo>
                    <a:pt x="6637" y="6880"/>
                    <a:pt x="6880" y="6638"/>
                    <a:pt x="6880" y="6339"/>
                  </a:cubicBezTo>
                  <a:lnTo>
                    <a:pt x="6880" y="5742"/>
                  </a:lnTo>
                  <a:cubicBezTo>
                    <a:pt x="6880" y="5443"/>
                    <a:pt x="6637" y="5202"/>
                    <a:pt x="6338" y="5202"/>
                  </a:cubicBezTo>
                  <a:lnTo>
                    <a:pt x="6301" y="5202"/>
                  </a:lnTo>
                  <a:lnTo>
                    <a:pt x="6301" y="4287"/>
                  </a:lnTo>
                  <a:cubicBezTo>
                    <a:pt x="6301" y="3836"/>
                    <a:pt x="5933" y="3468"/>
                    <a:pt x="5482" y="3468"/>
                  </a:cubicBezTo>
                  <a:lnTo>
                    <a:pt x="5146" y="3468"/>
                  </a:lnTo>
                  <a:lnTo>
                    <a:pt x="5146" y="1418"/>
                  </a:lnTo>
                  <a:cubicBezTo>
                    <a:pt x="5146" y="637"/>
                    <a:pt x="4511" y="0"/>
                    <a:pt x="3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12"/>
            <p:cNvSpPr/>
            <p:nvPr/>
          </p:nvSpPr>
          <p:spPr>
            <a:xfrm>
              <a:off x="3636870" y="2789837"/>
              <a:ext cx="81456" cy="34293"/>
            </a:xfrm>
            <a:custGeom>
              <a:rect b="b" l="l" r="r" t="t"/>
              <a:pathLst>
                <a:path extrusionOk="0" h="1680" w="3991">
                  <a:moveTo>
                    <a:pt x="3450" y="524"/>
                  </a:moveTo>
                  <a:cubicBezTo>
                    <a:pt x="3460" y="524"/>
                    <a:pt x="3468" y="532"/>
                    <a:pt x="3468" y="541"/>
                  </a:cubicBezTo>
                  <a:lnTo>
                    <a:pt x="3468" y="1138"/>
                  </a:lnTo>
                  <a:cubicBezTo>
                    <a:pt x="3468" y="1149"/>
                    <a:pt x="3460" y="1157"/>
                    <a:pt x="3450" y="1157"/>
                  </a:cubicBezTo>
                  <a:lnTo>
                    <a:pt x="541" y="1157"/>
                  </a:lnTo>
                  <a:cubicBezTo>
                    <a:pt x="532" y="1157"/>
                    <a:pt x="524" y="1149"/>
                    <a:pt x="524" y="1138"/>
                  </a:cubicBezTo>
                  <a:lnTo>
                    <a:pt x="524" y="541"/>
                  </a:lnTo>
                  <a:cubicBezTo>
                    <a:pt x="524" y="532"/>
                    <a:pt x="532" y="524"/>
                    <a:pt x="541" y="524"/>
                  </a:cubicBezTo>
                  <a:close/>
                  <a:moveTo>
                    <a:pt x="541" y="1"/>
                  </a:moveTo>
                  <a:cubicBezTo>
                    <a:pt x="243" y="1"/>
                    <a:pt x="1" y="242"/>
                    <a:pt x="1" y="541"/>
                  </a:cubicBezTo>
                  <a:lnTo>
                    <a:pt x="1" y="1138"/>
                  </a:lnTo>
                  <a:cubicBezTo>
                    <a:pt x="1" y="1437"/>
                    <a:pt x="243" y="1680"/>
                    <a:pt x="541" y="1680"/>
                  </a:cubicBezTo>
                  <a:lnTo>
                    <a:pt x="3450" y="1680"/>
                  </a:lnTo>
                  <a:cubicBezTo>
                    <a:pt x="3748" y="1680"/>
                    <a:pt x="3991" y="1437"/>
                    <a:pt x="3991" y="1138"/>
                  </a:cubicBezTo>
                  <a:lnTo>
                    <a:pt x="3991" y="541"/>
                  </a:lnTo>
                  <a:cubicBezTo>
                    <a:pt x="3991" y="242"/>
                    <a:pt x="3748" y="1"/>
                    <a:pt x="34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12"/>
            <p:cNvSpPr/>
            <p:nvPr/>
          </p:nvSpPr>
          <p:spPr>
            <a:xfrm>
              <a:off x="3636870" y="2837010"/>
              <a:ext cx="81456" cy="10696"/>
            </a:xfrm>
            <a:custGeom>
              <a:rect b="b" l="l" r="r" t="t"/>
              <a:pathLst>
                <a:path extrusionOk="0" h="524" w="3991">
                  <a:moveTo>
                    <a:pt x="262" y="0"/>
                  </a:moveTo>
                  <a:cubicBezTo>
                    <a:pt x="118" y="0"/>
                    <a:pt x="1" y="117"/>
                    <a:pt x="1" y="262"/>
                  </a:cubicBezTo>
                  <a:cubicBezTo>
                    <a:pt x="1" y="406"/>
                    <a:pt x="118" y="523"/>
                    <a:pt x="262" y="523"/>
                  </a:cubicBezTo>
                  <a:lnTo>
                    <a:pt x="3729" y="523"/>
                  </a:lnTo>
                  <a:cubicBezTo>
                    <a:pt x="3874" y="523"/>
                    <a:pt x="3991" y="406"/>
                    <a:pt x="3991" y="262"/>
                  </a:cubicBezTo>
                  <a:cubicBezTo>
                    <a:pt x="3991" y="117"/>
                    <a:pt x="3874" y="0"/>
                    <a:pt x="3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12"/>
            <p:cNvSpPr/>
            <p:nvPr/>
          </p:nvSpPr>
          <p:spPr>
            <a:xfrm>
              <a:off x="3654565" y="2860607"/>
              <a:ext cx="46065" cy="10696"/>
            </a:xfrm>
            <a:custGeom>
              <a:rect b="b" l="l" r="r" t="t"/>
              <a:pathLst>
                <a:path extrusionOk="0" h="524" w="2257">
                  <a:moveTo>
                    <a:pt x="262" y="0"/>
                  </a:moveTo>
                  <a:cubicBezTo>
                    <a:pt x="117" y="0"/>
                    <a:pt x="1" y="117"/>
                    <a:pt x="1" y="262"/>
                  </a:cubicBezTo>
                  <a:cubicBezTo>
                    <a:pt x="1" y="407"/>
                    <a:pt x="117" y="523"/>
                    <a:pt x="262" y="523"/>
                  </a:cubicBezTo>
                  <a:lnTo>
                    <a:pt x="1996" y="523"/>
                  </a:lnTo>
                  <a:cubicBezTo>
                    <a:pt x="2140" y="523"/>
                    <a:pt x="2257" y="407"/>
                    <a:pt x="2257" y="262"/>
                  </a:cubicBezTo>
                  <a:cubicBezTo>
                    <a:pt x="2257" y="117"/>
                    <a:pt x="2140" y="0"/>
                    <a:pt x="19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112"/>
          <p:cNvGrpSpPr/>
          <p:nvPr/>
        </p:nvGrpSpPr>
        <p:grpSpPr>
          <a:xfrm>
            <a:off x="4092727" y="2016714"/>
            <a:ext cx="317559" cy="364547"/>
            <a:chOff x="4092727" y="2016714"/>
            <a:chExt cx="317559" cy="364547"/>
          </a:xfrm>
        </p:grpSpPr>
        <p:sp>
          <p:nvSpPr>
            <p:cNvPr id="4067" name="Google Shape;4067;p112"/>
            <p:cNvSpPr/>
            <p:nvPr/>
          </p:nvSpPr>
          <p:spPr>
            <a:xfrm>
              <a:off x="4106341" y="2016714"/>
              <a:ext cx="303946" cy="302881"/>
            </a:xfrm>
            <a:custGeom>
              <a:rect b="b" l="l" r="r" t="t"/>
              <a:pathLst>
                <a:path extrusionOk="0" h="14838" w="14892">
                  <a:moveTo>
                    <a:pt x="11022" y="523"/>
                  </a:moveTo>
                  <a:cubicBezTo>
                    <a:pt x="11251" y="523"/>
                    <a:pt x="11480" y="610"/>
                    <a:pt x="11655" y="785"/>
                  </a:cubicBezTo>
                  <a:lnTo>
                    <a:pt x="14106" y="3236"/>
                  </a:lnTo>
                  <a:cubicBezTo>
                    <a:pt x="14390" y="3520"/>
                    <a:pt x="14443" y="3950"/>
                    <a:pt x="14264" y="4287"/>
                  </a:cubicBezTo>
                  <a:lnTo>
                    <a:pt x="10603" y="627"/>
                  </a:lnTo>
                  <a:cubicBezTo>
                    <a:pt x="10734" y="558"/>
                    <a:pt x="10878" y="523"/>
                    <a:pt x="11022" y="523"/>
                  </a:cubicBezTo>
                  <a:close/>
                  <a:moveTo>
                    <a:pt x="10205" y="969"/>
                  </a:moveTo>
                  <a:lnTo>
                    <a:pt x="13922" y="4685"/>
                  </a:lnTo>
                  <a:lnTo>
                    <a:pt x="13474" y="5133"/>
                  </a:lnTo>
                  <a:lnTo>
                    <a:pt x="9758" y="1416"/>
                  </a:lnTo>
                  <a:lnTo>
                    <a:pt x="10205" y="969"/>
                  </a:lnTo>
                  <a:close/>
                  <a:moveTo>
                    <a:pt x="5302" y="5872"/>
                  </a:moveTo>
                  <a:lnTo>
                    <a:pt x="9019" y="9588"/>
                  </a:lnTo>
                  <a:lnTo>
                    <a:pt x="8794" y="9813"/>
                  </a:lnTo>
                  <a:cubicBezTo>
                    <a:pt x="8517" y="10090"/>
                    <a:pt x="8147" y="10243"/>
                    <a:pt x="7754" y="10243"/>
                  </a:cubicBezTo>
                  <a:cubicBezTo>
                    <a:pt x="7361" y="10243"/>
                    <a:pt x="6991" y="10090"/>
                    <a:pt x="6713" y="9813"/>
                  </a:cubicBezTo>
                  <a:lnTo>
                    <a:pt x="5896" y="8995"/>
                  </a:lnTo>
                  <a:cubicBezTo>
                    <a:pt x="5845" y="8944"/>
                    <a:pt x="5778" y="8918"/>
                    <a:pt x="5711" y="8918"/>
                  </a:cubicBezTo>
                  <a:cubicBezTo>
                    <a:pt x="5644" y="8918"/>
                    <a:pt x="5577" y="8944"/>
                    <a:pt x="5525" y="8995"/>
                  </a:cubicBezTo>
                  <a:cubicBezTo>
                    <a:pt x="5423" y="9097"/>
                    <a:pt x="5423" y="9263"/>
                    <a:pt x="5525" y="9365"/>
                  </a:cubicBezTo>
                  <a:lnTo>
                    <a:pt x="6159" y="9997"/>
                  </a:lnTo>
                  <a:lnTo>
                    <a:pt x="5711" y="10444"/>
                  </a:lnTo>
                  <a:lnTo>
                    <a:pt x="4446" y="9179"/>
                  </a:lnTo>
                  <a:lnTo>
                    <a:pt x="5078" y="8548"/>
                  </a:lnTo>
                  <a:cubicBezTo>
                    <a:pt x="5180" y="8446"/>
                    <a:pt x="5180" y="8280"/>
                    <a:pt x="5078" y="8177"/>
                  </a:cubicBezTo>
                  <a:cubicBezTo>
                    <a:pt x="4505" y="7604"/>
                    <a:pt x="4505" y="6670"/>
                    <a:pt x="5078" y="6096"/>
                  </a:cubicBezTo>
                  <a:lnTo>
                    <a:pt x="5302" y="5872"/>
                  </a:lnTo>
                  <a:close/>
                  <a:moveTo>
                    <a:pt x="3260" y="8740"/>
                  </a:moveTo>
                  <a:cubicBezTo>
                    <a:pt x="3264" y="8740"/>
                    <a:pt x="3268" y="8741"/>
                    <a:pt x="3272" y="8745"/>
                  </a:cubicBezTo>
                  <a:lnTo>
                    <a:pt x="3892" y="9365"/>
                  </a:lnTo>
                  <a:lnTo>
                    <a:pt x="6145" y="11619"/>
                  </a:lnTo>
                  <a:cubicBezTo>
                    <a:pt x="6152" y="11626"/>
                    <a:pt x="6152" y="11638"/>
                    <a:pt x="6145" y="11644"/>
                  </a:cubicBezTo>
                  <a:lnTo>
                    <a:pt x="5723" y="12066"/>
                  </a:lnTo>
                  <a:cubicBezTo>
                    <a:pt x="5720" y="12070"/>
                    <a:pt x="5716" y="12071"/>
                    <a:pt x="5711" y="12071"/>
                  </a:cubicBezTo>
                  <a:cubicBezTo>
                    <a:pt x="5707" y="12071"/>
                    <a:pt x="5702" y="12070"/>
                    <a:pt x="5698" y="12066"/>
                  </a:cubicBezTo>
                  <a:lnTo>
                    <a:pt x="5487" y="11855"/>
                  </a:lnTo>
                  <a:lnTo>
                    <a:pt x="3036" y="9404"/>
                  </a:lnTo>
                  <a:cubicBezTo>
                    <a:pt x="3036" y="9404"/>
                    <a:pt x="3036" y="9402"/>
                    <a:pt x="3036" y="9402"/>
                  </a:cubicBezTo>
                  <a:lnTo>
                    <a:pt x="2824" y="9193"/>
                  </a:lnTo>
                  <a:cubicBezTo>
                    <a:pt x="2818" y="9186"/>
                    <a:pt x="2818" y="9174"/>
                    <a:pt x="2824" y="9168"/>
                  </a:cubicBezTo>
                  <a:lnTo>
                    <a:pt x="3247" y="8745"/>
                  </a:lnTo>
                  <a:cubicBezTo>
                    <a:pt x="3251" y="8741"/>
                    <a:pt x="3255" y="8740"/>
                    <a:pt x="3260" y="8740"/>
                  </a:cubicBezTo>
                  <a:close/>
                  <a:moveTo>
                    <a:pt x="3667" y="10776"/>
                  </a:moveTo>
                  <a:lnTo>
                    <a:pt x="4115" y="11223"/>
                  </a:lnTo>
                  <a:lnTo>
                    <a:pt x="2851" y="12487"/>
                  </a:lnTo>
                  <a:lnTo>
                    <a:pt x="2404" y="12040"/>
                  </a:lnTo>
                  <a:lnTo>
                    <a:pt x="3667" y="10776"/>
                  </a:lnTo>
                  <a:close/>
                  <a:moveTo>
                    <a:pt x="4485" y="11592"/>
                  </a:moveTo>
                  <a:lnTo>
                    <a:pt x="4932" y="12040"/>
                  </a:lnTo>
                  <a:lnTo>
                    <a:pt x="3667" y="13305"/>
                  </a:lnTo>
                  <a:lnTo>
                    <a:pt x="3220" y="12857"/>
                  </a:lnTo>
                  <a:lnTo>
                    <a:pt x="4485" y="11592"/>
                  </a:lnTo>
                  <a:close/>
                  <a:moveTo>
                    <a:pt x="1402" y="11778"/>
                  </a:moveTo>
                  <a:lnTo>
                    <a:pt x="3112" y="13489"/>
                  </a:lnTo>
                  <a:lnTo>
                    <a:pt x="2582" y="13566"/>
                  </a:lnTo>
                  <a:cubicBezTo>
                    <a:pt x="2503" y="13577"/>
                    <a:pt x="2425" y="13595"/>
                    <a:pt x="2348" y="13619"/>
                  </a:cubicBezTo>
                  <a:lnTo>
                    <a:pt x="1809" y="13080"/>
                  </a:lnTo>
                  <a:cubicBezTo>
                    <a:pt x="1759" y="13030"/>
                    <a:pt x="1692" y="13004"/>
                    <a:pt x="1624" y="13004"/>
                  </a:cubicBezTo>
                  <a:cubicBezTo>
                    <a:pt x="1558" y="13004"/>
                    <a:pt x="1491" y="13029"/>
                    <a:pt x="1440" y="13080"/>
                  </a:cubicBezTo>
                  <a:cubicBezTo>
                    <a:pt x="1338" y="13182"/>
                    <a:pt x="1338" y="13348"/>
                    <a:pt x="1440" y="13451"/>
                  </a:cubicBezTo>
                  <a:lnTo>
                    <a:pt x="1872" y="13883"/>
                  </a:lnTo>
                  <a:cubicBezTo>
                    <a:pt x="1840" y="13910"/>
                    <a:pt x="1809" y="13936"/>
                    <a:pt x="1780" y="13965"/>
                  </a:cubicBezTo>
                  <a:lnTo>
                    <a:pt x="1440" y="14307"/>
                  </a:lnTo>
                  <a:cubicBezTo>
                    <a:pt x="1435" y="14312"/>
                    <a:pt x="1428" y="14315"/>
                    <a:pt x="1421" y="14315"/>
                  </a:cubicBezTo>
                  <a:cubicBezTo>
                    <a:pt x="1414" y="14315"/>
                    <a:pt x="1407" y="14312"/>
                    <a:pt x="1402" y="14307"/>
                  </a:cubicBezTo>
                  <a:lnTo>
                    <a:pt x="584" y="13489"/>
                  </a:lnTo>
                  <a:cubicBezTo>
                    <a:pt x="573" y="13478"/>
                    <a:pt x="573" y="13461"/>
                    <a:pt x="584" y="13451"/>
                  </a:cubicBezTo>
                  <a:lnTo>
                    <a:pt x="925" y="13111"/>
                  </a:lnTo>
                  <a:cubicBezTo>
                    <a:pt x="1140" y="12894"/>
                    <a:pt x="1282" y="12610"/>
                    <a:pt x="1325" y="12309"/>
                  </a:cubicBezTo>
                  <a:lnTo>
                    <a:pt x="1402" y="11778"/>
                  </a:lnTo>
                  <a:close/>
                  <a:moveTo>
                    <a:pt x="11023" y="0"/>
                  </a:moveTo>
                  <a:cubicBezTo>
                    <a:pt x="10660" y="0"/>
                    <a:pt x="10297" y="138"/>
                    <a:pt x="10021" y="414"/>
                  </a:cubicBezTo>
                  <a:lnTo>
                    <a:pt x="6713" y="3722"/>
                  </a:lnTo>
                  <a:cubicBezTo>
                    <a:pt x="6611" y="3824"/>
                    <a:pt x="6611" y="3990"/>
                    <a:pt x="6713" y="4092"/>
                  </a:cubicBezTo>
                  <a:cubicBezTo>
                    <a:pt x="6764" y="4143"/>
                    <a:pt x="6831" y="4169"/>
                    <a:pt x="6898" y="4169"/>
                  </a:cubicBezTo>
                  <a:cubicBezTo>
                    <a:pt x="6965" y="4169"/>
                    <a:pt x="7033" y="4143"/>
                    <a:pt x="7084" y="4092"/>
                  </a:cubicBezTo>
                  <a:lnTo>
                    <a:pt x="9388" y="1787"/>
                  </a:lnTo>
                  <a:lnTo>
                    <a:pt x="13104" y="5503"/>
                  </a:lnTo>
                  <a:lnTo>
                    <a:pt x="9388" y="9218"/>
                  </a:lnTo>
                  <a:lnTo>
                    <a:pt x="5673" y="5503"/>
                  </a:lnTo>
                  <a:lnTo>
                    <a:pt x="6343" y="4831"/>
                  </a:lnTo>
                  <a:cubicBezTo>
                    <a:pt x="6445" y="4729"/>
                    <a:pt x="6445" y="4565"/>
                    <a:pt x="6343" y="4461"/>
                  </a:cubicBezTo>
                  <a:cubicBezTo>
                    <a:pt x="6292" y="4411"/>
                    <a:pt x="6225" y="4385"/>
                    <a:pt x="6158" y="4385"/>
                  </a:cubicBezTo>
                  <a:cubicBezTo>
                    <a:pt x="6091" y="4385"/>
                    <a:pt x="6024" y="4411"/>
                    <a:pt x="5973" y="4461"/>
                  </a:cubicBezTo>
                  <a:lnTo>
                    <a:pt x="4709" y="5726"/>
                  </a:lnTo>
                  <a:cubicBezTo>
                    <a:pt x="3994" y="6441"/>
                    <a:pt x="3937" y="7568"/>
                    <a:pt x="4537" y="8350"/>
                  </a:cubicBezTo>
                  <a:lnTo>
                    <a:pt x="4076" y="8810"/>
                  </a:lnTo>
                  <a:lnTo>
                    <a:pt x="3642" y="8375"/>
                  </a:lnTo>
                  <a:cubicBezTo>
                    <a:pt x="3537" y="8270"/>
                    <a:pt x="3398" y="8217"/>
                    <a:pt x="3259" y="8217"/>
                  </a:cubicBezTo>
                  <a:cubicBezTo>
                    <a:pt x="3121" y="8217"/>
                    <a:pt x="2982" y="8270"/>
                    <a:pt x="2878" y="8375"/>
                  </a:cubicBezTo>
                  <a:lnTo>
                    <a:pt x="2454" y="8797"/>
                  </a:lnTo>
                  <a:cubicBezTo>
                    <a:pt x="2243" y="9008"/>
                    <a:pt x="2243" y="9352"/>
                    <a:pt x="2454" y="9562"/>
                  </a:cubicBezTo>
                  <a:lnTo>
                    <a:pt x="2481" y="9588"/>
                  </a:lnTo>
                  <a:lnTo>
                    <a:pt x="2218" y="9851"/>
                  </a:lnTo>
                  <a:cubicBezTo>
                    <a:pt x="2116" y="9953"/>
                    <a:pt x="2116" y="10119"/>
                    <a:pt x="2218" y="10220"/>
                  </a:cubicBezTo>
                  <a:cubicBezTo>
                    <a:pt x="2269" y="10271"/>
                    <a:pt x="2336" y="10297"/>
                    <a:pt x="2403" y="10297"/>
                  </a:cubicBezTo>
                  <a:cubicBezTo>
                    <a:pt x="2470" y="10297"/>
                    <a:pt x="2537" y="10271"/>
                    <a:pt x="2588" y="10220"/>
                  </a:cubicBezTo>
                  <a:lnTo>
                    <a:pt x="2851" y="9959"/>
                  </a:lnTo>
                  <a:lnTo>
                    <a:pt x="3298" y="10406"/>
                  </a:lnTo>
                  <a:lnTo>
                    <a:pt x="2033" y="11671"/>
                  </a:lnTo>
                  <a:lnTo>
                    <a:pt x="1586" y="11223"/>
                  </a:lnTo>
                  <a:lnTo>
                    <a:pt x="1849" y="10961"/>
                  </a:lnTo>
                  <a:cubicBezTo>
                    <a:pt x="1951" y="10858"/>
                    <a:pt x="1951" y="10693"/>
                    <a:pt x="1849" y="10590"/>
                  </a:cubicBezTo>
                  <a:cubicBezTo>
                    <a:pt x="1798" y="10539"/>
                    <a:pt x="1731" y="10514"/>
                    <a:pt x="1664" y="10514"/>
                  </a:cubicBezTo>
                  <a:cubicBezTo>
                    <a:pt x="1597" y="10514"/>
                    <a:pt x="1530" y="10539"/>
                    <a:pt x="1479" y="10590"/>
                  </a:cubicBezTo>
                  <a:lnTo>
                    <a:pt x="1031" y="11038"/>
                  </a:lnTo>
                  <a:cubicBezTo>
                    <a:pt x="992" y="11077"/>
                    <a:pt x="966" y="11131"/>
                    <a:pt x="958" y="11185"/>
                  </a:cubicBezTo>
                  <a:cubicBezTo>
                    <a:pt x="957" y="11185"/>
                    <a:pt x="957" y="11186"/>
                    <a:pt x="957" y="11186"/>
                  </a:cubicBezTo>
                  <a:lnTo>
                    <a:pt x="807" y="12235"/>
                  </a:lnTo>
                  <a:cubicBezTo>
                    <a:pt x="781" y="12425"/>
                    <a:pt x="690" y="12604"/>
                    <a:pt x="555" y="12740"/>
                  </a:cubicBezTo>
                  <a:lnTo>
                    <a:pt x="214" y="13080"/>
                  </a:lnTo>
                  <a:cubicBezTo>
                    <a:pt x="0" y="13295"/>
                    <a:pt x="0" y="13644"/>
                    <a:pt x="214" y="13859"/>
                  </a:cubicBezTo>
                  <a:lnTo>
                    <a:pt x="1031" y="14677"/>
                  </a:lnTo>
                  <a:cubicBezTo>
                    <a:pt x="1135" y="14780"/>
                    <a:pt x="1273" y="14837"/>
                    <a:pt x="1420" y="14837"/>
                  </a:cubicBezTo>
                  <a:cubicBezTo>
                    <a:pt x="1568" y="14837"/>
                    <a:pt x="1706" y="14780"/>
                    <a:pt x="1809" y="14677"/>
                  </a:cubicBezTo>
                  <a:lnTo>
                    <a:pt x="2150" y="14336"/>
                  </a:lnTo>
                  <a:cubicBezTo>
                    <a:pt x="2286" y="14200"/>
                    <a:pt x="2466" y="14110"/>
                    <a:pt x="2656" y="14084"/>
                  </a:cubicBezTo>
                  <a:lnTo>
                    <a:pt x="3704" y="13934"/>
                  </a:lnTo>
                  <a:lnTo>
                    <a:pt x="3706" y="13934"/>
                  </a:lnTo>
                  <a:cubicBezTo>
                    <a:pt x="3759" y="13926"/>
                    <a:pt x="3812" y="13900"/>
                    <a:pt x="3853" y="13859"/>
                  </a:cubicBezTo>
                  <a:lnTo>
                    <a:pt x="5302" y="12410"/>
                  </a:lnTo>
                  <a:lnTo>
                    <a:pt x="5329" y="12437"/>
                  </a:lnTo>
                  <a:cubicBezTo>
                    <a:pt x="5434" y="12541"/>
                    <a:pt x="5572" y="12594"/>
                    <a:pt x="5711" y="12594"/>
                  </a:cubicBezTo>
                  <a:cubicBezTo>
                    <a:pt x="5849" y="12594"/>
                    <a:pt x="5987" y="12541"/>
                    <a:pt x="6093" y="12437"/>
                  </a:cubicBezTo>
                  <a:lnTo>
                    <a:pt x="6516" y="12014"/>
                  </a:lnTo>
                  <a:cubicBezTo>
                    <a:pt x="6727" y="11803"/>
                    <a:pt x="6727" y="11460"/>
                    <a:pt x="6516" y="11249"/>
                  </a:cubicBezTo>
                  <a:lnTo>
                    <a:pt x="6080" y="10815"/>
                  </a:lnTo>
                  <a:lnTo>
                    <a:pt x="6541" y="10354"/>
                  </a:lnTo>
                  <a:cubicBezTo>
                    <a:pt x="6887" y="10621"/>
                    <a:pt x="7309" y="10767"/>
                    <a:pt x="7754" y="10767"/>
                  </a:cubicBezTo>
                  <a:cubicBezTo>
                    <a:pt x="8286" y="10767"/>
                    <a:pt x="8788" y="10558"/>
                    <a:pt x="9165" y="10182"/>
                  </a:cubicBezTo>
                  <a:lnTo>
                    <a:pt x="14476" y="4870"/>
                  </a:lnTo>
                  <a:cubicBezTo>
                    <a:pt x="14744" y="4603"/>
                    <a:pt x="14892" y="4246"/>
                    <a:pt x="14892" y="3868"/>
                  </a:cubicBezTo>
                  <a:cubicBezTo>
                    <a:pt x="14892" y="3490"/>
                    <a:pt x="14744" y="3134"/>
                    <a:pt x="14476" y="2866"/>
                  </a:cubicBezTo>
                  <a:lnTo>
                    <a:pt x="12025" y="414"/>
                  </a:lnTo>
                  <a:cubicBezTo>
                    <a:pt x="11749" y="138"/>
                    <a:pt x="11386" y="0"/>
                    <a:pt x="110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12"/>
            <p:cNvSpPr/>
            <p:nvPr/>
          </p:nvSpPr>
          <p:spPr>
            <a:xfrm>
              <a:off x="4243863" y="2109366"/>
              <a:ext cx="74843" cy="72709"/>
            </a:xfrm>
            <a:custGeom>
              <a:rect b="b" l="l" r="r" t="t"/>
              <a:pathLst>
                <a:path extrusionOk="0" h="3562" w="3667">
                  <a:moveTo>
                    <a:pt x="1016" y="523"/>
                  </a:moveTo>
                  <a:cubicBezTo>
                    <a:pt x="1022" y="523"/>
                    <a:pt x="1026" y="527"/>
                    <a:pt x="1028" y="529"/>
                  </a:cubicBezTo>
                  <a:lnTo>
                    <a:pt x="3085" y="2586"/>
                  </a:lnTo>
                  <a:cubicBezTo>
                    <a:pt x="3092" y="2593"/>
                    <a:pt x="3092" y="2603"/>
                    <a:pt x="3085" y="2610"/>
                  </a:cubicBezTo>
                  <a:lnTo>
                    <a:pt x="2663" y="3033"/>
                  </a:lnTo>
                  <a:cubicBezTo>
                    <a:pt x="2660" y="3037"/>
                    <a:pt x="2655" y="3038"/>
                    <a:pt x="2650" y="3038"/>
                  </a:cubicBezTo>
                  <a:cubicBezTo>
                    <a:pt x="2646" y="3038"/>
                    <a:pt x="2641" y="3037"/>
                    <a:pt x="2638" y="3033"/>
                  </a:cubicBezTo>
                  <a:lnTo>
                    <a:pt x="581" y="976"/>
                  </a:lnTo>
                  <a:cubicBezTo>
                    <a:pt x="574" y="969"/>
                    <a:pt x="574" y="957"/>
                    <a:pt x="581" y="951"/>
                  </a:cubicBezTo>
                  <a:lnTo>
                    <a:pt x="1004" y="529"/>
                  </a:lnTo>
                  <a:cubicBezTo>
                    <a:pt x="1005" y="527"/>
                    <a:pt x="1009" y="523"/>
                    <a:pt x="1016" y="523"/>
                  </a:cubicBezTo>
                  <a:close/>
                  <a:moveTo>
                    <a:pt x="1016" y="0"/>
                  </a:moveTo>
                  <a:cubicBezTo>
                    <a:pt x="871" y="0"/>
                    <a:pt x="736" y="56"/>
                    <a:pt x="634" y="158"/>
                  </a:cubicBezTo>
                  <a:lnTo>
                    <a:pt x="212" y="582"/>
                  </a:lnTo>
                  <a:cubicBezTo>
                    <a:pt x="1" y="793"/>
                    <a:pt x="1" y="1135"/>
                    <a:pt x="212" y="1346"/>
                  </a:cubicBezTo>
                  <a:lnTo>
                    <a:pt x="2267" y="3402"/>
                  </a:lnTo>
                  <a:cubicBezTo>
                    <a:pt x="2374" y="3508"/>
                    <a:pt x="2512" y="3561"/>
                    <a:pt x="2650" y="3561"/>
                  </a:cubicBezTo>
                  <a:cubicBezTo>
                    <a:pt x="2789" y="3561"/>
                    <a:pt x="2927" y="3508"/>
                    <a:pt x="3032" y="3402"/>
                  </a:cubicBezTo>
                  <a:lnTo>
                    <a:pt x="3455" y="2980"/>
                  </a:lnTo>
                  <a:cubicBezTo>
                    <a:pt x="3666" y="2769"/>
                    <a:pt x="3666" y="2427"/>
                    <a:pt x="3455" y="2216"/>
                  </a:cubicBezTo>
                  <a:lnTo>
                    <a:pt x="1398" y="158"/>
                  </a:lnTo>
                  <a:cubicBezTo>
                    <a:pt x="1296" y="56"/>
                    <a:pt x="1161" y="0"/>
                    <a:pt x="10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12"/>
            <p:cNvSpPr/>
            <p:nvPr/>
          </p:nvSpPr>
          <p:spPr>
            <a:xfrm>
              <a:off x="4275397" y="2090321"/>
              <a:ext cx="61781" cy="60727"/>
            </a:xfrm>
            <a:custGeom>
              <a:rect b="b" l="l" r="r" t="t"/>
              <a:pathLst>
                <a:path extrusionOk="0" h="2975" w="3027">
                  <a:moveTo>
                    <a:pt x="288" y="1"/>
                  </a:moveTo>
                  <a:cubicBezTo>
                    <a:pt x="221" y="1"/>
                    <a:pt x="154" y="26"/>
                    <a:pt x="103" y="77"/>
                  </a:cubicBezTo>
                  <a:cubicBezTo>
                    <a:pt x="0" y="180"/>
                    <a:pt x="0" y="345"/>
                    <a:pt x="103" y="448"/>
                  </a:cubicBezTo>
                  <a:lnTo>
                    <a:pt x="2554" y="2899"/>
                  </a:lnTo>
                  <a:cubicBezTo>
                    <a:pt x="2606" y="2950"/>
                    <a:pt x="2672" y="2975"/>
                    <a:pt x="2740" y="2975"/>
                  </a:cubicBezTo>
                  <a:cubicBezTo>
                    <a:pt x="2806" y="2975"/>
                    <a:pt x="2874" y="2950"/>
                    <a:pt x="2924" y="2899"/>
                  </a:cubicBezTo>
                  <a:cubicBezTo>
                    <a:pt x="3027" y="2797"/>
                    <a:pt x="3027" y="2631"/>
                    <a:pt x="2924" y="2529"/>
                  </a:cubicBezTo>
                  <a:lnTo>
                    <a:pt x="473" y="77"/>
                  </a:lnTo>
                  <a:cubicBezTo>
                    <a:pt x="422" y="26"/>
                    <a:pt x="355"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12"/>
            <p:cNvSpPr/>
            <p:nvPr/>
          </p:nvSpPr>
          <p:spPr>
            <a:xfrm>
              <a:off x="4304603" y="2086157"/>
              <a:ext cx="36738" cy="35722"/>
            </a:xfrm>
            <a:custGeom>
              <a:rect b="b" l="l" r="r" t="t"/>
              <a:pathLst>
                <a:path extrusionOk="0" h="1750" w="1800">
                  <a:moveTo>
                    <a:pt x="288" y="0"/>
                  </a:moveTo>
                  <a:cubicBezTo>
                    <a:pt x="221" y="0"/>
                    <a:pt x="153" y="26"/>
                    <a:pt x="102" y="77"/>
                  </a:cubicBezTo>
                  <a:cubicBezTo>
                    <a:pt x="0" y="179"/>
                    <a:pt x="0" y="345"/>
                    <a:pt x="102" y="447"/>
                  </a:cubicBezTo>
                  <a:lnTo>
                    <a:pt x="1327" y="1672"/>
                  </a:lnTo>
                  <a:cubicBezTo>
                    <a:pt x="1379" y="1724"/>
                    <a:pt x="1446" y="1749"/>
                    <a:pt x="1513" y="1749"/>
                  </a:cubicBezTo>
                  <a:cubicBezTo>
                    <a:pt x="1580" y="1749"/>
                    <a:pt x="1647" y="1724"/>
                    <a:pt x="1698" y="1672"/>
                  </a:cubicBezTo>
                  <a:cubicBezTo>
                    <a:pt x="1800" y="1570"/>
                    <a:pt x="1800" y="1404"/>
                    <a:pt x="1698" y="1303"/>
                  </a:cubicBezTo>
                  <a:lnTo>
                    <a:pt x="473" y="77"/>
                  </a:lnTo>
                  <a:cubicBezTo>
                    <a:pt x="422" y="26"/>
                    <a:pt x="355" y="0"/>
                    <a:pt x="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12"/>
            <p:cNvSpPr/>
            <p:nvPr/>
          </p:nvSpPr>
          <p:spPr>
            <a:xfrm>
              <a:off x="4092727" y="2323371"/>
              <a:ext cx="45229" cy="57890"/>
            </a:xfrm>
            <a:custGeom>
              <a:rect b="b" l="l" r="r" t="t"/>
              <a:pathLst>
                <a:path extrusionOk="0" h="2836" w="2216">
                  <a:moveTo>
                    <a:pt x="1113" y="575"/>
                  </a:moveTo>
                  <a:lnTo>
                    <a:pt x="1596" y="1411"/>
                  </a:lnTo>
                  <a:cubicBezTo>
                    <a:pt x="1598" y="1415"/>
                    <a:pt x="1600" y="1419"/>
                    <a:pt x="1601" y="1422"/>
                  </a:cubicBezTo>
                  <a:cubicBezTo>
                    <a:pt x="1661" y="1515"/>
                    <a:pt x="1693" y="1622"/>
                    <a:pt x="1693" y="1732"/>
                  </a:cubicBezTo>
                  <a:cubicBezTo>
                    <a:pt x="1693" y="2047"/>
                    <a:pt x="1437" y="2307"/>
                    <a:pt x="1124" y="2311"/>
                  </a:cubicBezTo>
                  <a:lnTo>
                    <a:pt x="1114" y="2311"/>
                  </a:lnTo>
                  <a:cubicBezTo>
                    <a:pt x="810" y="2311"/>
                    <a:pt x="552" y="2068"/>
                    <a:pt x="536" y="1764"/>
                  </a:cubicBezTo>
                  <a:cubicBezTo>
                    <a:pt x="529" y="1643"/>
                    <a:pt x="560" y="1524"/>
                    <a:pt x="626" y="1422"/>
                  </a:cubicBezTo>
                  <a:cubicBezTo>
                    <a:pt x="627" y="1419"/>
                    <a:pt x="630" y="1415"/>
                    <a:pt x="631" y="1411"/>
                  </a:cubicBezTo>
                  <a:lnTo>
                    <a:pt x="1113" y="575"/>
                  </a:lnTo>
                  <a:close/>
                  <a:moveTo>
                    <a:pt x="1113" y="0"/>
                  </a:moveTo>
                  <a:cubicBezTo>
                    <a:pt x="943" y="0"/>
                    <a:pt x="791" y="89"/>
                    <a:pt x="704" y="237"/>
                  </a:cubicBezTo>
                  <a:lnTo>
                    <a:pt x="181" y="1146"/>
                  </a:lnTo>
                  <a:cubicBezTo>
                    <a:pt x="58" y="1339"/>
                    <a:pt x="1" y="1564"/>
                    <a:pt x="13" y="1793"/>
                  </a:cubicBezTo>
                  <a:cubicBezTo>
                    <a:pt x="45" y="2371"/>
                    <a:pt x="537" y="2835"/>
                    <a:pt x="1114" y="2835"/>
                  </a:cubicBezTo>
                  <a:cubicBezTo>
                    <a:pt x="1120" y="2835"/>
                    <a:pt x="1126" y="2835"/>
                    <a:pt x="1132" y="2834"/>
                  </a:cubicBezTo>
                  <a:cubicBezTo>
                    <a:pt x="1729" y="2825"/>
                    <a:pt x="2216" y="2331"/>
                    <a:pt x="2216" y="1732"/>
                  </a:cubicBezTo>
                  <a:cubicBezTo>
                    <a:pt x="2216" y="1525"/>
                    <a:pt x="2158" y="1322"/>
                    <a:pt x="2046" y="1146"/>
                  </a:cubicBezTo>
                  <a:lnTo>
                    <a:pt x="1523" y="237"/>
                  </a:lnTo>
                  <a:cubicBezTo>
                    <a:pt x="1437" y="89"/>
                    <a:pt x="1284" y="0"/>
                    <a:pt x="11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2" name="Google Shape;4072;p112"/>
          <p:cNvGrpSpPr/>
          <p:nvPr/>
        </p:nvGrpSpPr>
        <p:grpSpPr>
          <a:xfrm>
            <a:off x="5312551" y="1474496"/>
            <a:ext cx="364482" cy="364526"/>
            <a:chOff x="5312551" y="1474496"/>
            <a:chExt cx="364482" cy="364526"/>
          </a:xfrm>
        </p:grpSpPr>
        <p:sp>
          <p:nvSpPr>
            <p:cNvPr id="4073" name="Google Shape;4073;p112"/>
            <p:cNvSpPr/>
            <p:nvPr/>
          </p:nvSpPr>
          <p:spPr>
            <a:xfrm>
              <a:off x="5359045" y="1474496"/>
              <a:ext cx="317988" cy="318027"/>
            </a:xfrm>
            <a:custGeom>
              <a:rect b="b" l="l" r="r" t="t"/>
              <a:pathLst>
                <a:path extrusionOk="0" h="15580" w="15580">
                  <a:moveTo>
                    <a:pt x="10649" y="523"/>
                  </a:moveTo>
                  <a:cubicBezTo>
                    <a:pt x="10725" y="523"/>
                    <a:pt x="10801" y="552"/>
                    <a:pt x="10858" y="611"/>
                  </a:cubicBezTo>
                  <a:lnTo>
                    <a:pt x="11096" y="847"/>
                  </a:lnTo>
                  <a:lnTo>
                    <a:pt x="10649" y="1294"/>
                  </a:lnTo>
                  <a:lnTo>
                    <a:pt x="10201" y="847"/>
                  </a:lnTo>
                  <a:lnTo>
                    <a:pt x="10439" y="611"/>
                  </a:lnTo>
                  <a:cubicBezTo>
                    <a:pt x="10497" y="552"/>
                    <a:pt x="10573" y="523"/>
                    <a:pt x="10649" y="523"/>
                  </a:cubicBezTo>
                  <a:close/>
                  <a:moveTo>
                    <a:pt x="11465" y="1217"/>
                  </a:moveTo>
                  <a:lnTo>
                    <a:pt x="11912" y="1664"/>
                  </a:lnTo>
                  <a:lnTo>
                    <a:pt x="11465" y="2110"/>
                  </a:lnTo>
                  <a:lnTo>
                    <a:pt x="11019" y="1664"/>
                  </a:lnTo>
                  <a:lnTo>
                    <a:pt x="11465" y="1217"/>
                  </a:lnTo>
                  <a:close/>
                  <a:moveTo>
                    <a:pt x="12282" y="2033"/>
                  </a:moveTo>
                  <a:lnTo>
                    <a:pt x="12728" y="2481"/>
                  </a:lnTo>
                  <a:lnTo>
                    <a:pt x="12282" y="2928"/>
                  </a:lnTo>
                  <a:lnTo>
                    <a:pt x="11835" y="2481"/>
                  </a:lnTo>
                  <a:lnTo>
                    <a:pt x="12282" y="2033"/>
                  </a:lnTo>
                  <a:close/>
                  <a:moveTo>
                    <a:pt x="13099" y="2851"/>
                  </a:moveTo>
                  <a:lnTo>
                    <a:pt x="13546" y="3297"/>
                  </a:lnTo>
                  <a:lnTo>
                    <a:pt x="13099" y="3744"/>
                  </a:lnTo>
                  <a:lnTo>
                    <a:pt x="12653" y="3297"/>
                  </a:lnTo>
                  <a:lnTo>
                    <a:pt x="13099" y="2851"/>
                  </a:lnTo>
                  <a:close/>
                  <a:moveTo>
                    <a:pt x="13916" y="3667"/>
                  </a:moveTo>
                  <a:lnTo>
                    <a:pt x="14362" y="4114"/>
                  </a:lnTo>
                  <a:lnTo>
                    <a:pt x="13916" y="4560"/>
                  </a:lnTo>
                  <a:lnTo>
                    <a:pt x="13469" y="4114"/>
                  </a:lnTo>
                  <a:lnTo>
                    <a:pt x="13916" y="3667"/>
                  </a:lnTo>
                  <a:close/>
                  <a:moveTo>
                    <a:pt x="14733" y="4485"/>
                  </a:moveTo>
                  <a:lnTo>
                    <a:pt x="14970" y="4721"/>
                  </a:lnTo>
                  <a:cubicBezTo>
                    <a:pt x="15026" y="4777"/>
                    <a:pt x="15056" y="4852"/>
                    <a:pt x="15056" y="4931"/>
                  </a:cubicBezTo>
                  <a:cubicBezTo>
                    <a:pt x="15056" y="5010"/>
                    <a:pt x="15026" y="5085"/>
                    <a:pt x="14970" y="5140"/>
                  </a:cubicBezTo>
                  <a:lnTo>
                    <a:pt x="14733" y="5378"/>
                  </a:lnTo>
                  <a:lnTo>
                    <a:pt x="14285" y="4931"/>
                  </a:lnTo>
                  <a:lnTo>
                    <a:pt x="14733" y="4485"/>
                  </a:lnTo>
                  <a:close/>
                  <a:moveTo>
                    <a:pt x="9842" y="1226"/>
                  </a:moveTo>
                  <a:lnTo>
                    <a:pt x="12914" y="4299"/>
                  </a:lnTo>
                  <a:lnTo>
                    <a:pt x="14353" y="5738"/>
                  </a:lnTo>
                  <a:lnTo>
                    <a:pt x="13882" y="6161"/>
                  </a:lnTo>
                  <a:lnTo>
                    <a:pt x="9418" y="1698"/>
                  </a:lnTo>
                  <a:lnTo>
                    <a:pt x="9842" y="1226"/>
                  </a:lnTo>
                  <a:close/>
                  <a:moveTo>
                    <a:pt x="9068" y="2086"/>
                  </a:moveTo>
                  <a:lnTo>
                    <a:pt x="13493" y="6511"/>
                  </a:lnTo>
                  <a:lnTo>
                    <a:pt x="13023" y="6935"/>
                  </a:lnTo>
                  <a:lnTo>
                    <a:pt x="8644" y="2558"/>
                  </a:lnTo>
                  <a:lnTo>
                    <a:pt x="9068" y="2086"/>
                  </a:lnTo>
                  <a:close/>
                  <a:moveTo>
                    <a:pt x="2690" y="9595"/>
                  </a:moveTo>
                  <a:lnTo>
                    <a:pt x="5985" y="12889"/>
                  </a:lnTo>
                  <a:lnTo>
                    <a:pt x="4417" y="13031"/>
                  </a:lnTo>
                  <a:lnTo>
                    <a:pt x="2548" y="11162"/>
                  </a:lnTo>
                  <a:lnTo>
                    <a:pt x="2690" y="9595"/>
                  </a:lnTo>
                  <a:close/>
                  <a:moveTo>
                    <a:pt x="2276" y="11631"/>
                  </a:moveTo>
                  <a:lnTo>
                    <a:pt x="3949" y="13303"/>
                  </a:lnTo>
                  <a:lnTo>
                    <a:pt x="3515" y="13737"/>
                  </a:lnTo>
                  <a:cubicBezTo>
                    <a:pt x="3511" y="13740"/>
                    <a:pt x="3506" y="13742"/>
                    <a:pt x="3501" y="13742"/>
                  </a:cubicBezTo>
                  <a:cubicBezTo>
                    <a:pt x="3497" y="13742"/>
                    <a:pt x="3493" y="13741"/>
                    <a:pt x="3489" y="13737"/>
                  </a:cubicBezTo>
                  <a:lnTo>
                    <a:pt x="1849" y="12096"/>
                  </a:lnTo>
                  <a:lnTo>
                    <a:pt x="1842" y="12090"/>
                  </a:lnTo>
                  <a:cubicBezTo>
                    <a:pt x="1841" y="12088"/>
                    <a:pt x="1837" y="12084"/>
                    <a:pt x="1837" y="12078"/>
                  </a:cubicBezTo>
                  <a:cubicBezTo>
                    <a:pt x="1837" y="12070"/>
                    <a:pt x="1841" y="12067"/>
                    <a:pt x="1842" y="12066"/>
                  </a:cubicBezTo>
                  <a:lnTo>
                    <a:pt x="2276" y="11631"/>
                  </a:lnTo>
                  <a:close/>
                  <a:moveTo>
                    <a:pt x="1664" y="12651"/>
                  </a:moveTo>
                  <a:lnTo>
                    <a:pt x="2928" y="13916"/>
                  </a:lnTo>
                  <a:lnTo>
                    <a:pt x="2481" y="14362"/>
                  </a:lnTo>
                  <a:lnTo>
                    <a:pt x="1217" y="13098"/>
                  </a:lnTo>
                  <a:lnTo>
                    <a:pt x="1664" y="12651"/>
                  </a:lnTo>
                  <a:close/>
                  <a:moveTo>
                    <a:pt x="847" y="13469"/>
                  </a:moveTo>
                  <a:lnTo>
                    <a:pt x="2110" y="14732"/>
                  </a:lnTo>
                  <a:lnTo>
                    <a:pt x="1874" y="14970"/>
                  </a:lnTo>
                  <a:cubicBezTo>
                    <a:pt x="1816" y="15028"/>
                    <a:pt x="1740" y="15056"/>
                    <a:pt x="1664" y="15056"/>
                  </a:cubicBezTo>
                  <a:cubicBezTo>
                    <a:pt x="1588" y="15056"/>
                    <a:pt x="1513" y="15028"/>
                    <a:pt x="1455" y="14970"/>
                  </a:cubicBezTo>
                  <a:lnTo>
                    <a:pt x="611" y="14124"/>
                  </a:lnTo>
                  <a:cubicBezTo>
                    <a:pt x="554" y="14069"/>
                    <a:pt x="523" y="13994"/>
                    <a:pt x="523" y="13916"/>
                  </a:cubicBezTo>
                  <a:cubicBezTo>
                    <a:pt x="523" y="13836"/>
                    <a:pt x="554" y="13762"/>
                    <a:pt x="611" y="13706"/>
                  </a:cubicBezTo>
                  <a:lnTo>
                    <a:pt x="847" y="13469"/>
                  </a:lnTo>
                  <a:close/>
                  <a:moveTo>
                    <a:pt x="10649" y="0"/>
                  </a:moveTo>
                  <a:cubicBezTo>
                    <a:pt x="10439" y="0"/>
                    <a:pt x="10229" y="80"/>
                    <a:pt x="10069" y="240"/>
                  </a:cubicBezTo>
                  <a:lnTo>
                    <a:pt x="9647" y="662"/>
                  </a:lnTo>
                  <a:cubicBezTo>
                    <a:pt x="9644" y="665"/>
                    <a:pt x="9641" y="669"/>
                    <a:pt x="9639" y="672"/>
                  </a:cubicBezTo>
                  <a:lnTo>
                    <a:pt x="9637" y="672"/>
                  </a:lnTo>
                  <a:lnTo>
                    <a:pt x="7280" y="3292"/>
                  </a:lnTo>
                  <a:cubicBezTo>
                    <a:pt x="7183" y="3399"/>
                    <a:pt x="7191" y="3565"/>
                    <a:pt x="7299" y="3662"/>
                  </a:cubicBezTo>
                  <a:cubicBezTo>
                    <a:pt x="7349" y="3706"/>
                    <a:pt x="7411" y="3728"/>
                    <a:pt x="7474" y="3728"/>
                  </a:cubicBezTo>
                  <a:cubicBezTo>
                    <a:pt x="7545" y="3728"/>
                    <a:pt x="7617" y="3699"/>
                    <a:pt x="7669" y="3642"/>
                  </a:cubicBezTo>
                  <a:lnTo>
                    <a:pt x="8294" y="2946"/>
                  </a:lnTo>
                  <a:lnTo>
                    <a:pt x="12633" y="7285"/>
                  </a:lnTo>
                  <a:lnTo>
                    <a:pt x="7864" y="11577"/>
                  </a:lnTo>
                  <a:lnTo>
                    <a:pt x="5486" y="9200"/>
                  </a:lnTo>
                  <a:cubicBezTo>
                    <a:pt x="5435" y="9149"/>
                    <a:pt x="5368" y="9124"/>
                    <a:pt x="5301" y="9124"/>
                  </a:cubicBezTo>
                  <a:cubicBezTo>
                    <a:pt x="5234" y="9124"/>
                    <a:pt x="5168" y="9149"/>
                    <a:pt x="5117" y="9200"/>
                  </a:cubicBezTo>
                  <a:cubicBezTo>
                    <a:pt x="5014" y="9303"/>
                    <a:pt x="5014" y="9467"/>
                    <a:pt x="5117" y="9569"/>
                  </a:cubicBezTo>
                  <a:lnTo>
                    <a:pt x="7475" y="11928"/>
                  </a:lnTo>
                  <a:lnTo>
                    <a:pt x="6675" y="12647"/>
                  </a:lnTo>
                  <a:cubicBezTo>
                    <a:pt x="6642" y="12678"/>
                    <a:pt x="6604" y="12706"/>
                    <a:pt x="6566" y="12731"/>
                  </a:cubicBezTo>
                  <a:lnTo>
                    <a:pt x="2850" y="9013"/>
                  </a:lnTo>
                  <a:cubicBezTo>
                    <a:pt x="2874" y="8975"/>
                    <a:pt x="2901" y="8939"/>
                    <a:pt x="2932" y="8904"/>
                  </a:cubicBezTo>
                  <a:lnTo>
                    <a:pt x="3651" y="8105"/>
                  </a:lnTo>
                  <a:lnTo>
                    <a:pt x="4376" y="8830"/>
                  </a:lnTo>
                  <a:cubicBezTo>
                    <a:pt x="4428" y="8881"/>
                    <a:pt x="4494" y="8907"/>
                    <a:pt x="4562" y="8907"/>
                  </a:cubicBezTo>
                  <a:cubicBezTo>
                    <a:pt x="4628" y="8907"/>
                    <a:pt x="4695" y="8881"/>
                    <a:pt x="4746" y="8830"/>
                  </a:cubicBezTo>
                  <a:cubicBezTo>
                    <a:pt x="4849" y="8728"/>
                    <a:pt x="4849" y="8562"/>
                    <a:pt x="4746" y="8460"/>
                  </a:cubicBezTo>
                  <a:lnTo>
                    <a:pt x="4002" y="7715"/>
                  </a:lnTo>
                  <a:lnTo>
                    <a:pt x="6968" y="4421"/>
                  </a:lnTo>
                  <a:cubicBezTo>
                    <a:pt x="7064" y="4314"/>
                    <a:pt x="7056" y="4148"/>
                    <a:pt x="6948" y="4051"/>
                  </a:cubicBezTo>
                  <a:cubicBezTo>
                    <a:pt x="6898" y="4006"/>
                    <a:pt x="6835" y="3984"/>
                    <a:pt x="6773" y="3984"/>
                  </a:cubicBezTo>
                  <a:cubicBezTo>
                    <a:pt x="6701" y="3984"/>
                    <a:pt x="6630" y="4013"/>
                    <a:pt x="6578" y="4071"/>
                  </a:cubicBezTo>
                  <a:lnTo>
                    <a:pt x="2543" y="8554"/>
                  </a:lnTo>
                  <a:cubicBezTo>
                    <a:pt x="2438" y="8672"/>
                    <a:pt x="2353" y="8806"/>
                    <a:pt x="2292" y="8951"/>
                  </a:cubicBezTo>
                  <a:cubicBezTo>
                    <a:pt x="2288" y="8959"/>
                    <a:pt x="2286" y="8967"/>
                    <a:pt x="2283" y="8975"/>
                  </a:cubicBezTo>
                  <a:cubicBezTo>
                    <a:pt x="2231" y="9102"/>
                    <a:pt x="2198" y="9236"/>
                    <a:pt x="2186" y="9374"/>
                  </a:cubicBezTo>
                  <a:lnTo>
                    <a:pt x="2024" y="11143"/>
                  </a:lnTo>
                  <a:lnTo>
                    <a:pt x="1472" y="11696"/>
                  </a:lnTo>
                  <a:cubicBezTo>
                    <a:pt x="1370" y="11798"/>
                    <a:pt x="1314" y="11933"/>
                    <a:pt x="1314" y="12078"/>
                  </a:cubicBezTo>
                  <a:cubicBezTo>
                    <a:pt x="1314" y="12134"/>
                    <a:pt x="1322" y="12187"/>
                    <a:pt x="1338" y="12238"/>
                  </a:cubicBezTo>
                  <a:lnTo>
                    <a:pt x="847" y="12728"/>
                  </a:lnTo>
                  <a:lnTo>
                    <a:pt x="828" y="12710"/>
                  </a:lnTo>
                  <a:cubicBezTo>
                    <a:pt x="777" y="12659"/>
                    <a:pt x="710" y="12633"/>
                    <a:pt x="643" y="12633"/>
                  </a:cubicBezTo>
                  <a:cubicBezTo>
                    <a:pt x="576" y="12633"/>
                    <a:pt x="509" y="12659"/>
                    <a:pt x="458" y="12710"/>
                  </a:cubicBezTo>
                  <a:cubicBezTo>
                    <a:pt x="356" y="12812"/>
                    <a:pt x="356" y="12978"/>
                    <a:pt x="458" y="13080"/>
                  </a:cubicBezTo>
                  <a:lnTo>
                    <a:pt x="478" y="13098"/>
                  </a:lnTo>
                  <a:lnTo>
                    <a:pt x="240" y="13336"/>
                  </a:lnTo>
                  <a:cubicBezTo>
                    <a:pt x="85" y="13491"/>
                    <a:pt x="0" y="13697"/>
                    <a:pt x="0" y="13916"/>
                  </a:cubicBezTo>
                  <a:cubicBezTo>
                    <a:pt x="0" y="14134"/>
                    <a:pt x="85" y="14341"/>
                    <a:pt x="240" y="14495"/>
                  </a:cubicBezTo>
                  <a:lnTo>
                    <a:pt x="1084" y="15339"/>
                  </a:lnTo>
                  <a:cubicBezTo>
                    <a:pt x="1244" y="15499"/>
                    <a:pt x="1455" y="15579"/>
                    <a:pt x="1664" y="15579"/>
                  </a:cubicBezTo>
                  <a:cubicBezTo>
                    <a:pt x="1874" y="15579"/>
                    <a:pt x="2084" y="15499"/>
                    <a:pt x="2243" y="15339"/>
                  </a:cubicBezTo>
                  <a:lnTo>
                    <a:pt x="2481" y="15103"/>
                  </a:lnTo>
                  <a:lnTo>
                    <a:pt x="2501" y="15121"/>
                  </a:lnTo>
                  <a:cubicBezTo>
                    <a:pt x="2551" y="15173"/>
                    <a:pt x="2619" y="15198"/>
                    <a:pt x="2685" y="15198"/>
                  </a:cubicBezTo>
                  <a:cubicBezTo>
                    <a:pt x="2751" y="15198"/>
                    <a:pt x="2819" y="15173"/>
                    <a:pt x="2870" y="15121"/>
                  </a:cubicBezTo>
                  <a:cubicBezTo>
                    <a:pt x="2972" y="15019"/>
                    <a:pt x="2972" y="14853"/>
                    <a:pt x="2870" y="14751"/>
                  </a:cubicBezTo>
                  <a:lnTo>
                    <a:pt x="2851" y="14732"/>
                  </a:lnTo>
                  <a:lnTo>
                    <a:pt x="3342" y="14241"/>
                  </a:lnTo>
                  <a:cubicBezTo>
                    <a:pt x="3394" y="14257"/>
                    <a:pt x="3448" y="14265"/>
                    <a:pt x="3501" y="14265"/>
                  </a:cubicBezTo>
                  <a:cubicBezTo>
                    <a:pt x="3641" y="14265"/>
                    <a:pt x="3779" y="14212"/>
                    <a:pt x="3884" y="14107"/>
                  </a:cubicBezTo>
                  <a:lnTo>
                    <a:pt x="4437" y="13555"/>
                  </a:lnTo>
                  <a:lnTo>
                    <a:pt x="6206" y="13394"/>
                  </a:lnTo>
                  <a:cubicBezTo>
                    <a:pt x="6343" y="13381"/>
                    <a:pt x="6478" y="13348"/>
                    <a:pt x="6606" y="13298"/>
                  </a:cubicBezTo>
                  <a:cubicBezTo>
                    <a:pt x="6614" y="13295"/>
                    <a:pt x="6620" y="13291"/>
                    <a:pt x="6628" y="13288"/>
                  </a:cubicBezTo>
                  <a:cubicBezTo>
                    <a:pt x="6773" y="13226"/>
                    <a:pt x="6908" y="13142"/>
                    <a:pt x="7025" y="13036"/>
                  </a:cubicBezTo>
                  <a:lnTo>
                    <a:pt x="14908" y="5942"/>
                  </a:lnTo>
                  <a:cubicBezTo>
                    <a:pt x="14912" y="5938"/>
                    <a:pt x="14914" y="5935"/>
                    <a:pt x="14917" y="5933"/>
                  </a:cubicBezTo>
                  <a:lnTo>
                    <a:pt x="15340" y="5511"/>
                  </a:lnTo>
                  <a:cubicBezTo>
                    <a:pt x="15494" y="5355"/>
                    <a:pt x="15579" y="5150"/>
                    <a:pt x="15579" y="4931"/>
                  </a:cubicBezTo>
                  <a:cubicBezTo>
                    <a:pt x="15579" y="4712"/>
                    <a:pt x="15494" y="4506"/>
                    <a:pt x="15339" y="4351"/>
                  </a:cubicBezTo>
                  <a:lnTo>
                    <a:pt x="11229" y="240"/>
                  </a:lnTo>
                  <a:cubicBezTo>
                    <a:pt x="11069" y="80"/>
                    <a:pt x="10859" y="0"/>
                    <a:pt x="106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12"/>
            <p:cNvSpPr/>
            <p:nvPr/>
          </p:nvSpPr>
          <p:spPr>
            <a:xfrm>
              <a:off x="5467565" y="1616363"/>
              <a:ext cx="34268" cy="34273"/>
            </a:xfrm>
            <a:custGeom>
              <a:rect b="b" l="l" r="r" t="t"/>
              <a:pathLst>
                <a:path extrusionOk="0" h="1679" w="1679">
                  <a:moveTo>
                    <a:pt x="839" y="524"/>
                  </a:moveTo>
                  <a:cubicBezTo>
                    <a:pt x="920" y="524"/>
                    <a:pt x="1001" y="554"/>
                    <a:pt x="1063" y="617"/>
                  </a:cubicBezTo>
                  <a:cubicBezTo>
                    <a:pt x="1123" y="676"/>
                    <a:pt x="1155" y="756"/>
                    <a:pt x="1155" y="840"/>
                  </a:cubicBezTo>
                  <a:cubicBezTo>
                    <a:pt x="1155" y="924"/>
                    <a:pt x="1123" y="1003"/>
                    <a:pt x="1063" y="1063"/>
                  </a:cubicBezTo>
                  <a:cubicBezTo>
                    <a:pt x="1001" y="1124"/>
                    <a:pt x="920" y="1155"/>
                    <a:pt x="840" y="1155"/>
                  </a:cubicBezTo>
                  <a:cubicBezTo>
                    <a:pt x="759" y="1155"/>
                    <a:pt x="678" y="1124"/>
                    <a:pt x="616" y="1063"/>
                  </a:cubicBezTo>
                  <a:cubicBezTo>
                    <a:pt x="556" y="1003"/>
                    <a:pt x="523" y="924"/>
                    <a:pt x="523" y="840"/>
                  </a:cubicBezTo>
                  <a:cubicBezTo>
                    <a:pt x="523" y="756"/>
                    <a:pt x="556" y="676"/>
                    <a:pt x="616" y="617"/>
                  </a:cubicBezTo>
                  <a:cubicBezTo>
                    <a:pt x="677" y="554"/>
                    <a:pt x="758" y="524"/>
                    <a:pt x="839" y="524"/>
                  </a:cubicBezTo>
                  <a:close/>
                  <a:moveTo>
                    <a:pt x="839" y="0"/>
                  </a:moveTo>
                  <a:cubicBezTo>
                    <a:pt x="625" y="0"/>
                    <a:pt x="409" y="82"/>
                    <a:pt x="246" y="246"/>
                  </a:cubicBezTo>
                  <a:cubicBezTo>
                    <a:pt x="88" y="404"/>
                    <a:pt x="0" y="615"/>
                    <a:pt x="0" y="840"/>
                  </a:cubicBezTo>
                  <a:cubicBezTo>
                    <a:pt x="0" y="1064"/>
                    <a:pt x="88" y="1275"/>
                    <a:pt x="246" y="1433"/>
                  </a:cubicBezTo>
                  <a:cubicBezTo>
                    <a:pt x="410" y="1596"/>
                    <a:pt x="624" y="1678"/>
                    <a:pt x="839" y="1678"/>
                  </a:cubicBezTo>
                  <a:cubicBezTo>
                    <a:pt x="1054" y="1678"/>
                    <a:pt x="1269" y="1596"/>
                    <a:pt x="1432" y="1433"/>
                  </a:cubicBezTo>
                  <a:cubicBezTo>
                    <a:pt x="1591" y="1275"/>
                    <a:pt x="1679" y="1064"/>
                    <a:pt x="1679" y="840"/>
                  </a:cubicBezTo>
                  <a:cubicBezTo>
                    <a:pt x="1679" y="615"/>
                    <a:pt x="1591" y="404"/>
                    <a:pt x="1432" y="246"/>
                  </a:cubicBezTo>
                  <a:cubicBezTo>
                    <a:pt x="1269" y="82"/>
                    <a:pt x="1054"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12"/>
            <p:cNvSpPr/>
            <p:nvPr/>
          </p:nvSpPr>
          <p:spPr>
            <a:xfrm>
              <a:off x="5522305" y="1572170"/>
              <a:ext cx="58128" cy="55971"/>
            </a:xfrm>
            <a:custGeom>
              <a:rect b="b" l="l" r="r" t="t"/>
              <a:pathLst>
                <a:path extrusionOk="0" h="2742" w="2848">
                  <a:moveTo>
                    <a:pt x="1016" y="523"/>
                  </a:moveTo>
                  <a:cubicBezTo>
                    <a:pt x="1021" y="523"/>
                    <a:pt x="1025" y="525"/>
                    <a:pt x="1029" y="528"/>
                  </a:cubicBezTo>
                  <a:lnTo>
                    <a:pt x="2267" y="1768"/>
                  </a:lnTo>
                  <a:cubicBezTo>
                    <a:pt x="2274" y="1774"/>
                    <a:pt x="2274" y="1785"/>
                    <a:pt x="2267" y="1791"/>
                  </a:cubicBezTo>
                  <a:lnTo>
                    <a:pt x="1845" y="2214"/>
                  </a:lnTo>
                  <a:cubicBezTo>
                    <a:pt x="1842" y="2217"/>
                    <a:pt x="1837" y="2218"/>
                    <a:pt x="1833" y="2218"/>
                  </a:cubicBezTo>
                  <a:cubicBezTo>
                    <a:pt x="1828" y="2218"/>
                    <a:pt x="1823" y="2217"/>
                    <a:pt x="1820" y="2214"/>
                  </a:cubicBezTo>
                  <a:lnTo>
                    <a:pt x="582" y="975"/>
                  </a:lnTo>
                  <a:cubicBezTo>
                    <a:pt x="575" y="969"/>
                    <a:pt x="575" y="958"/>
                    <a:pt x="582" y="950"/>
                  </a:cubicBezTo>
                  <a:lnTo>
                    <a:pt x="1004" y="528"/>
                  </a:lnTo>
                  <a:cubicBezTo>
                    <a:pt x="1008" y="525"/>
                    <a:pt x="1012" y="523"/>
                    <a:pt x="1016" y="523"/>
                  </a:cubicBezTo>
                  <a:close/>
                  <a:moveTo>
                    <a:pt x="1016" y="1"/>
                  </a:moveTo>
                  <a:cubicBezTo>
                    <a:pt x="878" y="1"/>
                    <a:pt x="739" y="53"/>
                    <a:pt x="633" y="159"/>
                  </a:cubicBezTo>
                  <a:lnTo>
                    <a:pt x="211" y="581"/>
                  </a:lnTo>
                  <a:cubicBezTo>
                    <a:pt x="0" y="791"/>
                    <a:pt x="0" y="1134"/>
                    <a:pt x="211" y="1346"/>
                  </a:cubicBezTo>
                  <a:lnTo>
                    <a:pt x="1451" y="2584"/>
                  </a:lnTo>
                  <a:cubicBezTo>
                    <a:pt x="1556" y="2690"/>
                    <a:pt x="1694" y="2742"/>
                    <a:pt x="1833" y="2742"/>
                  </a:cubicBezTo>
                  <a:cubicBezTo>
                    <a:pt x="1971" y="2742"/>
                    <a:pt x="2109" y="2690"/>
                    <a:pt x="2216" y="2584"/>
                  </a:cubicBezTo>
                  <a:lnTo>
                    <a:pt x="2638" y="2162"/>
                  </a:lnTo>
                  <a:cubicBezTo>
                    <a:pt x="2847" y="1951"/>
                    <a:pt x="2847" y="1608"/>
                    <a:pt x="2638" y="1397"/>
                  </a:cubicBezTo>
                  <a:lnTo>
                    <a:pt x="1398" y="159"/>
                  </a:lnTo>
                  <a:cubicBezTo>
                    <a:pt x="1293" y="53"/>
                    <a:pt x="1155" y="1"/>
                    <a:pt x="10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12"/>
            <p:cNvSpPr/>
            <p:nvPr/>
          </p:nvSpPr>
          <p:spPr>
            <a:xfrm>
              <a:off x="5503834" y="1603156"/>
              <a:ext cx="45086" cy="44030"/>
            </a:xfrm>
            <a:custGeom>
              <a:rect b="b" l="l" r="r" t="t"/>
              <a:pathLst>
                <a:path extrusionOk="0" h="2157" w="2209">
                  <a:moveTo>
                    <a:pt x="288" y="0"/>
                  </a:moveTo>
                  <a:cubicBezTo>
                    <a:pt x="221" y="0"/>
                    <a:pt x="154" y="26"/>
                    <a:pt x="102" y="77"/>
                  </a:cubicBezTo>
                  <a:cubicBezTo>
                    <a:pt x="0" y="179"/>
                    <a:pt x="0" y="344"/>
                    <a:pt x="102" y="446"/>
                  </a:cubicBezTo>
                  <a:lnTo>
                    <a:pt x="1736" y="2080"/>
                  </a:lnTo>
                  <a:cubicBezTo>
                    <a:pt x="1787" y="2132"/>
                    <a:pt x="1854" y="2157"/>
                    <a:pt x="1921" y="2157"/>
                  </a:cubicBezTo>
                  <a:cubicBezTo>
                    <a:pt x="1988" y="2157"/>
                    <a:pt x="2055" y="2132"/>
                    <a:pt x="2107" y="2080"/>
                  </a:cubicBezTo>
                  <a:cubicBezTo>
                    <a:pt x="2209" y="1978"/>
                    <a:pt x="2209" y="1812"/>
                    <a:pt x="2107" y="1711"/>
                  </a:cubicBezTo>
                  <a:lnTo>
                    <a:pt x="473" y="77"/>
                  </a:lnTo>
                  <a:cubicBezTo>
                    <a:pt x="422" y="26"/>
                    <a:pt x="355" y="0"/>
                    <a:pt x="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12"/>
            <p:cNvSpPr/>
            <p:nvPr/>
          </p:nvSpPr>
          <p:spPr>
            <a:xfrm>
              <a:off x="5312551" y="1792952"/>
              <a:ext cx="69639" cy="46071"/>
            </a:xfrm>
            <a:custGeom>
              <a:rect b="b" l="l" r="r" t="t"/>
              <a:pathLst>
                <a:path extrusionOk="0" h="2257" w="3412">
                  <a:moveTo>
                    <a:pt x="2034" y="524"/>
                  </a:moveTo>
                  <a:cubicBezTo>
                    <a:pt x="2504" y="524"/>
                    <a:pt x="2887" y="907"/>
                    <a:pt x="2887" y="1378"/>
                  </a:cubicBezTo>
                  <a:lnTo>
                    <a:pt x="2887" y="1437"/>
                  </a:lnTo>
                  <a:cubicBezTo>
                    <a:pt x="2887" y="1600"/>
                    <a:pt x="2755" y="1734"/>
                    <a:pt x="2591" y="1734"/>
                  </a:cubicBezTo>
                  <a:lnTo>
                    <a:pt x="819" y="1734"/>
                  </a:lnTo>
                  <a:cubicBezTo>
                    <a:pt x="656" y="1734"/>
                    <a:pt x="523" y="1600"/>
                    <a:pt x="523" y="1437"/>
                  </a:cubicBezTo>
                  <a:lnTo>
                    <a:pt x="523" y="1378"/>
                  </a:lnTo>
                  <a:cubicBezTo>
                    <a:pt x="523" y="907"/>
                    <a:pt x="907" y="524"/>
                    <a:pt x="1378" y="524"/>
                  </a:cubicBezTo>
                  <a:close/>
                  <a:moveTo>
                    <a:pt x="1378" y="1"/>
                  </a:moveTo>
                  <a:cubicBezTo>
                    <a:pt x="618" y="1"/>
                    <a:pt x="1" y="619"/>
                    <a:pt x="1" y="1378"/>
                  </a:cubicBezTo>
                  <a:lnTo>
                    <a:pt x="1" y="1437"/>
                  </a:lnTo>
                  <a:cubicBezTo>
                    <a:pt x="1" y="1889"/>
                    <a:pt x="368" y="2257"/>
                    <a:pt x="819" y="2257"/>
                  </a:cubicBezTo>
                  <a:lnTo>
                    <a:pt x="2591" y="2257"/>
                  </a:lnTo>
                  <a:cubicBezTo>
                    <a:pt x="3043" y="2257"/>
                    <a:pt x="3412" y="1889"/>
                    <a:pt x="3412" y="1437"/>
                  </a:cubicBezTo>
                  <a:lnTo>
                    <a:pt x="3412" y="1378"/>
                  </a:lnTo>
                  <a:cubicBezTo>
                    <a:pt x="3412" y="619"/>
                    <a:pt x="2793" y="1"/>
                    <a:pt x="20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8" name="Google Shape;4078;p112"/>
          <p:cNvGrpSpPr/>
          <p:nvPr/>
        </p:nvGrpSpPr>
        <p:grpSpPr>
          <a:xfrm>
            <a:off x="4702455" y="1474496"/>
            <a:ext cx="364829" cy="364526"/>
            <a:chOff x="4702455" y="1474496"/>
            <a:chExt cx="364829" cy="364526"/>
          </a:xfrm>
        </p:grpSpPr>
        <p:sp>
          <p:nvSpPr>
            <p:cNvPr id="4079" name="Google Shape;4079;p112"/>
            <p:cNvSpPr/>
            <p:nvPr/>
          </p:nvSpPr>
          <p:spPr>
            <a:xfrm>
              <a:off x="4702455" y="1474496"/>
              <a:ext cx="364829" cy="364526"/>
            </a:xfrm>
            <a:custGeom>
              <a:rect b="b" l="l" r="r" t="t"/>
              <a:pathLst>
                <a:path extrusionOk="0" h="17858" w="17875">
                  <a:moveTo>
                    <a:pt x="17326" y="1102"/>
                  </a:moveTo>
                  <a:cubicBezTo>
                    <a:pt x="17203" y="1800"/>
                    <a:pt x="16602" y="2311"/>
                    <a:pt x="15878" y="2311"/>
                  </a:cubicBezTo>
                  <a:lnTo>
                    <a:pt x="13956" y="2311"/>
                  </a:lnTo>
                  <a:cubicBezTo>
                    <a:pt x="14357" y="2007"/>
                    <a:pt x="14668" y="1589"/>
                    <a:pt x="14836" y="1102"/>
                  </a:cubicBezTo>
                  <a:close/>
                  <a:moveTo>
                    <a:pt x="8937" y="523"/>
                  </a:moveTo>
                  <a:cubicBezTo>
                    <a:pt x="9590" y="523"/>
                    <a:pt x="10121" y="1054"/>
                    <a:pt x="10121" y="1707"/>
                  </a:cubicBezTo>
                  <a:cubicBezTo>
                    <a:pt x="10121" y="2359"/>
                    <a:pt x="9590" y="2889"/>
                    <a:pt x="8937" y="2889"/>
                  </a:cubicBezTo>
                  <a:cubicBezTo>
                    <a:pt x="8285" y="2889"/>
                    <a:pt x="7754" y="2359"/>
                    <a:pt x="7754" y="1707"/>
                  </a:cubicBezTo>
                  <a:cubicBezTo>
                    <a:pt x="7754" y="1054"/>
                    <a:pt x="8285" y="523"/>
                    <a:pt x="8937" y="523"/>
                  </a:cubicBezTo>
                  <a:close/>
                  <a:moveTo>
                    <a:pt x="5222" y="2835"/>
                  </a:moveTo>
                  <a:cubicBezTo>
                    <a:pt x="5267" y="3282"/>
                    <a:pt x="5428" y="3696"/>
                    <a:pt x="5672" y="4045"/>
                  </a:cubicBezTo>
                  <a:lnTo>
                    <a:pt x="4315" y="4045"/>
                  </a:lnTo>
                  <a:cubicBezTo>
                    <a:pt x="3593" y="4045"/>
                    <a:pt x="2991" y="3521"/>
                    <a:pt x="2867" y="2835"/>
                  </a:cubicBezTo>
                  <a:close/>
                  <a:moveTo>
                    <a:pt x="15008" y="2835"/>
                  </a:moveTo>
                  <a:cubicBezTo>
                    <a:pt x="14884" y="3521"/>
                    <a:pt x="14282" y="4045"/>
                    <a:pt x="13560" y="4045"/>
                  </a:cubicBezTo>
                  <a:lnTo>
                    <a:pt x="12203" y="4045"/>
                  </a:lnTo>
                  <a:cubicBezTo>
                    <a:pt x="12447" y="3696"/>
                    <a:pt x="12608" y="3282"/>
                    <a:pt x="12653" y="2835"/>
                  </a:cubicBezTo>
                  <a:close/>
                  <a:moveTo>
                    <a:pt x="4302" y="523"/>
                  </a:moveTo>
                  <a:cubicBezTo>
                    <a:pt x="4854" y="523"/>
                    <a:pt x="5394" y="749"/>
                    <a:pt x="5783" y="1141"/>
                  </a:cubicBezTo>
                  <a:cubicBezTo>
                    <a:pt x="6163" y="1525"/>
                    <a:pt x="6370" y="2028"/>
                    <a:pt x="6365" y="2559"/>
                  </a:cubicBezTo>
                  <a:cubicBezTo>
                    <a:pt x="6361" y="2940"/>
                    <a:pt x="6507" y="3300"/>
                    <a:pt x="6775" y="3570"/>
                  </a:cubicBezTo>
                  <a:cubicBezTo>
                    <a:pt x="7043" y="3841"/>
                    <a:pt x="7401" y="3990"/>
                    <a:pt x="7782" y="3990"/>
                  </a:cubicBezTo>
                  <a:lnTo>
                    <a:pt x="7809" y="3990"/>
                  </a:lnTo>
                  <a:lnTo>
                    <a:pt x="7809" y="4623"/>
                  </a:lnTo>
                  <a:lnTo>
                    <a:pt x="7782" y="4623"/>
                  </a:lnTo>
                  <a:cubicBezTo>
                    <a:pt x="6696" y="4623"/>
                    <a:pt x="5796" y="3775"/>
                    <a:pt x="5735" y="2692"/>
                  </a:cubicBezTo>
                  <a:cubicBezTo>
                    <a:pt x="5723" y="2485"/>
                    <a:pt x="5559" y="2320"/>
                    <a:pt x="5352" y="2308"/>
                  </a:cubicBezTo>
                  <a:cubicBezTo>
                    <a:pt x="4383" y="2254"/>
                    <a:pt x="3580" y="1517"/>
                    <a:pt x="3442" y="557"/>
                  </a:cubicBezTo>
                  <a:cubicBezTo>
                    <a:pt x="3441" y="547"/>
                    <a:pt x="3443" y="539"/>
                    <a:pt x="3449" y="532"/>
                  </a:cubicBezTo>
                  <a:cubicBezTo>
                    <a:pt x="3457" y="523"/>
                    <a:pt x="3466" y="523"/>
                    <a:pt x="3468" y="523"/>
                  </a:cubicBezTo>
                  <a:close/>
                  <a:moveTo>
                    <a:pt x="14406" y="523"/>
                  </a:moveTo>
                  <a:cubicBezTo>
                    <a:pt x="14409" y="523"/>
                    <a:pt x="14418" y="523"/>
                    <a:pt x="14426" y="532"/>
                  </a:cubicBezTo>
                  <a:cubicBezTo>
                    <a:pt x="14432" y="539"/>
                    <a:pt x="14434" y="548"/>
                    <a:pt x="14433" y="557"/>
                  </a:cubicBezTo>
                  <a:cubicBezTo>
                    <a:pt x="14295" y="1517"/>
                    <a:pt x="13492" y="2254"/>
                    <a:pt x="12523" y="2308"/>
                  </a:cubicBezTo>
                  <a:cubicBezTo>
                    <a:pt x="12316" y="2320"/>
                    <a:pt x="12151" y="2485"/>
                    <a:pt x="12139" y="2692"/>
                  </a:cubicBezTo>
                  <a:cubicBezTo>
                    <a:pt x="12078" y="3775"/>
                    <a:pt x="11178" y="4623"/>
                    <a:pt x="10093" y="4623"/>
                  </a:cubicBezTo>
                  <a:lnTo>
                    <a:pt x="10066" y="4623"/>
                  </a:lnTo>
                  <a:lnTo>
                    <a:pt x="10066" y="3990"/>
                  </a:lnTo>
                  <a:lnTo>
                    <a:pt x="10093" y="3990"/>
                  </a:lnTo>
                  <a:cubicBezTo>
                    <a:pt x="10474" y="3990"/>
                    <a:pt x="10832" y="3841"/>
                    <a:pt x="11100" y="3570"/>
                  </a:cubicBezTo>
                  <a:cubicBezTo>
                    <a:pt x="11368" y="3300"/>
                    <a:pt x="11514" y="2940"/>
                    <a:pt x="11510" y="2559"/>
                  </a:cubicBezTo>
                  <a:cubicBezTo>
                    <a:pt x="11505" y="2028"/>
                    <a:pt x="11712" y="1525"/>
                    <a:pt x="12092" y="1141"/>
                  </a:cubicBezTo>
                  <a:cubicBezTo>
                    <a:pt x="12480" y="749"/>
                    <a:pt x="13021" y="523"/>
                    <a:pt x="13573" y="523"/>
                  </a:cubicBezTo>
                  <a:close/>
                  <a:moveTo>
                    <a:pt x="6157" y="4568"/>
                  </a:moveTo>
                  <a:cubicBezTo>
                    <a:pt x="6602" y="4929"/>
                    <a:pt x="7168" y="5146"/>
                    <a:pt x="7782" y="5146"/>
                  </a:cubicBezTo>
                  <a:lnTo>
                    <a:pt x="7809" y="5146"/>
                  </a:lnTo>
                  <a:lnTo>
                    <a:pt x="7809" y="5779"/>
                  </a:lnTo>
                  <a:lnTo>
                    <a:pt x="6626" y="5779"/>
                  </a:lnTo>
                  <a:cubicBezTo>
                    <a:pt x="5904" y="5779"/>
                    <a:pt x="5301" y="5255"/>
                    <a:pt x="5178" y="4568"/>
                  </a:cubicBezTo>
                  <a:close/>
                  <a:moveTo>
                    <a:pt x="12697" y="4568"/>
                  </a:moveTo>
                  <a:cubicBezTo>
                    <a:pt x="12573" y="5255"/>
                    <a:pt x="11971" y="5779"/>
                    <a:pt x="11249" y="5779"/>
                  </a:cubicBezTo>
                  <a:lnTo>
                    <a:pt x="10066" y="5779"/>
                  </a:lnTo>
                  <a:lnTo>
                    <a:pt x="10066" y="5146"/>
                  </a:lnTo>
                  <a:lnTo>
                    <a:pt x="10093" y="5146"/>
                  </a:lnTo>
                  <a:cubicBezTo>
                    <a:pt x="10707" y="5146"/>
                    <a:pt x="11273" y="4929"/>
                    <a:pt x="11717" y="4568"/>
                  </a:cubicBezTo>
                  <a:close/>
                  <a:moveTo>
                    <a:pt x="9542" y="3301"/>
                  </a:moveTo>
                  <a:lnTo>
                    <a:pt x="9542" y="6933"/>
                  </a:lnTo>
                  <a:lnTo>
                    <a:pt x="8793" y="6933"/>
                  </a:lnTo>
                  <a:cubicBezTo>
                    <a:pt x="8631" y="6933"/>
                    <a:pt x="8476" y="6964"/>
                    <a:pt x="8333" y="7020"/>
                  </a:cubicBezTo>
                  <a:lnTo>
                    <a:pt x="8333" y="3301"/>
                  </a:lnTo>
                  <a:cubicBezTo>
                    <a:pt x="8520" y="3373"/>
                    <a:pt x="8724" y="3412"/>
                    <a:pt x="8937" y="3412"/>
                  </a:cubicBezTo>
                  <a:cubicBezTo>
                    <a:pt x="9150" y="3412"/>
                    <a:pt x="9355" y="3373"/>
                    <a:pt x="9542" y="3301"/>
                  </a:cubicBezTo>
                  <a:close/>
                  <a:moveTo>
                    <a:pt x="12982" y="9191"/>
                  </a:moveTo>
                  <a:cubicBezTo>
                    <a:pt x="13156" y="9191"/>
                    <a:pt x="13298" y="9332"/>
                    <a:pt x="13298" y="9507"/>
                  </a:cubicBezTo>
                  <a:cubicBezTo>
                    <a:pt x="13298" y="9681"/>
                    <a:pt x="13156" y="9823"/>
                    <a:pt x="12982" y="9823"/>
                  </a:cubicBezTo>
                  <a:lnTo>
                    <a:pt x="10066" y="9823"/>
                  </a:lnTo>
                  <a:lnTo>
                    <a:pt x="10066" y="9738"/>
                  </a:lnTo>
                  <a:cubicBezTo>
                    <a:pt x="10367" y="9665"/>
                    <a:pt x="10628" y="9467"/>
                    <a:pt x="10783" y="9191"/>
                  </a:cubicBezTo>
                  <a:close/>
                  <a:moveTo>
                    <a:pt x="7809" y="11502"/>
                  </a:moveTo>
                  <a:lnTo>
                    <a:pt x="7809" y="12135"/>
                  </a:lnTo>
                  <a:lnTo>
                    <a:pt x="4893" y="12135"/>
                  </a:lnTo>
                  <a:cubicBezTo>
                    <a:pt x="4719" y="12135"/>
                    <a:pt x="4577" y="11993"/>
                    <a:pt x="4577" y="11818"/>
                  </a:cubicBezTo>
                  <a:cubicBezTo>
                    <a:pt x="4577" y="11644"/>
                    <a:pt x="4719" y="11502"/>
                    <a:pt x="4893" y="11502"/>
                  </a:cubicBezTo>
                  <a:close/>
                  <a:moveTo>
                    <a:pt x="9050" y="9479"/>
                  </a:moveTo>
                  <a:cubicBezTo>
                    <a:pt x="9192" y="9607"/>
                    <a:pt x="9360" y="9694"/>
                    <a:pt x="9542" y="9738"/>
                  </a:cubicBezTo>
                  <a:lnTo>
                    <a:pt x="9542" y="12135"/>
                  </a:lnTo>
                  <a:lnTo>
                    <a:pt x="8333" y="12135"/>
                  </a:lnTo>
                  <a:lnTo>
                    <a:pt x="8333" y="9479"/>
                  </a:lnTo>
                  <a:close/>
                  <a:moveTo>
                    <a:pt x="11249" y="13813"/>
                  </a:moveTo>
                  <a:cubicBezTo>
                    <a:pt x="11423" y="13813"/>
                    <a:pt x="11565" y="13955"/>
                    <a:pt x="11565" y="14130"/>
                  </a:cubicBezTo>
                  <a:cubicBezTo>
                    <a:pt x="11565" y="14304"/>
                    <a:pt x="11423" y="14446"/>
                    <a:pt x="11249" y="14446"/>
                  </a:cubicBezTo>
                  <a:lnTo>
                    <a:pt x="10066" y="14446"/>
                  </a:lnTo>
                  <a:lnTo>
                    <a:pt x="10066" y="13813"/>
                  </a:lnTo>
                  <a:close/>
                  <a:moveTo>
                    <a:pt x="7809" y="14969"/>
                  </a:moveTo>
                  <a:lnTo>
                    <a:pt x="7809" y="15602"/>
                  </a:lnTo>
                  <a:lnTo>
                    <a:pt x="7203" y="15602"/>
                  </a:lnTo>
                  <a:cubicBezTo>
                    <a:pt x="7029" y="15602"/>
                    <a:pt x="6887" y="15460"/>
                    <a:pt x="6887" y="15284"/>
                  </a:cubicBezTo>
                  <a:cubicBezTo>
                    <a:pt x="6887" y="15111"/>
                    <a:pt x="7029" y="14969"/>
                    <a:pt x="7203" y="14969"/>
                  </a:cubicBezTo>
                  <a:close/>
                  <a:moveTo>
                    <a:pt x="7809" y="10346"/>
                  </a:moveTo>
                  <a:lnTo>
                    <a:pt x="7809" y="10979"/>
                  </a:lnTo>
                  <a:lnTo>
                    <a:pt x="4893" y="10979"/>
                  </a:lnTo>
                  <a:cubicBezTo>
                    <a:pt x="4429" y="10979"/>
                    <a:pt x="4054" y="11355"/>
                    <a:pt x="4054" y="11818"/>
                  </a:cubicBezTo>
                  <a:cubicBezTo>
                    <a:pt x="4054" y="12281"/>
                    <a:pt x="4429" y="12658"/>
                    <a:pt x="4893" y="12658"/>
                  </a:cubicBezTo>
                  <a:lnTo>
                    <a:pt x="11249" y="12658"/>
                  </a:lnTo>
                  <a:cubicBezTo>
                    <a:pt x="12060" y="12658"/>
                    <a:pt x="12721" y="13317"/>
                    <a:pt x="12721" y="14130"/>
                  </a:cubicBezTo>
                  <a:cubicBezTo>
                    <a:pt x="12721" y="14941"/>
                    <a:pt x="12060" y="15602"/>
                    <a:pt x="11249" y="15602"/>
                  </a:cubicBezTo>
                  <a:lnTo>
                    <a:pt x="10066" y="15602"/>
                  </a:lnTo>
                  <a:lnTo>
                    <a:pt x="10066" y="14969"/>
                  </a:lnTo>
                  <a:lnTo>
                    <a:pt x="11249" y="14969"/>
                  </a:lnTo>
                  <a:cubicBezTo>
                    <a:pt x="11712" y="14969"/>
                    <a:pt x="12088" y="14592"/>
                    <a:pt x="12088" y="14130"/>
                  </a:cubicBezTo>
                  <a:cubicBezTo>
                    <a:pt x="12088" y="13667"/>
                    <a:pt x="11712" y="13290"/>
                    <a:pt x="11249" y="13290"/>
                  </a:cubicBezTo>
                  <a:lnTo>
                    <a:pt x="4893" y="13290"/>
                  </a:lnTo>
                  <a:cubicBezTo>
                    <a:pt x="4082" y="13290"/>
                    <a:pt x="3421" y="12630"/>
                    <a:pt x="3421" y="11818"/>
                  </a:cubicBezTo>
                  <a:cubicBezTo>
                    <a:pt x="3421" y="11007"/>
                    <a:pt x="4082" y="10346"/>
                    <a:pt x="4893" y="10346"/>
                  </a:cubicBezTo>
                  <a:close/>
                  <a:moveTo>
                    <a:pt x="9542" y="13813"/>
                  </a:moveTo>
                  <a:lnTo>
                    <a:pt x="9542" y="15610"/>
                  </a:lnTo>
                  <a:cubicBezTo>
                    <a:pt x="9542" y="15717"/>
                    <a:pt x="9523" y="15822"/>
                    <a:pt x="9486" y="15923"/>
                  </a:cubicBezTo>
                  <a:lnTo>
                    <a:pt x="8963" y="17316"/>
                  </a:lnTo>
                  <a:cubicBezTo>
                    <a:pt x="8961" y="17324"/>
                    <a:pt x="8957" y="17335"/>
                    <a:pt x="8937" y="17335"/>
                  </a:cubicBezTo>
                  <a:cubicBezTo>
                    <a:pt x="8918" y="17335"/>
                    <a:pt x="8914" y="17324"/>
                    <a:pt x="8912" y="17316"/>
                  </a:cubicBezTo>
                  <a:lnTo>
                    <a:pt x="8389" y="15923"/>
                  </a:lnTo>
                  <a:cubicBezTo>
                    <a:pt x="8351" y="15822"/>
                    <a:pt x="8333" y="15717"/>
                    <a:pt x="8333" y="15610"/>
                  </a:cubicBezTo>
                  <a:lnTo>
                    <a:pt x="8333" y="13813"/>
                  </a:lnTo>
                  <a:close/>
                  <a:moveTo>
                    <a:pt x="3468" y="0"/>
                  </a:moveTo>
                  <a:cubicBezTo>
                    <a:pt x="3309" y="0"/>
                    <a:pt x="3158" y="69"/>
                    <a:pt x="3053" y="190"/>
                  </a:cubicBezTo>
                  <a:cubicBezTo>
                    <a:pt x="2960" y="297"/>
                    <a:pt x="2912" y="437"/>
                    <a:pt x="2919" y="577"/>
                  </a:cubicBezTo>
                  <a:lnTo>
                    <a:pt x="2297" y="577"/>
                  </a:lnTo>
                  <a:cubicBezTo>
                    <a:pt x="2152" y="577"/>
                    <a:pt x="2035" y="695"/>
                    <a:pt x="2035" y="840"/>
                  </a:cubicBezTo>
                  <a:cubicBezTo>
                    <a:pt x="2035" y="983"/>
                    <a:pt x="2152" y="1102"/>
                    <a:pt x="2297" y="1102"/>
                  </a:cubicBezTo>
                  <a:lnTo>
                    <a:pt x="3038" y="1102"/>
                  </a:lnTo>
                  <a:cubicBezTo>
                    <a:pt x="3207" y="1587"/>
                    <a:pt x="3518" y="2007"/>
                    <a:pt x="3918" y="2311"/>
                  </a:cubicBezTo>
                  <a:lnTo>
                    <a:pt x="1997" y="2311"/>
                  </a:lnTo>
                  <a:cubicBezTo>
                    <a:pt x="1273" y="2311"/>
                    <a:pt x="672" y="1800"/>
                    <a:pt x="549" y="1102"/>
                  </a:cubicBezTo>
                  <a:lnTo>
                    <a:pt x="1251" y="1102"/>
                  </a:lnTo>
                  <a:cubicBezTo>
                    <a:pt x="1395" y="1102"/>
                    <a:pt x="1512" y="983"/>
                    <a:pt x="1512" y="840"/>
                  </a:cubicBezTo>
                  <a:cubicBezTo>
                    <a:pt x="1512" y="695"/>
                    <a:pt x="1395" y="577"/>
                    <a:pt x="1251" y="577"/>
                  </a:cubicBezTo>
                  <a:lnTo>
                    <a:pt x="415" y="577"/>
                  </a:lnTo>
                  <a:cubicBezTo>
                    <a:pt x="300" y="577"/>
                    <a:pt x="192" y="626"/>
                    <a:pt x="115" y="710"/>
                  </a:cubicBezTo>
                  <a:cubicBezTo>
                    <a:pt x="38" y="794"/>
                    <a:pt x="0" y="907"/>
                    <a:pt x="10" y="1019"/>
                  </a:cubicBezTo>
                  <a:cubicBezTo>
                    <a:pt x="55" y="1514"/>
                    <a:pt x="280" y="1972"/>
                    <a:pt x="647" y="2308"/>
                  </a:cubicBezTo>
                  <a:cubicBezTo>
                    <a:pt x="1016" y="2648"/>
                    <a:pt x="1496" y="2835"/>
                    <a:pt x="1997" y="2835"/>
                  </a:cubicBezTo>
                  <a:lnTo>
                    <a:pt x="2338" y="2835"/>
                  </a:lnTo>
                  <a:cubicBezTo>
                    <a:pt x="2466" y="3812"/>
                    <a:pt x="3304" y="4568"/>
                    <a:pt x="4315" y="4568"/>
                  </a:cubicBezTo>
                  <a:lnTo>
                    <a:pt x="4648" y="4568"/>
                  </a:lnTo>
                  <a:cubicBezTo>
                    <a:pt x="4777" y="5545"/>
                    <a:pt x="5615" y="6302"/>
                    <a:pt x="6626" y="6302"/>
                  </a:cubicBezTo>
                  <a:lnTo>
                    <a:pt x="7809" y="6302"/>
                  </a:lnTo>
                  <a:lnTo>
                    <a:pt x="7809" y="7397"/>
                  </a:lnTo>
                  <a:cubicBezTo>
                    <a:pt x="7702" y="7527"/>
                    <a:pt x="7621" y="7679"/>
                    <a:pt x="7572" y="7848"/>
                  </a:cubicBezTo>
                  <a:lnTo>
                    <a:pt x="7170" y="7946"/>
                  </a:lnTo>
                  <a:cubicBezTo>
                    <a:pt x="6943" y="8003"/>
                    <a:pt x="6749" y="8152"/>
                    <a:pt x="6637" y="8356"/>
                  </a:cubicBezTo>
                  <a:cubicBezTo>
                    <a:pt x="6524" y="8562"/>
                    <a:pt x="6501" y="8806"/>
                    <a:pt x="6576" y="9027"/>
                  </a:cubicBezTo>
                  <a:lnTo>
                    <a:pt x="6601" y="9104"/>
                  </a:lnTo>
                  <a:cubicBezTo>
                    <a:pt x="6676" y="9328"/>
                    <a:pt x="6886" y="9479"/>
                    <a:pt x="7124" y="9479"/>
                  </a:cubicBezTo>
                  <a:lnTo>
                    <a:pt x="7809" y="9479"/>
                  </a:lnTo>
                  <a:lnTo>
                    <a:pt x="7809" y="9823"/>
                  </a:lnTo>
                  <a:lnTo>
                    <a:pt x="4893" y="9823"/>
                  </a:lnTo>
                  <a:cubicBezTo>
                    <a:pt x="3792" y="9823"/>
                    <a:pt x="2898" y="10717"/>
                    <a:pt x="2898" y="11818"/>
                  </a:cubicBezTo>
                  <a:cubicBezTo>
                    <a:pt x="2898" y="12918"/>
                    <a:pt x="3792" y="13813"/>
                    <a:pt x="4893" y="13813"/>
                  </a:cubicBezTo>
                  <a:lnTo>
                    <a:pt x="7809" y="13813"/>
                  </a:lnTo>
                  <a:lnTo>
                    <a:pt x="7809" y="14446"/>
                  </a:lnTo>
                  <a:lnTo>
                    <a:pt x="7203" y="14446"/>
                  </a:lnTo>
                  <a:cubicBezTo>
                    <a:pt x="6741" y="14446"/>
                    <a:pt x="6365" y="14823"/>
                    <a:pt x="6365" y="15284"/>
                  </a:cubicBezTo>
                  <a:cubicBezTo>
                    <a:pt x="6365" y="15748"/>
                    <a:pt x="6741" y="16125"/>
                    <a:pt x="7203" y="16125"/>
                  </a:cubicBezTo>
                  <a:lnTo>
                    <a:pt x="7905" y="16125"/>
                  </a:lnTo>
                  <a:lnTo>
                    <a:pt x="8422" y="17501"/>
                  </a:lnTo>
                  <a:cubicBezTo>
                    <a:pt x="8504" y="17717"/>
                    <a:pt x="8706" y="17858"/>
                    <a:pt x="8937" y="17858"/>
                  </a:cubicBezTo>
                  <a:cubicBezTo>
                    <a:pt x="9169" y="17858"/>
                    <a:pt x="9371" y="17717"/>
                    <a:pt x="9453" y="17501"/>
                  </a:cubicBezTo>
                  <a:lnTo>
                    <a:pt x="9969" y="16125"/>
                  </a:lnTo>
                  <a:lnTo>
                    <a:pt x="11249" y="16125"/>
                  </a:lnTo>
                  <a:cubicBezTo>
                    <a:pt x="12349" y="16125"/>
                    <a:pt x="13244" y="15229"/>
                    <a:pt x="13244" y="14130"/>
                  </a:cubicBezTo>
                  <a:cubicBezTo>
                    <a:pt x="13244" y="13029"/>
                    <a:pt x="12349" y="12135"/>
                    <a:pt x="11249" y="12135"/>
                  </a:cubicBezTo>
                  <a:lnTo>
                    <a:pt x="10066" y="12135"/>
                  </a:lnTo>
                  <a:lnTo>
                    <a:pt x="10066" y="11502"/>
                  </a:lnTo>
                  <a:lnTo>
                    <a:pt x="12982" y="11502"/>
                  </a:lnTo>
                  <a:cubicBezTo>
                    <a:pt x="14082" y="11502"/>
                    <a:pt x="14977" y="10607"/>
                    <a:pt x="14977" y="9507"/>
                  </a:cubicBezTo>
                  <a:cubicBezTo>
                    <a:pt x="14977" y="8407"/>
                    <a:pt x="14082" y="7512"/>
                    <a:pt x="12982" y="7512"/>
                  </a:cubicBezTo>
                  <a:lnTo>
                    <a:pt x="11915" y="7512"/>
                  </a:lnTo>
                  <a:cubicBezTo>
                    <a:pt x="11770" y="7512"/>
                    <a:pt x="11654" y="7629"/>
                    <a:pt x="11654" y="7774"/>
                  </a:cubicBezTo>
                  <a:cubicBezTo>
                    <a:pt x="11654" y="7918"/>
                    <a:pt x="11770" y="8035"/>
                    <a:pt x="11915" y="8035"/>
                  </a:cubicBezTo>
                  <a:lnTo>
                    <a:pt x="12982" y="8035"/>
                  </a:lnTo>
                  <a:cubicBezTo>
                    <a:pt x="13793" y="8035"/>
                    <a:pt x="14454" y="8695"/>
                    <a:pt x="14454" y="9507"/>
                  </a:cubicBezTo>
                  <a:cubicBezTo>
                    <a:pt x="14454" y="10318"/>
                    <a:pt x="13793" y="10979"/>
                    <a:pt x="12982" y="10979"/>
                  </a:cubicBezTo>
                  <a:lnTo>
                    <a:pt x="10066" y="10979"/>
                  </a:lnTo>
                  <a:lnTo>
                    <a:pt x="10066" y="10346"/>
                  </a:lnTo>
                  <a:lnTo>
                    <a:pt x="12982" y="10346"/>
                  </a:lnTo>
                  <a:cubicBezTo>
                    <a:pt x="13445" y="10346"/>
                    <a:pt x="13821" y="9970"/>
                    <a:pt x="13821" y="9507"/>
                  </a:cubicBezTo>
                  <a:cubicBezTo>
                    <a:pt x="13821" y="9044"/>
                    <a:pt x="13445" y="8667"/>
                    <a:pt x="12982" y="8667"/>
                  </a:cubicBezTo>
                  <a:lnTo>
                    <a:pt x="10616" y="8667"/>
                  </a:lnTo>
                  <a:cubicBezTo>
                    <a:pt x="10506" y="8667"/>
                    <a:pt x="10409" y="8736"/>
                    <a:pt x="10370" y="8839"/>
                  </a:cubicBezTo>
                  <a:cubicBezTo>
                    <a:pt x="10284" y="9077"/>
                    <a:pt x="10070" y="9236"/>
                    <a:pt x="9827" y="9244"/>
                  </a:cubicBezTo>
                  <a:cubicBezTo>
                    <a:pt x="9819" y="9245"/>
                    <a:pt x="9810" y="9245"/>
                    <a:pt x="9801" y="9245"/>
                  </a:cubicBezTo>
                  <a:cubicBezTo>
                    <a:pt x="9630" y="9245"/>
                    <a:pt x="9468" y="9171"/>
                    <a:pt x="9353" y="9044"/>
                  </a:cubicBezTo>
                  <a:cubicBezTo>
                    <a:pt x="9303" y="8988"/>
                    <a:pt x="9233" y="8956"/>
                    <a:pt x="9158" y="8956"/>
                  </a:cubicBezTo>
                  <a:lnTo>
                    <a:pt x="7124" y="8956"/>
                  </a:lnTo>
                  <a:cubicBezTo>
                    <a:pt x="7112" y="8956"/>
                    <a:pt x="7101" y="8948"/>
                    <a:pt x="7097" y="8938"/>
                  </a:cubicBezTo>
                  <a:lnTo>
                    <a:pt x="7072" y="8862"/>
                  </a:lnTo>
                  <a:cubicBezTo>
                    <a:pt x="7044" y="8777"/>
                    <a:pt x="7052" y="8687"/>
                    <a:pt x="7095" y="8610"/>
                  </a:cubicBezTo>
                  <a:cubicBezTo>
                    <a:pt x="7138" y="8531"/>
                    <a:pt x="7210" y="8476"/>
                    <a:pt x="7296" y="8454"/>
                  </a:cubicBezTo>
                  <a:lnTo>
                    <a:pt x="7765" y="8339"/>
                  </a:lnTo>
                  <a:cubicBezTo>
                    <a:pt x="7913" y="8302"/>
                    <a:pt x="8028" y="8185"/>
                    <a:pt x="8063" y="8034"/>
                  </a:cubicBezTo>
                  <a:cubicBezTo>
                    <a:pt x="8095" y="7901"/>
                    <a:pt x="8160" y="7783"/>
                    <a:pt x="8249" y="7690"/>
                  </a:cubicBezTo>
                  <a:cubicBezTo>
                    <a:pt x="8255" y="7685"/>
                    <a:pt x="8259" y="7681"/>
                    <a:pt x="8264" y="7675"/>
                  </a:cubicBezTo>
                  <a:cubicBezTo>
                    <a:pt x="8399" y="7540"/>
                    <a:pt x="8588" y="7458"/>
                    <a:pt x="8793" y="7458"/>
                  </a:cubicBezTo>
                  <a:lnTo>
                    <a:pt x="9805" y="7458"/>
                  </a:lnTo>
                  <a:cubicBezTo>
                    <a:pt x="10060" y="7458"/>
                    <a:pt x="10289" y="7620"/>
                    <a:pt x="10375" y="7860"/>
                  </a:cubicBezTo>
                  <a:cubicBezTo>
                    <a:pt x="10411" y="7965"/>
                    <a:pt x="10511" y="8035"/>
                    <a:pt x="10621" y="8035"/>
                  </a:cubicBezTo>
                  <a:lnTo>
                    <a:pt x="10872" y="8035"/>
                  </a:lnTo>
                  <a:cubicBezTo>
                    <a:pt x="11017" y="8035"/>
                    <a:pt x="11133" y="7918"/>
                    <a:pt x="11133" y="7774"/>
                  </a:cubicBezTo>
                  <a:cubicBezTo>
                    <a:pt x="11133" y="7629"/>
                    <a:pt x="11017" y="7512"/>
                    <a:pt x="10872" y="7512"/>
                  </a:cubicBezTo>
                  <a:lnTo>
                    <a:pt x="10790" y="7512"/>
                  </a:lnTo>
                  <a:cubicBezTo>
                    <a:pt x="10634" y="7236"/>
                    <a:pt x="10371" y="7038"/>
                    <a:pt x="10066" y="6965"/>
                  </a:cubicBezTo>
                  <a:lnTo>
                    <a:pt x="10066" y="6302"/>
                  </a:lnTo>
                  <a:lnTo>
                    <a:pt x="11249" y="6302"/>
                  </a:lnTo>
                  <a:cubicBezTo>
                    <a:pt x="12260" y="6302"/>
                    <a:pt x="13098" y="5545"/>
                    <a:pt x="13226" y="4568"/>
                  </a:cubicBezTo>
                  <a:lnTo>
                    <a:pt x="13560" y="4568"/>
                  </a:lnTo>
                  <a:cubicBezTo>
                    <a:pt x="14571" y="4568"/>
                    <a:pt x="15408" y="3812"/>
                    <a:pt x="15537" y="2835"/>
                  </a:cubicBezTo>
                  <a:lnTo>
                    <a:pt x="15878" y="2835"/>
                  </a:lnTo>
                  <a:cubicBezTo>
                    <a:pt x="16379" y="2835"/>
                    <a:pt x="16859" y="2648"/>
                    <a:pt x="17228" y="2308"/>
                  </a:cubicBezTo>
                  <a:cubicBezTo>
                    <a:pt x="17594" y="1972"/>
                    <a:pt x="17820" y="1514"/>
                    <a:pt x="17865" y="1019"/>
                  </a:cubicBezTo>
                  <a:cubicBezTo>
                    <a:pt x="17874" y="907"/>
                    <a:pt x="17837" y="794"/>
                    <a:pt x="17760" y="710"/>
                  </a:cubicBezTo>
                  <a:cubicBezTo>
                    <a:pt x="17683" y="626"/>
                    <a:pt x="17574" y="577"/>
                    <a:pt x="17460" y="577"/>
                  </a:cubicBezTo>
                  <a:lnTo>
                    <a:pt x="14956" y="577"/>
                  </a:lnTo>
                  <a:cubicBezTo>
                    <a:pt x="14962" y="437"/>
                    <a:pt x="14915" y="297"/>
                    <a:pt x="14822" y="190"/>
                  </a:cubicBezTo>
                  <a:cubicBezTo>
                    <a:pt x="14717" y="69"/>
                    <a:pt x="14566" y="0"/>
                    <a:pt x="14406" y="0"/>
                  </a:cubicBezTo>
                  <a:lnTo>
                    <a:pt x="13573" y="0"/>
                  </a:lnTo>
                  <a:cubicBezTo>
                    <a:pt x="12881" y="0"/>
                    <a:pt x="12206" y="281"/>
                    <a:pt x="11720" y="772"/>
                  </a:cubicBezTo>
                  <a:cubicBezTo>
                    <a:pt x="11241" y="1257"/>
                    <a:pt x="10981" y="1893"/>
                    <a:pt x="10987" y="2564"/>
                  </a:cubicBezTo>
                  <a:cubicBezTo>
                    <a:pt x="10990" y="2804"/>
                    <a:pt x="10897" y="3031"/>
                    <a:pt x="10729" y="3203"/>
                  </a:cubicBezTo>
                  <a:cubicBezTo>
                    <a:pt x="10559" y="3373"/>
                    <a:pt x="10333" y="3467"/>
                    <a:pt x="10093" y="3467"/>
                  </a:cubicBezTo>
                  <a:lnTo>
                    <a:pt x="10066" y="3467"/>
                  </a:lnTo>
                  <a:lnTo>
                    <a:pt x="10066" y="2985"/>
                  </a:lnTo>
                  <a:cubicBezTo>
                    <a:pt x="10419" y="2672"/>
                    <a:pt x="10644" y="2215"/>
                    <a:pt x="10644" y="1707"/>
                  </a:cubicBezTo>
                  <a:cubicBezTo>
                    <a:pt x="10644" y="766"/>
                    <a:pt x="9878" y="0"/>
                    <a:pt x="8937" y="0"/>
                  </a:cubicBezTo>
                  <a:cubicBezTo>
                    <a:pt x="7997" y="0"/>
                    <a:pt x="7231" y="766"/>
                    <a:pt x="7231" y="1707"/>
                  </a:cubicBezTo>
                  <a:cubicBezTo>
                    <a:pt x="7231" y="2215"/>
                    <a:pt x="7456" y="2672"/>
                    <a:pt x="7809" y="2985"/>
                  </a:cubicBezTo>
                  <a:lnTo>
                    <a:pt x="7809" y="3467"/>
                  </a:lnTo>
                  <a:lnTo>
                    <a:pt x="7782" y="3467"/>
                  </a:lnTo>
                  <a:cubicBezTo>
                    <a:pt x="7542" y="3467"/>
                    <a:pt x="7316" y="3373"/>
                    <a:pt x="7146" y="3203"/>
                  </a:cubicBezTo>
                  <a:cubicBezTo>
                    <a:pt x="6978" y="3031"/>
                    <a:pt x="6885" y="2804"/>
                    <a:pt x="6887" y="2564"/>
                  </a:cubicBezTo>
                  <a:cubicBezTo>
                    <a:pt x="6894" y="1893"/>
                    <a:pt x="6634" y="1257"/>
                    <a:pt x="6155" y="772"/>
                  </a:cubicBezTo>
                  <a:cubicBezTo>
                    <a:pt x="5669" y="281"/>
                    <a:pt x="4993" y="0"/>
                    <a:pt x="43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12"/>
            <p:cNvSpPr/>
            <p:nvPr/>
          </p:nvSpPr>
          <p:spPr>
            <a:xfrm>
              <a:off x="4879512" y="1633714"/>
              <a:ext cx="13634" cy="10717"/>
            </a:xfrm>
            <a:custGeom>
              <a:rect b="b" l="l" r="r" t="t"/>
              <a:pathLst>
                <a:path extrusionOk="0" h="525" w="668">
                  <a:moveTo>
                    <a:pt x="262" y="0"/>
                  </a:moveTo>
                  <a:cubicBezTo>
                    <a:pt x="118" y="0"/>
                    <a:pt x="0" y="118"/>
                    <a:pt x="0" y="262"/>
                  </a:cubicBezTo>
                  <a:cubicBezTo>
                    <a:pt x="0" y="406"/>
                    <a:pt x="118" y="524"/>
                    <a:pt x="262" y="524"/>
                  </a:cubicBezTo>
                  <a:lnTo>
                    <a:pt x="406" y="524"/>
                  </a:lnTo>
                  <a:cubicBezTo>
                    <a:pt x="551" y="524"/>
                    <a:pt x="668" y="406"/>
                    <a:pt x="668" y="262"/>
                  </a:cubicBezTo>
                  <a:cubicBezTo>
                    <a:pt x="668" y="118"/>
                    <a:pt x="551" y="0"/>
                    <a:pt x="4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12"/>
            <p:cNvSpPr/>
            <p:nvPr/>
          </p:nvSpPr>
          <p:spPr>
            <a:xfrm>
              <a:off x="4785177" y="1769355"/>
              <a:ext cx="34268" cy="34293"/>
            </a:xfrm>
            <a:custGeom>
              <a:rect b="b" l="l" r="r" t="t"/>
              <a:pathLst>
                <a:path extrusionOk="0" h="1680" w="1679">
                  <a:moveTo>
                    <a:pt x="840" y="524"/>
                  </a:moveTo>
                  <a:cubicBezTo>
                    <a:pt x="1013" y="524"/>
                    <a:pt x="1156" y="666"/>
                    <a:pt x="1156" y="839"/>
                  </a:cubicBezTo>
                  <a:cubicBezTo>
                    <a:pt x="1156" y="1015"/>
                    <a:pt x="1013" y="1157"/>
                    <a:pt x="840" y="1157"/>
                  </a:cubicBezTo>
                  <a:cubicBezTo>
                    <a:pt x="666" y="1157"/>
                    <a:pt x="524" y="1015"/>
                    <a:pt x="524" y="839"/>
                  </a:cubicBezTo>
                  <a:cubicBezTo>
                    <a:pt x="524" y="666"/>
                    <a:pt x="666" y="524"/>
                    <a:pt x="840" y="524"/>
                  </a:cubicBezTo>
                  <a:close/>
                  <a:moveTo>
                    <a:pt x="840" y="1"/>
                  </a:moveTo>
                  <a:cubicBezTo>
                    <a:pt x="376" y="1"/>
                    <a:pt x="1" y="378"/>
                    <a:pt x="1" y="839"/>
                  </a:cubicBezTo>
                  <a:cubicBezTo>
                    <a:pt x="1" y="1303"/>
                    <a:pt x="376" y="1680"/>
                    <a:pt x="840" y="1680"/>
                  </a:cubicBezTo>
                  <a:cubicBezTo>
                    <a:pt x="1303" y="1680"/>
                    <a:pt x="1678" y="1303"/>
                    <a:pt x="1678" y="839"/>
                  </a:cubicBezTo>
                  <a:cubicBezTo>
                    <a:pt x="1678" y="378"/>
                    <a:pt x="1303"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112"/>
          <p:cNvGrpSpPr/>
          <p:nvPr/>
        </p:nvGrpSpPr>
        <p:grpSpPr>
          <a:xfrm>
            <a:off x="4069358" y="1486274"/>
            <a:ext cx="364502" cy="340950"/>
            <a:chOff x="4069358" y="1486274"/>
            <a:chExt cx="364502" cy="340950"/>
          </a:xfrm>
        </p:grpSpPr>
        <p:sp>
          <p:nvSpPr>
            <p:cNvPr id="4083" name="Google Shape;4083;p112"/>
            <p:cNvSpPr/>
            <p:nvPr/>
          </p:nvSpPr>
          <p:spPr>
            <a:xfrm>
              <a:off x="4069358" y="1486274"/>
              <a:ext cx="364502" cy="340950"/>
            </a:xfrm>
            <a:custGeom>
              <a:rect b="b" l="l" r="r" t="t"/>
              <a:pathLst>
                <a:path extrusionOk="0" h="16703" w="17859">
                  <a:moveTo>
                    <a:pt x="4029" y="525"/>
                  </a:moveTo>
                  <a:cubicBezTo>
                    <a:pt x="4038" y="525"/>
                    <a:pt x="4046" y="533"/>
                    <a:pt x="4046" y="542"/>
                  </a:cubicBezTo>
                  <a:lnTo>
                    <a:pt x="4046" y="1156"/>
                  </a:lnTo>
                  <a:lnTo>
                    <a:pt x="2258" y="1156"/>
                  </a:lnTo>
                  <a:lnTo>
                    <a:pt x="2258" y="542"/>
                  </a:lnTo>
                  <a:cubicBezTo>
                    <a:pt x="2258" y="533"/>
                    <a:pt x="2265" y="525"/>
                    <a:pt x="2275" y="525"/>
                  </a:cubicBezTo>
                  <a:close/>
                  <a:moveTo>
                    <a:pt x="15585" y="525"/>
                  </a:moveTo>
                  <a:cubicBezTo>
                    <a:pt x="15594" y="525"/>
                    <a:pt x="15602" y="533"/>
                    <a:pt x="15602" y="542"/>
                  </a:cubicBezTo>
                  <a:lnTo>
                    <a:pt x="15602" y="1156"/>
                  </a:lnTo>
                  <a:lnTo>
                    <a:pt x="13814" y="1156"/>
                  </a:lnTo>
                  <a:lnTo>
                    <a:pt x="13814" y="542"/>
                  </a:lnTo>
                  <a:cubicBezTo>
                    <a:pt x="13814" y="533"/>
                    <a:pt x="13822" y="525"/>
                    <a:pt x="13832" y="525"/>
                  </a:cubicBezTo>
                  <a:close/>
                  <a:moveTo>
                    <a:pt x="6935" y="2258"/>
                  </a:moveTo>
                  <a:lnTo>
                    <a:pt x="6935" y="2890"/>
                  </a:lnTo>
                  <a:lnTo>
                    <a:pt x="6302" y="2890"/>
                  </a:lnTo>
                  <a:lnTo>
                    <a:pt x="6302" y="2258"/>
                  </a:lnTo>
                  <a:close/>
                  <a:moveTo>
                    <a:pt x="11558" y="2258"/>
                  </a:moveTo>
                  <a:lnTo>
                    <a:pt x="11558" y="2890"/>
                  </a:lnTo>
                  <a:lnTo>
                    <a:pt x="10925" y="2890"/>
                  </a:lnTo>
                  <a:lnTo>
                    <a:pt x="10925" y="2258"/>
                  </a:lnTo>
                  <a:close/>
                  <a:moveTo>
                    <a:pt x="11557" y="3413"/>
                  </a:moveTo>
                  <a:lnTo>
                    <a:pt x="11557" y="4307"/>
                  </a:lnTo>
                  <a:cubicBezTo>
                    <a:pt x="11557" y="4481"/>
                    <a:pt x="11416" y="4623"/>
                    <a:pt x="11241" y="4623"/>
                  </a:cubicBezTo>
                  <a:lnTo>
                    <a:pt x="6618" y="4623"/>
                  </a:lnTo>
                  <a:cubicBezTo>
                    <a:pt x="6444" y="4623"/>
                    <a:pt x="6302" y="4481"/>
                    <a:pt x="6302" y="4307"/>
                  </a:cubicBezTo>
                  <a:lnTo>
                    <a:pt x="6302" y="3413"/>
                  </a:lnTo>
                  <a:close/>
                  <a:moveTo>
                    <a:pt x="17020" y="1679"/>
                  </a:moveTo>
                  <a:cubicBezTo>
                    <a:pt x="17194" y="1679"/>
                    <a:pt x="17336" y="1821"/>
                    <a:pt x="17336" y="1997"/>
                  </a:cubicBezTo>
                  <a:lnTo>
                    <a:pt x="17336" y="13869"/>
                  </a:lnTo>
                  <a:lnTo>
                    <a:pt x="525" y="13869"/>
                  </a:lnTo>
                  <a:lnTo>
                    <a:pt x="525" y="1997"/>
                  </a:lnTo>
                  <a:cubicBezTo>
                    <a:pt x="525" y="1821"/>
                    <a:pt x="667" y="1679"/>
                    <a:pt x="841" y="1679"/>
                  </a:cubicBezTo>
                  <a:lnTo>
                    <a:pt x="5463" y="1679"/>
                  </a:lnTo>
                  <a:cubicBezTo>
                    <a:pt x="5637" y="1679"/>
                    <a:pt x="5779" y="1821"/>
                    <a:pt x="5779" y="1997"/>
                  </a:cubicBezTo>
                  <a:lnTo>
                    <a:pt x="5779" y="4307"/>
                  </a:lnTo>
                  <a:cubicBezTo>
                    <a:pt x="5779" y="4770"/>
                    <a:pt x="6156" y="5146"/>
                    <a:pt x="6618" y="5146"/>
                  </a:cubicBezTo>
                  <a:lnTo>
                    <a:pt x="11241" y="5146"/>
                  </a:lnTo>
                  <a:cubicBezTo>
                    <a:pt x="11704" y="5146"/>
                    <a:pt x="12081" y="4770"/>
                    <a:pt x="12081" y="4307"/>
                  </a:cubicBezTo>
                  <a:lnTo>
                    <a:pt x="12081" y="1997"/>
                  </a:lnTo>
                  <a:cubicBezTo>
                    <a:pt x="12081" y="1821"/>
                    <a:pt x="12223" y="1679"/>
                    <a:pt x="12397" y="1679"/>
                  </a:cubicBezTo>
                  <a:close/>
                  <a:moveTo>
                    <a:pt x="4046" y="15548"/>
                  </a:moveTo>
                  <a:lnTo>
                    <a:pt x="4046" y="16162"/>
                  </a:lnTo>
                  <a:cubicBezTo>
                    <a:pt x="4046" y="16171"/>
                    <a:pt x="4038" y="16179"/>
                    <a:pt x="4029" y="16179"/>
                  </a:cubicBezTo>
                  <a:lnTo>
                    <a:pt x="2275" y="16179"/>
                  </a:lnTo>
                  <a:cubicBezTo>
                    <a:pt x="2265" y="16179"/>
                    <a:pt x="2258" y="16171"/>
                    <a:pt x="2258" y="16162"/>
                  </a:cubicBezTo>
                  <a:lnTo>
                    <a:pt x="2258" y="15548"/>
                  </a:lnTo>
                  <a:close/>
                  <a:moveTo>
                    <a:pt x="15602" y="15548"/>
                  </a:moveTo>
                  <a:lnTo>
                    <a:pt x="15602" y="16162"/>
                  </a:lnTo>
                  <a:cubicBezTo>
                    <a:pt x="15602" y="16171"/>
                    <a:pt x="15594" y="16179"/>
                    <a:pt x="15585" y="16179"/>
                  </a:cubicBezTo>
                  <a:lnTo>
                    <a:pt x="13832" y="16179"/>
                  </a:lnTo>
                  <a:cubicBezTo>
                    <a:pt x="13822" y="16179"/>
                    <a:pt x="13814" y="16171"/>
                    <a:pt x="13814" y="16162"/>
                  </a:cubicBezTo>
                  <a:lnTo>
                    <a:pt x="13814" y="15548"/>
                  </a:lnTo>
                  <a:close/>
                  <a:moveTo>
                    <a:pt x="2275" y="0"/>
                  </a:moveTo>
                  <a:cubicBezTo>
                    <a:pt x="1977" y="0"/>
                    <a:pt x="1734" y="243"/>
                    <a:pt x="1734" y="542"/>
                  </a:cubicBezTo>
                  <a:lnTo>
                    <a:pt x="1734" y="1156"/>
                  </a:lnTo>
                  <a:lnTo>
                    <a:pt x="841" y="1156"/>
                  </a:lnTo>
                  <a:cubicBezTo>
                    <a:pt x="377" y="1156"/>
                    <a:pt x="0" y="1533"/>
                    <a:pt x="0" y="1997"/>
                  </a:cubicBezTo>
                  <a:lnTo>
                    <a:pt x="0" y="14707"/>
                  </a:lnTo>
                  <a:cubicBezTo>
                    <a:pt x="0" y="15171"/>
                    <a:pt x="377" y="15548"/>
                    <a:pt x="841" y="15548"/>
                  </a:cubicBezTo>
                  <a:lnTo>
                    <a:pt x="1734" y="15548"/>
                  </a:lnTo>
                  <a:lnTo>
                    <a:pt x="1734" y="16162"/>
                  </a:lnTo>
                  <a:cubicBezTo>
                    <a:pt x="1734" y="16461"/>
                    <a:pt x="1977" y="16702"/>
                    <a:pt x="2275" y="16702"/>
                  </a:cubicBezTo>
                  <a:lnTo>
                    <a:pt x="4029" y="16702"/>
                  </a:lnTo>
                  <a:cubicBezTo>
                    <a:pt x="4326" y="16702"/>
                    <a:pt x="4569" y="16461"/>
                    <a:pt x="4569" y="16162"/>
                  </a:cubicBezTo>
                  <a:lnTo>
                    <a:pt x="4569" y="15548"/>
                  </a:lnTo>
                  <a:lnTo>
                    <a:pt x="5117" y="15548"/>
                  </a:lnTo>
                  <a:cubicBezTo>
                    <a:pt x="5260" y="15548"/>
                    <a:pt x="5378" y="15431"/>
                    <a:pt x="5378" y="15286"/>
                  </a:cubicBezTo>
                  <a:cubicBezTo>
                    <a:pt x="5378" y="15141"/>
                    <a:pt x="5260" y="15025"/>
                    <a:pt x="5117" y="15025"/>
                  </a:cubicBezTo>
                  <a:lnTo>
                    <a:pt x="841" y="15025"/>
                  </a:lnTo>
                  <a:cubicBezTo>
                    <a:pt x="667" y="15025"/>
                    <a:pt x="525" y="14883"/>
                    <a:pt x="525" y="14707"/>
                  </a:cubicBezTo>
                  <a:lnTo>
                    <a:pt x="525" y="14392"/>
                  </a:lnTo>
                  <a:lnTo>
                    <a:pt x="17336" y="14392"/>
                  </a:lnTo>
                  <a:lnTo>
                    <a:pt x="17336" y="14707"/>
                  </a:lnTo>
                  <a:cubicBezTo>
                    <a:pt x="17336" y="14883"/>
                    <a:pt x="17194" y="15025"/>
                    <a:pt x="17020" y="15025"/>
                  </a:cubicBezTo>
                  <a:lnTo>
                    <a:pt x="6163" y="15025"/>
                  </a:lnTo>
                  <a:cubicBezTo>
                    <a:pt x="6018" y="15025"/>
                    <a:pt x="5901" y="15141"/>
                    <a:pt x="5901" y="15286"/>
                  </a:cubicBezTo>
                  <a:cubicBezTo>
                    <a:pt x="5901" y="15431"/>
                    <a:pt x="6018" y="15548"/>
                    <a:pt x="6163" y="15548"/>
                  </a:cubicBezTo>
                  <a:lnTo>
                    <a:pt x="13290" y="15548"/>
                  </a:lnTo>
                  <a:lnTo>
                    <a:pt x="13290" y="16162"/>
                  </a:lnTo>
                  <a:cubicBezTo>
                    <a:pt x="13290" y="16461"/>
                    <a:pt x="13533" y="16702"/>
                    <a:pt x="13832" y="16702"/>
                  </a:cubicBezTo>
                  <a:lnTo>
                    <a:pt x="15585" y="16702"/>
                  </a:lnTo>
                  <a:cubicBezTo>
                    <a:pt x="15882" y="16702"/>
                    <a:pt x="16125" y="16461"/>
                    <a:pt x="16125" y="16162"/>
                  </a:cubicBezTo>
                  <a:lnTo>
                    <a:pt x="16125" y="15548"/>
                  </a:lnTo>
                  <a:lnTo>
                    <a:pt x="17020" y="15548"/>
                  </a:lnTo>
                  <a:cubicBezTo>
                    <a:pt x="17482" y="15548"/>
                    <a:pt x="17858" y="15171"/>
                    <a:pt x="17858" y="14707"/>
                  </a:cubicBezTo>
                  <a:lnTo>
                    <a:pt x="17858" y="1997"/>
                  </a:lnTo>
                  <a:cubicBezTo>
                    <a:pt x="17858" y="1533"/>
                    <a:pt x="17482" y="1156"/>
                    <a:pt x="17020" y="1156"/>
                  </a:cubicBezTo>
                  <a:lnTo>
                    <a:pt x="16125" y="1156"/>
                  </a:lnTo>
                  <a:lnTo>
                    <a:pt x="16125" y="542"/>
                  </a:lnTo>
                  <a:cubicBezTo>
                    <a:pt x="16125" y="243"/>
                    <a:pt x="15882" y="0"/>
                    <a:pt x="15585" y="0"/>
                  </a:cubicBezTo>
                  <a:lnTo>
                    <a:pt x="13832" y="0"/>
                  </a:lnTo>
                  <a:cubicBezTo>
                    <a:pt x="13533" y="0"/>
                    <a:pt x="13290" y="243"/>
                    <a:pt x="13290" y="542"/>
                  </a:cubicBezTo>
                  <a:lnTo>
                    <a:pt x="13290" y="1156"/>
                  </a:lnTo>
                  <a:lnTo>
                    <a:pt x="12397" y="1156"/>
                  </a:lnTo>
                  <a:cubicBezTo>
                    <a:pt x="12025" y="1156"/>
                    <a:pt x="11709" y="1399"/>
                    <a:pt x="11599" y="1734"/>
                  </a:cubicBezTo>
                  <a:lnTo>
                    <a:pt x="8876" y="1734"/>
                  </a:lnTo>
                  <a:cubicBezTo>
                    <a:pt x="8731" y="1734"/>
                    <a:pt x="8614" y="1852"/>
                    <a:pt x="8614" y="1997"/>
                  </a:cubicBezTo>
                  <a:cubicBezTo>
                    <a:pt x="8614" y="2141"/>
                    <a:pt x="8731" y="2258"/>
                    <a:pt x="8876" y="2258"/>
                  </a:cubicBezTo>
                  <a:lnTo>
                    <a:pt x="10402" y="2258"/>
                  </a:lnTo>
                  <a:lnTo>
                    <a:pt x="10402" y="2890"/>
                  </a:lnTo>
                  <a:lnTo>
                    <a:pt x="7458" y="2890"/>
                  </a:lnTo>
                  <a:lnTo>
                    <a:pt x="7458" y="2258"/>
                  </a:lnTo>
                  <a:lnTo>
                    <a:pt x="7828" y="2258"/>
                  </a:lnTo>
                  <a:cubicBezTo>
                    <a:pt x="7973" y="2258"/>
                    <a:pt x="8090" y="2141"/>
                    <a:pt x="8090" y="1997"/>
                  </a:cubicBezTo>
                  <a:cubicBezTo>
                    <a:pt x="8090" y="1852"/>
                    <a:pt x="7973" y="1734"/>
                    <a:pt x="7828" y="1734"/>
                  </a:cubicBezTo>
                  <a:lnTo>
                    <a:pt x="6261" y="1734"/>
                  </a:lnTo>
                  <a:cubicBezTo>
                    <a:pt x="6150" y="1399"/>
                    <a:pt x="5835" y="1156"/>
                    <a:pt x="5463" y="1156"/>
                  </a:cubicBezTo>
                  <a:lnTo>
                    <a:pt x="4569" y="1156"/>
                  </a:lnTo>
                  <a:lnTo>
                    <a:pt x="4569" y="542"/>
                  </a:lnTo>
                  <a:cubicBezTo>
                    <a:pt x="4569" y="243"/>
                    <a:pt x="4326" y="0"/>
                    <a:pt x="40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12"/>
            <p:cNvSpPr/>
            <p:nvPr/>
          </p:nvSpPr>
          <p:spPr>
            <a:xfrm>
              <a:off x="4092952" y="1722182"/>
              <a:ext cx="57883" cy="34273"/>
            </a:xfrm>
            <a:custGeom>
              <a:rect b="b" l="l" r="r" t="t"/>
              <a:pathLst>
                <a:path extrusionOk="0" h="1679" w="2836">
                  <a:moveTo>
                    <a:pt x="2294" y="524"/>
                  </a:moveTo>
                  <a:cubicBezTo>
                    <a:pt x="2305" y="524"/>
                    <a:pt x="2313" y="532"/>
                    <a:pt x="2313" y="541"/>
                  </a:cubicBezTo>
                  <a:lnTo>
                    <a:pt x="2313" y="1138"/>
                  </a:lnTo>
                  <a:cubicBezTo>
                    <a:pt x="2313" y="1148"/>
                    <a:pt x="2305" y="1156"/>
                    <a:pt x="2294" y="1156"/>
                  </a:cubicBezTo>
                  <a:lnTo>
                    <a:pt x="542" y="1156"/>
                  </a:lnTo>
                  <a:cubicBezTo>
                    <a:pt x="531" y="1156"/>
                    <a:pt x="523" y="1148"/>
                    <a:pt x="523" y="1138"/>
                  </a:cubicBezTo>
                  <a:lnTo>
                    <a:pt x="523" y="541"/>
                  </a:lnTo>
                  <a:cubicBezTo>
                    <a:pt x="523" y="532"/>
                    <a:pt x="531" y="524"/>
                    <a:pt x="542" y="524"/>
                  </a:cubicBezTo>
                  <a:close/>
                  <a:moveTo>
                    <a:pt x="542" y="1"/>
                  </a:moveTo>
                  <a:cubicBezTo>
                    <a:pt x="243" y="1"/>
                    <a:pt x="0" y="242"/>
                    <a:pt x="0" y="541"/>
                  </a:cubicBezTo>
                  <a:lnTo>
                    <a:pt x="0" y="1138"/>
                  </a:lnTo>
                  <a:cubicBezTo>
                    <a:pt x="0" y="1437"/>
                    <a:pt x="243" y="1679"/>
                    <a:pt x="542" y="1679"/>
                  </a:cubicBezTo>
                  <a:lnTo>
                    <a:pt x="2294" y="1679"/>
                  </a:lnTo>
                  <a:cubicBezTo>
                    <a:pt x="2593" y="1679"/>
                    <a:pt x="2835" y="1437"/>
                    <a:pt x="2835" y="1138"/>
                  </a:cubicBezTo>
                  <a:lnTo>
                    <a:pt x="2835" y="541"/>
                  </a:lnTo>
                  <a:cubicBezTo>
                    <a:pt x="2835" y="242"/>
                    <a:pt x="2593" y="1"/>
                    <a:pt x="2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12"/>
            <p:cNvSpPr/>
            <p:nvPr/>
          </p:nvSpPr>
          <p:spPr>
            <a:xfrm>
              <a:off x="4210901" y="1651391"/>
              <a:ext cx="81436" cy="81487"/>
            </a:xfrm>
            <a:custGeom>
              <a:rect b="b" l="l" r="r" t="t"/>
              <a:pathLst>
                <a:path extrusionOk="0" h="3992" w="3990">
                  <a:moveTo>
                    <a:pt x="2283" y="525"/>
                  </a:moveTo>
                  <a:cubicBezTo>
                    <a:pt x="2299" y="525"/>
                    <a:pt x="2311" y="537"/>
                    <a:pt x="2311" y="552"/>
                  </a:cubicBezTo>
                  <a:lnTo>
                    <a:pt x="2311" y="1274"/>
                  </a:lnTo>
                  <a:cubicBezTo>
                    <a:pt x="2311" y="1498"/>
                    <a:pt x="2493" y="1680"/>
                    <a:pt x="2717" y="1680"/>
                  </a:cubicBezTo>
                  <a:lnTo>
                    <a:pt x="3439" y="1680"/>
                  </a:lnTo>
                  <a:cubicBezTo>
                    <a:pt x="3455" y="1680"/>
                    <a:pt x="3467" y="1692"/>
                    <a:pt x="3467" y="1708"/>
                  </a:cubicBezTo>
                  <a:lnTo>
                    <a:pt x="3467" y="2285"/>
                  </a:lnTo>
                  <a:cubicBezTo>
                    <a:pt x="3467" y="2301"/>
                    <a:pt x="3455" y="2313"/>
                    <a:pt x="3439" y="2313"/>
                  </a:cubicBezTo>
                  <a:lnTo>
                    <a:pt x="2717" y="2313"/>
                  </a:lnTo>
                  <a:cubicBezTo>
                    <a:pt x="2493" y="2313"/>
                    <a:pt x="2311" y="2495"/>
                    <a:pt x="2311" y="2719"/>
                  </a:cubicBezTo>
                  <a:lnTo>
                    <a:pt x="2311" y="3441"/>
                  </a:lnTo>
                  <a:cubicBezTo>
                    <a:pt x="2311" y="3456"/>
                    <a:pt x="2299" y="3469"/>
                    <a:pt x="2283" y="3469"/>
                  </a:cubicBezTo>
                  <a:lnTo>
                    <a:pt x="1706" y="3469"/>
                  </a:lnTo>
                  <a:cubicBezTo>
                    <a:pt x="1691" y="3469"/>
                    <a:pt x="1679" y="3456"/>
                    <a:pt x="1679" y="3441"/>
                  </a:cubicBezTo>
                  <a:lnTo>
                    <a:pt x="1679" y="2719"/>
                  </a:lnTo>
                  <a:cubicBezTo>
                    <a:pt x="1679" y="2495"/>
                    <a:pt x="1496" y="2313"/>
                    <a:pt x="1273" y="2313"/>
                  </a:cubicBezTo>
                  <a:lnTo>
                    <a:pt x="550" y="2313"/>
                  </a:lnTo>
                  <a:cubicBezTo>
                    <a:pt x="535" y="2313"/>
                    <a:pt x="523" y="2300"/>
                    <a:pt x="523" y="2285"/>
                  </a:cubicBezTo>
                  <a:lnTo>
                    <a:pt x="523" y="1708"/>
                  </a:lnTo>
                  <a:cubicBezTo>
                    <a:pt x="523" y="1692"/>
                    <a:pt x="535" y="1680"/>
                    <a:pt x="550" y="1680"/>
                  </a:cubicBezTo>
                  <a:lnTo>
                    <a:pt x="1273" y="1680"/>
                  </a:lnTo>
                  <a:cubicBezTo>
                    <a:pt x="1496" y="1680"/>
                    <a:pt x="1679" y="1498"/>
                    <a:pt x="1679" y="1274"/>
                  </a:cubicBezTo>
                  <a:lnTo>
                    <a:pt x="1679" y="552"/>
                  </a:lnTo>
                  <a:cubicBezTo>
                    <a:pt x="1679" y="537"/>
                    <a:pt x="1691" y="525"/>
                    <a:pt x="1706" y="525"/>
                  </a:cubicBezTo>
                  <a:close/>
                  <a:moveTo>
                    <a:pt x="1706" y="1"/>
                  </a:moveTo>
                  <a:cubicBezTo>
                    <a:pt x="1402" y="1"/>
                    <a:pt x="1155" y="248"/>
                    <a:pt x="1155" y="552"/>
                  </a:cubicBezTo>
                  <a:lnTo>
                    <a:pt x="1155" y="1157"/>
                  </a:lnTo>
                  <a:lnTo>
                    <a:pt x="550" y="1157"/>
                  </a:lnTo>
                  <a:cubicBezTo>
                    <a:pt x="247" y="1157"/>
                    <a:pt x="0" y="1404"/>
                    <a:pt x="0" y="1708"/>
                  </a:cubicBezTo>
                  <a:lnTo>
                    <a:pt x="0" y="2285"/>
                  </a:lnTo>
                  <a:cubicBezTo>
                    <a:pt x="0" y="2589"/>
                    <a:pt x="247" y="2836"/>
                    <a:pt x="550" y="2836"/>
                  </a:cubicBezTo>
                  <a:lnTo>
                    <a:pt x="1155" y="2836"/>
                  </a:lnTo>
                  <a:lnTo>
                    <a:pt x="1155" y="3441"/>
                  </a:lnTo>
                  <a:cubicBezTo>
                    <a:pt x="1155" y="3745"/>
                    <a:pt x="1402" y="3992"/>
                    <a:pt x="1706" y="3992"/>
                  </a:cubicBezTo>
                  <a:lnTo>
                    <a:pt x="2283" y="3992"/>
                  </a:lnTo>
                  <a:cubicBezTo>
                    <a:pt x="2587" y="3992"/>
                    <a:pt x="2834" y="3745"/>
                    <a:pt x="2834" y="3441"/>
                  </a:cubicBezTo>
                  <a:lnTo>
                    <a:pt x="2834" y="2836"/>
                  </a:lnTo>
                  <a:lnTo>
                    <a:pt x="3439" y="2836"/>
                  </a:lnTo>
                  <a:cubicBezTo>
                    <a:pt x="3743" y="2836"/>
                    <a:pt x="3990" y="2589"/>
                    <a:pt x="3990" y="2285"/>
                  </a:cubicBezTo>
                  <a:lnTo>
                    <a:pt x="3990" y="1708"/>
                  </a:lnTo>
                  <a:cubicBezTo>
                    <a:pt x="3990" y="1404"/>
                    <a:pt x="3743" y="1157"/>
                    <a:pt x="3439" y="1157"/>
                  </a:cubicBezTo>
                  <a:lnTo>
                    <a:pt x="2834" y="1157"/>
                  </a:lnTo>
                  <a:lnTo>
                    <a:pt x="2834" y="552"/>
                  </a:lnTo>
                  <a:cubicBezTo>
                    <a:pt x="2834" y="248"/>
                    <a:pt x="2587" y="1"/>
                    <a:pt x="22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12"/>
            <p:cNvSpPr/>
            <p:nvPr/>
          </p:nvSpPr>
          <p:spPr>
            <a:xfrm>
              <a:off x="4116546" y="1604238"/>
              <a:ext cx="128644" cy="34293"/>
            </a:xfrm>
            <a:custGeom>
              <a:rect b="b" l="l" r="r" t="t"/>
              <a:pathLst>
                <a:path extrusionOk="0" h="1680" w="6303">
                  <a:moveTo>
                    <a:pt x="5761" y="523"/>
                  </a:moveTo>
                  <a:cubicBezTo>
                    <a:pt x="5770" y="523"/>
                    <a:pt x="5778" y="531"/>
                    <a:pt x="5778" y="540"/>
                  </a:cubicBezTo>
                  <a:lnTo>
                    <a:pt x="5778" y="1138"/>
                  </a:lnTo>
                  <a:cubicBezTo>
                    <a:pt x="5778" y="1148"/>
                    <a:pt x="5770" y="1156"/>
                    <a:pt x="5761" y="1156"/>
                  </a:cubicBezTo>
                  <a:lnTo>
                    <a:pt x="541" y="1156"/>
                  </a:lnTo>
                  <a:cubicBezTo>
                    <a:pt x="531" y="1156"/>
                    <a:pt x="523" y="1148"/>
                    <a:pt x="523" y="1138"/>
                  </a:cubicBezTo>
                  <a:lnTo>
                    <a:pt x="523" y="540"/>
                  </a:lnTo>
                  <a:cubicBezTo>
                    <a:pt x="523" y="531"/>
                    <a:pt x="531" y="523"/>
                    <a:pt x="541" y="523"/>
                  </a:cubicBezTo>
                  <a:close/>
                  <a:moveTo>
                    <a:pt x="541" y="0"/>
                  </a:moveTo>
                  <a:cubicBezTo>
                    <a:pt x="243" y="0"/>
                    <a:pt x="0" y="243"/>
                    <a:pt x="0" y="540"/>
                  </a:cubicBezTo>
                  <a:lnTo>
                    <a:pt x="0" y="1138"/>
                  </a:lnTo>
                  <a:cubicBezTo>
                    <a:pt x="0" y="1436"/>
                    <a:pt x="243" y="1679"/>
                    <a:pt x="541" y="1679"/>
                  </a:cubicBezTo>
                  <a:lnTo>
                    <a:pt x="5761" y="1679"/>
                  </a:lnTo>
                  <a:cubicBezTo>
                    <a:pt x="6059" y="1679"/>
                    <a:pt x="6302" y="1436"/>
                    <a:pt x="6302" y="1138"/>
                  </a:cubicBezTo>
                  <a:lnTo>
                    <a:pt x="6302" y="540"/>
                  </a:lnTo>
                  <a:cubicBezTo>
                    <a:pt x="6302" y="243"/>
                    <a:pt x="6059" y="0"/>
                    <a:pt x="57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12"/>
            <p:cNvSpPr/>
            <p:nvPr/>
          </p:nvSpPr>
          <p:spPr>
            <a:xfrm>
              <a:off x="4258048" y="1604238"/>
              <a:ext cx="57883" cy="34293"/>
            </a:xfrm>
            <a:custGeom>
              <a:rect b="b" l="l" r="r" t="t"/>
              <a:pathLst>
                <a:path extrusionOk="0" h="1680" w="2836">
                  <a:moveTo>
                    <a:pt x="2294" y="523"/>
                  </a:moveTo>
                  <a:cubicBezTo>
                    <a:pt x="2305" y="523"/>
                    <a:pt x="2312" y="531"/>
                    <a:pt x="2312" y="540"/>
                  </a:cubicBezTo>
                  <a:lnTo>
                    <a:pt x="2312" y="1138"/>
                  </a:lnTo>
                  <a:cubicBezTo>
                    <a:pt x="2312" y="1148"/>
                    <a:pt x="2305" y="1156"/>
                    <a:pt x="2294" y="1156"/>
                  </a:cubicBezTo>
                  <a:lnTo>
                    <a:pt x="541" y="1156"/>
                  </a:lnTo>
                  <a:cubicBezTo>
                    <a:pt x="532" y="1156"/>
                    <a:pt x="524" y="1148"/>
                    <a:pt x="524" y="1138"/>
                  </a:cubicBezTo>
                  <a:lnTo>
                    <a:pt x="524" y="540"/>
                  </a:lnTo>
                  <a:cubicBezTo>
                    <a:pt x="524" y="531"/>
                    <a:pt x="532" y="523"/>
                    <a:pt x="541" y="523"/>
                  </a:cubicBezTo>
                  <a:close/>
                  <a:moveTo>
                    <a:pt x="541" y="0"/>
                  </a:moveTo>
                  <a:cubicBezTo>
                    <a:pt x="244" y="0"/>
                    <a:pt x="1" y="243"/>
                    <a:pt x="1" y="540"/>
                  </a:cubicBezTo>
                  <a:lnTo>
                    <a:pt x="1" y="1138"/>
                  </a:lnTo>
                  <a:cubicBezTo>
                    <a:pt x="1" y="1436"/>
                    <a:pt x="244" y="1679"/>
                    <a:pt x="541" y="1679"/>
                  </a:cubicBezTo>
                  <a:lnTo>
                    <a:pt x="2294" y="1679"/>
                  </a:lnTo>
                  <a:cubicBezTo>
                    <a:pt x="2593" y="1679"/>
                    <a:pt x="2836" y="1436"/>
                    <a:pt x="2836" y="1138"/>
                  </a:cubicBezTo>
                  <a:lnTo>
                    <a:pt x="2836" y="540"/>
                  </a:lnTo>
                  <a:cubicBezTo>
                    <a:pt x="2836" y="243"/>
                    <a:pt x="2593" y="0"/>
                    <a:pt x="2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12"/>
            <p:cNvSpPr/>
            <p:nvPr/>
          </p:nvSpPr>
          <p:spPr>
            <a:xfrm>
              <a:off x="4328810" y="1604238"/>
              <a:ext cx="57883" cy="34293"/>
            </a:xfrm>
            <a:custGeom>
              <a:rect b="b" l="l" r="r" t="t"/>
              <a:pathLst>
                <a:path extrusionOk="0" h="1680" w="2836">
                  <a:moveTo>
                    <a:pt x="2294" y="523"/>
                  </a:moveTo>
                  <a:cubicBezTo>
                    <a:pt x="2305" y="523"/>
                    <a:pt x="2313" y="531"/>
                    <a:pt x="2313" y="540"/>
                  </a:cubicBezTo>
                  <a:lnTo>
                    <a:pt x="2313" y="1138"/>
                  </a:lnTo>
                  <a:cubicBezTo>
                    <a:pt x="2313" y="1148"/>
                    <a:pt x="2305" y="1156"/>
                    <a:pt x="2294" y="1156"/>
                  </a:cubicBezTo>
                  <a:lnTo>
                    <a:pt x="541" y="1156"/>
                  </a:lnTo>
                  <a:cubicBezTo>
                    <a:pt x="532" y="1156"/>
                    <a:pt x="524" y="1148"/>
                    <a:pt x="524" y="1138"/>
                  </a:cubicBezTo>
                  <a:lnTo>
                    <a:pt x="524" y="540"/>
                  </a:lnTo>
                  <a:cubicBezTo>
                    <a:pt x="524" y="531"/>
                    <a:pt x="532" y="523"/>
                    <a:pt x="541" y="523"/>
                  </a:cubicBezTo>
                  <a:close/>
                  <a:moveTo>
                    <a:pt x="541" y="0"/>
                  </a:moveTo>
                  <a:cubicBezTo>
                    <a:pt x="244" y="0"/>
                    <a:pt x="1" y="243"/>
                    <a:pt x="1" y="540"/>
                  </a:cubicBezTo>
                  <a:lnTo>
                    <a:pt x="1" y="1138"/>
                  </a:lnTo>
                  <a:cubicBezTo>
                    <a:pt x="1" y="1436"/>
                    <a:pt x="244" y="1679"/>
                    <a:pt x="541" y="1679"/>
                  </a:cubicBezTo>
                  <a:lnTo>
                    <a:pt x="2294" y="1679"/>
                  </a:lnTo>
                  <a:cubicBezTo>
                    <a:pt x="2593" y="1679"/>
                    <a:pt x="2836" y="1436"/>
                    <a:pt x="2836" y="1138"/>
                  </a:cubicBezTo>
                  <a:lnTo>
                    <a:pt x="2836" y="540"/>
                  </a:lnTo>
                  <a:cubicBezTo>
                    <a:pt x="2836" y="243"/>
                    <a:pt x="2593" y="0"/>
                    <a:pt x="2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12"/>
            <p:cNvSpPr/>
            <p:nvPr/>
          </p:nvSpPr>
          <p:spPr>
            <a:xfrm>
              <a:off x="4092952" y="1533468"/>
              <a:ext cx="81456" cy="10696"/>
            </a:xfrm>
            <a:custGeom>
              <a:rect b="b" l="l" r="r" t="t"/>
              <a:pathLst>
                <a:path extrusionOk="0" h="524" w="3991">
                  <a:moveTo>
                    <a:pt x="262" y="0"/>
                  </a:moveTo>
                  <a:cubicBezTo>
                    <a:pt x="117" y="0"/>
                    <a:pt x="0" y="117"/>
                    <a:pt x="0" y="262"/>
                  </a:cubicBezTo>
                  <a:cubicBezTo>
                    <a:pt x="0" y="407"/>
                    <a:pt x="117" y="523"/>
                    <a:pt x="262" y="523"/>
                  </a:cubicBezTo>
                  <a:lnTo>
                    <a:pt x="3729" y="523"/>
                  </a:lnTo>
                  <a:cubicBezTo>
                    <a:pt x="3873" y="523"/>
                    <a:pt x="3990" y="407"/>
                    <a:pt x="3990" y="262"/>
                  </a:cubicBezTo>
                  <a:cubicBezTo>
                    <a:pt x="3990" y="117"/>
                    <a:pt x="3873" y="0"/>
                    <a:pt x="3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12"/>
            <p:cNvSpPr/>
            <p:nvPr/>
          </p:nvSpPr>
          <p:spPr>
            <a:xfrm>
              <a:off x="4328810" y="1533468"/>
              <a:ext cx="81456" cy="10696"/>
            </a:xfrm>
            <a:custGeom>
              <a:rect b="b" l="l" r="r" t="t"/>
              <a:pathLst>
                <a:path extrusionOk="0" h="524" w="3991">
                  <a:moveTo>
                    <a:pt x="262" y="0"/>
                  </a:moveTo>
                  <a:cubicBezTo>
                    <a:pt x="118" y="0"/>
                    <a:pt x="1" y="117"/>
                    <a:pt x="1" y="262"/>
                  </a:cubicBezTo>
                  <a:cubicBezTo>
                    <a:pt x="1" y="407"/>
                    <a:pt x="118" y="523"/>
                    <a:pt x="262" y="523"/>
                  </a:cubicBezTo>
                  <a:lnTo>
                    <a:pt x="3729" y="523"/>
                  </a:lnTo>
                  <a:cubicBezTo>
                    <a:pt x="3874" y="523"/>
                    <a:pt x="3990" y="407"/>
                    <a:pt x="3990" y="262"/>
                  </a:cubicBezTo>
                  <a:cubicBezTo>
                    <a:pt x="3990" y="117"/>
                    <a:pt x="3874" y="0"/>
                    <a:pt x="372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1" name="Google Shape;4091;p112"/>
          <p:cNvGrpSpPr/>
          <p:nvPr/>
        </p:nvGrpSpPr>
        <p:grpSpPr>
          <a:xfrm>
            <a:off x="1690246" y="3757267"/>
            <a:ext cx="293435" cy="364526"/>
            <a:chOff x="1690246" y="3757267"/>
            <a:chExt cx="293435" cy="364526"/>
          </a:xfrm>
        </p:grpSpPr>
        <p:sp>
          <p:nvSpPr>
            <p:cNvPr id="4092" name="Google Shape;4092;p112"/>
            <p:cNvSpPr/>
            <p:nvPr/>
          </p:nvSpPr>
          <p:spPr>
            <a:xfrm>
              <a:off x="1690246" y="3757267"/>
              <a:ext cx="293435" cy="364526"/>
            </a:xfrm>
            <a:custGeom>
              <a:rect b="b" l="l" r="r" t="t"/>
              <a:pathLst>
                <a:path extrusionOk="0" h="17858" w="14377">
                  <a:moveTo>
                    <a:pt x="5196" y="10917"/>
                  </a:moveTo>
                  <a:lnTo>
                    <a:pt x="5196" y="11547"/>
                  </a:lnTo>
                  <a:lnTo>
                    <a:pt x="3726" y="11549"/>
                  </a:lnTo>
                  <a:cubicBezTo>
                    <a:pt x="3552" y="11549"/>
                    <a:pt x="3410" y="11408"/>
                    <a:pt x="3410" y="11233"/>
                  </a:cubicBezTo>
                  <a:cubicBezTo>
                    <a:pt x="3410" y="11059"/>
                    <a:pt x="3552" y="10919"/>
                    <a:pt x="3727" y="10919"/>
                  </a:cubicBezTo>
                  <a:lnTo>
                    <a:pt x="5196" y="10917"/>
                  </a:lnTo>
                  <a:close/>
                  <a:moveTo>
                    <a:pt x="6617" y="524"/>
                  </a:moveTo>
                  <a:cubicBezTo>
                    <a:pt x="6761" y="524"/>
                    <a:pt x="6904" y="575"/>
                    <a:pt x="7017" y="675"/>
                  </a:cubicBezTo>
                  <a:cubicBezTo>
                    <a:pt x="7093" y="742"/>
                    <a:pt x="7191" y="778"/>
                    <a:pt x="7289" y="778"/>
                  </a:cubicBezTo>
                  <a:cubicBezTo>
                    <a:pt x="7331" y="778"/>
                    <a:pt x="7373" y="772"/>
                    <a:pt x="7413" y="759"/>
                  </a:cubicBezTo>
                  <a:cubicBezTo>
                    <a:pt x="7898" y="602"/>
                    <a:pt x="8405" y="524"/>
                    <a:pt x="8920" y="524"/>
                  </a:cubicBezTo>
                  <a:cubicBezTo>
                    <a:pt x="11641" y="524"/>
                    <a:pt x="13854" y="2736"/>
                    <a:pt x="13854" y="5457"/>
                  </a:cubicBezTo>
                  <a:cubicBezTo>
                    <a:pt x="13854" y="8178"/>
                    <a:pt x="11641" y="10391"/>
                    <a:pt x="8920" y="10391"/>
                  </a:cubicBezTo>
                  <a:lnTo>
                    <a:pt x="3726" y="10394"/>
                  </a:lnTo>
                  <a:cubicBezTo>
                    <a:pt x="3264" y="10394"/>
                    <a:pt x="2887" y="10771"/>
                    <a:pt x="2887" y="11233"/>
                  </a:cubicBezTo>
                  <a:cubicBezTo>
                    <a:pt x="2887" y="11697"/>
                    <a:pt x="3262" y="12072"/>
                    <a:pt x="3726" y="12072"/>
                  </a:cubicBezTo>
                  <a:lnTo>
                    <a:pt x="5196" y="12069"/>
                  </a:lnTo>
                  <a:lnTo>
                    <a:pt x="5196" y="12701"/>
                  </a:lnTo>
                  <a:lnTo>
                    <a:pt x="3727" y="12704"/>
                  </a:lnTo>
                  <a:cubicBezTo>
                    <a:pt x="2916" y="12704"/>
                    <a:pt x="2255" y="12044"/>
                    <a:pt x="2255" y="11233"/>
                  </a:cubicBezTo>
                  <a:cubicBezTo>
                    <a:pt x="2255" y="10424"/>
                    <a:pt x="2915" y="9764"/>
                    <a:pt x="3726" y="9764"/>
                  </a:cubicBezTo>
                  <a:lnTo>
                    <a:pt x="8920" y="9759"/>
                  </a:lnTo>
                  <a:cubicBezTo>
                    <a:pt x="11292" y="9759"/>
                    <a:pt x="13223" y="7829"/>
                    <a:pt x="13223" y="5457"/>
                  </a:cubicBezTo>
                  <a:cubicBezTo>
                    <a:pt x="13223" y="3085"/>
                    <a:pt x="11294" y="1154"/>
                    <a:pt x="8920" y="1154"/>
                  </a:cubicBezTo>
                  <a:cubicBezTo>
                    <a:pt x="8541" y="1154"/>
                    <a:pt x="8165" y="1203"/>
                    <a:pt x="7804" y="1302"/>
                  </a:cubicBezTo>
                  <a:cubicBezTo>
                    <a:pt x="7634" y="1347"/>
                    <a:pt x="7514" y="1493"/>
                    <a:pt x="7503" y="1665"/>
                  </a:cubicBezTo>
                  <a:cubicBezTo>
                    <a:pt x="7491" y="1864"/>
                    <a:pt x="7390" y="2037"/>
                    <a:pt x="7228" y="2139"/>
                  </a:cubicBezTo>
                  <a:cubicBezTo>
                    <a:pt x="7130" y="2200"/>
                    <a:pt x="7019" y="2232"/>
                    <a:pt x="6906" y="2232"/>
                  </a:cubicBezTo>
                  <a:cubicBezTo>
                    <a:pt x="6842" y="2232"/>
                    <a:pt x="6779" y="2222"/>
                    <a:pt x="6717" y="2201"/>
                  </a:cubicBezTo>
                  <a:cubicBezTo>
                    <a:pt x="6691" y="2193"/>
                    <a:pt x="6664" y="2189"/>
                    <a:pt x="6637" y="2189"/>
                  </a:cubicBezTo>
                  <a:cubicBezTo>
                    <a:pt x="6591" y="2189"/>
                    <a:pt x="6546" y="2201"/>
                    <a:pt x="6505" y="2224"/>
                  </a:cubicBezTo>
                  <a:lnTo>
                    <a:pt x="4745" y="3241"/>
                  </a:lnTo>
                  <a:cubicBezTo>
                    <a:pt x="4741" y="3243"/>
                    <a:pt x="4736" y="3244"/>
                    <a:pt x="4731" y="3244"/>
                  </a:cubicBezTo>
                  <a:cubicBezTo>
                    <a:pt x="4725" y="3244"/>
                    <a:pt x="4718" y="3241"/>
                    <a:pt x="4713" y="3237"/>
                  </a:cubicBezTo>
                  <a:lnTo>
                    <a:pt x="4653" y="3184"/>
                  </a:lnTo>
                  <a:cubicBezTo>
                    <a:pt x="4586" y="3125"/>
                    <a:pt x="4548" y="3043"/>
                    <a:pt x="4547" y="2954"/>
                  </a:cubicBezTo>
                  <a:cubicBezTo>
                    <a:pt x="4544" y="2865"/>
                    <a:pt x="4579" y="2783"/>
                    <a:pt x="4644" y="2720"/>
                  </a:cubicBezTo>
                  <a:lnTo>
                    <a:pt x="4992" y="2386"/>
                  </a:lnTo>
                  <a:cubicBezTo>
                    <a:pt x="5102" y="2280"/>
                    <a:pt x="5142" y="2122"/>
                    <a:pt x="5098" y="1975"/>
                  </a:cubicBezTo>
                  <a:cubicBezTo>
                    <a:pt x="4997" y="1640"/>
                    <a:pt x="5138" y="1284"/>
                    <a:pt x="5440" y="1109"/>
                  </a:cubicBezTo>
                  <a:lnTo>
                    <a:pt x="6315" y="605"/>
                  </a:lnTo>
                  <a:cubicBezTo>
                    <a:pt x="6409" y="550"/>
                    <a:pt x="6513" y="524"/>
                    <a:pt x="6617" y="524"/>
                  </a:cubicBezTo>
                  <a:close/>
                  <a:moveTo>
                    <a:pt x="6350" y="10916"/>
                  </a:moveTo>
                  <a:lnTo>
                    <a:pt x="6350" y="13849"/>
                  </a:lnTo>
                  <a:lnTo>
                    <a:pt x="5719" y="13849"/>
                  </a:lnTo>
                  <a:lnTo>
                    <a:pt x="5719" y="10916"/>
                  </a:lnTo>
                  <a:close/>
                  <a:moveTo>
                    <a:pt x="8343" y="13219"/>
                  </a:moveTo>
                  <a:cubicBezTo>
                    <a:pt x="8517" y="13219"/>
                    <a:pt x="8659" y="13360"/>
                    <a:pt x="8659" y="13533"/>
                  </a:cubicBezTo>
                  <a:cubicBezTo>
                    <a:pt x="8659" y="13709"/>
                    <a:pt x="8517" y="13849"/>
                    <a:pt x="8343" y="13849"/>
                  </a:cubicBezTo>
                  <a:lnTo>
                    <a:pt x="6874" y="13849"/>
                  </a:lnTo>
                  <a:lnTo>
                    <a:pt x="6874" y="13222"/>
                  </a:lnTo>
                  <a:lnTo>
                    <a:pt x="8343" y="13219"/>
                  </a:lnTo>
                  <a:close/>
                  <a:moveTo>
                    <a:pt x="4619" y="14372"/>
                  </a:moveTo>
                  <a:lnTo>
                    <a:pt x="4619" y="15004"/>
                  </a:lnTo>
                  <a:lnTo>
                    <a:pt x="4303" y="15004"/>
                  </a:lnTo>
                  <a:cubicBezTo>
                    <a:pt x="4129" y="15004"/>
                    <a:pt x="3987" y="14862"/>
                    <a:pt x="3987" y="14688"/>
                  </a:cubicBezTo>
                  <a:cubicBezTo>
                    <a:pt x="3987" y="14514"/>
                    <a:pt x="4129" y="14372"/>
                    <a:pt x="4303" y="14372"/>
                  </a:cubicBezTo>
                  <a:close/>
                  <a:moveTo>
                    <a:pt x="8342" y="12064"/>
                  </a:moveTo>
                  <a:cubicBezTo>
                    <a:pt x="9154" y="12064"/>
                    <a:pt x="9814" y="12724"/>
                    <a:pt x="9814" y="13533"/>
                  </a:cubicBezTo>
                  <a:cubicBezTo>
                    <a:pt x="9814" y="14344"/>
                    <a:pt x="9154" y="15004"/>
                    <a:pt x="8343" y="15004"/>
                  </a:cubicBezTo>
                  <a:lnTo>
                    <a:pt x="5142" y="15004"/>
                  </a:lnTo>
                  <a:lnTo>
                    <a:pt x="5142" y="14372"/>
                  </a:lnTo>
                  <a:lnTo>
                    <a:pt x="8343" y="14372"/>
                  </a:lnTo>
                  <a:cubicBezTo>
                    <a:pt x="8806" y="14372"/>
                    <a:pt x="9182" y="13997"/>
                    <a:pt x="9182" y="13533"/>
                  </a:cubicBezTo>
                  <a:cubicBezTo>
                    <a:pt x="9182" y="13072"/>
                    <a:pt x="8806" y="12695"/>
                    <a:pt x="8343" y="12695"/>
                  </a:cubicBezTo>
                  <a:lnTo>
                    <a:pt x="6874" y="12697"/>
                  </a:lnTo>
                  <a:lnTo>
                    <a:pt x="6874" y="12067"/>
                  </a:lnTo>
                  <a:lnTo>
                    <a:pt x="8342" y="12064"/>
                  </a:lnTo>
                  <a:close/>
                  <a:moveTo>
                    <a:pt x="6618" y="0"/>
                  </a:moveTo>
                  <a:cubicBezTo>
                    <a:pt x="6425" y="0"/>
                    <a:pt x="6230" y="50"/>
                    <a:pt x="6054" y="152"/>
                  </a:cubicBezTo>
                  <a:lnTo>
                    <a:pt x="5179" y="657"/>
                  </a:lnTo>
                  <a:cubicBezTo>
                    <a:pt x="4685" y="942"/>
                    <a:pt x="4445" y="1510"/>
                    <a:pt x="4578" y="2057"/>
                  </a:cubicBezTo>
                  <a:lnTo>
                    <a:pt x="4280" y="2343"/>
                  </a:lnTo>
                  <a:cubicBezTo>
                    <a:pt x="4113" y="2505"/>
                    <a:pt x="4019" y="2732"/>
                    <a:pt x="4024" y="2965"/>
                  </a:cubicBezTo>
                  <a:cubicBezTo>
                    <a:pt x="4028" y="3198"/>
                    <a:pt x="4132" y="3421"/>
                    <a:pt x="4306" y="3575"/>
                  </a:cubicBezTo>
                  <a:lnTo>
                    <a:pt x="4365" y="3628"/>
                  </a:lnTo>
                  <a:cubicBezTo>
                    <a:pt x="4469" y="3720"/>
                    <a:pt x="4599" y="3767"/>
                    <a:pt x="4731" y="3767"/>
                  </a:cubicBezTo>
                  <a:cubicBezTo>
                    <a:pt x="4825" y="3767"/>
                    <a:pt x="4920" y="3743"/>
                    <a:pt x="5006" y="3693"/>
                  </a:cubicBezTo>
                  <a:lnTo>
                    <a:pt x="6673" y="2731"/>
                  </a:lnTo>
                  <a:cubicBezTo>
                    <a:pt x="6750" y="2747"/>
                    <a:pt x="6828" y="2755"/>
                    <a:pt x="6906" y="2755"/>
                  </a:cubicBezTo>
                  <a:cubicBezTo>
                    <a:pt x="7116" y="2755"/>
                    <a:pt x="7324" y="2697"/>
                    <a:pt x="7507" y="2582"/>
                  </a:cubicBezTo>
                  <a:cubicBezTo>
                    <a:pt x="7784" y="2407"/>
                    <a:pt x="7970" y="2114"/>
                    <a:pt x="8017" y="1786"/>
                  </a:cubicBezTo>
                  <a:cubicBezTo>
                    <a:pt x="8310" y="1714"/>
                    <a:pt x="8614" y="1679"/>
                    <a:pt x="8920" y="1679"/>
                  </a:cubicBezTo>
                  <a:cubicBezTo>
                    <a:pt x="11004" y="1679"/>
                    <a:pt x="12699" y="3373"/>
                    <a:pt x="12699" y="5457"/>
                  </a:cubicBezTo>
                  <a:cubicBezTo>
                    <a:pt x="12699" y="7541"/>
                    <a:pt x="11004" y="9236"/>
                    <a:pt x="8920" y="9236"/>
                  </a:cubicBezTo>
                  <a:lnTo>
                    <a:pt x="7884" y="9237"/>
                  </a:lnTo>
                  <a:lnTo>
                    <a:pt x="7884" y="9237"/>
                  </a:lnTo>
                  <a:lnTo>
                    <a:pt x="9803" y="8414"/>
                  </a:lnTo>
                  <a:cubicBezTo>
                    <a:pt x="10476" y="8126"/>
                    <a:pt x="10996" y="7561"/>
                    <a:pt x="11228" y="6865"/>
                  </a:cubicBezTo>
                  <a:lnTo>
                    <a:pt x="11426" y="6272"/>
                  </a:lnTo>
                  <a:cubicBezTo>
                    <a:pt x="11794" y="6183"/>
                    <a:pt x="12069" y="5851"/>
                    <a:pt x="12069" y="5457"/>
                  </a:cubicBezTo>
                  <a:cubicBezTo>
                    <a:pt x="12069" y="4994"/>
                    <a:pt x="11692" y="4618"/>
                    <a:pt x="11230" y="4618"/>
                  </a:cubicBezTo>
                  <a:lnTo>
                    <a:pt x="3248" y="4618"/>
                  </a:lnTo>
                  <a:cubicBezTo>
                    <a:pt x="3103" y="4618"/>
                    <a:pt x="2986" y="4735"/>
                    <a:pt x="2986" y="4880"/>
                  </a:cubicBezTo>
                  <a:cubicBezTo>
                    <a:pt x="2986" y="5024"/>
                    <a:pt x="3103" y="5141"/>
                    <a:pt x="3248" y="5141"/>
                  </a:cubicBezTo>
                  <a:lnTo>
                    <a:pt x="11230" y="5141"/>
                  </a:lnTo>
                  <a:cubicBezTo>
                    <a:pt x="11404" y="5141"/>
                    <a:pt x="11546" y="5283"/>
                    <a:pt x="11546" y="5457"/>
                  </a:cubicBezTo>
                  <a:cubicBezTo>
                    <a:pt x="11546" y="5631"/>
                    <a:pt x="11404" y="5773"/>
                    <a:pt x="11230" y="5773"/>
                  </a:cubicBezTo>
                  <a:lnTo>
                    <a:pt x="10075" y="5773"/>
                  </a:lnTo>
                  <a:cubicBezTo>
                    <a:pt x="9930" y="5773"/>
                    <a:pt x="9814" y="5890"/>
                    <a:pt x="9814" y="6035"/>
                  </a:cubicBezTo>
                  <a:cubicBezTo>
                    <a:pt x="9814" y="6179"/>
                    <a:pt x="9930" y="6296"/>
                    <a:pt x="10075" y="6296"/>
                  </a:cubicBezTo>
                  <a:lnTo>
                    <a:pt x="10866" y="6296"/>
                  </a:lnTo>
                  <a:lnTo>
                    <a:pt x="10732" y="6699"/>
                  </a:lnTo>
                  <a:cubicBezTo>
                    <a:pt x="10548" y="7254"/>
                    <a:pt x="10134" y="7704"/>
                    <a:pt x="9596" y="7934"/>
                  </a:cubicBezTo>
                  <a:lnTo>
                    <a:pt x="7208" y="8957"/>
                  </a:lnTo>
                  <a:cubicBezTo>
                    <a:pt x="7050" y="9025"/>
                    <a:pt x="6908" y="9119"/>
                    <a:pt x="6786" y="9238"/>
                  </a:cubicBezTo>
                  <a:lnTo>
                    <a:pt x="5284" y="9238"/>
                  </a:lnTo>
                  <a:cubicBezTo>
                    <a:pt x="5162" y="9120"/>
                    <a:pt x="5017" y="9025"/>
                    <a:pt x="4860" y="8957"/>
                  </a:cubicBezTo>
                  <a:lnTo>
                    <a:pt x="2473" y="7934"/>
                  </a:lnTo>
                  <a:cubicBezTo>
                    <a:pt x="1935" y="7704"/>
                    <a:pt x="1521" y="7254"/>
                    <a:pt x="1337" y="6699"/>
                  </a:cubicBezTo>
                  <a:lnTo>
                    <a:pt x="1202" y="6296"/>
                  </a:lnTo>
                  <a:lnTo>
                    <a:pt x="8920" y="6296"/>
                  </a:lnTo>
                  <a:cubicBezTo>
                    <a:pt x="9065" y="6296"/>
                    <a:pt x="9182" y="6179"/>
                    <a:pt x="9182" y="6035"/>
                  </a:cubicBezTo>
                  <a:cubicBezTo>
                    <a:pt x="9182" y="5890"/>
                    <a:pt x="9065" y="5773"/>
                    <a:pt x="8920" y="5773"/>
                  </a:cubicBezTo>
                  <a:lnTo>
                    <a:pt x="839" y="5773"/>
                  </a:lnTo>
                  <a:cubicBezTo>
                    <a:pt x="665" y="5773"/>
                    <a:pt x="524" y="5631"/>
                    <a:pt x="524" y="5457"/>
                  </a:cubicBezTo>
                  <a:cubicBezTo>
                    <a:pt x="524" y="5283"/>
                    <a:pt x="665" y="5141"/>
                    <a:pt x="839" y="5141"/>
                  </a:cubicBezTo>
                  <a:lnTo>
                    <a:pt x="2219" y="5141"/>
                  </a:lnTo>
                  <a:cubicBezTo>
                    <a:pt x="2364" y="5141"/>
                    <a:pt x="2481" y="5024"/>
                    <a:pt x="2481" y="4880"/>
                  </a:cubicBezTo>
                  <a:cubicBezTo>
                    <a:pt x="2481" y="4735"/>
                    <a:pt x="2364" y="4618"/>
                    <a:pt x="2219" y="4618"/>
                  </a:cubicBezTo>
                  <a:lnTo>
                    <a:pt x="839" y="4618"/>
                  </a:lnTo>
                  <a:cubicBezTo>
                    <a:pt x="377" y="4618"/>
                    <a:pt x="0" y="4994"/>
                    <a:pt x="0" y="5457"/>
                  </a:cubicBezTo>
                  <a:cubicBezTo>
                    <a:pt x="0" y="5851"/>
                    <a:pt x="275" y="6183"/>
                    <a:pt x="642" y="6272"/>
                  </a:cubicBezTo>
                  <a:lnTo>
                    <a:pt x="840" y="6865"/>
                  </a:lnTo>
                  <a:cubicBezTo>
                    <a:pt x="1072" y="7561"/>
                    <a:pt x="1593" y="8126"/>
                    <a:pt x="2267" y="8414"/>
                  </a:cubicBezTo>
                  <a:lnTo>
                    <a:pt x="4191" y="9240"/>
                  </a:lnTo>
                  <a:lnTo>
                    <a:pt x="3726" y="9240"/>
                  </a:lnTo>
                  <a:cubicBezTo>
                    <a:pt x="2627" y="9240"/>
                    <a:pt x="1732" y="10134"/>
                    <a:pt x="1732" y="11233"/>
                  </a:cubicBezTo>
                  <a:cubicBezTo>
                    <a:pt x="1732" y="12332"/>
                    <a:pt x="2627" y="13227"/>
                    <a:pt x="3727" y="13227"/>
                  </a:cubicBezTo>
                  <a:lnTo>
                    <a:pt x="5196" y="13224"/>
                  </a:lnTo>
                  <a:lnTo>
                    <a:pt x="5196" y="13849"/>
                  </a:lnTo>
                  <a:lnTo>
                    <a:pt x="4303" y="13849"/>
                  </a:lnTo>
                  <a:cubicBezTo>
                    <a:pt x="3840" y="13849"/>
                    <a:pt x="3464" y="14226"/>
                    <a:pt x="3464" y="14688"/>
                  </a:cubicBezTo>
                  <a:cubicBezTo>
                    <a:pt x="3464" y="15151"/>
                    <a:pt x="3840" y="15527"/>
                    <a:pt x="4303" y="15527"/>
                  </a:cubicBezTo>
                  <a:lnTo>
                    <a:pt x="5155" y="15527"/>
                  </a:lnTo>
                  <a:cubicBezTo>
                    <a:pt x="5111" y="15605"/>
                    <a:pt x="5036" y="15665"/>
                    <a:pt x="4941" y="15684"/>
                  </a:cubicBezTo>
                  <a:lnTo>
                    <a:pt x="3386" y="15994"/>
                  </a:lnTo>
                  <a:cubicBezTo>
                    <a:pt x="2762" y="16119"/>
                    <a:pt x="2309" y="16671"/>
                    <a:pt x="2309" y="17308"/>
                  </a:cubicBezTo>
                  <a:cubicBezTo>
                    <a:pt x="2309" y="17611"/>
                    <a:pt x="2556" y="17858"/>
                    <a:pt x="2860" y="17858"/>
                  </a:cubicBezTo>
                  <a:lnTo>
                    <a:pt x="6137" y="17858"/>
                  </a:lnTo>
                  <a:cubicBezTo>
                    <a:pt x="6282" y="17858"/>
                    <a:pt x="6399" y="17741"/>
                    <a:pt x="6399" y="17596"/>
                  </a:cubicBezTo>
                  <a:cubicBezTo>
                    <a:pt x="6399" y="17451"/>
                    <a:pt x="6282" y="17335"/>
                    <a:pt x="6137" y="17335"/>
                  </a:cubicBezTo>
                  <a:lnTo>
                    <a:pt x="2860" y="17335"/>
                  </a:lnTo>
                  <a:cubicBezTo>
                    <a:pt x="2844" y="17335"/>
                    <a:pt x="2832" y="17323"/>
                    <a:pt x="2832" y="17308"/>
                  </a:cubicBezTo>
                  <a:cubicBezTo>
                    <a:pt x="2832" y="16921"/>
                    <a:pt x="3108" y="16583"/>
                    <a:pt x="3489" y="16508"/>
                  </a:cubicBezTo>
                  <a:lnTo>
                    <a:pt x="5045" y="16196"/>
                  </a:lnTo>
                  <a:cubicBezTo>
                    <a:pt x="5385" y="16128"/>
                    <a:pt x="5642" y="15859"/>
                    <a:pt x="5705" y="15527"/>
                  </a:cubicBezTo>
                  <a:lnTo>
                    <a:pt x="6364" y="15527"/>
                  </a:lnTo>
                  <a:cubicBezTo>
                    <a:pt x="6427" y="15859"/>
                    <a:pt x="6685" y="16128"/>
                    <a:pt x="7025" y="16196"/>
                  </a:cubicBezTo>
                  <a:lnTo>
                    <a:pt x="8581" y="16508"/>
                  </a:lnTo>
                  <a:cubicBezTo>
                    <a:pt x="8960" y="16583"/>
                    <a:pt x="9236" y="16921"/>
                    <a:pt x="9236" y="17308"/>
                  </a:cubicBezTo>
                  <a:cubicBezTo>
                    <a:pt x="9236" y="17323"/>
                    <a:pt x="9224" y="17335"/>
                    <a:pt x="9210" y="17335"/>
                  </a:cubicBezTo>
                  <a:lnTo>
                    <a:pt x="7183" y="17335"/>
                  </a:lnTo>
                  <a:cubicBezTo>
                    <a:pt x="7038" y="17335"/>
                    <a:pt x="6922" y="17451"/>
                    <a:pt x="6922" y="17596"/>
                  </a:cubicBezTo>
                  <a:cubicBezTo>
                    <a:pt x="6922" y="17741"/>
                    <a:pt x="7038" y="17858"/>
                    <a:pt x="7183" y="17858"/>
                  </a:cubicBezTo>
                  <a:lnTo>
                    <a:pt x="9210" y="17858"/>
                  </a:lnTo>
                  <a:cubicBezTo>
                    <a:pt x="9512" y="17858"/>
                    <a:pt x="9759" y="17611"/>
                    <a:pt x="9759" y="17308"/>
                  </a:cubicBezTo>
                  <a:cubicBezTo>
                    <a:pt x="9759" y="16671"/>
                    <a:pt x="9307" y="16119"/>
                    <a:pt x="8683" y="15994"/>
                  </a:cubicBezTo>
                  <a:lnTo>
                    <a:pt x="7127" y="15684"/>
                  </a:lnTo>
                  <a:cubicBezTo>
                    <a:pt x="7034" y="15665"/>
                    <a:pt x="6957" y="15605"/>
                    <a:pt x="6914" y="15527"/>
                  </a:cubicBezTo>
                  <a:lnTo>
                    <a:pt x="8343" y="15527"/>
                  </a:lnTo>
                  <a:cubicBezTo>
                    <a:pt x="9442" y="15527"/>
                    <a:pt x="10337" y="14632"/>
                    <a:pt x="10337" y="13533"/>
                  </a:cubicBezTo>
                  <a:cubicBezTo>
                    <a:pt x="10337" y="12434"/>
                    <a:pt x="9442" y="11540"/>
                    <a:pt x="8342" y="11540"/>
                  </a:cubicBezTo>
                  <a:lnTo>
                    <a:pt x="6874" y="11544"/>
                  </a:lnTo>
                  <a:lnTo>
                    <a:pt x="6874" y="10915"/>
                  </a:lnTo>
                  <a:lnTo>
                    <a:pt x="8920" y="10913"/>
                  </a:lnTo>
                  <a:cubicBezTo>
                    <a:pt x="11929" y="10913"/>
                    <a:pt x="14377" y="8466"/>
                    <a:pt x="14377" y="5457"/>
                  </a:cubicBezTo>
                  <a:cubicBezTo>
                    <a:pt x="14377" y="2448"/>
                    <a:pt x="11929" y="1"/>
                    <a:pt x="8920" y="1"/>
                  </a:cubicBezTo>
                  <a:cubicBezTo>
                    <a:pt x="8372" y="1"/>
                    <a:pt x="7832" y="82"/>
                    <a:pt x="7313" y="241"/>
                  </a:cubicBezTo>
                  <a:cubicBezTo>
                    <a:pt x="7111" y="82"/>
                    <a:pt x="6866" y="0"/>
                    <a:pt x="66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12"/>
            <p:cNvSpPr/>
            <p:nvPr/>
          </p:nvSpPr>
          <p:spPr>
            <a:xfrm>
              <a:off x="1806440" y="3780844"/>
              <a:ext cx="14756" cy="12166"/>
            </a:xfrm>
            <a:custGeom>
              <a:rect b="b" l="l" r="r" t="t"/>
              <a:pathLst>
                <a:path extrusionOk="0" h="596" w="723">
                  <a:moveTo>
                    <a:pt x="424" y="0"/>
                  </a:moveTo>
                  <a:cubicBezTo>
                    <a:pt x="379" y="0"/>
                    <a:pt x="334" y="12"/>
                    <a:pt x="293" y="35"/>
                  </a:cubicBezTo>
                  <a:lnTo>
                    <a:pt x="168" y="107"/>
                  </a:lnTo>
                  <a:cubicBezTo>
                    <a:pt x="43" y="180"/>
                    <a:pt x="1" y="339"/>
                    <a:pt x="73" y="465"/>
                  </a:cubicBezTo>
                  <a:cubicBezTo>
                    <a:pt x="122" y="549"/>
                    <a:pt x="209" y="595"/>
                    <a:pt x="300" y="595"/>
                  </a:cubicBezTo>
                  <a:cubicBezTo>
                    <a:pt x="343" y="595"/>
                    <a:pt x="388" y="585"/>
                    <a:pt x="430" y="561"/>
                  </a:cubicBezTo>
                  <a:lnTo>
                    <a:pt x="556" y="488"/>
                  </a:lnTo>
                  <a:cubicBezTo>
                    <a:pt x="680" y="416"/>
                    <a:pt x="723" y="255"/>
                    <a:pt x="651" y="131"/>
                  </a:cubicBezTo>
                  <a:cubicBezTo>
                    <a:pt x="602" y="47"/>
                    <a:pt x="514" y="0"/>
                    <a:pt x="4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12"/>
            <p:cNvSpPr/>
            <p:nvPr/>
          </p:nvSpPr>
          <p:spPr>
            <a:xfrm>
              <a:off x="1713799" y="4040042"/>
              <a:ext cx="34268" cy="34252"/>
            </a:xfrm>
            <a:custGeom>
              <a:rect b="b" l="l" r="r" t="t"/>
              <a:pathLst>
                <a:path extrusionOk="0" h="1678" w="1679">
                  <a:moveTo>
                    <a:pt x="840" y="525"/>
                  </a:moveTo>
                  <a:cubicBezTo>
                    <a:pt x="1013" y="525"/>
                    <a:pt x="1155" y="665"/>
                    <a:pt x="1155" y="840"/>
                  </a:cubicBezTo>
                  <a:cubicBezTo>
                    <a:pt x="1155" y="1014"/>
                    <a:pt x="1013" y="1155"/>
                    <a:pt x="840" y="1155"/>
                  </a:cubicBezTo>
                  <a:cubicBezTo>
                    <a:pt x="666" y="1155"/>
                    <a:pt x="524" y="1014"/>
                    <a:pt x="524" y="840"/>
                  </a:cubicBezTo>
                  <a:cubicBezTo>
                    <a:pt x="524" y="665"/>
                    <a:pt x="666" y="525"/>
                    <a:pt x="840" y="525"/>
                  </a:cubicBezTo>
                  <a:close/>
                  <a:moveTo>
                    <a:pt x="840" y="0"/>
                  </a:moveTo>
                  <a:cubicBezTo>
                    <a:pt x="378" y="0"/>
                    <a:pt x="1" y="377"/>
                    <a:pt x="1" y="840"/>
                  </a:cubicBezTo>
                  <a:cubicBezTo>
                    <a:pt x="1" y="1302"/>
                    <a:pt x="378" y="1678"/>
                    <a:pt x="840" y="1678"/>
                  </a:cubicBezTo>
                  <a:cubicBezTo>
                    <a:pt x="1303" y="1678"/>
                    <a:pt x="1678" y="1302"/>
                    <a:pt x="1678" y="840"/>
                  </a:cubicBezTo>
                  <a:cubicBezTo>
                    <a:pt x="1678" y="377"/>
                    <a:pt x="1303" y="0"/>
                    <a:pt x="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5" name="Google Shape;4095;p112"/>
          <p:cNvGrpSpPr/>
          <p:nvPr/>
        </p:nvGrpSpPr>
        <p:grpSpPr>
          <a:xfrm>
            <a:off x="2922928" y="2577527"/>
            <a:ext cx="270147" cy="364547"/>
            <a:chOff x="2922928" y="2577527"/>
            <a:chExt cx="270147" cy="364547"/>
          </a:xfrm>
        </p:grpSpPr>
        <p:sp>
          <p:nvSpPr>
            <p:cNvPr id="4096" name="Google Shape;4096;p112"/>
            <p:cNvSpPr/>
            <p:nvPr/>
          </p:nvSpPr>
          <p:spPr>
            <a:xfrm>
              <a:off x="2922928" y="2577527"/>
              <a:ext cx="270147" cy="364547"/>
            </a:xfrm>
            <a:custGeom>
              <a:rect b="b" l="l" r="r" t="t"/>
              <a:pathLst>
                <a:path extrusionOk="0" h="17859" w="13236">
                  <a:moveTo>
                    <a:pt x="12119" y="1679"/>
                  </a:moveTo>
                  <a:lnTo>
                    <a:pt x="11327" y="16490"/>
                  </a:lnTo>
                  <a:cubicBezTo>
                    <a:pt x="11300" y="16963"/>
                    <a:pt x="10909" y="17335"/>
                    <a:pt x="10434" y="17335"/>
                  </a:cubicBezTo>
                  <a:lnTo>
                    <a:pt x="2802" y="17335"/>
                  </a:lnTo>
                  <a:cubicBezTo>
                    <a:pt x="2327" y="17335"/>
                    <a:pt x="1934" y="16963"/>
                    <a:pt x="1909" y="16490"/>
                  </a:cubicBezTo>
                  <a:lnTo>
                    <a:pt x="1115" y="1679"/>
                  </a:lnTo>
                  <a:close/>
                  <a:moveTo>
                    <a:pt x="839" y="0"/>
                  </a:moveTo>
                  <a:cubicBezTo>
                    <a:pt x="377" y="0"/>
                    <a:pt x="0" y="377"/>
                    <a:pt x="0" y="840"/>
                  </a:cubicBezTo>
                  <a:cubicBezTo>
                    <a:pt x="0" y="1216"/>
                    <a:pt x="248" y="1534"/>
                    <a:pt x="589" y="1642"/>
                  </a:cubicBezTo>
                  <a:lnTo>
                    <a:pt x="1386" y="16516"/>
                  </a:lnTo>
                  <a:cubicBezTo>
                    <a:pt x="1427" y="17269"/>
                    <a:pt x="2048" y="17858"/>
                    <a:pt x="2802" y="17858"/>
                  </a:cubicBezTo>
                  <a:lnTo>
                    <a:pt x="10434" y="17858"/>
                  </a:lnTo>
                  <a:cubicBezTo>
                    <a:pt x="11188" y="17858"/>
                    <a:pt x="11809" y="17269"/>
                    <a:pt x="11848" y="16516"/>
                  </a:cubicBezTo>
                  <a:lnTo>
                    <a:pt x="12646" y="1642"/>
                  </a:lnTo>
                  <a:cubicBezTo>
                    <a:pt x="12987" y="1534"/>
                    <a:pt x="13235" y="1216"/>
                    <a:pt x="13235" y="840"/>
                  </a:cubicBezTo>
                  <a:cubicBezTo>
                    <a:pt x="13235" y="377"/>
                    <a:pt x="12859" y="0"/>
                    <a:pt x="12395" y="0"/>
                  </a:cubicBezTo>
                  <a:lnTo>
                    <a:pt x="3282" y="0"/>
                  </a:lnTo>
                  <a:cubicBezTo>
                    <a:pt x="3138" y="0"/>
                    <a:pt x="3021" y="118"/>
                    <a:pt x="3021" y="263"/>
                  </a:cubicBezTo>
                  <a:cubicBezTo>
                    <a:pt x="3021" y="406"/>
                    <a:pt x="3138" y="524"/>
                    <a:pt x="3282" y="524"/>
                  </a:cubicBezTo>
                  <a:lnTo>
                    <a:pt x="12395" y="524"/>
                  </a:lnTo>
                  <a:cubicBezTo>
                    <a:pt x="12571" y="524"/>
                    <a:pt x="12713" y="666"/>
                    <a:pt x="12713" y="840"/>
                  </a:cubicBezTo>
                  <a:cubicBezTo>
                    <a:pt x="12713" y="1014"/>
                    <a:pt x="12571" y="1156"/>
                    <a:pt x="12395" y="1156"/>
                  </a:cubicBezTo>
                  <a:lnTo>
                    <a:pt x="839" y="1156"/>
                  </a:lnTo>
                  <a:cubicBezTo>
                    <a:pt x="665" y="1156"/>
                    <a:pt x="523" y="1014"/>
                    <a:pt x="523" y="840"/>
                  </a:cubicBezTo>
                  <a:cubicBezTo>
                    <a:pt x="523" y="666"/>
                    <a:pt x="665" y="524"/>
                    <a:pt x="839" y="524"/>
                  </a:cubicBezTo>
                  <a:lnTo>
                    <a:pt x="2237" y="524"/>
                  </a:lnTo>
                  <a:cubicBezTo>
                    <a:pt x="2380" y="524"/>
                    <a:pt x="2498" y="406"/>
                    <a:pt x="2498" y="263"/>
                  </a:cubicBezTo>
                  <a:cubicBezTo>
                    <a:pt x="2498" y="118"/>
                    <a:pt x="2380" y="0"/>
                    <a:pt x="22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12"/>
            <p:cNvSpPr/>
            <p:nvPr/>
          </p:nvSpPr>
          <p:spPr>
            <a:xfrm>
              <a:off x="3000364" y="2789858"/>
              <a:ext cx="115235" cy="105002"/>
            </a:xfrm>
            <a:custGeom>
              <a:rect b="b" l="l" r="r" t="t"/>
              <a:pathLst>
                <a:path extrusionOk="0" h="5144" w="5646">
                  <a:moveTo>
                    <a:pt x="2824" y="524"/>
                  </a:moveTo>
                  <a:cubicBezTo>
                    <a:pt x="3266" y="524"/>
                    <a:pt x="3708" y="666"/>
                    <a:pt x="4075" y="950"/>
                  </a:cubicBezTo>
                  <a:lnTo>
                    <a:pt x="1202" y="3825"/>
                  </a:lnTo>
                  <a:cubicBezTo>
                    <a:pt x="581" y="3022"/>
                    <a:pt x="638" y="1859"/>
                    <a:pt x="1374" y="1122"/>
                  </a:cubicBezTo>
                  <a:cubicBezTo>
                    <a:pt x="1774" y="723"/>
                    <a:pt x="2298" y="524"/>
                    <a:pt x="2824" y="524"/>
                  </a:cubicBezTo>
                  <a:close/>
                  <a:moveTo>
                    <a:pt x="4446" y="1320"/>
                  </a:moveTo>
                  <a:cubicBezTo>
                    <a:pt x="5067" y="2123"/>
                    <a:pt x="5010" y="3285"/>
                    <a:pt x="4273" y="4021"/>
                  </a:cubicBezTo>
                  <a:cubicBezTo>
                    <a:pt x="3874" y="4421"/>
                    <a:pt x="3349" y="4620"/>
                    <a:pt x="2825" y="4620"/>
                  </a:cubicBezTo>
                  <a:cubicBezTo>
                    <a:pt x="2382" y="4620"/>
                    <a:pt x="1939" y="4478"/>
                    <a:pt x="1571" y="4194"/>
                  </a:cubicBezTo>
                  <a:lnTo>
                    <a:pt x="4446" y="1320"/>
                  </a:lnTo>
                  <a:close/>
                  <a:moveTo>
                    <a:pt x="2824" y="1"/>
                  </a:moveTo>
                  <a:cubicBezTo>
                    <a:pt x="2165" y="1"/>
                    <a:pt x="1506" y="252"/>
                    <a:pt x="1004" y="754"/>
                  </a:cubicBezTo>
                  <a:cubicBezTo>
                    <a:pt x="1" y="1756"/>
                    <a:pt x="1" y="3388"/>
                    <a:pt x="1004" y="4391"/>
                  </a:cubicBezTo>
                  <a:cubicBezTo>
                    <a:pt x="1506" y="4893"/>
                    <a:pt x="2164" y="5144"/>
                    <a:pt x="2824" y="5144"/>
                  </a:cubicBezTo>
                  <a:cubicBezTo>
                    <a:pt x="3482" y="5144"/>
                    <a:pt x="4142" y="4893"/>
                    <a:pt x="4643" y="4391"/>
                  </a:cubicBezTo>
                  <a:cubicBezTo>
                    <a:pt x="5646" y="3388"/>
                    <a:pt x="5646" y="1756"/>
                    <a:pt x="4643" y="754"/>
                  </a:cubicBezTo>
                  <a:cubicBezTo>
                    <a:pt x="4142" y="252"/>
                    <a:pt x="3483" y="1"/>
                    <a:pt x="28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12"/>
            <p:cNvSpPr/>
            <p:nvPr/>
          </p:nvSpPr>
          <p:spPr>
            <a:xfrm>
              <a:off x="3066716" y="2851626"/>
              <a:ext cx="15920" cy="14860"/>
            </a:xfrm>
            <a:custGeom>
              <a:rect b="b" l="l" r="r" t="t"/>
              <a:pathLst>
                <a:path extrusionOk="0" h="728" w="780">
                  <a:moveTo>
                    <a:pt x="492" y="0"/>
                  </a:moveTo>
                  <a:cubicBezTo>
                    <a:pt x="425" y="0"/>
                    <a:pt x="358" y="26"/>
                    <a:pt x="307" y="77"/>
                  </a:cubicBezTo>
                  <a:lnTo>
                    <a:pt x="102" y="281"/>
                  </a:lnTo>
                  <a:cubicBezTo>
                    <a:pt x="0" y="383"/>
                    <a:pt x="0" y="548"/>
                    <a:pt x="102" y="650"/>
                  </a:cubicBezTo>
                  <a:cubicBezTo>
                    <a:pt x="154" y="702"/>
                    <a:pt x="221" y="727"/>
                    <a:pt x="288" y="727"/>
                  </a:cubicBezTo>
                  <a:cubicBezTo>
                    <a:pt x="355" y="727"/>
                    <a:pt x="421" y="702"/>
                    <a:pt x="473" y="650"/>
                  </a:cubicBezTo>
                  <a:lnTo>
                    <a:pt x="677" y="446"/>
                  </a:lnTo>
                  <a:cubicBezTo>
                    <a:pt x="779" y="343"/>
                    <a:pt x="779" y="179"/>
                    <a:pt x="677" y="77"/>
                  </a:cubicBezTo>
                  <a:cubicBezTo>
                    <a:pt x="626" y="26"/>
                    <a:pt x="559" y="0"/>
                    <a:pt x="4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12"/>
            <p:cNvSpPr/>
            <p:nvPr/>
          </p:nvSpPr>
          <p:spPr>
            <a:xfrm>
              <a:off x="2961033" y="2648317"/>
              <a:ext cx="193936" cy="270159"/>
            </a:xfrm>
            <a:custGeom>
              <a:rect b="b" l="l" r="r" t="t"/>
              <a:pathLst>
                <a:path extrusionOk="0" h="13235" w="9502">
                  <a:moveTo>
                    <a:pt x="558" y="0"/>
                  </a:moveTo>
                  <a:cubicBezTo>
                    <a:pt x="408" y="0"/>
                    <a:pt x="262" y="63"/>
                    <a:pt x="159" y="171"/>
                  </a:cubicBezTo>
                  <a:cubicBezTo>
                    <a:pt x="55" y="280"/>
                    <a:pt x="1" y="429"/>
                    <a:pt x="9" y="580"/>
                  </a:cubicBezTo>
                  <a:lnTo>
                    <a:pt x="181" y="3796"/>
                  </a:lnTo>
                  <a:cubicBezTo>
                    <a:pt x="189" y="3937"/>
                    <a:pt x="306" y="4045"/>
                    <a:pt x="444" y="4045"/>
                  </a:cubicBezTo>
                  <a:cubicBezTo>
                    <a:pt x="448" y="4045"/>
                    <a:pt x="452" y="4044"/>
                    <a:pt x="456" y="4044"/>
                  </a:cubicBezTo>
                  <a:cubicBezTo>
                    <a:pt x="601" y="4036"/>
                    <a:pt x="711" y="3913"/>
                    <a:pt x="704" y="3768"/>
                  </a:cubicBezTo>
                  <a:lnTo>
                    <a:pt x="532" y="551"/>
                  </a:lnTo>
                  <a:cubicBezTo>
                    <a:pt x="530" y="544"/>
                    <a:pt x="533" y="536"/>
                    <a:pt x="538" y="531"/>
                  </a:cubicBezTo>
                  <a:cubicBezTo>
                    <a:pt x="543" y="526"/>
                    <a:pt x="550" y="523"/>
                    <a:pt x="558" y="523"/>
                  </a:cubicBezTo>
                  <a:lnTo>
                    <a:pt x="8942" y="523"/>
                  </a:lnTo>
                  <a:cubicBezTo>
                    <a:pt x="8950" y="523"/>
                    <a:pt x="8957" y="526"/>
                    <a:pt x="8962" y="531"/>
                  </a:cubicBezTo>
                  <a:cubicBezTo>
                    <a:pt x="8967" y="536"/>
                    <a:pt x="8970" y="544"/>
                    <a:pt x="8970" y="551"/>
                  </a:cubicBezTo>
                  <a:lnTo>
                    <a:pt x="8334" y="12412"/>
                  </a:lnTo>
                  <a:cubicBezTo>
                    <a:pt x="8326" y="12580"/>
                    <a:pt x="8187" y="12711"/>
                    <a:pt x="8018" y="12711"/>
                  </a:cubicBezTo>
                  <a:lnTo>
                    <a:pt x="1482" y="12711"/>
                  </a:lnTo>
                  <a:cubicBezTo>
                    <a:pt x="1315" y="12711"/>
                    <a:pt x="1175" y="12580"/>
                    <a:pt x="1166" y="12412"/>
                  </a:cubicBezTo>
                  <a:lnTo>
                    <a:pt x="760" y="4815"/>
                  </a:lnTo>
                  <a:cubicBezTo>
                    <a:pt x="752" y="4675"/>
                    <a:pt x="635" y="4568"/>
                    <a:pt x="496" y="4568"/>
                  </a:cubicBezTo>
                  <a:cubicBezTo>
                    <a:pt x="492" y="4568"/>
                    <a:pt x="488" y="4568"/>
                    <a:pt x="484" y="4568"/>
                  </a:cubicBezTo>
                  <a:cubicBezTo>
                    <a:pt x="340" y="4575"/>
                    <a:pt x="229" y="4699"/>
                    <a:pt x="237" y="4843"/>
                  </a:cubicBezTo>
                  <a:lnTo>
                    <a:pt x="644" y="12440"/>
                  </a:lnTo>
                  <a:cubicBezTo>
                    <a:pt x="668" y="12886"/>
                    <a:pt x="1036" y="13234"/>
                    <a:pt x="1482" y="13234"/>
                  </a:cubicBezTo>
                  <a:lnTo>
                    <a:pt x="8018" y="13234"/>
                  </a:lnTo>
                  <a:cubicBezTo>
                    <a:pt x="8466" y="13234"/>
                    <a:pt x="8833" y="12886"/>
                    <a:pt x="8857" y="12440"/>
                  </a:cubicBezTo>
                  <a:lnTo>
                    <a:pt x="9493" y="580"/>
                  </a:lnTo>
                  <a:cubicBezTo>
                    <a:pt x="9501" y="429"/>
                    <a:pt x="9445" y="280"/>
                    <a:pt x="9342" y="171"/>
                  </a:cubicBezTo>
                  <a:cubicBezTo>
                    <a:pt x="9240" y="63"/>
                    <a:pt x="9094" y="0"/>
                    <a:pt x="89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12"/>
            <p:cNvSpPr/>
            <p:nvPr/>
          </p:nvSpPr>
          <p:spPr>
            <a:xfrm>
              <a:off x="3082126" y="2754462"/>
              <a:ext cx="34289" cy="34293"/>
            </a:xfrm>
            <a:custGeom>
              <a:rect b="b" l="l" r="r" t="t"/>
              <a:pathLst>
                <a:path extrusionOk="0" h="1680" w="1680">
                  <a:moveTo>
                    <a:pt x="841" y="523"/>
                  </a:moveTo>
                  <a:cubicBezTo>
                    <a:pt x="1014" y="523"/>
                    <a:pt x="1156" y="665"/>
                    <a:pt x="1156" y="839"/>
                  </a:cubicBezTo>
                  <a:cubicBezTo>
                    <a:pt x="1156" y="1014"/>
                    <a:pt x="1014" y="1156"/>
                    <a:pt x="841" y="1156"/>
                  </a:cubicBezTo>
                  <a:cubicBezTo>
                    <a:pt x="665" y="1156"/>
                    <a:pt x="523" y="1014"/>
                    <a:pt x="523" y="839"/>
                  </a:cubicBezTo>
                  <a:cubicBezTo>
                    <a:pt x="523" y="665"/>
                    <a:pt x="665" y="523"/>
                    <a:pt x="841" y="523"/>
                  </a:cubicBezTo>
                  <a:close/>
                  <a:moveTo>
                    <a:pt x="841" y="0"/>
                  </a:moveTo>
                  <a:cubicBezTo>
                    <a:pt x="377" y="0"/>
                    <a:pt x="0" y="377"/>
                    <a:pt x="0" y="839"/>
                  </a:cubicBezTo>
                  <a:cubicBezTo>
                    <a:pt x="0" y="1302"/>
                    <a:pt x="377" y="1679"/>
                    <a:pt x="841" y="1679"/>
                  </a:cubicBezTo>
                  <a:cubicBezTo>
                    <a:pt x="1302" y="1679"/>
                    <a:pt x="1679" y="1302"/>
                    <a:pt x="1679" y="839"/>
                  </a:cubicBezTo>
                  <a:cubicBezTo>
                    <a:pt x="1679" y="377"/>
                    <a:pt x="1302"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12"/>
            <p:cNvSpPr/>
            <p:nvPr/>
          </p:nvSpPr>
          <p:spPr>
            <a:xfrm>
              <a:off x="3005466" y="2719067"/>
              <a:ext cx="34289" cy="34293"/>
            </a:xfrm>
            <a:custGeom>
              <a:rect b="b" l="l" r="r" t="t"/>
              <a:pathLst>
                <a:path extrusionOk="0" h="1680" w="1680">
                  <a:moveTo>
                    <a:pt x="840" y="524"/>
                  </a:moveTo>
                  <a:cubicBezTo>
                    <a:pt x="1014" y="524"/>
                    <a:pt x="1156" y="666"/>
                    <a:pt x="1156" y="840"/>
                  </a:cubicBezTo>
                  <a:cubicBezTo>
                    <a:pt x="1156" y="1014"/>
                    <a:pt x="1014" y="1156"/>
                    <a:pt x="840" y="1156"/>
                  </a:cubicBezTo>
                  <a:cubicBezTo>
                    <a:pt x="665" y="1156"/>
                    <a:pt x="525" y="1014"/>
                    <a:pt x="525" y="840"/>
                  </a:cubicBezTo>
                  <a:cubicBezTo>
                    <a:pt x="525" y="666"/>
                    <a:pt x="665" y="524"/>
                    <a:pt x="840" y="524"/>
                  </a:cubicBezTo>
                  <a:close/>
                  <a:moveTo>
                    <a:pt x="840" y="1"/>
                  </a:moveTo>
                  <a:cubicBezTo>
                    <a:pt x="377" y="1"/>
                    <a:pt x="0" y="377"/>
                    <a:pt x="0" y="840"/>
                  </a:cubicBezTo>
                  <a:cubicBezTo>
                    <a:pt x="0" y="1303"/>
                    <a:pt x="377" y="1680"/>
                    <a:pt x="840" y="1680"/>
                  </a:cubicBezTo>
                  <a:cubicBezTo>
                    <a:pt x="1302" y="1680"/>
                    <a:pt x="1679" y="1303"/>
                    <a:pt x="1679" y="840"/>
                  </a:cubicBezTo>
                  <a:cubicBezTo>
                    <a:pt x="1679" y="377"/>
                    <a:pt x="1302"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12"/>
            <p:cNvSpPr/>
            <p:nvPr/>
          </p:nvSpPr>
          <p:spPr>
            <a:xfrm>
              <a:off x="3064430" y="2671873"/>
              <a:ext cx="34289" cy="34293"/>
            </a:xfrm>
            <a:custGeom>
              <a:rect b="b" l="l" r="r" t="t"/>
              <a:pathLst>
                <a:path extrusionOk="0" h="1680" w="1680">
                  <a:moveTo>
                    <a:pt x="841" y="525"/>
                  </a:moveTo>
                  <a:cubicBezTo>
                    <a:pt x="1015" y="525"/>
                    <a:pt x="1157" y="666"/>
                    <a:pt x="1157" y="841"/>
                  </a:cubicBezTo>
                  <a:cubicBezTo>
                    <a:pt x="1157" y="1015"/>
                    <a:pt x="1015" y="1157"/>
                    <a:pt x="841" y="1157"/>
                  </a:cubicBezTo>
                  <a:cubicBezTo>
                    <a:pt x="666" y="1157"/>
                    <a:pt x="524" y="1015"/>
                    <a:pt x="524" y="841"/>
                  </a:cubicBezTo>
                  <a:cubicBezTo>
                    <a:pt x="524" y="666"/>
                    <a:pt x="666" y="525"/>
                    <a:pt x="841" y="525"/>
                  </a:cubicBezTo>
                  <a:close/>
                  <a:moveTo>
                    <a:pt x="841" y="1"/>
                  </a:moveTo>
                  <a:cubicBezTo>
                    <a:pt x="378" y="1"/>
                    <a:pt x="1" y="378"/>
                    <a:pt x="1" y="841"/>
                  </a:cubicBezTo>
                  <a:cubicBezTo>
                    <a:pt x="1" y="1303"/>
                    <a:pt x="378" y="1680"/>
                    <a:pt x="841" y="1680"/>
                  </a:cubicBezTo>
                  <a:cubicBezTo>
                    <a:pt x="1303" y="1680"/>
                    <a:pt x="1680" y="1303"/>
                    <a:pt x="1680" y="841"/>
                  </a:cubicBezTo>
                  <a:cubicBezTo>
                    <a:pt x="1680" y="378"/>
                    <a:pt x="1303" y="1"/>
                    <a:pt x="8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3" name="Google Shape;4103;p112"/>
          <p:cNvGrpSpPr/>
          <p:nvPr/>
        </p:nvGrpSpPr>
        <p:grpSpPr>
          <a:xfrm>
            <a:off x="2297545" y="2577527"/>
            <a:ext cx="317376" cy="364547"/>
            <a:chOff x="2297545" y="2577527"/>
            <a:chExt cx="317376" cy="364547"/>
          </a:xfrm>
        </p:grpSpPr>
        <p:sp>
          <p:nvSpPr>
            <p:cNvPr id="4104" name="Google Shape;4104;p112"/>
            <p:cNvSpPr/>
            <p:nvPr/>
          </p:nvSpPr>
          <p:spPr>
            <a:xfrm>
              <a:off x="2297545" y="2577527"/>
              <a:ext cx="317376" cy="364547"/>
            </a:xfrm>
            <a:custGeom>
              <a:rect b="b" l="l" r="r" t="t"/>
              <a:pathLst>
                <a:path extrusionOk="0" h="17859" w="15550">
                  <a:moveTo>
                    <a:pt x="4452" y="524"/>
                  </a:moveTo>
                  <a:cubicBezTo>
                    <a:pt x="4706" y="524"/>
                    <a:pt x="4913" y="730"/>
                    <a:pt x="4913" y="985"/>
                  </a:cubicBezTo>
                  <a:lnTo>
                    <a:pt x="4913" y="2429"/>
                  </a:lnTo>
                  <a:cubicBezTo>
                    <a:pt x="4913" y="2682"/>
                    <a:pt x="4706" y="2889"/>
                    <a:pt x="4452" y="2889"/>
                  </a:cubicBezTo>
                  <a:cubicBezTo>
                    <a:pt x="4197" y="2889"/>
                    <a:pt x="3991" y="2682"/>
                    <a:pt x="3991" y="2429"/>
                  </a:cubicBezTo>
                  <a:lnTo>
                    <a:pt x="3991" y="985"/>
                  </a:lnTo>
                  <a:cubicBezTo>
                    <a:pt x="3991" y="730"/>
                    <a:pt x="4197" y="524"/>
                    <a:pt x="4452" y="524"/>
                  </a:cubicBezTo>
                  <a:close/>
                  <a:moveTo>
                    <a:pt x="11098" y="524"/>
                  </a:moveTo>
                  <a:cubicBezTo>
                    <a:pt x="11351" y="524"/>
                    <a:pt x="11558" y="730"/>
                    <a:pt x="11558" y="985"/>
                  </a:cubicBezTo>
                  <a:lnTo>
                    <a:pt x="11558" y="2429"/>
                  </a:lnTo>
                  <a:cubicBezTo>
                    <a:pt x="11558" y="2682"/>
                    <a:pt x="11351" y="2889"/>
                    <a:pt x="11098" y="2889"/>
                  </a:cubicBezTo>
                  <a:cubicBezTo>
                    <a:pt x="10843" y="2889"/>
                    <a:pt x="10636" y="2682"/>
                    <a:pt x="10636" y="2429"/>
                  </a:cubicBezTo>
                  <a:lnTo>
                    <a:pt x="10636" y="985"/>
                  </a:lnTo>
                  <a:cubicBezTo>
                    <a:pt x="10636" y="730"/>
                    <a:pt x="10843" y="524"/>
                    <a:pt x="11098" y="524"/>
                  </a:cubicBezTo>
                  <a:close/>
                  <a:moveTo>
                    <a:pt x="14132" y="1679"/>
                  </a:moveTo>
                  <a:cubicBezTo>
                    <a:pt x="14624" y="1679"/>
                    <a:pt x="15025" y="2080"/>
                    <a:pt x="15025" y="2574"/>
                  </a:cubicBezTo>
                  <a:lnTo>
                    <a:pt x="15025" y="4046"/>
                  </a:lnTo>
                  <a:lnTo>
                    <a:pt x="523" y="4046"/>
                  </a:lnTo>
                  <a:lnTo>
                    <a:pt x="523" y="2574"/>
                  </a:lnTo>
                  <a:cubicBezTo>
                    <a:pt x="523" y="2080"/>
                    <a:pt x="926" y="1679"/>
                    <a:pt x="1418" y="1679"/>
                  </a:cubicBezTo>
                  <a:lnTo>
                    <a:pt x="3467" y="1679"/>
                  </a:lnTo>
                  <a:lnTo>
                    <a:pt x="3467" y="2312"/>
                  </a:lnTo>
                  <a:lnTo>
                    <a:pt x="3151" y="2312"/>
                  </a:lnTo>
                  <a:cubicBezTo>
                    <a:pt x="3007" y="2312"/>
                    <a:pt x="2890" y="2429"/>
                    <a:pt x="2890" y="2574"/>
                  </a:cubicBezTo>
                  <a:cubicBezTo>
                    <a:pt x="2890" y="2718"/>
                    <a:pt x="3007" y="2835"/>
                    <a:pt x="3151" y="2835"/>
                  </a:cubicBezTo>
                  <a:lnTo>
                    <a:pt x="3556" y="2835"/>
                  </a:lnTo>
                  <a:cubicBezTo>
                    <a:pt x="3711" y="3176"/>
                    <a:pt x="4054" y="3412"/>
                    <a:pt x="4452" y="3412"/>
                  </a:cubicBezTo>
                  <a:cubicBezTo>
                    <a:pt x="4849" y="3412"/>
                    <a:pt x="5193" y="3176"/>
                    <a:pt x="5348" y="2835"/>
                  </a:cubicBezTo>
                  <a:lnTo>
                    <a:pt x="5751" y="2835"/>
                  </a:lnTo>
                  <a:cubicBezTo>
                    <a:pt x="5896" y="2835"/>
                    <a:pt x="6013" y="2718"/>
                    <a:pt x="6013" y="2574"/>
                  </a:cubicBezTo>
                  <a:cubicBezTo>
                    <a:pt x="6013" y="2429"/>
                    <a:pt x="5896" y="2312"/>
                    <a:pt x="5751" y="2312"/>
                  </a:cubicBezTo>
                  <a:lnTo>
                    <a:pt x="5436" y="2312"/>
                  </a:lnTo>
                  <a:lnTo>
                    <a:pt x="5436" y="1679"/>
                  </a:lnTo>
                  <a:lnTo>
                    <a:pt x="10113" y="1679"/>
                  </a:lnTo>
                  <a:lnTo>
                    <a:pt x="10113" y="2312"/>
                  </a:lnTo>
                  <a:lnTo>
                    <a:pt x="9797" y="2312"/>
                  </a:lnTo>
                  <a:cubicBezTo>
                    <a:pt x="9652" y="2312"/>
                    <a:pt x="9535" y="2429"/>
                    <a:pt x="9535" y="2574"/>
                  </a:cubicBezTo>
                  <a:cubicBezTo>
                    <a:pt x="9535" y="2718"/>
                    <a:pt x="9652" y="2835"/>
                    <a:pt x="9797" y="2835"/>
                  </a:cubicBezTo>
                  <a:lnTo>
                    <a:pt x="10202" y="2835"/>
                  </a:lnTo>
                  <a:cubicBezTo>
                    <a:pt x="10356" y="3176"/>
                    <a:pt x="10699" y="3412"/>
                    <a:pt x="11098" y="3412"/>
                  </a:cubicBezTo>
                  <a:cubicBezTo>
                    <a:pt x="11494" y="3412"/>
                    <a:pt x="11838" y="3176"/>
                    <a:pt x="11993" y="2835"/>
                  </a:cubicBezTo>
                  <a:lnTo>
                    <a:pt x="12397" y="2835"/>
                  </a:lnTo>
                  <a:cubicBezTo>
                    <a:pt x="12542" y="2835"/>
                    <a:pt x="12658" y="2718"/>
                    <a:pt x="12658" y="2574"/>
                  </a:cubicBezTo>
                  <a:cubicBezTo>
                    <a:pt x="12658" y="2429"/>
                    <a:pt x="12542" y="2312"/>
                    <a:pt x="12397" y="2312"/>
                  </a:cubicBezTo>
                  <a:lnTo>
                    <a:pt x="12081" y="2312"/>
                  </a:lnTo>
                  <a:lnTo>
                    <a:pt x="12081" y="1679"/>
                  </a:lnTo>
                  <a:close/>
                  <a:moveTo>
                    <a:pt x="15025" y="4568"/>
                  </a:moveTo>
                  <a:lnTo>
                    <a:pt x="15025" y="5202"/>
                  </a:lnTo>
                  <a:lnTo>
                    <a:pt x="523" y="5202"/>
                  </a:lnTo>
                  <a:lnTo>
                    <a:pt x="523" y="4568"/>
                  </a:lnTo>
                  <a:close/>
                  <a:moveTo>
                    <a:pt x="11540" y="14391"/>
                  </a:moveTo>
                  <a:cubicBezTo>
                    <a:pt x="11549" y="14391"/>
                    <a:pt x="11557" y="14399"/>
                    <a:pt x="11557" y="14409"/>
                  </a:cubicBezTo>
                  <a:lnTo>
                    <a:pt x="11557" y="15007"/>
                  </a:lnTo>
                  <a:cubicBezTo>
                    <a:pt x="11557" y="15016"/>
                    <a:pt x="11549" y="15024"/>
                    <a:pt x="11540" y="15024"/>
                  </a:cubicBezTo>
                  <a:lnTo>
                    <a:pt x="10942" y="15024"/>
                  </a:lnTo>
                  <a:cubicBezTo>
                    <a:pt x="10933" y="15024"/>
                    <a:pt x="10925" y="15016"/>
                    <a:pt x="10925" y="15007"/>
                  </a:cubicBezTo>
                  <a:lnTo>
                    <a:pt x="10925" y="14409"/>
                  </a:lnTo>
                  <a:cubicBezTo>
                    <a:pt x="10925" y="14399"/>
                    <a:pt x="10933" y="14391"/>
                    <a:pt x="10942" y="14391"/>
                  </a:cubicBezTo>
                  <a:close/>
                  <a:moveTo>
                    <a:pt x="14655" y="13235"/>
                  </a:moveTo>
                  <a:lnTo>
                    <a:pt x="12081" y="15810"/>
                  </a:lnTo>
                  <a:lnTo>
                    <a:pt x="12081" y="14130"/>
                  </a:lnTo>
                  <a:cubicBezTo>
                    <a:pt x="12081" y="13637"/>
                    <a:pt x="12482" y="13235"/>
                    <a:pt x="12976" y="13235"/>
                  </a:cubicBezTo>
                  <a:close/>
                  <a:moveTo>
                    <a:pt x="15025" y="5724"/>
                  </a:moveTo>
                  <a:lnTo>
                    <a:pt x="15025" y="12712"/>
                  </a:lnTo>
                  <a:lnTo>
                    <a:pt x="12976" y="12712"/>
                  </a:lnTo>
                  <a:cubicBezTo>
                    <a:pt x="12283" y="12712"/>
                    <a:pt x="11704" y="13213"/>
                    <a:pt x="11582" y="13871"/>
                  </a:cubicBezTo>
                  <a:cubicBezTo>
                    <a:pt x="11569" y="13870"/>
                    <a:pt x="11554" y="13868"/>
                    <a:pt x="11540" y="13868"/>
                  </a:cubicBezTo>
                  <a:lnTo>
                    <a:pt x="10942" y="13868"/>
                  </a:lnTo>
                  <a:cubicBezTo>
                    <a:pt x="10644" y="13868"/>
                    <a:pt x="10402" y="14111"/>
                    <a:pt x="10402" y="14409"/>
                  </a:cubicBezTo>
                  <a:lnTo>
                    <a:pt x="10402" y="15007"/>
                  </a:lnTo>
                  <a:cubicBezTo>
                    <a:pt x="10402" y="15304"/>
                    <a:pt x="10644" y="15547"/>
                    <a:pt x="10942" y="15547"/>
                  </a:cubicBezTo>
                  <a:lnTo>
                    <a:pt x="11540" y="15547"/>
                  </a:lnTo>
                  <a:cubicBezTo>
                    <a:pt x="11546" y="15547"/>
                    <a:pt x="11551" y="15546"/>
                    <a:pt x="11558" y="15546"/>
                  </a:cubicBezTo>
                  <a:lnTo>
                    <a:pt x="11558" y="16179"/>
                  </a:lnTo>
                  <a:lnTo>
                    <a:pt x="1418" y="16179"/>
                  </a:lnTo>
                  <a:cubicBezTo>
                    <a:pt x="926" y="16179"/>
                    <a:pt x="523" y="15778"/>
                    <a:pt x="523" y="15286"/>
                  </a:cubicBezTo>
                  <a:lnTo>
                    <a:pt x="523" y="5724"/>
                  </a:lnTo>
                  <a:close/>
                  <a:moveTo>
                    <a:pt x="4452" y="0"/>
                  </a:moveTo>
                  <a:cubicBezTo>
                    <a:pt x="3909" y="0"/>
                    <a:pt x="3467" y="442"/>
                    <a:pt x="3467" y="985"/>
                  </a:cubicBezTo>
                  <a:lnTo>
                    <a:pt x="3467" y="1156"/>
                  </a:lnTo>
                  <a:lnTo>
                    <a:pt x="1418" y="1156"/>
                  </a:lnTo>
                  <a:cubicBezTo>
                    <a:pt x="636" y="1156"/>
                    <a:pt x="0" y="1792"/>
                    <a:pt x="0" y="2574"/>
                  </a:cubicBezTo>
                  <a:lnTo>
                    <a:pt x="0" y="16442"/>
                  </a:lnTo>
                  <a:cubicBezTo>
                    <a:pt x="0" y="17222"/>
                    <a:pt x="636" y="17858"/>
                    <a:pt x="1418" y="17858"/>
                  </a:cubicBezTo>
                  <a:lnTo>
                    <a:pt x="2051" y="17858"/>
                  </a:lnTo>
                  <a:cubicBezTo>
                    <a:pt x="2196" y="17858"/>
                    <a:pt x="2313" y="17741"/>
                    <a:pt x="2313" y="17597"/>
                  </a:cubicBezTo>
                  <a:cubicBezTo>
                    <a:pt x="2313" y="17452"/>
                    <a:pt x="2196" y="17335"/>
                    <a:pt x="2051" y="17335"/>
                  </a:cubicBezTo>
                  <a:lnTo>
                    <a:pt x="1418" y="17335"/>
                  </a:lnTo>
                  <a:cubicBezTo>
                    <a:pt x="926" y="17335"/>
                    <a:pt x="525" y="16934"/>
                    <a:pt x="525" y="16441"/>
                  </a:cubicBezTo>
                  <a:lnTo>
                    <a:pt x="525" y="16385"/>
                  </a:lnTo>
                  <a:cubicBezTo>
                    <a:pt x="768" y="16583"/>
                    <a:pt x="1080" y="16702"/>
                    <a:pt x="1418" y="16702"/>
                  </a:cubicBezTo>
                  <a:lnTo>
                    <a:pt x="11820" y="16702"/>
                  </a:lnTo>
                  <a:cubicBezTo>
                    <a:pt x="11843" y="16702"/>
                    <a:pt x="11882" y="16698"/>
                    <a:pt x="11926" y="16679"/>
                  </a:cubicBezTo>
                  <a:cubicBezTo>
                    <a:pt x="11963" y="16662"/>
                    <a:pt x="11988" y="16641"/>
                    <a:pt x="12004" y="16626"/>
                  </a:cubicBezTo>
                  <a:lnTo>
                    <a:pt x="15025" y="13606"/>
                  </a:lnTo>
                  <a:lnTo>
                    <a:pt x="15025" y="16441"/>
                  </a:lnTo>
                  <a:cubicBezTo>
                    <a:pt x="15025" y="16934"/>
                    <a:pt x="14624" y="17335"/>
                    <a:pt x="14130" y="17335"/>
                  </a:cubicBezTo>
                  <a:lnTo>
                    <a:pt x="3097" y="17335"/>
                  </a:lnTo>
                  <a:cubicBezTo>
                    <a:pt x="2954" y="17335"/>
                    <a:pt x="2835" y="17452"/>
                    <a:pt x="2835" y="17597"/>
                  </a:cubicBezTo>
                  <a:cubicBezTo>
                    <a:pt x="2835" y="17741"/>
                    <a:pt x="2954" y="17858"/>
                    <a:pt x="3097" y="17858"/>
                  </a:cubicBezTo>
                  <a:lnTo>
                    <a:pt x="14130" y="17858"/>
                  </a:lnTo>
                  <a:cubicBezTo>
                    <a:pt x="14912" y="17858"/>
                    <a:pt x="15548" y="17222"/>
                    <a:pt x="15548" y="16441"/>
                  </a:cubicBezTo>
                  <a:lnTo>
                    <a:pt x="15549" y="2574"/>
                  </a:lnTo>
                  <a:cubicBezTo>
                    <a:pt x="15549" y="1792"/>
                    <a:pt x="14913" y="1156"/>
                    <a:pt x="14132" y="1156"/>
                  </a:cubicBezTo>
                  <a:lnTo>
                    <a:pt x="12081" y="1156"/>
                  </a:lnTo>
                  <a:lnTo>
                    <a:pt x="12081" y="985"/>
                  </a:lnTo>
                  <a:cubicBezTo>
                    <a:pt x="12081" y="442"/>
                    <a:pt x="11639" y="0"/>
                    <a:pt x="11098" y="0"/>
                  </a:cubicBezTo>
                  <a:cubicBezTo>
                    <a:pt x="10555" y="0"/>
                    <a:pt x="10113" y="442"/>
                    <a:pt x="10113" y="985"/>
                  </a:cubicBezTo>
                  <a:lnTo>
                    <a:pt x="10113" y="1156"/>
                  </a:lnTo>
                  <a:lnTo>
                    <a:pt x="5436" y="1156"/>
                  </a:lnTo>
                  <a:lnTo>
                    <a:pt x="5436" y="985"/>
                  </a:lnTo>
                  <a:cubicBezTo>
                    <a:pt x="5436" y="442"/>
                    <a:pt x="4995" y="0"/>
                    <a:pt x="4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12"/>
            <p:cNvSpPr/>
            <p:nvPr/>
          </p:nvSpPr>
          <p:spPr>
            <a:xfrm>
              <a:off x="2321139" y="2860607"/>
              <a:ext cx="34289" cy="34293"/>
            </a:xfrm>
            <a:custGeom>
              <a:rect b="b" l="l" r="r" t="t"/>
              <a:pathLst>
                <a:path extrusionOk="0" h="1680" w="1680">
                  <a:moveTo>
                    <a:pt x="1139" y="523"/>
                  </a:moveTo>
                  <a:cubicBezTo>
                    <a:pt x="1149" y="523"/>
                    <a:pt x="1157" y="531"/>
                    <a:pt x="1157" y="541"/>
                  </a:cubicBezTo>
                  <a:lnTo>
                    <a:pt x="1157" y="1139"/>
                  </a:lnTo>
                  <a:cubicBezTo>
                    <a:pt x="1157" y="1148"/>
                    <a:pt x="1149" y="1156"/>
                    <a:pt x="1139" y="1156"/>
                  </a:cubicBezTo>
                  <a:lnTo>
                    <a:pt x="542" y="1156"/>
                  </a:lnTo>
                  <a:cubicBezTo>
                    <a:pt x="531" y="1156"/>
                    <a:pt x="525" y="1148"/>
                    <a:pt x="525" y="1139"/>
                  </a:cubicBezTo>
                  <a:lnTo>
                    <a:pt x="525" y="541"/>
                  </a:lnTo>
                  <a:cubicBezTo>
                    <a:pt x="525" y="531"/>
                    <a:pt x="531" y="523"/>
                    <a:pt x="542" y="523"/>
                  </a:cubicBezTo>
                  <a:close/>
                  <a:moveTo>
                    <a:pt x="542" y="0"/>
                  </a:moveTo>
                  <a:cubicBezTo>
                    <a:pt x="243" y="0"/>
                    <a:pt x="0" y="243"/>
                    <a:pt x="0" y="541"/>
                  </a:cubicBezTo>
                  <a:lnTo>
                    <a:pt x="0" y="1139"/>
                  </a:lnTo>
                  <a:cubicBezTo>
                    <a:pt x="0" y="1436"/>
                    <a:pt x="243" y="1679"/>
                    <a:pt x="542" y="1679"/>
                  </a:cubicBezTo>
                  <a:lnTo>
                    <a:pt x="1139" y="1679"/>
                  </a:lnTo>
                  <a:cubicBezTo>
                    <a:pt x="1438" y="1679"/>
                    <a:pt x="1679" y="1436"/>
                    <a:pt x="1679" y="1139"/>
                  </a:cubicBezTo>
                  <a:lnTo>
                    <a:pt x="1679" y="541"/>
                  </a:lnTo>
                  <a:cubicBezTo>
                    <a:pt x="1679" y="243"/>
                    <a:pt x="1438"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12"/>
            <p:cNvSpPr/>
            <p:nvPr/>
          </p:nvSpPr>
          <p:spPr>
            <a:xfrm>
              <a:off x="2368327" y="2860607"/>
              <a:ext cx="34289" cy="34293"/>
            </a:xfrm>
            <a:custGeom>
              <a:rect b="b" l="l" r="r" t="t"/>
              <a:pathLst>
                <a:path extrusionOk="0" h="1680" w="1680">
                  <a:moveTo>
                    <a:pt x="1138" y="523"/>
                  </a:moveTo>
                  <a:cubicBezTo>
                    <a:pt x="1149" y="523"/>
                    <a:pt x="1155" y="531"/>
                    <a:pt x="1155" y="541"/>
                  </a:cubicBezTo>
                  <a:lnTo>
                    <a:pt x="1155" y="1139"/>
                  </a:lnTo>
                  <a:cubicBezTo>
                    <a:pt x="1155" y="1148"/>
                    <a:pt x="1149" y="1156"/>
                    <a:pt x="1138" y="1156"/>
                  </a:cubicBezTo>
                  <a:lnTo>
                    <a:pt x="541" y="1156"/>
                  </a:lnTo>
                  <a:cubicBezTo>
                    <a:pt x="531" y="1156"/>
                    <a:pt x="523" y="1148"/>
                    <a:pt x="523" y="1139"/>
                  </a:cubicBezTo>
                  <a:lnTo>
                    <a:pt x="523" y="541"/>
                  </a:lnTo>
                  <a:cubicBezTo>
                    <a:pt x="523" y="531"/>
                    <a:pt x="531" y="523"/>
                    <a:pt x="541" y="523"/>
                  </a:cubicBezTo>
                  <a:close/>
                  <a:moveTo>
                    <a:pt x="541" y="0"/>
                  </a:moveTo>
                  <a:cubicBezTo>
                    <a:pt x="242" y="0"/>
                    <a:pt x="1" y="243"/>
                    <a:pt x="1" y="541"/>
                  </a:cubicBezTo>
                  <a:lnTo>
                    <a:pt x="1" y="1139"/>
                  </a:lnTo>
                  <a:cubicBezTo>
                    <a:pt x="1" y="1436"/>
                    <a:pt x="242" y="1679"/>
                    <a:pt x="541" y="1679"/>
                  </a:cubicBezTo>
                  <a:lnTo>
                    <a:pt x="1138" y="1679"/>
                  </a:lnTo>
                  <a:cubicBezTo>
                    <a:pt x="1437" y="1679"/>
                    <a:pt x="1680" y="1436"/>
                    <a:pt x="1680" y="1139"/>
                  </a:cubicBezTo>
                  <a:lnTo>
                    <a:pt x="1680" y="541"/>
                  </a:lnTo>
                  <a:cubicBezTo>
                    <a:pt x="1680" y="243"/>
                    <a:pt x="1437" y="0"/>
                    <a:pt x="1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12"/>
            <p:cNvSpPr/>
            <p:nvPr/>
          </p:nvSpPr>
          <p:spPr>
            <a:xfrm>
              <a:off x="2415495" y="2860607"/>
              <a:ext cx="34289" cy="34293"/>
            </a:xfrm>
            <a:custGeom>
              <a:rect b="b" l="l" r="r" t="t"/>
              <a:pathLst>
                <a:path extrusionOk="0" h="1680" w="1680">
                  <a:moveTo>
                    <a:pt x="1139" y="523"/>
                  </a:moveTo>
                  <a:cubicBezTo>
                    <a:pt x="1148" y="523"/>
                    <a:pt x="1156" y="531"/>
                    <a:pt x="1156" y="541"/>
                  </a:cubicBezTo>
                  <a:lnTo>
                    <a:pt x="1156" y="1139"/>
                  </a:lnTo>
                  <a:cubicBezTo>
                    <a:pt x="1156" y="1148"/>
                    <a:pt x="1148" y="1156"/>
                    <a:pt x="1139" y="1156"/>
                  </a:cubicBezTo>
                  <a:lnTo>
                    <a:pt x="542" y="1156"/>
                  </a:lnTo>
                  <a:cubicBezTo>
                    <a:pt x="531" y="1156"/>
                    <a:pt x="523" y="1148"/>
                    <a:pt x="523" y="1139"/>
                  </a:cubicBezTo>
                  <a:lnTo>
                    <a:pt x="523" y="541"/>
                  </a:lnTo>
                  <a:cubicBezTo>
                    <a:pt x="523" y="531"/>
                    <a:pt x="531" y="523"/>
                    <a:pt x="542" y="523"/>
                  </a:cubicBezTo>
                  <a:close/>
                  <a:moveTo>
                    <a:pt x="542" y="0"/>
                  </a:moveTo>
                  <a:cubicBezTo>
                    <a:pt x="243" y="0"/>
                    <a:pt x="0" y="243"/>
                    <a:pt x="0" y="541"/>
                  </a:cubicBezTo>
                  <a:lnTo>
                    <a:pt x="0" y="1139"/>
                  </a:lnTo>
                  <a:cubicBezTo>
                    <a:pt x="0" y="1436"/>
                    <a:pt x="243" y="1679"/>
                    <a:pt x="542" y="1679"/>
                  </a:cubicBezTo>
                  <a:lnTo>
                    <a:pt x="1139" y="1679"/>
                  </a:lnTo>
                  <a:cubicBezTo>
                    <a:pt x="1436" y="1679"/>
                    <a:pt x="1679" y="1436"/>
                    <a:pt x="1679" y="1139"/>
                  </a:cubicBezTo>
                  <a:lnTo>
                    <a:pt x="1679" y="541"/>
                  </a:lnTo>
                  <a:cubicBezTo>
                    <a:pt x="1679" y="243"/>
                    <a:pt x="1436" y="0"/>
                    <a:pt x="1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12"/>
            <p:cNvSpPr/>
            <p:nvPr/>
          </p:nvSpPr>
          <p:spPr>
            <a:xfrm>
              <a:off x="2462682" y="2860607"/>
              <a:ext cx="34248" cy="34293"/>
            </a:xfrm>
            <a:custGeom>
              <a:rect b="b" l="l" r="r" t="t"/>
              <a:pathLst>
                <a:path extrusionOk="0" h="1680" w="1678">
                  <a:moveTo>
                    <a:pt x="1138" y="523"/>
                  </a:moveTo>
                  <a:cubicBezTo>
                    <a:pt x="1147" y="523"/>
                    <a:pt x="1155" y="531"/>
                    <a:pt x="1155" y="541"/>
                  </a:cubicBezTo>
                  <a:lnTo>
                    <a:pt x="1155" y="1139"/>
                  </a:lnTo>
                  <a:cubicBezTo>
                    <a:pt x="1155" y="1148"/>
                    <a:pt x="1147" y="1156"/>
                    <a:pt x="1138" y="1156"/>
                  </a:cubicBezTo>
                  <a:lnTo>
                    <a:pt x="541" y="1156"/>
                  </a:lnTo>
                  <a:cubicBezTo>
                    <a:pt x="531" y="1156"/>
                    <a:pt x="523" y="1148"/>
                    <a:pt x="523" y="1139"/>
                  </a:cubicBezTo>
                  <a:lnTo>
                    <a:pt x="523" y="541"/>
                  </a:lnTo>
                  <a:cubicBezTo>
                    <a:pt x="523" y="531"/>
                    <a:pt x="531" y="523"/>
                    <a:pt x="541" y="523"/>
                  </a:cubicBezTo>
                  <a:close/>
                  <a:moveTo>
                    <a:pt x="541" y="0"/>
                  </a:moveTo>
                  <a:cubicBezTo>
                    <a:pt x="242" y="0"/>
                    <a:pt x="0" y="243"/>
                    <a:pt x="0" y="541"/>
                  </a:cubicBezTo>
                  <a:lnTo>
                    <a:pt x="0" y="1139"/>
                  </a:lnTo>
                  <a:cubicBezTo>
                    <a:pt x="0" y="1436"/>
                    <a:pt x="242" y="1679"/>
                    <a:pt x="541" y="1679"/>
                  </a:cubicBezTo>
                  <a:lnTo>
                    <a:pt x="1138" y="1679"/>
                  </a:lnTo>
                  <a:cubicBezTo>
                    <a:pt x="1436" y="1679"/>
                    <a:pt x="1678" y="1436"/>
                    <a:pt x="1678" y="1139"/>
                  </a:cubicBezTo>
                  <a:lnTo>
                    <a:pt x="1678" y="541"/>
                  </a:lnTo>
                  <a:cubicBezTo>
                    <a:pt x="1678" y="243"/>
                    <a:pt x="1436" y="0"/>
                    <a:pt x="11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12"/>
            <p:cNvSpPr/>
            <p:nvPr/>
          </p:nvSpPr>
          <p:spPr>
            <a:xfrm>
              <a:off x="2415495" y="2730865"/>
              <a:ext cx="81477" cy="81446"/>
            </a:xfrm>
            <a:custGeom>
              <a:rect b="b" l="l" r="r" t="t"/>
              <a:pathLst>
                <a:path extrusionOk="0" h="3990" w="3992">
                  <a:moveTo>
                    <a:pt x="2284" y="523"/>
                  </a:moveTo>
                  <a:cubicBezTo>
                    <a:pt x="2299" y="523"/>
                    <a:pt x="2312" y="535"/>
                    <a:pt x="2312" y="551"/>
                  </a:cubicBezTo>
                  <a:lnTo>
                    <a:pt x="2312" y="1273"/>
                  </a:lnTo>
                  <a:cubicBezTo>
                    <a:pt x="2312" y="1497"/>
                    <a:pt x="2494" y="1679"/>
                    <a:pt x="2718" y="1679"/>
                  </a:cubicBezTo>
                  <a:lnTo>
                    <a:pt x="3440" y="1679"/>
                  </a:lnTo>
                  <a:cubicBezTo>
                    <a:pt x="3455" y="1679"/>
                    <a:pt x="3468" y="1691"/>
                    <a:pt x="3468" y="1706"/>
                  </a:cubicBezTo>
                  <a:lnTo>
                    <a:pt x="3468" y="2284"/>
                  </a:lnTo>
                  <a:cubicBezTo>
                    <a:pt x="3468" y="2299"/>
                    <a:pt x="3455" y="2312"/>
                    <a:pt x="3440" y="2312"/>
                  </a:cubicBezTo>
                  <a:lnTo>
                    <a:pt x="2718" y="2312"/>
                  </a:lnTo>
                  <a:cubicBezTo>
                    <a:pt x="2494" y="2312"/>
                    <a:pt x="2312" y="2494"/>
                    <a:pt x="2312" y="2717"/>
                  </a:cubicBezTo>
                  <a:lnTo>
                    <a:pt x="2312" y="3440"/>
                  </a:lnTo>
                  <a:cubicBezTo>
                    <a:pt x="2312" y="3455"/>
                    <a:pt x="2299" y="3467"/>
                    <a:pt x="2284" y="3467"/>
                  </a:cubicBezTo>
                  <a:lnTo>
                    <a:pt x="1707" y="3467"/>
                  </a:lnTo>
                  <a:cubicBezTo>
                    <a:pt x="1691" y="3467"/>
                    <a:pt x="1679" y="3455"/>
                    <a:pt x="1679" y="3440"/>
                  </a:cubicBezTo>
                  <a:lnTo>
                    <a:pt x="1679" y="2717"/>
                  </a:lnTo>
                  <a:cubicBezTo>
                    <a:pt x="1679" y="2494"/>
                    <a:pt x="1497" y="2312"/>
                    <a:pt x="1273" y="2312"/>
                  </a:cubicBezTo>
                  <a:lnTo>
                    <a:pt x="551" y="2312"/>
                  </a:lnTo>
                  <a:cubicBezTo>
                    <a:pt x="536" y="2312"/>
                    <a:pt x="525" y="2299"/>
                    <a:pt x="525" y="2284"/>
                  </a:cubicBezTo>
                  <a:lnTo>
                    <a:pt x="525" y="1706"/>
                  </a:lnTo>
                  <a:cubicBezTo>
                    <a:pt x="525" y="1691"/>
                    <a:pt x="536" y="1679"/>
                    <a:pt x="551" y="1679"/>
                  </a:cubicBezTo>
                  <a:lnTo>
                    <a:pt x="1273" y="1679"/>
                  </a:lnTo>
                  <a:cubicBezTo>
                    <a:pt x="1497" y="1679"/>
                    <a:pt x="1679" y="1497"/>
                    <a:pt x="1679" y="1273"/>
                  </a:cubicBezTo>
                  <a:lnTo>
                    <a:pt x="1679" y="551"/>
                  </a:lnTo>
                  <a:cubicBezTo>
                    <a:pt x="1679" y="535"/>
                    <a:pt x="1691" y="523"/>
                    <a:pt x="1707" y="523"/>
                  </a:cubicBezTo>
                  <a:close/>
                  <a:moveTo>
                    <a:pt x="1707" y="0"/>
                  </a:moveTo>
                  <a:cubicBezTo>
                    <a:pt x="1403" y="0"/>
                    <a:pt x="1156" y="247"/>
                    <a:pt x="1156" y="551"/>
                  </a:cubicBezTo>
                  <a:lnTo>
                    <a:pt x="1156" y="1156"/>
                  </a:lnTo>
                  <a:lnTo>
                    <a:pt x="551" y="1156"/>
                  </a:lnTo>
                  <a:cubicBezTo>
                    <a:pt x="247" y="1156"/>
                    <a:pt x="0" y="1403"/>
                    <a:pt x="0" y="1707"/>
                  </a:cubicBezTo>
                  <a:lnTo>
                    <a:pt x="0" y="2284"/>
                  </a:lnTo>
                  <a:cubicBezTo>
                    <a:pt x="0" y="2588"/>
                    <a:pt x="247" y="2835"/>
                    <a:pt x="551" y="2835"/>
                  </a:cubicBezTo>
                  <a:lnTo>
                    <a:pt x="1156" y="2835"/>
                  </a:lnTo>
                  <a:lnTo>
                    <a:pt x="1156" y="3440"/>
                  </a:lnTo>
                  <a:cubicBezTo>
                    <a:pt x="1156" y="3743"/>
                    <a:pt x="1403" y="3990"/>
                    <a:pt x="1707" y="3990"/>
                  </a:cubicBezTo>
                  <a:lnTo>
                    <a:pt x="2284" y="3990"/>
                  </a:lnTo>
                  <a:cubicBezTo>
                    <a:pt x="2588" y="3990"/>
                    <a:pt x="2835" y="3743"/>
                    <a:pt x="2835" y="3440"/>
                  </a:cubicBezTo>
                  <a:lnTo>
                    <a:pt x="2835" y="2835"/>
                  </a:lnTo>
                  <a:lnTo>
                    <a:pt x="3440" y="2835"/>
                  </a:lnTo>
                  <a:cubicBezTo>
                    <a:pt x="3744" y="2835"/>
                    <a:pt x="3991" y="2588"/>
                    <a:pt x="3991" y="2284"/>
                  </a:cubicBezTo>
                  <a:lnTo>
                    <a:pt x="3991" y="1707"/>
                  </a:lnTo>
                  <a:cubicBezTo>
                    <a:pt x="3991" y="1403"/>
                    <a:pt x="3744" y="1156"/>
                    <a:pt x="3440" y="1156"/>
                  </a:cubicBezTo>
                  <a:lnTo>
                    <a:pt x="2835" y="1156"/>
                  </a:lnTo>
                  <a:lnTo>
                    <a:pt x="2835" y="551"/>
                  </a:lnTo>
                  <a:cubicBezTo>
                    <a:pt x="2835" y="247"/>
                    <a:pt x="2588" y="0"/>
                    <a:pt x="22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12"/>
            <p:cNvSpPr/>
            <p:nvPr/>
          </p:nvSpPr>
          <p:spPr>
            <a:xfrm>
              <a:off x="2391901" y="2707269"/>
              <a:ext cx="128624" cy="128640"/>
            </a:xfrm>
            <a:custGeom>
              <a:rect b="b" l="l" r="r" t="t"/>
              <a:pathLst>
                <a:path extrusionOk="0" h="6302" w="6302">
                  <a:moveTo>
                    <a:pt x="3151" y="0"/>
                  </a:moveTo>
                  <a:cubicBezTo>
                    <a:pt x="2509" y="0"/>
                    <a:pt x="1890" y="193"/>
                    <a:pt x="1363" y="556"/>
                  </a:cubicBezTo>
                  <a:cubicBezTo>
                    <a:pt x="1245" y="639"/>
                    <a:pt x="1215" y="802"/>
                    <a:pt x="1297" y="920"/>
                  </a:cubicBezTo>
                  <a:cubicBezTo>
                    <a:pt x="1348" y="994"/>
                    <a:pt x="1430" y="1034"/>
                    <a:pt x="1513" y="1034"/>
                  </a:cubicBezTo>
                  <a:cubicBezTo>
                    <a:pt x="1564" y="1034"/>
                    <a:pt x="1616" y="1019"/>
                    <a:pt x="1661" y="988"/>
                  </a:cubicBezTo>
                  <a:cubicBezTo>
                    <a:pt x="2100" y="684"/>
                    <a:pt x="2616" y="524"/>
                    <a:pt x="3151" y="524"/>
                  </a:cubicBezTo>
                  <a:cubicBezTo>
                    <a:pt x="4600" y="524"/>
                    <a:pt x="5779" y="1703"/>
                    <a:pt x="5779" y="3151"/>
                  </a:cubicBezTo>
                  <a:cubicBezTo>
                    <a:pt x="5779" y="4600"/>
                    <a:pt x="4600" y="5779"/>
                    <a:pt x="3151" y="5779"/>
                  </a:cubicBezTo>
                  <a:cubicBezTo>
                    <a:pt x="1703" y="5779"/>
                    <a:pt x="525" y="4600"/>
                    <a:pt x="525" y="3151"/>
                  </a:cubicBezTo>
                  <a:cubicBezTo>
                    <a:pt x="525" y="2615"/>
                    <a:pt x="684" y="2100"/>
                    <a:pt x="988" y="1661"/>
                  </a:cubicBezTo>
                  <a:cubicBezTo>
                    <a:pt x="1070" y="1541"/>
                    <a:pt x="1039" y="1379"/>
                    <a:pt x="921" y="1297"/>
                  </a:cubicBezTo>
                  <a:cubicBezTo>
                    <a:pt x="876" y="1265"/>
                    <a:pt x="823" y="1250"/>
                    <a:pt x="772" y="1250"/>
                  </a:cubicBezTo>
                  <a:cubicBezTo>
                    <a:pt x="689" y="1250"/>
                    <a:pt x="608" y="1290"/>
                    <a:pt x="558" y="1363"/>
                  </a:cubicBezTo>
                  <a:cubicBezTo>
                    <a:pt x="193" y="1890"/>
                    <a:pt x="0" y="2509"/>
                    <a:pt x="0" y="3151"/>
                  </a:cubicBezTo>
                  <a:cubicBezTo>
                    <a:pt x="0" y="4888"/>
                    <a:pt x="1414" y="6302"/>
                    <a:pt x="3151" y="6302"/>
                  </a:cubicBezTo>
                  <a:cubicBezTo>
                    <a:pt x="4888" y="6302"/>
                    <a:pt x="6302" y="4888"/>
                    <a:pt x="6302" y="3151"/>
                  </a:cubicBezTo>
                  <a:cubicBezTo>
                    <a:pt x="6302" y="1414"/>
                    <a:pt x="4888" y="0"/>
                    <a:pt x="3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1" name="Google Shape;4111;p112"/>
          <p:cNvGrpSpPr/>
          <p:nvPr/>
        </p:nvGrpSpPr>
        <p:grpSpPr>
          <a:xfrm>
            <a:off x="3491591" y="2016714"/>
            <a:ext cx="368258" cy="364547"/>
            <a:chOff x="3491591" y="2016714"/>
            <a:chExt cx="368258" cy="364547"/>
          </a:xfrm>
        </p:grpSpPr>
        <p:sp>
          <p:nvSpPr>
            <p:cNvPr id="4112" name="Google Shape;4112;p112"/>
            <p:cNvSpPr/>
            <p:nvPr/>
          </p:nvSpPr>
          <p:spPr>
            <a:xfrm>
              <a:off x="3491591" y="2016714"/>
              <a:ext cx="368258" cy="364547"/>
            </a:xfrm>
            <a:custGeom>
              <a:rect b="b" l="l" r="r" t="t"/>
              <a:pathLst>
                <a:path extrusionOk="0" h="17859" w="18043">
                  <a:moveTo>
                    <a:pt x="10269" y="5146"/>
                  </a:moveTo>
                  <a:cubicBezTo>
                    <a:pt x="10671" y="5146"/>
                    <a:pt x="11012" y="5413"/>
                    <a:pt x="11125" y="5778"/>
                  </a:cubicBezTo>
                  <a:lnTo>
                    <a:pt x="9414" y="5778"/>
                  </a:lnTo>
                  <a:cubicBezTo>
                    <a:pt x="9527" y="5413"/>
                    <a:pt x="9868" y="5146"/>
                    <a:pt x="10269" y="5146"/>
                  </a:cubicBezTo>
                  <a:close/>
                  <a:moveTo>
                    <a:pt x="16047" y="8613"/>
                  </a:moveTo>
                  <a:cubicBezTo>
                    <a:pt x="16221" y="8613"/>
                    <a:pt x="16363" y="8755"/>
                    <a:pt x="16363" y="8929"/>
                  </a:cubicBezTo>
                  <a:lnTo>
                    <a:pt x="16363" y="10085"/>
                  </a:lnTo>
                  <a:cubicBezTo>
                    <a:pt x="16363" y="10577"/>
                    <a:pt x="15962" y="10978"/>
                    <a:pt x="15470" y="10978"/>
                  </a:cubicBezTo>
                  <a:lnTo>
                    <a:pt x="14575" y="10978"/>
                  </a:lnTo>
                  <a:lnTo>
                    <a:pt x="14575" y="8613"/>
                  </a:lnTo>
                  <a:close/>
                  <a:moveTo>
                    <a:pt x="12002" y="9190"/>
                  </a:moveTo>
                  <a:cubicBezTo>
                    <a:pt x="12101" y="9190"/>
                    <a:pt x="12196" y="9238"/>
                    <a:pt x="12255" y="9317"/>
                  </a:cubicBezTo>
                  <a:lnTo>
                    <a:pt x="12833" y="10087"/>
                  </a:lnTo>
                  <a:cubicBezTo>
                    <a:pt x="12874" y="10142"/>
                    <a:pt x="12896" y="10209"/>
                    <a:pt x="12896" y="10277"/>
                  </a:cubicBezTo>
                  <a:lnTo>
                    <a:pt x="12896" y="11557"/>
                  </a:lnTo>
                  <a:lnTo>
                    <a:pt x="10299" y="11557"/>
                  </a:lnTo>
                  <a:cubicBezTo>
                    <a:pt x="10231" y="11391"/>
                    <a:pt x="10108" y="11251"/>
                    <a:pt x="9953" y="11164"/>
                  </a:cubicBezTo>
                  <a:lnTo>
                    <a:pt x="9953" y="10277"/>
                  </a:lnTo>
                  <a:cubicBezTo>
                    <a:pt x="9953" y="10209"/>
                    <a:pt x="9975" y="10142"/>
                    <a:pt x="10016" y="10087"/>
                  </a:cubicBezTo>
                  <a:lnTo>
                    <a:pt x="10594" y="9317"/>
                  </a:lnTo>
                  <a:cubicBezTo>
                    <a:pt x="10653" y="9238"/>
                    <a:pt x="10748" y="9190"/>
                    <a:pt x="10847" y="9190"/>
                  </a:cubicBezTo>
                  <a:lnTo>
                    <a:pt x="11163" y="9190"/>
                  </a:lnTo>
                  <a:lnTo>
                    <a:pt x="11163" y="9507"/>
                  </a:lnTo>
                  <a:cubicBezTo>
                    <a:pt x="11163" y="9651"/>
                    <a:pt x="11280" y="9769"/>
                    <a:pt x="11425" y="9769"/>
                  </a:cubicBezTo>
                  <a:cubicBezTo>
                    <a:pt x="11569" y="9769"/>
                    <a:pt x="11686" y="9651"/>
                    <a:pt x="11686" y="9507"/>
                  </a:cubicBezTo>
                  <a:lnTo>
                    <a:pt x="11686" y="9190"/>
                  </a:lnTo>
                  <a:close/>
                  <a:moveTo>
                    <a:pt x="16625" y="7457"/>
                  </a:moveTo>
                  <a:cubicBezTo>
                    <a:pt x="17118" y="7457"/>
                    <a:pt x="17519" y="7858"/>
                    <a:pt x="17519" y="8351"/>
                  </a:cubicBezTo>
                  <a:lnTo>
                    <a:pt x="17519" y="10085"/>
                  </a:lnTo>
                  <a:cubicBezTo>
                    <a:pt x="17519" y="11214"/>
                    <a:pt x="16599" y="12134"/>
                    <a:pt x="15470" y="12134"/>
                  </a:cubicBezTo>
                  <a:lnTo>
                    <a:pt x="14575" y="12134"/>
                  </a:lnTo>
                  <a:lnTo>
                    <a:pt x="14575" y="11502"/>
                  </a:lnTo>
                  <a:lnTo>
                    <a:pt x="15470" y="11502"/>
                  </a:lnTo>
                  <a:cubicBezTo>
                    <a:pt x="16250" y="11502"/>
                    <a:pt x="16886" y="10866"/>
                    <a:pt x="16886" y="10085"/>
                  </a:cubicBezTo>
                  <a:lnTo>
                    <a:pt x="16886" y="8929"/>
                  </a:lnTo>
                  <a:cubicBezTo>
                    <a:pt x="16886" y="8465"/>
                    <a:pt x="16511" y="8090"/>
                    <a:pt x="16047" y="8090"/>
                  </a:cubicBezTo>
                  <a:lnTo>
                    <a:pt x="14575" y="8090"/>
                  </a:lnTo>
                  <a:lnTo>
                    <a:pt x="14575" y="7457"/>
                  </a:lnTo>
                  <a:close/>
                  <a:moveTo>
                    <a:pt x="12896" y="12079"/>
                  </a:moveTo>
                  <a:lnTo>
                    <a:pt x="12896" y="12395"/>
                  </a:lnTo>
                  <a:cubicBezTo>
                    <a:pt x="12896" y="12571"/>
                    <a:pt x="12754" y="12713"/>
                    <a:pt x="12581" y="12713"/>
                  </a:cubicBezTo>
                  <a:lnTo>
                    <a:pt x="10440" y="12713"/>
                  </a:lnTo>
                  <a:cubicBezTo>
                    <a:pt x="10445" y="12503"/>
                    <a:pt x="10434" y="12292"/>
                    <a:pt x="10408" y="12079"/>
                  </a:cubicBezTo>
                  <a:close/>
                  <a:moveTo>
                    <a:pt x="11163" y="6302"/>
                  </a:moveTo>
                  <a:lnTo>
                    <a:pt x="11163" y="8667"/>
                  </a:lnTo>
                  <a:lnTo>
                    <a:pt x="10847" y="8667"/>
                  </a:lnTo>
                  <a:cubicBezTo>
                    <a:pt x="10584" y="8667"/>
                    <a:pt x="10334" y="8793"/>
                    <a:pt x="10176" y="9003"/>
                  </a:cubicBezTo>
                  <a:lnTo>
                    <a:pt x="9598" y="9773"/>
                  </a:lnTo>
                  <a:cubicBezTo>
                    <a:pt x="9489" y="9917"/>
                    <a:pt x="9430" y="10097"/>
                    <a:pt x="9430" y="10277"/>
                  </a:cubicBezTo>
                  <a:lnTo>
                    <a:pt x="9430" y="11024"/>
                  </a:lnTo>
                  <a:cubicBezTo>
                    <a:pt x="9225" y="10994"/>
                    <a:pt x="9020" y="10979"/>
                    <a:pt x="8818" y="10979"/>
                  </a:cubicBezTo>
                  <a:cubicBezTo>
                    <a:pt x="7801" y="10979"/>
                    <a:pt x="6840" y="11358"/>
                    <a:pt x="6136" y="12064"/>
                  </a:cubicBezTo>
                  <a:cubicBezTo>
                    <a:pt x="5773" y="12426"/>
                    <a:pt x="5496" y="12855"/>
                    <a:pt x="5313" y="13326"/>
                  </a:cubicBezTo>
                  <a:cubicBezTo>
                    <a:pt x="5129" y="12855"/>
                    <a:pt x="4853" y="12426"/>
                    <a:pt x="4490" y="12062"/>
                  </a:cubicBezTo>
                  <a:cubicBezTo>
                    <a:pt x="4390" y="11963"/>
                    <a:pt x="4284" y="11870"/>
                    <a:pt x="4175" y="11784"/>
                  </a:cubicBezTo>
                  <a:lnTo>
                    <a:pt x="4175" y="6618"/>
                  </a:lnTo>
                  <a:cubicBezTo>
                    <a:pt x="4175" y="6443"/>
                    <a:pt x="4317" y="6302"/>
                    <a:pt x="4491" y="6302"/>
                  </a:cubicBezTo>
                  <a:close/>
                  <a:moveTo>
                    <a:pt x="13737" y="6302"/>
                  </a:moveTo>
                  <a:cubicBezTo>
                    <a:pt x="13910" y="6302"/>
                    <a:pt x="14053" y="6443"/>
                    <a:pt x="14053" y="6618"/>
                  </a:cubicBezTo>
                  <a:lnTo>
                    <a:pt x="14053" y="12974"/>
                  </a:lnTo>
                  <a:cubicBezTo>
                    <a:pt x="14053" y="13466"/>
                    <a:pt x="13652" y="13867"/>
                    <a:pt x="13158" y="13867"/>
                  </a:cubicBezTo>
                  <a:lnTo>
                    <a:pt x="10234" y="13867"/>
                  </a:lnTo>
                  <a:cubicBezTo>
                    <a:pt x="10304" y="13663"/>
                    <a:pt x="10356" y="13452"/>
                    <a:pt x="10391" y="13235"/>
                  </a:cubicBezTo>
                  <a:lnTo>
                    <a:pt x="12581" y="13235"/>
                  </a:lnTo>
                  <a:cubicBezTo>
                    <a:pt x="13044" y="13235"/>
                    <a:pt x="13419" y="12859"/>
                    <a:pt x="13419" y="12395"/>
                  </a:cubicBezTo>
                  <a:lnTo>
                    <a:pt x="13419" y="10277"/>
                  </a:lnTo>
                  <a:cubicBezTo>
                    <a:pt x="13419" y="10097"/>
                    <a:pt x="13360" y="9917"/>
                    <a:pt x="13252" y="9773"/>
                  </a:cubicBezTo>
                  <a:lnTo>
                    <a:pt x="12674" y="9003"/>
                  </a:lnTo>
                  <a:cubicBezTo>
                    <a:pt x="12517" y="8793"/>
                    <a:pt x="12265" y="8667"/>
                    <a:pt x="12003" y="8667"/>
                  </a:cubicBezTo>
                  <a:lnTo>
                    <a:pt x="11686" y="8667"/>
                  </a:lnTo>
                  <a:lnTo>
                    <a:pt x="11686" y="6302"/>
                  </a:lnTo>
                  <a:close/>
                  <a:moveTo>
                    <a:pt x="1805" y="11502"/>
                  </a:moveTo>
                  <a:cubicBezTo>
                    <a:pt x="2685" y="11502"/>
                    <a:pt x="3515" y="11827"/>
                    <a:pt x="4121" y="12433"/>
                  </a:cubicBezTo>
                  <a:cubicBezTo>
                    <a:pt x="4722" y="13034"/>
                    <a:pt x="5048" y="13851"/>
                    <a:pt x="5051" y="14730"/>
                  </a:cubicBezTo>
                  <a:lnTo>
                    <a:pt x="5051" y="14763"/>
                  </a:lnTo>
                  <a:cubicBezTo>
                    <a:pt x="5051" y="14849"/>
                    <a:pt x="5047" y="14936"/>
                    <a:pt x="5041" y="15023"/>
                  </a:cubicBezTo>
                  <a:lnTo>
                    <a:pt x="4599" y="15023"/>
                  </a:lnTo>
                  <a:lnTo>
                    <a:pt x="3741" y="14166"/>
                  </a:lnTo>
                  <a:lnTo>
                    <a:pt x="4100" y="13093"/>
                  </a:lnTo>
                  <a:cubicBezTo>
                    <a:pt x="4145" y="12957"/>
                    <a:pt x="4070" y="12808"/>
                    <a:pt x="3934" y="12763"/>
                  </a:cubicBezTo>
                  <a:cubicBezTo>
                    <a:pt x="3906" y="12754"/>
                    <a:pt x="3878" y="12750"/>
                    <a:pt x="3851" y="12750"/>
                  </a:cubicBezTo>
                  <a:cubicBezTo>
                    <a:pt x="3742" y="12750"/>
                    <a:pt x="3639" y="12818"/>
                    <a:pt x="3603" y="12929"/>
                  </a:cubicBezTo>
                  <a:lnTo>
                    <a:pt x="3328" y="13753"/>
                  </a:lnTo>
                  <a:lnTo>
                    <a:pt x="1748" y="12172"/>
                  </a:lnTo>
                  <a:cubicBezTo>
                    <a:pt x="1697" y="12121"/>
                    <a:pt x="1630" y="12096"/>
                    <a:pt x="1563" y="12096"/>
                  </a:cubicBezTo>
                  <a:cubicBezTo>
                    <a:pt x="1496" y="12096"/>
                    <a:pt x="1429" y="12121"/>
                    <a:pt x="1379" y="12172"/>
                  </a:cubicBezTo>
                  <a:cubicBezTo>
                    <a:pt x="1276" y="12275"/>
                    <a:pt x="1276" y="12440"/>
                    <a:pt x="1379" y="12543"/>
                  </a:cubicBezTo>
                  <a:lnTo>
                    <a:pt x="2141" y="13306"/>
                  </a:lnTo>
                  <a:lnTo>
                    <a:pt x="1316" y="13581"/>
                  </a:lnTo>
                  <a:cubicBezTo>
                    <a:pt x="1180" y="13626"/>
                    <a:pt x="1105" y="13774"/>
                    <a:pt x="1152" y="13911"/>
                  </a:cubicBezTo>
                  <a:cubicBezTo>
                    <a:pt x="1188" y="14021"/>
                    <a:pt x="1290" y="14090"/>
                    <a:pt x="1400" y="14090"/>
                  </a:cubicBezTo>
                  <a:cubicBezTo>
                    <a:pt x="1426" y="14090"/>
                    <a:pt x="1454" y="14086"/>
                    <a:pt x="1482" y="14077"/>
                  </a:cubicBezTo>
                  <a:lnTo>
                    <a:pt x="2555" y="13719"/>
                  </a:lnTo>
                  <a:lnTo>
                    <a:pt x="3859" y="15023"/>
                  </a:lnTo>
                  <a:lnTo>
                    <a:pt x="1754" y="15023"/>
                  </a:lnTo>
                  <a:cubicBezTo>
                    <a:pt x="1716" y="14987"/>
                    <a:pt x="1676" y="14952"/>
                    <a:pt x="1639" y="14914"/>
                  </a:cubicBezTo>
                  <a:cubicBezTo>
                    <a:pt x="852" y="14127"/>
                    <a:pt x="537" y="12961"/>
                    <a:pt x="797" y="11795"/>
                  </a:cubicBezTo>
                  <a:cubicBezTo>
                    <a:pt x="820" y="11697"/>
                    <a:pt x="904" y="11614"/>
                    <a:pt x="1002" y="11591"/>
                  </a:cubicBezTo>
                  <a:cubicBezTo>
                    <a:pt x="1271" y="11531"/>
                    <a:pt x="1540" y="11502"/>
                    <a:pt x="1805" y="11502"/>
                  </a:cubicBezTo>
                  <a:close/>
                  <a:moveTo>
                    <a:pt x="8820" y="11502"/>
                  </a:moveTo>
                  <a:cubicBezTo>
                    <a:pt x="9085" y="11502"/>
                    <a:pt x="9354" y="11531"/>
                    <a:pt x="9623" y="11591"/>
                  </a:cubicBezTo>
                  <a:cubicBezTo>
                    <a:pt x="9722" y="11614"/>
                    <a:pt x="9807" y="11697"/>
                    <a:pt x="9828" y="11795"/>
                  </a:cubicBezTo>
                  <a:cubicBezTo>
                    <a:pt x="10088" y="12961"/>
                    <a:pt x="9773" y="14127"/>
                    <a:pt x="8986" y="14914"/>
                  </a:cubicBezTo>
                  <a:cubicBezTo>
                    <a:pt x="8949" y="14952"/>
                    <a:pt x="8911" y="14987"/>
                    <a:pt x="8871" y="15023"/>
                  </a:cubicBezTo>
                  <a:lnTo>
                    <a:pt x="6766" y="15023"/>
                  </a:lnTo>
                  <a:lnTo>
                    <a:pt x="8071" y="13719"/>
                  </a:lnTo>
                  <a:lnTo>
                    <a:pt x="9143" y="14077"/>
                  </a:lnTo>
                  <a:cubicBezTo>
                    <a:pt x="9171" y="14086"/>
                    <a:pt x="9199" y="14090"/>
                    <a:pt x="9225" y="14090"/>
                  </a:cubicBezTo>
                  <a:cubicBezTo>
                    <a:pt x="9335" y="14090"/>
                    <a:pt x="9438" y="14021"/>
                    <a:pt x="9474" y="13911"/>
                  </a:cubicBezTo>
                  <a:cubicBezTo>
                    <a:pt x="9520" y="13774"/>
                    <a:pt x="9446" y="13626"/>
                    <a:pt x="9309" y="13581"/>
                  </a:cubicBezTo>
                  <a:lnTo>
                    <a:pt x="8485" y="13306"/>
                  </a:lnTo>
                  <a:lnTo>
                    <a:pt x="9248" y="12543"/>
                  </a:lnTo>
                  <a:cubicBezTo>
                    <a:pt x="9349" y="12440"/>
                    <a:pt x="9349" y="12275"/>
                    <a:pt x="9248" y="12172"/>
                  </a:cubicBezTo>
                  <a:cubicBezTo>
                    <a:pt x="9197" y="12121"/>
                    <a:pt x="9130" y="12096"/>
                    <a:pt x="9063" y="12096"/>
                  </a:cubicBezTo>
                  <a:cubicBezTo>
                    <a:pt x="8996" y="12096"/>
                    <a:pt x="8929" y="12121"/>
                    <a:pt x="8878" y="12172"/>
                  </a:cubicBezTo>
                  <a:lnTo>
                    <a:pt x="7297" y="13753"/>
                  </a:lnTo>
                  <a:lnTo>
                    <a:pt x="7022" y="12929"/>
                  </a:lnTo>
                  <a:cubicBezTo>
                    <a:pt x="6986" y="12818"/>
                    <a:pt x="6884" y="12750"/>
                    <a:pt x="6774" y="12750"/>
                  </a:cubicBezTo>
                  <a:cubicBezTo>
                    <a:pt x="6747" y="12750"/>
                    <a:pt x="6719" y="12754"/>
                    <a:pt x="6692" y="12763"/>
                  </a:cubicBezTo>
                  <a:cubicBezTo>
                    <a:pt x="6555" y="12808"/>
                    <a:pt x="6481" y="12957"/>
                    <a:pt x="6526" y="13093"/>
                  </a:cubicBezTo>
                  <a:lnTo>
                    <a:pt x="6884" y="14166"/>
                  </a:lnTo>
                  <a:lnTo>
                    <a:pt x="6027" y="15023"/>
                  </a:lnTo>
                  <a:lnTo>
                    <a:pt x="5586" y="15023"/>
                  </a:lnTo>
                  <a:cubicBezTo>
                    <a:pt x="5578" y="14936"/>
                    <a:pt x="5575" y="14849"/>
                    <a:pt x="5574" y="14763"/>
                  </a:cubicBezTo>
                  <a:lnTo>
                    <a:pt x="5574" y="14731"/>
                  </a:lnTo>
                  <a:cubicBezTo>
                    <a:pt x="5578" y="13851"/>
                    <a:pt x="5905" y="13034"/>
                    <a:pt x="6506" y="12433"/>
                  </a:cubicBezTo>
                  <a:cubicBezTo>
                    <a:pt x="7111" y="11827"/>
                    <a:pt x="7940" y="11502"/>
                    <a:pt x="8820" y="11502"/>
                  </a:cubicBezTo>
                  <a:close/>
                  <a:moveTo>
                    <a:pt x="12896" y="14390"/>
                  </a:moveTo>
                  <a:lnTo>
                    <a:pt x="12896" y="14995"/>
                  </a:lnTo>
                  <a:cubicBezTo>
                    <a:pt x="12896" y="15011"/>
                    <a:pt x="12885" y="15023"/>
                    <a:pt x="12870" y="15023"/>
                  </a:cubicBezTo>
                  <a:lnTo>
                    <a:pt x="9593" y="15023"/>
                  </a:lnTo>
                  <a:cubicBezTo>
                    <a:pt x="9755" y="14827"/>
                    <a:pt x="9894" y="14614"/>
                    <a:pt x="10011" y="14390"/>
                  </a:cubicBezTo>
                  <a:close/>
                  <a:moveTo>
                    <a:pt x="16645" y="15546"/>
                  </a:moveTo>
                  <a:cubicBezTo>
                    <a:pt x="16808" y="15546"/>
                    <a:pt x="16942" y="15679"/>
                    <a:pt x="16942" y="15844"/>
                  </a:cubicBezTo>
                  <a:lnTo>
                    <a:pt x="16942" y="16161"/>
                  </a:lnTo>
                  <a:cubicBezTo>
                    <a:pt x="16942" y="16171"/>
                    <a:pt x="16934" y="16179"/>
                    <a:pt x="16923" y="16179"/>
                  </a:cubicBezTo>
                  <a:lnTo>
                    <a:pt x="1303" y="16179"/>
                  </a:lnTo>
                  <a:cubicBezTo>
                    <a:pt x="1294" y="16179"/>
                    <a:pt x="1286" y="16171"/>
                    <a:pt x="1286" y="16161"/>
                  </a:cubicBezTo>
                  <a:lnTo>
                    <a:pt x="1286" y="15844"/>
                  </a:lnTo>
                  <a:cubicBezTo>
                    <a:pt x="1286" y="15679"/>
                    <a:pt x="1418" y="15546"/>
                    <a:pt x="1582" y="15546"/>
                  </a:cubicBezTo>
                  <a:close/>
                  <a:moveTo>
                    <a:pt x="4780" y="0"/>
                  </a:moveTo>
                  <a:cubicBezTo>
                    <a:pt x="4551" y="0"/>
                    <a:pt x="4330" y="95"/>
                    <a:pt x="4173" y="260"/>
                  </a:cubicBezTo>
                  <a:cubicBezTo>
                    <a:pt x="4012" y="428"/>
                    <a:pt x="3931" y="648"/>
                    <a:pt x="3942" y="880"/>
                  </a:cubicBezTo>
                  <a:cubicBezTo>
                    <a:pt x="3963" y="1328"/>
                    <a:pt x="4338" y="1679"/>
                    <a:pt x="4796" y="1679"/>
                  </a:cubicBezTo>
                  <a:lnTo>
                    <a:pt x="5358" y="1679"/>
                  </a:lnTo>
                  <a:cubicBezTo>
                    <a:pt x="5445" y="1679"/>
                    <a:pt x="5526" y="1714"/>
                    <a:pt x="5586" y="1777"/>
                  </a:cubicBezTo>
                  <a:cubicBezTo>
                    <a:pt x="5647" y="1840"/>
                    <a:pt x="5678" y="1923"/>
                    <a:pt x="5674" y="2011"/>
                  </a:cubicBezTo>
                  <a:cubicBezTo>
                    <a:pt x="5666" y="2177"/>
                    <a:pt x="5517" y="2311"/>
                    <a:pt x="5342" y="2311"/>
                  </a:cubicBezTo>
                  <a:lnTo>
                    <a:pt x="3858" y="2311"/>
                  </a:lnTo>
                  <a:cubicBezTo>
                    <a:pt x="3715" y="2311"/>
                    <a:pt x="3596" y="2428"/>
                    <a:pt x="3596" y="2572"/>
                  </a:cubicBezTo>
                  <a:cubicBezTo>
                    <a:pt x="3596" y="2717"/>
                    <a:pt x="3715" y="2834"/>
                    <a:pt x="3858" y="2834"/>
                  </a:cubicBezTo>
                  <a:lnTo>
                    <a:pt x="5342" y="2834"/>
                  </a:lnTo>
                  <a:cubicBezTo>
                    <a:pt x="5800" y="2834"/>
                    <a:pt x="6175" y="2484"/>
                    <a:pt x="6197" y="2035"/>
                  </a:cubicBezTo>
                  <a:cubicBezTo>
                    <a:pt x="6207" y="1803"/>
                    <a:pt x="6125" y="1584"/>
                    <a:pt x="5966" y="1415"/>
                  </a:cubicBezTo>
                  <a:cubicBezTo>
                    <a:pt x="5808" y="1251"/>
                    <a:pt x="5586" y="1156"/>
                    <a:pt x="5358" y="1156"/>
                  </a:cubicBezTo>
                  <a:lnTo>
                    <a:pt x="4796" y="1156"/>
                  </a:lnTo>
                  <a:cubicBezTo>
                    <a:pt x="4621" y="1156"/>
                    <a:pt x="4471" y="1021"/>
                    <a:pt x="4465" y="855"/>
                  </a:cubicBezTo>
                  <a:cubicBezTo>
                    <a:pt x="4461" y="767"/>
                    <a:pt x="4491" y="684"/>
                    <a:pt x="4551" y="621"/>
                  </a:cubicBezTo>
                  <a:cubicBezTo>
                    <a:pt x="4612" y="558"/>
                    <a:pt x="4693" y="523"/>
                    <a:pt x="4780" y="523"/>
                  </a:cubicBezTo>
                  <a:lnTo>
                    <a:pt x="9675" y="523"/>
                  </a:lnTo>
                  <a:cubicBezTo>
                    <a:pt x="9850" y="523"/>
                    <a:pt x="9999" y="659"/>
                    <a:pt x="10007" y="825"/>
                  </a:cubicBezTo>
                  <a:cubicBezTo>
                    <a:pt x="10011" y="912"/>
                    <a:pt x="9981" y="994"/>
                    <a:pt x="9921" y="1058"/>
                  </a:cubicBezTo>
                  <a:cubicBezTo>
                    <a:pt x="9860" y="1120"/>
                    <a:pt x="9779" y="1156"/>
                    <a:pt x="9691" y="1156"/>
                  </a:cubicBezTo>
                  <a:lnTo>
                    <a:pt x="7974" y="1156"/>
                  </a:lnTo>
                  <a:cubicBezTo>
                    <a:pt x="7516" y="1156"/>
                    <a:pt x="7140" y="1507"/>
                    <a:pt x="7119" y="1955"/>
                  </a:cubicBezTo>
                  <a:cubicBezTo>
                    <a:pt x="7108" y="2186"/>
                    <a:pt x="7191" y="2407"/>
                    <a:pt x="7350" y="2574"/>
                  </a:cubicBezTo>
                  <a:cubicBezTo>
                    <a:pt x="7508" y="2740"/>
                    <a:pt x="7730" y="2834"/>
                    <a:pt x="7958" y="2834"/>
                  </a:cubicBezTo>
                  <a:lnTo>
                    <a:pt x="10830" y="2834"/>
                  </a:lnTo>
                  <a:cubicBezTo>
                    <a:pt x="11006" y="2834"/>
                    <a:pt x="11155" y="2969"/>
                    <a:pt x="11163" y="3135"/>
                  </a:cubicBezTo>
                  <a:cubicBezTo>
                    <a:pt x="11167" y="3223"/>
                    <a:pt x="11137" y="3306"/>
                    <a:pt x="11076" y="3369"/>
                  </a:cubicBezTo>
                  <a:cubicBezTo>
                    <a:pt x="11016" y="3433"/>
                    <a:pt x="10933" y="3467"/>
                    <a:pt x="10847" y="3467"/>
                  </a:cubicBezTo>
                  <a:lnTo>
                    <a:pt x="8535" y="3467"/>
                  </a:lnTo>
                  <a:cubicBezTo>
                    <a:pt x="7755" y="3467"/>
                    <a:pt x="7119" y="4103"/>
                    <a:pt x="7119" y="4885"/>
                  </a:cubicBezTo>
                  <a:lnTo>
                    <a:pt x="7119" y="5778"/>
                  </a:lnTo>
                  <a:lnTo>
                    <a:pt x="5330" y="5778"/>
                  </a:lnTo>
                  <a:lnTo>
                    <a:pt x="5330" y="4885"/>
                  </a:lnTo>
                  <a:cubicBezTo>
                    <a:pt x="5330" y="4103"/>
                    <a:pt x="4694" y="3467"/>
                    <a:pt x="3914" y="3467"/>
                  </a:cubicBezTo>
                  <a:lnTo>
                    <a:pt x="2196" y="3467"/>
                  </a:lnTo>
                  <a:cubicBezTo>
                    <a:pt x="2021" y="3467"/>
                    <a:pt x="1871" y="3332"/>
                    <a:pt x="1863" y="3166"/>
                  </a:cubicBezTo>
                  <a:cubicBezTo>
                    <a:pt x="1859" y="3078"/>
                    <a:pt x="1891" y="2996"/>
                    <a:pt x="1951" y="2932"/>
                  </a:cubicBezTo>
                  <a:cubicBezTo>
                    <a:pt x="2010" y="2870"/>
                    <a:pt x="2093" y="2834"/>
                    <a:pt x="2179" y="2834"/>
                  </a:cubicBezTo>
                  <a:lnTo>
                    <a:pt x="2812" y="2834"/>
                  </a:lnTo>
                  <a:cubicBezTo>
                    <a:pt x="2957" y="2834"/>
                    <a:pt x="3074" y="2717"/>
                    <a:pt x="3074" y="2572"/>
                  </a:cubicBezTo>
                  <a:cubicBezTo>
                    <a:pt x="3074" y="2428"/>
                    <a:pt x="2957" y="2311"/>
                    <a:pt x="2812" y="2311"/>
                  </a:cubicBezTo>
                  <a:lnTo>
                    <a:pt x="2179" y="2311"/>
                  </a:lnTo>
                  <a:cubicBezTo>
                    <a:pt x="1951" y="2311"/>
                    <a:pt x="1730" y="2407"/>
                    <a:pt x="1572" y="2571"/>
                  </a:cubicBezTo>
                  <a:cubicBezTo>
                    <a:pt x="1412" y="2740"/>
                    <a:pt x="1331" y="2959"/>
                    <a:pt x="1342" y="3191"/>
                  </a:cubicBezTo>
                  <a:cubicBezTo>
                    <a:pt x="1363" y="3640"/>
                    <a:pt x="1738" y="3990"/>
                    <a:pt x="2196" y="3990"/>
                  </a:cubicBezTo>
                  <a:lnTo>
                    <a:pt x="3914" y="3990"/>
                  </a:lnTo>
                  <a:cubicBezTo>
                    <a:pt x="4406" y="3990"/>
                    <a:pt x="4807" y="4391"/>
                    <a:pt x="4807" y="4885"/>
                  </a:cubicBezTo>
                  <a:lnTo>
                    <a:pt x="4807" y="5778"/>
                  </a:lnTo>
                  <a:lnTo>
                    <a:pt x="4491" y="5778"/>
                  </a:lnTo>
                  <a:cubicBezTo>
                    <a:pt x="4028" y="5778"/>
                    <a:pt x="3651" y="6155"/>
                    <a:pt x="3651" y="6618"/>
                  </a:cubicBezTo>
                  <a:lnTo>
                    <a:pt x="3651" y="11438"/>
                  </a:lnTo>
                  <a:cubicBezTo>
                    <a:pt x="3095" y="11137"/>
                    <a:pt x="2462" y="10979"/>
                    <a:pt x="1806" y="10979"/>
                  </a:cubicBezTo>
                  <a:cubicBezTo>
                    <a:pt x="1503" y="10979"/>
                    <a:pt x="1195" y="11013"/>
                    <a:pt x="888" y="11081"/>
                  </a:cubicBezTo>
                  <a:cubicBezTo>
                    <a:pt x="589" y="11148"/>
                    <a:pt x="354" y="11384"/>
                    <a:pt x="288" y="11681"/>
                  </a:cubicBezTo>
                  <a:cubicBezTo>
                    <a:pt x="1" y="12959"/>
                    <a:pt x="322" y="14242"/>
                    <a:pt x="1144" y="15151"/>
                  </a:cubicBezTo>
                  <a:cubicBezTo>
                    <a:pt x="914" y="15297"/>
                    <a:pt x="763" y="15553"/>
                    <a:pt x="763" y="15844"/>
                  </a:cubicBezTo>
                  <a:lnTo>
                    <a:pt x="763" y="16162"/>
                  </a:lnTo>
                  <a:cubicBezTo>
                    <a:pt x="763" y="16459"/>
                    <a:pt x="1004" y="16702"/>
                    <a:pt x="1303" y="16702"/>
                  </a:cubicBezTo>
                  <a:lnTo>
                    <a:pt x="2306" y="16702"/>
                  </a:lnTo>
                  <a:lnTo>
                    <a:pt x="2492" y="17074"/>
                  </a:lnTo>
                  <a:cubicBezTo>
                    <a:pt x="2735" y="17557"/>
                    <a:pt x="3221" y="17858"/>
                    <a:pt x="3761" y="17858"/>
                  </a:cubicBezTo>
                  <a:lnTo>
                    <a:pt x="4790" y="17858"/>
                  </a:lnTo>
                  <a:cubicBezTo>
                    <a:pt x="4934" y="17858"/>
                    <a:pt x="5051" y="17740"/>
                    <a:pt x="5051" y="17595"/>
                  </a:cubicBezTo>
                  <a:cubicBezTo>
                    <a:pt x="5051" y="17452"/>
                    <a:pt x="4934" y="17334"/>
                    <a:pt x="4790" y="17334"/>
                  </a:cubicBezTo>
                  <a:lnTo>
                    <a:pt x="3761" y="17334"/>
                  </a:lnTo>
                  <a:cubicBezTo>
                    <a:pt x="3420" y="17334"/>
                    <a:pt x="3113" y="17146"/>
                    <a:pt x="2961" y="16840"/>
                  </a:cubicBezTo>
                  <a:lnTo>
                    <a:pt x="2892" y="16702"/>
                  </a:lnTo>
                  <a:lnTo>
                    <a:pt x="15335" y="16702"/>
                  </a:lnTo>
                  <a:lnTo>
                    <a:pt x="15266" y="16840"/>
                  </a:lnTo>
                  <a:cubicBezTo>
                    <a:pt x="15113" y="17146"/>
                    <a:pt x="14808" y="17334"/>
                    <a:pt x="14467" y="17334"/>
                  </a:cubicBezTo>
                  <a:lnTo>
                    <a:pt x="5836" y="17334"/>
                  </a:lnTo>
                  <a:cubicBezTo>
                    <a:pt x="5692" y="17334"/>
                    <a:pt x="5574" y="17452"/>
                    <a:pt x="5574" y="17595"/>
                  </a:cubicBezTo>
                  <a:cubicBezTo>
                    <a:pt x="5574" y="17740"/>
                    <a:pt x="5692" y="17858"/>
                    <a:pt x="5836" y="17858"/>
                  </a:cubicBezTo>
                  <a:lnTo>
                    <a:pt x="14467" y="17858"/>
                  </a:lnTo>
                  <a:cubicBezTo>
                    <a:pt x="15007" y="17858"/>
                    <a:pt x="15493" y="17557"/>
                    <a:pt x="15734" y="17074"/>
                  </a:cubicBezTo>
                  <a:lnTo>
                    <a:pt x="15920" y="16702"/>
                  </a:lnTo>
                  <a:lnTo>
                    <a:pt x="16923" y="16702"/>
                  </a:lnTo>
                  <a:cubicBezTo>
                    <a:pt x="17222" y="16702"/>
                    <a:pt x="17465" y="16459"/>
                    <a:pt x="17465" y="16161"/>
                  </a:cubicBezTo>
                  <a:lnTo>
                    <a:pt x="17465" y="15844"/>
                  </a:lnTo>
                  <a:cubicBezTo>
                    <a:pt x="17465" y="15391"/>
                    <a:pt x="17097" y="15023"/>
                    <a:pt x="16645" y="15023"/>
                  </a:cubicBezTo>
                  <a:lnTo>
                    <a:pt x="13418" y="15023"/>
                  </a:lnTo>
                  <a:cubicBezTo>
                    <a:pt x="13419" y="15014"/>
                    <a:pt x="13419" y="15005"/>
                    <a:pt x="13419" y="14995"/>
                  </a:cubicBezTo>
                  <a:lnTo>
                    <a:pt x="13419" y="14366"/>
                  </a:lnTo>
                  <a:cubicBezTo>
                    <a:pt x="14076" y="14243"/>
                    <a:pt x="14575" y="13666"/>
                    <a:pt x="14575" y="12974"/>
                  </a:cubicBezTo>
                  <a:lnTo>
                    <a:pt x="14575" y="12657"/>
                  </a:lnTo>
                  <a:lnTo>
                    <a:pt x="15470" y="12657"/>
                  </a:lnTo>
                  <a:cubicBezTo>
                    <a:pt x="16889" y="12657"/>
                    <a:pt x="18042" y="11503"/>
                    <a:pt x="18042" y="10085"/>
                  </a:cubicBezTo>
                  <a:lnTo>
                    <a:pt x="18042" y="8351"/>
                  </a:lnTo>
                  <a:cubicBezTo>
                    <a:pt x="18042" y="7570"/>
                    <a:pt x="17406" y="6934"/>
                    <a:pt x="16625" y="6934"/>
                  </a:cubicBezTo>
                  <a:lnTo>
                    <a:pt x="14575" y="6934"/>
                  </a:lnTo>
                  <a:lnTo>
                    <a:pt x="14575" y="6618"/>
                  </a:lnTo>
                  <a:cubicBezTo>
                    <a:pt x="14575" y="6155"/>
                    <a:pt x="14199" y="5778"/>
                    <a:pt x="13737" y="5778"/>
                  </a:cubicBezTo>
                  <a:lnTo>
                    <a:pt x="11662" y="5778"/>
                  </a:lnTo>
                  <a:cubicBezTo>
                    <a:pt x="11539" y="5121"/>
                    <a:pt x="10961" y="4623"/>
                    <a:pt x="10269" y="4623"/>
                  </a:cubicBezTo>
                  <a:cubicBezTo>
                    <a:pt x="9577" y="4623"/>
                    <a:pt x="9000" y="5121"/>
                    <a:pt x="8876" y="5778"/>
                  </a:cubicBezTo>
                  <a:lnTo>
                    <a:pt x="7642" y="5778"/>
                  </a:lnTo>
                  <a:lnTo>
                    <a:pt x="7642" y="4885"/>
                  </a:lnTo>
                  <a:cubicBezTo>
                    <a:pt x="7642" y="4391"/>
                    <a:pt x="8043" y="3990"/>
                    <a:pt x="8535" y="3990"/>
                  </a:cubicBezTo>
                  <a:lnTo>
                    <a:pt x="10847" y="3990"/>
                  </a:lnTo>
                  <a:cubicBezTo>
                    <a:pt x="11076" y="3990"/>
                    <a:pt x="11297" y="3896"/>
                    <a:pt x="11455" y="3730"/>
                  </a:cubicBezTo>
                  <a:cubicBezTo>
                    <a:pt x="11614" y="3563"/>
                    <a:pt x="11697" y="3342"/>
                    <a:pt x="11686" y="3110"/>
                  </a:cubicBezTo>
                  <a:cubicBezTo>
                    <a:pt x="11665" y="2663"/>
                    <a:pt x="11289" y="2311"/>
                    <a:pt x="10830" y="2311"/>
                  </a:cubicBezTo>
                  <a:lnTo>
                    <a:pt x="7958" y="2311"/>
                  </a:lnTo>
                  <a:cubicBezTo>
                    <a:pt x="7870" y="2311"/>
                    <a:pt x="7789" y="2277"/>
                    <a:pt x="7730" y="2213"/>
                  </a:cubicBezTo>
                  <a:cubicBezTo>
                    <a:pt x="7668" y="2150"/>
                    <a:pt x="7638" y="2067"/>
                    <a:pt x="7642" y="1979"/>
                  </a:cubicBezTo>
                  <a:cubicBezTo>
                    <a:pt x="7650" y="1813"/>
                    <a:pt x="7799" y="1679"/>
                    <a:pt x="7974" y="1679"/>
                  </a:cubicBezTo>
                  <a:lnTo>
                    <a:pt x="9691" y="1679"/>
                  </a:lnTo>
                  <a:cubicBezTo>
                    <a:pt x="9919" y="1679"/>
                    <a:pt x="10141" y="1584"/>
                    <a:pt x="10299" y="1419"/>
                  </a:cubicBezTo>
                  <a:cubicBezTo>
                    <a:pt x="10458" y="1251"/>
                    <a:pt x="10541" y="1032"/>
                    <a:pt x="10530" y="799"/>
                  </a:cubicBezTo>
                  <a:cubicBezTo>
                    <a:pt x="10509" y="351"/>
                    <a:pt x="10133" y="0"/>
                    <a:pt x="96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12"/>
            <p:cNvSpPr/>
            <p:nvPr/>
          </p:nvSpPr>
          <p:spPr>
            <a:xfrm>
              <a:off x="3719428" y="2016714"/>
              <a:ext cx="57883" cy="34293"/>
            </a:xfrm>
            <a:custGeom>
              <a:rect b="b" l="l" r="r" t="t"/>
              <a:pathLst>
                <a:path extrusionOk="0" h="1680" w="2836">
                  <a:moveTo>
                    <a:pt x="1995" y="523"/>
                  </a:moveTo>
                  <a:cubicBezTo>
                    <a:pt x="2170" y="523"/>
                    <a:pt x="2311" y="665"/>
                    <a:pt x="2311" y="839"/>
                  </a:cubicBezTo>
                  <a:cubicBezTo>
                    <a:pt x="2311" y="1014"/>
                    <a:pt x="2170" y="1156"/>
                    <a:pt x="1995" y="1156"/>
                  </a:cubicBezTo>
                  <a:lnTo>
                    <a:pt x="839" y="1156"/>
                  </a:lnTo>
                  <a:cubicBezTo>
                    <a:pt x="665" y="1156"/>
                    <a:pt x="523" y="1014"/>
                    <a:pt x="523" y="839"/>
                  </a:cubicBezTo>
                  <a:cubicBezTo>
                    <a:pt x="523" y="665"/>
                    <a:pt x="665" y="523"/>
                    <a:pt x="839" y="523"/>
                  </a:cubicBezTo>
                  <a:close/>
                  <a:moveTo>
                    <a:pt x="839" y="0"/>
                  </a:moveTo>
                  <a:cubicBezTo>
                    <a:pt x="377" y="0"/>
                    <a:pt x="0" y="377"/>
                    <a:pt x="0" y="839"/>
                  </a:cubicBezTo>
                  <a:cubicBezTo>
                    <a:pt x="0" y="1302"/>
                    <a:pt x="377" y="1679"/>
                    <a:pt x="839" y="1679"/>
                  </a:cubicBezTo>
                  <a:lnTo>
                    <a:pt x="1995" y="1679"/>
                  </a:lnTo>
                  <a:cubicBezTo>
                    <a:pt x="2458" y="1679"/>
                    <a:pt x="2835" y="1302"/>
                    <a:pt x="2835" y="839"/>
                  </a:cubicBezTo>
                  <a:cubicBezTo>
                    <a:pt x="2835" y="377"/>
                    <a:pt x="2458"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4" name="Google Shape;4114;p112"/>
          <p:cNvGrpSpPr/>
          <p:nvPr/>
        </p:nvGrpSpPr>
        <p:grpSpPr>
          <a:xfrm>
            <a:off x="2875618" y="2028512"/>
            <a:ext cx="365625" cy="340930"/>
            <a:chOff x="2875618" y="2028512"/>
            <a:chExt cx="365625" cy="340930"/>
          </a:xfrm>
        </p:grpSpPr>
        <p:sp>
          <p:nvSpPr>
            <p:cNvPr id="4115" name="Google Shape;4115;p112"/>
            <p:cNvSpPr/>
            <p:nvPr/>
          </p:nvSpPr>
          <p:spPr>
            <a:xfrm>
              <a:off x="3029060" y="2240782"/>
              <a:ext cx="81456" cy="81466"/>
            </a:xfrm>
            <a:custGeom>
              <a:rect b="b" l="l" r="r" t="t"/>
              <a:pathLst>
                <a:path extrusionOk="0" h="3991" w="3991">
                  <a:moveTo>
                    <a:pt x="2285" y="524"/>
                  </a:moveTo>
                  <a:cubicBezTo>
                    <a:pt x="2299" y="524"/>
                    <a:pt x="2311" y="537"/>
                    <a:pt x="2311" y="552"/>
                  </a:cubicBezTo>
                  <a:lnTo>
                    <a:pt x="2311" y="1274"/>
                  </a:lnTo>
                  <a:cubicBezTo>
                    <a:pt x="2311" y="1498"/>
                    <a:pt x="2493" y="1680"/>
                    <a:pt x="2717" y="1680"/>
                  </a:cubicBezTo>
                  <a:lnTo>
                    <a:pt x="3439" y="1680"/>
                  </a:lnTo>
                  <a:cubicBezTo>
                    <a:pt x="3455" y="1680"/>
                    <a:pt x="3467" y="1692"/>
                    <a:pt x="3467" y="1708"/>
                  </a:cubicBezTo>
                  <a:lnTo>
                    <a:pt x="3467" y="2285"/>
                  </a:lnTo>
                  <a:cubicBezTo>
                    <a:pt x="3467" y="2300"/>
                    <a:pt x="3455" y="2312"/>
                    <a:pt x="3439" y="2312"/>
                  </a:cubicBezTo>
                  <a:lnTo>
                    <a:pt x="2717" y="2312"/>
                  </a:lnTo>
                  <a:cubicBezTo>
                    <a:pt x="2493" y="2312"/>
                    <a:pt x="2311" y="2495"/>
                    <a:pt x="2311" y="2718"/>
                  </a:cubicBezTo>
                  <a:lnTo>
                    <a:pt x="2311" y="3441"/>
                  </a:lnTo>
                  <a:cubicBezTo>
                    <a:pt x="2311" y="3456"/>
                    <a:pt x="2299" y="3468"/>
                    <a:pt x="2285" y="3468"/>
                  </a:cubicBezTo>
                  <a:lnTo>
                    <a:pt x="1706" y="3468"/>
                  </a:lnTo>
                  <a:cubicBezTo>
                    <a:pt x="1691" y="3468"/>
                    <a:pt x="1679" y="3456"/>
                    <a:pt x="1679" y="3441"/>
                  </a:cubicBezTo>
                  <a:lnTo>
                    <a:pt x="1679" y="2718"/>
                  </a:lnTo>
                  <a:cubicBezTo>
                    <a:pt x="1679" y="2495"/>
                    <a:pt x="1496" y="2312"/>
                    <a:pt x="1273" y="2312"/>
                  </a:cubicBezTo>
                  <a:lnTo>
                    <a:pt x="551" y="2312"/>
                  </a:lnTo>
                  <a:cubicBezTo>
                    <a:pt x="535" y="2312"/>
                    <a:pt x="523" y="2300"/>
                    <a:pt x="523" y="2285"/>
                  </a:cubicBezTo>
                  <a:lnTo>
                    <a:pt x="523" y="1708"/>
                  </a:lnTo>
                  <a:cubicBezTo>
                    <a:pt x="523" y="1692"/>
                    <a:pt x="535" y="1680"/>
                    <a:pt x="551" y="1680"/>
                  </a:cubicBezTo>
                  <a:lnTo>
                    <a:pt x="1273" y="1680"/>
                  </a:lnTo>
                  <a:cubicBezTo>
                    <a:pt x="1496" y="1680"/>
                    <a:pt x="1679" y="1498"/>
                    <a:pt x="1679" y="1274"/>
                  </a:cubicBezTo>
                  <a:lnTo>
                    <a:pt x="1679" y="552"/>
                  </a:lnTo>
                  <a:cubicBezTo>
                    <a:pt x="1679" y="536"/>
                    <a:pt x="1691" y="524"/>
                    <a:pt x="1706" y="524"/>
                  </a:cubicBezTo>
                  <a:close/>
                  <a:moveTo>
                    <a:pt x="1706" y="1"/>
                  </a:moveTo>
                  <a:cubicBezTo>
                    <a:pt x="1403" y="1"/>
                    <a:pt x="1156" y="248"/>
                    <a:pt x="1156" y="552"/>
                  </a:cubicBezTo>
                  <a:lnTo>
                    <a:pt x="1156" y="1157"/>
                  </a:lnTo>
                  <a:lnTo>
                    <a:pt x="551" y="1157"/>
                  </a:lnTo>
                  <a:cubicBezTo>
                    <a:pt x="247" y="1157"/>
                    <a:pt x="0" y="1404"/>
                    <a:pt x="0" y="1708"/>
                  </a:cubicBezTo>
                  <a:lnTo>
                    <a:pt x="0" y="2285"/>
                  </a:lnTo>
                  <a:cubicBezTo>
                    <a:pt x="0" y="2589"/>
                    <a:pt x="247" y="2836"/>
                    <a:pt x="551" y="2836"/>
                  </a:cubicBezTo>
                  <a:lnTo>
                    <a:pt x="1156" y="2836"/>
                  </a:lnTo>
                  <a:lnTo>
                    <a:pt x="1156" y="3441"/>
                  </a:lnTo>
                  <a:cubicBezTo>
                    <a:pt x="1156" y="3744"/>
                    <a:pt x="1403" y="3991"/>
                    <a:pt x="1706" y="3991"/>
                  </a:cubicBezTo>
                  <a:lnTo>
                    <a:pt x="2285" y="3991"/>
                  </a:lnTo>
                  <a:cubicBezTo>
                    <a:pt x="2587" y="3991"/>
                    <a:pt x="2834" y="3744"/>
                    <a:pt x="2834" y="3441"/>
                  </a:cubicBezTo>
                  <a:lnTo>
                    <a:pt x="2834" y="2836"/>
                  </a:lnTo>
                  <a:lnTo>
                    <a:pt x="3439" y="2836"/>
                  </a:lnTo>
                  <a:cubicBezTo>
                    <a:pt x="3743" y="2836"/>
                    <a:pt x="3990" y="2589"/>
                    <a:pt x="3990" y="2285"/>
                  </a:cubicBezTo>
                  <a:lnTo>
                    <a:pt x="3990" y="1708"/>
                  </a:lnTo>
                  <a:cubicBezTo>
                    <a:pt x="3990" y="1404"/>
                    <a:pt x="3743" y="1157"/>
                    <a:pt x="3439" y="1157"/>
                  </a:cubicBezTo>
                  <a:lnTo>
                    <a:pt x="2834" y="1157"/>
                  </a:lnTo>
                  <a:lnTo>
                    <a:pt x="2834" y="552"/>
                  </a:lnTo>
                  <a:cubicBezTo>
                    <a:pt x="2834" y="248"/>
                    <a:pt x="2587" y="1"/>
                    <a:pt x="22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12"/>
            <p:cNvSpPr/>
            <p:nvPr/>
          </p:nvSpPr>
          <p:spPr>
            <a:xfrm>
              <a:off x="2875618" y="2028512"/>
              <a:ext cx="365625" cy="340930"/>
            </a:xfrm>
            <a:custGeom>
              <a:rect b="b" l="l" r="r" t="t"/>
              <a:pathLst>
                <a:path extrusionOk="0" h="16702" w="17914">
                  <a:moveTo>
                    <a:pt x="15448" y="2834"/>
                  </a:moveTo>
                  <a:cubicBezTo>
                    <a:pt x="15603" y="2834"/>
                    <a:pt x="15756" y="2875"/>
                    <a:pt x="15893" y="2954"/>
                  </a:cubicBezTo>
                  <a:lnTo>
                    <a:pt x="16894" y="3531"/>
                  </a:lnTo>
                  <a:cubicBezTo>
                    <a:pt x="17101" y="3651"/>
                    <a:pt x="17248" y="3843"/>
                    <a:pt x="17311" y="4074"/>
                  </a:cubicBezTo>
                  <a:cubicBezTo>
                    <a:pt x="17349" y="4219"/>
                    <a:pt x="17351" y="4366"/>
                    <a:pt x="17317" y="4507"/>
                  </a:cubicBezTo>
                  <a:lnTo>
                    <a:pt x="15576" y="3501"/>
                  </a:lnTo>
                  <a:cubicBezTo>
                    <a:pt x="15535" y="3477"/>
                    <a:pt x="15490" y="3466"/>
                    <a:pt x="15446" y="3466"/>
                  </a:cubicBezTo>
                  <a:cubicBezTo>
                    <a:pt x="15356" y="3466"/>
                    <a:pt x="15268" y="3513"/>
                    <a:pt x="15219" y="3598"/>
                  </a:cubicBezTo>
                  <a:cubicBezTo>
                    <a:pt x="15147" y="3723"/>
                    <a:pt x="15190" y="3882"/>
                    <a:pt x="15315" y="3955"/>
                  </a:cubicBezTo>
                  <a:lnTo>
                    <a:pt x="17090" y="4979"/>
                  </a:lnTo>
                  <a:lnTo>
                    <a:pt x="16932" y="5253"/>
                  </a:lnTo>
                  <a:cubicBezTo>
                    <a:pt x="16874" y="5355"/>
                    <a:pt x="16767" y="5411"/>
                    <a:pt x="16657" y="5411"/>
                  </a:cubicBezTo>
                  <a:cubicBezTo>
                    <a:pt x="16603" y="5411"/>
                    <a:pt x="16549" y="5398"/>
                    <a:pt x="16500" y="5370"/>
                  </a:cubicBezTo>
                  <a:lnTo>
                    <a:pt x="14498" y="4214"/>
                  </a:lnTo>
                  <a:cubicBezTo>
                    <a:pt x="14425" y="4171"/>
                    <a:pt x="14374" y="4103"/>
                    <a:pt x="14351" y="4021"/>
                  </a:cubicBezTo>
                  <a:cubicBezTo>
                    <a:pt x="14330" y="3940"/>
                    <a:pt x="14340" y="3855"/>
                    <a:pt x="14383" y="3781"/>
                  </a:cubicBezTo>
                  <a:lnTo>
                    <a:pt x="14672" y="3281"/>
                  </a:lnTo>
                  <a:cubicBezTo>
                    <a:pt x="14792" y="3075"/>
                    <a:pt x="14984" y="2926"/>
                    <a:pt x="15215" y="2865"/>
                  </a:cubicBezTo>
                  <a:cubicBezTo>
                    <a:pt x="15292" y="2844"/>
                    <a:pt x="15370" y="2834"/>
                    <a:pt x="15448" y="2834"/>
                  </a:cubicBezTo>
                  <a:close/>
                  <a:moveTo>
                    <a:pt x="14079" y="4624"/>
                  </a:moveTo>
                  <a:cubicBezTo>
                    <a:pt x="14133" y="4624"/>
                    <a:pt x="14188" y="4638"/>
                    <a:pt x="14237" y="4666"/>
                  </a:cubicBezTo>
                  <a:lnTo>
                    <a:pt x="16238" y="5822"/>
                  </a:lnTo>
                  <a:cubicBezTo>
                    <a:pt x="16311" y="5865"/>
                    <a:pt x="16364" y="5932"/>
                    <a:pt x="16386" y="6015"/>
                  </a:cubicBezTo>
                  <a:cubicBezTo>
                    <a:pt x="16408" y="6096"/>
                    <a:pt x="16396" y="6181"/>
                    <a:pt x="16354" y="6254"/>
                  </a:cubicBezTo>
                  <a:cubicBezTo>
                    <a:pt x="16296" y="6355"/>
                    <a:pt x="16189" y="6412"/>
                    <a:pt x="16079" y="6412"/>
                  </a:cubicBezTo>
                  <a:cubicBezTo>
                    <a:pt x="16026" y="6412"/>
                    <a:pt x="15972" y="6399"/>
                    <a:pt x="15922" y="6370"/>
                  </a:cubicBezTo>
                  <a:lnTo>
                    <a:pt x="13921" y="5214"/>
                  </a:lnTo>
                  <a:cubicBezTo>
                    <a:pt x="13770" y="5127"/>
                    <a:pt x="13718" y="4933"/>
                    <a:pt x="13805" y="4782"/>
                  </a:cubicBezTo>
                  <a:cubicBezTo>
                    <a:pt x="13864" y="4681"/>
                    <a:pt x="13970" y="4624"/>
                    <a:pt x="14079" y="4624"/>
                  </a:cubicBezTo>
                  <a:close/>
                  <a:moveTo>
                    <a:pt x="3695" y="4567"/>
                  </a:moveTo>
                  <a:cubicBezTo>
                    <a:pt x="4575" y="4567"/>
                    <a:pt x="5404" y="4893"/>
                    <a:pt x="6009" y="5498"/>
                  </a:cubicBezTo>
                  <a:cubicBezTo>
                    <a:pt x="6610" y="6100"/>
                    <a:pt x="6937" y="6917"/>
                    <a:pt x="6940" y="7796"/>
                  </a:cubicBezTo>
                  <a:lnTo>
                    <a:pt x="6940" y="7829"/>
                  </a:lnTo>
                  <a:cubicBezTo>
                    <a:pt x="6940" y="7915"/>
                    <a:pt x="6936" y="8002"/>
                    <a:pt x="6929" y="8089"/>
                  </a:cubicBezTo>
                  <a:lnTo>
                    <a:pt x="6487" y="8089"/>
                  </a:lnTo>
                  <a:lnTo>
                    <a:pt x="5631" y="7232"/>
                  </a:lnTo>
                  <a:lnTo>
                    <a:pt x="5988" y="6159"/>
                  </a:lnTo>
                  <a:cubicBezTo>
                    <a:pt x="6034" y="6023"/>
                    <a:pt x="5960" y="5874"/>
                    <a:pt x="5823" y="5829"/>
                  </a:cubicBezTo>
                  <a:cubicBezTo>
                    <a:pt x="5796" y="5819"/>
                    <a:pt x="5767" y="5815"/>
                    <a:pt x="5739" y="5815"/>
                  </a:cubicBezTo>
                  <a:cubicBezTo>
                    <a:pt x="5630" y="5815"/>
                    <a:pt x="5529" y="5884"/>
                    <a:pt x="5492" y="5993"/>
                  </a:cubicBezTo>
                  <a:lnTo>
                    <a:pt x="5217" y="6818"/>
                  </a:lnTo>
                  <a:lnTo>
                    <a:pt x="3637" y="5238"/>
                  </a:lnTo>
                  <a:cubicBezTo>
                    <a:pt x="3586" y="5187"/>
                    <a:pt x="3519" y="5162"/>
                    <a:pt x="3452" y="5162"/>
                  </a:cubicBezTo>
                  <a:cubicBezTo>
                    <a:pt x="3385" y="5162"/>
                    <a:pt x="3318" y="5187"/>
                    <a:pt x="3267" y="5238"/>
                  </a:cubicBezTo>
                  <a:cubicBezTo>
                    <a:pt x="3165" y="5340"/>
                    <a:pt x="3165" y="5506"/>
                    <a:pt x="3267" y="5609"/>
                  </a:cubicBezTo>
                  <a:lnTo>
                    <a:pt x="4030" y="6370"/>
                  </a:lnTo>
                  <a:lnTo>
                    <a:pt x="3206" y="6646"/>
                  </a:lnTo>
                  <a:cubicBezTo>
                    <a:pt x="3069" y="6692"/>
                    <a:pt x="2995" y="6840"/>
                    <a:pt x="3040" y="6977"/>
                  </a:cubicBezTo>
                  <a:cubicBezTo>
                    <a:pt x="3077" y="7086"/>
                    <a:pt x="3180" y="7156"/>
                    <a:pt x="3288" y="7156"/>
                  </a:cubicBezTo>
                  <a:cubicBezTo>
                    <a:pt x="3316" y="7156"/>
                    <a:pt x="3344" y="7151"/>
                    <a:pt x="3372" y="7142"/>
                  </a:cubicBezTo>
                  <a:lnTo>
                    <a:pt x="4443" y="6784"/>
                  </a:lnTo>
                  <a:lnTo>
                    <a:pt x="5748" y="8089"/>
                  </a:lnTo>
                  <a:lnTo>
                    <a:pt x="3643" y="8089"/>
                  </a:lnTo>
                  <a:cubicBezTo>
                    <a:pt x="3604" y="8053"/>
                    <a:pt x="3566" y="8017"/>
                    <a:pt x="3527" y="7979"/>
                  </a:cubicBezTo>
                  <a:cubicBezTo>
                    <a:pt x="2742" y="7193"/>
                    <a:pt x="2427" y="6027"/>
                    <a:pt x="2687" y="4861"/>
                  </a:cubicBezTo>
                  <a:cubicBezTo>
                    <a:pt x="2708" y="4763"/>
                    <a:pt x="2793" y="4679"/>
                    <a:pt x="2892" y="4657"/>
                  </a:cubicBezTo>
                  <a:cubicBezTo>
                    <a:pt x="3161" y="4597"/>
                    <a:pt x="3430" y="4567"/>
                    <a:pt x="3695" y="4567"/>
                  </a:cubicBezTo>
                  <a:close/>
                  <a:moveTo>
                    <a:pt x="10709" y="4567"/>
                  </a:moveTo>
                  <a:cubicBezTo>
                    <a:pt x="10974" y="4567"/>
                    <a:pt x="11244" y="4597"/>
                    <a:pt x="11513" y="4657"/>
                  </a:cubicBezTo>
                  <a:cubicBezTo>
                    <a:pt x="11612" y="4679"/>
                    <a:pt x="11695" y="4763"/>
                    <a:pt x="11716" y="4861"/>
                  </a:cubicBezTo>
                  <a:cubicBezTo>
                    <a:pt x="11978" y="6027"/>
                    <a:pt x="11663" y="7193"/>
                    <a:pt x="10876" y="7979"/>
                  </a:cubicBezTo>
                  <a:cubicBezTo>
                    <a:pt x="10839" y="8017"/>
                    <a:pt x="10799" y="8053"/>
                    <a:pt x="10761" y="8089"/>
                  </a:cubicBezTo>
                  <a:lnTo>
                    <a:pt x="8656" y="8089"/>
                  </a:lnTo>
                  <a:lnTo>
                    <a:pt x="9959" y="6784"/>
                  </a:lnTo>
                  <a:lnTo>
                    <a:pt x="11032" y="7142"/>
                  </a:lnTo>
                  <a:cubicBezTo>
                    <a:pt x="11059" y="7151"/>
                    <a:pt x="11087" y="7156"/>
                    <a:pt x="11115" y="7156"/>
                  </a:cubicBezTo>
                  <a:cubicBezTo>
                    <a:pt x="11224" y="7156"/>
                    <a:pt x="11326" y="7086"/>
                    <a:pt x="11363" y="6977"/>
                  </a:cubicBezTo>
                  <a:cubicBezTo>
                    <a:pt x="11408" y="6840"/>
                    <a:pt x="11334" y="6692"/>
                    <a:pt x="11197" y="6646"/>
                  </a:cubicBezTo>
                  <a:lnTo>
                    <a:pt x="10373" y="6372"/>
                  </a:lnTo>
                  <a:lnTo>
                    <a:pt x="11136" y="5609"/>
                  </a:lnTo>
                  <a:cubicBezTo>
                    <a:pt x="11239" y="5506"/>
                    <a:pt x="11239" y="5340"/>
                    <a:pt x="11136" y="5238"/>
                  </a:cubicBezTo>
                  <a:cubicBezTo>
                    <a:pt x="11085" y="5187"/>
                    <a:pt x="11018" y="5162"/>
                    <a:pt x="10951" y="5162"/>
                  </a:cubicBezTo>
                  <a:cubicBezTo>
                    <a:pt x="10884" y="5162"/>
                    <a:pt x="10817" y="5187"/>
                    <a:pt x="10766" y="5238"/>
                  </a:cubicBezTo>
                  <a:lnTo>
                    <a:pt x="9187" y="6819"/>
                  </a:lnTo>
                  <a:lnTo>
                    <a:pt x="8912" y="5993"/>
                  </a:lnTo>
                  <a:cubicBezTo>
                    <a:pt x="8875" y="5884"/>
                    <a:pt x="8773" y="5816"/>
                    <a:pt x="8663" y="5816"/>
                  </a:cubicBezTo>
                  <a:cubicBezTo>
                    <a:pt x="8636" y="5816"/>
                    <a:pt x="8608" y="5820"/>
                    <a:pt x="8580" y="5829"/>
                  </a:cubicBezTo>
                  <a:cubicBezTo>
                    <a:pt x="8443" y="5874"/>
                    <a:pt x="8369" y="6023"/>
                    <a:pt x="8416" y="6159"/>
                  </a:cubicBezTo>
                  <a:lnTo>
                    <a:pt x="8773" y="7232"/>
                  </a:lnTo>
                  <a:lnTo>
                    <a:pt x="7915" y="8089"/>
                  </a:lnTo>
                  <a:lnTo>
                    <a:pt x="7475" y="8089"/>
                  </a:lnTo>
                  <a:cubicBezTo>
                    <a:pt x="7468" y="8002"/>
                    <a:pt x="7464" y="7915"/>
                    <a:pt x="7464" y="7829"/>
                  </a:cubicBezTo>
                  <a:lnTo>
                    <a:pt x="7464" y="7796"/>
                  </a:lnTo>
                  <a:cubicBezTo>
                    <a:pt x="7467" y="6917"/>
                    <a:pt x="7793" y="6100"/>
                    <a:pt x="8394" y="5498"/>
                  </a:cubicBezTo>
                  <a:cubicBezTo>
                    <a:pt x="8999" y="4893"/>
                    <a:pt x="9828" y="4567"/>
                    <a:pt x="10709" y="4567"/>
                  </a:cubicBezTo>
                  <a:close/>
                  <a:moveTo>
                    <a:pt x="13884" y="5797"/>
                  </a:moveTo>
                  <a:lnTo>
                    <a:pt x="15437" y="6693"/>
                  </a:lnTo>
                  <a:cubicBezTo>
                    <a:pt x="15186" y="7145"/>
                    <a:pt x="14960" y="7613"/>
                    <a:pt x="14761" y="8089"/>
                  </a:cubicBezTo>
                  <a:lnTo>
                    <a:pt x="12170" y="8089"/>
                  </a:lnTo>
                  <a:cubicBezTo>
                    <a:pt x="12815" y="7384"/>
                    <a:pt x="13390" y="6616"/>
                    <a:pt x="13884" y="5797"/>
                  </a:cubicBezTo>
                  <a:close/>
                  <a:moveTo>
                    <a:pt x="15869" y="8612"/>
                  </a:moveTo>
                  <a:cubicBezTo>
                    <a:pt x="16043" y="8612"/>
                    <a:pt x="16185" y="8754"/>
                    <a:pt x="16185" y="8928"/>
                  </a:cubicBezTo>
                  <a:lnTo>
                    <a:pt x="16185" y="9244"/>
                  </a:lnTo>
                  <a:lnTo>
                    <a:pt x="2840" y="9244"/>
                  </a:lnTo>
                  <a:lnTo>
                    <a:pt x="2840" y="8612"/>
                  </a:lnTo>
                  <a:close/>
                  <a:moveTo>
                    <a:pt x="2316" y="8774"/>
                  </a:moveTo>
                  <a:lnTo>
                    <a:pt x="2316" y="11539"/>
                  </a:lnTo>
                  <a:cubicBezTo>
                    <a:pt x="1359" y="11418"/>
                    <a:pt x="609" y="10643"/>
                    <a:pt x="534" y="9665"/>
                  </a:cubicBezTo>
                  <a:lnTo>
                    <a:pt x="2316" y="8774"/>
                  </a:lnTo>
                  <a:close/>
                  <a:moveTo>
                    <a:pt x="16185" y="9768"/>
                  </a:moveTo>
                  <a:lnTo>
                    <a:pt x="16185" y="12395"/>
                  </a:lnTo>
                  <a:cubicBezTo>
                    <a:pt x="16185" y="13844"/>
                    <a:pt x="15007" y="15023"/>
                    <a:pt x="13557" y="15023"/>
                  </a:cubicBezTo>
                  <a:lnTo>
                    <a:pt x="5466" y="15023"/>
                  </a:lnTo>
                  <a:cubicBezTo>
                    <a:pt x="4018" y="15023"/>
                    <a:pt x="2840" y="13844"/>
                    <a:pt x="2840" y="12395"/>
                  </a:cubicBezTo>
                  <a:lnTo>
                    <a:pt x="2840" y="9768"/>
                  </a:lnTo>
                  <a:close/>
                  <a:moveTo>
                    <a:pt x="7202" y="1"/>
                  </a:moveTo>
                  <a:cubicBezTo>
                    <a:pt x="7041" y="1"/>
                    <a:pt x="6881" y="44"/>
                    <a:pt x="6743" y="131"/>
                  </a:cubicBezTo>
                  <a:cubicBezTo>
                    <a:pt x="6470" y="305"/>
                    <a:pt x="6216" y="505"/>
                    <a:pt x="5987" y="727"/>
                  </a:cubicBezTo>
                  <a:cubicBezTo>
                    <a:pt x="5883" y="828"/>
                    <a:pt x="5882" y="994"/>
                    <a:pt x="5981" y="1097"/>
                  </a:cubicBezTo>
                  <a:cubicBezTo>
                    <a:pt x="6033" y="1150"/>
                    <a:pt x="6101" y="1177"/>
                    <a:pt x="6169" y="1177"/>
                  </a:cubicBezTo>
                  <a:cubicBezTo>
                    <a:pt x="6235" y="1177"/>
                    <a:pt x="6301" y="1152"/>
                    <a:pt x="6352" y="1103"/>
                  </a:cubicBezTo>
                  <a:cubicBezTo>
                    <a:pt x="6555" y="905"/>
                    <a:pt x="6780" y="727"/>
                    <a:pt x="7025" y="573"/>
                  </a:cubicBezTo>
                  <a:cubicBezTo>
                    <a:pt x="7076" y="540"/>
                    <a:pt x="7139" y="523"/>
                    <a:pt x="7202" y="523"/>
                  </a:cubicBezTo>
                  <a:cubicBezTo>
                    <a:pt x="7265" y="523"/>
                    <a:pt x="7328" y="540"/>
                    <a:pt x="7380" y="573"/>
                  </a:cubicBezTo>
                  <a:cubicBezTo>
                    <a:pt x="8516" y="1294"/>
                    <a:pt x="9193" y="2474"/>
                    <a:pt x="9193" y="3728"/>
                  </a:cubicBezTo>
                  <a:cubicBezTo>
                    <a:pt x="9193" y="3944"/>
                    <a:pt x="9173" y="4159"/>
                    <a:pt x="9135" y="4372"/>
                  </a:cubicBezTo>
                  <a:cubicBezTo>
                    <a:pt x="8723" y="4552"/>
                    <a:pt x="8348" y="4806"/>
                    <a:pt x="8025" y="5128"/>
                  </a:cubicBezTo>
                  <a:cubicBezTo>
                    <a:pt x="7805" y="5347"/>
                    <a:pt x="7618" y="5591"/>
                    <a:pt x="7464" y="5853"/>
                  </a:cubicBezTo>
                  <a:lnTo>
                    <a:pt x="7464" y="4467"/>
                  </a:lnTo>
                  <a:lnTo>
                    <a:pt x="8474" y="3961"/>
                  </a:lnTo>
                  <a:cubicBezTo>
                    <a:pt x="8604" y="3898"/>
                    <a:pt x="8656" y="3740"/>
                    <a:pt x="8592" y="3611"/>
                  </a:cubicBezTo>
                  <a:cubicBezTo>
                    <a:pt x="8546" y="3520"/>
                    <a:pt x="8453" y="3466"/>
                    <a:pt x="8357" y="3466"/>
                  </a:cubicBezTo>
                  <a:cubicBezTo>
                    <a:pt x="8318" y="3466"/>
                    <a:pt x="8278" y="3475"/>
                    <a:pt x="8240" y="3494"/>
                  </a:cubicBezTo>
                  <a:lnTo>
                    <a:pt x="7464" y="3882"/>
                  </a:lnTo>
                  <a:lnTo>
                    <a:pt x="7464" y="1648"/>
                  </a:lnTo>
                  <a:cubicBezTo>
                    <a:pt x="7464" y="1503"/>
                    <a:pt x="7346" y="1387"/>
                    <a:pt x="7202" y="1387"/>
                  </a:cubicBezTo>
                  <a:cubicBezTo>
                    <a:pt x="7058" y="1387"/>
                    <a:pt x="6941" y="1503"/>
                    <a:pt x="6941" y="1648"/>
                  </a:cubicBezTo>
                  <a:lnTo>
                    <a:pt x="6941" y="2727"/>
                  </a:lnTo>
                  <a:lnTo>
                    <a:pt x="6163" y="2338"/>
                  </a:lnTo>
                  <a:cubicBezTo>
                    <a:pt x="6126" y="2319"/>
                    <a:pt x="6086" y="2310"/>
                    <a:pt x="6047" y="2310"/>
                  </a:cubicBezTo>
                  <a:cubicBezTo>
                    <a:pt x="5951" y="2310"/>
                    <a:pt x="5858" y="2364"/>
                    <a:pt x="5813" y="2455"/>
                  </a:cubicBezTo>
                  <a:cubicBezTo>
                    <a:pt x="5748" y="2585"/>
                    <a:pt x="5800" y="2742"/>
                    <a:pt x="5930" y="2807"/>
                  </a:cubicBezTo>
                  <a:lnTo>
                    <a:pt x="6941" y="3311"/>
                  </a:lnTo>
                  <a:lnTo>
                    <a:pt x="6941" y="5853"/>
                  </a:lnTo>
                  <a:cubicBezTo>
                    <a:pt x="6786" y="5591"/>
                    <a:pt x="6599" y="5347"/>
                    <a:pt x="6380" y="5128"/>
                  </a:cubicBezTo>
                  <a:cubicBezTo>
                    <a:pt x="6057" y="4806"/>
                    <a:pt x="5680" y="4552"/>
                    <a:pt x="5270" y="4370"/>
                  </a:cubicBezTo>
                  <a:cubicBezTo>
                    <a:pt x="5230" y="4159"/>
                    <a:pt x="5210" y="3944"/>
                    <a:pt x="5210" y="3728"/>
                  </a:cubicBezTo>
                  <a:cubicBezTo>
                    <a:pt x="5210" y="3079"/>
                    <a:pt x="5392" y="2438"/>
                    <a:pt x="5735" y="1874"/>
                  </a:cubicBezTo>
                  <a:cubicBezTo>
                    <a:pt x="5810" y="1750"/>
                    <a:pt x="5770" y="1588"/>
                    <a:pt x="5647" y="1514"/>
                  </a:cubicBezTo>
                  <a:cubicBezTo>
                    <a:pt x="5604" y="1488"/>
                    <a:pt x="5558" y="1476"/>
                    <a:pt x="5511" y="1476"/>
                  </a:cubicBezTo>
                  <a:cubicBezTo>
                    <a:pt x="5423" y="1476"/>
                    <a:pt x="5337" y="1521"/>
                    <a:pt x="5287" y="1602"/>
                  </a:cubicBezTo>
                  <a:cubicBezTo>
                    <a:pt x="4894" y="2248"/>
                    <a:pt x="4687" y="2983"/>
                    <a:pt x="4687" y="3728"/>
                  </a:cubicBezTo>
                  <a:cubicBezTo>
                    <a:pt x="4687" y="3878"/>
                    <a:pt x="4695" y="4026"/>
                    <a:pt x="4711" y="4175"/>
                  </a:cubicBezTo>
                  <a:cubicBezTo>
                    <a:pt x="4385" y="4089"/>
                    <a:pt x="4044" y="4044"/>
                    <a:pt x="3697" y="4044"/>
                  </a:cubicBezTo>
                  <a:cubicBezTo>
                    <a:pt x="3394" y="4044"/>
                    <a:pt x="3085" y="4078"/>
                    <a:pt x="2777" y="4147"/>
                  </a:cubicBezTo>
                  <a:cubicBezTo>
                    <a:pt x="2479" y="4214"/>
                    <a:pt x="2243" y="4450"/>
                    <a:pt x="2176" y="4747"/>
                  </a:cubicBezTo>
                  <a:cubicBezTo>
                    <a:pt x="1904" y="5967"/>
                    <a:pt x="2183" y="7189"/>
                    <a:pt x="2922" y="8089"/>
                  </a:cubicBezTo>
                  <a:lnTo>
                    <a:pt x="2714" y="8089"/>
                  </a:lnTo>
                  <a:cubicBezTo>
                    <a:pt x="2585" y="8089"/>
                    <a:pt x="2455" y="8120"/>
                    <a:pt x="2338" y="8178"/>
                  </a:cubicBezTo>
                  <a:lnTo>
                    <a:pt x="232" y="9231"/>
                  </a:lnTo>
                  <a:cubicBezTo>
                    <a:pt x="88" y="9302"/>
                    <a:pt x="1" y="9452"/>
                    <a:pt x="7" y="9613"/>
                  </a:cubicBezTo>
                  <a:cubicBezTo>
                    <a:pt x="59" y="10907"/>
                    <a:pt x="1053" y="11939"/>
                    <a:pt x="2316" y="12066"/>
                  </a:cubicBezTo>
                  <a:lnTo>
                    <a:pt x="2316" y="12395"/>
                  </a:lnTo>
                  <a:cubicBezTo>
                    <a:pt x="2316" y="14044"/>
                    <a:pt x="3590" y="15401"/>
                    <a:pt x="5205" y="15535"/>
                  </a:cubicBezTo>
                  <a:lnTo>
                    <a:pt x="5205" y="16160"/>
                  </a:lnTo>
                  <a:cubicBezTo>
                    <a:pt x="5205" y="16459"/>
                    <a:pt x="5448" y="16702"/>
                    <a:pt x="5745" y="16702"/>
                  </a:cubicBezTo>
                  <a:lnTo>
                    <a:pt x="6419" y="16702"/>
                  </a:lnTo>
                  <a:cubicBezTo>
                    <a:pt x="6564" y="16702"/>
                    <a:pt x="6681" y="16585"/>
                    <a:pt x="6681" y="16440"/>
                  </a:cubicBezTo>
                  <a:cubicBezTo>
                    <a:pt x="6681" y="16295"/>
                    <a:pt x="6564" y="16179"/>
                    <a:pt x="6419" y="16179"/>
                  </a:cubicBezTo>
                  <a:lnTo>
                    <a:pt x="5745" y="16179"/>
                  </a:lnTo>
                  <a:cubicBezTo>
                    <a:pt x="5736" y="16179"/>
                    <a:pt x="5728" y="16171"/>
                    <a:pt x="5728" y="16160"/>
                  </a:cubicBezTo>
                  <a:lnTo>
                    <a:pt x="5728" y="15546"/>
                  </a:lnTo>
                  <a:lnTo>
                    <a:pt x="13296" y="15546"/>
                  </a:lnTo>
                  <a:lnTo>
                    <a:pt x="13296" y="16160"/>
                  </a:lnTo>
                  <a:cubicBezTo>
                    <a:pt x="13296" y="16171"/>
                    <a:pt x="13288" y="16179"/>
                    <a:pt x="13279" y="16179"/>
                  </a:cubicBezTo>
                  <a:lnTo>
                    <a:pt x="7467" y="16179"/>
                  </a:lnTo>
                  <a:cubicBezTo>
                    <a:pt x="7322" y="16179"/>
                    <a:pt x="7204" y="16295"/>
                    <a:pt x="7204" y="16440"/>
                  </a:cubicBezTo>
                  <a:cubicBezTo>
                    <a:pt x="7204" y="16585"/>
                    <a:pt x="7322" y="16702"/>
                    <a:pt x="7467" y="16702"/>
                  </a:cubicBezTo>
                  <a:lnTo>
                    <a:pt x="13279" y="16702"/>
                  </a:lnTo>
                  <a:cubicBezTo>
                    <a:pt x="13577" y="16702"/>
                    <a:pt x="13820" y="16459"/>
                    <a:pt x="13820" y="16160"/>
                  </a:cubicBezTo>
                  <a:lnTo>
                    <a:pt x="13820" y="15535"/>
                  </a:lnTo>
                  <a:cubicBezTo>
                    <a:pt x="15435" y="15401"/>
                    <a:pt x="16708" y="14044"/>
                    <a:pt x="16708" y="12395"/>
                  </a:cubicBezTo>
                  <a:lnTo>
                    <a:pt x="16708" y="8928"/>
                  </a:lnTo>
                  <a:cubicBezTo>
                    <a:pt x="16708" y="8465"/>
                    <a:pt x="16331" y="8089"/>
                    <a:pt x="15869" y="8089"/>
                  </a:cubicBezTo>
                  <a:lnTo>
                    <a:pt x="15329" y="8089"/>
                  </a:lnTo>
                  <a:cubicBezTo>
                    <a:pt x="15504" y="7690"/>
                    <a:pt x="15698" y="7298"/>
                    <a:pt x="15910" y="6917"/>
                  </a:cubicBezTo>
                  <a:cubicBezTo>
                    <a:pt x="15966" y="6929"/>
                    <a:pt x="16022" y="6936"/>
                    <a:pt x="16079" y="6936"/>
                  </a:cubicBezTo>
                  <a:cubicBezTo>
                    <a:pt x="16370" y="6936"/>
                    <a:pt x="16652" y="6784"/>
                    <a:pt x="16808" y="6516"/>
                  </a:cubicBezTo>
                  <a:cubicBezTo>
                    <a:pt x="16915" y="6328"/>
                    <a:pt x="16947" y="6110"/>
                    <a:pt x="16897" y="5899"/>
                  </a:cubicBezTo>
                  <a:cubicBezTo>
                    <a:pt x="17096" y="5841"/>
                    <a:pt x="17274" y="5708"/>
                    <a:pt x="17385" y="5516"/>
                  </a:cubicBezTo>
                  <a:lnTo>
                    <a:pt x="17674" y="5014"/>
                  </a:lnTo>
                  <a:cubicBezTo>
                    <a:pt x="17863" y="4686"/>
                    <a:pt x="17913" y="4305"/>
                    <a:pt x="17815" y="3939"/>
                  </a:cubicBezTo>
                  <a:cubicBezTo>
                    <a:pt x="17717" y="3574"/>
                    <a:pt x="17483" y="3267"/>
                    <a:pt x="17155" y="3079"/>
                  </a:cubicBezTo>
                  <a:lnTo>
                    <a:pt x="16155" y="2500"/>
                  </a:lnTo>
                  <a:cubicBezTo>
                    <a:pt x="15936" y="2375"/>
                    <a:pt x="15694" y="2310"/>
                    <a:pt x="15449" y="2310"/>
                  </a:cubicBezTo>
                  <a:cubicBezTo>
                    <a:pt x="15326" y="2310"/>
                    <a:pt x="15202" y="2327"/>
                    <a:pt x="15080" y="2359"/>
                  </a:cubicBezTo>
                  <a:cubicBezTo>
                    <a:pt x="14713" y="2458"/>
                    <a:pt x="14408" y="2691"/>
                    <a:pt x="14218" y="3019"/>
                  </a:cubicBezTo>
                  <a:lnTo>
                    <a:pt x="13929" y="3519"/>
                  </a:lnTo>
                  <a:cubicBezTo>
                    <a:pt x="13821" y="3708"/>
                    <a:pt x="13790" y="3926"/>
                    <a:pt x="13841" y="4137"/>
                  </a:cubicBezTo>
                  <a:cubicBezTo>
                    <a:pt x="13642" y="4195"/>
                    <a:pt x="13463" y="4328"/>
                    <a:pt x="13352" y="4520"/>
                  </a:cubicBezTo>
                  <a:cubicBezTo>
                    <a:pt x="13167" y="4841"/>
                    <a:pt x="13219" y="5236"/>
                    <a:pt x="13452" y="5498"/>
                  </a:cubicBezTo>
                  <a:cubicBezTo>
                    <a:pt x="12931" y="6370"/>
                    <a:pt x="12312" y="7183"/>
                    <a:pt x="11613" y="7919"/>
                  </a:cubicBezTo>
                  <a:cubicBezTo>
                    <a:pt x="12254" y="7039"/>
                    <a:pt x="12484" y="5891"/>
                    <a:pt x="12227" y="4747"/>
                  </a:cubicBezTo>
                  <a:cubicBezTo>
                    <a:pt x="12161" y="4450"/>
                    <a:pt x="11925" y="4214"/>
                    <a:pt x="11627" y="4147"/>
                  </a:cubicBezTo>
                  <a:cubicBezTo>
                    <a:pt x="11319" y="4078"/>
                    <a:pt x="11010" y="4044"/>
                    <a:pt x="10707" y="4044"/>
                  </a:cubicBezTo>
                  <a:cubicBezTo>
                    <a:pt x="10359" y="4044"/>
                    <a:pt x="10018" y="4089"/>
                    <a:pt x="9692" y="4175"/>
                  </a:cubicBezTo>
                  <a:cubicBezTo>
                    <a:pt x="9708" y="4028"/>
                    <a:pt x="9716" y="3878"/>
                    <a:pt x="9716" y="3728"/>
                  </a:cubicBezTo>
                  <a:cubicBezTo>
                    <a:pt x="9716" y="2293"/>
                    <a:pt x="8948" y="949"/>
                    <a:pt x="7660" y="131"/>
                  </a:cubicBezTo>
                  <a:cubicBezTo>
                    <a:pt x="7523" y="44"/>
                    <a:pt x="7362" y="1"/>
                    <a:pt x="72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7" name="Google Shape;4117;p112"/>
          <p:cNvGrpSpPr/>
          <p:nvPr/>
        </p:nvGrpSpPr>
        <p:grpSpPr>
          <a:xfrm>
            <a:off x="2267726" y="2028451"/>
            <a:ext cx="370809" cy="341052"/>
            <a:chOff x="2267726" y="2028451"/>
            <a:chExt cx="370809" cy="341052"/>
          </a:xfrm>
        </p:grpSpPr>
        <p:sp>
          <p:nvSpPr>
            <p:cNvPr id="4118" name="Google Shape;4118;p112"/>
            <p:cNvSpPr/>
            <p:nvPr/>
          </p:nvSpPr>
          <p:spPr>
            <a:xfrm>
              <a:off x="2267726" y="2028451"/>
              <a:ext cx="188425" cy="182182"/>
            </a:xfrm>
            <a:custGeom>
              <a:rect b="b" l="l" r="r" t="t"/>
              <a:pathLst>
                <a:path extrusionOk="0" h="8925" w="9232">
                  <a:moveTo>
                    <a:pt x="3456" y="0"/>
                  </a:moveTo>
                  <a:cubicBezTo>
                    <a:pt x="2649" y="0"/>
                    <a:pt x="1842" y="307"/>
                    <a:pt x="1228" y="921"/>
                  </a:cubicBezTo>
                  <a:cubicBezTo>
                    <a:pt x="0" y="2150"/>
                    <a:pt x="0" y="4149"/>
                    <a:pt x="1228" y="5378"/>
                  </a:cubicBezTo>
                  <a:lnTo>
                    <a:pt x="2416" y="6565"/>
                  </a:lnTo>
                  <a:cubicBezTo>
                    <a:pt x="2468" y="6616"/>
                    <a:pt x="2534" y="6641"/>
                    <a:pt x="2600" y="6641"/>
                  </a:cubicBezTo>
                  <a:cubicBezTo>
                    <a:pt x="2668" y="6641"/>
                    <a:pt x="2734" y="6616"/>
                    <a:pt x="2786" y="6565"/>
                  </a:cubicBezTo>
                  <a:cubicBezTo>
                    <a:pt x="2888" y="6462"/>
                    <a:pt x="2888" y="6298"/>
                    <a:pt x="2786" y="6196"/>
                  </a:cubicBezTo>
                  <a:lnTo>
                    <a:pt x="1598" y="5008"/>
                  </a:lnTo>
                  <a:cubicBezTo>
                    <a:pt x="574" y="3983"/>
                    <a:pt x="574" y="2316"/>
                    <a:pt x="1598" y="1291"/>
                  </a:cubicBezTo>
                  <a:cubicBezTo>
                    <a:pt x="2110" y="779"/>
                    <a:pt x="2783" y="523"/>
                    <a:pt x="3456" y="523"/>
                  </a:cubicBezTo>
                  <a:cubicBezTo>
                    <a:pt x="4129" y="523"/>
                    <a:pt x="4802" y="779"/>
                    <a:pt x="5314" y="1291"/>
                  </a:cubicBezTo>
                  <a:lnTo>
                    <a:pt x="7613" y="3590"/>
                  </a:lnTo>
                  <a:lnTo>
                    <a:pt x="7316" y="3886"/>
                  </a:lnTo>
                  <a:cubicBezTo>
                    <a:pt x="7214" y="3990"/>
                    <a:pt x="7214" y="4154"/>
                    <a:pt x="7316" y="4256"/>
                  </a:cubicBezTo>
                  <a:cubicBezTo>
                    <a:pt x="7367" y="4308"/>
                    <a:pt x="7434" y="4333"/>
                    <a:pt x="7501" y="4333"/>
                  </a:cubicBezTo>
                  <a:cubicBezTo>
                    <a:pt x="7568" y="4333"/>
                    <a:pt x="7635" y="4308"/>
                    <a:pt x="7686" y="4256"/>
                  </a:cubicBezTo>
                  <a:lnTo>
                    <a:pt x="8168" y="3775"/>
                  </a:lnTo>
                  <a:cubicBezTo>
                    <a:pt x="8228" y="3715"/>
                    <a:pt x="8307" y="3682"/>
                    <a:pt x="8392" y="3682"/>
                  </a:cubicBezTo>
                  <a:cubicBezTo>
                    <a:pt x="8476" y="3682"/>
                    <a:pt x="8556" y="3715"/>
                    <a:pt x="8615" y="3775"/>
                  </a:cubicBezTo>
                  <a:cubicBezTo>
                    <a:pt x="8675" y="3834"/>
                    <a:pt x="8708" y="3914"/>
                    <a:pt x="8708" y="3999"/>
                  </a:cubicBezTo>
                  <a:cubicBezTo>
                    <a:pt x="8708" y="4083"/>
                    <a:pt x="8675" y="4162"/>
                    <a:pt x="8615" y="4222"/>
                  </a:cubicBezTo>
                  <a:lnTo>
                    <a:pt x="4529" y="8308"/>
                  </a:lnTo>
                  <a:cubicBezTo>
                    <a:pt x="4468" y="8370"/>
                    <a:pt x="4387" y="8401"/>
                    <a:pt x="4306" y="8401"/>
                  </a:cubicBezTo>
                  <a:cubicBezTo>
                    <a:pt x="4224" y="8401"/>
                    <a:pt x="4143" y="8370"/>
                    <a:pt x="4081" y="8308"/>
                  </a:cubicBezTo>
                  <a:cubicBezTo>
                    <a:pt x="3959" y="8185"/>
                    <a:pt x="3959" y="7985"/>
                    <a:pt x="4081" y="7861"/>
                  </a:cubicBezTo>
                  <a:lnTo>
                    <a:pt x="4083" y="7861"/>
                  </a:lnTo>
                  <a:lnTo>
                    <a:pt x="4558" y="7385"/>
                  </a:lnTo>
                  <a:cubicBezTo>
                    <a:pt x="4660" y="7284"/>
                    <a:pt x="4660" y="7118"/>
                    <a:pt x="4558" y="7016"/>
                  </a:cubicBezTo>
                  <a:cubicBezTo>
                    <a:pt x="4507" y="6965"/>
                    <a:pt x="4440" y="6939"/>
                    <a:pt x="4373" y="6939"/>
                  </a:cubicBezTo>
                  <a:cubicBezTo>
                    <a:pt x="4306" y="6939"/>
                    <a:pt x="4239" y="6965"/>
                    <a:pt x="4188" y="7016"/>
                  </a:cubicBezTo>
                  <a:lnTo>
                    <a:pt x="3897" y="7306"/>
                  </a:lnTo>
                  <a:lnTo>
                    <a:pt x="3525" y="6935"/>
                  </a:lnTo>
                  <a:cubicBezTo>
                    <a:pt x="3474" y="6884"/>
                    <a:pt x="3408" y="6858"/>
                    <a:pt x="3341" y="6858"/>
                  </a:cubicBezTo>
                  <a:cubicBezTo>
                    <a:pt x="3274" y="6858"/>
                    <a:pt x="3207" y="6884"/>
                    <a:pt x="3156" y="6935"/>
                  </a:cubicBezTo>
                  <a:cubicBezTo>
                    <a:pt x="3054" y="7037"/>
                    <a:pt x="3054" y="7203"/>
                    <a:pt x="3156" y="7305"/>
                  </a:cubicBezTo>
                  <a:lnTo>
                    <a:pt x="3557" y="7706"/>
                  </a:lnTo>
                  <a:cubicBezTo>
                    <a:pt x="3497" y="7821"/>
                    <a:pt x="3466" y="7950"/>
                    <a:pt x="3466" y="8084"/>
                  </a:cubicBezTo>
                  <a:cubicBezTo>
                    <a:pt x="3466" y="8308"/>
                    <a:pt x="3553" y="8520"/>
                    <a:pt x="3712" y="8679"/>
                  </a:cubicBezTo>
                  <a:cubicBezTo>
                    <a:pt x="3870" y="8837"/>
                    <a:pt x="4081" y="8924"/>
                    <a:pt x="4306" y="8924"/>
                  </a:cubicBezTo>
                  <a:cubicBezTo>
                    <a:pt x="4530" y="8924"/>
                    <a:pt x="4741" y="8837"/>
                    <a:pt x="4899" y="8679"/>
                  </a:cubicBezTo>
                  <a:lnTo>
                    <a:pt x="8986" y="4592"/>
                  </a:lnTo>
                  <a:cubicBezTo>
                    <a:pt x="9144" y="4434"/>
                    <a:pt x="9231" y="4223"/>
                    <a:pt x="9231" y="3999"/>
                  </a:cubicBezTo>
                  <a:cubicBezTo>
                    <a:pt x="9231" y="3775"/>
                    <a:pt x="9144" y="3564"/>
                    <a:pt x="8986" y="3404"/>
                  </a:cubicBezTo>
                  <a:cubicBezTo>
                    <a:pt x="8822" y="3242"/>
                    <a:pt x="8608" y="3160"/>
                    <a:pt x="8393" y="3160"/>
                  </a:cubicBezTo>
                  <a:cubicBezTo>
                    <a:pt x="8263" y="3160"/>
                    <a:pt x="8132" y="3190"/>
                    <a:pt x="8013" y="3250"/>
                  </a:cubicBezTo>
                  <a:lnTo>
                    <a:pt x="5685" y="921"/>
                  </a:lnTo>
                  <a:cubicBezTo>
                    <a:pt x="5070" y="307"/>
                    <a:pt x="4263" y="0"/>
                    <a:pt x="34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12"/>
            <p:cNvSpPr/>
            <p:nvPr/>
          </p:nvSpPr>
          <p:spPr>
            <a:xfrm>
              <a:off x="2464458" y="2029676"/>
              <a:ext cx="174077" cy="172710"/>
            </a:xfrm>
            <a:custGeom>
              <a:rect b="b" l="l" r="r" t="t"/>
              <a:pathLst>
                <a:path extrusionOk="0" h="8461" w="8529">
                  <a:moveTo>
                    <a:pt x="5386" y="0"/>
                  </a:moveTo>
                  <a:cubicBezTo>
                    <a:pt x="4567" y="0"/>
                    <a:pt x="3746" y="314"/>
                    <a:pt x="3121" y="938"/>
                  </a:cubicBezTo>
                  <a:lnTo>
                    <a:pt x="2180" y="1879"/>
                  </a:lnTo>
                  <a:cubicBezTo>
                    <a:pt x="2079" y="1981"/>
                    <a:pt x="2079" y="2146"/>
                    <a:pt x="2180" y="2248"/>
                  </a:cubicBezTo>
                  <a:cubicBezTo>
                    <a:pt x="2232" y="2299"/>
                    <a:pt x="2299" y="2325"/>
                    <a:pt x="2366" y="2325"/>
                  </a:cubicBezTo>
                  <a:cubicBezTo>
                    <a:pt x="2433" y="2325"/>
                    <a:pt x="2499" y="2299"/>
                    <a:pt x="2551" y="2248"/>
                  </a:cubicBezTo>
                  <a:lnTo>
                    <a:pt x="3492" y="1308"/>
                  </a:lnTo>
                  <a:cubicBezTo>
                    <a:pt x="4014" y="786"/>
                    <a:pt x="4701" y="523"/>
                    <a:pt x="5385" y="523"/>
                  </a:cubicBezTo>
                  <a:cubicBezTo>
                    <a:pt x="6051" y="523"/>
                    <a:pt x="6713" y="771"/>
                    <a:pt x="7218" y="1269"/>
                  </a:cubicBezTo>
                  <a:cubicBezTo>
                    <a:pt x="7722" y="1764"/>
                    <a:pt x="8000" y="2426"/>
                    <a:pt x="8003" y="3131"/>
                  </a:cubicBezTo>
                  <a:cubicBezTo>
                    <a:pt x="8006" y="3837"/>
                    <a:pt x="7732" y="4500"/>
                    <a:pt x="7233" y="4999"/>
                  </a:cubicBezTo>
                  <a:lnTo>
                    <a:pt x="4303" y="7930"/>
                  </a:lnTo>
                  <a:cubicBezTo>
                    <a:pt x="4297" y="7935"/>
                    <a:pt x="4290" y="7938"/>
                    <a:pt x="4283" y="7938"/>
                  </a:cubicBezTo>
                  <a:cubicBezTo>
                    <a:pt x="4276" y="7938"/>
                    <a:pt x="4269" y="7935"/>
                    <a:pt x="4264" y="7930"/>
                  </a:cubicBezTo>
                  <a:lnTo>
                    <a:pt x="586" y="4252"/>
                  </a:lnTo>
                  <a:cubicBezTo>
                    <a:pt x="576" y="4242"/>
                    <a:pt x="576" y="4224"/>
                    <a:pt x="586" y="4214"/>
                  </a:cubicBezTo>
                  <a:lnTo>
                    <a:pt x="1811" y="2989"/>
                  </a:lnTo>
                  <a:cubicBezTo>
                    <a:pt x="1913" y="2886"/>
                    <a:pt x="1913" y="2721"/>
                    <a:pt x="1811" y="2618"/>
                  </a:cubicBezTo>
                  <a:cubicBezTo>
                    <a:pt x="1760" y="2567"/>
                    <a:pt x="1693" y="2542"/>
                    <a:pt x="1626" y="2542"/>
                  </a:cubicBezTo>
                  <a:cubicBezTo>
                    <a:pt x="1559" y="2542"/>
                    <a:pt x="1492" y="2567"/>
                    <a:pt x="1441" y="2618"/>
                  </a:cubicBezTo>
                  <a:lnTo>
                    <a:pt x="216" y="3843"/>
                  </a:lnTo>
                  <a:cubicBezTo>
                    <a:pt x="1" y="4058"/>
                    <a:pt x="1" y="4407"/>
                    <a:pt x="216" y="4622"/>
                  </a:cubicBezTo>
                  <a:lnTo>
                    <a:pt x="3894" y="8299"/>
                  </a:lnTo>
                  <a:cubicBezTo>
                    <a:pt x="3997" y="8404"/>
                    <a:pt x="4135" y="8461"/>
                    <a:pt x="4283" y="8461"/>
                  </a:cubicBezTo>
                  <a:cubicBezTo>
                    <a:pt x="4430" y="8461"/>
                    <a:pt x="4568" y="8404"/>
                    <a:pt x="4673" y="8299"/>
                  </a:cubicBezTo>
                  <a:lnTo>
                    <a:pt x="7603" y="5368"/>
                  </a:lnTo>
                  <a:cubicBezTo>
                    <a:pt x="8201" y="4771"/>
                    <a:pt x="8528" y="3975"/>
                    <a:pt x="8526" y="3129"/>
                  </a:cubicBezTo>
                  <a:cubicBezTo>
                    <a:pt x="8523" y="2283"/>
                    <a:pt x="8189" y="1490"/>
                    <a:pt x="7586" y="896"/>
                  </a:cubicBezTo>
                  <a:cubicBezTo>
                    <a:pt x="6979" y="298"/>
                    <a:pt x="6184" y="0"/>
                    <a:pt x="53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12"/>
            <p:cNvSpPr/>
            <p:nvPr/>
          </p:nvSpPr>
          <p:spPr>
            <a:xfrm>
              <a:off x="2397799" y="2181871"/>
              <a:ext cx="34289" cy="34293"/>
            </a:xfrm>
            <a:custGeom>
              <a:rect b="b" l="l" r="r" t="t"/>
              <a:pathLst>
                <a:path extrusionOk="0" h="1680" w="1680">
                  <a:moveTo>
                    <a:pt x="839" y="524"/>
                  </a:moveTo>
                  <a:cubicBezTo>
                    <a:pt x="1013" y="524"/>
                    <a:pt x="1155" y="666"/>
                    <a:pt x="1155" y="840"/>
                  </a:cubicBezTo>
                  <a:cubicBezTo>
                    <a:pt x="1155" y="1014"/>
                    <a:pt x="1013" y="1156"/>
                    <a:pt x="839" y="1156"/>
                  </a:cubicBezTo>
                  <a:cubicBezTo>
                    <a:pt x="666" y="1156"/>
                    <a:pt x="524" y="1014"/>
                    <a:pt x="524" y="840"/>
                  </a:cubicBezTo>
                  <a:cubicBezTo>
                    <a:pt x="524" y="666"/>
                    <a:pt x="666" y="524"/>
                    <a:pt x="839" y="524"/>
                  </a:cubicBezTo>
                  <a:close/>
                  <a:moveTo>
                    <a:pt x="839" y="0"/>
                  </a:moveTo>
                  <a:cubicBezTo>
                    <a:pt x="376" y="0"/>
                    <a:pt x="1" y="377"/>
                    <a:pt x="1" y="840"/>
                  </a:cubicBezTo>
                  <a:cubicBezTo>
                    <a:pt x="1" y="1303"/>
                    <a:pt x="376" y="1679"/>
                    <a:pt x="839" y="1679"/>
                  </a:cubicBezTo>
                  <a:cubicBezTo>
                    <a:pt x="1303" y="1679"/>
                    <a:pt x="1680" y="1303"/>
                    <a:pt x="1680" y="840"/>
                  </a:cubicBezTo>
                  <a:cubicBezTo>
                    <a:pt x="1680" y="377"/>
                    <a:pt x="1303"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12"/>
            <p:cNvSpPr/>
            <p:nvPr/>
          </p:nvSpPr>
          <p:spPr>
            <a:xfrm>
              <a:off x="2415495" y="2240843"/>
              <a:ext cx="34289" cy="34293"/>
            </a:xfrm>
            <a:custGeom>
              <a:rect b="b" l="l" r="r" t="t"/>
              <a:pathLst>
                <a:path extrusionOk="0" h="1680" w="1680">
                  <a:moveTo>
                    <a:pt x="839" y="525"/>
                  </a:moveTo>
                  <a:cubicBezTo>
                    <a:pt x="1014" y="525"/>
                    <a:pt x="1155" y="665"/>
                    <a:pt x="1155" y="841"/>
                  </a:cubicBezTo>
                  <a:cubicBezTo>
                    <a:pt x="1155" y="1015"/>
                    <a:pt x="1014" y="1157"/>
                    <a:pt x="839" y="1157"/>
                  </a:cubicBezTo>
                  <a:cubicBezTo>
                    <a:pt x="665" y="1157"/>
                    <a:pt x="523" y="1015"/>
                    <a:pt x="523" y="841"/>
                  </a:cubicBezTo>
                  <a:cubicBezTo>
                    <a:pt x="523" y="665"/>
                    <a:pt x="665" y="525"/>
                    <a:pt x="839" y="525"/>
                  </a:cubicBezTo>
                  <a:close/>
                  <a:moveTo>
                    <a:pt x="839" y="1"/>
                  </a:moveTo>
                  <a:cubicBezTo>
                    <a:pt x="376" y="1"/>
                    <a:pt x="0" y="377"/>
                    <a:pt x="0" y="841"/>
                  </a:cubicBezTo>
                  <a:cubicBezTo>
                    <a:pt x="0" y="1304"/>
                    <a:pt x="376" y="1679"/>
                    <a:pt x="839" y="1679"/>
                  </a:cubicBezTo>
                  <a:cubicBezTo>
                    <a:pt x="1302" y="1679"/>
                    <a:pt x="1679" y="1304"/>
                    <a:pt x="1679" y="841"/>
                  </a:cubicBezTo>
                  <a:cubicBezTo>
                    <a:pt x="1679" y="377"/>
                    <a:pt x="1302"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12"/>
            <p:cNvSpPr/>
            <p:nvPr/>
          </p:nvSpPr>
          <p:spPr>
            <a:xfrm>
              <a:off x="2474459" y="2217267"/>
              <a:ext cx="34289" cy="34293"/>
            </a:xfrm>
            <a:custGeom>
              <a:rect b="b" l="l" r="r" t="t"/>
              <a:pathLst>
                <a:path extrusionOk="0" h="1680" w="1680">
                  <a:moveTo>
                    <a:pt x="840" y="524"/>
                  </a:moveTo>
                  <a:cubicBezTo>
                    <a:pt x="1013" y="524"/>
                    <a:pt x="1155" y="666"/>
                    <a:pt x="1155" y="840"/>
                  </a:cubicBezTo>
                  <a:cubicBezTo>
                    <a:pt x="1155" y="1015"/>
                    <a:pt x="1013" y="1156"/>
                    <a:pt x="840" y="1156"/>
                  </a:cubicBezTo>
                  <a:cubicBezTo>
                    <a:pt x="666" y="1156"/>
                    <a:pt x="524" y="1015"/>
                    <a:pt x="524" y="840"/>
                  </a:cubicBezTo>
                  <a:cubicBezTo>
                    <a:pt x="524" y="666"/>
                    <a:pt x="666" y="524"/>
                    <a:pt x="840" y="524"/>
                  </a:cubicBezTo>
                  <a:close/>
                  <a:moveTo>
                    <a:pt x="840" y="1"/>
                  </a:moveTo>
                  <a:cubicBezTo>
                    <a:pt x="376" y="1"/>
                    <a:pt x="1" y="376"/>
                    <a:pt x="1" y="840"/>
                  </a:cubicBezTo>
                  <a:cubicBezTo>
                    <a:pt x="1" y="1303"/>
                    <a:pt x="376" y="1680"/>
                    <a:pt x="840" y="1680"/>
                  </a:cubicBezTo>
                  <a:cubicBezTo>
                    <a:pt x="1303" y="1680"/>
                    <a:pt x="1680" y="1303"/>
                    <a:pt x="1680" y="840"/>
                  </a:cubicBezTo>
                  <a:cubicBezTo>
                    <a:pt x="1680" y="376"/>
                    <a:pt x="1303"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12"/>
            <p:cNvSpPr/>
            <p:nvPr/>
          </p:nvSpPr>
          <p:spPr>
            <a:xfrm>
              <a:off x="2444967" y="2293936"/>
              <a:ext cx="34289" cy="34293"/>
            </a:xfrm>
            <a:custGeom>
              <a:rect b="b" l="l" r="r" t="t"/>
              <a:pathLst>
                <a:path extrusionOk="0" h="1680" w="1680">
                  <a:moveTo>
                    <a:pt x="840" y="524"/>
                  </a:moveTo>
                  <a:cubicBezTo>
                    <a:pt x="1014" y="524"/>
                    <a:pt x="1156" y="666"/>
                    <a:pt x="1156" y="840"/>
                  </a:cubicBezTo>
                  <a:cubicBezTo>
                    <a:pt x="1156" y="1014"/>
                    <a:pt x="1014" y="1156"/>
                    <a:pt x="840" y="1156"/>
                  </a:cubicBezTo>
                  <a:cubicBezTo>
                    <a:pt x="665" y="1156"/>
                    <a:pt x="523" y="1015"/>
                    <a:pt x="523" y="840"/>
                  </a:cubicBezTo>
                  <a:cubicBezTo>
                    <a:pt x="523" y="666"/>
                    <a:pt x="665" y="524"/>
                    <a:pt x="840" y="524"/>
                  </a:cubicBezTo>
                  <a:close/>
                  <a:moveTo>
                    <a:pt x="840" y="1"/>
                  </a:moveTo>
                  <a:cubicBezTo>
                    <a:pt x="377" y="1"/>
                    <a:pt x="0" y="377"/>
                    <a:pt x="0" y="840"/>
                  </a:cubicBezTo>
                  <a:cubicBezTo>
                    <a:pt x="0" y="1303"/>
                    <a:pt x="377" y="1680"/>
                    <a:pt x="840" y="1680"/>
                  </a:cubicBezTo>
                  <a:cubicBezTo>
                    <a:pt x="1302" y="1680"/>
                    <a:pt x="1679" y="1303"/>
                    <a:pt x="1679" y="840"/>
                  </a:cubicBezTo>
                  <a:cubicBezTo>
                    <a:pt x="1679" y="377"/>
                    <a:pt x="1302"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12"/>
            <p:cNvSpPr/>
            <p:nvPr/>
          </p:nvSpPr>
          <p:spPr>
            <a:xfrm>
              <a:off x="2462662" y="2146476"/>
              <a:ext cx="34268" cy="34293"/>
            </a:xfrm>
            <a:custGeom>
              <a:rect b="b" l="l" r="r" t="t"/>
              <a:pathLst>
                <a:path extrusionOk="0" h="1680" w="1679">
                  <a:moveTo>
                    <a:pt x="840" y="524"/>
                  </a:moveTo>
                  <a:cubicBezTo>
                    <a:pt x="1014" y="524"/>
                    <a:pt x="1156" y="666"/>
                    <a:pt x="1156" y="841"/>
                  </a:cubicBezTo>
                  <a:cubicBezTo>
                    <a:pt x="1156" y="1015"/>
                    <a:pt x="1014" y="1157"/>
                    <a:pt x="840" y="1157"/>
                  </a:cubicBezTo>
                  <a:cubicBezTo>
                    <a:pt x="665" y="1157"/>
                    <a:pt x="523" y="1015"/>
                    <a:pt x="523" y="841"/>
                  </a:cubicBezTo>
                  <a:cubicBezTo>
                    <a:pt x="523" y="666"/>
                    <a:pt x="665" y="524"/>
                    <a:pt x="840" y="524"/>
                  </a:cubicBezTo>
                  <a:close/>
                  <a:moveTo>
                    <a:pt x="840" y="1"/>
                  </a:moveTo>
                  <a:cubicBezTo>
                    <a:pt x="377" y="1"/>
                    <a:pt x="0" y="378"/>
                    <a:pt x="0" y="841"/>
                  </a:cubicBezTo>
                  <a:cubicBezTo>
                    <a:pt x="0" y="1303"/>
                    <a:pt x="377" y="1680"/>
                    <a:pt x="840" y="1680"/>
                  </a:cubicBezTo>
                  <a:cubicBezTo>
                    <a:pt x="1302" y="1680"/>
                    <a:pt x="1679" y="1303"/>
                    <a:pt x="1679" y="841"/>
                  </a:cubicBezTo>
                  <a:cubicBezTo>
                    <a:pt x="1679" y="378"/>
                    <a:pt x="1302"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12"/>
            <p:cNvSpPr/>
            <p:nvPr/>
          </p:nvSpPr>
          <p:spPr>
            <a:xfrm>
              <a:off x="2374205" y="2311634"/>
              <a:ext cx="34289" cy="34293"/>
            </a:xfrm>
            <a:custGeom>
              <a:rect b="b" l="l" r="r" t="t"/>
              <a:pathLst>
                <a:path extrusionOk="0" h="1680" w="1680">
                  <a:moveTo>
                    <a:pt x="839" y="524"/>
                  </a:moveTo>
                  <a:cubicBezTo>
                    <a:pt x="1015" y="524"/>
                    <a:pt x="1157" y="666"/>
                    <a:pt x="1157" y="839"/>
                  </a:cubicBezTo>
                  <a:cubicBezTo>
                    <a:pt x="1157" y="1015"/>
                    <a:pt x="1015" y="1155"/>
                    <a:pt x="839" y="1155"/>
                  </a:cubicBezTo>
                  <a:cubicBezTo>
                    <a:pt x="666" y="1155"/>
                    <a:pt x="523" y="1015"/>
                    <a:pt x="523" y="839"/>
                  </a:cubicBezTo>
                  <a:cubicBezTo>
                    <a:pt x="523" y="666"/>
                    <a:pt x="666" y="524"/>
                    <a:pt x="839" y="524"/>
                  </a:cubicBezTo>
                  <a:close/>
                  <a:moveTo>
                    <a:pt x="839" y="1"/>
                  </a:moveTo>
                  <a:cubicBezTo>
                    <a:pt x="377" y="1"/>
                    <a:pt x="1" y="376"/>
                    <a:pt x="1" y="839"/>
                  </a:cubicBezTo>
                  <a:cubicBezTo>
                    <a:pt x="1" y="1303"/>
                    <a:pt x="377" y="1680"/>
                    <a:pt x="839" y="1680"/>
                  </a:cubicBezTo>
                  <a:cubicBezTo>
                    <a:pt x="1303" y="1680"/>
                    <a:pt x="1680" y="1303"/>
                    <a:pt x="1680" y="839"/>
                  </a:cubicBezTo>
                  <a:cubicBezTo>
                    <a:pt x="1680" y="376"/>
                    <a:pt x="1303"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12"/>
            <p:cNvSpPr/>
            <p:nvPr/>
          </p:nvSpPr>
          <p:spPr>
            <a:xfrm>
              <a:off x="2486256" y="2335210"/>
              <a:ext cx="34268" cy="34293"/>
            </a:xfrm>
            <a:custGeom>
              <a:rect b="b" l="l" r="r" t="t"/>
              <a:pathLst>
                <a:path extrusionOk="0" h="1680" w="1679">
                  <a:moveTo>
                    <a:pt x="839" y="525"/>
                  </a:moveTo>
                  <a:cubicBezTo>
                    <a:pt x="1014" y="525"/>
                    <a:pt x="1156" y="667"/>
                    <a:pt x="1156" y="840"/>
                  </a:cubicBezTo>
                  <a:cubicBezTo>
                    <a:pt x="1156" y="1014"/>
                    <a:pt x="1014" y="1156"/>
                    <a:pt x="839" y="1156"/>
                  </a:cubicBezTo>
                  <a:cubicBezTo>
                    <a:pt x="665" y="1156"/>
                    <a:pt x="523" y="1014"/>
                    <a:pt x="523" y="840"/>
                  </a:cubicBezTo>
                  <a:cubicBezTo>
                    <a:pt x="523" y="667"/>
                    <a:pt x="665" y="525"/>
                    <a:pt x="839" y="525"/>
                  </a:cubicBezTo>
                  <a:close/>
                  <a:moveTo>
                    <a:pt x="839" y="0"/>
                  </a:moveTo>
                  <a:cubicBezTo>
                    <a:pt x="377" y="0"/>
                    <a:pt x="0" y="377"/>
                    <a:pt x="0" y="840"/>
                  </a:cubicBezTo>
                  <a:cubicBezTo>
                    <a:pt x="0" y="1304"/>
                    <a:pt x="377" y="1679"/>
                    <a:pt x="839" y="1679"/>
                  </a:cubicBezTo>
                  <a:cubicBezTo>
                    <a:pt x="1302" y="1679"/>
                    <a:pt x="1679" y="1304"/>
                    <a:pt x="1679" y="840"/>
                  </a:cubicBezTo>
                  <a:cubicBezTo>
                    <a:pt x="1679" y="377"/>
                    <a:pt x="1302"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7" name="Google Shape;4127;p112"/>
          <p:cNvGrpSpPr/>
          <p:nvPr/>
        </p:nvGrpSpPr>
        <p:grpSpPr>
          <a:xfrm>
            <a:off x="1713697" y="3164958"/>
            <a:ext cx="246553" cy="364547"/>
            <a:chOff x="1713697" y="3164958"/>
            <a:chExt cx="246553" cy="364547"/>
          </a:xfrm>
        </p:grpSpPr>
        <p:sp>
          <p:nvSpPr>
            <p:cNvPr id="4128" name="Google Shape;4128;p112"/>
            <p:cNvSpPr/>
            <p:nvPr/>
          </p:nvSpPr>
          <p:spPr>
            <a:xfrm>
              <a:off x="1713697" y="3164958"/>
              <a:ext cx="246553" cy="364547"/>
            </a:xfrm>
            <a:custGeom>
              <a:rect b="b" l="l" r="r" t="t"/>
              <a:pathLst>
                <a:path extrusionOk="0" h="17859" w="12080">
                  <a:moveTo>
                    <a:pt x="7793" y="523"/>
                  </a:moveTo>
                  <a:cubicBezTo>
                    <a:pt x="7956" y="523"/>
                    <a:pt x="8090" y="656"/>
                    <a:pt x="8090" y="819"/>
                  </a:cubicBezTo>
                  <a:lnTo>
                    <a:pt x="8090" y="1768"/>
                  </a:lnTo>
                  <a:lnTo>
                    <a:pt x="5146" y="1768"/>
                  </a:lnTo>
                  <a:lnTo>
                    <a:pt x="5146" y="1453"/>
                  </a:lnTo>
                  <a:cubicBezTo>
                    <a:pt x="5146" y="1308"/>
                    <a:pt x="5029" y="1191"/>
                    <a:pt x="4885" y="1191"/>
                  </a:cubicBezTo>
                  <a:cubicBezTo>
                    <a:pt x="4740" y="1191"/>
                    <a:pt x="4623" y="1308"/>
                    <a:pt x="4623" y="1453"/>
                  </a:cubicBezTo>
                  <a:lnTo>
                    <a:pt x="4623" y="1768"/>
                  </a:lnTo>
                  <a:lnTo>
                    <a:pt x="3990" y="1768"/>
                  </a:lnTo>
                  <a:lnTo>
                    <a:pt x="3990" y="819"/>
                  </a:lnTo>
                  <a:cubicBezTo>
                    <a:pt x="3990" y="656"/>
                    <a:pt x="4123" y="523"/>
                    <a:pt x="4286" y="523"/>
                  </a:cubicBezTo>
                  <a:close/>
                  <a:moveTo>
                    <a:pt x="8641" y="2291"/>
                  </a:moveTo>
                  <a:cubicBezTo>
                    <a:pt x="8815" y="2291"/>
                    <a:pt x="8957" y="2433"/>
                    <a:pt x="8957" y="2609"/>
                  </a:cubicBezTo>
                  <a:cubicBezTo>
                    <a:pt x="8957" y="2782"/>
                    <a:pt x="8815" y="2924"/>
                    <a:pt x="8641" y="2924"/>
                  </a:cubicBezTo>
                  <a:lnTo>
                    <a:pt x="3439" y="2924"/>
                  </a:lnTo>
                  <a:cubicBezTo>
                    <a:pt x="3265" y="2924"/>
                    <a:pt x="3123" y="2782"/>
                    <a:pt x="3123" y="2609"/>
                  </a:cubicBezTo>
                  <a:cubicBezTo>
                    <a:pt x="3123" y="2433"/>
                    <a:pt x="3265" y="2291"/>
                    <a:pt x="3439" y="2291"/>
                  </a:cubicBezTo>
                  <a:close/>
                  <a:moveTo>
                    <a:pt x="4286" y="1"/>
                  </a:moveTo>
                  <a:cubicBezTo>
                    <a:pt x="3835" y="1"/>
                    <a:pt x="3467" y="368"/>
                    <a:pt x="3467" y="819"/>
                  </a:cubicBezTo>
                  <a:lnTo>
                    <a:pt x="3467" y="1768"/>
                  </a:lnTo>
                  <a:lnTo>
                    <a:pt x="3439" y="1768"/>
                  </a:lnTo>
                  <a:cubicBezTo>
                    <a:pt x="2977" y="1768"/>
                    <a:pt x="2600" y="2145"/>
                    <a:pt x="2600" y="2609"/>
                  </a:cubicBezTo>
                  <a:cubicBezTo>
                    <a:pt x="2600" y="3070"/>
                    <a:pt x="2977" y="3447"/>
                    <a:pt x="3439" y="3447"/>
                  </a:cubicBezTo>
                  <a:lnTo>
                    <a:pt x="3467" y="3447"/>
                  </a:lnTo>
                  <a:lnTo>
                    <a:pt x="3467" y="4090"/>
                  </a:lnTo>
                  <a:cubicBezTo>
                    <a:pt x="1533" y="4224"/>
                    <a:pt x="0" y="5840"/>
                    <a:pt x="0" y="7809"/>
                  </a:cubicBezTo>
                  <a:lnTo>
                    <a:pt x="0" y="8730"/>
                  </a:lnTo>
                  <a:cubicBezTo>
                    <a:pt x="0" y="8874"/>
                    <a:pt x="117" y="8991"/>
                    <a:pt x="262" y="8991"/>
                  </a:cubicBezTo>
                  <a:cubicBezTo>
                    <a:pt x="407" y="8991"/>
                    <a:pt x="523" y="8874"/>
                    <a:pt x="523" y="8730"/>
                  </a:cubicBezTo>
                  <a:lnTo>
                    <a:pt x="523" y="7809"/>
                  </a:lnTo>
                  <a:cubicBezTo>
                    <a:pt x="523" y="6041"/>
                    <a:pt x="1961" y="4603"/>
                    <a:pt x="3729" y="4603"/>
                  </a:cubicBezTo>
                  <a:lnTo>
                    <a:pt x="7195" y="4603"/>
                  </a:lnTo>
                  <a:cubicBezTo>
                    <a:pt x="7340" y="4603"/>
                    <a:pt x="7457" y="4487"/>
                    <a:pt x="7457" y="4342"/>
                  </a:cubicBezTo>
                  <a:cubicBezTo>
                    <a:pt x="7457" y="4197"/>
                    <a:pt x="7340" y="4080"/>
                    <a:pt x="7195" y="4080"/>
                  </a:cubicBezTo>
                  <a:lnTo>
                    <a:pt x="3990" y="4080"/>
                  </a:lnTo>
                  <a:lnTo>
                    <a:pt x="3990" y="3447"/>
                  </a:lnTo>
                  <a:lnTo>
                    <a:pt x="8090" y="3447"/>
                  </a:lnTo>
                  <a:lnTo>
                    <a:pt x="8090" y="4342"/>
                  </a:lnTo>
                  <a:cubicBezTo>
                    <a:pt x="8090" y="4487"/>
                    <a:pt x="8207" y="4603"/>
                    <a:pt x="8351" y="4603"/>
                  </a:cubicBezTo>
                  <a:cubicBezTo>
                    <a:pt x="10118" y="4603"/>
                    <a:pt x="11557" y="6041"/>
                    <a:pt x="11557" y="7809"/>
                  </a:cubicBezTo>
                  <a:lnTo>
                    <a:pt x="11557" y="16180"/>
                  </a:lnTo>
                  <a:lnTo>
                    <a:pt x="523" y="16180"/>
                  </a:lnTo>
                  <a:lnTo>
                    <a:pt x="523" y="9776"/>
                  </a:lnTo>
                  <a:cubicBezTo>
                    <a:pt x="523" y="9632"/>
                    <a:pt x="407" y="9514"/>
                    <a:pt x="262" y="9514"/>
                  </a:cubicBezTo>
                  <a:cubicBezTo>
                    <a:pt x="117" y="9514"/>
                    <a:pt x="0" y="9632"/>
                    <a:pt x="0" y="9776"/>
                  </a:cubicBezTo>
                  <a:lnTo>
                    <a:pt x="0" y="16441"/>
                  </a:lnTo>
                  <a:cubicBezTo>
                    <a:pt x="0" y="17223"/>
                    <a:pt x="636" y="17859"/>
                    <a:pt x="1417" y="17859"/>
                  </a:cubicBezTo>
                  <a:lnTo>
                    <a:pt x="2627" y="17859"/>
                  </a:lnTo>
                  <a:cubicBezTo>
                    <a:pt x="2772" y="17859"/>
                    <a:pt x="2890" y="17740"/>
                    <a:pt x="2890" y="17596"/>
                  </a:cubicBezTo>
                  <a:cubicBezTo>
                    <a:pt x="2890" y="17452"/>
                    <a:pt x="2772" y="17334"/>
                    <a:pt x="2627" y="17334"/>
                  </a:cubicBezTo>
                  <a:lnTo>
                    <a:pt x="1417" y="17334"/>
                  </a:lnTo>
                  <a:cubicBezTo>
                    <a:pt x="1016" y="17334"/>
                    <a:pt x="675" y="17067"/>
                    <a:pt x="562" y="16702"/>
                  </a:cubicBezTo>
                  <a:lnTo>
                    <a:pt x="11517" y="16702"/>
                  </a:lnTo>
                  <a:cubicBezTo>
                    <a:pt x="11405" y="17067"/>
                    <a:pt x="11064" y="17334"/>
                    <a:pt x="10662" y="17334"/>
                  </a:cubicBezTo>
                  <a:lnTo>
                    <a:pt x="3674" y="17334"/>
                  </a:lnTo>
                  <a:cubicBezTo>
                    <a:pt x="3530" y="17334"/>
                    <a:pt x="3413" y="17452"/>
                    <a:pt x="3413" y="17596"/>
                  </a:cubicBezTo>
                  <a:cubicBezTo>
                    <a:pt x="3413" y="17740"/>
                    <a:pt x="3530" y="17859"/>
                    <a:pt x="3674" y="17859"/>
                  </a:cubicBezTo>
                  <a:lnTo>
                    <a:pt x="10662" y="17859"/>
                  </a:lnTo>
                  <a:cubicBezTo>
                    <a:pt x="11444" y="17859"/>
                    <a:pt x="12080" y="17223"/>
                    <a:pt x="12080" y="16441"/>
                  </a:cubicBezTo>
                  <a:lnTo>
                    <a:pt x="12080" y="7809"/>
                  </a:lnTo>
                  <a:cubicBezTo>
                    <a:pt x="12080" y="5840"/>
                    <a:pt x="10547" y="4224"/>
                    <a:pt x="8613" y="4090"/>
                  </a:cubicBezTo>
                  <a:lnTo>
                    <a:pt x="8613" y="3447"/>
                  </a:lnTo>
                  <a:lnTo>
                    <a:pt x="8639" y="3447"/>
                  </a:lnTo>
                  <a:cubicBezTo>
                    <a:pt x="9103" y="3447"/>
                    <a:pt x="9480" y="3070"/>
                    <a:pt x="9480" y="2609"/>
                  </a:cubicBezTo>
                  <a:cubicBezTo>
                    <a:pt x="9480" y="2145"/>
                    <a:pt x="9103" y="1768"/>
                    <a:pt x="8639" y="1768"/>
                  </a:cubicBezTo>
                  <a:lnTo>
                    <a:pt x="8613" y="1768"/>
                  </a:lnTo>
                  <a:lnTo>
                    <a:pt x="8613" y="819"/>
                  </a:lnTo>
                  <a:cubicBezTo>
                    <a:pt x="8613" y="368"/>
                    <a:pt x="8245" y="1"/>
                    <a:pt x="77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12"/>
            <p:cNvSpPr/>
            <p:nvPr/>
          </p:nvSpPr>
          <p:spPr>
            <a:xfrm>
              <a:off x="1760864" y="3295414"/>
              <a:ext cx="152218" cy="164035"/>
            </a:xfrm>
            <a:custGeom>
              <a:rect b="b" l="l" r="r" t="t"/>
              <a:pathLst>
                <a:path extrusionOk="0" h="8036" w="7458">
                  <a:moveTo>
                    <a:pt x="3728" y="523"/>
                  </a:moveTo>
                  <a:cubicBezTo>
                    <a:pt x="5496" y="523"/>
                    <a:pt x="6934" y="1962"/>
                    <a:pt x="6934" y="3728"/>
                  </a:cubicBezTo>
                  <a:cubicBezTo>
                    <a:pt x="6934" y="4890"/>
                    <a:pt x="6338" y="5529"/>
                    <a:pt x="5723" y="5882"/>
                  </a:cubicBezTo>
                  <a:lnTo>
                    <a:pt x="5723" y="5751"/>
                  </a:lnTo>
                  <a:cubicBezTo>
                    <a:pt x="5723" y="5606"/>
                    <a:pt x="5606" y="5490"/>
                    <a:pt x="5462" y="5490"/>
                  </a:cubicBezTo>
                  <a:cubicBezTo>
                    <a:pt x="5318" y="5490"/>
                    <a:pt x="5200" y="5606"/>
                    <a:pt x="5200" y="5751"/>
                  </a:cubicBezTo>
                  <a:lnTo>
                    <a:pt x="5200" y="7195"/>
                  </a:lnTo>
                  <a:cubicBezTo>
                    <a:pt x="5200" y="7370"/>
                    <a:pt x="5060" y="7512"/>
                    <a:pt x="4884" y="7512"/>
                  </a:cubicBezTo>
                  <a:lnTo>
                    <a:pt x="4569" y="7512"/>
                  </a:lnTo>
                  <a:lnTo>
                    <a:pt x="4569" y="7195"/>
                  </a:lnTo>
                  <a:cubicBezTo>
                    <a:pt x="4569" y="7052"/>
                    <a:pt x="4452" y="6934"/>
                    <a:pt x="4307" y="6934"/>
                  </a:cubicBezTo>
                  <a:cubicBezTo>
                    <a:pt x="4162" y="6934"/>
                    <a:pt x="4046" y="7052"/>
                    <a:pt x="4046" y="7195"/>
                  </a:cubicBezTo>
                  <a:lnTo>
                    <a:pt x="4046" y="7512"/>
                  </a:lnTo>
                  <a:lnTo>
                    <a:pt x="3412" y="7512"/>
                  </a:lnTo>
                  <a:lnTo>
                    <a:pt x="3412" y="7195"/>
                  </a:lnTo>
                  <a:cubicBezTo>
                    <a:pt x="3412" y="7052"/>
                    <a:pt x="3296" y="6934"/>
                    <a:pt x="3151" y="6934"/>
                  </a:cubicBezTo>
                  <a:cubicBezTo>
                    <a:pt x="3006" y="6934"/>
                    <a:pt x="2890" y="7052"/>
                    <a:pt x="2890" y="7195"/>
                  </a:cubicBezTo>
                  <a:lnTo>
                    <a:pt x="2890" y="7512"/>
                  </a:lnTo>
                  <a:lnTo>
                    <a:pt x="2574" y="7512"/>
                  </a:lnTo>
                  <a:cubicBezTo>
                    <a:pt x="2398" y="7512"/>
                    <a:pt x="2256" y="7370"/>
                    <a:pt x="2256" y="7195"/>
                  </a:cubicBezTo>
                  <a:lnTo>
                    <a:pt x="2256" y="6303"/>
                  </a:lnTo>
                  <a:lnTo>
                    <a:pt x="2256" y="6295"/>
                  </a:lnTo>
                  <a:lnTo>
                    <a:pt x="2256" y="5751"/>
                  </a:lnTo>
                  <a:cubicBezTo>
                    <a:pt x="2256" y="5606"/>
                    <a:pt x="2140" y="5490"/>
                    <a:pt x="1995" y="5490"/>
                  </a:cubicBezTo>
                  <a:cubicBezTo>
                    <a:pt x="1852" y="5490"/>
                    <a:pt x="1734" y="5606"/>
                    <a:pt x="1734" y="5751"/>
                  </a:cubicBezTo>
                  <a:lnTo>
                    <a:pt x="1734" y="5882"/>
                  </a:lnTo>
                  <a:cubicBezTo>
                    <a:pt x="1120" y="5529"/>
                    <a:pt x="523" y="4890"/>
                    <a:pt x="523" y="3728"/>
                  </a:cubicBezTo>
                  <a:cubicBezTo>
                    <a:pt x="523" y="1962"/>
                    <a:pt x="1962" y="523"/>
                    <a:pt x="3728" y="523"/>
                  </a:cubicBezTo>
                  <a:close/>
                  <a:moveTo>
                    <a:pt x="3728" y="0"/>
                  </a:moveTo>
                  <a:cubicBezTo>
                    <a:pt x="1672" y="0"/>
                    <a:pt x="0" y="1673"/>
                    <a:pt x="0" y="3728"/>
                  </a:cubicBezTo>
                  <a:cubicBezTo>
                    <a:pt x="0" y="4980"/>
                    <a:pt x="615" y="5946"/>
                    <a:pt x="1734" y="6472"/>
                  </a:cubicBezTo>
                  <a:lnTo>
                    <a:pt x="1734" y="7195"/>
                  </a:lnTo>
                  <a:cubicBezTo>
                    <a:pt x="1734" y="7658"/>
                    <a:pt x="2110" y="8035"/>
                    <a:pt x="2574" y="8035"/>
                  </a:cubicBezTo>
                  <a:lnTo>
                    <a:pt x="4884" y="8035"/>
                  </a:lnTo>
                  <a:cubicBezTo>
                    <a:pt x="5348" y="8035"/>
                    <a:pt x="5723" y="7658"/>
                    <a:pt x="5723" y="7195"/>
                  </a:cubicBezTo>
                  <a:lnTo>
                    <a:pt x="5723" y="6472"/>
                  </a:lnTo>
                  <a:cubicBezTo>
                    <a:pt x="6843" y="5946"/>
                    <a:pt x="7458" y="4980"/>
                    <a:pt x="7458" y="3728"/>
                  </a:cubicBezTo>
                  <a:cubicBezTo>
                    <a:pt x="7458" y="1673"/>
                    <a:pt x="5784" y="0"/>
                    <a:pt x="37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12"/>
            <p:cNvSpPr/>
            <p:nvPr/>
          </p:nvSpPr>
          <p:spPr>
            <a:xfrm>
              <a:off x="1819829" y="3389761"/>
              <a:ext cx="34289" cy="34293"/>
            </a:xfrm>
            <a:custGeom>
              <a:rect b="b" l="l" r="r" t="t"/>
              <a:pathLst>
                <a:path extrusionOk="0" h="1680" w="1680">
                  <a:moveTo>
                    <a:pt x="859" y="524"/>
                  </a:moveTo>
                  <a:cubicBezTo>
                    <a:pt x="1023" y="524"/>
                    <a:pt x="1157" y="657"/>
                    <a:pt x="1157" y="820"/>
                  </a:cubicBezTo>
                  <a:lnTo>
                    <a:pt x="1157" y="1140"/>
                  </a:lnTo>
                  <a:cubicBezTo>
                    <a:pt x="1157" y="1149"/>
                    <a:pt x="1149" y="1157"/>
                    <a:pt x="1139" y="1157"/>
                  </a:cubicBezTo>
                  <a:lnTo>
                    <a:pt x="541" y="1157"/>
                  </a:lnTo>
                  <a:cubicBezTo>
                    <a:pt x="531" y="1157"/>
                    <a:pt x="523" y="1149"/>
                    <a:pt x="523" y="1140"/>
                  </a:cubicBezTo>
                  <a:lnTo>
                    <a:pt x="523" y="820"/>
                  </a:lnTo>
                  <a:cubicBezTo>
                    <a:pt x="523" y="657"/>
                    <a:pt x="656" y="524"/>
                    <a:pt x="819" y="524"/>
                  </a:cubicBezTo>
                  <a:close/>
                  <a:moveTo>
                    <a:pt x="819" y="1"/>
                  </a:moveTo>
                  <a:cubicBezTo>
                    <a:pt x="368" y="1"/>
                    <a:pt x="1" y="369"/>
                    <a:pt x="1" y="820"/>
                  </a:cubicBezTo>
                  <a:lnTo>
                    <a:pt x="1" y="1140"/>
                  </a:lnTo>
                  <a:cubicBezTo>
                    <a:pt x="1" y="1437"/>
                    <a:pt x="243" y="1680"/>
                    <a:pt x="541" y="1680"/>
                  </a:cubicBezTo>
                  <a:lnTo>
                    <a:pt x="1139" y="1680"/>
                  </a:lnTo>
                  <a:cubicBezTo>
                    <a:pt x="1437" y="1680"/>
                    <a:pt x="1680" y="1437"/>
                    <a:pt x="1680" y="1140"/>
                  </a:cubicBezTo>
                  <a:lnTo>
                    <a:pt x="1680" y="820"/>
                  </a:lnTo>
                  <a:cubicBezTo>
                    <a:pt x="1680" y="369"/>
                    <a:pt x="1312" y="1"/>
                    <a:pt x="8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12"/>
            <p:cNvSpPr/>
            <p:nvPr/>
          </p:nvSpPr>
          <p:spPr>
            <a:xfrm>
              <a:off x="1784458" y="3348486"/>
              <a:ext cx="46065" cy="40192"/>
            </a:xfrm>
            <a:custGeom>
              <a:rect b="b" l="l" r="r" t="t"/>
              <a:pathLst>
                <a:path extrusionOk="0" h="1969" w="2257">
                  <a:moveTo>
                    <a:pt x="1716" y="523"/>
                  </a:moveTo>
                  <a:cubicBezTo>
                    <a:pt x="1726" y="523"/>
                    <a:pt x="1734" y="531"/>
                    <a:pt x="1734" y="540"/>
                  </a:cubicBezTo>
                  <a:lnTo>
                    <a:pt x="1734" y="1148"/>
                  </a:lnTo>
                  <a:cubicBezTo>
                    <a:pt x="1734" y="1312"/>
                    <a:pt x="1601" y="1446"/>
                    <a:pt x="1438" y="1446"/>
                  </a:cubicBezTo>
                  <a:lnTo>
                    <a:pt x="1099" y="1446"/>
                  </a:lnTo>
                  <a:cubicBezTo>
                    <a:pt x="782" y="1446"/>
                    <a:pt x="523" y="1187"/>
                    <a:pt x="523" y="870"/>
                  </a:cubicBezTo>
                  <a:lnTo>
                    <a:pt x="523" y="820"/>
                  </a:lnTo>
                  <a:cubicBezTo>
                    <a:pt x="523" y="656"/>
                    <a:pt x="656" y="523"/>
                    <a:pt x="819" y="523"/>
                  </a:cubicBezTo>
                  <a:close/>
                  <a:moveTo>
                    <a:pt x="819" y="0"/>
                  </a:moveTo>
                  <a:cubicBezTo>
                    <a:pt x="368" y="0"/>
                    <a:pt x="0" y="368"/>
                    <a:pt x="0" y="820"/>
                  </a:cubicBezTo>
                  <a:lnTo>
                    <a:pt x="0" y="870"/>
                  </a:lnTo>
                  <a:cubicBezTo>
                    <a:pt x="0" y="1475"/>
                    <a:pt x="493" y="1969"/>
                    <a:pt x="1099" y="1969"/>
                  </a:cubicBezTo>
                  <a:lnTo>
                    <a:pt x="1438" y="1969"/>
                  </a:lnTo>
                  <a:cubicBezTo>
                    <a:pt x="1889" y="1969"/>
                    <a:pt x="2256" y="1601"/>
                    <a:pt x="2256" y="1148"/>
                  </a:cubicBezTo>
                  <a:lnTo>
                    <a:pt x="2256" y="540"/>
                  </a:lnTo>
                  <a:cubicBezTo>
                    <a:pt x="2256" y="243"/>
                    <a:pt x="2014" y="0"/>
                    <a:pt x="171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12"/>
            <p:cNvSpPr/>
            <p:nvPr/>
          </p:nvSpPr>
          <p:spPr>
            <a:xfrm>
              <a:off x="1843423" y="3348486"/>
              <a:ext cx="46065" cy="40192"/>
            </a:xfrm>
            <a:custGeom>
              <a:rect b="b" l="l" r="r" t="t"/>
              <a:pathLst>
                <a:path extrusionOk="0" h="1969" w="2257">
                  <a:moveTo>
                    <a:pt x="1437" y="523"/>
                  </a:moveTo>
                  <a:cubicBezTo>
                    <a:pt x="1600" y="523"/>
                    <a:pt x="1734" y="657"/>
                    <a:pt x="1734" y="820"/>
                  </a:cubicBezTo>
                  <a:lnTo>
                    <a:pt x="1734" y="870"/>
                  </a:lnTo>
                  <a:cubicBezTo>
                    <a:pt x="1734" y="1187"/>
                    <a:pt x="1475" y="1446"/>
                    <a:pt x="1158" y="1446"/>
                  </a:cubicBezTo>
                  <a:lnTo>
                    <a:pt x="819" y="1446"/>
                  </a:lnTo>
                  <a:cubicBezTo>
                    <a:pt x="656" y="1446"/>
                    <a:pt x="524" y="1312"/>
                    <a:pt x="524" y="1148"/>
                  </a:cubicBezTo>
                  <a:lnTo>
                    <a:pt x="524" y="540"/>
                  </a:lnTo>
                  <a:cubicBezTo>
                    <a:pt x="524" y="531"/>
                    <a:pt x="531" y="523"/>
                    <a:pt x="541" y="523"/>
                  </a:cubicBezTo>
                  <a:close/>
                  <a:moveTo>
                    <a:pt x="541" y="0"/>
                  </a:moveTo>
                  <a:cubicBezTo>
                    <a:pt x="242" y="0"/>
                    <a:pt x="1" y="243"/>
                    <a:pt x="1" y="540"/>
                  </a:cubicBezTo>
                  <a:lnTo>
                    <a:pt x="1" y="1148"/>
                  </a:lnTo>
                  <a:cubicBezTo>
                    <a:pt x="1" y="1601"/>
                    <a:pt x="368" y="1969"/>
                    <a:pt x="819" y="1969"/>
                  </a:cubicBezTo>
                  <a:lnTo>
                    <a:pt x="1158" y="1969"/>
                  </a:lnTo>
                  <a:cubicBezTo>
                    <a:pt x="1764" y="1969"/>
                    <a:pt x="2257" y="1475"/>
                    <a:pt x="2257" y="870"/>
                  </a:cubicBezTo>
                  <a:lnTo>
                    <a:pt x="2257" y="820"/>
                  </a:lnTo>
                  <a:cubicBezTo>
                    <a:pt x="2257" y="368"/>
                    <a:pt x="1889" y="0"/>
                    <a:pt x="14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12"/>
            <p:cNvSpPr/>
            <p:nvPr/>
          </p:nvSpPr>
          <p:spPr>
            <a:xfrm>
              <a:off x="1890590" y="3425156"/>
              <a:ext cx="46065" cy="46071"/>
            </a:xfrm>
            <a:custGeom>
              <a:rect b="b" l="l" r="r" t="t"/>
              <a:pathLst>
                <a:path extrusionOk="0" h="2257" w="2257">
                  <a:moveTo>
                    <a:pt x="840" y="523"/>
                  </a:moveTo>
                  <a:cubicBezTo>
                    <a:pt x="920" y="523"/>
                    <a:pt x="1001" y="555"/>
                    <a:pt x="1063" y="616"/>
                  </a:cubicBezTo>
                  <a:lnTo>
                    <a:pt x="1641" y="1194"/>
                  </a:lnTo>
                  <a:cubicBezTo>
                    <a:pt x="1700" y="1253"/>
                    <a:pt x="1734" y="1333"/>
                    <a:pt x="1734" y="1418"/>
                  </a:cubicBezTo>
                  <a:cubicBezTo>
                    <a:pt x="1734" y="1501"/>
                    <a:pt x="1700" y="1581"/>
                    <a:pt x="1641" y="1641"/>
                  </a:cubicBezTo>
                  <a:cubicBezTo>
                    <a:pt x="1581" y="1701"/>
                    <a:pt x="1501" y="1734"/>
                    <a:pt x="1418" y="1734"/>
                  </a:cubicBezTo>
                  <a:cubicBezTo>
                    <a:pt x="1333" y="1734"/>
                    <a:pt x="1253" y="1701"/>
                    <a:pt x="1193" y="1641"/>
                  </a:cubicBezTo>
                  <a:lnTo>
                    <a:pt x="616" y="1063"/>
                  </a:lnTo>
                  <a:cubicBezTo>
                    <a:pt x="556" y="1004"/>
                    <a:pt x="523" y="924"/>
                    <a:pt x="523" y="839"/>
                  </a:cubicBezTo>
                  <a:cubicBezTo>
                    <a:pt x="523" y="756"/>
                    <a:pt x="556" y="676"/>
                    <a:pt x="616" y="616"/>
                  </a:cubicBezTo>
                  <a:cubicBezTo>
                    <a:pt x="677" y="555"/>
                    <a:pt x="759" y="523"/>
                    <a:pt x="840" y="523"/>
                  </a:cubicBezTo>
                  <a:close/>
                  <a:moveTo>
                    <a:pt x="840" y="1"/>
                  </a:moveTo>
                  <a:cubicBezTo>
                    <a:pt x="625" y="1"/>
                    <a:pt x="410" y="83"/>
                    <a:pt x="246" y="246"/>
                  </a:cubicBezTo>
                  <a:cubicBezTo>
                    <a:pt x="88" y="405"/>
                    <a:pt x="0" y="615"/>
                    <a:pt x="0" y="839"/>
                  </a:cubicBezTo>
                  <a:cubicBezTo>
                    <a:pt x="0" y="1063"/>
                    <a:pt x="88" y="1274"/>
                    <a:pt x="246" y="1434"/>
                  </a:cubicBezTo>
                  <a:lnTo>
                    <a:pt x="825" y="2011"/>
                  </a:lnTo>
                  <a:cubicBezTo>
                    <a:pt x="982" y="2169"/>
                    <a:pt x="1193" y="2257"/>
                    <a:pt x="1418" y="2257"/>
                  </a:cubicBezTo>
                  <a:cubicBezTo>
                    <a:pt x="1642" y="2257"/>
                    <a:pt x="1853" y="2169"/>
                    <a:pt x="2011" y="2011"/>
                  </a:cubicBezTo>
                  <a:cubicBezTo>
                    <a:pt x="2170" y="1853"/>
                    <a:pt x="2257" y="1642"/>
                    <a:pt x="2257" y="1418"/>
                  </a:cubicBezTo>
                  <a:cubicBezTo>
                    <a:pt x="2257" y="1194"/>
                    <a:pt x="2170" y="982"/>
                    <a:pt x="2011" y="825"/>
                  </a:cubicBezTo>
                  <a:lnTo>
                    <a:pt x="1434" y="246"/>
                  </a:lnTo>
                  <a:cubicBezTo>
                    <a:pt x="1270" y="83"/>
                    <a:pt x="1055" y="1"/>
                    <a:pt x="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12"/>
            <p:cNvSpPr/>
            <p:nvPr/>
          </p:nvSpPr>
          <p:spPr>
            <a:xfrm>
              <a:off x="1737291" y="3425156"/>
              <a:ext cx="47719" cy="46071"/>
            </a:xfrm>
            <a:custGeom>
              <a:rect b="b" l="l" r="r" t="t"/>
              <a:pathLst>
                <a:path extrusionOk="0" h="2257" w="2338">
                  <a:moveTo>
                    <a:pt x="1417" y="523"/>
                  </a:moveTo>
                  <a:cubicBezTo>
                    <a:pt x="1502" y="523"/>
                    <a:pt x="1581" y="556"/>
                    <a:pt x="1641" y="616"/>
                  </a:cubicBezTo>
                  <a:cubicBezTo>
                    <a:pt x="1764" y="740"/>
                    <a:pt x="1764" y="940"/>
                    <a:pt x="1641" y="1063"/>
                  </a:cubicBezTo>
                  <a:lnTo>
                    <a:pt x="1062" y="1641"/>
                  </a:lnTo>
                  <a:cubicBezTo>
                    <a:pt x="1003" y="1701"/>
                    <a:pt x="924" y="1734"/>
                    <a:pt x="839" y="1734"/>
                  </a:cubicBezTo>
                  <a:cubicBezTo>
                    <a:pt x="754" y="1734"/>
                    <a:pt x="676" y="1701"/>
                    <a:pt x="616" y="1641"/>
                  </a:cubicBezTo>
                  <a:cubicBezTo>
                    <a:pt x="555" y="1581"/>
                    <a:pt x="523" y="1501"/>
                    <a:pt x="523" y="1418"/>
                  </a:cubicBezTo>
                  <a:cubicBezTo>
                    <a:pt x="523" y="1333"/>
                    <a:pt x="555" y="1253"/>
                    <a:pt x="616" y="1194"/>
                  </a:cubicBezTo>
                  <a:lnTo>
                    <a:pt x="1194" y="616"/>
                  </a:lnTo>
                  <a:cubicBezTo>
                    <a:pt x="1253" y="556"/>
                    <a:pt x="1333" y="523"/>
                    <a:pt x="1417" y="523"/>
                  </a:cubicBezTo>
                  <a:close/>
                  <a:moveTo>
                    <a:pt x="1417" y="0"/>
                  </a:moveTo>
                  <a:cubicBezTo>
                    <a:pt x="1192" y="0"/>
                    <a:pt x="983" y="88"/>
                    <a:pt x="823" y="246"/>
                  </a:cubicBezTo>
                  <a:lnTo>
                    <a:pt x="246" y="825"/>
                  </a:lnTo>
                  <a:cubicBezTo>
                    <a:pt x="87" y="982"/>
                    <a:pt x="0" y="1194"/>
                    <a:pt x="0" y="1418"/>
                  </a:cubicBezTo>
                  <a:cubicBezTo>
                    <a:pt x="0" y="1642"/>
                    <a:pt x="87" y="1853"/>
                    <a:pt x="246" y="2011"/>
                  </a:cubicBezTo>
                  <a:cubicBezTo>
                    <a:pt x="404" y="2169"/>
                    <a:pt x="615" y="2257"/>
                    <a:pt x="839" y="2257"/>
                  </a:cubicBezTo>
                  <a:cubicBezTo>
                    <a:pt x="1064" y="2257"/>
                    <a:pt x="1275" y="2169"/>
                    <a:pt x="1433" y="2011"/>
                  </a:cubicBezTo>
                  <a:lnTo>
                    <a:pt x="2011" y="1434"/>
                  </a:lnTo>
                  <a:cubicBezTo>
                    <a:pt x="2338" y="1106"/>
                    <a:pt x="2338" y="574"/>
                    <a:pt x="2011" y="246"/>
                  </a:cubicBezTo>
                  <a:cubicBezTo>
                    <a:pt x="1852" y="88"/>
                    <a:pt x="1641" y="0"/>
                    <a:pt x="1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5" name="Google Shape;4135;p112"/>
          <p:cNvGrpSpPr/>
          <p:nvPr/>
        </p:nvGrpSpPr>
        <p:grpSpPr>
          <a:xfrm>
            <a:off x="1683980" y="2577527"/>
            <a:ext cx="308558" cy="364547"/>
            <a:chOff x="1683980" y="2577527"/>
            <a:chExt cx="308558" cy="364547"/>
          </a:xfrm>
        </p:grpSpPr>
        <p:sp>
          <p:nvSpPr>
            <p:cNvPr id="4136" name="Google Shape;4136;p112"/>
            <p:cNvSpPr/>
            <p:nvPr/>
          </p:nvSpPr>
          <p:spPr>
            <a:xfrm>
              <a:off x="1694919" y="2577527"/>
              <a:ext cx="297619" cy="293777"/>
            </a:xfrm>
            <a:custGeom>
              <a:rect b="b" l="l" r="r" t="t"/>
              <a:pathLst>
                <a:path extrusionOk="0" h="14392" w="14582">
                  <a:moveTo>
                    <a:pt x="9301" y="2369"/>
                  </a:moveTo>
                  <a:cubicBezTo>
                    <a:pt x="9377" y="2369"/>
                    <a:pt x="9453" y="2398"/>
                    <a:pt x="9510" y="2455"/>
                  </a:cubicBezTo>
                  <a:lnTo>
                    <a:pt x="9748" y="2693"/>
                  </a:lnTo>
                  <a:lnTo>
                    <a:pt x="8345" y="4096"/>
                  </a:lnTo>
                  <a:lnTo>
                    <a:pt x="7898" y="3649"/>
                  </a:lnTo>
                  <a:lnTo>
                    <a:pt x="9091" y="2455"/>
                  </a:lnTo>
                  <a:cubicBezTo>
                    <a:pt x="9149" y="2398"/>
                    <a:pt x="9225" y="2369"/>
                    <a:pt x="9301" y="2369"/>
                  </a:cubicBezTo>
                  <a:close/>
                  <a:moveTo>
                    <a:pt x="10118" y="3063"/>
                  </a:moveTo>
                  <a:lnTo>
                    <a:pt x="10565" y="3509"/>
                  </a:lnTo>
                  <a:lnTo>
                    <a:pt x="9163" y="4912"/>
                  </a:lnTo>
                  <a:lnTo>
                    <a:pt x="8715" y="4465"/>
                  </a:lnTo>
                  <a:lnTo>
                    <a:pt x="10118" y="3063"/>
                  </a:lnTo>
                  <a:close/>
                  <a:moveTo>
                    <a:pt x="10934" y="3880"/>
                  </a:moveTo>
                  <a:lnTo>
                    <a:pt x="11382" y="4327"/>
                  </a:lnTo>
                  <a:lnTo>
                    <a:pt x="9979" y="5730"/>
                  </a:lnTo>
                  <a:lnTo>
                    <a:pt x="9532" y="5282"/>
                  </a:lnTo>
                  <a:lnTo>
                    <a:pt x="10934" y="3880"/>
                  </a:lnTo>
                  <a:close/>
                  <a:moveTo>
                    <a:pt x="11752" y="4697"/>
                  </a:moveTo>
                  <a:lnTo>
                    <a:pt x="11990" y="4935"/>
                  </a:lnTo>
                  <a:cubicBezTo>
                    <a:pt x="12105" y="5050"/>
                    <a:pt x="12105" y="5239"/>
                    <a:pt x="11990" y="5354"/>
                  </a:cubicBezTo>
                  <a:lnTo>
                    <a:pt x="10796" y="6547"/>
                  </a:lnTo>
                  <a:lnTo>
                    <a:pt x="10349" y="6100"/>
                  </a:lnTo>
                  <a:lnTo>
                    <a:pt x="11752" y="4697"/>
                  </a:lnTo>
                  <a:close/>
                  <a:moveTo>
                    <a:pt x="7119" y="3617"/>
                  </a:moveTo>
                  <a:cubicBezTo>
                    <a:pt x="7124" y="3617"/>
                    <a:pt x="7129" y="3619"/>
                    <a:pt x="7132" y="3622"/>
                  </a:cubicBezTo>
                  <a:lnTo>
                    <a:pt x="10823" y="7313"/>
                  </a:lnTo>
                  <a:cubicBezTo>
                    <a:pt x="10830" y="7320"/>
                    <a:pt x="10830" y="7332"/>
                    <a:pt x="10823" y="7338"/>
                  </a:cubicBezTo>
                  <a:lnTo>
                    <a:pt x="9893" y="8269"/>
                  </a:lnTo>
                  <a:cubicBezTo>
                    <a:pt x="9889" y="8272"/>
                    <a:pt x="9885" y="8274"/>
                    <a:pt x="9880" y="8274"/>
                  </a:cubicBezTo>
                  <a:cubicBezTo>
                    <a:pt x="9875" y="8274"/>
                    <a:pt x="9871" y="8272"/>
                    <a:pt x="9867" y="8269"/>
                  </a:cubicBezTo>
                  <a:lnTo>
                    <a:pt x="6176" y="4576"/>
                  </a:lnTo>
                  <a:cubicBezTo>
                    <a:pt x="6170" y="4570"/>
                    <a:pt x="6170" y="4559"/>
                    <a:pt x="6176" y="4553"/>
                  </a:cubicBezTo>
                  <a:lnTo>
                    <a:pt x="7107" y="3622"/>
                  </a:lnTo>
                  <a:cubicBezTo>
                    <a:pt x="7110" y="3619"/>
                    <a:pt x="7115" y="3617"/>
                    <a:pt x="7119" y="3617"/>
                  </a:cubicBezTo>
                  <a:close/>
                  <a:moveTo>
                    <a:pt x="5940" y="9769"/>
                  </a:moveTo>
                  <a:lnTo>
                    <a:pt x="3412" y="12297"/>
                  </a:lnTo>
                  <a:cubicBezTo>
                    <a:pt x="3344" y="12366"/>
                    <a:pt x="3266" y="12422"/>
                    <a:pt x="3179" y="12465"/>
                  </a:cubicBezTo>
                  <a:lnTo>
                    <a:pt x="2049" y="13030"/>
                  </a:lnTo>
                  <a:lnTo>
                    <a:pt x="1414" y="12395"/>
                  </a:lnTo>
                  <a:lnTo>
                    <a:pt x="1980" y="11266"/>
                  </a:lnTo>
                  <a:cubicBezTo>
                    <a:pt x="2023" y="11179"/>
                    <a:pt x="2079" y="11101"/>
                    <a:pt x="2147" y="11033"/>
                  </a:cubicBezTo>
                  <a:lnTo>
                    <a:pt x="3412" y="9769"/>
                  </a:lnTo>
                  <a:close/>
                  <a:moveTo>
                    <a:pt x="1135" y="12856"/>
                  </a:moveTo>
                  <a:lnTo>
                    <a:pt x="1588" y="13310"/>
                  </a:lnTo>
                  <a:cubicBezTo>
                    <a:pt x="1563" y="13332"/>
                    <a:pt x="1536" y="13355"/>
                    <a:pt x="1512" y="13380"/>
                  </a:cubicBezTo>
                  <a:lnTo>
                    <a:pt x="1032" y="13860"/>
                  </a:lnTo>
                  <a:cubicBezTo>
                    <a:pt x="1027" y="13866"/>
                    <a:pt x="1020" y="13868"/>
                    <a:pt x="1013" y="13868"/>
                  </a:cubicBezTo>
                  <a:cubicBezTo>
                    <a:pt x="1006" y="13868"/>
                    <a:pt x="999" y="13866"/>
                    <a:pt x="993" y="13860"/>
                  </a:cubicBezTo>
                  <a:lnTo>
                    <a:pt x="585" y="13452"/>
                  </a:lnTo>
                  <a:cubicBezTo>
                    <a:pt x="574" y="13441"/>
                    <a:pt x="574" y="13424"/>
                    <a:pt x="585" y="13413"/>
                  </a:cubicBezTo>
                  <a:lnTo>
                    <a:pt x="1065" y="12933"/>
                  </a:lnTo>
                  <a:cubicBezTo>
                    <a:pt x="1089" y="12907"/>
                    <a:pt x="1113" y="12882"/>
                    <a:pt x="1135" y="12856"/>
                  </a:cubicBezTo>
                  <a:close/>
                  <a:moveTo>
                    <a:pt x="13028" y="0"/>
                  </a:moveTo>
                  <a:cubicBezTo>
                    <a:pt x="12665" y="0"/>
                    <a:pt x="12302" y="139"/>
                    <a:pt x="12025" y="416"/>
                  </a:cubicBezTo>
                  <a:lnTo>
                    <a:pt x="11398" y="1043"/>
                  </a:lnTo>
                  <a:cubicBezTo>
                    <a:pt x="11295" y="1145"/>
                    <a:pt x="11295" y="1311"/>
                    <a:pt x="11398" y="1414"/>
                  </a:cubicBezTo>
                  <a:cubicBezTo>
                    <a:pt x="11449" y="1465"/>
                    <a:pt x="11515" y="1490"/>
                    <a:pt x="11582" y="1490"/>
                  </a:cubicBezTo>
                  <a:cubicBezTo>
                    <a:pt x="11649" y="1490"/>
                    <a:pt x="11716" y="1465"/>
                    <a:pt x="11767" y="1414"/>
                  </a:cubicBezTo>
                  <a:lnTo>
                    <a:pt x="12210" y="970"/>
                  </a:lnTo>
                  <a:lnTo>
                    <a:pt x="12843" y="1602"/>
                  </a:lnTo>
                  <a:cubicBezTo>
                    <a:pt x="12893" y="1654"/>
                    <a:pt x="12961" y="1679"/>
                    <a:pt x="13028" y="1679"/>
                  </a:cubicBezTo>
                  <a:cubicBezTo>
                    <a:pt x="13094" y="1679"/>
                    <a:pt x="13162" y="1654"/>
                    <a:pt x="13212" y="1602"/>
                  </a:cubicBezTo>
                  <a:cubicBezTo>
                    <a:pt x="13314" y="1500"/>
                    <a:pt x="13314" y="1335"/>
                    <a:pt x="13212" y="1232"/>
                  </a:cubicBezTo>
                  <a:lnTo>
                    <a:pt x="12608" y="628"/>
                  </a:lnTo>
                  <a:cubicBezTo>
                    <a:pt x="12739" y="558"/>
                    <a:pt x="12884" y="524"/>
                    <a:pt x="13029" y="524"/>
                  </a:cubicBezTo>
                  <a:cubicBezTo>
                    <a:pt x="13257" y="524"/>
                    <a:pt x="13485" y="611"/>
                    <a:pt x="13659" y="784"/>
                  </a:cubicBezTo>
                  <a:cubicBezTo>
                    <a:pt x="14008" y="1134"/>
                    <a:pt x="14008" y="1702"/>
                    <a:pt x="13659" y="2049"/>
                  </a:cubicBezTo>
                  <a:lnTo>
                    <a:pt x="11752" y="3957"/>
                  </a:lnTo>
                  <a:lnTo>
                    <a:pt x="10488" y="2693"/>
                  </a:lnTo>
                  <a:lnTo>
                    <a:pt x="11027" y="2153"/>
                  </a:lnTo>
                  <a:cubicBezTo>
                    <a:pt x="11130" y="2051"/>
                    <a:pt x="11130" y="1885"/>
                    <a:pt x="11027" y="1784"/>
                  </a:cubicBezTo>
                  <a:cubicBezTo>
                    <a:pt x="10976" y="1733"/>
                    <a:pt x="10909" y="1707"/>
                    <a:pt x="10842" y="1707"/>
                  </a:cubicBezTo>
                  <a:cubicBezTo>
                    <a:pt x="10775" y="1707"/>
                    <a:pt x="10708" y="1733"/>
                    <a:pt x="10657" y="1784"/>
                  </a:cubicBezTo>
                  <a:lnTo>
                    <a:pt x="10118" y="2323"/>
                  </a:lnTo>
                  <a:lnTo>
                    <a:pt x="9881" y="2085"/>
                  </a:lnTo>
                  <a:cubicBezTo>
                    <a:pt x="9725" y="1930"/>
                    <a:pt x="9520" y="1845"/>
                    <a:pt x="9301" y="1845"/>
                  </a:cubicBezTo>
                  <a:cubicBezTo>
                    <a:pt x="9082" y="1845"/>
                    <a:pt x="8876" y="1930"/>
                    <a:pt x="8721" y="2085"/>
                  </a:cubicBezTo>
                  <a:lnTo>
                    <a:pt x="7527" y="3278"/>
                  </a:lnTo>
                  <a:lnTo>
                    <a:pt x="7502" y="3252"/>
                  </a:lnTo>
                  <a:cubicBezTo>
                    <a:pt x="7397" y="3146"/>
                    <a:pt x="7258" y="3094"/>
                    <a:pt x="7119" y="3094"/>
                  </a:cubicBezTo>
                  <a:cubicBezTo>
                    <a:pt x="6981" y="3094"/>
                    <a:pt x="6842" y="3146"/>
                    <a:pt x="6736" y="3252"/>
                  </a:cubicBezTo>
                  <a:lnTo>
                    <a:pt x="5807" y="4182"/>
                  </a:lnTo>
                  <a:cubicBezTo>
                    <a:pt x="5596" y="4393"/>
                    <a:pt x="5596" y="4736"/>
                    <a:pt x="5807" y="4947"/>
                  </a:cubicBezTo>
                  <a:lnTo>
                    <a:pt x="6650" y="5791"/>
                  </a:lnTo>
                  <a:lnTo>
                    <a:pt x="5985" y="6456"/>
                  </a:lnTo>
                  <a:cubicBezTo>
                    <a:pt x="5883" y="6558"/>
                    <a:pt x="5883" y="6724"/>
                    <a:pt x="5985" y="6826"/>
                  </a:cubicBezTo>
                  <a:cubicBezTo>
                    <a:pt x="6036" y="6876"/>
                    <a:pt x="6103" y="6902"/>
                    <a:pt x="6170" y="6902"/>
                  </a:cubicBezTo>
                  <a:cubicBezTo>
                    <a:pt x="6237" y="6902"/>
                    <a:pt x="6304" y="6876"/>
                    <a:pt x="6355" y="6826"/>
                  </a:cubicBezTo>
                  <a:lnTo>
                    <a:pt x="7020" y="6161"/>
                  </a:lnTo>
                  <a:lnTo>
                    <a:pt x="8284" y="7425"/>
                  </a:lnTo>
                  <a:lnTo>
                    <a:pt x="6464" y="9246"/>
                  </a:lnTo>
                  <a:lnTo>
                    <a:pt x="3935" y="9246"/>
                  </a:lnTo>
                  <a:lnTo>
                    <a:pt x="5615" y="7565"/>
                  </a:lnTo>
                  <a:cubicBezTo>
                    <a:pt x="5717" y="7463"/>
                    <a:pt x="5717" y="7297"/>
                    <a:pt x="5615" y="7195"/>
                  </a:cubicBezTo>
                  <a:cubicBezTo>
                    <a:pt x="5564" y="7144"/>
                    <a:pt x="5497" y="7118"/>
                    <a:pt x="5430" y="7118"/>
                  </a:cubicBezTo>
                  <a:cubicBezTo>
                    <a:pt x="5363" y="7118"/>
                    <a:pt x="5296" y="7144"/>
                    <a:pt x="5245" y="7195"/>
                  </a:cubicBezTo>
                  <a:lnTo>
                    <a:pt x="1778" y="10663"/>
                  </a:lnTo>
                  <a:cubicBezTo>
                    <a:pt x="1669" y="10771"/>
                    <a:pt x="1580" y="10895"/>
                    <a:pt x="1512" y="11032"/>
                  </a:cubicBezTo>
                  <a:lnTo>
                    <a:pt x="865" y="12325"/>
                  </a:lnTo>
                  <a:cubicBezTo>
                    <a:pt x="865" y="12326"/>
                    <a:pt x="865" y="12326"/>
                    <a:pt x="865" y="12326"/>
                  </a:cubicBezTo>
                  <a:lnTo>
                    <a:pt x="862" y="12330"/>
                  </a:lnTo>
                  <a:cubicBezTo>
                    <a:pt x="820" y="12416"/>
                    <a:pt x="764" y="12495"/>
                    <a:pt x="695" y="12562"/>
                  </a:cubicBezTo>
                  <a:lnTo>
                    <a:pt x="214" y="13043"/>
                  </a:lnTo>
                  <a:cubicBezTo>
                    <a:pt x="1" y="13258"/>
                    <a:pt x="1" y="13607"/>
                    <a:pt x="214" y="13822"/>
                  </a:cubicBezTo>
                  <a:lnTo>
                    <a:pt x="623" y="14231"/>
                  </a:lnTo>
                  <a:cubicBezTo>
                    <a:pt x="727" y="14334"/>
                    <a:pt x="866" y="14391"/>
                    <a:pt x="1012" y="14391"/>
                  </a:cubicBezTo>
                  <a:cubicBezTo>
                    <a:pt x="1159" y="14391"/>
                    <a:pt x="1297" y="14334"/>
                    <a:pt x="1402" y="14231"/>
                  </a:cubicBezTo>
                  <a:lnTo>
                    <a:pt x="1883" y="13750"/>
                  </a:lnTo>
                  <a:cubicBezTo>
                    <a:pt x="1950" y="13681"/>
                    <a:pt x="2029" y="13625"/>
                    <a:pt x="2115" y="13582"/>
                  </a:cubicBezTo>
                  <a:lnTo>
                    <a:pt x="2119" y="13580"/>
                  </a:lnTo>
                  <a:lnTo>
                    <a:pt x="3413" y="12933"/>
                  </a:lnTo>
                  <a:cubicBezTo>
                    <a:pt x="3550" y="12865"/>
                    <a:pt x="3674" y="12775"/>
                    <a:pt x="3782" y="12667"/>
                  </a:cubicBezTo>
                  <a:lnTo>
                    <a:pt x="8654" y="7795"/>
                  </a:lnTo>
                  <a:lnTo>
                    <a:pt x="9498" y="8638"/>
                  </a:lnTo>
                  <a:cubicBezTo>
                    <a:pt x="9603" y="8744"/>
                    <a:pt x="9741" y="8797"/>
                    <a:pt x="9881" y="8797"/>
                  </a:cubicBezTo>
                  <a:cubicBezTo>
                    <a:pt x="10019" y="8797"/>
                    <a:pt x="10157" y="8744"/>
                    <a:pt x="10263" y="8638"/>
                  </a:cubicBezTo>
                  <a:lnTo>
                    <a:pt x="11193" y="7707"/>
                  </a:lnTo>
                  <a:cubicBezTo>
                    <a:pt x="11403" y="7498"/>
                    <a:pt x="11403" y="7154"/>
                    <a:pt x="11193" y="6943"/>
                  </a:cubicBezTo>
                  <a:lnTo>
                    <a:pt x="11167" y="6916"/>
                  </a:lnTo>
                  <a:lnTo>
                    <a:pt x="12360" y="5724"/>
                  </a:lnTo>
                  <a:cubicBezTo>
                    <a:pt x="12515" y="5569"/>
                    <a:pt x="12600" y="5363"/>
                    <a:pt x="12600" y="5144"/>
                  </a:cubicBezTo>
                  <a:cubicBezTo>
                    <a:pt x="12600" y="4925"/>
                    <a:pt x="12515" y="4720"/>
                    <a:pt x="12360" y="4564"/>
                  </a:cubicBezTo>
                  <a:lnTo>
                    <a:pt x="12122" y="4327"/>
                  </a:lnTo>
                  <a:lnTo>
                    <a:pt x="14030" y="2420"/>
                  </a:lnTo>
                  <a:cubicBezTo>
                    <a:pt x="14582" y="1868"/>
                    <a:pt x="14582" y="968"/>
                    <a:pt x="14030" y="416"/>
                  </a:cubicBezTo>
                  <a:cubicBezTo>
                    <a:pt x="13754" y="139"/>
                    <a:pt x="13391" y="0"/>
                    <a:pt x="130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12"/>
            <p:cNvSpPr/>
            <p:nvPr/>
          </p:nvSpPr>
          <p:spPr>
            <a:xfrm>
              <a:off x="1683980" y="2884204"/>
              <a:ext cx="45249" cy="57869"/>
            </a:xfrm>
            <a:custGeom>
              <a:rect b="b" l="l" r="r" t="t"/>
              <a:pathLst>
                <a:path extrusionOk="0" h="2835" w="2217">
                  <a:moveTo>
                    <a:pt x="1114" y="575"/>
                  </a:moveTo>
                  <a:lnTo>
                    <a:pt x="1596" y="1411"/>
                  </a:lnTo>
                  <a:cubicBezTo>
                    <a:pt x="1598" y="1415"/>
                    <a:pt x="1600" y="1418"/>
                    <a:pt x="1602" y="1422"/>
                  </a:cubicBezTo>
                  <a:cubicBezTo>
                    <a:pt x="1662" y="1515"/>
                    <a:pt x="1693" y="1622"/>
                    <a:pt x="1693" y="1732"/>
                  </a:cubicBezTo>
                  <a:cubicBezTo>
                    <a:pt x="1693" y="2047"/>
                    <a:pt x="1438" y="2306"/>
                    <a:pt x="1123" y="2311"/>
                  </a:cubicBezTo>
                  <a:cubicBezTo>
                    <a:pt x="1121" y="2311"/>
                    <a:pt x="1118" y="2311"/>
                    <a:pt x="1116" y="2311"/>
                  </a:cubicBezTo>
                  <a:cubicBezTo>
                    <a:pt x="812" y="2311"/>
                    <a:pt x="552" y="2068"/>
                    <a:pt x="535" y="1764"/>
                  </a:cubicBezTo>
                  <a:cubicBezTo>
                    <a:pt x="529" y="1644"/>
                    <a:pt x="561" y="1524"/>
                    <a:pt x="626" y="1422"/>
                  </a:cubicBezTo>
                  <a:cubicBezTo>
                    <a:pt x="628" y="1418"/>
                    <a:pt x="630" y="1415"/>
                    <a:pt x="632" y="1411"/>
                  </a:cubicBezTo>
                  <a:lnTo>
                    <a:pt x="1114" y="575"/>
                  </a:lnTo>
                  <a:close/>
                  <a:moveTo>
                    <a:pt x="1114" y="0"/>
                  </a:moveTo>
                  <a:cubicBezTo>
                    <a:pt x="943" y="0"/>
                    <a:pt x="790" y="88"/>
                    <a:pt x="705" y="237"/>
                  </a:cubicBezTo>
                  <a:lnTo>
                    <a:pt x="181" y="1146"/>
                  </a:lnTo>
                  <a:cubicBezTo>
                    <a:pt x="59" y="1340"/>
                    <a:pt x="0" y="1564"/>
                    <a:pt x="14" y="1793"/>
                  </a:cubicBezTo>
                  <a:cubicBezTo>
                    <a:pt x="44" y="2371"/>
                    <a:pt x="537" y="2834"/>
                    <a:pt x="1114" y="2834"/>
                  </a:cubicBezTo>
                  <a:lnTo>
                    <a:pt x="1131" y="2834"/>
                  </a:lnTo>
                  <a:cubicBezTo>
                    <a:pt x="1730" y="2825"/>
                    <a:pt x="2217" y="2330"/>
                    <a:pt x="2217" y="1732"/>
                  </a:cubicBezTo>
                  <a:cubicBezTo>
                    <a:pt x="2217" y="1524"/>
                    <a:pt x="2157" y="1322"/>
                    <a:pt x="2047" y="1146"/>
                  </a:cubicBezTo>
                  <a:lnTo>
                    <a:pt x="1523" y="237"/>
                  </a:lnTo>
                  <a:cubicBezTo>
                    <a:pt x="1438" y="88"/>
                    <a:pt x="1285" y="0"/>
                    <a:pt x="11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12"/>
            <p:cNvSpPr/>
            <p:nvPr/>
          </p:nvSpPr>
          <p:spPr>
            <a:xfrm>
              <a:off x="1772661" y="2789837"/>
              <a:ext cx="12164" cy="10696"/>
            </a:xfrm>
            <a:custGeom>
              <a:rect b="b" l="l" r="r" t="t"/>
              <a:pathLst>
                <a:path extrusionOk="0" h="524" w="596">
                  <a:moveTo>
                    <a:pt x="262" y="1"/>
                  </a:moveTo>
                  <a:cubicBezTo>
                    <a:pt x="118" y="1"/>
                    <a:pt x="1" y="117"/>
                    <a:pt x="1" y="262"/>
                  </a:cubicBezTo>
                  <a:cubicBezTo>
                    <a:pt x="1" y="407"/>
                    <a:pt x="118" y="524"/>
                    <a:pt x="262" y="524"/>
                  </a:cubicBezTo>
                  <a:lnTo>
                    <a:pt x="334" y="524"/>
                  </a:lnTo>
                  <a:cubicBezTo>
                    <a:pt x="479" y="524"/>
                    <a:pt x="595" y="407"/>
                    <a:pt x="595" y="262"/>
                  </a:cubicBezTo>
                  <a:cubicBezTo>
                    <a:pt x="595" y="117"/>
                    <a:pt x="479" y="1"/>
                    <a:pt x="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12"/>
            <p:cNvSpPr/>
            <p:nvPr/>
          </p:nvSpPr>
          <p:spPr>
            <a:xfrm>
              <a:off x="1747618" y="2813414"/>
              <a:ext cx="12144" cy="10717"/>
            </a:xfrm>
            <a:custGeom>
              <a:rect b="b" l="l" r="r" t="t"/>
              <a:pathLst>
                <a:path extrusionOk="0" h="525" w="595">
                  <a:moveTo>
                    <a:pt x="262" y="0"/>
                  </a:moveTo>
                  <a:cubicBezTo>
                    <a:pt x="117" y="0"/>
                    <a:pt x="0" y="118"/>
                    <a:pt x="0" y="262"/>
                  </a:cubicBezTo>
                  <a:cubicBezTo>
                    <a:pt x="0" y="406"/>
                    <a:pt x="117" y="525"/>
                    <a:pt x="262" y="525"/>
                  </a:cubicBezTo>
                  <a:lnTo>
                    <a:pt x="333" y="525"/>
                  </a:lnTo>
                  <a:cubicBezTo>
                    <a:pt x="478" y="525"/>
                    <a:pt x="595" y="406"/>
                    <a:pt x="595" y="262"/>
                  </a:cubicBezTo>
                  <a:cubicBezTo>
                    <a:pt x="595" y="118"/>
                    <a:pt x="478" y="0"/>
                    <a:pt x="3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0" name="Google Shape;4140;p112"/>
          <p:cNvSpPr/>
          <p:nvPr/>
        </p:nvSpPr>
        <p:spPr>
          <a:xfrm>
            <a:off x="1654916" y="2016714"/>
            <a:ext cx="364339" cy="364547"/>
          </a:xfrm>
          <a:custGeom>
            <a:rect b="b" l="l" r="r" t="t"/>
            <a:pathLst>
              <a:path extrusionOk="0" h="17859" w="17851">
                <a:moveTo>
                  <a:pt x="8875" y="1934"/>
                </a:moveTo>
                <a:cubicBezTo>
                  <a:pt x="9234" y="1934"/>
                  <a:pt x="9644" y="2009"/>
                  <a:pt x="10093" y="2158"/>
                </a:cubicBezTo>
                <a:cubicBezTo>
                  <a:pt x="11212" y="2531"/>
                  <a:pt x="12413" y="3322"/>
                  <a:pt x="13474" y="4384"/>
                </a:cubicBezTo>
                <a:cubicBezTo>
                  <a:pt x="14538" y="5446"/>
                  <a:pt x="15327" y="6647"/>
                  <a:pt x="15700" y="7766"/>
                </a:cubicBezTo>
                <a:cubicBezTo>
                  <a:pt x="16037" y="8776"/>
                  <a:pt x="15992" y="9590"/>
                  <a:pt x="15577" y="10071"/>
                </a:cubicBezTo>
                <a:cubicBezTo>
                  <a:pt x="14541" y="11037"/>
                  <a:pt x="13206" y="11551"/>
                  <a:pt x="11835" y="11551"/>
                </a:cubicBezTo>
                <a:cubicBezTo>
                  <a:pt x="11254" y="11551"/>
                  <a:pt x="10666" y="11459"/>
                  <a:pt x="10093" y="11270"/>
                </a:cubicBezTo>
                <a:cubicBezTo>
                  <a:pt x="9952" y="11224"/>
                  <a:pt x="9807" y="11202"/>
                  <a:pt x="9661" y="11202"/>
                </a:cubicBezTo>
                <a:cubicBezTo>
                  <a:pt x="9523" y="11202"/>
                  <a:pt x="9385" y="11222"/>
                  <a:pt x="9252" y="11262"/>
                </a:cubicBezTo>
                <a:lnTo>
                  <a:pt x="7925" y="9933"/>
                </a:lnTo>
                <a:cubicBezTo>
                  <a:pt x="7874" y="9882"/>
                  <a:pt x="7807" y="9857"/>
                  <a:pt x="7740" y="9857"/>
                </a:cubicBezTo>
                <a:cubicBezTo>
                  <a:pt x="7673" y="9857"/>
                  <a:pt x="7606" y="9882"/>
                  <a:pt x="7555" y="9933"/>
                </a:cubicBezTo>
                <a:cubicBezTo>
                  <a:pt x="7453" y="10036"/>
                  <a:pt x="7453" y="10201"/>
                  <a:pt x="7555" y="10304"/>
                </a:cubicBezTo>
                <a:lnTo>
                  <a:pt x="8765" y="11514"/>
                </a:lnTo>
                <a:lnTo>
                  <a:pt x="7787" y="12214"/>
                </a:lnTo>
                <a:cubicBezTo>
                  <a:pt x="7783" y="12217"/>
                  <a:pt x="7777" y="12219"/>
                  <a:pt x="7772" y="12219"/>
                </a:cubicBezTo>
                <a:cubicBezTo>
                  <a:pt x="7765" y="12219"/>
                  <a:pt x="7758" y="12216"/>
                  <a:pt x="7753" y="12210"/>
                </a:cubicBezTo>
                <a:lnTo>
                  <a:pt x="5649" y="10107"/>
                </a:lnTo>
                <a:cubicBezTo>
                  <a:pt x="5640" y="10097"/>
                  <a:pt x="5638" y="10082"/>
                  <a:pt x="5645" y="10071"/>
                </a:cubicBezTo>
                <a:lnTo>
                  <a:pt x="6345" y="9093"/>
                </a:lnTo>
                <a:lnTo>
                  <a:pt x="6739" y="9487"/>
                </a:lnTo>
                <a:cubicBezTo>
                  <a:pt x="6789" y="9538"/>
                  <a:pt x="6857" y="9564"/>
                  <a:pt x="6923" y="9564"/>
                </a:cubicBezTo>
                <a:cubicBezTo>
                  <a:pt x="6991" y="9564"/>
                  <a:pt x="7057" y="9538"/>
                  <a:pt x="7109" y="9487"/>
                </a:cubicBezTo>
                <a:cubicBezTo>
                  <a:pt x="7211" y="9385"/>
                  <a:pt x="7211" y="9219"/>
                  <a:pt x="7109" y="9117"/>
                </a:cubicBezTo>
                <a:lnTo>
                  <a:pt x="6597" y="8606"/>
                </a:lnTo>
                <a:cubicBezTo>
                  <a:pt x="6678" y="8331"/>
                  <a:pt x="6676" y="8035"/>
                  <a:pt x="6586" y="7758"/>
                </a:cubicBezTo>
                <a:cubicBezTo>
                  <a:pt x="5954" y="5834"/>
                  <a:pt x="6415" y="3755"/>
                  <a:pt x="7786" y="2283"/>
                </a:cubicBezTo>
                <a:cubicBezTo>
                  <a:pt x="8054" y="2051"/>
                  <a:pt x="8425" y="1934"/>
                  <a:pt x="8875" y="1934"/>
                </a:cubicBezTo>
                <a:close/>
                <a:moveTo>
                  <a:pt x="5291" y="10496"/>
                </a:moveTo>
                <a:cubicBezTo>
                  <a:pt x="5295" y="10496"/>
                  <a:pt x="5300" y="10497"/>
                  <a:pt x="5303" y="10501"/>
                </a:cubicBezTo>
                <a:lnTo>
                  <a:pt x="7359" y="12556"/>
                </a:lnTo>
                <a:cubicBezTo>
                  <a:pt x="7360" y="12557"/>
                  <a:pt x="7363" y="12561"/>
                  <a:pt x="7363" y="12568"/>
                </a:cubicBezTo>
                <a:cubicBezTo>
                  <a:pt x="7363" y="12576"/>
                  <a:pt x="7360" y="12579"/>
                  <a:pt x="7359" y="12580"/>
                </a:cubicBezTo>
                <a:lnTo>
                  <a:pt x="7133" y="12805"/>
                </a:lnTo>
                <a:cubicBezTo>
                  <a:pt x="7077" y="12861"/>
                  <a:pt x="7003" y="12892"/>
                  <a:pt x="6923" y="12892"/>
                </a:cubicBezTo>
                <a:cubicBezTo>
                  <a:pt x="6845" y="12892"/>
                  <a:pt x="6771" y="12861"/>
                  <a:pt x="6715" y="12805"/>
                </a:cubicBezTo>
                <a:lnTo>
                  <a:pt x="5054" y="11145"/>
                </a:lnTo>
                <a:cubicBezTo>
                  <a:pt x="4997" y="11089"/>
                  <a:pt x="4967" y="11014"/>
                  <a:pt x="4967" y="10935"/>
                </a:cubicBezTo>
                <a:cubicBezTo>
                  <a:pt x="4967" y="10856"/>
                  <a:pt x="4997" y="10781"/>
                  <a:pt x="5054" y="10726"/>
                </a:cubicBezTo>
                <a:lnTo>
                  <a:pt x="5279" y="10501"/>
                </a:lnTo>
                <a:cubicBezTo>
                  <a:pt x="5281" y="10497"/>
                  <a:pt x="5287" y="10496"/>
                  <a:pt x="5291" y="10496"/>
                </a:cubicBezTo>
                <a:close/>
                <a:moveTo>
                  <a:pt x="4882" y="11713"/>
                </a:moveTo>
                <a:lnTo>
                  <a:pt x="6145" y="12977"/>
                </a:lnTo>
                <a:lnTo>
                  <a:pt x="5718" y="13404"/>
                </a:lnTo>
                <a:cubicBezTo>
                  <a:pt x="5713" y="13409"/>
                  <a:pt x="5706" y="13412"/>
                  <a:pt x="5699" y="13412"/>
                </a:cubicBezTo>
                <a:cubicBezTo>
                  <a:pt x="5692" y="13412"/>
                  <a:pt x="5685" y="13409"/>
                  <a:pt x="5680" y="13404"/>
                </a:cubicBezTo>
                <a:lnTo>
                  <a:pt x="4455" y="12179"/>
                </a:lnTo>
                <a:cubicBezTo>
                  <a:pt x="4449" y="12174"/>
                  <a:pt x="4447" y="12167"/>
                  <a:pt x="4447" y="12160"/>
                </a:cubicBezTo>
                <a:cubicBezTo>
                  <a:pt x="4447" y="12152"/>
                  <a:pt x="4449" y="12146"/>
                  <a:pt x="4455" y="12141"/>
                </a:cubicBezTo>
                <a:lnTo>
                  <a:pt x="4882" y="11713"/>
                </a:lnTo>
                <a:close/>
                <a:moveTo>
                  <a:pt x="964" y="16449"/>
                </a:moveTo>
                <a:lnTo>
                  <a:pt x="1410" y="16896"/>
                </a:lnTo>
                <a:lnTo>
                  <a:pt x="976" y="17330"/>
                </a:lnTo>
                <a:cubicBezTo>
                  <a:pt x="972" y="17333"/>
                  <a:pt x="968" y="17335"/>
                  <a:pt x="963" y="17335"/>
                </a:cubicBezTo>
                <a:cubicBezTo>
                  <a:pt x="959" y="17335"/>
                  <a:pt x="954" y="17333"/>
                  <a:pt x="951" y="17330"/>
                </a:cubicBezTo>
                <a:lnTo>
                  <a:pt x="529" y="16908"/>
                </a:lnTo>
                <a:cubicBezTo>
                  <a:pt x="527" y="16907"/>
                  <a:pt x="525" y="16903"/>
                  <a:pt x="525" y="16896"/>
                </a:cubicBezTo>
                <a:cubicBezTo>
                  <a:pt x="525" y="16888"/>
                  <a:pt x="527" y="16884"/>
                  <a:pt x="529" y="16883"/>
                </a:cubicBezTo>
                <a:lnTo>
                  <a:pt x="964" y="16449"/>
                </a:lnTo>
                <a:close/>
                <a:moveTo>
                  <a:pt x="11836" y="0"/>
                </a:moveTo>
                <a:cubicBezTo>
                  <a:pt x="11551" y="0"/>
                  <a:pt x="11263" y="21"/>
                  <a:pt x="10974" y="61"/>
                </a:cubicBezTo>
                <a:cubicBezTo>
                  <a:pt x="10831" y="81"/>
                  <a:pt x="10731" y="213"/>
                  <a:pt x="10752" y="356"/>
                </a:cubicBezTo>
                <a:cubicBezTo>
                  <a:pt x="10770" y="487"/>
                  <a:pt x="10883" y="582"/>
                  <a:pt x="11011" y="582"/>
                </a:cubicBezTo>
                <a:cubicBezTo>
                  <a:pt x="11023" y="582"/>
                  <a:pt x="11035" y="581"/>
                  <a:pt x="11047" y="579"/>
                </a:cubicBezTo>
                <a:cubicBezTo>
                  <a:pt x="11311" y="542"/>
                  <a:pt x="11574" y="523"/>
                  <a:pt x="11835" y="523"/>
                </a:cubicBezTo>
                <a:cubicBezTo>
                  <a:pt x="13262" y="523"/>
                  <a:pt x="14627" y="1074"/>
                  <a:pt x="15668" y="2087"/>
                </a:cubicBezTo>
                <a:cubicBezTo>
                  <a:pt x="16720" y="3111"/>
                  <a:pt x="17305" y="4500"/>
                  <a:pt x="17315" y="5995"/>
                </a:cubicBezTo>
                <a:cubicBezTo>
                  <a:pt x="17323" y="7097"/>
                  <a:pt x="17020" y="8144"/>
                  <a:pt x="16446" y="9035"/>
                </a:cubicBezTo>
                <a:cubicBezTo>
                  <a:pt x="16453" y="8603"/>
                  <a:pt x="16371" y="8122"/>
                  <a:pt x="16197" y="7601"/>
                </a:cubicBezTo>
                <a:cubicBezTo>
                  <a:pt x="15798" y="6407"/>
                  <a:pt x="14964" y="5133"/>
                  <a:pt x="13845" y="4014"/>
                </a:cubicBezTo>
                <a:cubicBezTo>
                  <a:pt x="12726" y="2895"/>
                  <a:pt x="11452" y="2060"/>
                  <a:pt x="10259" y="1662"/>
                </a:cubicBezTo>
                <a:cubicBezTo>
                  <a:pt x="9757" y="1496"/>
                  <a:pt x="9293" y="1413"/>
                  <a:pt x="8876" y="1413"/>
                </a:cubicBezTo>
                <a:cubicBezTo>
                  <a:pt x="8857" y="1413"/>
                  <a:pt x="8838" y="1413"/>
                  <a:pt x="8818" y="1414"/>
                </a:cubicBezTo>
                <a:cubicBezTo>
                  <a:pt x="9201" y="1164"/>
                  <a:pt x="9614" y="964"/>
                  <a:pt x="10053" y="815"/>
                </a:cubicBezTo>
                <a:cubicBezTo>
                  <a:pt x="10190" y="769"/>
                  <a:pt x="10263" y="620"/>
                  <a:pt x="10216" y="483"/>
                </a:cubicBezTo>
                <a:cubicBezTo>
                  <a:pt x="10180" y="374"/>
                  <a:pt x="10078" y="306"/>
                  <a:pt x="9968" y="306"/>
                </a:cubicBezTo>
                <a:cubicBezTo>
                  <a:pt x="9941" y="306"/>
                  <a:pt x="9913" y="310"/>
                  <a:pt x="9886" y="319"/>
                </a:cubicBezTo>
                <a:cubicBezTo>
                  <a:pt x="9003" y="617"/>
                  <a:pt x="8219" y="1106"/>
                  <a:pt x="7555" y="1768"/>
                </a:cubicBezTo>
                <a:cubicBezTo>
                  <a:pt x="6751" y="2572"/>
                  <a:pt x="6193" y="3581"/>
                  <a:pt x="5940" y="4684"/>
                </a:cubicBezTo>
                <a:cubicBezTo>
                  <a:pt x="5695" y="5758"/>
                  <a:pt x="5746" y="6877"/>
                  <a:pt x="6088" y="7921"/>
                </a:cubicBezTo>
                <a:cubicBezTo>
                  <a:pt x="6177" y="8192"/>
                  <a:pt x="6132" y="8491"/>
                  <a:pt x="5968" y="8720"/>
                </a:cubicBezTo>
                <a:lnTo>
                  <a:pt x="5220" y="9767"/>
                </a:lnTo>
                <a:cubicBezTo>
                  <a:pt x="5169" y="9839"/>
                  <a:pt x="5138" y="9919"/>
                  <a:pt x="5125" y="10000"/>
                </a:cubicBezTo>
                <a:cubicBezTo>
                  <a:pt x="5045" y="10025"/>
                  <a:pt x="4971" y="10069"/>
                  <a:pt x="4908" y="10131"/>
                </a:cubicBezTo>
                <a:lnTo>
                  <a:pt x="4684" y="10355"/>
                </a:lnTo>
                <a:cubicBezTo>
                  <a:pt x="4529" y="10511"/>
                  <a:pt x="4444" y="10716"/>
                  <a:pt x="4444" y="10935"/>
                </a:cubicBezTo>
                <a:cubicBezTo>
                  <a:pt x="4444" y="11071"/>
                  <a:pt x="4477" y="11201"/>
                  <a:pt x="4538" y="11318"/>
                </a:cubicBezTo>
                <a:lnTo>
                  <a:pt x="4086" y="11770"/>
                </a:lnTo>
                <a:cubicBezTo>
                  <a:pt x="3981" y="11875"/>
                  <a:pt x="3924" y="12013"/>
                  <a:pt x="3924" y="12160"/>
                </a:cubicBezTo>
                <a:cubicBezTo>
                  <a:pt x="3924" y="12306"/>
                  <a:pt x="3981" y="12444"/>
                  <a:pt x="4086" y="12549"/>
                </a:cubicBezTo>
                <a:lnTo>
                  <a:pt x="4104" y="12568"/>
                </a:lnTo>
                <a:lnTo>
                  <a:pt x="3597" y="13075"/>
                </a:lnTo>
                <a:cubicBezTo>
                  <a:pt x="3495" y="13177"/>
                  <a:pt x="3495" y="13343"/>
                  <a:pt x="3597" y="13445"/>
                </a:cubicBezTo>
                <a:cubicBezTo>
                  <a:pt x="3648" y="13496"/>
                  <a:pt x="3715" y="13522"/>
                  <a:pt x="3782" y="13522"/>
                </a:cubicBezTo>
                <a:cubicBezTo>
                  <a:pt x="3849" y="13522"/>
                  <a:pt x="3916" y="13496"/>
                  <a:pt x="3967" y="13445"/>
                </a:cubicBezTo>
                <a:lnTo>
                  <a:pt x="4474" y="12938"/>
                </a:lnTo>
                <a:lnTo>
                  <a:pt x="4920" y="13384"/>
                </a:lnTo>
                <a:lnTo>
                  <a:pt x="1780" y="16526"/>
                </a:lnTo>
                <a:lnTo>
                  <a:pt x="1333" y="16080"/>
                </a:lnTo>
                <a:lnTo>
                  <a:pt x="3225" y="14187"/>
                </a:lnTo>
                <a:cubicBezTo>
                  <a:pt x="3328" y="14085"/>
                  <a:pt x="3328" y="13919"/>
                  <a:pt x="3225" y="13817"/>
                </a:cubicBezTo>
                <a:cubicBezTo>
                  <a:pt x="3174" y="13766"/>
                  <a:pt x="3107" y="13740"/>
                  <a:pt x="3040" y="13740"/>
                </a:cubicBezTo>
                <a:cubicBezTo>
                  <a:pt x="2973" y="13740"/>
                  <a:pt x="2906" y="13766"/>
                  <a:pt x="2855" y="13817"/>
                </a:cubicBezTo>
                <a:lnTo>
                  <a:pt x="778" y="15894"/>
                </a:lnTo>
                <a:lnTo>
                  <a:pt x="160" y="16514"/>
                </a:lnTo>
                <a:cubicBezTo>
                  <a:pt x="57" y="16616"/>
                  <a:pt x="0" y="16751"/>
                  <a:pt x="0" y="16896"/>
                </a:cubicBezTo>
                <a:cubicBezTo>
                  <a:pt x="0" y="17039"/>
                  <a:pt x="57" y="17176"/>
                  <a:pt x="160" y="17278"/>
                </a:cubicBezTo>
                <a:lnTo>
                  <a:pt x="582" y="17700"/>
                </a:lnTo>
                <a:cubicBezTo>
                  <a:pt x="686" y="17805"/>
                  <a:pt x="825" y="17858"/>
                  <a:pt x="964" y="17858"/>
                </a:cubicBezTo>
                <a:cubicBezTo>
                  <a:pt x="1102" y="17858"/>
                  <a:pt x="1240" y="17805"/>
                  <a:pt x="1345" y="17700"/>
                </a:cubicBezTo>
                <a:lnTo>
                  <a:pt x="1965" y="17081"/>
                </a:lnTo>
                <a:lnTo>
                  <a:pt x="5291" y="13754"/>
                </a:lnTo>
                <a:lnTo>
                  <a:pt x="5309" y="13774"/>
                </a:lnTo>
                <a:cubicBezTo>
                  <a:pt x="5414" y="13878"/>
                  <a:pt x="5552" y="13935"/>
                  <a:pt x="5699" y="13935"/>
                </a:cubicBezTo>
                <a:cubicBezTo>
                  <a:pt x="5845" y="13935"/>
                  <a:pt x="5984" y="13878"/>
                  <a:pt x="6088" y="13774"/>
                </a:cubicBezTo>
                <a:lnTo>
                  <a:pt x="6541" y="13320"/>
                </a:lnTo>
                <a:cubicBezTo>
                  <a:pt x="6658" y="13383"/>
                  <a:pt x="6788" y="13415"/>
                  <a:pt x="6923" y="13415"/>
                </a:cubicBezTo>
                <a:cubicBezTo>
                  <a:pt x="7142" y="13415"/>
                  <a:pt x="7348" y="13330"/>
                  <a:pt x="7503" y="13174"/>
                </a:cubicBezTo>
                <a:lnTo>
                  <a:pt x="7727" y="12950"/>
                </a:lnTo>
                <a:cubicBezTo>
                  <a:pt x="7790" y="12889"/>
                  <a:pt x="7834" y="12815"/>
                  <a:pt x="7860" y="12734"/>
                </a:cubicBezTo>
                <a:cubicBezTo>
                  <a:pt x="7941" y="12721"/>
                  <a:pt x="8019" y="12690"/>
                  <a:pt x="8091" y="12638"/>
                </a:cubicBezTo>
                <a:lnTo>
                  <a:pt x="9136" y="11894"/>
                </a:lnTo>
                <a:cubicBezTo>
                  <a:pt x="9291" y="11783"/>
                  <a:pt x="9475" y="11724"/>
                  <a:pt x="9659" y="11724"/>
                </a:cubicBezTo>
                <a:cubicBezTo>
                  <a:pt x="9750" y="11724"/>
                  <a:pt x="9841" y="11739"/>
                  <a:pt x="9928" y="11768"/>
                </a:cubicBezTo>
                <a:cubicBezTo>
                  <a:pt x="10542" y="11970"/>
                  <a:pt x="11182" y="12071"/>
                  <a:pt x="11823" y="12071"/>
                </a:cubicBezTo>
                <a:cubicBezTo>
                  <a:pt x="12276" y="12071"/>
                  <a:pt x="12730" y="12021"/>
                  <a:pt x="13176" y="11919"/>
                </a:cubicBezTo>
                <a:cubicBezTo>
                  <a:pt x="14283" y="11665"/>
                  <a:pt x="15293" y="11104"/>
                  <a:pt x="16098" y="10294"/>
                </a:cubicBezTo>
                <a:cubicBezTo>
                  <a:pt x="17233" y="9156"/>
                  <a:pt x="17850" y="7628"/>
                  <a:pt x="17838" y="5991"/>
                </a:cubicBezTo>
                <a:cubicBezTo>
                  <a:pt x="17826" y="4355"/>
                  <a:pt x="17185" y="2835"/>
                  <a:pt x="16033" y="1712"/>
                </a:cubicBezTo>
                <a:cubicBezTo>
                  <a:pt x="14893" y="603"/>
                  <a:pt x="13399" y="0"/>
                  <a:pt x="11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41" name="Google Shape;4141;p112"/>
          <p:cNvGrpSpPr/>
          <p:nvPr/>
        </p:nvGrpSpPr>
        <p:grpSpPr>
          <a:xfrm>
            <a:off x="3539902" y="1474496"/>
            <a:ext cx="275372" cy="364526"/>
            <a:chOff x="3539902" y="1474496"/>
            <a:chExt cx="275372" cy="364526"/>
          </a:xfrm>
        </p:grpSpPr>
        <p:sp>
          <p:nvSpPr>
            <p:cNvPr id="4142" name="Google Shape;4142;p112"/>
            <p:cNvSpPr/>
            <p:nvPr/>
          </p:nvSpPr>
          <p:spPr>
            <a:xfrm>
              <a:off x="3539902" y="1474496"/>
              <a:ext cx="275372" cy="364526"/>
            </a:xfrm>
            <a:custGeom>
              <a:rect b="b" l="l" r="r" t="t"/>
              <a:pathLst>
                <a:path extrusionOk="0" h="17858" w="13492">
                  <a:moveTo>
                    <a:pt x="9058" y="523"/>
                  </a:moveTo>
                  <a:cubicBezTo>
                    <a:pt x="9233" y="523"/>
                    <a:pt x="9373" y="665"/>
                    <a:pt x="9373" y="840"/>
                  </a:cubicBezTo>
                  <a:cubicBezTo>
                    <a:pt x="9373" y="1014"/>
                    <a:pt x="9233" y="1156"/>
                    <a:pt x="9058" y="1156"/>
                  </a:cubicBezTo>
                  <a:lnTo>
                    <a:pt x="4435" y="1156"/>
                  </a:lnTo>
                  <a:cubicBezTo>
                    <a:pt x="4261" y="1156"/>
                    <a:pt x="4119" y="1014"/>
                    <a:pt x="4119" y="840"/>
                  </a:cubicBezTo>
                  <a:cubicBezTo>
                    <a:pt x="4119" y="665"/>
                    <a:pt x="4261" y="523"/>
                    <a:pt x="4435" y="523"/>
                  </a:cubicBezTo>
                  <a:close/>
                  <a:moveTo>
                    <a:pt x="4435" y="0"/>
                  </a:moveTo>
                  <a:cubicBezTo>
                    <a:pt x="3973" y="0"/>
                    <a:pt x="3596" y="377"/>
                    <a:pt x="3596" y="840"/>
                  </a:cubicBezTo>
                  <a:cubicBezTo>
                    <a:pt x="3596" y="1210"/>
                    <a:pt x="3839" y="1526"/>
                    <a:pt x="4173" y="1636"/>
                  </a:cubicBezTo>
                  <a:lnTo>
                    <a:pt x="4173" y="2854"/>
                  </a:lnTo>
                  <a:cubicBezTo>
                    <a:pt x="4173" y="2997"/>
                    <a:pt x="4290" y="3115"/>
                    <a:pt x="4435" y="3115"/>
                  </a:cubicBezTo>
                  <a:cubicBezTo>
                    <a:pt x="4579" y="3115"/>
                    <a:pt x="4698" y="2997"/>
                    <a:pt x="4698" y="2854"/>
                  </a:cubicBezTo>
                  <a:lnTo>
                    <a:pt x="4698" y="1679"/>
                  </a:lnTo>
                  <a:lnTo>
                    <a:pt x="8796" y="1679"/>
                  </a:lnTo>
                  <a:lnTo>
                    <a:pt x="8796" y="7459"/>
                  </a:lnTo>
                  <a:cubicBezTo>
                    <a:pt x="8796" y="7711"/>
                    <a:pt x="8864" y="7959"/>
                    <a:pt x="8993" y="8177"/>
                  </a:cubicBezTo>
                  <a:lnTo>
                    <a:pt x="12561" y="14245"/>
                  </a:lnTo>
                  <a:cubicBezTo>
                    <a:pt x="12940" y="14888"/>
                    <a:pt x="12944" y="15656"/>
                    <a:pt x="12575" y="16302"/>
                  </a:cubicBezTo>
                  <a:cubicBezTo>
                    <a:pt x="12204" y="16949"/>
                    <a:pt x="11540" y="17335"/>
                    <a:pt x="10795" y="17335"/>
                  </a:cubicBezTo>
                  <a:lnTo>
                    <a:pt x="2699" y="17335"/>
                  </a:lnTo>
                  <a:cubicBezTo>
                    <a:pt x="1954" y="17335"/>
                    <a:pt x="1288" y="16949"/>
                    <a:pt x="919" y="16302"/>
                  </a:cubicBezTo>
                  <a:cubicBezTo>
                    <a:pt x="550" y="15656"/>
                    <a:pt x="554" y="14888"/>
                    <a:pt x="931" y="14245"/>
                  </a:cubicBezTo>
                  <a:lnTo>
                    <a:pt x="4501" y="8177"/>
                  </a:lnTo>
                  <a:cubicBezTo>
                    <a:pt x="4629" y="7959"/>
                    <a:pt x="4698" y="7711"/>
                    <a:pt x="4698" y="7459"/>
                  </a:cubicBezTo>
                  <a:lnTo>
                    <a:pt x="4698" y="3899"/>
                  </a:lnTo>
                  <a:cubicBezTo>
                    <a:pt x="4698" y="3755"/>
                    <a:pt x="4579" y="3638"/>
                    <a:pt x="4435" y="3638"/>
                  </a:cubicBezTo>
                  <a:cubicBezTo>
                    <a:pt x="4290" y="3638"/>
                    <a:pt x="4173" y="3755"/>
                    <a:pt x="4173" y="3899"/>
                  </a:cubicBezTo>
                  <a:lnTo>
                    <a:pt x="4173" y="7459"/>
                  </a:lnTo>
                  <a:cubicBezTo>
                    <a:pt x="4173" y="7618"/>
                    <a:pt x="4131" y="7775"/>
                    <a:pt x="4050" y="7912"/>
                  </a:cubicBezTo>
                  <a:lnTo>
                    <a:pt x="481" y="13981"/>
                  </a:lnTo>
                  <a:cubicBezTo>
                    <a:pt x="7" y="14785"/>
                    <a:pt x="0" y="15752"/>
                    <a:pt x="465" y="16563"/>
                  </a:cubicBezTo>
                  <a:cubicBezTo>
                    <a:pt x="928" y="17374"/>
                    <a:pt x="1764" y="17858"/>
                    <a:pt x="2699" y="17858"/>
                  </a:cubicBezTo>
                  <a:lnTo>
                    <a:pt x="10795" y="17858"/>
                  </a:lnTo>
                  <a:cubicBezTo>
                    <a:pt x="11729" y="17858"/>
                    <a:pt x="12564" y="17374"/>
                    <a:pt x="13029" y="16563"/>
                  </a:cubicBezTo>
                  <a:cubicBezTo>
                    <a:pt x="13492" y="15752"/>
                    <a:pt x="13487" y="14785"/>
                    <a:pt x="13013" y="13981"/>
                  </a:cubicBezTo>
                  <a:lnTo>
                    <a:pt x="9442" y="7912"/>
                  </a:lnTo>
                  <a:cubicBezTo>
                    <a:pt x="9362" y="7775"/>
                    <a:pt x="9319" y="7618"/>
                    <a:pt x="9319" y="7459"/>
                  </a:cubicBezTo>
                  <a:lnTo>
                    <a:pt x="9319" y="1636"/>
                  </a:lnTo>
                  <a:cubicBezTo>
                    <a:pt x="9655" y="1526"/>
                    <a:pt x="9898" y="1210"/>
                    <a:pt x="9898" y="840"/>
                  </a:cubicBezTo>
                  <a:cubicBezTo>
                    <a:pt x="9898" y="377"/>
                    <a:pt x="9521" y="0"/>
                    <a:pt x="90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12"/>
            <p:cNvSpPr/>
            <p:nvPr/>
          </p:nvSpPr>
          <p:spPr>
            <a:xfrm>
              <a:off x="3660443" y="1781133"/>
              <a:ext cx="34289" cy="10696"/>
            </a:xfrm>
            <a:custGeom>
              <a:rect b="b" l="l" r="r" t="t"/>
              <a:pathLst>
                <a:path extrusionOk="0" h="524" w="1680">
                  <a:moveTo>
                    <a:pt x="262" y="1"/>
                  </a:moveTo>
                  <a:cubicBezTo>
                    <a:pt x="119" y="1"/>
                    <a:pt x="1" y="118"/>
                    <a:pt x="1" y="262"/>
                  </a:cubicBezTo>
                  <a:cubicBezTo>
                    <a:pt x="1" y="407"/>
                    <a:pt x="119" y="524"/>
                    <a:pt x="262" y="524"/>
                  </a:cubicBezTo>
                  <a:lnTo>
                    <a:pt x="1418" y="524"/>
                  </a:lnTo>
                  <a:cubicBezTo>
                    <a:pt x="1563" y="524"/>
                    <a:pt x="1680" y="407"/>
                    <a:pt x="1680" y="262"/>
                  </a:cubicBezTo>
                  <a:cubicBezTo>
                    <a:pt x="1680" y="118"/>
                    <a:pt x="1563" y="1"/>
                    <a:pt x="1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12"/>
            <p:cNvSpPr/>
            <p:nvPr/>
          </p:nvSpPr>
          <p:spPr>
            <a:xfrm>
              <a:off x="3660443" y="1710383"/>
              <a:ext cx="34289" cy="10696"/>
            </a:xfrm>
            <a:custGeom>
              <a:rect b="b" l="l" r="r" t="t"/>
              <a:pathLst>
                <a:path extrusionOk="0" h="524" w="1680">
                  <a:moveTo>
                    <a:pt x="262" y="0"/>
                  </a:moveTo>
                  <a:cubicBezTo>
                    <a:pt x="119" y="0"/>
                    <a:pt x="1" y="117"/>
                    <a:pt x="1" y="262"/>
                  </a:cubicBezTo>
                  <a:cubicBezTo>
                    <a:pt x="1" y="406"/>
                    <a:pt x="119" y="523"/>
                    <a:pt x="262" y="523"/>
                  </a:cubicBezTo>
                  <a:lnTo>
                    <a:pt x="1418" y="523"/>
                  </a:lnTo>
                  <a:cubicBezTo>
                    <a:pt x="1563" y="523"/>
                    <a:pt x="1680" y="406"/>
                    <a:pt x="1680" y="262"/>
                  </a:cubicBezTo>
                  <a:cubicBezTo>
                    <a:pt x="1680" y="117"/>
                    <a:pt x="1563" y="0"/>
                    <a:pt x="14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12"/>
            <p:cNvSpPr/>
            <p:nvPr/>
          </p:nvSpPr>
          <p:spPr>
            <a:xfrm>
              <a:off x="3660443" y="1639613"/>
              <a:ext cx="34289" cy="10696"/>
            </a:xfrm>
            <a:custGeom>
              <a:rect b="b" l="l" r="r" t="t"/>
              <a:pathLst>
                <a:path extrusionOk="0" h="524" w="1680">
                  <a:moveTo>
                    <a:pt x="262" y="1"/>
                  </a:moveTo>
                  <a:cubicBezTo>
                    <a:pt x="119" y="1"/>
                    <a:pt x="1" y="117"/>
                    <a:pt x="1" y="262"/>
                  </a:cubicBezTo>
                  <a:cubicBezTo>
                    <a:pt x="1" y="407"/>
                    <a:pt x="119" y="523"/>
                    <a:pt x="262" y="523"/>
                  </a:cubicBezTo>
                  <a:lnTo>
                    <a:pt x="1418" y="523"/>
                  </a:lnTo>
                  <a:cubicBezTo>
                    <a:pt x="1563" y="523"/>
                    <a:pt x="1680" y="407"/>
                    <a:pt x="1680" y="262"/>
                  </a:cubicBezTo>
                  <a:cubicBezTo>
                    <a:pt x="1680" y="117"/>
                    <a:pt x="1563" y="1"/>
                    <a:pt x="14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12"/>
            <p:cNvSpPr/>
            <p:nvPr/>
          </p:nvSpPr>
          <p:spPr>
            <a:xfrm>
              <a:off x="3660443" y="1757577"/>
              <a:ext cx="22512" cy="10696"/>
            </a:xfrm>
            <a:custGeom>
              <a:rect b="b" l="l" r="r" t="t"/>
              <a:pathLst>
                <a:path extrusionOk="0" h="524" w="1103">
                  <a:moveTo>
                    <a:pt x="262" y="0"/>
                  </a:moveTo>
                  <a:cubicBezTo>
                    <a:pt x="119" y="0"/>
                    <a:pt x="1" y="117"/>
                    <a:pt x="1" y="262"/>
                  </a:cubicBezTo>
                  <a:cubicBezTo>
                    <a:pt x="1" y="405"/>
                    <a:pt x="119" y="523"/>
                    <a:pt x="262" y="523"/>
                  </a:cubicBezTo>
                  <a:lnTo>
                    <a:pt x="841" y="523"/>
                  </a:lnTo>
                  <a:cubicBezTo>
                    <a:pt x="986" y="523"/>
                    <a:pt x="1102" y="406"/>
                    <a:pt x="1102" y="262"/>
                  </a:cubicBezTo>
                  <a:cubicBezTo>
                    <a:pt x="1102" y="117"/>
                    <a:pt x="986"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12"/>
            <p:cNvSpPr/>
            <p:nvPr/>
          </p:nvSpPr>
          <p:spPr>
            <a:xfrm>
              <a:off x="3660443" y="1733980"/>
              <a:ext cx="22512" cy="10696"/>
            </a:xfrm>
            <a:custGeom>
              <a:rect b="b" l="l" r="r" t="t"/>
              <a:pathLst>
                <a:path extrusionOk="0" h="524" w="1103">
                  <a:moveTo>
                    <a:pt x="262" y="0"/>
                  </a:moveTo>
                  <a:cubicBezTo>
                    <a:pt x="119" y="0"/>
                    <a:pt x="1" y="117"/>
                    <a:pt x="1" y="262"/>
                  </a:cubicBezTo>
                  <a:cubicBezTo>
                    <a:pt x="1" y="406"/>
                    <a:pt x="119" y="523"/>
                    <a:pt x="262" y="523"/>
                  </a:cubicBezTo>
                  <a:lnTo>
                    <a:pt x="841" y="523"/>
                  </a:lnTo>
                  <a:cubicBezTo>
                    <a:pt x="986" y="523"/>
                    <a:pt x="1102" y="406"/>
                    <a:pt x="1102" y="262"/>
                  </a:cubicBezTo>
                  <a:cubicBezTo>
                    <a:pt x="1102" y="117"/>
                    <a:pt x="986" y="0"/>
                    <a:pt x="8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12"/>
            <p:cNvSpPr/>
            <p:nvPr/>
          </p:nvSpPr>
          <p:spPr>
            <a:xfrm>
              <a:off x="3660443" y="1663210"/>
              <a:ext cx="22512" cy="10696"/>
            </a:xfrm>
            <a:custGeom>
              <a:rect b="b" l="l" r="r" t="t"/>
              <a:pathLst>
                <a:path extrusionOk="0" h="524" w="1103">
                  <a:moveTo>
                    <a:pt x="262" y="1"/>
                  </a:moveTo>
                  <a:cubicBezTo>
                    <a:pt x="119" y="1"/>
                    <a:pt x="1" y="117"/>
                    <a:pt x="1" y="262"/>
                  </a:cubicBezTo>
                  <a:cubicBezTo>
                    <a:pt x="1" y="407"/>
                    <a:pt x="119" y="523"/>
                    <a:pt x="262" y="523"/>
                  </a:cubicBezTo>
                  <a:lnTo>
                    <a:pt x="841" y="523"/>
                  </a:lnTo>
                  <a:cubicBezTo>
                    <a:pt x="986" y="523"/>
                    <a:pt x="1102" y="407"/>
                    <a:pt x="1102" y="262"/>
                  </a:cubicBezTo>
                  <a:cubicBezTo>
                    <a:pt x="1102" y="117"/>
                    <a:pt x="986" y="1"/>
                    <a:pt x="8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12"/>
            <p:cNvSpPr/>
            <p:nvPr/>
          </p:nvSpPr>
          <p:spPr>
            <a:xfrm>
              <a:off x="3562353" y="1686786"/>
              <a:ext cx="230490" cy="128640"/>
            </a:xfrm>
            <a:custGeom>
              <a:rect b="b" l="l" r="r" t="t"/>
              <a:pathLst>
                <a:path extrusionOk="0" h="6302" w="11293">
                  <a:moveTo>
                    <a:pt x="3142" y="0"/>
                  </a:moveTo>
                  <a:cubicBezTo>
                    <a:pt x="2947" y="0"/>
                    <a:pt x="2765" y="105"/>
                    <a:pt x="2667" y="272"/>
                  </a:cubicBezTo>
                  <a:lnTo>
                    <a:pt x="2039" y="1339"/>
                  </a:lnTo>
                  <a:cubicBezTo>
                    <a:pt x="1966" y="1464"/>
                    <a:pt x="2008" y="1625"/>
                    <a:pt x="2132" y="1698"/>
                  </a:cubicBezTo>
                  <a:cubicBezTo>
                    <a:pt x="2174" y="1722"/>
                    <a:pt x="2220" y="1734"/>
                    <a:pt x="2265" y="1734"/>
                  </a:cubicBezTo>
                  <a:cubicBezTo>
                    <a:pt x="2354" y="1734"/>
                    <a:pt x="2441" y="1688"/>
                    <a:pt x="2491" y="1605"/>
                  </a:cubicBezTo>
                  <a:lnTo>
                    <a:pt x="3118" y="538"/>
                  </a:lnTo>
                  <a:cubicBezTo>
                    <a:pt x="3124" y="530"/>
                    <a:pt x="3132" y="524"/>
                    <a:pt x="3142" y="524"/>
                  </a:cubicBezTo>
                  <a:lnTo>
                    <a:pt x="8151" y="524"/>
                  </a:lnTo>
                  <a:cubicBezTo>
                    <a:pt x="8161" y="524"/>
                    <a:pt x="8170" y="530"/>
                    <a:pt x="8175" y="538"/>
                  </a:cubicBezTo>
                  <a:lnTo>
                    <a:pt x="10466" y="4432"/>
                  </a:lnTo>
                  <a:cubicBezTo>
                    <a:pt x="10694" y="4821"/>
                    <a:pt x="10567" y="5161"/>
                    <a:pt x="10471" y="5329"/>
                  </a:cubicBezTo>
                  <a:cubicBezTo>
                    <a:pt x="10374" y="5496"/>
                    <a:pt x="10146" y="5779"/>
                    <a:pt x="9695" y="5779"/>
                  </a:cubicBezTo>
                  <a:lnTo>
                    <a:pt x="1599" y="5779"/>
                  </a:lnTo>
                  <a:cubicBezTo>
                    <a:pt x="1147" y="5779"/>
                    <a:pt x="918" y="5496"/>
                    <a:pt x="822" y="5329"/>
                  </a:cubicBezTo>
                  <a:cubicBezTo>
                    <a:pt x="725" y="5161"/>
                    <a:pt x="599" y="4821"/>
                    <a:pt x="828" y="4432"/>
                  </a:cubicBezTo>
                  <a:lnTo>
                    <a:pt x="1875" y="2652"/>
                  </a:lnTo>
                  <a:cubicBezTo>
                    <a:pt x="1948" y="2527"/>
                    <a:pt x="1907" y="2367"/>
                    <a:pt x="1782" y="2294"/>
                  </a:cubicBezTo>
                  <a:cubicBezTo>
                    <a:pt x="1740" y="2269"/>
                    <a:pt x="1694" y="2258"/>
                    <a:pt x="1649" y="2258"/>
                  </a:cubicBezTo>
                  <a:cubicBezTo>
                    <a:pt x="1559" y="2258"/>
                    <a:pt x="1472" y="2304"/>
                    <a:pt x="1424" y="2387"/>
                  </a:cubicBezTo>
                  <a:lnTo>
                    <a:pt x="376" y="4166"/>
                  </a:lnTo>
                  <a:cubicBezTo>
                    <a:pt x="1" y="4806"/>
                    <a:pt x="245" y="5374"/>
                    <a:pt x="368" y="5588"/>
                  </a:cubicBezTo>
                  <a:cubicBezTo>
                    <a:pt x="491" y="5803"/>
                    <a:pt x="857" y="6302"/>
                    <a:pt x="1599" y="6302"/>
                  </a:cubicBezTo>
                  <a:lnTo>
                    <a:pt x="9695" y="6302"/>
                  </a:lnTo>
                  <a:cubicBezTo>
                    <a:pt x="10437" y="6302"/>
                    <a:pt x="10802" y="5803"/>
                    <a:pt x="10925" y="5588"/>
                  </a:cubicBezTo>
                  <a:cubicBezTo>
                    <a:pt x="11047" y="5374"/>
                    <a:pt x="11293" y="4806"/>
                    <a:pt x="10916" y="4166"/>
                  </a:cubicBezTo>
                  <a:lnTo>
                    <a:pt x="8625" y="272"/>
                  </a:lnTo>
                  <a:cubicBezTo>
                    <a:pt x="8527" y="105"/>
                    <a:pt x="8345" y="0"/>
                    <a:pt x="8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12"/>
            <p:cNvSpPr/>
            <p:nvPr/>
          </p:nvSpPr>
          <p:spPr>
            <a:xfrm>
              <a:off x="3601499" y="1757577"/>
              <a:ext cx="34289" cy="34252"/>
            </a:xfrm>
            <a:custGeom>
              <a:rect b="b" l="l" r="r" t="t"/>
              <a:pathLst>
                <a:path extrusionOk="0" h="1678" w="1680">
                  <a:moveTo>
                    <a:pt x="839" y="523"/>
                  </a:moveTo>
                  <a:cubicBezTo>
                    <a:pt x="1013" y="523"/>
                    <a:pt x="1155" y="665"/>
                    <a:pt x="1155" y="839"/>
                  </a:cubicBezTo>
                  <a:cubicBezTo>
                    <a:pt x="1155" y="1013"/>
                    <a:pt x="1013" y="1155"/>
                    <a:pt x="839" y="1155"/>
                  </a:cubicBezTo>
                  <a:cubicBezTo>
                    <a:pt x="666" y="1155"/>
                    <a:pt x="524" y="1013"/>
                    <a:pt x="524" y="839"/>
                  </a:cubicBezTo>
                  <a:cubicBezTo>
                    <a:pt x="524" y="665"/>
                    <a:pt x="666" y="523"/>
                    <a:pt x="839" y="523"/>
                  </a:cubicBezTo>
                  <a:close/>
                  <a:moveTo>
                    <a:pt x="839" y="0"/>
                  </a:moveTo>
                  <a:cubicBezTo>
                    <a:pt x="376" y="0"/>
                    <a:pt x="1" y="376"/>
                    <a:pt x="1" y="839"/>
                  </a:cubicBezTo>
                  <a:cubicBezTo>
                    <a:pt x="1" y="1302"/>
                    <a:pt x="376" y="1678"/>
                    <a:pt x="839" y="1678"/>
                  </a:cubicBezTo>
                  <a:cubicBezTo>
                    <a:pt x="1303" y="1678"/>
                    <a:pt x="1680" y="1302"/>
                    <a:pt x="1680" y="839"/>
                  </a:cubicBezTo>
                  <a:cubicBezTo>
                    <a:pt x="1680" y="376"/>
                    <a:pt x="1303"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12"/>
            <p:cNvSpPr/>
            <p:nvPr/>
          </p:nvSpPr>
          <p:spPr>
            <a:xfrm>
              <a:off x="3701733" y="1722182"/>
              <a:ext cx="34289" cy="34273"/>
            </a:xfrm>
            <a:custGeom>
              <a:rect b="b" l="l" r="r" t="t"/>
              <a:pathLst>
                <a:path extrusionOk="0" h="1679" w="1680">
                  <a:moveTo>
                    <a:pt x="841" y="524"/>
                  </a:moveTo>
                  <a:cubicBezTo>
                    <a:pt x="1014" y="524"/>
                    <a:pt x="1156" y="666"/>
                    <a:pt x="1156" y="840"/>
                  </a:cubicBezTo>
                  <a:cubicBezTo>
                    <a:pt x="1156" y="1014"/>
                    <a:pt x="1014" y="1156"/>
                    <a:pt x="841" y="1156"/>
                  </a:cubicBezTo>
                  <a:cubicBezTo>
                    <a:pt x="665" y="1156"/>
                    <a:pt x="523" y="1014"/>
                    <a:pt x="523" y="840"/>
                  </a:cubicBezTo>
                  <a:cubicBezTo>
                    <a:pt x="523" y="666"/>
                    <a:pt x="665" y="524"/>
                    <a:pt x="841" y="524"/>
                  </a:cubicBezTo>
                  <a:close/>
                  <a:moveTo>
                    <a:pt x="841" y="1"/>
                  </a:moveTo>
                  <a:cubicBezTo>
                    <a:pt x="377" y="1"/>
                    <a:pt x="0" y="377"/>
                    <a:pt x="0" y="840"/>
                  </a:cubicBezTo>
                  <a:cubicBezTo>
                    <a:pt x="0" y="1303"/>
                    <a:pt x="377" y="1679"/>
                    <a:pt x="841" y="1679"/>
                  </a:cubicBezTo>
                  <a:cubicBezTo>
                    <a:pt x="1302" y="1679"/>
                    <a:pt x="1679" y="1303"/>
                    <a:pt x="1679" y="840"/>
                  </a:cubicBezTo>
                  <a:cubicBezTo>
                    <a:pt x="1679" y="377"/>
                    <a:pt x="1302" y="1"/>
                    <a:pt x="8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12"/>
            <p:cNvSpPr/>
            <p:nvPr/>
          </p:nvSpPr>
          <p:spPr>
            <a:xfrm>
              <a:off x="3648667" y="1580641"/>
              <a:ext cx="34289" cy="34293"/>
            </a:xfrm>
            <a:custGeom>
              <a:rect b="b" l="l" r="r" t="t"/>
              <a:pathLst>
                <a:path extrusionOk="0" h="1680" w="1680">
                  <a:moveTo>
                    <a:pt x="839" y="523"/>
                  </a:moveTo>
                  <a:cubicBezTo>
                    <a:pt x="1014" y="523"/>
                    <a:pt x="1156" y="665"/>
                    <a:pt x="1156" y="840"/>
                  </a:cubicBezTo>
                  <a:cubicBezTo>
                    <a:pt x="1156" y="1014"/>
                    <a:pt x="1014" y="1156"/>
                    <a:pt x="839" y="1156"/>
                  </a:cubicBezTo>
                  <a:cubicBezTo>
                    <a:pt x="665" y="1156"/>
                    <a:pt x="523" y="1014"/>
                    <a:pt x="523" y="840"/>
                  </a:cubicBezTo>
                  <a:cubicBezTo>
                    <a:pt x="523" y="665"/>
                    <a:pt x="665" y="523"/>
                    <a:pt x="839" y="523"/>
                  </a:cubicBezTo>
                  <a:close/>
                  <a:moveTo>
                    <a:pt x="839" y="0"/>
                  </a:moveTo>
                  <a:cubicBezTo>
                    <a:pt x="377" y="0"/>
                    <a:pt x="0" y="377"/>
                    <a:pt x="0" y="840"/>
                  </a:cubicBezTo>
                  <a:cubicBezTo>
                    <a:pt x="0" y="1302"/>
                    <a:pt x="377" y="1679"/>
                    <a:pt x="839" y="1679"/>
                  </a:cubicBezTo>
                  <a:cubicBezTo>
                    <a:pt x="1302" y="1679"/>
                    <a:pt x="1679" y="1302"/>
                    <a:pt x="1679" y="840"/>
                  </a:cubicBezTo>
                  <a:cubicBezTo>
                    <a:pt x="1679" y="377"/>
                    <a:pt x="1302"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12"/>
            <p:cNvSpPr/>
            <p:nvPr/>
          </p:nvSpPr>
          <p:spPr>
            <a:xfrm>
              <a:off x="3672261" y="1526263"/>
              <a:ext cx="34289" cy="34293"/>
            </a:xfrm>
            <a:custGeom>
              <a:rect b="b" l="l" r="r" t="t"/>
              <a:pathLst>
                <a:path extrusionOk="0" h="1680" w="1680">
                  <a:moveTo>
                    <a:pt x="839" y="523"/>
                  </a:moveTo>
                  <a:cubicBezTo>
                    <a:pt x="1014" y="523"/>
                    <a:pt x="1155" y="665"/>
                    <a:pt x="1155" y="840"/>
                  </a:cubicBezTo>
                  <a:cubicBezTo>
                    <a:pt x="1155" y="1014"/>
                    <a:pt x="1014" y="1156"/>
                    <a:pt x="839" y="1156"/>
                  </a:cubicBezTo>
                  <a:cubicBezTo>
                    <a:pt x="665" y="1156"/>
                    <a:pt x="523" y="1014"/>
                    <a:pt x="523" y="840"/>
                  </a:cubicBezTo>
                  <a:cubicBezTo>
                    <a:pt x="523" y="665"/>
                    <a:pt x="665" y="523"/>
                    <a:pt x="839" y="523"/>
                  </a:cubicBezTo>
                  <a:close/>
                  <a:moveTo>
                    <a:pt x="839" y="0"/>
                  </a:moveTo>
                  <a:cubicBezTo>
                    <a:pt x="376" y="0"/>
                    <a:pt x="0" y="377"/>
                    <a:pt x="0" y="840"/>
                  </a:cubicBezTo>
                  <a:cubicBezTo>
                    <a:pt x="0" y="1304"/>
                    <a:pt x="376" y="1679"/>
                    <a:pt x="839" y="1679"/>
                  </a:cubicBezTo>
                  <a:cubicBezTo>
                    <a:pt x="1302" y="1679"/>
                    <a:pt x="1679" y="1304"/>
                    <a:pt x="1679" y="840"/>
                  </a:cubicBezTo>
                  <a:cubicBezTo>
                    <a:pt x="1679" y="377"/>
                    <a:pt x="1302"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112"/>
          <p:cNvGrpSpPr/>
          <p:nvPr/>
        </p:nvGrpSpPr>
        <p:grpSpPr>
          <a:xfrm>
            <a:off x="2873270" y="1474496"/>
            <a:ext cx="366972" cy="364526"/>
            <a:chOff x="2873270" y="1474496"/>
            <a:chExt cx="366972" cy="364526"/>
          </a:xfrm>
        </p:grpSpPr>
        <p:sp>
          <p:nvSpPr>
            <p:cNvPr id="4155" name="Google Shape;4155;p112"/>
            <p:cNvSpPr/>
            <p:nvPr/>
          </p:nvSpPr>
          <p:spPr>
            <a:xfrm>
              <a:off x="2952686" y="1699891"/>
              <a:ext cx="12756" cy="11717"/>
            </a:xfrm>
            <a:custGeom>
              <a:rect b="b" l="l" r="r" t="t"/>
              <a:pathLst>
                <a:path extrusionOk="0" h="574" w="625">
                  <a:moveTo>
                    <a:pt x="338" y="1"/>
                  </a:moveTo>
                  <a:cubicBezTo>
                    <a:pt x="271" y="1"/>
                    <a:pt x="205" y="26"/>
                    <a:pt x="153" y="76"/>
                  </a:cubicBezTo>
                  <a:lnTo>
                    <a:pt x="103" y="128"/>
                  </a:lnTo>
                  <a:cubicBezTo>
                    <a:pt x="1" y="230"/>
                    <a:pt x="1" y="395"/>
                    <a:pt x="103" y="497"/>
                  </a:cubicBezTo>
                  <a:cubicBezTo>
                    <a:pt x="153" y="547"/>
                    <a:pt x="220" y="574"/>
                    <a:pt x="288" y="574"/>
                  </a:cubicBezTo>
                  <a:cubicBezTo>
                    <a:pt x="354" y="574"/>
                    <a:pt x="420" y="547"/>
                    <a:pt x="472" y="497"/>
                  </a:cubicBezTo>
                  <a:lnTo>
                    <a:pt x="522" y="447"/>
                  </a:lnTo>
                  <a:cubicBezTo>
                    <a:pt x="625" y="344"/>
                    <a:pt x="625" y="178"/>
                    <a:pt x="522" y="76"/>
                  </a:cubicBezTo>
                  <a:cubicBezTo>
                    <a:pt x="471" y="26"/>
                    <a:pt x="405"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12"/>
            <p:cNvSpPr/>
            <p:nvPr/>
          </p:nvSpPr>
          <p:spPr>
            <a:xfrm>
              <a:off x="2977668" y="1724856"/>
              <a:ext cx="12756" cy="11737"/>
            </a:xfrm>
            <a:custGeom>
              <a:rect b="b" l="l" r="r" t="t"/>
              <a:pathLst>
                <a:path extrusionOk="0" h="575" w="625">
                  <a:moveTo>
                    <a:pt x="338" y="0"/>
                  </a:moveTo>
                  <a:cubicBezTo>
                    <a:pt x="271" y="0"/>
                    <a:pt x="204" y="26"/>
                    <a:pt x="153" y="77"/>
                  </a:cubicBezTo>
                  <a:lnTo>
                    <a:pt x="101" y="129"/>
                  </a:lnTo>
                  <a:cubicBezTo>
                    <a:pt x="1" y="230"/>
                    <a:pt x="1" y="396"/>
                    <a:pt x="101" y="498"/>
                  </a:cubicBezTo>
                  <a:cubicBezTo>
                    <a:pt x="153" y="548"/>
                    <a:pt x="220" y="575"/>
                    <a:pt x="287" y="575"/>
                  </a:cubicBezTo>
                  <a:cubicBezTo>
                    <a:pt x="354" y="575"/>
                    <a:pt x="420" y="548"/>
                    <a:pt x="472" y="498"/>
                  </a:cubicBezTo>
                  <a:lnTo>
                    <a:pt x="522" y="446"/>
                  </a:lnTo>
                  <a:cubicBezTo>
                    <a:pt x="624" y="345"/>
                    <a:pt x="624" y="179"/>
                    <a:pt x="522" y="77"/>
                  </a:cubicBezTo>
                  <a:cubicBezTo>
                    <a:pt x="471" y="26"/>
                    <a:pt x="404"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12"/>
            <p:cNvSpPr/>
            <p:nvPr/>
          </p:nvSpPr>
          <p:spPr>
            <a:xfrm>
              <a:off x="3002609" y="1749841"/>
              <a:ext cx="12797" cy="11717"/>
            </a:xfrm>
            <a:custGeom>
              <a:rect b="b" l="l" r="r" t="t"/>
              <a:pathLst>
                <a:path extrusionOk="0" h="574" w="627">
                  <a:moveTo>
                    <a:pt x="339" y="0"/>
                  </a:moveTo>
                  <a:cubicBezTo>
                    <a:pt x="273" y="0"/>
                    <a:pt x="206" y="26"/>
                    <a:pt x="155" y="77"/>
                  </a:cubicBezTo>
                  <a:lnTo>
                    <a:pt x="103" y="128"/>
                  </a:lnTo>
                  <a:cubicBezTo>
                    <a:pt x="1" y="229"/>
                    <a:pt x="1" y="395"/>
                    <a:pt x="103" y="497"/>
                  </a:cubicBezTo>
                  <a:cubicBezTo>
                    <a:pt x="155" y="548"/>
                    <a:pt x="221" y="573"/>
                    <a:pt x="288" y="573"/>
                  </a:cubicBezTo>
                  <a:cubicBezTo>
                    <a:pt x="355" y="573"/>
                    <a:pt x="422" y="548"/>
                    <a:pt x="472" y="497"/>
                  </a:cubicBezTo>
                  <a:lnTo>
                    <a:pt x="524" y="446"/>
                  </a:lnTo>
                  <a:cubicBezTo>
                    <a:pt x="626" y="345"/>
                    <a:pt x="626" y="179"/>
                    <a:pt x="524" y="77"/>
                  </a:cubicBezTo>
                  <a:cubicBezTo>
                    <a:pt x="473" y="26"/>
                    <a:pt x="406" y="0"/>
                    <a:pt x="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12"/>
            <p:cNvSpPr/>
            <p:nvPr/>
          </p:nvSpPr>
          <p:spPr>
            <a:xfrm>
              <a:off x="2936031" y="1716527"/>
              <a:ext cx="12756" cy="11717"/>
            </a:xfrm>
            <a:custGeom>
              <a:rect b="b" l="l" r="r" t="t"/>
              <a:pathLst>
                <a:path extrusionOk="0" h="574" w="625">
                  <a:moveTo>
                    <a:pt x="338" y="1"/>
                  </a:moveTo>
                  <a:cubicBezTo>
                    <a:pt x="271" y="1"/>
                    <a:pt x="204" y="26"/>
                    <a:pt x="153" y="78"/>
                  </a:cubicBezTo>
                  <a:lnTo>
                    <a:pt x="103" y="128"/>
                  </a:lnTo>
                  <a:cubicBezTo>
                    <a:pt x="1" y="230"/>
                    <a:pt x="1" y="396"/>
                    <a:pt x="103" y="498"/>
                  </a:cubicBezTo>
                  <a:cubicBezTo>
                    <a:pt x="153" y="549"/>
                    <a:pt x="221" y="574"/>
                    <a:pt x="287" y="574"/>
                  </a:cubicBezTo>
                  <a:cubicBezTo>
                    <a:pt x="355" y="574"/>
                    <a:pt x="421" y="549"/>
                    <a:pt x="472" y="498"/>
                  </a:cubicBezTo>
                  <a:lnTo>
                    <a:pt x="524" y="446"/>
                  </a:lnTo>
                  <a:cubicBezTo>
                    <a:pt x="624" y="344"/>
                    <a:pt x="624" y="180"/>
                    <a:pt x="524" y="78"/>
                  </a:cubicBezTo>
                  <a:cubicBezTo>
                    <a:pt x="472" y="26"/>
                    <a:pt x="405"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12"/>
            <p:cNvSpPr/>
            <p:nvPr/>
          </p:nvSpPr>
          <p:spPr>
            <a:xfrm>
              <a:off x="2961013" y="1741512"/>
              <a:ext cx="12756" cy="11717"/>
            </a:xfrm>
            <a:custGeom>
              <a:rect b="b" l="l" r="r" t="t"/>
              <a:pathLst>
                <a:path extrusionOk="0" h="574" w="625">
                  <a:moveTo>
                    <a:pt x="338" y="1"/>
                  </a:moveTo>
                  <a:cubicBezTo>
                    <a:pt x="271" y="1"/>
                    <a:pt x="204" y="26"/>
                    <a:pt x="153" y="77"/>
                  </a:cubicBezTo>
                  <a:lnTo>
                    <a:pt x="102" y="128"/>
                  </a:lnTo>
                  <a:cubicBezTo>
                    <a:pt x="0" y="230"/>
                    <a:pt x="0" y="396"/>
                    <a:pt x="102" y="498"/>
                  </a:cubicBezTo>
                  <a:cubicBezTo>
                    <a:pt x="153" y="548"/>
                    <a:pt x="221" y="574"/>
                    <a:pt x="287" y="574"/>
                  </a:cubicBezTo>
                  <a:cubicBezTo>
                    <a:pt x="353" y="574"/>
                    <a:pt x="421" y="548"/>
                    <a:pt x="471" y="497"/>
                  </a:cubicBezTo>
                  <a:lnTo>
                    <a:pt x="522" y="446"/>
                  </a:lnTo>
                  <a:cubicBezTo>
                    <a:pt x="624" y="344"/>
                    <a:pt x="624" y="179"/>
                    <a:pt x="522" y="77"/>
                  </a:cubicBezTo>
                  <a:cubicBezTo>
                    <a:pt x="471" y="26"/>
                    <a:pt x="405"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12"/>
            <p:cNvSpPr/>
            <p:nvPr/>
          </p:nvSpPr>
          <p:spPr>
            <a:xfrm>
              <a:off x="2985995" y="1766497"/>
              <a:ext cx="12736" cy="11717"/>
            </a:xfrm>
            <a:custGeom>
              <a:rect b="b" l="l" r="r" t="t"/>
              <a:pathLst>
                <a:path extrusionOk="0" h="574" w="624">
                  <a:moveTo>
                    <a:pt x="338" y="0"/>
                  </a:moveTo>
                  <a:cubicBezTo>
                    <a:pt x="271" y="0"/>
                    <a:pt x="204" y="26"/>
                    <a:pt x="153" y="77"/>
                  </a:cubicBezTo>
                  <a:lnTo>
                    <a:pt x="102" y="127"/>
                  </a:lnTo>
                  <a:cubicBezTo>
                    <a:pt x="0" y="230"/>
                    <a:pt x="0" y="394"/>
                    <a:pt x="102" y="496"/>
                  </a:cubicBezTo>
                  <a:cubicBezTo>
                    <a:pt x="153" y="548"/>
                    <a:pt x="219" y="573"/>
                    <a:pt x="287" y="573"/>
                  </a:cubicBezTo>
                  <a:cubicBezTo>
                    <a:pt x="353" y="573"/>
                    <a:pt x="421" y="548"/>
                    <a:pt x="471" y="496"/>
                  </a:cubicBezTo>
                  <a:lnTo>
                    <a:pt x="522" y="446"/>
                  </a:lnTo>
                  <a:cubicBezTo>
                    <a:pt x="624" y="344"/>
                    <a:pt x="624" y="178"/>
                    <a:pt x="522" y="77"/>
                  </a:cubicBezTo>
                  <a:cubicBezTo>
                    <a:pt x="471" y="26"/>
                    <a:pt x="404"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12"/>
            <p:cNvSpPr/>
            <p:nvPr/>
          </p:nvSpPr>
          <p:spPr>
            <a:xfrm>
              <a:off x="2919397" y="1733184"/>
              <a:ext cx="12756" cy="11737"/>
            </a:xfrm>
            <a:custGeom>
              <a:rect b="b" l="l" r="r" t="t"/>
              <a:pathLst>
                <a:path extrusionOk="0" h="575" w="625">
                  <a:moveTo>
                    <a:pt x="338" y="1"/>
                  </a:moveTo>
                  <a:cubicBezTo>
                    <a:pt x="271" y="1"/>
                    <a:pt x="204" y="26"/>
                    <a:pt x="153" y="76"/>
                  </a:cubicBezTo>
                  <a:lnTo>
                    <a:pt x="103" y="128"/>
                  </a:lnTo>
                  <a:cubicBezTo>
                    <a:pt x="1" y="230"/>
                    <a:pt x="1" y="395"/>
                    <a:pt x="102" y="497"/>
                  </a:cubicBezTo>
                  <a:cubicBezTo>
                    <a:pt x="153" y="549"/>
                    <a:pt x="220" y="574"/>
                    <a:pt x="287" y="574"/>
                  </a:cubicBezTo>
                  <a:cubicBezTo>
                    <a:pt x="354" y="574"/>
                    <a:pt x="420" y="549"/>
                    <a:pt x="472" y="497"/>
                  </a:cubicBezTo>
                  <a:lnTo>
                    <a:pt x="522" y="447"/>
                  </a:lnTo>
                  <a:cubicBezTo>
                    <a:pt x="624" y="345"/>
                    <a:pt x="624" y="179"/>
                    <a:pt x="522" y="76"/>
                  </a:cubicBezTo>
                  <a:cubicBezTo>
                    <a:pt x="471" y="26"/>
                    <a:pt x="404"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12"/>
            <p:cNvSpPr/>
            <p:nvPr/>
          </p:nvSpPr>
          <p:spPr>
            <a:xfrm>
              <a:off x="2944358" y="1758169"/>
              <a:ext cx="12777" cy="11717"/>
            </a:xfrm>
            <a:custGeom>
              <a:rect b="b" l="l" r="r" t="t"/>
              <a:pathLst>
                <a:path extrusionOk="0" h="574" w="626">
                  <a:moveTo>
                    <a:pt x="338" y="0"/>
                  </a:moveTo>
                  <a:cubicBezTo>
                    <a:pt x="271" y="0"/>
                    <a:pt x="204" y="26"/>
                    <a:pt x="154" y="76"/>
                  </a:cubicBezTo>
                  <a:lnTo>
                    <a:pt x="102" y="128"/>
                  </a:lnTo>
                  <a:cubicBezTo>
                    <a:pt x="0" y="230"/>
                    <a:pt x="0" y="395"/>
                    <a:pt x="102" y="497"/>
                  </a:cubicBezTo>
                  <a:cubicBezTo>
                    <a:pt x="154" y="547"/>
                    <a:pt x="220" y="574"/>
                    <a:pt x="287" y="574"/>
                  </a:cubicBezTo>
                  <a:cubicBezTo>
                    <a:pt x="354" y="574"/>
                    <a:pt x="421" y="547"/>
                    <a:pt x="473" y="497"/>
                  </a:cubicBezTo>
                  <a:lnTo>
                    <a:pt x="523" y="446"/>
                  </a:lnTo>
                  <a:cubicBezTo>
                    <a:pt x="625" y="344"/>
                    <a:pt x="625" y="178"/>
                    <a:pt x="523" y="76"/>
                  </a:cubicBezTo>
                  <a:cubicBezTo>
                    <a:pt x="472" y="26"/>
                    <a:pt x="405"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12"/>
            <p:cNvSpPr/>
            <p:nvPr/>
          </p:nvSpPr>
          <p:spPr>
            <a:xfrm>
              <a:off x="2969320" y="1783133"/>
              <a:ext cx="12777" cy="11717"/>
            </a:xfrm>
            <a:custGeom>
              <a:rect b="b" l="l" r="r" t="t"/>
              <a:pathLst>
                <a:path extrusionOk="0" h="574" w="626">
                  <a:moveTo>
                    <a:pt x="339" y="0"/>
                  </a:moveTo>
                  <a:cubicBezTo>
                    <a:pt x="272" y="0"/>
                    <a:pt x="205" y="26"/>
                    <a:pt x="155" y="77"/>
                  </a:cubicBezTo>
                  <a:lnTo>
                    <a:pt x="103" y="129"/>
                  </a:lnTo>
                  <a:cubicBezTo>
                    <a:pt x="1" y="229"/>
                    <a:pt x="1" y="395"/>
                    <a:pt x="103" y="498"/>
                  </a:cubicBezTo>
                  <a:cubicBezTo>
                    <a:pt x="155" y="548"/>
                    <a:pt x="221" y="573"/>
                    <a:pt x="287" y="573"/>
                  </a:cubicBezTo>
                  <a:cubicBezTo>
                    <a:pt x="355" y="573"/>
                    <a:pt x="421" y="548"/>
                    <a:pt x="472" y="498"/>
                  </a:cubicBezTo>
                  <a:lnTo>
                    <a:pt x="524" y="446"/>
                  </a:lnTo>
                  <a:cubicBezTo>
                    <a:pt x="626" y="345"/>
                    <a:pt x="626" y="179"/>
                    <a:pt x="524" y="77"/>
                  </a:cubicBezTo>
                  <a:cubicBezTo>
                    <a:pt x="473" y="26"/>
                    <a:pt x="406" y="0"/>
                    <a:pt x="3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12"/>
            <p:cNvSpPr/>
            <p:nvPr/>
          </p:nvSpPr>
          <p:spPr>
            <a:xfrm>
              <a:off x="2991016" y="1589766"/>
              <a:ext cx="133951" cy="133967"/>
            </a:xfrm>
            <a:custGeom>
              <a:rect b="b" l="l" r="r" t="t"/>
              <a:pathLst>
                <a:path extrusionOk="0" h="6563" w="6563">
                  <a:moveTo>
                    <a:pt x="4085" y="0"/>
                  </a:moveTo>
                  <a:cubicBezTo>
                    <a:pt x="3867" y="0"/>
                    <a:pt x="3661" y="87"/>
                    <a:pt x="3506" y="241"/>
                  </a:cubicBezTo>
                  <a:lnTo>
                    <a:pt x="3201" y="547"/>
                  </a:lnTo>
                  <a:cubicBezTo>
                    <a:pt x="3099" y="649"/>
                    <a:pt x="3099" y="814"/>
                    <a:pt x="3201" y="916"/>
                  </a:cubicBezTo>
                  <a:cubicBezTo>
                    <a:pt x="3251" y="967"/>
                    <a:pt x="3318" y="993"/>
                    <a:pt x="3385" y="993"/>
                  </a:cubicBezTo>
                  <a:cubicBezTo>
                    <a:pt x="3452" y="993"/>
                    <a:pt x="3519" y="967"/>
                    <a:pt x="3570" y="916"/>
                  </a:cubicBezTo>
                  <a:lnTo>
                    <a:pt x="3876" y="610"/>
                  </a:lnTo>
                  <a:cubicBezTo>
                    <a:pt x="3934" y="552"/>
                    <a:pt x="4010" y="523"/>
                    <a:pt x="4085" y="523"/>
                  </a:cubicBezTo>
                  <a:cubicBezTo>
                    <a:pt x="4161" y="523"/>
                    <a:pt x="4237" y="552"/>
                    <a:pt x="4295" y="610"/>
                  </a:cubicBezTo>
                  <a:lnTo>
                    <a:pt x="5954" y="2269"/>
                  </a:lnTo>
                  <a:cubicBezTo>
                    <a:pt x="6069" y="2384"/>
                    <a:pt x="6069" y="2573"/>
                    <a:pt x="5954" y="2688"/>
                  </a:cubicBezTo>
                  <a:lnTo>
                    <a:pt x="2687" y="5954"/>
                  </a:lnTo>
                  <a:cubicBezTo>
                    <a:pt x="2629" y="6012"/>
                    <a:pt x="2554" y="6041"/>
                    <a:pt x="2478" y="6041"/>
                  </a:cubicBezTo>
                  <a:cubicBezTo>
                    <a:pt x="2403" y="6041"/>
                    <a:pt x="2327" y="6012"/>
                    <a:pt x="2269" y="5954"/>
                  </a:cubicBezTo>
                  <a:lnTo>
                    <a:pt x="610" y="4295"/>
                  </a:lnTo>
                  <a:cubicBezTo>
                    <a:pt x="553" y="4238"/>
                    <a:pt x="522" y="4164"/>
                    <a:pt x="522" y="4086"/>
                  </a:cubicBezTo>
                  <a:cubicBezTo>
                    <a:pt x="522" y="4006"/>
                    <a:pt x="553" y="3932"/>
                    <a:pt x="610" y="3876"/>
                  </a:cubicBezTo>
                  <a:lnTo>
                    <a:pt x="846" y="3640"/>
                  </a:lnTo>
                  <a:lnTo>
                    <a:pt x="1478" y="4270"/>
                  </a:lnTo>
                  <a:cubicBezTo>
                    <a:pt x="1529" y="4321"/>
                    <a:pt x="1596" y="4347"/>
                    <a:pt x="1663" y="4347"/>
                  </a:cubicBezTo>
                  <a:cubicBezTo>
                    <a:pt x="1729" y="4347"/>
                    <a:pt x="1797" y="4321"/>
                    <a:pt x="1847" y="4270"/>
                  </a:cubicBezTo>
                  <a:cubicBezTo>
                    <a:pt x="1949" y="4168"/>
                    <a:pt x="1949" y="4003"/>
                    <a:pt x="1847" y="3901"/>
                  </a:cubicBezTo>
                  <a:lnTo>
                    <a:pt x="1215" y="3269"/>
                  </a:lnTo>
                  <a:lnTo>
                    <a:pt x="2831" y="1655"/>
                  </a:lnTo>
                  <a:cubicBezTo>
                    <a:pt x="2933" y="1553"/>
                    <a:pt x="2933" y="1387"/>
                    <a:pt x="2831" y="1285"/>
                  </a:cubicBezTo>
                  <a:cubicBezTo>
                    <a:pt x="2779" y="1234"/>
                    <a:pt x="2713" y="1209"/>
                    <a:pt x="2646" y="1209"/>
                  </a:cubicBezTo>
                  <a:cubicBezTo>
                    <a:pt x="2579" y="1209"/>
                    <a:pt x="2513" y="1234"/>
                    <a:pt x="2462" y="1285"/>
                  </a:cubicBezTo>
                  <a:lnTo>
                    <a:pt x="240" y="3507"/>
                  </a:lnTo>
                  <a:cubicBezTo>
                    <a:pt x="86" y="3662"/>
                    <a:pt x="1" y="3867"/>
                    <a:pt x="1" y="4086"/>
                  </a:cubicBezTo>
                  <a:cubicBezTo>
                    <a:pt x="1" y="4305"/>
                    <a:pt x="86" y="4509"/>
                    <a:pt x="240" y="4664"/>
                  </a:cubicBezTo>
                  <a:lnTo>
                    <a:pt x="1899" y="6323"/>
                  </a:lnTo>
                  <a:cubicBezTo>
                    <a:pt x="2059" y="6483"/>
                    <a:pt x="2268" y="6562"/>
                    <a:pt x="2478" y="6562"/>
                  </a:cubicBezTo>
                  <a:cubicBezTo>
                    <a:pt x="2687" y="6562"/>
                    <a:pt x="2897" y="6483"/>
                    <a:pt x="3056" y="6323"/>
                  </a:cubicBezTo>
                  <a:lnTo>
                    <a:pt x="6323" y="3057"/>
                  </a:lnTo>
                  <a:cubicBezTo>
                    <a:pt x="6478" y="2902"/>
                    <a:pt x="6563" y="2697"/>
                    <a:pt x="6563" y="2478"/>
                  </a:cubicBezTo>
                  <a:cubicBezTo>
                    <a:pt x="6563" y="2259"/>
                    <a:pt x="6478" y="2055"/>
                    <a:pt x="6323" y="1900"/>
                  </a:cubicBezTo>
                  <a:lnTo>
                    <a:pt x="4663" y="241"/>
                  </a:lnTo>
                  <a:cubicBezTo>
                    <a:pt x="4510" y="87"/>
                    <a:pt x="4304" y="0"/>
                    <a:pt x="40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12"/>
            <p:cNvSpPr/>
            <p:nvPr/>
          </p:nvSpPr>
          <p:spPr>
            <a:xfrm>
              <a:off x="2873270" y="1474496"/>
              <a:ext cx="366972" cy="364526"/>
            </a:xfrm>
            <a:custGeom>
              <a:rect b="b" l="l" r="r" t="t"/>
              <a:pathLst>
                <a:path extrusionOk="0" h="17858" w="17980">
                  <a:moveTo>
                    <a:pt x="4001" y="539"/>
                  </a:moveTo>
                  <a:cubicBezTo>
                    <a:pt x="4145" y="539"/>
                    <a:pt x="4288" y="574"/>
                    <a:pt x="4419" y="642"/>
                  </a:cubicBezTo>
                  <a:lnTo>
                    <a:pt x="3000" y="2063"/>
                  </a:lnTo>
                  <a:cubicBezTo>
                    <a:pt x="2898" y="2165"/>
                    <a:pt x="2898" y="2329"/>
                    <a:pt x="3000" y="2431"/>
                  </a:cubicBezTo>
                  <a:cubicBezTo>
                    <a:pt x="3050" y="2482"/>
                    <a:pt x="3117" y="2508"/>
                    <a:pt x="3184" y="2508"/>
                  </a:cubicBezTo>
                  <a:cubicBezTo>
                    <a:pt x="3251" y="2508"/>
                    <a:pt x="3317" y="2482"/>
                    <a:pt x="3369" y="2431"/>
                  </a:cubicBezTo>
                  <a:lnTo>
                    <a:pt x="4816" y="985"/>
                  </a:lnTo>
                  <a:lnTo>
                    <a:pt x="8682" y="4851"/>
                  </a:lnTo>
                  <a:lnTo>
                    <a:pt x="4972" y="8559"/>
                  </a:lnTo>
                  <a:lnTo>
                    <a:pt x="921" y="4509"/>
                  </a:lnTo>
                  <a:cubicBezTo>
                    <a:pt x="574" y="4161"/>
                    <a:pt x="574" y="3595"/>
                    <a:pt x="921" y="3246"/>
                  </a:cubicBezTo>
                  <a:lnTo>
                    <a:pt x="3369" y="800"/>
                  </a:lnTo>
                  <a:cubicBezTo>
                    <a:pt x="3543" y="626"/>
                    <a:pt x="3772" y="539"/>
                    <a:pt x="4001" y="539"/>
                  </a:cubicBezTo>
                  <a:close/>
                  <a:moveTo>
                    <a:pt x="16287" y="12979"/>
                  </a:moveTo>
                  <a:lnTo>
                    <a:pt x="16287" y="14981"/>
                  </a:lnTo>
                  <a:lnTo>
                    <a:pt x="15918" y="14610"/>
                  </a:lnTo>
                  <a:cubicBezTo>
                    <a:pt x="15570" y="14262"/>
                    <a:pt x="15570" y="13697"/>
                    <a:pt x="15918" y="13349"/>
                  </a:cubicBezTo>
                  <a:lnTo>
                    <a:pt x="16287" y="12979"/>
                  </a:lnTo>
                  <a:close/>
                  <a:moveTo>
                    <a:pt x="13129" y="9299"/>
                  </a:moveTo>
                  <a:lnTo>
                    <a:pt x="16179" y="12349"/>
                  </a:lnTo>
                  <a:lnTo>
                    <a:pt x="15733" y="12795"/>
                  </a:lnTo>
                  <a:lnTo>
                    <a:pt x="15688" y="12749"/>
                  </a:lnTo>
                  <a:cubicBezTo>
                    <a:pt x="15637" y="12699"/>
                    <a:pt x="15570" y="12674"/>
                    <a:pt x="15503" y="12674"/>
                  </a:cubicBezTo>
                  <a:cubicBezTo>
                    <a:pt x="15437" y="12674"/>
                    <a:pt x="15370" y="12699"/>
                    <a:pt x="15319" y="12749"/>
                  </a:cubicBezTo>
                  <a:cubicBezTo>
                    <a:pt x="15217" y="12852"/>
                    <a:pt x="15217" y="13018"/>
                    <a:pt x="15319" y="13120"/>
                  </a:cubicBezTo>
                  <a:lnTo>
                    <a:pt x="15370" y="13170"/>
                  </a:lnTo>
                  <a:cubicBezTo>
                    <a:pt x="15374" y="13174"/>
                    <a:pt x="15378" y="13177"/>
                    <a:pt x="15382" y="13181"/>
                  </a:cubicBezTo>
                  <a:cubicBezTo>
                    <a:pt x="15005" y="13732"/>
                    <a:pt x="15059" y="14492"/>
                    <a:pt x="15548" y="14981"/>
                  </a:cubicBezTo>
                  <a:lnTo>
                    <a:pt x="16179" y="15611"/>
                  </a:lnTo>
                  <a:lnTo>
                    <a:pt x="14733" y="17058"/>
                  </a:lnTo>
                  <a:cubicBezTo>
                    <a:pt x="14559" y="17232"/>
                    <a:pt x="14331" y="17318"/>
                    <a:pt x="14102" y="17318"/>
                  </a:cubicBezTo>
                  <a:cubicBezTo>
                    <a:pt x="13958" y="17318"/>
                    <a:pt x="13814" y="17284"/>
                    <a:pt x="13683" y="17214"/>
                  </a:cubicBezTo>
                  <a:lnTo>
                    <a:pt x="15102" y="15795"/>
                  </a:lnTo>
                  <a:cubicBezTo>
                    <a:pt x="15204" y="15693"/>
                    <a:pt x="15204" y="15529"/>
                    <a:pt x="15102" y="15426"/>
                  </a:cubicBezTo>
                  <a:cubicBezTo>
                    <a:pt x="15051" y="15375"/>
                    <a:pt x="14984" y="15350"/>
                    <a:pt x="14917" y="15350"/>
                  </a:cubicBezTo>
                  <a:cubicBezTo>
                    <a:pt x="14851" y="15350"/>
                    <a:pt x="14784" y="15375"/>
                    <a:pt x="14733" y="15426"/>
                  </a:cubicBezTo>
                  <a:lnTo>
                    <a:pt x="13286" y="16873"/>
                  </a:lnTo>
                  <a:lnTo>
                    <a:pt x="9420" y="13007"/>
                  </a:lnTo>
                  <a:lnTo>
                    <a:pt x="13129" y="9299"/>
                  </a:lnTo>
                  <a:close/>
                  <a:moveTo>
                    <a:pt x="14101" y="0"/>
                  </a:moveTo>
                  <a:cubicBezTo>
                    <a:pt x="13735" y="0"/>
                    <a:pt x="13388" y="143"/>
                    <a:pt x="13129" y="402"/>
                  </a:cubicBezTo>
                  <a:lnTo>
                    <a:pt x="9051" y="4481"/>
                  </a:lnTo>
                  <a:lnTo>
                    <a:pt x="5000" y="431"/>
                  </a:lnTo>
                  <a:cubicBezTo>
                    <a:pt x="4724" y="155"/>
                    <a:pt x="4362" y="17"/>
                    <a:pt x="4000" y="17"/>
                  </a:cubicBezTo>
                  <a:cubicBezTo>
                    <a:pt x="3637" y="17"/>
                    <a:pt x="3275" y="155"/>
                    <a:pt x="3000" y="431"/>
                  </a:cubicBezTo>
                  <a:lnTo>
                    <a:pt x="552" y="2877"/>
                  </a:lnTo>
                  <a:cubicBezTo>
                    <a:pt x="0" y="3430"/>
                    <a:pt x="0" y="4327"/>
                    <a:pt x="552" y="4879"/>
                  </a:cubicBezTo>
                  <a:lnTo>
                    <a:pt x="4603" y="8928"/>
                  </a:lnTo>
                  <a:lnTo>
                    <a:pt x="3628" y="9904"/>
                  </a:lnTo>
                  <a:cubicBezTo>
                    <a:pt x="3526" y="10006"/>
                    <a:pt x="3526" y="10172"/>
                    <a:pt x="3628" y="10273"/>
                  </a:cubicBezTo>
                  <a:cubicBezTo>
                    <a:pt x="3679" y="10324"/>
                    <a:pt x="3746" y="10349"/>
                    <a:pt x="3813" y="10349"/>
                  </a:cubicBezTo>
                  <a:cubicBezTo>
                    <a:pt x="3880" y="10349"/>
                    <a:pt x="3946" y="10324"/>
                    <a:pt x="3997" y="10273"/>
                  </a:cubicBezTo>
                  <a:lnTo>
                    <a:pt x="13498" y="772"/>
                  </a:lnTo>
                  <a:cubicBezTo>
                    <a:pt x="13659" y="611"/>
                    <a:pt x="13874" y="523"/>
                    <a:pt x="14101" y="523"/>
                  </a:cubicBezTo>
                  <a:cubicBezTo>
                    <a:pt x="14329" y="523"/>
                    <a:pt x="14543" y="611"/>
                    <a:pt x="14705" y="772"/>
                  </a:cubicBezTo>
                  <a:lnTo>
                    <a:pt x="17207" y="3276"/>
                  </a:lnTo>
                  <a:cubicBezTo>
                    <a:pt x="17369" y="3436"/>
                    <a:pt x="17458" y="3650"/>
                    <a:pt x="17458" y="3878"/>
                  </a:cubicBezTo>
                  <a:cubicBezTo>
                    <a:pt x="17458" y="4029"/>
                    <a:pt x="17418" y="4175"/>
                    <a:pt x="17343" y="4304"/>
                  </a:cubicBezTo>
                  <a:lnTo>
                    <a:pt x="15918" y="2877"/>
                  </a:lnTo>
                  <a:cubicBezTo>
                    <a:pt x="15867" y="2826"/>
                    <a:pt x="15800" y="2801"/>
                    <a:pt x="15733" y="2801"/>
                  </a:cubicBezTo>
                  <a:cubicBezTo>
                    <a:pt x="15666" y="2801"/>
                    <a:pt x="15599" y="2826"/>
                    <a:pt x="15548" y="2877"/>
                  </a:cubicBezTo>
                  <a:cubicBezTo>
                    <a:pt x="15447" y="2980"/>
                    <a:pt x="15447" y="3146"/>
                    <a:pt x="15548" y="3246"/>
                  </a:cubicBezTo>
                  <a:lnTo>
                    <a:pt x="16994" y="4694"/>
                  </a:lnTo>
                  <a:lnTo>
                    <a:pt x="4603" y="17086"/>
                  </a:lnTo>
                  <a:cubicBezTo>
                    <a:pt x="4441" y="17247"/>
                    <a:pt x="4228" y="17335"/>
                    <a:pt x="3999" y="17335"/>
                  </a:cubicBezTo>
                  <a:cubicBezTo>
                    <a:pt x="3772" y="17335"/>
                    <a:pt x="3557" y="17247"/>
                    <a:pt x="3397" y="17086"/>
                  </a:cubicBezTo>
                  <a:lnTo>
                    <a:pt x="894" y="14584"/>
                  </a:lnTo>
                  <a:cubicBezTo>
                    <a:pt x="733" y="14422"/>
                    <a:pt x="644" y="14208"/>
                    <a:pt x="644" y="13980"/>
                  </a:cubicBezTo>
                  <a:cubicBezTo>
                    <a:pt x="644" y="13828"/>
                    <a:pt x="684" y="13682"/>
                    <a:pt x="758" y="13554"/>
                  </a:cubicBezTo>
                  <a:lnTo>
                    <a:pt x="2184" y="14981"/>
                  </a:lnTo>
                  <a:cubicBezTo>
                    <a:pt x="2234" y="15031"/>
                    <a:pt x="2302" y="15056"/>
                    <a:pt x="2368" y="15056"/>
                  </a:cubicBezTo>
                  <a:cubicBezTo>
                    <a:pt x="2435" y="15056"/>
                    <a:pt x="2502" y="15031"/>
                    <a:pt x="2553" y="14981"/>
                  </a:cubicBezTo>
                  <a:cubicBezTo>
                    <a:pt x="2655" y="14878"/>
                    <a:pt x="2655" y="14712"/>
                    <a:pt x="2553" y="14610"/>
                  </a:cubicBezTo>
                  <a:lnTo>
                    <a:pt x="1106" y="13165"/>
                  </a:lnTo>
                  <a:lnTo>
                    <a:pt x="3259" y="11012"/>
                  </a:lnTo>
                  <a:cubicBezTo>
                    <a:pt x="3361" y="10910"/>
                    <a:pt x="3361" y="10744"/>
                    <a:pt x="3259" y="10642"/>
                  </a:cubicBezTo>
                  <a:cubicBezTo>
                    <a:pt x="3208" y="10591"/>
                    <a:pt x="3141" y="10565"/>
                    <a:pt x="3074" y="10565"/>
                  </a:cubicBezTo>
                  <a:cubicBezTo>
                    <a:pt x="3008" y="10565"/>
                    <a:pt x="2941" y="10591"/>
                    <a:pt x="2890" y="10642"/>
                  </a:cubicBezTo>
                  <a:lnTo>
                    <a:pt x="525" y="13007"/>
                  </a:lnTo>
                  <a:cubicBezTo>
                    <a:pt x="264" y="13267"/>
                    <a:pt x="121" y="13612"/>
                    <a:pt x="121" y="13980"/>
                  </a:cubicBezTo>
                  <a:cubicBezTo>
                    <a:pt x="121" y="14347"/>
                    <a:pt x="264" y="14693"/>
                    <a:pt x="525" y="14953"/>
                  </a:cubicBezTo>
                  <a:lnTo>
                    <a:pt x="3028" y="17454"/>
                  </a:lnTo>
                  <a:cubicBezTo>
                    <a:pt x="3287" y="17715"/>
                    <a:pt x="3632" y="17858"/>
                    <a:pt x="3999" y="17858"/>
                  </a:cubicBezTo>
                  <a:cubicBezTo>
                    <a:pt x="4367" y="17858"/>
                    <a:pt x="4712" y="17715"/>
                    <a:pt x="4972" y="17454"/>
                  </a:cubicBezTo>
                  <a:lnTo>
                    <a:pt x="9051" y="13376"/>
                  </a:lnTo>
                  <a:lnTo>
                    <a:pt x="13102" y="17428"/>
                  </a:lnTo>
                  <a:cubicBezTo>
                    <a:pt x="13378" y="17703"/>
                    <a:pt x="13740" y="17841"/>
                    <a:pt x="14101" y="17841"/>
                  </a:cubicBezTo>
                  <a:cubicBezTo>
                    <a:pt x="14463" y="17841"/>
                    <a:pt x="14826" y="17703"/>
                    <a:pt x="15102" y="17427"/>
                  </a:cubicBezTo>
                  <a:lnTo>
                    <a:pt x="16733" y="15795"/>
                  </a:lnTo>
                  <a:lnTo>
                    <a:pt x="16734" y="15794"/>
                  </a:lnTo>
                  <a:cubicBezTo>
                    <a:pt x="16781" y="15746"/>
                    <a:pt x="16810" y="15681"/>
                    <a:pt x="16810" y="15611"/>
                  </a:cubicBezTo>
                  <a:lnTo>
                    <a:pt x="16810" y="12349"/>
                  </a:lnTo>
                  <a:cubicBezTo>
                    <a:pt x="16810" y="12278"/>
                    <a:pt x="16781" y="12213"/>
                    <a:pt x="16734" y="12165"/>
                  </a:cubicBezTo>
                  <a:cubicBezTo>
                    <a:pt x="16733" y="12165"/>
                    <a:pt x="16733" y="12164"/>
                    <a:pt x="16733" y="12164"/>
                  </a:cubicBezTo>
                  <a:lnTo>
                    <a:pt x="13498" y="8928"/>
                  </a:lnTo>
                  <a:lnTo>
                    <a:pt x="17577" y="4850"/>
                  </a:lnTo>
                  <a:cubicBezTo>
                    <a:pt x="17836" y="4591"/>
                    <a:pt x="17979" y="4246"/>
                    <a:pt x="17979" y="3878"/>
                  </a:cubicBezTo>
                  <a:cubicBezTo>
                    <a:pt x="17979" y="3511"/>
                    <a:pt x="17836" y="3165"/>
                    <a:pt x="17577" y="2905"/>
                  </a:cubicBezTo>
                  <a:lnTo>
                    <a:pt x="15074" y="402"/>
                  </a:lnTo>
                  <a:cubicBezTo>
                    <a:pt x="14814" y="143"/>
                    <a:pt x="14469" y="0"/>
                    <a:pt x="14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12"/>
            <p:cNvSpPr/>
            <p:nvPr/>
          </p:nvSpPr>
          <p:spPr>
            <a:xfrm>
              <a:off x="3100597" y="1551942"/>
              <a:ext cx="12756" cy="11758"/>
            </a:xfrm>
            <a:custGeom>
              <a:rect b="b" l="l" r="r" t="t"/>
              <a:pathLst>
                <a:path extrusionOk="0" h="576" w="625">
                  <a:moveTo>
                    <a:pt x="338" y="1"/>
                  </a:moveTo>
                  <a:cubicBezTo>
                    <a:pt x="271" y="1"/>
                    <a:pt x="204" y="26"/>
                    <a:pt x="153" y="78"/>
                  </a:cubicBezTo>
                  <a:lnTo>
                    <a:pt x="103" y="129"/>
                  </a:lnTo>
                  <a:cubicBezTo>
                    <a:pt x="1" y="230"/>
                    <a:pt x="1" y="396"/>
                    <a:pt x="103" y="498"/>
                  </a:cubicBezTo>
                  <a:cubicBezTo>
                    <a:pt x="153" y="549"/>
                    <a:pt x="221" y="575"/>
                    <a:pt x="287" y="575"/>
                  </a:cubicBezTo>
                  <a:cubicBezTo>
                    <a:pt x="354" y="575"/>
                    <a:pt x="421" y="549"/>
                    <a:pt x="472" y="498"/>
                  </a:cubicBezTo>
                  <a:lnTo>
                    <a:pt x="522" y="447"/>
                  </a:lnTo>
                  <a:cubicBezTo>
                    <a:pt x="624" y="346"/>
                    <a:pt x="624" y="180"/>
                    <a:pt x="522" y="78"/>
                  </a:cubicBezTo>
                  <a:cubicBezTo>
                    <a:pt x="472" y="26"/>
                    <a:pt x="405" y="1"/>
                    <a:pt x="3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12"/>
            <p:cNvSpPr/>
            <p:nvPr/>
          </p:nvSpPr>
          <p:spPr>
            <a:xfrm>
              <a:off x="3125579" y="1576926"/>
              <a:ext cx="12756" cy="11717"/>
            </a:xfrm>
            <a:custGeom>
              <a:rect b="b" l="l" r="r" t="t"/>
              <a:pathLst>
                <a:path extrusionOk="0" h="574" w="625">
                  <a:moveTo>
                    <a:pt x="337" y="1"/>
                  </a:moveTo>
                  <a:cubicBezTo>
                    <a:pt x="271" y="1"/>
                    <a:pt x="204" y="26"/>
                    <a:pt x="153" y="77"/>
                  </a:cubicBezTo>
                  <a:lnTo>
                    <a:pt x="102" y="128"/>
                  </a:lnTo>
                  <a:cubicBezTo>
                    <a:pt x="0" y="230"/>
                    <a:pt x="0" y="396"/>
                    <a:pt x="102" y="498"/>
                  </a:cubicBezTo>
                  <a:cubicBezTo>
                    <a:pt x="153" y="548"/>
                    <a:pt x="219" y="574"/>
                    <a:pt x="287" y="574"/>
                  </a:cubicBezTo>
                  <a:cubicBezTo>
                    <a:pt x="353" y="574"/>
                    <a:pt x="420" y="548"/>
                    <a:pt x="471" y="498"/>
                  </a:cubicBezTo>
                  <a:lnTo>
                    <a:pt x="522" y="446"/>
                  </a:lnTo>
                  <a:cubicBezTo>
                    <a:pt x="624" y="344"/>
                    <a:pt x="624" y="179"/>
                    <a:pt x="522" y="77"/>
                  </a:cubicBezTo>
                  <a:cubicBezTo>
                    <a:pt x="471" y="26"/>
                    <a:pt x="404" y="1"/>
                    <a:pt x="3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12"/>
            <p:cNvSpPr/>
            <p:nvPr/>
          </p:nvSpPr>
          <p:spPr>
            <a:xfrm>
              <a:off x="3150561" y="1601911"/>
              <a:ext cx="12736" cy="11717"/>
            </a:xfrm>
            <a:custGeom>
              <a:rect b="b" l="l" r="r" t="t"/>
              <a:pathLst>
                <a:path extrusionOk="0" h="574" w="624">
                  <a:moveTo>
                    <a:pt x="337" y="0"/>
                  </a:moveTo>
                  <a:cubicBezTo>
                    <a:pt x="270" y="0"/>
                    <a:pt x="203" y="26"/>
                    <a:pt x="153" y="77"/>
                  </a:cubicBezTo>
                  <a:lnTo>
                    <a:pt x="101" y="127"/>
                  </a:lnTo>
                  <a:cubicBezTo>
                    <a:pt x="0" y="230"/>
                    <a:pt x="0" y="396"/>
                    <a:pt x="102" y="498"/>
                  </a:cubicBezTo>
                  <a:cubicBezTo>
                    <a:pt x="153" y="548"/>
                    <a:pt x="219" y="573"/>
                    <a:pt x="287" y="573"/>
                  </a:cubicBezTo>
                  <a:cubicBezTo>
                    <a:pt x="353" y="573"/>
                    <a:pt x="419" y="548"/>
                    <a:pt x="471" y="496"/>
                  </a:cubicBezTo>
                  <a:lnTo>
                    <a:pt x="522" y="446"/>
                  </a:lnTo>
                  <a:cubicBezTo>
                    <a:pt x="624" y="344"/>
                    <a:pt x="624" y="179"/>
                    <a:pt x="522" y="77"/>
                  </a:cubicBezTo>
                  <a:cubicBezTo>
                    <a:pt x="471" y="26"/>
                    <a:pt x="403" y="0"/>
                    <a:pt x="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12"/>
            <p:cNvSpPr/>
            <p:nvPr/>
          </p:nvSpPr>
          <p:spPr>
            <a:xfrm>
              <a:off x="3117231" y="1535305"/>
              <a:ext cx="12777" cy="11737"/>
            </a:xfrm>
            <a:custGeom>
              <a:rect b="b" l="l" r="r" t="t"/>
              <a:pathLst>
                <a:path extrusionOk="0" h="575" w="626">
                  <a:moveTo>
                    <a:pt x="339" y="1"/>
                  </a:moveTo>
                  <a:cubicBezTo>
                    <a:pt x="272" y="1"/>
                    <a:pt x="206" y="27"/>
                    <a:pt x="154" y="78"/>
                  </a:cubicBezTo>
                  <a:lnTo>
                    <a:pt x="103" y="128"/>
                  </a:lnTo>
                  <a:cubicBezTo>
                    <a:pt x="2" y="230"/>
                    <a:pt x="0" y="395"/>
                    <a:pt x="103" y="497"/>
                  </a:cubicBezTo>
                  <a:cubicBezTo>
                    <a:pt x="154" y="549"/>
                    <a:pt x="221" y="574"/>
                    <a:pt x="287" y="574"/>
                  </a:cubicBezTo>
                  <a:cubicBezTo>
                    <a:pt x="355" y="574"/>
                    <a:pt x="421" y="549"/>
                    <a:pt x="473" y="497"/>
                  </a:cubicBezTo>
                  <a:lnTo>
                    <a:pt x="523" y="447"/>
                  </a:lnTo>
                  <a:cubicBezTo>
                    <a:pt x="626" y="344"/>
                    <a:pt x="626" y="180"/>
                    <a:pt x="523" y="78"/>
                  </a:cubicBezTo>
                  <a:cubicBezTo>
                    <a:pt x="472" y="27"/>
                    <a:pt x="406"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12"/>
            <p:cNvSpPr/>
            <p:nvPr/>
          </p:nvSpPr>
          <p:spPr>
            <a:xfrm>
              <a:off x="3142213" y="1560290"/>
              <a:ext cx="12777" cy="11717"/>
            </a:xfrm>
            <a:custGeom>
              <a:rect b="b" l="l" r="r" t="t"/>
              <a:pathLst>
                <a:path extrusionOk="0" h="574" w="626">
                  <a:moveTo>
                    <a:pt x="338" y="0"/>
                  </a:moveTo>
                  <a:cubicBezTo>
                    <a:pt x="271" y="0"/>
                    <a:pt x="205" y="26"/>
                    <a:pt x="154" y="76"/>
                  </a:cubicBezTo>
                  <a:lnTo>
                    <a:pt x="102" y="128"/>
                  </a:lnTo>
                  <a:cubicBezTo>
                    <a:pt x="0" y="230"/>
                    <a:pt x="0" y="395"/>
                    <a:pt x="102" y="497"/>
                  </a:cubicBezTo>
                  <a:cubicBezTo>
                    <a:pt x="154" y="549"/>
                    <a:pt x="221" y="574"/>
                    <a:pt x="287" y="574"/>
                  </a:cubicBezTo>
                  <a:cubicBezTo>
                    <a:pt x="355" y="574"/>
                    <a:pt x="421" y="549"/>
                    <a:pt x="471" y="497"/>
                  </a:cubicBezTo>
                  <a:lnTo>
                    <a:pt x="523" y="446"/>
                  </a:lnTo>
                  <a:cubicBezTo>
                    <a:pt x="625" y="344"/>
                    <a:pt x="625" y="178"/>
                    <a:pt x="523" y="76"/>
                  </a:cubicBezTo>
                  <a:cubicBezTo>
                    <a:pt x="472" y="26"/>
                    <a:pt x="405"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12"/>
            <p:cNvSpPr/>
            <p:nvPr/>
          </p:nvSpPr>
          <p:spPr>
            <a:xfrm>
              <a:off x="3167174" y="1585255"/>
              <a:ext cx="12756" cy="11737"/>
            </a:xfrm>
            <a:custGeom>
              <a:rect b="b" l="l" r="r" t="t"/>
              <a:pathLst>
                <a:path extrusionOk="0" h="575" w="625">
                  <a:moveTo>
                    <a:pt x="339" y="1"/>
                  </a:moveTo>
                  <a:cubicBezTo>
                    <a:pt x="272" y="1"/>
                    <a:pt x="205" y="26"/>
                    <a:pt x="154" y="77"/>
                  </a:cubicBezTo>
                  <a:lnTo>
                    <a:pt x="103" y="128"/>
                  </a:lnTo>
                  <a:cubicBezTo>
                    <a:pt x="1" y="231"/>
                    <a:pt x="1" y="395"/>
                    <a:pt x="103" y="497"/>
                  </a:cubicBezTo>
                  <a:cubicBezTo>
                    <a:pt x="154" y="548"/>
                    <a:pt x="221" y="574"/>
                    <a:pt x="288" y="574"/>
                  </a:cubicBezTo>
                  <a:cubicBezTo>
                    <a:pt x="354" y="574"/>
                    <a:pt x="422" y="548"/>
                    <a:pt x="472" y="497"/>
                  </a:cubicBezTo>
                  <a:lnTo>
                    <a:pt x="524" y="446"/>
                  </a:lnTo>
                  <a:cubicBezTo>
                    <a:pt x="625" y="345"/>
                    <a:pt x="625" y="179"/>
                    <a:pt x="524" y="77"/>
                  </a:cubicBezTo>
                  <a:cubicBezTo>
                    <a:pt x="473" y="26"/>
                    <a:pt x="406"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12"/>
            <p:cNvSpPr/>
            <p:nvPr/>
          </p:nvSpPr>
          <p:spPr>
            <a:xfrm>
              <a:off x="3133886" y="1518649"/>
              <a:ext cx="12756" cy="11717"/>
            </a:xfrm>
            <a:custGeom>
              <a:rect b="b" l="l" r="r" t="t"/>
              <a:pathLst>
                <a:path extrusionOk="0" h="574" w="625">
                  <a:moveTo>
                    <a:pt x="339" y="1"/>
                  </a:moveTo>
                  <a:cubicBezTo>
                    <a:pt x="272" y="1"/>
                    <a:pt x="204" y="26"/>
                    <a:pt x="153" y="77"/>
                  </a:cubicBezTo>
                  <a:lnTo>
                    <a:pt x="103" y="129"/>
                  </a:lnTo>
                  <a:cubicBezTo>
                    <a:pt x="1" y="230"/>
                    <a:pt x="1" y="396"/>
                    <a:pt x="103" y="498"/>
                  </a:cubicBezTo>
                  <a:cubicBezTo>
                    <a:pt x="153" y="549"/>
                    <a:pt x="221" y="574"/>
                    <a:pt x="287" y="574"/>
                  </a:cubicBezTo>
                  <a:cubicBezTo>
                    <a:pt x="354" y="574"/>
                    <a:pt x="421" y="549"/>
                    <a:pt x="472" y="498"/>
                  </a:cubicBezTo>
                  <a:lnTo>
                    <a:pt x="524" y="446"/>
                  </a:lnTo>
                  <a:cubicBezTo>
                    <a:pt x="625" y="345"/>
                    <a:pt x="625" y="180"/>
                    <a:pt x="524" y="77"/>
                  </a:cubicBezTo>
                  <a:cubicBezTo>
                    <a:pt x="473" y="26"/>
                    <a:pt x="406" y="1"/>
                    <a:pt x="3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12"/>
            <p:cNvSpPr/>
            <p:nvPr/>
          </p:nvSpPr>
          <p:spPr>
            <a:xfrm>
              <a:off x="3158868" y="1543634"/>
              <a:ext cx="12756" cy="11717"/>
            </a:xfrm>
            <a:custGeom>
              <a:rect b="b" l="l" r="r" t="t"/>
              <a:pathLst>
                <a:path extrusionOk="0" h="574" w="625">
                  <a:moveTo>
                    <a:pt x="338" y="0"/>
                  </a:moveTo>
                  <a:cubicBezTo>
                    <a:pt x="271" y="0"/>
                    <a:pt x="204" y="26"/>
                    <a:pt x="153" y="77"/>
                  </a:cubicBezTo>
                  <a:lnTo>
                    <a:pt x="103" y="128"/>
                  </a:lnTo>
                  <a:cubicBezTo>
                    <a:pt x="0" y="230"/>
                    <a:pt x="0" y="396"/>
                    <a:pt x="103" y="498"/>
                  </a:cubicBezTo>
                  <a:cubicBezTo>
                    <a:pt x="153" y="548"/>
                    <a:pt x="219" y="573"/>
                    <a:pt x="287" y="573"/>
                  </a:cubicBezTo>
                  <a:cubicBezTo>
                    <a:pt x="354" y="573"/>
                    <a:pt x="420" y="548"/>
                    <a:pt x="472" y="498"/>
                  </a:cubicBezTo>
                  <a:lnTo>
                    <a:pt x="522" y="446"/>
                  </a:lnTo>
                  <a:cubicBezTo>
                    <a:pt x="624" y="344"/>
                    <a:pt x="624" y="179"/>
                    <a:pt x="522" y="77"/>
                  </a:cubicBezTo>
                  <a:cubicBezTo>
                    <a:pt x="471" y="26"/>
                    <a:pt x="404"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12"/>
            <p:cNvSpPr/>
            <p:nvPr/>
          </p:nvSpPr>
          <p:spPr>
            <a:xfrm>
              <a:off x="3183849" y="1568619"/>
              <a:ext cx="12736" cy="11717"/>
            </a:xfrm>
            <a:custGeom>
              <a:rect b="b" l="l" r="r" t="t"/>
              <a:pathLst>
                <a:path extrusionOk="0" h="574" w="624">
                  <a:moveTo>
                    <a:pt x="337" y="0"/>
                  </a:moveTo>
                  <a:cubicBezTo>
                    <a:pt x="271" y="0"/>
                    <a:pt x="204" y="26"/>
                    <a:pt x="153" y="77"/>
                  </a:cubicBezTo>
                  <a:lnTo>
                    <a:pt x="101" y="127"/>
                  </a:lnTo>
                  <a:cubicBezTo>
                    <a:pt x="0" y="229"/>
                    <a:pt x="0" y="395"/>
                    <a:pt x="101" y="496"/>
                  </a:cubicBezTo>
                  <a:cubicBezTo>
                    <a:pt x="153" y="548"/>
                    <a:pt x="219" y="573"/>
                    <a:pt x="287" y="573"/>
                  </a:cubicBezTo>
                  <a:cubicBezTo>
                    <a:pt x="353" y="573"/>
                    <a:pt x="420" y="548"/>
                    <a:pt x="471" y="496"/>
                  </a:cubicBezTo>
                  <a:lnTo>
                    <a:pt x="522" y="446"/>
                  </a:lnTo>
                  <a:cubicBezTo>
                    <a:pt x="624" y="344"/>
                    <a:pt x="624" y="179"/>
                    <a:pt x="522" y="77"/>
                  </a:cubicBezTo>
                  <a:cubicBezTo>
                    <a:pt x="471" y="26"/>
                    <a:pt x="404" y="0"/>
                    <a:pt x="3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12"/>
            <p:cNvSpPr/>
            <p:nvPr/>
          </p:nvSpPr>
          <p:spPr>
            <a:xfrm>
              <a:off x="3002609" y="1551942"/>
              <a:ext cx="12797" cy="11758"/>
            </a:xfrm>
            <a:custGeom>
              <a:rect b="b" l="l" r="r" t="t"/>
              <a:pathLst>
                <a:path extrusionOk="0" h="576" w="627">
                  <a:moveTo>
                    <a:pt x="288" y="1"/>
                  </a:moveTo>
                  <a:cubicBezTo>
                    <a:pt x="221" y="1"/>
                    <a:pt x="154" y="26"/>
                    <a:pt x="103" y="78"/>
                  </a:cubicBezTo>
                  <a:cubicBezTo>
                    <a:pt x="1" y="180"/>
                    <a:pt x="1" y="346"/>
                    <a:pt x="103" y="447"/>
                  </a:cubicBezTo>
                  <a:lnTo>
                    <a:pt x="155" y="498"/>
                  </a:lnTo>
                  <a:cubicBezTo>
                    <a:pt x="205" y="549"/>
                    <a:pt x="272" y="575"/>
                    <a:pt x="339" y="575"/>
                  </a:cubicBezTo>
                  <a:cubicBezTo>
                    <a:pt x="406" y="575"/>
                    <a:pt x="473" y="549"/>
                    <a:pt x="524" y="498"/>
                  </a:cubicBezTo>
                  <a:cubicBezTo>
                    <a:pt x="626" y="396"/>
                    <a:pt x="626" y="230"/>
                    <a:pt x="524" y="129"/>
                  </a:cubicBezTo>
                  <a:lnTo>
                    <a:pt x="472" y="78"/>
                  </a:lnTo>
                  <a:cubicBezTo>
                    <a:pt x="422" y="26"/>
                    <a:pt x="355"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12"/>
            <p:cNvSpPr/>
            <p:nvPr/>
          </p:nvSpPr>
          <p:spPr>
            <a:xfrm>
              <a:off x="2977668" y="1576926"/>
              <a:ext cx="12756" cy="11717"/>
            </a:xfrm>
            <a:custGeom>
              <a:rect b="b" l="l" r="r" t="t"/>
              <a:pathLst>
                <a:path extrusionOk="0" h="574" w="625">
                  <a:moveTo>
                    <a:pt x="287" y="1"/>
                  </a:moveTo>
                  <a:cubicBezTo>
                    <a:pt x="220" y="1"/>
                    <a:pt x="153" y="26"/>
                    <a:pt x="101" y="77"/>
                  </a:cubicBezTo>
                  <a:cubicBezTo>
                    <a:pt x="1" y="179"/>
                    <a:pt x="1" y="345"/>
                    <a:pt x="101" y="446"/>
                  </a:cubicBezTo>
                  <a:lnTo>
                    <a:pt x="153" y="498"/>
                  </a:lnTo>
                  <a:cubicBezTo>
                    <a:pt x="204" y="548"/>
                    <a:pt x="271" y="574"/>
                    <a:pt x="338" y="574"/>
                  </a:cubicBezTo>
                  <a:cubicBezTo>
                    <a:pt x="404" y="574"/>
                    <a:pt x="472" y="548"/>
                    <a:pt x="522" y="498"/>
                  </a:cubicBezTo>
                  <a:cubicBezTo>
                    <a:pt x="624" y="396"/>
                    <a:pt x="624" y="230"/>
                    <a:pt x="522" y="128"/>
                  </a:cubicBezTo>
                  <a:lnTo>
                    <a:pt x="472" y="77"/>
                  </a:lnTo>
                  <a:cubicBezTo>
                    <a:pt x="421" y="26"/>
                    <a:pt x="354"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12"/>
            <p:cNvSpPr/>
            <p:nvPr/>
          </p:nvSpPr>
          <p:spPr>
            <a:xfrm>
              <a:off x="2952686" y="1601911"/>
              <a:ext cx="12756" cy="11717"/>
            </a:xfrm>
            <a:custGeom>
              <a:rect b="b" l="l" r="r" t="t"/>
              <a:pathLst>
                <a:path extrusionOk="0" h="574" w="625">
                  <a:moveTo>
                    <a:pt x="287" y="0"/>
                  </a:moveTo>
                  <a:cubicBezTo>
                    <a:pt x="220" y="0"/>
                    <a:pt x="153" y="26"/>
                    <a:pt x="103" y="77"/>
                  </a:cubicBezTo>
                  <a:cubicBezTo>
                    <a:pt x="1" y="179"/>
                    <a:pt x="1" y="344"/>
                    <a:pt x="103" y="446"/>
                  </a:cubicBezTo>
                  <a:lnTo>
                    <a:pt x="153" y="496"/>
                  </a:lnTo>
                  <a:cubicBezTo>
                    <a:pt x="204" y="548"/>
                    <a:pt x="272" y="573"/>
                    <a:pt x="338" y="573"/>
                  </a:cubicBezTo>
                  <a:cubicBezTo>
                    <a:pt x="404" y="573"/>
                    <a:pt x="472" y="548"/>
                    <a:pt x="522" y="496"/>
                  </a:cubicBezTo>
                  <a:cubicBezTo>
                    <a:pt x="625" y="396"/>
                    <a:pt x="625" y="230"/>
                    <a:pt x="522" y="127"/>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12"/>
            <p:cNvSpPr/>
            <p:nvPr/>
          </p:nvSpPr>
          <p:spPr>
            <a:xfrm>
              <a:off x="2985995" y="1535305"/>
              <a:ext cx="12736" cy="11737"/>
            </a:xfrm>
            <a:custGeom>
              <a:rect b="b" l="l" r="r" t="t"/>
              <a:pathLst>
                <a:path extrusionOk="0" h="575" w="624">
                  <a:moveTo>
                    <a:pt x="287" y="1"/>
                  </a:moveTo>
                  <a:cubicBezTo>
                    <a:pt x="220" y="1"/>
                    <a:pt x="153" y="27"/>
                    <a:pt x="102" y="78"/>
                  </a:cubicBezTo>
                  <a:cubicBezTo>
                    <a:pt x="0" y="180"/>
                    <a:pt x="0" y="344"/>
                    <a:pt x="102" y="447"/>
                  </a:cubicBezTo>
                  <a:lnTo>
                    <a:pt x="153" y="497"/>
                  </a:lnTo>
                  <a:cubicBezTo>
                    <a:pt x="204" y="549"/>
                    <a:pt x="271" y="574"/>
                    <a:pt x="337" y="574"/>
                  </a:cubicBezTo>
                  <a:cubicBezTo>
                    <a:pt x="403" y="574"/>
                    <a:pt x="471" y="549"/>
                    <a:pt x="522" y="497"/>
                  </a:cubicBezTo>
                  <a:cubicBezTo>
                    <a:pt x="624" y="395"/>
                    <a:pt x="624" y="230"/>
                    <a:pt x="522" y="128"/>
                  </a:cubicBezTo>
                  <a:lnTo>
                    <a:pt x="471" y="78"/>
                  </a:lnTo>
                  <a:cubicBezTo>
                    <a:pt x="420" y="27"/>
                    <a:pt x="353"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12"/>
            <p:cNvSpPr/>
            <p:nvPr/>
          </p:nvSpPr>
          <p:spPr>
            <a:xfrm>
              <a:off x="2961013" y="1560290"/>
              <a:ext cx="12756" cy="11717"/>
            </a:xfrm>
            <a:custGeom>
              <a:rect b="b" l="l" r="r" t="t"/>
              <a:pathLst>
                <a:path extrusionOk="0" h="574" w="625">
                  <a:moveTo>
                    <a:pt x="286" y="1"/>
                  </a:moveTo>
                  <a:cubicBezTo>
                    <a:pt x="220" y="1"/>
                    <a:pt x="153" y="26"/>
                    <a:pt x="102" y="76"/>
                  </a:cubicBezTo>
                  <a:cubicBezTo>
                    <a:pt x="0" y="178"/>
                    <a:pt x="0" y="344"/>
                    <a:pt x="102" y="446"/>
                  </a:cubicBezTo>
                  <a:lnTo>
                    <a:pt x="153" y="497"/>
                  </a:lnTo>
                  <a:cubicBezTo>
                    <a:pt x="205" y="549"/>
                    <a:pt x="271" y="574"/>
                    <a:pt x="337" y="574"/>
                  </a:cubicBezTo>
                  <a:cubicBezTo>
                    <a:pt x="405" y="574"/>
                    <a:pt x="471" y="549"/>
                    <a:pt x="522" y="497"/>
                  </a:cubicBezTo>
                  <a:cubicBezTo>
                    <a:pt x="624" y="395"/>
                    <a:pt x="624" y="230"/>
                    <a:pt x="522" y="128"/>
                  </a:cubicBezTo>
                  <a:lnTo>
                    <a:pt x="471" y="77"/>
                  </a:lnTo>
                  <a:cubicBezTo>
                    <a:pt x="420" y="26"/>
                    <a:pt x="353"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12"/>
            <p:cNvSpPr/>
            <p:nvPr/>
          </p:nvSpPr>
          <p:spPr>
            <a:xfrm>
              <a:off x="2936031" y="1585255"/>
              <a:ext cx="12756" cy="11737"/>
            </a:xfrm>
            <a:custGeom>
              <a:rect b="b" l="l" r="r" t="t"/>
              <a:pathLst>
                <a:path extrusionOk="0" h="575" w="625">
                  <a:moveTo>
                    <a:pt x="287" y="0"/>
                  </a:moveTo>
                  <a:cubicBezTo>
                    <a:pt x="221" y="0"/>
                    <a:pt x="154" y="26"/>
                    <a:pt x="103" y="77"/>
                  </a:cubicBezTo>
                  <a:cubicBezTo>
                    <a:pt x="1" y="179"/>
                    <a:pt x="1" y="345"/>
                    <a:pt x="103" y="446"/>
                  </a:cubicBezTo>
                  <a:lnTo>
                    <a:pt x="153" y="497"/>
                  </a:lnTo>
                  <a:cubicBezTo>
                    <a:pt x="205" y="548"/>
                    <a:pt x="271" y="574"/>
                    <a:pt x="338" y="574"/>
                  </a:cubicBezTo>
                  <a:cubicBezTo>
                    <a:pt x="405" y="574"/>
                    <a:pt x="472" y="548"/>
                    <a:pt x="524" y="497"/>
                  </a:cubicBezTo>
                  <a:cubicBezTo>
                    <a:pt x="624" y="395"/>
                    <a:pt x="624" y="231"/>
                    <a:pt x="524" y="128"/>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12"/>
            <p:cNvSpPr/>
            <p:nvPr/>
          </p:nvSpPr>
          <p:spPr>
            <a:xfrm>
              <a:off x="2969320" y="1518649"/>
              <a:ext cx="12777" cy="11717"/>
            </a:xfrm>
            <a:custGeom>
              <a:rect b="b" l="l" r="r" t="t"/>
              <a:pathLst>
                <a:path extrusionOk="0" h="574" w="626">
                  <a:moveTo>
                    <a:pt x="288" y="1"/>
                  </a:moveTo>
                  <a:cubicBezTo>
                    <a:pt x="221" y="1"/>
                    <a:pt x="154" y="26"/>
                    <a:pt x="103" y="77"/>
                  </a:cubicBezTo>
                  <a:cubicBezTo>
                    <a:pt x="1" y="180"/>
                    <a:pt x="1" y="345"/>
                    <a:pt x="103" y="446"/>
                  </a:cubicBezTo>
                  <a:lnTo>
                    <a:pt x="155" y="498"/>
                  </a:lnTo>
                  <a:cubicBezTo>
                    <a:pt x="205" y="549"/>
                    <a:pt x="272" y="574"/>
                    <a:pt x="339" y="574"/>
                  </a:cubicBezTo>
                  <a:cubicBezTo>
                    <a:pt x="406" y="574"/>
                    <a:pt x="472" y="549"/>
                    <a:pt x="524" y="498"/>
                  </a:cubicBezTo>
                  <a:cubicBezTo>
                    <a:pt x="626" y="396"/>
                    <a:pt x="626" y="230"/>
                    <a:pt x="524" y="129"/>
                  </a:cubicBezTo>
                  <a:lnTo>
                    <a:pt x="472" y="77"/>
                  </a:lnTo>
                  <a:cubicBezTo>
                    <a:pt x="421" y="26"/>
                    <a:pt x="355"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12"/>
            <p:cNvSpPr/>
            <p:nvPr/>
          </p:nvSpPr>
          <p:spPr>
            <a:xfrm>
              <a:off x="2944358" y="1543634"/>
              <a:ext cx="12777" cy="11717"/>
            </a:xfrm>
            <a:custGeom>
              <a:rect b="b" l="l" r="r" t="t"/>
              <a:pathLst>
                <a:path extrusionOk="0" h="574" w="626">
                  <a:moveTo>
                    <a:pt x="287" y="0"/>
                  </a:moveTo>
                  <a:cubicBezTo>
                    <a:pt x="220" y="0"/>
                    <a:pt x="153" y="26"/>
                    <a:pt x="102" y="77"/>
                  </a:cubicBezTo>
                  <a:cubicBezTo>
                    <a:pt x="0" y="179"/>
                    <a:pt x="0" y="344"/>
                    <a:pt x="102" y="446"/>
                  </a:cubicBezTo>
                  <a:lnTo>
                    <a:pt x="154" y="498"/>
                  </a:lnTo>
                  <a:cubicBezTo>
                    <a:pt x="204" y="548"/>
                    <a:pt x="272" y="573"/>
                    <a:pt x="338" y="573"/>
                  </a:cubicBezTo>
                  <a:cubicBezTo>
                    <a:pt x="405" y="573"/>
                    <a:pt x="473" y="548"/>
                    <a:pt x="523" y="498"/>
                  </a:cubicBezTo>
                  <a:cubicBezTo>
                    <a:pt x="625" y="396"/>
                    <a:pt x="625" y="230"/>
                    <a:pt x="523" y="128"/>
                  </a:cubicBezTo>
                  <a:lnTo>
                    <a:pt x="473"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12"/>
            <p:cNvSpPr/>
            <p:nvPr/>
          </p:nvSpPr>
          <p:spPr>
            <a:xfrm>
              <a:off x="2919397" y="1568619"/>
              <a:ext cx="12756" cy="11717"/>
            </a:xfrm>
            <a:custGeom>
              <a:rect b="b" l="l" r="r" t="t"/>
              <a:pathLst>
                <a:path extrusionOk="0" h="574" w="625">
                  <a:moveTo>
                    <a:pt x="287" y="0"/>
                  </a:moveTo>
                  <a:cubicBezTo>
                    <a:pt x="220" y="0"/>
                    <a:pt x="153" y="26"/>
                    <a:pt x="102" y="77"/>
                  </a:cubicBezTo>
                  <a:cubicBezTo>
                    <a:pt x="1" y="179"/>
                    <a:pt x="1" y="344"/>
                    <a:pt x="103" y="446"/>
                  </a:cubicBezTo>
                  <a:lnTo>
                    <a:pt x="153" y="496"/>
                  </a:lnTo>
                  <a:cubicBezTo>
                    <a:pt x="204" y="548"/>
                    <a:pt x="271" y="573"/>
                    <a:pt x="338" y="573"/>
                  </a:cubicBezTo>
                  <a:cubicBezTo>
                    <a:pt x="404" y="573"/>
                    <a:pt x="472" y="548"/>
                    <a:pt x="522" y="496"/>
                  </a:cubicBezTo>
                  <a:cubicBezTo>
                    <a:pt x="624" y="395"/>
                    <a:pt x="624" y="229"/>
                    <a:pt x="522" y="127"/>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12"/>
            <p:cNvSpPr/>
            <p:nvPr/>
          </p:nvSpPr>
          <p:spPr>
            <a:xfrm>
              <a:off x="3150561" y="1699891"/>
              <a:ext cx="12736" cy="11717"/>
            </a:xfrm>
            <a:custGeom>
              <a:rect b="b" l="l" r="r" t="t"/>
              <a:pathLst>
                <a:path extrusionOk="0" h="574" w="624">
                  <a:moveTo>
                    <a:pt x="286" y="1"/>
                  </a:moveTo>
                  <a:cubicBezTo>
                    <a:pt x="219" y="1"/>
                    <a:pt x="153" y="26"/>
                    <a:pt x="102" y="76"/>
                  </a:cubicBezTo>
                  <a:cubicBezTo>
                    <a:pt x="0" y="178"/>
                    <a:pt x="0" y="344"/>
                    <a:pt x="101" y="447"/>
                  </a:cubicBezTo>
                  <a:lnTo>
                    <a:pt x="153" y="497"/>
                  </a:lnTo>
                  <a:cubicBezTo>
                    <a:pt x="203" y="547"/>
                    <a:pt x="271" y="574"/>
                    <a:pt x="337" y="574"/>
                  </a:cubicBezTo>
                  <a:cubicBezTo>
                    <a:pt x="403" y="574"/>
                    <a:pt x="471" y="547"/>
                    <a:pt x="522" y="497"/>
                  </a:cubicBezTo>
                  <a:cubicBezTo>
                    <a:pt x="624" y="395"/>
                    <a:pt x="624" y="230"/>
                    <a:pt x="522" y="128"/>
                  </a:cubicBezTo>
                  <a:lnTo>
                    <a:pt x="471" y="76"/>
                  </a:lnTo>
                  <a:cubicBezTo>
                    <a:pt x="420" y="26"/>
                    <a:pt x="353" y="1"/>
                    <a:pt x="2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12"/>
            <p:cNvSpPr/>
            <p:nvPr/>
          </p:nvSpPr>
          <p:spPr>
            <a:xfrm>
              <a:off x="3125579" y="1724856"/>
              <a:ext cx="12756" cy="11717"/>
            </a:xfrm>
            <a:custGeom>
              <a:rect b="b" l="l" r="r" t="t"/>
              <a:pathLst>
                <a:path extrusionOk="0" h="574" w="625">
                  <a:moveTo>
                    <a:pt x="287" y="0"/>
                  </a:moveTo>
                  <a:cubicBezTo>
                    <a:pt x="220" y="0"/>
                    <a:pt x="154" y="26"/>
                    <a:pt x="102" y="77"/>
                  </a:cubicBezTo>
                  <a:cubicBezTo>
                    <a:pt x="0" y="179"/>
                    <a:pt x="0" y="345"/>
                    <a:pt x="102" y="446"/>
                  </a:cubicBezTo>
                  <a:lnTo>
                    <a:pt x="153" y="498"/>
                  </a:lnTo>
                  <a:cubicBezTo>
                    <a:pt x="203" y="548"/>
                    <a:pt x="271" y="573"/>
                    <a:pt x="337" y="573"/>
                  </a:cubicBezTo>
                  <a:cubicBezTo>
                    <a:pt x="404" y="573"/>
                    <a:pt x="471" y="548"/>
                    <a:pt x="522" y="498"/>
                  </a:cubicBezTo>
                  <a:cubicBezTo>
                    <a:pt x="624" y="396"/>
                    <a:pt x="624" y="230"/>
                    <a:pt x="522" y="129"/>
                  </a:cubicBezTo>
                  <a:lnTo>
                    <a:pt x="471" y="77"/>
                  </a:lnTo>
                  <a:cubicBezTo>
                    <a:pt x="420"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12"/>
            <p:cNvSpPr/>
            <p:nvPr/>
          </p:nvSpPr>
          <p:spPr>
            <a:xfrm>
              <a:off x="3100597" y="1749841"/>
              <a:ext cx="12756" cy="11717"/>
            </a:xfrm>
            <a:custGeom>
              <a:rect b="b" l="l" r="r" t="t"/>
              <a:pathLst>
                <a:path extrusionOk="0" h="574" w="625">
                  <a:moveTo>
                    <a:pt x="287" y="0"/>
                  </a:moveTo>
                  <a:cubicBezTo>
                    <a:pt x="221" y="0"/>
                    <a:pt x="154" y="26"/>
                    <a:pt x="103" y="77"/>
                  </a:cubicBezTo>
                  <a:cubicBezTo>
                    <a:pt x="1" y="179"/>
                    <a:pt x="1" y="345"/>
                    <a:pt x="103" y="446"/>
                  </a:cubicBezTo>
                  <a:lnTo>
                    <a:pt x="153" y="497"/>
                  </a:lnTo>
                  <a:cubicBezTo>
                    <a:pt x="205" y="548"/>
                    <a:pt x="271" y="573"/>
                    <a:pt x="338" y="573"/>
                  </a:cubicBezTo>
                  <a:cubicBezTo>
                    <a:pt x="405" y="573"/>
                    <a:pt x="472" y="548"/>
                    <a:pt x="522" y="497"/>
                  </a:cubicBezTo>
                  <a:cubicBezTo>
                    <a:pt x="624" y="395"/>
                    <a:pt x="624" y="229"/>
                    <a:pt x="522" y="128"/>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12"/>
            <p:cNvSpPr/>
            <p:nvPr/>
          </p:nvSpPr>
          <p:spPr>
            <a:xfrm>
              <a:off x="3167174" y="1716527"/>
              <a:ext cx="12756" cy="11717"/>
            </a:xfrm>
            <a:custGeom>
              <a:rect b="b" l="l" r="r" t="t"/>
              <a:pathLst>
                <a:path extrusionOk="0" h="574" w="625">
                  <a:moveTo>
                    <a:pt x="288" y="1"/>
                  </a:moveTo>
                  <a:cubicBezTo>
                    <a:pt x="221" y="1"/>
                    <a:pt x="154" y="26"/>
                    <a:pt x="103" y="78"/>
                  </a:cubicBezTo>
                  <a:cubicBezTo>
                    <a:pt x="1" y="180"/>
                    <a:pt x="1" y="344"/>
                    <a:pt x="103" y="446"/>
                  </a:cubicBezTo>
                  <a:lnTo>
                    <a:pt x="154" y="498"/>
                  </a:lnTo>
                  <a:cubicBezTo>
                    <a:pt x="205" y="549"/>
                    <a:pt x="272" y="574"/>
                    <a:pt x="338" y="574"/>
                  </a:cubicBezTo>
                  <a:cubicBezTo>
                    <a:pt x="406" y="574"/>
                    <a:pt x="472" y="549"/>
                    <a:pt x="524" y="498"/>
                  </a:cubicBezTo>
                  <a:cubicBezTo>
                    <a:pt x="625" y="396"/>
                    <a:pt x="625" y="230"/>
                    <a:pt x="524" y="128"/>
                  </a:cubicBezTo>
                  <a:lnTo>
                    <a:pt x="472" y="78"/>
                  </a:lnTo>
                  <a:cubicBezTo>
                    <a:pt x="421" y="26"/>
                    <a:pt x="354" y="1"/>
                    <a:pt x="28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12"/>
            <p:cNvSpPr/>
            <p:nvPr/>
          </p:nvSpPr>
          <p:spPr>
            <a:xfrm>
              <a:off x="3142213" y="1741512"/>
              <a:ext cx="12777" cy="11717"/>
            </a:xfrm>
            <a:custGeom>
              <a:rect b="b" l="l" r="r" t="t"/>
              <a:pathLst>
                <a:path extrusionOk="0" h="574" w="626">
                  <a:moveTo>
                    <a:pt x="287" y="1"/>
                  </a:moveTo>
                  <a:cubicBezTo>
                    <a:pt x="221" y="1"/>
                    <a:pt x="154" y="26"/>
                    <a:pt x="102" y="77"/>
                  </a:cubicBezTo>
                  <a:cubicBezTo>
                    <a:pt x="0" y="179"/>
                    <a:pt x="0" y="344"/>
                    <a:pt x="102" y="446"/>
                  </a:cubicBezTo>
                  <a:lnTo>
                    <a:pt x="154" y="498"/>
                  </a:lnTo>
                  <a:cubicBezTo>
                    <a:pt x="205" y="548"/>
                    <a:pt x="271" y="574"/>
                    <a:pt x="339" y="574"/>
                  </a:cubicBezTo>
                  <a:cubicBezTo>
                    <a:pt x="405" y="574"/>
                    <a:pt x="471" y="548"/>
                    <a:pt x="523" y="498"/>
                  </a:cubicBezTo>
                  <a:cubicBezTo>
                    <a:pt x="625" y="396"/>
                    <a:pt x="625" y="230"/>
                    <a:pt x="523" y="128"/>
                  </a:cubicBezTo>
                  <a:lnTo>
                    <a:pt x="471" y="77"/>
                  </a:lnTo>
                  <a:cubicBezTo>
                    <a:pt x="421" y="26"/>
                    <a:pt x="354" y="1"/>
                    <a:pt x="2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12"/>
            <p:cNvSpPr/>
            <p:nvPr/>
          </p:nvSpPr>
          <p:spPr>
            <a:xfrm>
              <a:off x="3117231" y="1766497"/>
              <a:ext cx="12777" cy="11717"/>
            </a:xfrm>
            <a:custGeom>
              <a:rect b="b" l="l" r="r" t="t"/>
              <a:pathLst>
                <a:path extrusionOk="0" h="574" w="626">
                  <a:moveTo>
                    <a:pt x="288" y="0"/>
                  </a:moveTo>
                  <a:cubicBezTo>
                    <a:pt x="221" y="0"/>
                    <a:pt x="154" y="26"/>
                    <a:pt x="103" y="77"/>
                  </a:cubicBezTo>
                  <a:cubicBezTo>
                    <a:pt x="0" y="178"/>
                    <a:pt x="2" y="344"/>
                    <a:pt x="103" y="446"/>
                  </a:cubicBezTo>
                  <a:lnTo>
                    <a:pt x="154" y="496"/>
                  </a:lnTo>
                  <a:cubicBezTo>
                    <a:pt x="205" y="548"/>
                    <a:pt x="271" y="573"/>
                    <a:pt x="339" y="573"/>
                  </a:cubicBezTo>
                  <a:cubicBezTo>
                    <a:pt x="405" y="573"/>
                    <a:pt x="473" y="548"/>
                    <a:pt x="523" y="496"/>
                  </a:cubicBezTo>
                  <a:cubicBezTo>
                    <a:pt x="626" y="394"/>
                    <a:pt x="626" y="230"/>
                    <a:pt x="523" y="127"/>
                  </a:cubicBezTo>
                  <a:lnTo>
                    <a:pt x="473" y="77"/>
                  </a:lnTo>
                  <a:cubicBezTo>
                    <a:pt x="422" y="26"/>
                    <a:pt x="355" y="0"/>
                    <a:pt x="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12"/>
            <p:cNvSpPr/>
            <p:nvPr/>
          </p:nvSpPr>
          <p:spPr>
            <a:xfrm>
              <a:off x="3158868" y="1758169"/>
              <a:ext cx="12756" cy="11717"/>
            </a:xfrm>
            <a:custGeom>
              <a:rect b="b" l="l" r="r" t="t"/>
              <a:pathLst>
                <a:path extrusionOk="0" h="574" w="625">
                  <a:moveTo>
                    <a:pt x="287" y="0"/>
                  </a:moveTo>
                  <a:cubicBezTo>
                    <a:pt x="220" y="0"/>
                    <a:pt x="154" y="26"/>
                    <a:pt x="103" y="76"/>
                  </a:cubicBezTo>
                  <a:cubicBezTo>
                    <a:pt x="0" y="178"/>
                    <a:pt x="0" y="344"/>
                    <a:pt x="103" y="446"/>
                  </a:cubicBezTo>
                  <a:lnTo>
                    <a:pt x="153" y="497"/>
                  </a:lnTo>
                  <a:cubicBezTo>
                    <a:pt x="205" y="547"/>
                    <a:pt x="271" y="574"/>
                    <a:pt x="338" y="574"/>
                  </a:cubicBezTo>
                  <a:cubicBezTo>
                    <a:pt x="405" y="574"/>
                    <a:pt x="472" y="547"/>
                    <a:pt x="522" y="497"/>
                  </a:cubicBezTo>
                  <a:cubicBezTo>
                    <a:pt x="624" y="395"/>
                    <a:pt x="624" y="230"/>
                    <a:pt x="522" y="128"/>
                  </a:cubicBezTo>
                  <a:lnTo>
                    <a:pt x="472" y="76"/>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12"/>
            <p:cNvSpPr/>
            <p:nvPr/>
          </p:nvSpPr>
          <p:spPr>
            <a:xfrm>
              <a:off x="3133886" y="1783133"/>
              <a:ext cx="12756" cy="11717"/>
            </a:xfrm>
            <a:custGeom>
              <a:rect b="b" l="l" r="r" t="t"/>
              <a:pathLst>
                <a:path extrusionOk="0" h="574" w="625">
                  <a:moveTo>
                    <a:pt x="287" y="0"/>
                  </a:moveTo>
                  <a:cubicBezTo>
                    <a:pt x="221" y="0"/>
                    <a:pt x="154" y="26"/>
                    <a:pt x="103" y="77"/>
                  </a:cubicBezTo>
                  <a:cubicBezTo>
                    <a:pt x="1" y="179"/>
                    <a:pt x="1" y="345"/>
                    <a:pt x="103" y="446"/>
                  </a:cubicBezTo>
                  <a:lnTo>
                    <a:pt x="153" y="498"/>
                  </a:lnTo>
                  <a:cubicBezTo>
                    <a:pt x="205" y="548"/>
                    <a:pt x="272" y="573"/>
                    <a:pt x="338" y="573"/>
                  </a:cubicBezTo>
                  <a:cubicBezTo>
                    <a:pt x="406" y="573"/>
                    <a:pt x="472" y="548"/>
                    <a:pt x="524" y="498"/>
                  </a:cubicBezTo>
                  <a:cubicBezTo>
                    <a:pt x="625" y="395"/>
                    <a:pt x="625" y="229"/>
                    <a:pt x="524" y="129"/>
                  </a:cubicBezTo>
                  <a:lnTo>
                    <a:pt x="472" y="77"/>
                  </a:lnTo>
                  <a:cubicBezTo>
                    <a:pt x="421" y="26"/>
                    <a:pt x="354"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2" name="Google Shape;4192;p112"/>
          <p:cNvGrpSpPr/>
          <p:nvPr/>
        </p:nvGrpSpPr>
        <p:grpSpPr>
          <a:xfrm>
            <a:off x="2309383" y="1474496"/>
            <a:ext cx="293700" cy="364526"/>
            <a:chOff x="2309383" y="1474496"/>
            <a:chExt cx="293700" cy="364526"/>
          </a:xfrm>
        </p:grpSpPr>
        <p:sp>
          <p:nvSpPr>
            <p:cNvPr id="4193" name="Google Shape;4193;p112"/>
            <p:cNvSpPr/>
            <p:nvPr/>
          </p:nvSpPr>
          <p:spPr>
            <a:xfrm>
              <a:off x="2309383" y="1474496"/>
              <a:ext cx="293700" cy="364526"/>
            </a:xfrm>
            <a:custGeom>
              <a:rect b="b" l="l" r="r" t="t"/>
              <a:pathLst>
                <a:path extrusionOk="0" h="17858" w="14390">
                  <a:moveTo>
                    <a:pt x="6626" y="523"/>
                  </a:moveTo>
                  <a:cubicBezTo>
                    <a:pt x="6637" y="523"/>
                    <a:pt x="6643" y="531"/>
                    <a:pt x="6643" y="540"/>
                  </a:cubicBezTo>
                  <a:lnTo>
                    <a:pt x="6643" y="1137"/>
                  </a:lnTo>
                  <a:cubicBezTo>
                    <a:pt x="6643" y="1148"/>
                    <a:pt x="6637" y="1156"/>
                    <a:pt x="6626" y="1156"/>
                  </a:cubicBezTo>
                  <a:lnTo>
                    <a:pt x="4297" y="1156"/>
                  </a:lnTo>
                  <a:cubicBezTo>
                    <a:pt x="4286" y="1156"/>
                    <a:pt x="4278" y="1148"/>
                    <a:pt x="4278" y="1137"/>
                  </a:cubicBezTo>
                  <a:lnTo>
                    <a:pt x="4278" y="540"/>
                  </a:lnTo>
                  <a:cubicBezTo>
                    <a:pt x="4278" y="531"/>
                    <a:pt x="4286" y="523"/>
                    <a:pt x="4297" y="523"/>
                  </a:cubicBezTo>
                  <a:close/>
                  <a:moveTo>
                    <a:pt x="6066" y="1679"/>
                  </a:moveTo>
                  <a:lnTo>
                    <a:pt x="6066" y="2311"/>
                  </a:lnTo>
                  <a:lnTo>
                    <a:pt x="4857" y="2311"/>
                  </a:lnTo>
                  <a:lnTo>
                    <a:pt x="4857" y="1679"/>
                  </a:lnTo>
                  <a:close/>
                  <a:moveTo>
                    <a:pt x="6906" y="2834"/>
                  </a:moveTo>
                  <a:cubicBezTo>
                    <a:pt x="6913" y="2834"/>
                    <a:pt x="6919" y="2836"/>
                    <a:pt x="6925" y="2842"/>
                  </a:cubicBezTo>
                  <a:cubicBezTo>
                    <a:pt x="6930" y="2847"/>
                    <a:pt x="6933" y="2854"/>
                    <a:pt x="6933" y="2862"/>
                  </a:cubicBezTo>
                  <a:lnTo>
                    <a:pt x="6933" y="4063"/>
                  </a:lnTo>
                  <a:cubicBezTo>
                    <a:pt x="6576" y="4424"/>
                    <a:pt x="6355" y="4919"/>
                    <a:pt x="6355" y="5466"/>
                  </a:cubicBezTo>
                  <a:cubicBezTo>
                    <a:pt x="6355" y="5906"/>
                    <a:pt x="6500" y="6315"/>
                    <a:pt x="6743" y="6645"/>
                  </a:cubicBezTo>
                  <a:lnTo>
                    <a:pt x="3990" y="6645"/>
                  </a:lnTo>
                  <a:lnTo>
                    <a:pt x="3990" y="2862"/>
                  </a:lnTo>
                  <a:cubicBezTo>
                    <a:pt x="3990" y="2847"/>
                    <a:pt x="4002" y="2834"/>
                    <a:pt x="4017" y="2834"/>
                  </a:cubicBezTo>
                  <a:close/>
                  <a:moveTo>
                    <a:pt x="8350" y="3994"/>
                  </a:moveTo>
                  <a:cubicBezTo>
                    <a:pt x="9161" y="3994"/>
                    <a:pt x="9822" y="4653"/>
                    <a:pt x="9822" y="5466"/>
                  </a:cubicBezTo>
                  <a:cubicBezTo>
                    <a:pt x="9822" y="6277"/>
                    <a:pt x="9161" y="6936"/>
                    <a:pt x="8350" y="6936"/>
                  </a:cubicBezTo>
                  <a:cubicBezTo>
                    <a:pt x="7539" y="6936"/>
                    <a:pt x="6878" y="6277"/>
                    <a:pt x="6878" y="5466"/>
                  </a:cubicBezTo>
                  <a:cubicBezTo>
                    <a:pt x="6878" y="4653"/>
                    <a:pt x="7539" y="3994"/>
                    <a:pt x="8350" y="3994"/>
                  </a:cubicBezTo>
                  <a:close/>
                  <a:moveTo>
                    <a:pt x="6933" y="7168"/>
                  </a:moveTo>
                  <a:lnTo>
                    <a:pt x="6933" y="7774"/>
                  </a:lnTo>
                  <a:cubicBezTo>
                    <a:pt x="6933" y="7788"/>
                    <a:pt x="6921" y="7800"/>
                    <a:pt x="6906" y="7800"/>
                  </a:cubicBezTo>
                  <a:lnTo>
                    <a:pt x="4017" y="7800"/>
                  </a:lnTo>
                  <a:cubicBezTo>
                    <a:pt x="4002" y="7800"/>
                    <a:pt x="3990" y="7788"/>
                    <a:pt x="3990" y="7774"/>
                  </a:cubicBezTo>
                  <a:lnTo>
                    <a:pt x="3990" y="7168"/>
                  </a:lnTo>
                  <a:close/>
                  <a:moveTo>
                    <a:pt x="5778" y="8324"/>
                  </a:moveTo>
                  <a:lnTo>
                    <a:pt x="5778" y="8928"/>
                  </a:lnTo>
                  <a:cubicBezTo>
                    <a:pt x="5778" y="8944"/>
                    <a:pt x="5765" y="8956"/>
                    <a:pt x="5750" y="8956"/>
                  </a:cubicBezTo>
                  <a:lnTo>
                    <a:pt x="5173" y="8956"/>
                  </a:lnTo>
                  <a:cubicBezTo>
                    <a:pt x="5157" y="8956"/>
                    <a:pt x="5145" y="8944"/>
                    <a:pt x="5145" y="8928"/>
                  </a:cubicBezTo>
                  <a:lnTo>
                    <a:pt x="5145" y="8324"/>
                  </a:lnTo>
                  <a:close/>
                  <a:moveTo>
                    <a:pt x="13394" y="7748"/>
                  </a:moveTo>
                  <a:lnTo>
                    <a:pt x="13756" y="11738"/>
                  </a:lnTo>
                  <a:cubicBezTo>
                    <a:pt x="13780" y="11992"/>
                    <a:pt x="13698" y="12234"/>
                    <a:pt x="13526" y="12422"/>
                  </a:cubicBezTo>
                  <a:cubicBezTo>
                    <a:pt x="13355" y="12610"/>
                    <a:pt x="13120" y="12714"/>
                    <a:pt x="12867" y="12714"/>
                  </a:cubicBezTo>
                  <a:lnTo>
                    <a:pt x="11829" y="12714"/>
                  </a:lnTo>
                  <a:lnTo>
                    <a:pt x="10729" y="10926"/>
                  </a:lnTo>
                  <a:lnTo>
                    <a:pt x="10969" y="10926"/>
                  </a:lnTo>
                  <a:cubicBezTo>
                    <a:pt x="11204" y="10926"/>
                    <a:pt x="11429" y="10826"/>
                    <a:pt x="11589" y="10652"/>
                  </a:cubicBezTo>
                  <a:cubicBezTo>
                    <a:pt x="11747" y="10479"/>
                    <a:pt x="11826" y="10245"/>
                    <a:pt x="11805" y="10010"/>
                  </a:cubicBezTo>
                  <a:lnTo>
                    <a:pt x="11599" y="7748"/>
                  </a:lnTo>
                  <a:close/>
                  <a:moveTo>
                    <a:pt x="7511" y="11792"/>
                  </a:moveTo>
                  <a:lnTo>
                    <a:pt x="7511" y="13233"/>
                  </a:lnTo>
                  <a:lnTo>
                    <a:pt x="5368" y="12562"/>
                  </a:lnTo>
                  <a:cubicBezTo>
                    <a:pt x="5235" y="12521"/>
                    <a:pt x="5146" y="12400"/>
                    <a:pt x="5146" y="12261"/>
                  </a:cubicBezTo>
                  <a:lnTo>
                    <a:pt x="5146" y="11792"/>
                  </a:lnTo>
                  <a:close/>
                  <a:moveTo>
                    <a:pt x="9760" y="10636"/>
                  </a:moveTo>
                  <a:cubicBezTo>
                    <a:pt x="9870" y="10636"/>
                    <a:pt x="9972" y="10695"/>
                    <a:pt x="10029" y="10786"/>
                  </a:cubicBezTo>
                  <a:lnTo>
                    <a:pt x="11926" y="13868"/>
                  </a:lnTo>
                  <a:lnTo>
                    <a:pt x="8034" y="13868"/>
                  </a:lnTo>
                  <a:lnTo>
                    <a:pt x="8034" y="13590"/>
                  </a:lnTo>
                  <a:lnTo>
                    <a:pt x="8034" y="13588"/>
                  </a:lnTo>
                  <a:lnTo>
                    <a:pt x="8034" y="10952"/>
                  </a:lnTo>
                  <a:cubicBezTo>
                    <a:pt x="8034" y="10778"/>
                    <a:pt x="8176" y="10636"/>
                    <a:pt x="8350" y="10636"/>
                  </a:cubicBezTo>
                  <a:close/>
                  <a:moveTo>
                    <a:pt x="12133" y="14391"/>
                  </a:moveTo>
                  <a:lnTo>
                    <a:pt x="12133" y="15024"/>
                  </a:lnTo>
                  <a:lnTo>
                    <a:pt x="8034" y="15024"/>
                  </a:lnTo>
                  <a:lnTo>
                    <a:pt x="8034" y="14391"/>
                  </a:lnTo>
                  <a:close/>
                  <a:moveTo>
                    <a:pt x="12992" y="15547"/>
                  </a:moveTo>
                  <a:cubicBezTo>
                    <a:pt x="13155" y="15547"/>
                    <a:pt x="13287" y="15680"/>
                    <a:pt x="13287" y="15843"/>
                  </a:cubicBezTo>
                  <a:lnTo>
                    <a:pt x="13287" y="16179"/>
                  </a:lnTo>
                  <a:lnTo>
                    <a:pt x="1102" y="16179"/>
                  </a:lnTo>
                  <a:lnTo>
                    <a:pt x="1102" y="15843"/>
                  </a:lnTo>
                  <a:cubicBezTo>
                    <a:pt x="1102" y="15680"/>
                    <a:pt x="1235" y="15547"/>
                    <a:pt x="1398" y="15547"/>
                  </a:cubicBezTo>
                  <a:close/>
                  <a:moveTo>
                    <a:pt x="13848" y="16702"/>
                  </a:moveTo>
                  <a:cubicBezTo>
                    <a:pt x="13857" y="16702"/>
                    <a:pt x="13865" y="16710"/>
                    <a:pt x="13865" y="16719"/>
                  </a:cubicBezTo>
                  <a:lnTo>
                    <a:pt x="13865" y="17318"/>
                  </a:lnTo>
                  <a:cubicBezTo>
                    <a:pt x="13865" y="17327"/>
                    <a:pt x="13857" y="17335"/>
                    <a:pt x="13848" y="17335"/>
                  </a:cubicBezTo>
                  <a:lnTo>
                    <a:pt x="542" y="17335"/>
                  </a:lnTo>
                  <a:cubicBezTo>
                    <a:pt x="533" y="17335"/>
                    <a:pt x="525" y="17327"/>
                    <a:pt x="525" y="17318"/>
                  </a:cubicBezTo>
                  <a:lnTo>
                    <a:pt x="525" y="16719"/>
                  </a:lnTo>
                  <a:cubicBezTo>
                    <a:pt x="525" y="16710"/>
                    <a:pt x="533" y="16702"/>
                    <a:pt x="542" y="16702"/>
                  </a:cubicBezTo>
                  <a:close/>
                  <a:moveTo>
                    <a:pt x="4297" y="0"/>
                  </a:moveTo>
                  <a:cubicBezTo>
                    <a:pt x="3998" y="0"/>
                    <a:pt x="3755" y="243"/>
                    <a:pt x="3755" y="540"/>
                  </a:cubicBezTo>
                  <a:lnTo>
                    <a:pt x="3755" y="1137"/>
                  </a:lnTo>
                  <a:cubicBezTo>
                    <a:pt x="3755" y="1436"/>
                    <a:pt x="3998" y="1679"/>
                    <a:pt x="4297" y="1679"/>
                  </a:cubicBezTo>
                  <a:lnTo>
                    <a:pt x="4334" y="1679"/>
                  </a:lnTo>
                  <a:lnTo>
                    <a:pt x="4334" y="2311"/>
                  </a:lnTo>
                  <a:lnTo>
                    <a:pt x="4017" y="2311"/>
                  </a:lnTo>
                  <a:cubicBezTo>
                    <a:pt x="3714" y="2311"/>
                    <a:pt x="3467" y="2558"/>
                    <a:pt x="3467" y="2862"/>
                  </a:cubicBezTo>
                  <a:lnTo>
                    <a:pt x="3467" y="7774"/>
                  </a:lnTo>
                  <a:cubicBezTo>
                    <a:pt x="3467" y="8076"/>
                    <a:pt x="3714" y="8324"/>
                    <a:pt x="4017" y="8324"/>
                  </a:cubicBezTo>
                  <a:lnTo>
                    <a:pt x="4622" y="8324"/>
                  </a:lnTo>
                  <a:lnTo>
                    <a:pt x="4622" y="8928"/>
                  </a:lnTo>
                  <a:cubicBezTo>
                    <a:pt x="4622" y="9232"/>
                    <a:pt x="4869" y="9479"/>
                    <a:pt x="5173" y="9479"/>
                  </a:cubicBezTo>
                  <a:lnTo>
                    <a:pt x="5750" y="9479"/>
                  </a:lnTo>
                  <a:cubicBezTo>
                    <a:pt x="6054" y="9479"/>
                    <a:pt x="6301" y="9232"/>
                    <a:pt x="6301" y="8928"/>
                  </a:cubicBezTo>
                  <a:lnTo>
                    <a:pt x="6301" y="8324"/>
                  </a:lnTo>
                  <a:lnTo>
                    <a:pt x="6906" y="8324"/>
                  </a:lnTo>
                  <a:cubicBezTo>
                    <a:pt x="7209" y="8324"/>
                    <a:pt x="7456" y="8076"/>
                    <a:pt x="7456" y="7774"/>
                  </a:cubicBezTo>
                  <a:lnTo>
                    <a:pt x="7456" y="7247"/>
                  </a:lnTo>
                  <a:cubicBezTo>
                    <a:pt x="7725" y="7382"/>
                    <a:pt x="8029" y="7459"/>
                    <a:pt x="8350" y="7459"/>
                  </a:cubicBezTo>
                  <a:cubicBezTo>
                    <a:pt x="8897" y="7459"/>
                    <a:pt x="9392" y="7239"/>
                    <a:pt x="9752" y="6882"/>
                  </a:cubicBezTo>
                  <a:lnTo>
                    <a:pt x="10706" y="6882"/>
                  </a:lnTo>
                  <a:cubicBezTo>
                    <a:pt x="10871" y="6882"/>
                    <a:pt x="11006" y="7005"/>
                    <a:pt x="11021" y="7170"/>
                  </a:cubicBezTo>
                  <a:lnTo>
                    <a:pt x="11283" y="10058"/>
                  </a:lnTo>
                  <a:cubicBezTo>
                    <a:pt x="11291" y="10147"/>
                    <a:pt x="11263" y="10233"/>
                    <a:pt x="11202" y="10299"/>
                  </a:cubicBezTo>
                  <a:cubicBezTo>
                    <a:pt x="11141" y="10366"/>
                    <a:pt x="11059" y="10403"/>
                    <a:pt x="10969" y="10403"/>
                  </a:cubicBezTo>
                  <a:lnTo>
                    <a:pt x="10393" y="10403"/>
                  </a:lnTo>
                  <a:cubicBezTo>
                    <a:pt x="10235" y="10222"/>
                    <a:pt x="10004" y="10114"/>
                    <a:pt x="9760" y="10114"/>
                  </a:cubicBezTo>
                  <a:lnTo>
                    <a:pt x="3426" y="10114"/>
                  </a:lnTo>
                  <a:cubicBezTo>
                    <a:pt x="3281" y="10114"/>
                    <a:pt x="3165" y="10230"/>
                    <a:pt x="3165" y="10375"/>
                  </a:cubicBezTo>
                  <a:cubicBezTo>
                    <a:pt x="3165" y="10520"/>
                    <a:pt x="3281" y="10636"/>
                    <a:pt x="3426" y="10636"/>
                  </a:cubicBezTo>
                  <a:lnTo>
                    <a:pt x="7572" y="10636"/>
                  </a:lnTo>
                  <a:cubicBezTo>
                    <a:pt x="7533" y="10735"/>
                    <a:pt x="7511" y="10841"/>
                    <a:pt x="7511" y="10952"/>
                  </a:cubicBezTo>
                  <a:lnTo>
                    <a:pt x="7511" y="11270"/>
                  </a:lnTo>
                  <a:lnTo>
                    <a:pt x="1707" y="11270"/>
                  </a:lnTo>
                  <a:cubicBezTo>
                    <a:pt x="1691" y="11270"/>
                    <a:pt x="1679" y="11256"/>
                    <a:pt x="1679" y="11242"/>
                  </a:cubicBezTo>
                  <a:lnTo>
                    <a:pt x="1679" y="10664"/>
                  </a:lnTo>
                  <a:cubicBezTo>
                    <a:pt x="1679" y="10648"/>
                    <a:pt x="1691" y="10636"/>
                    <a:pt x="1707" y="10636"/>
                  </a:cubicBezTo>
                  <a:lnTo>
                    <a:pt x="2380" y="10636"/>
                  </a:lnTo>
                  <a:cubicBezTo>
                    <a:pt x="2524" y="10636"/>
                    <a:pt x="2642" y="10520"/>
                    <a:pt x="2642" y="10375"/>
                  </a:cubicBezTo>
                  <a:cubicBezTo>
                    <a:pt x="2642" y="10230"/>
                    <a:pt x="2524" y="10114"/>
                    <a:pt x="2380" y="10114"/>
                  </a:cubicBezTo>
                  <a:lnTo>
                    <a:pt x="1707" y="10114"/>
                  </a:lnTo>
                  <a:cubicBezTo>
                    <a:pt x="1403" y="10114"/>
                    <a:pt x="1156" y="10360"/>
                    <a:pt x="1156" y="10664"/>
                  </a:cubicBezTo>
                  <a:lnTo>
                    <a:pt x="1156" y="11242"/>
                  </a:lnTo>
                  <a:cubicBezTo>
                    <a:pt x="1156" y="11546"/>
                    <a:pt x="1403" y="11792"/>
                    <a:pt x="1707" y="11792"/>
                  </a:cubicBezTo>
                  <a:lnTo>
                    <a:pt x="4622" y="11792"/>
                  </a:lnTo>
                  <a:lnTo>
                    <a:pt x="4622" y="12261"/>
                  </a:lnTo>
                  <a:cubicBezTo>
                    <a:pt x="4622" y="12630"/>
                    <a:pt x="4860" y="12952"/>
                    <a:pt x="5211" y="13063"/>
                  </a:cubicBezTo>
                  <a:lnTo>
                    <a:pt x="7511" y="13781"/>
                  </a:lnTo>
                  <a:lnTo>
                    <a:pt x="7511" y="15024"/>
                  </a:lnTo>
                  <a:lnTo>
                    <a:pt x="1398" y="15024"/>
                  </a:lnTo>
                  <a:cubicBezTo>
                    <a:pt x="947" y="15024"/>
                    <a:pt x="579" y="15392"/>
                    <a:pt x="579" y="15843"/>
                  </a:cubicBezTo>
                  <a:lnTo>
                    <a:pt x="579" y="16179"/>
                  </a:lnTo>
                  <a:lnTo>
                    <a:pt x="542" y="16179"/>
                  </a:lnTo>
                  <a:cubicBezTo>
                    <a:pt x="243" y="16179"/>
                    <a:pt x="0" y="16422"/>
                    <a:pt x="0" y="16719"/>
                  </a:cubicBezTo>
                  <a:lnTo>
                    <a:pt x="0" y="17318"/>
                  </a:lnTo>
                  <a:cubicBezTo>
                    <a:pt x="0" y="17615"/>
                    <a:pt x="243" y="17858"/>
                    <a:pt x="542" y="17858"/>
                  </a:cubicBezTo>
                  <a:lnTo>
                    <a:pt x="13848" y="17858"/>
                  </a:lnTo>
                  <a:cubicBezTo>
                    <a:pt x="14146" y="17858"/>
                    <a:pt x="14389" y="17615"/>
                    <a:pt x="14389" y="17318"/>
                  </a:cubicBezTo>
                  <a:lnTo>
                    <a:pt x="14389" y="16719"/>
                  </a:lnTo>
                  <a:cubicBezTo>
                    <a:pt x="14389" y="16422"/>
                    <a:pt x="14146" y="16179"/>
                    <a:pt x="13848" y="16179"/>
                  </a:cubicBezTo>
                  <a:lnTo>
                    <a:pt x="13810" y="16179"/>
                  </a:lnTo>
                  <a:lnTo>
                    <a:pt x="13810" y="15843"/>
                  </a:lnTo>
                  <a:cubicBezTo>
                    <a:pt x="13810" y="15392"/>
                    <a:pt x="13443" y="15024"/>
                    <a:pt x="12992" y="15024"/>
                  </a:cubicBezTo>
                  <a:lnTo>
                    <a:pt x="12656" y="15024"/>
                  </a:lnTo>
                  <a:lnTo>
                    <a:pt x="12656" y="14130"/>
                  </a:lnTo>
                  <a:cubicBezTo>
                    <a:pt x="12656" y="14082"/>
                    <a:pt x="12642" y="14034"/>
                    <a:pt x="12617" y="13993"/>
                  </a:cubicBezTo>
                  <a:lnTo>
                    <a:pt x="12151" y="13237"/>
                  </a:lnTo>
                  <a:lnTo>
                    <a:pt x="12867" y="13237"/>
                  </a:lnTo>
                  <a:cubicBezTo>
                    <a:pt x="13264" y="13237"/>
                    <a:pt x="13645" y="13068"/>
                    <a:pt x="13913" y="12775"/>
                  </a:cubicBezTo>
                  <a:cubicBezTo>
                    <a:pt x="14181" y="12481"/>
                    <a:pt x="14313" y="12087"/>
                    <a:pt x="14278" y="11692"/>
                  </a:cubicBezTo>
                  <a:lnTo>
                    <a:pt x="13700" y="5337"/>
                  </a:lnTo>
                  <a:cubicBezTo>
                    <a:pt x="13634" y="4602"/>
                    <a:pt x="13026" y="4048"/>
                    <a:pt x="12289" y="4048"/>
                  </a:cubicBezTo>
                  <a:lnTo>
                    <a:pt x="11366" y="4048"/>
                  </a:lnTo>
                  <a:cubicBezTo>
                    <a:pt x="11221" y="4048"/>
                    <a:pt x="11104" y="4165"/>
                    <a:pt x="11104" y="4310"/>
                  </a:cubicBezTo>
                  <a:cubicBezTo>
                    <a:pt x="11104" y="4454"/>
                    <a:pt x="11221" y="4571"/>
                    <a:pt x="11366" y="4571"/>
                  </a:cubicBezTo>
                  <a:lnTo>
                    <a:pt x="12289" y="4571"/>
                  </a:lnTo>
                  <a:cubicBezTo>
                    <a:pt x="12754" y="4571"/>
                    <a:pt x="13136" y="4920"/>
                    <a:pt x="13179" y="5385"/>
                  </a:cubicBezTo>
                  <a:lnTo>
                    <a:pt x="13346" y="7225"/>
                  </a:lnTo>
                  <a:lnTo>
                    <a:pt x="11551" y="7225"/>
                  </a:lnTo>
                  <a:lnTo>
                    <a:pt x="11542" y="7122"/>
                  </a:lnTo>
                  <a:cubicBezTo>
                    <a:pt x="11502" y="6687"/>
                    <a:pt x="11143" y="6359"/>
                    <a:pt x="10706" y="6359"/>
                  </a:cubicBezTo>
                  <a:lnTo>
                    <a:pt x="10133" y="6359"/>
                  </a:lnTo>
                  <a:cubicBezTo>
                    <a:pt x="10268" y="6089"/>
                    <a:pt x="10345" y="5787"/>
                    <a:pt x="10345" y="5466"/>
                  </a:cubicBezTo>
                  <a:cubicBezTo>
                    <a:pt x="10345" y="5144"/>
                    <a:pt x="10268" y="4840"/>
                    <a:pt x="10133" y="4571"/>
                  </a:cubicBezTo>
                  <a:lnTo>
                    <a:pt x="10314" y="4571"/>
                  </a:lnTo>
                  <a:cubicBezTo>
                    <a:pt x="10459" y="4571"/>
                    <a:pt x="10577" y="4454"/>
                    <a:pt x="10577" y="4310"/>
                  </a:cubicBezTo>
                  <a:cubicBezTo>
                    <a:pt x="10577" y="4165"/>
                    <a:pt x="10459" y="4048"/>
                    <a:pt x="10314" y="4048"/>
                  </a:cubicBezTo>
                  <a:lnTo>
                    <a:pt x="9752" y="4048"/>
                  </a:lnTo>
                  <a:cubicBezTo>
                    <a:pt x="9392" y="3691"/>
                    <a:pt x="8897" y="3471"/>
                    <a:pt x="8350" y="3471"/>
                  </a:cubicBezTo>
                  <a:cubicBezTo>
                    <a:pt x="8029" y="3471"/>
                    <a:pt x="7725" y="3548"/>
                    <a:pt x="7457" y="3683"/>
                  </a:cubicBezTo>
                  <a:lnTo>
                    <a:pt x="7457" y="2862"/>
                  </a:lnTo>
                  <a:cubicBezTo>
                    <a:pt x="7457" y="2714"/>
                    <a:pt x="7399" y="2576"/>
                    <a:pt x="7295" y="2473"/>
                  </a:cubicBezTo>
                  <a:cubicBezTo>
                    <a:pt x="7191" y="2368"/>
                    <a:pt x="7053" y="2311"/>
                    <a:pt x="6906" y="2311"/>
                  </a:cubicBezTo>
                  <a:lnTo>
                    <a:pt x="6589" y="2311"/>
                  </a:lnTo>
                  <a:lnTo>
                    <a:pt x="6589" y="1679"/>
                  </a:lnTo>
                  <a:lnTo>
                    <a:pt x="6626" y="1679"/>
                  </a:lnTo>
                  <a:cubicBezTo>
                    <a:pt x="6925" y="1679"/>
                    <a:pt x="7168" y="1436"/>
                    <a:pt x="7168" y="1137"/>
                  </a:cubicBezTo>
                  <a:lnTo>
                    <a:pt x="7168" y="540"/>
                  </a:lnTo>
                  <a:cubicBezTo>
                    <a:pt x="7168" y="243"/>
                    <a:pt x="6925" y="0"/>
                    <a:pt x="66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12"/>
            <p:cNvSpPr/>
            <p:nvPr/>
          </p:nvSpPr>
          <p:spPr>
            <a:xfrm>
              <a:off x="2486256" y="1716303"/>
              <a:ext cx="34268" cy="34293"/>
            </a:xfrm>
            <a:custGeom>
              <a:rect b="b" l="l" r="r" t="t"/>
              <a:pathLst>
                <a:path extrusionOk="0" h="1680" w="1679">
                  <a:moveTo>
                    <a:pt x="839" y="524"/>
                  </a:moveTo>
                  <a:cubicBezTo>
                    <a:pt x="1014" y="524"/>
                    <a:pt x="1156" y="666"/>
                    <a:pt x="1156" y="840"/>
                  </a:cubicBezTo>
                  <a:cubicBezTo>
                    <a:pt x="1156" y="1014"/>
                    <a:pt x="1014" y="1156"/>
                    <a:pt x="839" y="1156"/>
                  </a:cubicBezTo>
                  <a:cubicBezTo>
                    <a:pt x="665" y="1156"/>
                    <a:pt x="523" y="1014"/>
                    <a:pt x="523" y="840"/>
                  </a:cubicBezTo>
                  <a:cubicBezTo>
                    <a:pt x="523" y="666"/>
                    <a:pt x="665" y="524"/>
                    <a:pt x="839" y="524"/>
                  </a:cubicBezTo>
                  <a:close/>
                  <a:moveTo>
                    <a:pt x="839" y="1"/>
                  </a:moveTo>
                  <a:cubicBezTo>
                    <a:pt x="377" y="1"/>
                    <a:pt x="0" y="377"/>
                    <a:pt x="0" y="840"/>
                  </a:cubicBezTo>
                  <a:cubicBezTo>
                    <a:pt x="0" y="1303"/>
                    <a:pt x="377" y="1680"/>
                    <a:pt x="839" y="1680"/>
                  </a:cubicBezTo>
                  <a:cubicBezTo>
                    <a:pt x="1302" y="1680"/>
                    <a:pt x="1679" y="1303"/>
                    <a:pt x="1679" y="840"/>
                  </a:cubicBezTo>
                  <a:cubicBezTo>
                    <a:pt x="1679" y="377"/>
                    <a:pt x="1302" y="1"/>
                    <a:pt x="8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12"/>
            <p:cNvSpPr/>
            <p:nvPr/>
          </p:nvSpPr>
          <p:spPr>
            <a:xfrm>
              <a:off x="2462682" y="1568904"/>
              <a:ext cx="34248" cy="34293"/>
            </a:xfrm>
            <a:custGeom>
              <a:rect b="b" l="l" r="r" t="t"/>
              <a:pathLst>
                <a:path extrusionOk="0" h="1680" w="1678">
                  <a:moveTo>
                    <a:pt x="839" y="523"/>
                  </a:moveTo>
                  <a:cubicBezTo>
                    <a:pt x="1013" y="523"/>
                    <a:pt x="1155" y="665"/>
                    <a:pt x="1155" y="841"/>
                  </a:cubicBezTo>
                  <a:cubicBezTo>
                    <a:pt x="1155" y="1014"/>
                    <a:pt x="1013" y="1156"/>
                    <a:pt x="839" y="1156"/>
                  </a:cubicBezTo>
                  <a:cubicBezTo>
                    <a:pt x="665" y="1156"/>
                    <a:pt x="523" y="1014"/>
                    <a:pt x="523" y="841"/>
                  </a:cubicBezTo>
                  <a:cubicBezTo>
                    <a:pt x="523" y="665"/>
                    <a:pt x="665" y="523"/>
                    <a:pt x="839" y="523"/>
                  </a:cubicBezTo>
                  <a:close/>
                  <a:moveTo>
                    <a:pt x="839" y="0"/>
                  </a:moveTo>
                  <a:cubicBezTo>
                    <a:pt x="376" y="0"/>
                    <a:pt x="0" y="377"/>
                    <a:pt x="0" y="841"/>
                  </a:cubicBezTo>
                  <a:cubicBezTo>
                    <a:pt x="0" y="1302"/>
                    <a:pt x="376" y="1679"/>
                    <a:pt x="839" y="1679"/>
                  </a:cubicBezTo>
                  <a:cubicBezTo>
                    <a:pt x="1302" y="1679"/>
                    <a:pt x="1678" y="1302"/>
                    <a:pt x="1678" y="841"/>
                  </a:cubicBezTo>
                  <a:cubicBezTo>
                    <a:pt x="1678" y="377"/>
                    <a:pt x="1302" y="0"/>
                    <a:pt x="8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9" name="Shape 4199"/>
        <p:cNvGrpSpPr/>
        <p:nvPr/>
      </p:nvGrpSpPr>
      <p:grpSpPr>
        <a:xfrm>
          <a:off x="0" y="0"/>
          <a:ext cx="0" cy="0"/>
          <a:chOff x="0" y="0"/>
          <a:chExt cx="0" cy="0"/>
        </a:xfrm>
      </p:grpSpPr>
      <p:sp>
        <p:nvSpPr>
          <p:cNvPr id="4200" name="Google Shape;4200;p113"/>
          <p:cNvSpPr txBox="1"/>
          <p:nvPr>
            <p:ph type="title"/>
          </p:nvPr>
        </p:nvSpPr>
        <p:spPr>
          <a:xfrm>
            <a:off x="1722300" y="861875"/>
            <a:ext cx="56994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lternative</a:t>
            </a:r>
            <a:r>
              <a:rPr lang="en"/>
              <a:t> r</a:t>
            </a:r>
            <a:r>
              <a:rPr lang="en"/>
              <a:t>esources</a:t>
            </a:r>
            <a:endParaRPr/>
          </a:p>
        </p:txBody>
      </p:sp>
      <p:grpSp>
        <p:nvGrpSpPr>
          <p:cNvPr id="4201" name="Google Shape;4201;p113"/>
          <p:cNvGrpSpPr/>
          <p:nvPr/>
        </p:nvGrpSpPr>
        <p:grpSpPr>
          <a:xfrm>
            <a:off x="2238350" y="1675375"/>
            <a:ext cx="829708" cy="281601"/>
            <a:chOff x="2675825" y="1446200"/>
            <a:chExt cx="829708" cy="281601"/>
          </a:xfrm>
        </p:grpSpPr>
        <p:sp>
          <p:nvSpPr>
            <p:cNvPr id="4202" name="Google Shape;4202;p113"/>
            <p:cNvSpPr/>
            <p:nvPr/>
          </p:nvSpPr>
          <p:spPr>
            <a:xfrm>
              <a:off x="2675825" y="1472770"/>
              <a:ext cx="799313" cy="255031"/>
            </a:xfrm>
            <a:custGeom>
              <a:rect b="b" l="l" r="r" t="t"/>
              <a:pathLst>
                <a:path extrusionOk="0" h="12267" w="38447">
                  <a:moveTo>
                    <a:pt x="0" y="0"/>
                  </a:moveTo>
                  <a:lnTo>
                    <a:pt x="0" y="11544"/>
                  </a:lnTo>
                  <a:lnTo>
                    <a:pt x="38447" y="12267"/>
                  </a:lnTo>
                  <a:lnTo>
                    <a:pt x="38447" y="0"/>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113"/>
            <p:cNvSpPr/>
            <p:nvPr/>
          </p:nvSpPr>
          <p:spPr>
            <a:xfrm>
              <a:off x="2675825" y="1446200"/>
              <a:ext cx="829708" cy="266569"/>
            </a:xfrm>
            <a:custGeom>
              <a:rect b="b" l="l" r="r" t="t"/>
              <a:pathLst>
                <a:path extrusionOk="0" h="12822" w="39909">
                  <a:moveTo>
                    <a:pt x="39909" y="1"/>
                  </a:moveTo>
                  <a:lnTo>
                    <a:pt x="13729" y="1278"/>
                  </a:lnTo>
                  <a:lnTo>
                    <a:pt x="0" y="1278"/>
                  </a:lnTo>
                  <a:lnTo>
                    <a:pt x="0" y="12822"/>
                  </a:lnTo>
                  <a:lnTo>
                    <a:pt x="13729" y="12822"/>
                  </a:lnTo>
                  <a:lnTo>
                    <a:pt x="39909" y="11529"/>
                  </a:lnTo>
                  <a:lnTo>
                    <a:pt x="399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13"/>
            <p:cNvSpPr/>
            <p:nvPr/>
          </p:nvSpPr>
          <p:spPr>
            <a:xfrm>
              <a:off x="2675825" y="1472770"/>
              <a:ext cx="270395" cy="240000"/>
            </a:xfrm>
            <a:custGeom>
              <a:rect b="b" l="l" r="r" t="t"/>
              <a:pathLst>
                <a:path extrusionOk="0" h="11544" w="13006">
                  <a:moveTo>
                    <a:pt x="0" y="0"/>
                  </a:moveTo>
                  <a:lnTo>
                    <a:pt x="0" y="11544"/>
                  </a:lnTo>
                  <a:lnTo>
                    <a:pt x="13005" y="11544"/>
                  </a:lnTo>
                  <a:lnTo>
                    <a:pt x="130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113"/>
          <p:cNvGrpSpPr/>
          <p:nvPr/>
        </p:nvGrpSpPr>
        <p:grpSpPr>
          <a:xfrm>
            <a:off x="2238350" y="3456392"/>
            <a:ext cx="829708" cy="266569"/>
            <a:chOff x="2237600" y="3546167"/>
            <a:chExt cx="829708" cy="266569"/>
          </a:xfrm>
        </p:grpSpPr>
        <p:sp>
          <p:nvSpPr>
            <p:cNvPr id="4206" name="Google Shape;4206;p113"/>
            <p:cNvSpPr/>
            <p:nvPr/>
          </p:nvSpPr>
          <p:spPr>
            <a:xfrm>
              <a:off x="2237600" y="3572716"/>
              <a:ext cx="808606" cy="240021"/>
            </a:xfrm>
            <a:custGeom>
              <a:rect b="b" l="l" r="r" t="t"/>
              <a:pathLst>
                <a:path extrusionOk="0" h="11545" w="38894">
                  <a:moveTo>
                    <a:pt x="0" y="1"/>
                  </a:moveTo>
                  <a:lnTo>
                    <a:pt x="0" y="11544"/>
                  </a:lnTo>
                  <a:lnTo>
                    <a:pt x="38893" y="11544"/>
                  </a:lnTo>
                  <a:lnTo>
                    <a:pt x="35338" y="5126"/>
                  </a:lnTo>
                  <a:lnTo>
                    <a:pt x="38447"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13"/>
            <p:cNvSpPr/>
            <p:nvPr/>
          </p:nvSpPr>
          <p:spPr>
            <a:xfrm>
              <a:off x="2237600" y="3546167"/>
              <a:ext cx="829708" cy="266569"/>
            </a:xfrm>
            <a:custGeom>
              <a:rect b="b" l="l" r="r" t="t"/>
              <a:pathLst>
                <a:path extrusionOk="0" h="12822" w="39909">
                  <a:moveTo>
                    <a:pt x="39909" y="0"/>
                  </a:moveTo>
                  <a:lnTo>
                    <a:pt x="13729" y="1278"/>
                  </a:lnTo>
                  <a:lnTo>
                    <a:pt x="0" y="1278"/>
                  </a:lnTo>
                  <a:lnTo>
                    <a:pt x="0" y="12821"/>
                  </a:lnTo>
                  <a:lnTo>
                    <a:pt x="13729" y="12821"/>
                  </a:lnTo>
                  <a:lnTo>
                    <a:pt x="39909" y="11544"/>
                  </a:lnTo>
                  <a:lnTo>
                    <a:pt x="36246" y="5988"/>
                  </a:lnTo>
                  <a:lnTo>
                    <a:pt x="399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13"/>
            <p:cNvSpPr/>
            <p:nvPr/>
          </p:nvSpPr>
          <p:spPr>
            <a:xfrm>
              <a:off x="2237600" y="3572716"/>
              <a:ext cx="270395" cy="240021"/>
            </a:xfrm>
            <a:custGeom>
              <a:rect b="b" l="l" r="r" t="t"/>
              <a:pathLst>
                <a:path extrusionOk="0" h="11545" w="13006">
                  <a:moveTo>
                    <a:pt x="0" y="1"/>
                  </a:moveTo>
                  <a:lnTo>
                    <a:pt x="0" y="11544"/>
                  </a:lnTo>
                  <a:lnTo>
                    <a:pt x="13005" y="11544"/>
                  </a:lnTo>
                  <a:lnTo>
                    <a:pt x="130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9" name="Google Shape;4209;p113"/>
          <p:cNvGrpSpPr/>
          <p:nvPr/>
        </p:nvGrpSpPr>
        <p:grpSpPr>
          <a:xfrm>
            <a:off x="2238350" y="3792358"/>
            <a:ext cx="829708" cy="266569"/>
            <a:chOff x="2237600" y="3882133"/>
            <a:chExt cx="829708" cy="266569"/>
          </a:xfrm>
        </p:grpSpPr>
        <p:sp>
          <p:nvSpPr>
            <p:cNvPr id="4210" name="Google Shape;4210;p113"/>
            <p:cNvSpPr/>
            <p:nvPr/>
          </p:nvSpPr>
          <p:spPr>
            <a:xfrm>
              <a:off x="2237600" y="3908703"/>
              <a:ext cx="808606" cy="240000"/>
            </a:xfrm>
            <a:custGeom>
              <a:rect b="b" l="l" r="r" t="t"/>
              <a:pathLst>
                <a:path extrusionOk="0" h="11544" w="38894">
                  <a:moveTo>
                    <a:pt x="0" y="0"/>
                  </a:moveTo>
                  <a:lnTo>
                    <a:pt x="0" y="11544"/>
                  </a:lnTo>
                  <a:lnTo>
                    <a:pt x="38893" y="11544"/>
                  </a:lnTo>
                  <a:lnTo>
                    <a:pt x="35338" y="5126"/>
                  </a:lnTo>
                  <a:lnTo>
                    <a:pt x="38447" y="0"/>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13"/>
            <p:cNvSpPr/>
            <p:nvPr/>
          </p:nvSpPr>
          <p:spPr>
            <a:xfrm>
              <a:off x="2237600" y="3882133"/>
              <a:ext cx="829708" cy="266569"/>
            </a:xfrm>
            <a:custGeom>
              <a:rect b="b" l="l" r="r" t="t"/>
              <a:pathLst>
                <a:path extrusionOk="0" h="12822" w="39909">
                  <a:moveTo>
                    <a:pt x="39909" y="1"/>
                  </a:moveTo>
                  <a:lnTo>
                    <a:pt x="13729" y="1278"/>
                  </a:lnTo>
                  <a:lnTo>
                    <a:pt x="0" y="1278"/>
                  </a:lnTo>
                  <a:lnTo>
                    <a:pt x="0" y="12822"/>
                  </a:lnTo>
                  <a:lnTo>
                    <a:pt x="13729" y="12822"/>
                  </a:lnTo>
                  <a:lnTo>
                    <a:pt x="39909" y="11529"/>
                  </a:lnTo>
                  <a:lnTo>
                    <a:pt x="36246" y="5988"/>
                  </a:lnTo>
                  <a:lnTo>
                    <a:pt x="3990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13"/>
            <p:cNvSpPr/>
            <p:nvPr/>
          </p:nvSpPr>
          <p:spPr>
            <a:xfrm>
              <a:off x="2237600" y="3908703"/>
              <a:ext cx="270395" cy="240000"/>
            </a:xfrm>
            <a:custGeom>
              <a:rect b="b" l="l" r="r" t="t"/>
              <a:pathLst>
                <a:path extrusionOk="0" h="11544" w="13006">
                  <a:moveTo>
                    <a:pt x="0" y="0"/>
                  </a:moveTo>
                  <a:lnTo>
                    <a:pt x="0" y="11544"/>
                  </a:lnTo>
                  <a:lnTo>
                    <a:pt x="13005" y="11544"/>
                  </a:lnTo>
                  <a:lnTo>
                    <a:pt x="130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113"/>
          <p:cNvGrpSpPr/>
          <p:nvPr/>
        </p:nvGrpSpPr>
        <p:grpSpPr>
          <a:xfrm>
            <a:off x="2238350" y="2729719"/>
            <a:ext cx="854988" cy="266237"/>
            <a:chOff x="2675825" y="2896344"/>
            <a:chExt cx="854988" cy="266237"/>
          </a:xfrm>
        </p:grpSpPr>
        <p:sp>
          <p:nvSpPr>
            <p:cNvPr id="4214" name="Google Shape;4214;p113"/>
            <p:cNvSpPr/>
            <p:nvPr/>
          </p:nvSpPr>
          <p:spPr>
            <a:xfrm>
              <a:off x="2946198" y="2911396"/>
              <a:ext cx="584615" cy="251185"/>
            </a:xfrm>
            <a:custGeom>
              <a:rect b="b" l="l" r="r" t="t"/>
              <a:pathLst>
                <a:path extrusionOk="0" h="12082" w="28120">
                  <a:moveTo>
                    <a:pt x="23795" y="0"/>
                  </a:moveTo>
                  <a:lnTo>
                    <a:pt x="0" y="1401"/>
                  </a:lnTo>
                  <a:lnTo>
                    <a:pt x="0" y="12082"/>
                  </a:lnTo>
                  <a:lnTo>
                    <a:pt x="23056" y="12082"/>
                  </a:lnTo>
                  <a:lnTo>
                    <a:pt x="28120" y="5248"/>
                  </a:lnTo>
                  <a:lnTo>
                    <a:pt x="23795" y="0"/>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13"/>
            <p:cNvSpPr/>
            <p:nvPr/>
          </p:nvSpPr>
          <p:spPr>
            <a:xfrm>
              <a:off x="2675825" y="2896344"/>
              <a:ext cx="829708" cy="266237"/>
            </a:xfrm>
            <a:custGeom>
              <a:rect b="b" l="l" r="r" t="t"/>
              <a:pathLst>
                <a:path extrusionOk="0" h="12806" w="39909">
                  <a:moveTo>
                    <a:pt x="35338" y="1"/>
                  </a:moveTo>
                  <a:lnTo>
                    <a:pt x="13005" y="1278"/>
                  </a:lnTo>
                  <a:lnTo>
                    <a:pt x="0" y="1278"/>
                  </a:lnTo>
                  <a:lnTo>
                    <a:pt x="0" y="12806"/>
                  </a:lnTo>
                  <a:lnTo>
                    <a:pt x="13005" y="12806"/>
                  </a:lnTo>
                  <a:lnTo>
                    <a:pt x="35338" y="11528"/>
                  </a:lnTo>
                  <a:lnTo>
                    <a:pt x="39909" y="5665"/>
                  </a:lnTo>
                  <a:lnTo>
                    <a:pt x="3533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13"/>
            <p:cNvSpPr/>
            <p:nvPr/>
          </p:nvSpPr>
          <p:spPr>
            <a:xfrm>
              <a:off x="2675825" y="2922914"/>
              <a:ext cx="270395" cy="239667"/>
            </a:xfrm>
            <a:custGeom>
              <a:rect b="b" l="l" r="r" t="t"/>
              <a:pathLst>
                <a:path extrusionOk="0" h="11528" w="13006">
                  <a:moveTo>
                    <a:pt x="0" y="0"/>
                  </a:moveTo>
                  <a:lnTo>
                    <a:pt x="0" y="11528"/>
                  </a:lnTo>
                  <a:lnTo>
                    <a:pt x="13005" y="11528"/>
                  </a:lnTo>
                  <a:lnTo>
                    <a:pt x="1300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113"/>
          <p:cNvGrpSpPr/>
          <p:nvPr/>
        </p:nvGrpSpPr>
        <p:grpSpPr>
          <a:xfrm>
            <a:off x="2238350" y="3110176"/>
            <a:ext cx="854988" cy="266569"/>
            <a:chOff x="2237600" y="3199951"/>
            <a:chExt cx="854988" cy="266569"/>
          </a:xfrm>
        </p:grpSpPr>
        <p:sp>
          <p:nvSpPr>
            <p:cNvPr id="4218" name="Google Shape;4218;p113"/>
            <p:cNvSpPr/>
            <p:nvPr/>
          </p:nvSpPr>
          <p:spPr>
            <a:xfrm>
              <a:off x="2507973" y="3215315"/>
              <a:ext cx="584615" cy="251206"/>
            </a:xfrm>
            <a:custGeom>
              <a:rect b="b" l="l" r="r" t="t"/>
              <a:pathLst>
                <a:path extrusionOk="0" h="12083" w="28120">
                  <a:moveTo>
                    <a:pt x="23795" y="0"/>
                  </a:moveTo>
                  <a:lnTo>
                    <a:pt x="0" y="1401"/>
                  </a:lnTo>
                  <a:lnTo>
                    <a:pt x="0" y="12082"/>
                  </a:lnTo>
                  <a:lnTo>
                    <a:pt x="23056" y="12082"/>
                  </a:lnTo>
                  <a:lnTo>
                    <a:pt x="28120" y="5233"/>
                  </a:lnTo>
                  <a:lnTo>
                    <a:pt x="23795" y="0"/>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13"/>
            <p:cNvSpPr/>
            <p:nvPr/>
          </p:nvSpPr>
          <p:spPr>
            <a:xfrm>
              <a:off x="2237600" y="3199951"/>
              <a:ext cx="829708" cy="266569"/>
            </a:xfrm>
            <a:custGeom>
              <a:rect b="b" l="l" r="r" t="t"/>
              <a:pathLst>
                <a:path extrusionOk="0" h="12822" w="39909">
                  <a:moveTo>
                    <a:pt x="35338" y="0"/>
                  </a:moveTo>
                  <a:lnTo>
                    <a:pt x="13005" y="1278"/>
                  </a:lnTo>
                  <a:lnTo>
                    <a:pt x="0" y="1278"/>
                  </a:lnTo>
                  <a:lnTo>
                    <a:pt x="0" y="12821"/>
                  </a:lnTo>
                  <a:lnTo>
                    <a:pt x="13005" y="12821"/>
                  </a:lnTo>
                  <a:lnTo>
                    <a:pt x="35338" y="11528"/>
                  </a:lnTo>
                  <a:lnTo>
                    <a:pt x="39909" y="5680"/>
                  </a:lnTo>
                  <a:lnTo>
                    <a:pt x="353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13"/>
            <p:cNvSpPr/>
            <p:nvPr/>
          </p:nvSpPr>
          <p:spPr>
            <a:xfrm>
              <a:off x="2237600" y="3226500"/>
              <a:ext cx="270395" cy="240021"/>
            </a:xfrm>
            <a:custGeom>
              <a:rect b="b" l="l" r="r" t="t"/>
              <a:pathLst>
                <a:path extrusionOk="0" h="11545" w="13006">
                  <a:moveTo>
                    <a:pt x="0" y="1"/>
                  </a:moveTo>
                  <a:lnTo>
                    <a:pt x="0" y="11544"/>
                  </a:lnTo>
                  <a:lnTo>
                    <a:pt x="13005" y="11544"/>
                  </a:lnTo>
                  <a:lnTo>
                    <a:pt x="130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1" name="Google Shape;4221;p113"/>
          <p:cNvGrpSpPr/>
          <p:nvPr/>
        </p:nvGrpSpPr>
        <p:grpSpPr>
          <a:xfrm>
            <a:off x="2238350" y="1998888"/>
            <a:ext cx="829708" cy="281601"/>
            <a:chOff x="2237600" y="2088663"/>
            <a:chExt cx="829708" cy="281601"/>
          </a:xfrm>
        </p:grpSpPr>
        <p:sp>
          <p:nvSpPr>
            <p:cNvPr id="4222" name="Google Shape;4222;p113"/>
            <p:cNvSpPr/>
            <p:nvPr/>
          </p:nvSpPr>
          <p:spPr>
            <a:xfrm>
              <a:off x="2237600" y="2115212"/>
              <a:ext cx="799313" cy="255052"/>
            </a:xfrm>
            <a:custGeom>
              <a:rect b="b" l="l" r="r" t="t"/>
              <a:pathLst>
                <a:path extrusionOk="0" h="12268" w="38447">
                  <a:moveTo>
                    <a:pt x="0" y="1"/>
                  </a:moveTo>
                  <a:lnTo>
                    <a:pt x="0" y="11544"/>
                  </a:lnTo>
                  <a:lnTo>
                    <a:pt x="38447" y="12267"/>
                  </a:lnTo>
                  <a:lnTo>
                    <a:pt x="38447"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13"/>
            <p:cNvSpPr/>
            <p:nvPr/>
          </p:nvSpPr>
          <p:spPr>
            <a:xfrm>
              <a:off x="2237600" y="2088663"/>
              <a:ext cx="829708" cy="266549"/>
            </a:xfrm>
            <a:custGeom>
              <a:rect b="b" l="l" r="r" t="t"/>
              <a:pathLst>
                <a:path extrusionOk="0" h="12821" w="39909">
                  <a:moveTo>
                    <a:pt x="39909" y="0"/>
                  </a:moveTo>
                  <a:lnTo>
                    <a:pt x="13729" y="1278"/>
                  </a:lnTo>
                  <a:lnTo>
                    <a:pt x="0" y="1278"/>
                  </a:lnTo>
                  <a:lnTo>
                    <a:pt x="0" y="12821"/>
                  </a:lnTo>
                  <a:lnTo>
                    <a:pt x="13729" y="12821"/>
                  </a:lnTo>
                  <a:lnTo>
                    <a:pt x="39909" y="11528"/>
                  </a:lnTo>
                  <a:lnTo>
                    <a:pt x="399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13"/>
            <p:cNvSpPr/>
            <p:nvPr/>
          </p:nvSpPr>
          <p:spPr>
            <a:xfrm>
              <a:off x="2237600" y="2115212"/>
              <a:ext cx="270395" cy="240000"/>
            </a:xfrm>
            <a:custGeom>
              <a:rect b="b" l="l" r="r" t="t"/>
              <a:pathLst>
                <a:path extrusionOk="0" h="11544" w="13006">
                  <a:moveTo>
                    <a:pt x="0" y="1"/>
                  </a:moveTo>
                  <a:lnTo>
                    <a:pt x="0" y="11544"/>
                  </a:lnTo>
                  <a:lnTo>
                    <a:pt x="13005" y="11544"/>
                  </a:lnTo>
                  <a:lnTo>
                    <a:pt x="130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113"/>
          <p:cNvGrpSpPr/>
          <p:nvPr/>
        </p:nvGrpSpPr>
        <p:grpSpPr>
          <a:xfrm>
            <a:off x="2238350" y="2333898"/>
            <a:ext cx="829708" cy="281601"/>
            <a:chOff x="2237600" y="2423673"/>
            <a:chExt cx="829708" cy="281601"/>
          </a:xfrm>
        </p:grpSpPr>
        <p:sp>
          <p:nvSpPr>
            <p:cNvPr id="4226" name="Google Shape;4226;p113"/>
            <p:cNvSpPr/>
            <p:nvPr/>
          </p:nvSpPr>
          <p:spPr>
            <a:xfrm>
              <a:off x="2237600" y="2450222"/>
              <a:ext cx="799313" cy="255052"/>
            </a:xfrm>
            <a:custGeom>
              <a:rect b="b" l="l" r="r" t="t"/>
              <a:pathLst>
                <a:path extrusionOk="0" h="12268" w="38447">
                  <a:moveTo>
                    <a:pt x="0" y="1"/>
                  </a:moveTo>
                  <a:lnTo>
                    <a:pt x="0" y="11529"/>
                  </a:lnTo>
                  <a:lnTo>
                    <a:pt x="38447" y="12267"/>
                  </a:lnTo>
                  <a:lnTo>
                    <a:pt x="38447"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13"/>
            <p:cNvSpPr/>
            <p:nvPr/>
          </p:nvSpPr>
          <p:spPr>
            <a:xfrm>
              <a:off x="2237600" y="2423673"/>
              <a:ext cx="829708" cy="266237"/>
            </a:xfrm>
            <a:custGeom>
              <a:rect b="b" l="l" r="r" t="t"/>
              <a:pathLst>
                <a:path extrusionOk="0" h="12806" w="39909">
                  <a:moveTo>
                    <a:pt x="39909" y="0"/>
                  </a:moveTo>
                  <a:lnTo>
                    <a:pt x="13729" y="1278"/>
                  </a:lnTo>
                  <a:lnTo>
                    <a:pt x="0" y="1278"/>
                  </a:lnTo>
                  <a:lnTo>
                    <a:pt x="0" y="12806"/>
                  </a:lnTo>
                  <a:lnTo>
                    <a:pt x="13729" y="12806"/>
                  </a:lnTo>
                  <a:lnTo>
                    <a:pt x="39909" y="11528"/>
                  </a:lnTo>
                  <a:lnTo>
                    <a:pt x="3990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13"/>
            <p:cNvSpPr/>
            <p:nvPr/>
          </p:nvSpPr>
          <p:spPr>
            <a:xfrm>
              <a:off x="2237600" y="2450222"/>
              <a:ext cx="270395" cy="239688"/>
            </a:xfrm>
            <a:custGeom>
              <a:rect b="b" l="l" r="r" t="t"/>
              <a:pathLst>
                <a:path extrusionOk="0" h="11529" w="13006">
                  <a:moveTo>
                    <a:pt x="0" y="1"/>
                  </a:moveTo>
                  <a:lnTo>
                    <a:pt x="0" y="11529"/>
                  </a:lnTo>
                  <a:lnTo>
                    <a:pt x="13005" y="11529"/>
                  </a:lnTo>
                  <a:lnTo>
                    <a:pt x="130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9" name="Google Shape;4229;p113"/>
          <p:cNvGrpSpPr/>
          <p:nvPr/>
        </p:nvGrpSpPr>
        <p:grpSpPr>
          <a:xfrm>
            <a:off x="5702728" y="1675375"/>
            <a:ext cx="1202921" cy="1159645"/>
            <a:chOff x="5701978" y="1765150"/>
            <a:chExt cx="1202921" cy="1159645"/>
          </a:xfrm>
        </p:grpSpPr>
        <p:sp>
          <p:nvSpPr>
            <p:cNvPr id="4230" name="Google Shape;4230;p113"/>
            <p:cNvSpPr/>
            <p:nvPr/>
          </p:nvSpPr>
          <p:spPr>
            <a:xfrm>
              <a:off x="5728309" y="1932973"/>
              <a:ext cx="952649" cy="952649"/>
            </a:xfrm>
            <a:custGeom>
              <a:rect b="b" l="l" r="r" t="t"/>
              <a:pathLst>
                <a:path extrusionOk="0" h="25073" w="25073">
                  <a:moveTo>
                    <a:pt x="0" y="1"/>
                  </a:moveTo>
                  <a:lnTo>
                    <a:pt x="0" y="25072"/>
                  </a:lnTo>
                  <a:lnTo>
                    <a:pt x="25072" y="25072"/>
                  </a:lnTo>
                  <a:lnTo>
                    <a:pt x="25072"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13"/>
            <p:cNvSpPr/>
            <p:nvPr/>
          </p:nvSpPr>
          <p:spPr>
            <a:xfrm>
              <a:off x="5701978" y="1906073"/>
              <a:ext cx="952649" cy="952649"/>
            </a:xfrm>
            <a:custGeom>
              <a:rect b="b" l="l" r="r" t="t"/>
              <a:pathLst>
                <a:path extrusionOk="0" h="25073" w="25073">
                  <a:moveTo>
                    <a:pt x="0" y="1"/>
                  </a:moveTo>
                  <a:lnTo>
                    <a:pt x="0" y="25072"/>
                  </a:lnTo>
                  <a:lnTo>
                    <a:pt x="25072" y="25072"/>
                  </a:lnTo>
                  <a:lnTo>
                    <a:pt x="250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113"/>
            <p:cNvSpPr/>
            <p:nvPr/>
          </p:nvSpPr>
          <p:spPr>
            <a:xfrm>
              <a:off x="5701978" y="1906073"/>
              <a:ext cx="952649" cy="211746"/>
            </a:xfrm>
            <a:custGeom>
              <a:rect b="b" l="l" r="r" t="t"/>
              <a:pathLst>
                <a:path extrusionOk="0" h="5573" w="25073">
                  <a:moveTo>
                    <a:pt x="0" y="1"/>
                  </a:moveTo>
                  <a:lnTo>
                    <a:pt x="0" y="5572"/>
                  </a:lnTo>
                  <a:lnTo>
                    <a:pt x="25072" y="5572"/>
                  </a:lnTo>
                  <a:lnTo>
                    <a:pt x="250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13"/>
            <p:cNvSpPr/>
            <p:nvPr/>
          </p:nvSpPr>
          <p:spPr>
            <a:xfrm>
              <a:off x="5777398" y="1797902"/>
              <a:ext cx="1127502" cy="1126894"/>
            </a:xfrm>
            <a:custGeom>
              <a:rect b="b" l="l" r="r" t="t"/>
              <a:pathLst>
                <a:path extrusionOk="0" h="29659" w="29675">
                  <a:moveTo>
                    <a:pt x="23857" y="0"/>
                  </a:moveTo>
                  <a:lnTo>
                    <a:pt x="1" y="4017"/>
                  </a:lnTo>
                  <a:lnTo>
                    <a:pt x="4434" y="29659"/>
                  </a:lnTo>
                  <a:lnTo>
                    <a:pt x="29675" y="23672"/>
                  </a:lnTo>
                  <a:lnTo>
                    <a:pt x="23857" y="0"/>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13"/>
            <p:cNvSpPr/>
            <p:nvPr/>
          </p:nvSpPr>
          <p:spPr>
            <a:xfrm>
              <a:off x="5778006" y="1765150"/>
              <a:ext cx="1126894" cy="1127502"/>
            </a:xfrm>
            <a:custGeom>
              <a:rect b="b" l="l" r="r" t="t"/>
              <a:pathLst>
                <a:path extrusionOk="0" h="29675" w="29659">
                  <a:moveTo>
                    <a:pt x="24534" y="0"/>
                  </a:moveTo>
                  <a:lnTo>
                    <a:pt x="0" y="5126"/>
                  </a:lnTo>
                  <a:lnTo>
                    <a:pt x="5126" y="29674"/>
                  </a:lnTo>
                  <a:lnTo>
                    <a:pt x="29659" y="24549"/>
                  </a:lnTo>
                  <a:lnTo>
                    <a:pt x="2453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13"/>
            <p:cNvSpPr/>
            <p:nvPr/>
          </p:nvSpPr>
          <p:spPr>
            <a:xfrm>
              <a:off x="5777398" y="1765150"/>
              <a:ext cx="976054" cy="402367"/>
            </a:xfrm>
            <a:custGeom>
              <a:rect b="b" l="l" r="r" t="t"/>
              <a:pathLst>
                <a:path extrusionOk="0" h="10590" w="25689">
                  <a:moveTo>
                    <a:pt x="24550" y="0"/>
                  </a:moveTo>
                  <a:lnTo>
                    <a:pt x="1" y="5126"/>
                  </a:lnTo>
                  <a:lnTo>
                    <a:pt x="1155" y="10589"/>
                  </a:lnTo>
                  <a:lnTo>
                    <a:pt x="25689" y="5449"/>
                  </a:lnTo>
                  <a:lnTo>
                    <a:pt x="2455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6" name="Google Shape;4236;p113"/>
          <p:cNvGrpSpPr/>
          <p:nvPr/>
        </p:nvGrpSpPr>
        <p:grpSpPr>
          <a:xfrm>
            <a:off x="5777008" y="3068302"/>
            <a:ext cx="978941" cy="979549"/>
            <a:chOff x="5776258" y="3158077"/>
            <a:chExt cx="978941" cy="979549"/>
          </a:xfrm>
        </p:grpSpPr>
        <p:sp>
          <p:nvSpPr>
            <p:cNvPr id="4237" name="Google Shape;4237;p113"/>
            <p:cNvSpPr/>
            <p:nvPr/>
          </p:nvSpPr>
          <p:spPr>
            <a:xfrm>
              <a:off x="5802551" y="3184977"/>
              <a:ext cx="952649" cy="952649"/>
            </a:xfrm>
            <a:custGeom>
              <a:rect b="b" l="l" r="r" t="t"/>
              <a:pathLst>
                <a:path extrusionOk="0" h="25073" w="25073">
                  <a:moveTo>
                    <a:pt x="1" y="1"/>
                  </a:moveTo>
                  <a:lnTo>
                    <a:pt x="1" y="25072"/>
                  </a:lnTo>
                  <a:lnTo>
                    <a:pt x="21148" y="25072"/>
                  </a:lnTo>
                  <a:lnTo>
                    <a:pt x="25073" y="21502"/>
                  </a:lnTo>
                  <a:lnTo>
                    <a:pt x="25073"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13"/>
            <p:cNvSpPr/>
            <p:nvPr/>
          </p:nvSpPr>
          <p:spPr>
            <a:xfrm>
              <a:off x="5776258" y="3158685"/>
              <a:ext cx="952649" cy="952611"/>
            </a:xfrm>
            <a:custGeom>
              <a:rect b="b" l="l" r="r" t="t"/>
              <a:pathLst>
                <a:path extrusionOk="0" h="25072" w="25073">
                  <a:moveTo>
                    <a:pt x="0" y="0"/>
                  </a:moveTo>
                  <a:lnTo>
                    <a:pt x="0" y="25072"/>
                  </a:lnTo>
                  <a:lnTo>
                    <a:pt x="21147" y="25072"/>
                  </a:lnTo>
                  <a:lnTo>
                    <a:pt x="25072" y="21501"/>
                  </a:lnTo>
                  <a:lnTo>
                    <a:pt x="250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13"/>
            <p:cNvSpPr/>
            <p:nvPr/>
          </p:nvSpPr>
          <p:spPr>
            <a:xfrm>
              <a:off x="5776258" y="3158077"/>
              <a:ext cx="952649" cy="211746"/>
            </a:xfrm>
            <a:custGeom>
              <a:rect b="b" l="l" r="r" t="t"/>
              <a:pathLst>
                <a:path extrusionOk="0" h="5573" w="25073">
                  <a:moveTo>
                    <a:pt x="0" y="1"/>
                  </a:moveTo>
                  <a:lnTo>
                    <a:pt x="0" y="5572"/>
                  </a:lnTo>
                  <a:lnTo>
                    <a:pt x="25072" y="5572"/>
                  </a:lnTo>
                  <a:lnTo>
                    <a:pt x="250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13"/>
            <p:cNvSpPr/>
            <p:nvPr/>
          </p:nvSpPr>
          <p:spPr>
            <a:xfrm>
              <a:off x="6533535" y="3975611"/>
              <a:ext cx="195370" cy="135680"/>
            </a:xfrm>
            <a:custGeom>
              <a:rect b="b" l="l" r="r" t="t"/>
              <a:pathLst>
                <a:path extrusionOk="0" h="3571" w="5142">
                  <a:moveTo>
                    <a:pt x="5141" y="0"/>
                  </a:moveTo>
                  <a:lnTo>
                    <a:pt x="1" y="785"/>
                  </a:lnTo>
                  <a:lnTo>
                    <a:pt x="1216" y="3571"/>
                  </a:lnTo>
                  <a:lnTo>
                    <a:pt x="5141" y="0"/>
                  </a:ln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13"/>
            <p:cNvSpPr/>
            <p:nvPr/>
          </p:nvSpPr>
          <p:spPr>
            <a:xfrm>
              <a:off x="6566286" y="3975611"/>
              <a:ext cx="162619" cy="135680"/>
            </a:xfrm>
            <a:custGeom>
              <a:rect b="b" l="l" r="r" t="t"/>
              <a:pathLst>
                <a:path extrusionOk="0" h="3571" w="4280">
                  <a:moveTo>
                    <a:pt x="4279" y="0"/>
                  </a:moveTo>
                  <a:lnTo>
                    <a:pt x="0" y="862"/>
                  </a:lnTo>
                  <a:lnTo>
                    <a:pt x="354" y="3571"/>
                  </a:lnTo>
                  <a:lnTo>
                    <a:pt x="42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113"/>
          <p:cNvGrpSpPr/>
          <p:nvPr/>
        </p:nvGrpSpPr>
        <p:grpSpPr>
          <a:xfrm>
            <a:off x="3299855" y="1775377"/>
            <a:ext cx="1081300" cy="1034490"/>
            <a:chOff x="3299105" y="1865152"/>
            <a:chExt cx="1081300" cy="1034490"/>
          </a:xfrm>
        </p:grpSpPr>
        <p:sp>
          <p:nvSpPr>
            <p:cNvPr id="4243" name="Google Shape;4243;p113"/>
            <p:cNvSpPr/>
            <p:nvPr/>
          </p:nvSpPr>
          <p:spPr>
            <a:xfrm>
              <a:off x="3299105" y="1925944"/>
              <a:ext cx="952649" cy="952649"/>
            </a:xfrm>
            <a:custGeom>
              <a:rect b="b" l="l" r="r" t="t"/>
              <a:pathLst>
                <a:path extrusionOk="0" h="25073" w="25073">
                  <a:moveTo>
                    <a:pt x="1" y="1"/>
                  </a:moveTo>
                  <a:lnTo>
                    <a:pt x="1" y="25073"/>
                  </a:lnTo>
                  <a:lnTo>
                    <a:pt x="25073" y="25073"/>
                  </a:lnTo>
                  <a:lnTo>
                    <a:pt x="25073"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13"/>
            <p:cNvSpPr/>
            <p:nvPr/>
          </p:nvSpPr>
          <p:spPr>
            <a:xfrm>
              <a:off x="3299105" y="1906073"/>
              <a:ext cx="952649" cy="952649"/>
            </a:xfrm>
            <a:custGeom>
              <a:rect b="b" l="l" r="r" t="t"/>
              <a:pathLst>
                <a:path extrusionOk="0" h="25073" w="25073">
                  <a:moveTo>
                    <a:pt x="1" y="1"/>
                  </a:moveTo>
                  <a:lnTo>
                    <a:pt x="1" y="25072"/>
                  </a:lnTo>
                  <a:lnTo>
                    <a:pt x="25073" y="25072"/>
                  </a:lnTo>
                  <a:lnTo>
                    <a:pt x="250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13"/>
            <p:cNvSpPr/>
            <p:nvPr/>
          </p:nvSpPr>
          <p:spPr>
            <a:xfrm>
              <a:off x="3299105" y="1906073"/>
              <a:ext cx="952649" cy="211746"/>
            </a:xfrm>
            <a:custGeom>
              <a:rect b="b" l="l" r="r" t="t"/>
              <a:pathLst>
                <a:path extrusionOk="0" h="5573" w="25073">
                  <a:moveTo>
                    <a:pt x="1" y="1"/>
                  </a:moveTo>
                  <a:lnTo>
                    <a:pt x="1" y="5572"/>
                  </a:lnTo>
                  <a:lnTo>
                    <a:pt x="25073" y="5572"/>
                  </a:lnTo>
                  <a:lnTo>
                    <a:pt x="250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113"/>
            <p:cNvSpPr/>
            <p:nvPr/>
          </p:nvSpPr>
          <p:spPr>
            <a:xfrm>
              <a:off x="3316089" y="1865722"/>
              <a:ext cx="1064316" cy="1033920"/>
            </a:xfrm>
            <a:custGeom>
              <a:rect b="b" l="l" r="r" t="t"/>
              <a:pathLst>
                <a:path extrusionOk="0" h="27212" w="28012">
                  <a:moveTo>
                    <a:pt x="24949" y="1"/>
                  </a:moveTo>
                  <a:lnTo>
                    <a:pt x="0" y="2586"/>
                  </a:lnTo>
                  <a:lnTo>
                    <a:pt x="2032" y="27212"/>
                  </a:lnTo>
                  <a:lnTo>
                    <a:pt x="28012" y="24518"/>
                  </a:lnTo>
                  <a:lnTo>
                    <a:pt x="24949"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113"/>
            <p:cNvSpPr/>
            <p:nvPr/>
          </p:nvSpPr>
          <p:spPr>
            <a:xfrm>
              <a:off x="3316089" y="1865722"/>
              <a:ext cx="1041519" cy="999420"/>
            </a:xfrm>
            <a:custGeom>
              <a:rect b="b" l="l" r="r" t="t"/>
              <a:pathLst>
                <a:path extrusionOk="0" h="26304" w="27412">
                  <a:moveTo>
                    <a:pt x="24949" y="1"/>
                  </a:moveTo>
                  <a:lnTo>
                    <a:pt x="0" y="2586"/>
                  </a:lnTo>
                  <a:lnTo>
                    <a:pt x="2463" y="26304"/>
                  </a:lnTo>
                  <a:lnTo>
                    <a:pt x="2817" y="26304"/>
                  </a:lnTo>
                  <a:cubicBezTo>
                    <a:pt x="11082" y="26242"/>
                    <a:pt x="19316" y="25380"/>
                    <a:pt x="27411" y="23718"/>
                  </a:cubicBezTo>
                  <a:lnTo>
                    <a:pt x="24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13"/>
            <p:cNvSpPr/>
            <p:nvPr/>
          </p:nvSpPr>
          <p:spPr>
            <a:xfrm>
              <a:off x="3316089" y="1865152"/>
              <a:ext cx="969594" cy="308785"/>
            </a:xfrm>
            <a:custGeom>
              <a:rect b="b" l="l" r="r" t="t"/>
              <a:pathLst>
                <a:path extrusionOk="0" h="8127" w="25519">
                  <a:moveTo>
                    <a:pt x="24949" y="0"/>
                  </a:moveTo>
                  <a:lnTo>
                    <a:pt x="0" y="2586"/>
                  </a:lnTo>
                  <a:lnTo>
                    <a:pt x="585" y="8127"/>
                  </a:lnTo>
                  <a:lnTo>
                    <a:pt x="25518" y="5541"/>
                  </a:lnTo>
                  <a:lnTo>
                    <a:pt x="2494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9" name="Google Shape;4249;p113"/>
          <p:cNvGrpSpPr/>
          <p:nvPr/>
        </p:nvGrpSpPr>
        <p:grpSpPr>
          <a:xfrm>
            <a:off x="3307454" y="3022708"/>
            <a:ext cx="992429" cy="1000598"/>
            <a:chOff x="3306704" y="3112483"/>
            <a:chExt cx="992429" cy="1000598"/>
          </a:xfrm>
        </p:grpSpPr>
        <p:sp>
          <p:nvSpPr>
            <p:cNvPr id="4250" name="Google Shape;4250;p113"/>
            <p:cNvSpPr/>
            <p:nvPr/>
          </p:nvSpPr>
          <p:spPr>
            <a:xfrm>
              <a:off x="3306704" y="3183229"/>
              <a:ext cx="992429" cy="929852"/>
            </a:xfrm>
            <a:custGeom>
              <a:rect b="b" l="l" r="r" t="t"/>
              <a:pathLst>
                <a:path extrusionOk="0" h="24473" w="26120">
                  <a:moveTo>
                    <a:pt x="524" y="0"/>
                  </a:moveTo>
                  <a:lnTo>
                    <a:pt x="1" y="24472"/>
                  </a:lnTo>
                  <a:lnTo>
                    <a:pt x="26119" y="24472"/>
                  </a:lnTo>
                  <a:lnTo>
                    <a:pt x="25596" y="0"/>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13"/>
            <p:cNvSpPr/>
            <p:nvPr/>
          </p:nvSpPr>
          <p:spPr>
            <a:xfrm>
              <a:off x="3326614" y="3182659"/>
              <a:ext cx="952649" cy="929814"/>
            </a:xfrm>
            <a:custGeom>
              <a:rect b="b" l="l" r="r" t="t"/>
              <a:pathLst>
                <a:path extrusionOk="0" h="24472" w="25073">
                  <a:moveTo>
                    <a:pt x="0" y="0"/>
                  </a:moveTo>
                  <a:lnTo>
                    <a:pt x="0" y="23856"/>
                  </a:lnTo>
                  <a:lnTo>
                    <a:pt x="354" y="23887"/>
                  </a:lnTo>
                  <a:cubicBezTo>
                    <a:pt x="4424" y="24275"/>
                    <a:pt x="8509" y="24472"/>
                    <a:pt x="12594" y="24472"/>
                  </a:cubicBezTo>
                  <a:cubicBezTo>
                    <a:pt x="16759" y="24472"/>
                    <a:pt x="20923" y="24268"/>
                    <a:pt x="25072" y="23856"/>
                  </a:cubicBezTo>
                  <a:lnTo>
                    <a:pt x="250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13"/>
            <p:cNvSpPr/>
            <p:nvPr/>
          </p:nvSpPr>
          <p:spPr>
            <a:xfrm>
              <a:off x="3326614" y="3183229"/>
              <a:ext cx="952649" cy="211708"/>
            </a:xfrm>
            <a:custGeom>
              <a:rect b="b" l="l" r="r" t="t"/>
              <a:pathLst>
                <a:path extrusionOk="0" h="5572" w="25073">
                  <a:moveTo>
                    <a:pt x="0" y="0"/>
                  </a:moveTo>
                  <a:lnTo>
                    <a:pt x="0" y="5572"/>
                  </a:lnTo>
                  <a:lnTo>
                    <a:pt x="25072" y="5572"/>
                  </a:lnTo>
                  <a:lnTo>
                    <a:pt x="250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13"/>
            <p:cNvSpPr/>
            <p:nvPr/>
          </p:nvSpPr>
          <p:spPr>
            <a:xfrm>
              <a:off x="3745317" y="3183229"/>
              <a:ext cx="135680" cy="293587"/>
            </a:xfrm>
            <a:custGeom>
              <a:rect b="b" l="l" r="r" t="t"/>
              <a:pathLst>
                <a:path extrusionOk="0" h="7727" w="3571">
                  <a:moveTo>
                    <a:pt x="2863" y="0"/>
                  </a:moveTo>
                  <a:cubicBezTo>
                    <a:pt x="2863" y="47"/>
                    <a:pt x="2878" y="108"/>
                    <a:pt x="2878" y="170"/>
                  </a:cubicBezTo>
                  <a:lnTo>
                    <a:pt x="2878" y="5926"/>
                  </a:lnTo>
                  <a:cubicBezTo>
                    <a:pt x="2894" y="6542"/>
                    <a:pt x="2401" y="7065"/>
                    <a:pt x="1785" y="7065"/>
                  </a:cubicBezTo>
                  <a:cubicBezTo>
                    <a:pt x="1154" y="7065"/>
                    <a:pt x="662" y="6542"/>
                    <a:pt x="693" y="5926"/>
                  </a:cubicBezTo>
                  <a:lnTo>
                    <a:pt x="693" y="3263"/>
                  </a:lnTo>
                  <a:cubicBezTo>
                    <a:pt x="708" y="3025"/>
                    <a:pt x="535" y="2905"/>
                    <a:pt x="362" y="2905"/>
                  </a:cubicBezTo>
                  <a:cubicBezTo>
                    <a:pt x="189" y="2905"/>
                    <a:pt x="15" y="3025"/>
                    <a:pt x="31" y="3263"/>
                  </a:cubicBezTo>
                  <a:lnTo>
                    <a:pt x="31" y="5911"/>
                  </a:lnTo>
                  <a:cubicBezTo>
                    <a:pt x="0" y="6911"/>
                    <a:pt x="785" y="7727"/>
                    <a:pt x="1785" y="7727"/>
                  </a:cubicBezTo>
                  <a:cubicBezTo>
                    <a:pt x="2770" y="7727"/>
                    <a:pt x="3571" y="6911"/>
                    <a:pt x="3540" y="5911"/>
                  </a:cubicBezTo>
                  <a:lnTo>
                    <a:pt x="3540" y="185"/>
                  </a:lnTo>
                  <a:cubicBezTo>
                    <a:pt x="3540" y="124"/>
                    <a:pt x="3525" y="62"/>
                    <a:pt x="3525" y="0"/>
                  </a:cubicBez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13"/>
            <p:cNvSpPr/>
            <p:nvPr/>
          </p:nvSpPr>
          <p:spPr>
            <a:xfrm>
              <a:off x="3732437" y="3112483"/>
              <a:ext cx="133932" cy="349136"/>
            </a:xfrm>
            <a:custGeom>
              <a:rect b="b" l="l" r="r" t="t"/>
              <a:pathLst>
                <a:path extrusionOk="0" h="9189" w="3525">
                  <a:moveTo>
                    <a:pt x="1770" y="0"/>
                  </a:moveTo>
                  <a:cubicBezTo>
                    <a:pt x="832" y="0"/>
                    <a:pt x="47" y="739"/>
                    <a:pt x="16" y="1693"/>
                  </a:cubicBezTo>
                  <a:lnTo>
                    <a:pt x="16" y="1862"/>
                  </a:lnTo>
                  <a:lnTo>
                    <a:pt x="678" y="1862"/>
                  </a:lnTo>
                  <a:lnTo>
                    <a:pt x="678" y="1693"/>
                  </a:lnTo>
                  <a:cubicBezTo>
                    <a:pt x="708" y="993"/>
                    <a:pt x="1239" y="643"/>
                    <a:pt x="1770" y="643"/>
                  </a:cubicBezTo>
                  <a:cubicBezTo>
                    <a:pt x="2301" y="643"/>
                    <a:pt x="2832" y="993"/>
                    <a:pt x="2863" y="1693"/>
                  </a:cubicBezTo>
                  <a:lnTo>
                    <a:pt x="2863" y="7434"/>
                  </a:lnTo>
                  <a:cubicBezTo>
                    <a:pt x="2894" y="8050"/>
                    <a:pt x="2401" y="8573"/>
                    <a:pt x="1770" y="8573"/>
                  </a:cubicBezTo>
                  <a:cubicBezTo>
                    <a:pt x="1155" y="8573"/>
                    <a:pt x="662" y="8050"/>
                    <a:pt x="678" y="7434"/>
                  </a:cubicBezTo>
                  <a:lnTo>
                    <a:pt x="678" y="4771"/>
                  </a:lnTo>
                  <a:cubicBezTo>
                    <a:pt x="701" y="4540"/>
                    <a:pt x="528" y="4425"/>
                    <a:pt x="353" y="4425"/>
                  </a:cubicBezTo>
                  <a:cubicBezTo>
                    <a:pt x="177" y="4425"/>
                    <a:pt x="0" y="4540"/>
                    <a:pt x="16" y="4771"/>
                  </a:cubicBezTo>
                  <a:lnTo>
                    <a:pt x="16" y="7434"/>
                  </a:lnTo>
                  <a:cubicBezTo>
                    <a:pt x="16" y="8404"/>
                    <a:pt x="801" y="9189"/>
                    <a:pt x="1770" y="9189"/>
                  </a:cubicBezTo>
                  <a:cubicBezTo>
                    <a:pt x="2740" y="9189"/>
                    <a:pt x="3525" y="8404"/>
                    <a:pt x="3525" y="7434"/>
                  </a:cubicBezTo>
                  <a:lnTo>
                    <a:pt x="3525" y="1693"/>
                  </a:lnTo>
                  <a:cubicBezTo>
                    <a:pt x="3494" y="739"/>
                    <a:pt x="2725" y="0"/>
                    <a:pt x="17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5" name="Google Shape;4255;p113"/>
          <p:cNvGrpSpPr/>
          <p:nvPr/>
        </p:nvGrpSpPr>
        <p:grpSpPr>
          <a:xfrm>
            <a:off x="4518542" y="3081752"/>
            <a:ext cx="978979" cy="977193"/>
            <a:chOff x="4517792" y="3171527"/>
            <a:chExt cx="978979" cy="977193"/>
          </a:xfrm>
        </p:grpSpPr>
        <p:sp>
          <p:nvSpPr>
            <p:cNvPr id="4256" name="Google Shape;4256;p113"/>
            <p:cNvSpPr/>
            <p:nvPr/>
          </p:nvSpPr>
          <p:spPr>
            <a:xfrm>
              <a:off x="4544122" y="3196110"/>
              <a:ext cx="952649" cy="952611"/>
            </a:xfrm>
            <a:custGeom>
              <a:rect b="b" l="l" r="r" t="t"/>
              <a:pathLst>
                <a:path extrusionOk="0" h="25072" w="25073">
                  <a:moveTo>
                    <a:pt x="0" y="0"/>
                  </a:moveTo>
                  <a:lnTo>
                    <a:pt x="0" y="25072"/>
                  </a:lnTo>
                  <a:lnTo>
                    <a:pt x="25072" y="25072"/>
                  </a:lnTo>
                  <a:lnTo>
                    <a:pt x="25072" y="0"/>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13"/>
            <p:cNvSpPr/>
            <p:nvPr/>
          </p:nvSpPr>
          <p:spPr>
            <a:xfrm>
              <a:off x="4517792" y="3171527"/>
              <a:ext cx="953257" cy="952649"/>
            </a:xfrm>
            <a:custGeom>
              <a:rect b="b" l="l" r="r" t="t"/>
              <a:pathLst>
                <a:path extrusionOk="0" h="25073" w="25089">
                  <a:moveTo>
                    <a:pt x="1" y="1"/>
                  </a:moveTo>
                  <a:lnTo>
                    <a:pt x="1" y="25072"/>
                  </a:lnTo>
                  <a:lnTo>
                    <a:pt x="25088" y="24026"/>
                  </a:lnTo>
                  <a:lnTo>
                    <a:pt x="250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13"/>
            <p:cNvSpPr/>
            <p:nvPr/>
          </p:nvSpPr>
          <p:spPr>
            <a:xfrm>
              <a:off x="4517792" y="3171527"/>
              <a:ext cx="953257" cy="211746"/>
            </a:xfrm>
            <a:custGeom>
              <a:rect b="b" l="l" r="r" t="t"/>
              <a:pathLst>
                <a:path extrusionOk="0" h="5573" w="25089">
                  <a:moveTo>
                    <a:pt x="1" y="1"/>
                  </a:moveTo>
                  <a:lnTo>
                    <a:pt x="1" y="5572"/>
                  </a:lnTo>
                  <a:lnTo>
                    <a:pt x="25088" y="5572"/>
                  </a:lnTo>
                  <a:lnTo>
                    <a:pt x="250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13"/>
            <p:cNvSpPr/>
            <p:nvPr/>
          </p:nvSpPr>
          <p:spPr>
            <a:xfrm>
              <a:off x="4517792" y="4029981"/>
              <a:ext cx="953257" cy="94190"/>
            </a:xfrm>
            <a:custGeom>
              <a:rect b="b" l="l" r="r" t="t"/>
              <a:pathLst>
                <a:path extrusionOk="0" h="2479" w="25089">
                  <a:moveTo>
                    <a:pt x="23672" y="1"/>
                  </a:moveTo>
                  <a:lnTo>
                    <a:pt x="1" y="2478"/>
                  </a:lnTo>
                  <a:lnTo>
                    <a:pt x="25088" y="1432"/>
                  </a:lnTo>
                  <a:lnTo>
                    <a:pt x="23672" y="1"/>
                  </a:ln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13"/>
            <p:cNvSpPr/>
            <p:nvPr/>
          </p:nvSpPr>
          <p:spPr>
            <a:xfrm>
              <a:off x="4517792" y="4059807"/>
              <a:ext cx="953257" cy="64364"/>
            </a:xfrm>
            <a:custGeom>
              <a:rect b="b" l="l" r="r" t="t"/>
              <a:pathLst>
                <a:path extrusionOk="0" h="1694" w="25089">
                  <a:moveTo>
                    <a:pt x="23410" y="0"/>
                  </a:moveTo>
                  <a:lnTo>
                    <a:pt x="1" y="1693"/>
                  </a:lnTo>
                  <a:lnTo>
                    <a:pt x="25088" y="647"/>
                  </a:lnTo>
                  <a:lnTo>
                    <a:pt x="234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113"/>
          <p:cNvGrpSpPr/>
          <p:nvPr/>
        </p:nvGrpSpPr>
        <p:grpSpPr>
          <a:xfrm>
            <a:off x="4531422" y="1705201"/>
            <a:ext cx="979549" cy="1066671"/>
            <a:chOff x="4530672" y="1794976"/>
            <a:chExt cx="979549" cy="1066671"/>
          </a:xfrm>
        </p:grpSpPr>
        <p:sp>
          <p:nvSpPr>
            <p:cNvPr id="4262" name="Google Shape;4262;p113"/>
            <p:cNvSpPr/>
            <p:nvPr/>
          </p:nvSpPr>
          <p:spPr>
            <a:xfrm>
              <a:off x="4557572" y="1908998"/>
              <a:ext cx="952649" cy="952649"/>
            </a:xfrm>
            <a:custGeom>
              <a:rect b="b" l="l" r="r" t="t"/>
              <a:pathLst>
                <a:path extrusionOk="0" h="25073" w="25073">
                  <a:moveTo>
                    <a:pt x="0" y="1"/>
                  </a:moveTo>
                  <a:lnTo>
                    <a:pt x="0" y="25072"/>
                  </a:lnTo>
                  <a:lnTo>
                    <a:pt x="25072" y="25072"/>
                  </a:lnTo>
                  <a:lnTo>
                    <a:pt x="25072" y="1"/>
                  </a:lnTo>
                  <a:close/>
                </a:path>
              </a:pathLst>
            </a:custGeom>
            <a:solidFill>
              <a:schemeClr val="dk2">
                <a:alpha val="5223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13"/>
            <p:cNvSpPr/>
            <p:nvPr/>
          </p:nvSpPr>
          <p:spPr>
            <a:xfrm>
              <a:off x="4530672" y="1882668"/>
              <a:ext cx="952649" cy="952649"/>
            </a:xfrm>
            <a:custGeom>
              <a:rect b="b" l="l" r="r" t="t"/>
              <a:pathLst>
                <a:path extrusionOk="0" h="25073" w="25073">
                  <a:moveTo>
                    <a:pt x="0" y="1"/>
                  </a:moveTo>
                  <a:lnTo>
                    <a:pt x="0" y="25073"/>
                  </a:lnTo>
                  <a:lnTo>
                    <a:pt x="25072" y="25073"/>
                  </a:lnTo>
                  <a:lnTo>
                    <a:pt x="250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13"/>
            <p:cNvSpPr/>
            <p:nvPr/>
          </p:nvSpPr>
          <p:spPr>
            <a:xfrm>
              <a:off x="4530672" y="1882668"/>
              <a:ext cx="952649" cy="211746"/>
            </a:xfrm>
            <a:custGeom>
              <a:rect b="b" l="l" r="r" t="t"/>
              <a:pathLst>
                <a:path extrusionOk="0" h="5573" w="25073">
                  <a:moveTo>
                    <a:pt x="0" y="1"/>
                  </a:moveTo>
                  <a:lnTo>
                    <a:pt x="0" y="5572"/>
                  </a:lnTo>
                  <a:lnTo>
                    <a:pt x="25072" y="5572"/>
                  </a:lnTo>
                  <a:lnTo>
                    <a:pt x="250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13"/>
            <p:cNvSpPr/>
            <p:nvPr/>
          </p:nvSpPr>
          <p:spPr>
            <a:xfrm>
              <a:off x="4774523" y="1794976"/>
              <a:ext cx="486564" cy="178387"/>
            </a:xfrm>
            <a:custGeom>
              <a:rect b="b" l="l" r="r" t="t"/>
              <a:pathLst>
                <a:path extrusionOk="0" h="4695" w="12806">
                  <a:moveTo>
                    <a:pt x="0" y="0"/>
                  </a:moveTo>
                  <a:lnTo>
                    <a:pt x="0" y="4695"/>
                  </a:lnTo>
                  <a:lnTo>
                    <a:pt x="12806" y="4695"/>
                  </a:lnTo>
                  <a:lnTo>
                    <a:pt x="12806" y="0"/>
                  </a:lnTo>
                  <a:close/>
                </a:path>
              </a:pathLst>
            </a:custGeom>
            <a:solidFill>
              <a:schemeClr val="lt2">
                <a:alpha val="5982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69" name="Shape 4269"/>
        <p:cNvGrpSpPr/>
        <p:nvPr/>
      </p:nvGrpSpPr>
      <p:grpSpPr>
        <a:xfrm>
          <a:off x="0" y="0"/>
          <a:ext cx="0" cy="0"/>
          <a:chOff x="0" y="0"/>
          <a:chExt cx="0" cy="0"/>
        </a:xfrm>
      </p:grpSpPr>
      <p:sp>
        <p:nvSpPr>
          <p:cNvPr id="4270" name="Google Shape;4270;p114"/>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4271" name="Google Shape;4271;p114"/>
          <p:cNvSpPr txBox="1"/>
          <p:nvPr>
            <p:ph idx="2" type="body"/>
          </p:nvPr>
        </p:nvSpPr>
        <p:spPr>
          <a:xfrm>
            <a:off x="1377575" y="2079550"/>
            <a:ext cx="3067500" cy="219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latin typeface="Merriweather"/>
                <a:ea typeface="Merriweather"/>
                <a:cs typeface="Merriweather"/>
                <a:sym typeface="Merriweather"/>
              </a:rPr>
              <a:t>V</a:t>
            </a:r>
            <a:r>
              <a:rPr lang="en" sz="2000">
                <a:latin typeface="Merriweather"/>
                <a:ea typeface="Merriweather"/>
                <a:cs typeface="Merriweather"/>
                <a:sym typeface="Merriweather"/>
              </a:rPr>
              <a:t>ectors</a:t>
            </a:r>
            <a:endParaRPr sz="2000">
              <a:latin typeface="Merriweather"/>
              <a:ea typeface="Merriweather"/>
              <a:cs typeface="Merriweather"/>
              <a:sym typeface="Merriweather"/>
            </a:endParaRPr>
          </a:p>
          <a:p>
            <a:pPr indent="-317500" lvl="0" marL="457200" rtl="0" algn="l">
              <a:spcBef>
                <a:spcPts val="1200"/>
              </a:spcBef>
              <a:spcAft>
                <a:spcPts val="0"/>
              </a:spcAft>
              <a:buSzPts val="1400"/>
              <a:buFont typeface="Barlow Semi Condensed"/>
              <a:buChar char="●"/>
            </a:pPr>
            <a:r>
              <a:rPr lang="en">
                <a:solidFill>
                  <a:schemeClr val="hlink"/>
                </a:solidFill>
                <a:uFill>
                  <a:noFill/>
                </a:uFill>
                <a:hlinkClick r:id="rId3"/>
              </a:rPr>
              <a:t>Collection sticky notes different shapes</a:t>
            </a:r>
            <a:endParaRPr/>
          </a:p>
          <a:p>
            <a:pPr indent="-317500" lvl="0" marL="457200" rtl="0" algn="l">
              <a:spcBef>
                <a:spcPts val="0"/>
              </a:spcBef>
              <a:spcAft>
                <a:spcPts val="0"/>
              </a:spcAft>
              <a:buSzPts val="1400"/>
              <a:buChar char="●"/>
            </a:pPr>
            <a:r>
              <a:rPr lang="en">
                <a:solidFill>
                  <a:schemeClr val="hlink"/>
                </a:solidFill>
                <a:uFill>
                  <a:noFill/>
                </a:uFill>
                <a:hlinkClick r:id="rId4"/>
              </a:rPr>
              <a:t>Yellow post it collection </a:t>
            </a:r>
            <a:endParaRPr/>
          </a:p>
        </p:txBody>
      </p:sp>
      <p:sp>
        <p:nvSpPr>
          <p:cNvPr id="4272" name="Google Shape;4272;p114"/>
          <p:cNvSpPr txBox="1"/>
          <p:nvPr>
            <p:ph idx="1" type="subTitle"/>
          </p:nvPr>
        </p:nvSpPr>
        <p:spPr>
          <a:xfrm>
            <a:off x="2471250" y="1498388"/>
            <a:ext cx="4201500" cy="46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Here’s an assortment of alternative resources whose style fits the one of this template:</a:t>
            </a:r>
            <a:endParaRPr/>
          </a:p>
        </p:txBody>
      </p:sp>
      <p:grpSp>
        <p:nvGrpSpPr>
          <p:cNvPr id="4273" name="Google Shape;4273;p114"/>
          <p:cNvGrpSpPr/>
          <p:nvPr/>
        </p:nvGrpSpPr>
        <p:grpSpPr>
          <a:xfrm>
            <a:off x="6375527" y="2361637"/>
            <a:ext cx="1319641" cy="1218600"/>
            <a:chOff x="6836543" y="393262"/>
            <a:chExt cx="862003" cy="796002"/>
          </a:xfrm>
        </p:grpSpPr>
        <p:sp>
          <p:nvSpPr>
            <p:cNvPr id="4274" name="Google Shape;4274;p114"/>
            <p:cNvSpPr/>
            <p:nvPr/>
          </p:nvSpPr>
          <p:spPr>
            <a:xfrm rot="1410319">
              <a:off x="6917378" y="528457"/>
              <a:ext cx="682660" cy="547384"/>
            </a:xfrm>
            <a:custGeom>
              <a:rect b="b" l="l" r="r" t="t"/>
              <a:pathLst>
                <a:path extrusionOk="0" h="32343" w="40336">
                  <a:moveTo>
                    <a:pt x="11645" y="0"/>
                  </a:moveTo>
                  <a:cubicBezTo>
                    <a:pt x="9419" y="0"/>
                    <a:pt x="7170" y="720"/>
                    <a:pt x="5268" y="2224"/>
                  </a:cubicBezTo>
                  <a:cubicBezTo>
                    <a:pt x="426" y="6055"/>
                    <a:pt x="0" y="13239"/>
                    <a:pt x="4364" y="17603"/>
                  </a:cubicBezTo>
                  <a:cubicBezTo>
                    <a:pt x="6226" y="19465"/>
                    <a:pt x="20434" y="32342"/>
                    <a:pt x="20434" y="32342"/>
                  </a:cubicBezTo>
                  <a:cubicBezTo>
                    <a:pt x="20434" y="32342"/>
                    <a:pt x="34642" y="19483"/>
                    <a:pt x="36504" y="17603"/>
                  </a:cubicBezTo>
                  <a:cubicBezTo>
                    <a:pt x="39448" y="14658"/>
                    <a:pt x="40335" y="10224"/>
                    <a:pt x="38739" y="6375"/>
                  </a:cubicBezTo>
                  <a:cubicBezTo>
                    <a:pt x="37143" y="2526"/>
                    <a:pt x="33382" y="7"/>
                    <a:pt x="29214" y="7"/>
                  </a:cubicBezTo>
                  <a:cubicBezTo>
                    <a:pt x="25631" y="7"/>
                    <a:pt x="22314" y="1869"/>
                    <a:pt x="20434" y="4920"/>
                  </a:cubicBezTo>
                  <a:cubicBezTo>
                    <a:pt x="18473" y="1721"/>
                    <a:pt x="15087" y="0"/>
                    <a:pt x="116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14"/>
            <p:cNvSpPr/>
            <p:nvPr/>
          </p:nvSpPr>
          <p:spPr>
            <a:xfrm rot="1410319">
              <a:off x="6981405" y="520042"/>
              <a:ext cx="691968" cy="270197"/>
            </a:xfrm>
            <a:custGeom>
              <a:rect b="b" l="l" r="r" t="t"/>
              <a:pathLst>
                <a:path extrusionOk="0" h="15965" w="40886">
                  <a:moveTo>
                    <a:pt x="38633" y="15964"/>
                  </a:moveTo>
                  <a:cubicBezTo>
                    <a:pt x="40885" y="10998"/>
                    <a:pt x="38899" y="5127"/>
                    <a:pt x="34074" y="2573"/>
                  </a:cubicBezTo>
                  <a:cubicBezTo>
                    <a:pt x="29267" y="1"/>
                    <a:pt x="23290" y="1650"/>
                    <a:pt x="20452" y="6315"/>
                  </a:cubicBezTo>
                  <a:cubicBezTo>
                    <a:pt x="17596" y="1650"/>
                    <a:pt x="11619" y="1"/>
                    <a:pt x="6812" y="2573"/>
                  </a:cubicBezTo>
                  <a:cubicBezTo>
                    <a:pt x="1987" y="5127"/>
                    <a:pt x="1" y="10998"/>
                    <a:pt x="2271" y="15964"/>
                  </a:cubicBezTo>
                  <a:close/>
                </a:path>
              </a:pathLst>
            </a:custGeom>
            <a:solidFill>
              <a:srgbClr val="FFFFFF">
                <a:alpha val="2588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6" name="Google Shape;4276;p114"/>
          <p:cNvSpPr/>
          <p:nvPr/>
        </p:nvSpPr>
        <p:spPr>
          <a:xfrm rot="-2433495">
            <a:off x="5068767" y="3352788"/>
            <a:ext cx="267358" cy="770677"/>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lt1"/>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4277" name="Google Shape;4277;p114"/>
          <p:cNvSpPr/>
          <p:nvPr/>
        </p:nvSpPr>
        <p:spPr>
          <a:xfrm rot="-5400496">
            <a:off x="5374097" y="3171501"/>
            <a:ext cx="267359" cy="770699"/>
          </a:xfrm>
          <a:custGeom>
            <a:rect b="b" l="l" r="r" t="t"/>
            <a:pathLst>
              <a:path extrusionOk="0" h="22244" w="7716">
                <a:moveTo>
                  <a:pt x="3104" y="1"/>
                </a:moveTo>
                <a:cubicBezTo>
                  <a:pt x="1384" y="1"/>
                  <a:pt x="0" y="1420"/>
                  <a:pt x="36" y="3158"/>
                </a:cubicBezTo>
                <a:lnTo>
                  <a:pt x="36" y="18394"/>
                </a:lnTo>
                <a:cubicBezTo>
                  <a:pt x="36" y="20523"/>
                  <a:pt x="1756" y="22226"/>
                  <a:pt x="3885" y="22243"/>
                </a:cubicBezTo>
                <a:cubicBezTo>
                  <a:pt x="5995" y="22226"/>
                  <a:pt x="7716" y="20505"/>
                  <a:pt x="7716" y="18394"/>
                </a:cubicBezTo>
                <a:lnTo>
                  <a:pt x="7716" y="10076"/>
                </a:lnTo>
                <a:cubicBezTo>
                  <a:pt x="7716" y="9881"/>
                  <a:pt x="7570" y="9783"/>
                  <a:pt x="7423" y="9783"/>
                </a:cubicBezTo>
                <a:cubicBezTo>
                  <a:pt x="7277" y="9783"/>
                  <a:pt x="7131" y="9881"/>
                  <a:pt x="7131" y="10076"/>
                </a:cubicBezTo>
                <a:lnTo>
                  <a:pt x="7131" y="18394"/>
                </a:lnTo>
                <a:cubicBezTo>
                  <a:pt x="7166" y="20221"/>
                  <a:pt x="5712" y="21711"/>
                  <a:pt x="3885" y="21711"/>
                </a:cubicBezTo>
                <a:cubicBezTo>
                  <a:pt x="2058" y="21711"/>
                  <a:pt x="586" y="20221"/>
                  <a:pt x="639" y="18394"/>
                </a:cubicBezTo>
                <a:lnTo>
                  <a:pt x="639" y="3158"/>
                </a:lnTo>
                <a:cubicBezTo>
                  <a:pt x="674" y="1810"/>
                  <a:pt x="1774" y="746"/>
                  <a:pt x="3104" y="746"/>
                </a:cubicBezTo>
                <a:cubicBezTo>
                  <a:pt x="4452" y="746"/>
                  <a:pt x="5534" y="1810"/>
                  <a:pt x="5587" y="3158"/>
                </a:cubicBezTo>
                <a:lnTo>
                  <a:pt x="5587" y="16851"/>
                </a:lnTo>
                <a:cubicBezTo>
                  <a:pt x="5552" y="17774"/>
                  <a:pt x="4789" y="18501"/>
                  <a:pt x="3885" y="18501"/>
                </a:cubicBezTo>
                <a:cubicBezTo>
                  <a:pt x="2962" y="18501"/>
                  <a:pt x="2200" y="17774"/>
                  <a:pt x="2182" y="16851"/>
                </a:cubicBezTo>
                <a:lnTo>
                  <a:pt x="2182" y="4240"/>
                </a:lnTo>
                <a:cubicBezTo>
                  <a:pt x="2182" y="4036"/>
                  <a:pt x="2031" y="3934"/>
                  <a:pt x="1880" y="3934"/>
                </a:cubicBezTo>
                <a:cubicBezTo>
                  <a:pt x="1730" y="3934"/>
                  <a:pt x="1579" y="4036"/>
                  <a:pt x="1579" y="4240"/>
                </a:cubicBezTo>
                <a:lnTo>
                  <a:pt x="1579" y="16851"/>
                </a:lnTo>
                <a:cubicBezTo>
                  <a:pt x="1543" y="18146"/>
                  <a:pt x="2590" y="19228"/>
                  <a:pt x="3885" y="19228"/>
                </a:cubicBezTo>
                <a:cubicBezTo>
                  <a:pt x="5180" y="19228"/>
                  <a:pt x="6226" y="18146"/>
                  <a:pt x="6173" y="16851"/>
                </a:cubicBezTo>
                <a:lnTo>
                  <a:pt x="6173" y="3158"/>
                </a:lnTo>
                <a:cubicBezTo>
                  <a:pt x="6226" y="1420"/>
                  <a:pt x="4842" y="1"/>
                  <a:pt x="3104" y="1"/>
                </a:cubicBezTo>
                <a:close/>
              </a:path>
            </a:pathLst>
          </a:custGeom>
          <a:solidFill>
            <a:schemeClr val="accent5"/>
          </a:solidFill>
          <a:ln>
            <a:noFill/>
          </a:ln>
          <a:effectLst>
            <a:outerShdw rotWithShape="0" algn="bl" dir="138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81" name="Shape 4281"/>
        <p:cNvGrpSpPr/>
        <p:nvPr/>
      </p:nvGrpSpPr>
      <p:grpSpPr>
        <a:xfrm>
          <a:off x="0" y="0"/>
          <a:ext cx="0" cy="0"/>
          <a:chOff x="0" y="0"/>
          <a:chExt cx="0" cy="0"/>
        </a:xfrm>
      </p:grpSpPr>
      <p:sp>
        <p:nvSpPr>
          <p:cNvPr id="4282" name="Google Shape;4282;p115"/>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 premium</a:t>
            </a:r>
            <a:endParaRPr/>
          </a:p>
        </p:txBody>
      </p:sp>
      <p:sp>
        <p:nvSpPr>
          <p:cNvPr id="4283" name="Google Shape;4283;p115"/>
          <p:cNvSpPr txBox="1"/>
          <p:nvPr>
            <p:ph idx="1" type="body"/>
          </p:nvPr>
        </p:nvSpPr>
        <p:spPr>
          <a:xfrm>
            <a:off x="1498500" y="1561200"/>
            <a:ext cx="1836900" cy="202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1200"/>
              </a:spcBef>
              <a:spcAft>
                <a:spcPts val="0"/>
              </a:spcAft>
              <a:buNone/>
            </a:pPr>
            <a:r>
              <a:rPr lang="en" sz="1500">
                <a:latin typeface="Merriweather"/>
                <a:ea typeface="Merriweather"/>
                <a:cs typeface="Merriweather"/>
                <a:sym typeface="Merriweather"/>
              </a:rPr>
              <a:t>Vectors</a:t>
            </a:r>
            <a:endParaRPr sz="1500">
              <a:latin typeface="Merriweather"/>
              <a:ea typeface="Merriweather"/>
              <a:cs typeface="Merriweather"/>
              <a:sym typeface="Merriweather"/>
            </a:endParaRPr>
          </a:p>
          <a:p>
            <a:pPr indent="-317500" lvl="0" marL="457200" rtl="0" algn="l">
              <a:spcBef>
                <a:spcPts val="1200"/>
              </a:spcBef>
              <a:spcAft>
                <a:spcPts val="0"/>
              </a:spcAft>
              <a:buSzPts val="1400"/>
              <a:buFont typeface="Barlow Semi Condensed"/>
              <a:buChar char="●"/>
            </a:pPr>
            <a:r>
              <a:rPr lang="en">
                <a:solidFill>
                  <a:schemeClr val="hlink"/>
                </a:solidFill>
                <a:uFill>
                  <a:noFill/>
                </a:uFill>
                <a:hlinkClick r:id="rId3"/>
              </a:rPr>
              <a:t>Planner scrapbook set</a:t>
            </a:r>
            <a:endParaRPr/>
          </a:p>
        </p:txBody>
      </p:sp>
      <p:grpSp>
        <p:nvGrpSpPr>
          <p:cNvPr id="4284" name="Google Shape;4284;p115"/>
          <p:cNvGrpSpPr/>
          <p:nvPr/>
        </p:nvGrpSpPr>
        <p:grpSpPr>
          <a:xfrm>
            <a:off x="3656683" y="1586694"/>
            <a:ext cx="1175070" cy="1619639"/>
            <a:chOff x="4124325" y="1719650"/>
            <a:chExt cx="1175070" cy="1353082"/>
          </a:xfrm>
        </p:grpSpPr>
        <p:sp>
          <p:nvSpPr>
            <p:cNvPr id="4285" name="Google Shape;4285;p115"/>
            <p:cNvSpPr/>
            <p:nvPr/>
          </p:nvSpPr>
          <p:spPr>
            <a:xfrm>
              <a:off x="4124325" y="1719650"/>
              <a:ext cx="1175070" cy="1353082"/>
            </a:xfrm>
            <a:custGeom>
              <a:rect b="b" l="l" r="r" t="t"/>
              <a:pathLst>
                <a:path extrusionOk="0" h="70842" w="61522">
                  <a:moveTo>
                    <a:pt x="0" y="0"/>
                  </a:moveTo>
                  <a:lnTo>
                    <a:pt x="0" y="70841"/>
                  </a:lnTo>
                  <a:lnTo>
                    <a:pt x="61522" y="70841"/>
                  </a:lnTo>
                  <a:lnTo>
                    <a:pt x="61522" y="0"/>
                  </a:lnTo>
                  <a:close/>
                </a:path>
              </a:pathLst>
            </a:custGeom>
            <a:solidFill>
              <a:schemeClr val="dk2"/>
            </a:solidFill>
            <a:ln>
              <a:noFill/>
            </a:ln>
            <a:effectLst>
              <a:outerShdw blurRad="57150" rotWithShape="0" algn="bl" dir="5400000" dist="19050">
                <a:schemeClr val="dk1">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15"/>
            <p:cNvSpPr/>
            <p:nvPr/>
          </p:nvSpPr>
          <p:spPr>
            <a:xfrm>
              <a:off x="4214495" y="1808406"/>
              <a:ext cx="90649" cy="90668"/>
            </a:xfrm>
            <a:custGeom>
              <a:rect b="b" l="l" r="r" t="t"/>
              <a:pathLst>
                <a:path extrusionOk="0" fill="none" h="4747" w="4746">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15"/>
            <p:cNvSpPr/>
            <p:nvPr/>
          </p:nvSpPr>
          <p:spPr>
            <a:xfrm>
              <a:off x="4305122" y="1808406"/>
              <a:ext cx="90190" cy="90668"/>
            </a:xfrm>
            <a:custGeom>
              <a:rect b="b" l="l" r="r" t="t"/>
              <a:pathLst>
                <a:path extrusionOk="0" fill="none" h="4747" w="4722">
                  <a:moveTo>
                    <a:pt x="4722" y="4746"/>
                  </a:moveTo>
                  <a:lnTo>
                    <a:pt x="1" y="4746"/>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15"/>
            <p:cNvSpPr/>
            <p:nvPr/>
          </p:nvSpPr>
          <p:spPr>
            <a:xfrm>
              <a:off x="4395292" y="1808406"/>
              <a:ext cx="90668" cy="90668"/>
            </a:xfrm>
            <a:custGeom>
              <a:rect b="b" l="l" r="r" t="t"/>
              <a:pathLst>
                <a:path extrusionOk="0" fill="none" h="4747" w="4747">
                  <a:moveTo>
                    <a:pt x="4747" y="4746"/>
                  </a:moveTo>
                  <a:lnTo>
                    <a:pt x="1" y="4746"/>
                  </a:lnTo>
                  <a:lnTo>
                    <a:pt x="1" y="1"/>
                  </a:lnTo>
                  <a:lnTo>
                    <a:pt x="4747"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15"/>
            <p:cNvSpPr/>
            <p:nvPr/>
          </p:nvSpPr>
          <p:spPr>
            <a:xfrm>
              <a:off x="4485939" y="1808406"/>
              <a:ext cx="90190" cy="90668"/>
            </a:xfrm>
            <a:custGeom>
              <a:rect b="b" l="l" r="r" t="t"/>
              <a:pathLst>
                <a:path extrusionOk="0" fill="none" h="4747" w="4722">
                  <a:moveTo>
                    <a:pt x="4722" y="4746"/>
                  </a:moveTo>
                  <a:lnTo>
                    <a:pt x="1" y="4746"/>
                  </a:lnTo>
                  <a:lnTo>
                    <a:pt x="1" y="1"/>
                  </a:lnTo>
                  <a:lnTo>
                    <a:pt x="4722" y="1"/>
                  </a:lnTo>
                  <a:close/>
                </a:path>
              </a:pathLst>
            </a:custGeom>
            <a:solidFill>
              <a:schemeClr val="dk1"/>
            </a:solid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15"/>
            <p:cNvSpPr/>
            <p:nvPr/>
          </p:nvSpPr>
          <p:spPr>
            <a:xfrm>
              <a:off x="4576109" y="1808406"/>
              <a:ext cx="90668" cy="90668"/>
            </a:xfrm>
            <a:custGeom>
              <a:rect b="b" l="l" r="r" t="t"/>
              <a:pathLst>
                <a:path extrusionOk="0" fill="none" h="4747" w="4747">
                  <a:moveTo>
                    <a:pt x="4746" y="4746"/>
                  </a:moveTo>
                  <a:lnTo>
                    <a:pt x="1" y="4746"/>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15"/>
            <p:cNvSpPr/>
            <p:nvPr/>
          </p:nvSpPr>
          <p:spPr>
            <a:xfrm>
              <a:off x="4666756" y="1808406"/>
              <a:ext cx="90190" cy="90668"/>
            </a:xfrm>
            <a:custGeom>
              <a:rect b="b" l="l" r="r" t="t"/>
              <a:pathLst>
                <a:path extrusionOk="0" fill="none" h="4747" w="4722">
                  <a:moveTo>
                    <a:pt x="4722" y="4746"/>
                  </a:moveTo>
                  <a:lnTo>
                    <a:pt x="0" y="4746"/>
                  </a:lnTo>
                  <a:lnTo>
                    <a:pt x="0"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15"/>
            <p:cNvSpPr/>
            <p:nvPr/>
          </p:nvSpPr>
          <p:spPr>
            <a:xfrm>
              <a:off x="4756925" y="1808406"/>
              <a:ext cx="90668" cy="90668"/>
            </a:xfrm>
            <a:custGeom>
              <a:rect b="b" l="l" r="r" t="t"/>
              <a:pathLst>
                <a:path extrusionOk="0" fill="none" h="4747" w="4747">
                  <a:moveTo>
                    <a:pt x="4746" y="4746"/>
                  </a:moveTo>
                  <a:lnTo>
                    <a:pt x="1" y="4746"/>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15"/>
            <p:cNvSpPr/>
            <p:nvPr/>
          </p:nvSpPr>
          <p:spPr>
            <a:xfrm>
              <a:off x="4847572" y="1808406"/>
              <a:ext cx="90190" cy="90668"/>
            </a:xfrm>
            <a:custGeom>
              <a:rect b="b" l="l" r="r" t="t"/>
              <a:pathLst>
                <a:path extrusionOk="0" fill="none" h="4747" w="4722">
                  <a:moveTo>
                    <a:pt x="4721" y="4746"/>
                  </a:moveTo>
                  <a:lnTo>
                    <a:pt x="0" y="4746"/>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15"/>
            <p:cNvSpPr/>
            <p:nvPr/>
          </p:nvSpPr>
          <p:spPr>
            <a:xfrm>
              <a:off x="4937742" y="1808406"/>
              <a:ext cx="90668" cy="90668"/>
            </a:xfrm>
            <a:custGeom>
              <a:rect b="b" l="l" r="r" t="t"/>
              <a:pathLst>
                <a:path extrusionOk="0" fill="none" h="4747" w="4747">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15"/>
            <p:cNvSpPr/>
            <p:nvPr/>
          </p:nvSpPr>
          <p:spPr>
            <a:xfrm>
              <a:off x="5028389" y="1808406"/>
              <a:ext cx="90190" cy="90668"/>
            </a:xfrm>
            <a:custGeom>
              <a:rect b="b" l="l" r="r" t="t"/>
              <a:pathLst>
                <a:path extrusionOk="0" fill="none" h="4747" w="4722">
                  <a:moveTo>
                    <a:pt x="4721" y="4746"/>
                  </a:moveTo>
                  <a:lnTo>
                    <a:pt x="0" y="4746"/>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15"/>
            <p:cNvSpPr/>
            <p:nvPr/>
          </p:nvSpPr>
          <p:spPr>
            <a:xfrm>
              <a:off x="5118558" y="1808406"/>
              <a:ext cx="90649" cy="90668"/>
            </a:xfrm>
            <a:custGeom>
              <a:rect b="b" l="l" r="r" t="t"/>
              <a:pathLst>
                <a:path extrusionOk="0" fill="none" h="4747" w="4746">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15"/>
            <p:cNvSpPr/>
            <p:nvPr/>
          </p:nvSpPr>
          <p:spPr>
            <a:xfrm>
              <a:off x="4214495" y="1899052"/>
              <a:ext cx="90649" cy="9019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15"/>
            <p:cNvSpPr/>
            <p:nvPr/>
          </p:nvSpPr>
          <p:spPr>
            <a:xfrm>
              <a:off x="4305122" y="1899052"/>
              <a:ext cx="90190" cy="9019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15"/>
            <p:cNvSpPr/>
            <p:nvPr/>
          </p:nvSpPr>
          <p:spPr>
            <a:xfrm>
              <a:off x="4395292" y="1899052"/>
              <a:ext cx="90668" cy="90190"/>
            </a:xfrm>
            <a:custGeom>
              <a:rect b="b" l="l" r="r" t="t"/>
              <a:pathLst>
                <a:path extrusionOk="0" fill="none" h="4722" w="4747">
                  <a:moveTo>
                    <a:pt x="4747" y="4721"/>
                  </a:moveTo>
                  <a:lnTo>
                    <a:pt x="1" y="4721"/>
                  </a:lnTo>
                  <a:lnTo>
                    <a:pt x="1" y="0"/>
                  </a:lnTo>
                  <a:lnTo>
                    <a:pt x="4747"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15"/>
            <p:cNvSpPr/>
            <p:nvPr/>
          </p:nvSpPr>
          <p:spPr>
            <a:xfrm>
              <a:off x="4485939" y="1899052"/>
              <a:ext cx="90190" cy="9019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15"/>
            <p:cNvSpPr/>
            <p:nvPr/>
          </p:nvSpPr>
          <p:spPr>
            <a:xfrm>
              <a:off x="4576109" y="1899052"/>
              <a:ext cx="90668" cy="9019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15"/>
            <p:cNvSpPr/>
            <p:nvPr/>
          </p:nvSpPr>
          <p:spPr>
            <a:xfrm>
              <a:off x="4666756" y="1899052"/>
              <a:ext cx="90190" cy="90190"/>
            </a:xfrm>
            <a:custGeom>
              <a:rect b="b" l="l" r="r" t="t"/>
              <a:pathLst>
                <a:path extrusionOk="0" fill="none" h="4722" w="4722">
                  <a:moveTo>
                    <a:pt x="4722" y="4721"/>
                  </a:moveTo>
                  <a:lnTo>
                    <a:pt x="0" y="4721"/>
                  </a:lnTo>
                  <a:lnTo>
                    <a:pt x="0"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15"/>
            <p:cNvSpPr/>
            <p:nvPr/>
          </p:nvSpPr>
          <p:spPr>
            <a:xfrm>
              <a:off x="4756925" y="1899052"/>
              <a:ext cx="90668" cy="9019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15"/>
            <p:cNvSpPr/>
            <p:nvPr/>
          </p:nvSpPr>
          <p:spPr>
            <a:xfrm>
              <a:off x="4847572" y="1899052"/>
              <a:ext cx="90190" cy="9019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15"/>
            <p:cNvSpPr/>
            <p:nvPr/>
          </p:nvSpPr>
          <p:spPr>
            <a:xfrm>
              <a:off x="4937742" y="1899052"/>
              <a:ext cx="90668" cy="90190"/>
            </a:xfrm>
            <a:custGeom>
              <a:rect b="b" l="l" r="r" t="t"/>
              <a:pathLst>
                <a:path extrusionOk="0" fill="none" h="4722" w="4747">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15"/>
            <p:cNvSpPr/>
            <p:nvPr/>
          </p:nvSpPr>
          <p:spPr>
            <a:xfrm>
              <a:off x="5028389" y="1899052"/>
              <a:ext cx="90190" cy="9019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15"/>
            <p:cNvSpPr/>
            <p:nvPr/>
          </p:nvSpPr>
          <p:spPr>
            <a:xfrm>
              <a:off x="5118558" y="1899052"/>
              <a:ext cx="90649" cy="9019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15"/>
            <p:cNvSpPr/>
            <p:nvPr/>
          </p:nvSpPr>
          <p:spPr>
            <a:xfrm>
              <a:off x="4214495" y="1989221"/>
              <a:ext cx="90649" cy="90668"/>
            </a:xfrm>
            <a:custGeom>
              <a:rect b="b" l="l" r="r" t="t"/>
              <a:pathLst>
                <a:path extrusionOk="0" fill="none" h="4747" w="4746">
                  <a:moveTo>
                    <a:pt x="4746" y="4746"/>
                  </a:moveTo>
                  <a:lnTo>
                    <a:pt x="0" y="4746"/>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15"/>
            <p:cNvSpPr/>
            <p:nvPr/>
          </p:nvSpPr>
          <p:spPr>
            <a:xfrm>
              <a:off x="4305122" y="1989221"/>
              <a:ext cx="90190" cy="90668"/>
            </a:xfrm>
            <a:custGeom>
              <a:rect b="b" l="l" r="r" t="t"/>
              <a:pathLst>
                <a:path extrusionOk="0" fill="none" h="4747" w="4722">
                  <a:moveTo>
                    <a:pt x="4722" y="4746"/>
                  </a:moveTo>
                  <a:lnTo>
                    <a:pt x="1" y="4746"/>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15"/>
            <p:cNvSpPr/>
            <p:nvPr/>
          </p:nvSpPr>
          <p:spPr>
            <a:xfrm>
              <a:off x="4395292" y="1989221"/>
              <a:ext cx="90668" cy="90668"/>
            </a:xfrm>
            <a:custGeom>
              <a:rect b="b" l="l" r="r" t="t"/>
              <a:pathLst>
                <a:path extrusionOk="0" fill="none" h="4747" w="4747">
                  <a:moveTo>
                    <a:pt x="4747" y="4746"/>
                  </a:moveTo>
                  <a:lnTo>
                    <a:pt x="1" y="4746"/>
                  </a:lnTo>
                  <a:lnTo>
                    <a:pt x="1" y="0"/>
                  </a:lnTo>
                  <a:lnTo>
                    <a:pt x="4747"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15"/>
            <p:cNvSpPr/>
            <p:nvPr/>
          </p:nvSpPr>
          <p:spPr>
            <a:xfrm>
              <a:off x="4485939" y="1989221"/>
              <a:ext cx="90190" cy="90668"/>
            </a:xfrm>
            <a:custGeom>
              <a:rect b="b" l="l" r="r" t="t"/>
              <a:pathLst>
                <a:path extrusionOk="0" fill="none" h="4747" w="4722">
                  <a:moveTo>
                    <a:pt x="4722" y="4746"/>
                  </a:moveTo>
                  <a:lnTo>
                    <a:pt x="1" y="4746"/>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15"/>
            <p:cNvSpPr/>
            <p:nvPr/>
          </p:nvSpPr>
          <p:spPr>
            <a:xfrm>
              <a:off x="4576109" y="1989221"/>
              <a:ext cx="90668" cy="90668"/>
            </a:xfrm>
            <a:custGeom>
              <a:rect b="b" l="l" r="r" t="t"/>
              <a:pathLst>
                <a:path extrusionOk="0" fill="none" h="4747" w="4747">
                  <a:moveTo>
                    <a:pt x="4746" y="4746"/>
                  </a:moveTo>
                  <a:lnTo>
                    <a:pt x="1" y="4746"/>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15"/>
            <p:cNvSpPr/>
            <p:nvPr/>
          </p:nvSpPr>
          <p:spPr>
            <a:xfrm>
              <a:off x="4666756" y="1989221"/>
              <a:ext cx="90190" cy="90668"/>
            </a:xfrm>
            <a:custGeom>
              <a:rect b="b" l="l" r="r" t="t"/>
              <a:pathLst>
                <a:path extrusionOk="0" fill="none" h="4747" w="4722">
                  <a:moveTo>
                    <a:pt x="4722" y="4746"/>
                  </a:moveTo>
                  <a:lnTo>
                    <a:pt x="0" y="4746"/>
                  </a:lnTo>
                  <a:lnTo>
                    <a:pt x="0"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15"/>
            <p:cNvSpPr/>
            <p:nvPr/>
          </p:nvSpPr>
          <p:spPr>
            <a:xfrm>
              <a:off x="4756925" y="1989221"/>
              <a:ext cx="90668" cy="90668"/>
            </a:xfrm>
            <a:custGeom>
              <a:rect b="b" l="l" r="r" t="t"/>
              <a:pathLst>
                <a:path extrusionOk="0" fill="none" h="4747" w="4747">
                  <a:moveTo>
                    <a:pt x="4746" y="4746"/>
                  </a:moveTo>
                  <a:lnTo>
                    <a:pt x="1" y="4746"/>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15"/>
            <p:cNvSpPr/>
            <p:nvPr/>
          </p:nvSpPr>
          <p:spPr>
            <a:xfrm>
              <a:off x="4847572" y="1989221"/>
              <a:ext cx="90190" cy="90668"/>
            </a:xfrm>
            <a:custGeom>
              <a:rect b="b" l="l" r="r" t="t"/>
              <a:pathLst>
                <a:path extrusionOk="0" fill="none" h="4747" w="4722">
                  <a:moveTo>
                    <a:pt x="4721" y="4746"/>
                  </a:moveTo>
                  <a:lnTo>
                    <a:pt x="0" y="4746"/>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15"/>
            <p:cNvSpPr/>
            <p:nvPr/>
          </p:nvSpPr>
          <p:spPr>
            <a:xfrm>
              <a:off x="4937742" y="1989221"/>
              <a:ext cx="90668" cy="90668"/>
            </a:xfrm>
            <a:custGeom>
              <a:rect b="b" l="l" r="r" t="t"/>
              <a:pathLst>
                <a:path extrusionOk="0" fill="none" h="4747" w="4747">
                  <a:moveTo>
                    <a:pt x="4746" y="4746"/>
                  </a:moveTo>
                  <a:lnTo>
                    <a:pt x="0" y="4746"/>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15"/>
            <p:cNvSpPr/>
            <p:nvPr/>
          </p:nvSpPr>
          <p:spPr>
            <a:xfrm>
              <a:off x="5028389" y="1989221"/>
              <a:ext cx="90190" cy="90668"/>
            </a:xfrm>
            <a:custGeom>
              <a:rect b="b" l="l" r="r" t="t"/>
              <a:pathLst>
                <a:path extrusionOk="0" fill="none" h="4747" w="4722">
                  <a:moveTo>
                    <a:pt x="4721" y="4746"/>
                  </a:moveTo>
                  <a:lnTo>
                    <a:pt x="0" y="4746"/>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15"/>
            <p:cNvSpPr/>
            <p:nvPr/>
          </p:nvSpPr>
          <p:spPr>
            <a:xfrm>
              <a:off x="5118558" y="1989221"/>
              <a:ext cx="90649" cy="90668"/>
            </a:xfrm>
            <a:custGeom>
              <a:rect b="b" l="l" r="r" t="t"/>
              <a:pathLst>
                <a:path extrusionOk="0" fill="none" h="4747" w="4746">
                  <a:moveTo>
                    <a:pt x="4746" y="4746"/>
                  </a:moveTo>
                  <a:lnTo>
                    <a:pt x="0" y="4746"/>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15"/>
            <p:cNvSpPr/>
            <p:nvPr/>
          </p:nvSpPr>
          <p:spPr>
            <a:xfrm>
              <a:off x="4214495" y="2079867"/>
              <a:ext cx="90649" cy="9019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15"/>
            <p:cNvSpPr/>
            <p:nvPr/>
          </p:nvSpPr>
          <p:spPr>
            <a:xfrm>
              <a:off x="4305122" y="2079867"/>
              <a:ext cx="90190" cy="9019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15"/>
            <p:cNvSpPr/>
            <p:nvPr/>
          </p:nvSpPr>
          <p:spPr>
            <a:xfrm>
              <a:off x="4395292" y="2079867"/>
              <a:ext cx="90668" cy="90190"/>
            </a:xfrm>
            <a:custGeom>
              <a:rect b="b" l="l" r="r" t="t"/>
              <a:pathLst>
                <a:path extrusionOk="0" fill="none" h="4722" w="4747">
                  <a:moveTo>
                    <a:pt x="4747" y="4721"/>
                  </a:moveTo>
                  <a:lnTo>
                    <a:pt x="1" y="4721"/>
                  </a:lnTo>
                  <a:lnTo>
                    <a:pt x="1" y="0"/>
                  </a:lnTo>
                  <a:lnTo>
                    <a:pt x="4747"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15"/>
            <p:cNvSpPr/>
            <p:nvPr/>
          </p:nvSpPr>
          <p:spPr>
            <a:xfrm>
              <a:off x="4485939" y="2079867"/>
              <a:ext cx="90190" cy="9019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15"/>
            <p:cNvSpPr/>
            <p:nvPr/>
          </p:nvSpPr>
          <p:spPr>
            <a:xfrm>
              <a:off x="4576109" y="2079867"/>
              <a:ext cx="90668" cy="9019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15"/>
            <p:cNvSpPr/>
            <p:nvPr/>
          </p:nvSpPr>
          <p:spPr>
            <a:xfrm>
              <a:off x="4666756" y="2079867"/>
              <a:ext cx="90190" cy="90190"/>
            </a:xfrm>
            <a:custGeom>
              <a:rect b="b" l="l" r="r" t="t"/>
              <a:pathLst>
                <a:path extrusionOk="0" fill="none" h="4722" w="4722">
                  <a:moveTo>
                    <a:pt x="4722" y="4721"/>
                  </a:moveTo>
                  <a:lnTo>
                    <a:pt x="0" y="4721"/>
                  </a:lnTo>
                  <a:lnTo>
                    <a:pt x="0"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15"/>
            <p:cNvSpPr/>
            <p:nvPr/>
          </p:nvSpPr>
          <p:spPr>
            <a:xfrm>
              <a:off x="4756925" y="2079867"/>
              <a:ext cx="90668" cy="9019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15"/>
            <p:cNvSpPr/>
            <p:nvPr/>
          </p:nvSpPr>
          <p:spPr>
            <a:xfrm>
              <a:off x="4847572" y="2079867"/>
              <a:ext cx="90190" cy="9019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15"/>
            <p:cNvSpPr/>
            <p:nvPr/>
          </p:nvSpPr>
          <p:spPr>
            <a:xfrm>
              <a:off x="4937742" y="2079867"/>
              <a:ext cx="90668" cy="90190"/>
            </a:xfrm>
            <a:custGeom>
              <a:rect b="b" l="l" r="r" t="t"/>
              <a:pathLst>
                <a:path extrusionOk="0" fill="none" h="4722" w="4747">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15"/>
            <p:cNvSpPr/>
            <p:nvPr/>
          </p:nvSpPr>
          <p:spPr>
            <a:xfrm>
              <a:off x="5028389" y="2079867"/>
              <a:ext cx="90190" cy="9019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15"/>
            <p:cNvSpPr/>
            <p:nvPr/>
          </p:nvSpPr>
          <p:spPr>
            <a:xfrm>
              <a:off x="5118558" y="2079867"/>
              <a:ext cx="90649" cy="9019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15"/>
            <p:cNvSpPr/>
            <p:nvPr/>
          </p:nvSpPr>
          <p:spPr>
            <a:xfrm>
              <a:off x="4214495" y="2170036"/>
              <a:ext cx="90649" cy="90649"/>
            </a:xfrm>
            <a:custGeom>
              <a:rect b="b" l="l" r="r" t="t"/>
              <a:pathLst>
                <a:path extrusionOk="0" fill="none" h="4746" w="4746">
                  <a:moveTo>
                    <a:pt x="4746" y="4746"/>
                  </a:moveTo>
                  <a:lnTo>
                    <a:pt x="0" y="4746"/>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15"/>
            <p:cNvSpPr/>
            <p:nvPr/>
          </p:nvSpPr>
          <p:spPr>
            <a:xfrm>
              <a:off x="4305122" y="2170036"/>
              <a:ext cx="90190" cy="90649"/>
            </a:xfrm>
            <a:custGeom>
              <a:rect b="b" l="l" r="r" t="t"/>
              <a:pathLst>
                <a:path extrusionOk="0" fill="none" h="4746" w="4722">
                  <a:moveTo>
                    <a:pt x="4722" y="4746"/>
                  </a:moveTo>
                  <a:lnTo>
                    <a:pt x="1" y="4746"/>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15"/>
            <p:cNvSpPr/>
            <p:nvPr/>
          </p:nvSpPr>
          <p:spPr>
            <a:xfrm>
              <a:off x="4395292" y="2170036"/>
              <a:ext cx="90668" cy="90649"/>
            </a:xfrm>
            <a:custGeom>
              <a:rect b="b" l="l" r="r" t="t"/>
              <a:pathLst>
                <a:path extrusionOk="0" fill="none" h="4746" w="4747">
                  <a:moveTo>
                    <a:pt x="4747" y="4746"/>
                  </a:moveTo>
                  <a:lnTo>
                    <a:pt x="1" y="4746"/>
                  </a:lnTo>
                  <a:lnTo>
                    <a:pt x="1" y="0"/>
                  </a:lnTo>
                  <a:lnTo>
                    <a:pt x="4747"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15"/>
            <p:cNvSpPr/>
            <p:nvPr/>
          </p:nvSpPr>
          <p:spPr>
            <a:xfrm>
              <a:off x="4485939" y="2170036"/>
              <a:ext cx="90190" cy="90649"/>
            </a:xfrm>
            <a:custGeom>
              <a:rect b="b" l="l" r="r" t="t"/>
              <a:pathLst>
                <a:path extrusionOk="0" fill="none" h="4746" w="4722">
                  <a:moveTo>
                    <a:pt x="4722" y="4746"/>
                  </a:moveTo>
                  <a:lnTo>
                    <a:pt x="1" y="4746"/>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15"/>
            <p:cNvSpPr/>
            <p:nvPr/>
          </p:nvSpPr>
          <p:spPr>
            <a:xfrm>
              <a:off x="4576109" y="2170036"/>
              <a:ext cx="90668" cy="90649"/>
            </a:xfrm>
            <a:custGeom>
              <a:rect b="b" l="l" r="r" t="t"/>
              <a:pathLst>
                <a:path extrusionOk="0" fill="none" h="4746" w="4747">
                  <a:moveTo>
                    <a:pt x="4746" y="4746"/>
                  </a:moveTo>
                  <a:lnTo>
                    <a:pt x="1" y="4746"/>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15"/>
            <p:cNvSpPr/>
            <p:nvPr/>
          </p:nvSpPr>
          <p:spPr>
            <a:xfrm>
              <a:off x="4666756" y="2170036"/>
              <a:ext cx="90190" cy="90649"/>
            </a:xfrm>
            <a:custGeom>
              <a:rect b="b" l="l" r="r" t="t"/>
              <a:pathLst>
                <a:path extrusionOk="0" fill="none" h="4746" w="4722">
                  <a:moveTo>
                    <a:pt x="4722" y="4746"/>
                  </a:moveTo>
                  <a:lnTo>
                    <a:pt x="0" y="4746"/>
                  </a:lnTo>
                  <a:lnTo>
                    <a:pt x="0"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15"/>
            <p:cNvSpPr/>
            <p:nvPr/>
          </p:nvSpPr>
          <p:spPr>
            <a:xfrm>
              <a:off x="4756925" y="2170036"/>
              <a:ext cx="90668" cy="90649"/>
            </a:xfrm>
            <a:custGeom>
              <a:rect b="b" l="l" r="r" t="t"/>
              <a:pathLst>
                <a:path extrusionOk="0" fill="none" h="4746" w="4747">
                  <a:moveTo>
                    <a:pt x="4746" y="4746"/>
                  </a:moveTo>
                  <a:lnTo>
                    <a:pt x="1" y="4746"/>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15"/>
            <p:cNvSpPr/>
            <p:nvPr/>
          </p:nvSpPr>
          <p:spPr>
            <a:xfrm>
              <a:off x="4847572" y="2170036"/>
              <a:ext cx="90190" cy="90649"/>
            </a:xfrm>
            <a:custGeom>
              <a:rect b="b" l="l" r="r" t="t"/>
              <a:pathLst>
                <a:path extrusionOk="0" fill="none" h="4746" w="4722">
                  <a:moveTo>
                    <a:pt x="4721" y="4746"/>
                  </a:moveTo>
                  <a:lnTo>
                    <a:pt x="0" y="4746"/>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15"/>
            <p:cNvSpPr/>
            <p:nvPr/>
          </p:nvSpPr>
          <p:spPr>
            <a:xfrm>
              <a:off x="4937742" y="2170036"/>
              <a:ext cx="90668" cy="90649"/>
            </a:xfrm>
            <a:custGeom>
              <a:rect b="b" l="l" r="r" t="t"/>
              <a:pathLst>
                <a:path extrusionOk="0" fill="none" h="4746" w="4747">
                  <a:moveTo>
                    <a:pt x="4746" y="4746"/>
                  </a:moveTo>
                  <a:lnTo>
                    <a:pt x="0" y="4746"/>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15"/>
            <p:cNvSpPr/>
            <p:nvPr/>
          </p:nvSpPr>
          <p:spPr>
            <a:xfrm>
              <a:off x="5028389" y="2170036"/>
              <a:ext cx="90190" cy="90649"/>
            </a:xfrm>
            <a:custGeom>
              <a:rect b="b" l="l" r="r" t="t"/>
              <a:pathLst>
                <a:path extrusionOk="0" fill="none" h="4746" w="4722">
                  <a:moveTo>
                    <a:pt x="4721" y="4746"/>
                  </a:moveTo>
                  <a:lnTo>
                    <a:pt x="0" y="4746"/>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15"/>
            <p:cNvSpPr/>
            <p:nvPr/>
          </p:nvSpPr>
          <p:spPr>
            <a:xfrm>
              <a:off x="5118558" y="2170036"/>
              <a:ext cx="90649" cy="90649"/>
            </a:xfrm>
            <a:custGeom>
              <a:rect b="b" l="l" r="r" t="t"/>
              <a:pathLst>
                <a:path extrusionOk="0" fill="none" h="4746" w="4746">
                  <a:moveTo>
                    <a:pt x="4746" y="4746"/>
                  </a:moveTo>
                  <a:lnTo>
                    <a:pt x="0" y="4746"/>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15"/>
            <p:cNvSpPr/>
            <p:nvPr/>
          </p:nvSpPr>
          <p:spPr>
            <a:xfrm>
              <a:off x="4214495" y="2260664"/>
              <a:ext cx="90649" cy="90190"/>
            </a:xfrm>
            <a:custGeom>
              <a:rect b="b" l="l" r="r" t="t"/>
              <a:pathLst>
                <a:path extrusionOk="0" fill="none" h="4722" w="4746">
                  <a:moveTo>
                    <a:pt x="4746" y="4722"/>
                  </a:moveTo>
                  <a:lnTo>
                    <a:pt x="0" y="4722"/>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15"/>
            <p:cNvSpPr/>
            <p:nvPr/>
          </p:nvSpPr>
          <p:spPr>
            <a:xfrm>
              <a:off x="4305122" y="2260664"/>
              <a:ext cx="90190" cy="90190"/>
            </a:xfrm>
            <a:custGeom>
              <a:rect b="b" l="l" r="r" t="t"/>
              <a:pathLst>
                <a:path extrusionOk="0" fill="none" h="4722" w="4722">
                  <a:moveTo>
                    <a:pt x="4722" y="4722"/>
                  </a:moveTo>
                  <a:lnTo>
                    <a:pt x="1" y="4722"/>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15"/>
            <p:cNvSpPr/>
            <p:nvPr/>
          </p:nvSpPr>
          <p:spPr>
            <a:xfrm>
              <a:off x="4395292" y="2260664"/>
              <a:ext cx="90668" cy="90190"/>
            </a:xfrm>
            <a:custGeom>
              <a:rect b="b" l="l" r="r" t="t"/>
              <a:pathLst>
                <a:path extrusionOk="0" fill="none" h="4722" w="4747">
                  <a:moveTo>
                    <a:pt x="4747" y="4722"/>
                  </a:moveTo>
                  <a:lnTo>
                    <a:pt x="1" y="4722"/>
                  </a:lnTo>
                  <a:lnTo>
                    <a:pt x="1" y="1"/>
                  </a:lnTo>
                  <a:lnTo>
                    <a:pt x="4747"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15"/>
            <p:cNvSpPr/>
            <p:nvPr/>
          </p:nvSpPr>
          <p:spPr>
            <a:xfrm>
              <a:off x="4485939" y="2260664"/>
              <a:ext cx="90190" cy="90190"/>
            </a:xfrm>
            <a:custGeom>
              <a:rect b="b" l="l" r="r" t="t"/>
              <a:pathLst>
                <a:path extrusionOk="0" fill="none" h="4722" w="4722">
                  <a:moveTo>
                    <a:pt x="4722" y="4722"/>
                  </a:moveTo>
                  <a:lnTo>
                    <a:pt x="1" y="4722"/>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15"/>
            <p:cNvSpPr/>
            <p:nvPr/>
          </p:nvSpPr>
          <p:spPr>
            <a:xfrm>
              <a:off x="4576109" y="2260664"/>
              <a:ext cx="90668" cy="90190"/>
            </a:xfrm>
            <a:custGeom>
              <a:rect b="b" l="l" r="r" t="t"/>
              <a:pathLst>
                <a:path extrusionOk="0" fill="none" h="4722" w="4747">
                  <a:moveTo>
                    <a:pt x="4746" y="4722"/>
                  </a:moveTo>
                  <a:lnTo>
                    <a:pt x="1" y="4722"/>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15"/>
            <p:cNvSpPr/>
            <p:nvPr/>
          </p:nvSpPr>
          <p:spPr>
            <a:xfrm>
              <a:off x="4666756" y="2260664"/>
              <a:ext cx="90190" cy="90190"/>
            </a:xfrm>
            <a:custGeom>
              <a:rect b="b" l="l" r="r" t="t"/>
              <a:pathLst>
                <a:path extrusionOk="0" fill="none" h="4722" w="4722">
                  <a:moveTo>
                    <a:pt x="4722" y="4722"/>
                  </a:moveTo>
                  <a:lnTo>
                    <a:pt x="0" y="4722"/>
                  </a:lnTo>
                  <a:lnTo>
                    <a:pt x="0"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15"/>
            <p:cNvSpPr/>
            <p:nvPr/>
          </p:nvSpPr>
          <p:spPr>
            <a:xfrm>
              <a:off x="4756925" y="2260664"/>
              <a:ext cx="90668" cy="90190"/>
            </a:xfrm>
            <a:custGeom>
              <a:rect b="b" l="l" r="r" t="t"/>
              <a:pathLst>
                <a:path extrusionOk="0" fill="none" h="4722" w="4747">
                  <a:moveTo>
                    <a:pt x="4746" y="4722"/>
                  </a:moveTo>
                  <a:lnTo>
                    <a:pt x="1" y="4722"/>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15"/>
            <p:cNvSpPr/>
            <p:nvPr/>
          </p:nvSpPr>
          <p:spPr>
            <a:xfrm>
              <a:off x="4847572" y="2260664"/>
              <a:ext cx="90190" cy="90190"/>
            </a:xfrm>
            <a:custGeom>
              <a:rect b="b" l="l" r="r" t="t"/>
              <a:pathLst>
                <a:path extrusionOk="0" fill="none" h="4722" w="4722">
                  <a:moveTo>
                    <a:pt x="4721" y="4722"/>
                  </a:moveTo>
                  <a:lnTo>
                    <a:pt x="0" y="4722"/>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15"/>
            <p:cNvSpPr/>
            <p:nvPr/>
          </p:nvSpPr>
          <p:spPr>
            <a:xfrm>
              <a:off x="4937742" y="2260664"/>
              <a:ext cx="90668" cy="90190"/>
            </a:xfrm>
            <a:custGeom>
              <a:rect b="b" l="l" r="r" t="t"/>
              <a:pathLst>
                <a:path extrusionOk="0" fill="none" h="4722" w="4747">
                  <a:moveTo>
                    <a:pt x="4746" y="4722"/>
                  </a:moveTo>
                  <a:lnTo>
                    <a:pt x="0" y="4722"/>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15"/>
            <p:cNvSpPr/>
            <p:nvPr/>
          </p:nvSpPr>
          <p:spPr>
            <a:xfrm>
              <a:off x="5028389" y="2260664"/>
              <a:ext cx="90190" cy="90190"/>
            </a:xfrm>
            <a:custGeom>
              <a:rect b="b" l="l" r="r" t="t"/>
              <a:pathLst>
                <a:path extrusionOk="0" fill="none" h="4722" w="4722">
                  <a:moveTo>
                    <a:pt x="4721" y="4722"/>
                  </a:moveTo>
                  <a:lnTo>
                    <a:pt x="0" y="4722"/>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15"/>
            <p:cNvSpPr/>
            <p:nvPr/>
          </p:nvSpPr>
          <p:spPr>
            <a:xfrm>
              <a:off x="5118558" y="2260664"/>
              <a:ext cx="90649" cy="90190"/>
            </a:xfrm>
            <a:custGeom>
              <a:rect b="b" l="l" r="r" t="t"/>
              <a:pathLst>
                <a:path extrusionOk="0" fill="none" h="4722" w="4746">
                  <a:moveTo>
                    <a:pt x="4746" y="4722"/>
                  </a:moveTo>
                  <a:lnTo>
                    <a:pt x="0" y="4722"/>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15"/>
            <p:cNvSpPr/>
            <p:nvPr/>
          </p:nvSpPr>
          <p:spPr>
            <a:xfrm>
              <a:off x="4214495" y="2350833"/>
              <a:ext cx="90649" cy="90668"/>
            </a:xfrm>
            <a:custGeom>
              <a:rect b="b" l="l" r="r" t="t"/>
              <a:pathLst>
                <a:path extrusionOk="0" fill="none" h="4747" w="4746">
                  <a:moveTo>
                    <a:pt x="4746" y="4747"/>
                  </a:moveTo>
                  <a:lnTo>
                    <a:pt x="0" y="4747"/>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15"/>
            <p:cNvSpPr/>
            <p:nvPr/>
          </p:nvSpPr>
          <p:spPr>
            <a:xfrm>
              <a:off x="4305122" y="2350833"/>
              <a:ext cx="90190" cy="90668"/>
            </a:xfrm>
            <a:custGeom>
              <a:rect b="b" l="l" r="r" t="t"/>
              <a:pathLst>
                <a:path extrusionOk="0" fill="none" h="4747" w="4722">
                  <a:moveTo>
                    <a:pt x="4722" y="4747"/>
                  </a:moveTo>
                  <a:lnTo>
                    <a:pt x="1" y="4747"/>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15"/>
            <p:cNvSpPr/>
            <p:nvPr/>
          </p:nvSpPr>
          <p:spPr>
            <a:xfrm>
              <a:off x="4395292" y="2350833"/>
              <a:ext cx="90668" cy="90668"/>
            </a:xfrm>
            <a:custGeom>
              <a:rect b="b" l="l" r="r" t="t"/>
              <a:pathLst>
                <a:path extrusionOk="0" fill="none" h="4747" w="4747">
                  <a:moveTo>
                    <a:pt x="4747" y="4747"/>
                  </a:moveTo>
                  <a:lnTo>
                    <a:pt x="1" y="4747"/>
                  </a:lnTo>
                  <a:lnTo>
                    <a:pt x="1" y="1"/>
                  </a:lnTo>
                  <a:lnTo>
                    <a:pt x="4747"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15"/>
            <p:cNvSpPr/>
            <p:nvPr/>
          </p:nvSpPr>
          <p:spPr>
            <a:xfrm>
              <a:off x="4485939" y="2350833"/>
              <a:ext cx="90190" cy="90668"/>
            </a:xfrm>
            <a:custGeom>
              <a:rect b="b" l="l" r="r" t="t"/>
              <a:pathLst>
                <a:path extrusionOk="0" fill="none" h="4747" w="4722">
                  <a:moveTo>
                    <a:pt x="4722" y="4747"/>
                  </a:moveTo>
                  <a:lnTo>
                    <a:pt x="1" y="4747"/>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15"/>
            <p:cNvSpPr/>
            <p:nvPr/>
          </p:nvSpPr>
          <p:spPr>
            <a:xfrm>
              <a:off x="4576109" y="2350833"/>
              <a:ext cx="90668" cy="90668"/>
            </a:xfrm>
            <a:custGeom>
              <a:rect b="b" l="l" r="r" t="t"/>
              <a:pathLst>
                <a:path extrusionOk="0" fill="none" h="4747" w="4747">
                  <a:moveTo>
                    <a:pt x="4746" y="4747"/>
                  </a:moveTo>
                  <a:lnTo>
                    <a:pt x="1" y="4747"/>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15"/>
            <p:cNvSpPr/>
            <p:nvPr/>
          </p:nvSpPr>
          <p:spPr>
            <a:xfrm>
              <a:off x="4666756" y="2350833"/>
              <a:ext cx="90190" cy="90668"/>
            </a:xfrm>
            <a:custGeom>
              <a:rect b="b" l="l" r="r" t="t"/>
              <a:pathLst>
                <a:path extrusionOk="0" fill="none" h="4747" w="4722">
                  <a:moveTo>
                    <a:pt x="4722" y="4747"/>
                  </a:moveTo>
                  <a:lnTo>
                    <a:pt x="0" y="4747"/>
                  </a:lnTo>
                  <a:lnTo>
                    <a:pt x="0"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15"/>
            <p:cNvSpPr/>
            <p:nvPr/>
          </p:nvSpPr>
          <p:spPr>
            <a:xfrm>
              <a:off x="4756925" y="2350833"/>
              <a:ext cx="90668" cy="90668"/>
            </a:xfrm>
            <a:custGeom>
              <a:rect b="b" l="l" r="r" t="t"/>
              <a:pathLst>
                <a:path extrusionOk="0" fill="none" h="4747" w="4747">
                  <a:moveTo>
                    <a:pt x="4746" y="4747"/>
                  </a:moveTo>
                  <a:lnTo>
                    <a:pt x="1" y="4747"/>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15"/>
            <p:cNvSpPr/>
            <p:nvPr/>
          </p:nvSpPr>
          <p:spPr>
            <a:xfrm>
              <a:off x="4847572" y="2350833"/>
              <a:ext cx="90190" cy="90668"/>
            </a:xfrm>
            <a:custGeom>
              <a:rect b="b" l="l" r="r" t="t"/>
              <a:pathLst>
                <a:path extrusionOk="0" fill="none" h="4747" w="4722">
                  <a:moveTo>
                    <a:pt x="4721" y="4747"/>
                  </a:moveTo>
                  <a:lnTo>
                    <a:pt x="0" y="4747"/>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15"/>
            <p:cNvSpPr/>
            <p:nvPr/>
          </p:nvSpPr>
          <p:spPr>
            <a:xfrm>
              <a:off x="4937742" y="2350833"/>
              <a:ext cx="90668" cy="90668"/>
            </a:xfrm>
            <a:custGeom>
              <a:rect b="b" l="l" r="r" t="t"/>
              <a:pathLst>
                <a:path extrusionOk="0" fill="none" h="4747" w="4747">
                  <a:moveTo>
                    <a:pt x="4746" y="4747"/>
                  </a:moveTo>
                  <a:lnTo>
                    <a:pt x="0" y="4747"/>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15"/>
            <p:cNvSpPr/>
            <p:nvPr/>
          </p:nvSpPr>
          <p:spPr>
            <a:xfrm>
              <a:off x="5028389" y="2350833"/>
              <a:ext cx="90190" cy="90668"/>
            </a:xfrm>
            <a:custGeom>
              <a:rect b="b" l="l" r="r" t="t"/>
              <a:pathLst>
                <a:path extrusionOk="0" fill="none" h="4747" w="4722">
                  <a:moveTo>
                    <a:pt x="4721" y="4747"/>
                  </a:moveTo>
                  <a:lnTo>
                    <a:pt x="0" y="4747"/>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15"/>
            <p:cNvSpPr/>
            <p:nvPr/>
          </p:nvSpPr>
          <p:spPr>
            <a:xfrm>
              <a:off x="5118558" y="2350833"/>
              <a:ext cx="90649" cy="90668"/>
            </a:xfrm>
            <a:custGeom>
              <a:rect b="b" l="l" r="r" t="t"/>
              <a:pathLst>
                <a:path extrusionOk="0" fill="none" h="4747" w="4746">
                  <a:moveTo>
                    <a:pt x="4746" y="4747"/>
                  </a:moveTo>
                  <a:lnTo>
                    <a:pt x="0" y="4747"/>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15"/>
            <p:cNvSpPr/>
            <p:nvPr/>
          </p:nvSpPr>
          <p:spPr>
            <a:xfrm>
              <a:off x="4214495" y="2441479"/>
              <a:ext cx="90649" cy="90190"/>
            </a:xfrm>
            <a:custGeom>
              <a:rect b="b" l="l" r="r" t="t"/>
              <a:pathLst>
                <a:path extrusionOk="0" fill="none" h="4722" w="4746">
                  <a:moveTo>
                    <a:pt x="4746" y="4722"/>
                  </a:moveTo>
                  <a:lnTo>
                    <a:pt x="0" y="4722"/>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15"/>
            <p:cNvSpPr/>
            <p:nvPr/>
          </p:nvSpPr>
          <p:spPr>
            <a:xfrm>
              <a:off x="4305122" y="2441479"/>
              <a:ext cx="90190" cy="90190"/>
            </a:xfrm>
            <a:custGeom>
              <a:rect b="b" l="l" r="r" t="t"/>
              <a:pathLst>
                <a:path extrusionOk="0" fill="none" h="4722" w="4722">
                  <a:moveTo>
                    <a:pt x="4722" y="4722"/>
                  </a:moveTo>
                  <a:lnTo>
                    <a:pt x="1" y="4722"/>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15"/>
            <p:cNvSpPr/>
            <p:nvPr/>
          </p:nvSpPr>
          <p:spPr>
            <a:xfrm>
              <a:off x="4395292" y="2441479"/>
              <a:ext cx="90668" cy="90190"/>
            </a:xfrm>
            <a:custGeom>
              <a:rect b="b" l="l" r="r" t="t"/>
              <a:pathLst>
                <a:path extrusionOk="0" fill="none" h="4722" w="4747">
                  <a:moveTo>
                    <a:pt x="4747" y="4722"/>
                  </a:moveTo>
                  <a:lnTo>
                    <a:pt x="1" y="4722"/>
                  </a:lnTo>
                  <a:lnTo>
                    <a:pt x="1" y="1"/>
                  </a:lnTo>
                  <a:lnTo>
                    <a:pt x="4747"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15"/>
            <p:cNvSpPr/>
            <p:nvPr/>
          </p:nvSpPr>
          <p:spPr>
            <a:xfrm>
              <a:off x="4485939" y="2441479"/>
              <a:ext cx="90190" cy="90190"/>
            </a:xfrm>
            <a:custGeom>
              <a:rect b="b" l="l" r="r" t="t"/>
              <a:pathLst>
                <a:path extrusionOk="0" fill="none" h="4722" w="4722">
                  <a:moveTo>
                    <a:pt x="4722" y="4722"/>
                  </a:moveTo>
                  <a:lnTo>
                    <a:pt x="1" y="4722"/>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15"/>
            <p:cNvSpPr/>
            <p:nvPr/>
          </p:nvSpPr>
          <p:spPr>
            <a:xfrm>
              <a:off x="4576109" y="2441479"/>
              <a:ext cx="90668" cy="90190"/>
            </a:xfrm>
            <a:custGeom>
              <a:rect b="b" l="l" r="r" t="t"/>
              <a:pathLst>
                <a:path extrusionOk="0" fill="none" h="4722" w="4747">
                  <a:moveTo>
                    <a:pt x="4746" y="4722"/>
                  </a:moveTo>
                  <a:lnTo>
                    <a:pt x="1" y="4722"/>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15"/>
            <p:cNvSpPr/>
            <p:nvPr/>
          </p:nvSpPr>
          <p:spPr>
            <a:xfrm>
              <a:off x="4666756" y="2441479"/>
              <a:ext cx="90190" cy="90190"/>
            </a:xfrm>
            <a:custGeom>
              <a:rect b="b" l="l" r="r" t="t"/>
              <a:pathLst>
                <a:path extrusionOk="0" fill="none" h="4722" w="4722">
                  <a:moveTo>
                    <a:pt x="4722" y="4722"/>
                  </a:moveTo>
                  <a:lnTo>
                    <a:pt x="0" y="4722"/>
                  </a:lnTo>
                  <a:lnTo>
                    <a:pt x="0"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15"/>
            <p:cNvSpPr/>
            <p:nvPr/>
          </p:nvSpPr>
          <p:spPr>
            <a:xfrm>
              <a:off x="4756925" y="2441479"/>
              <a:ext cx="90668" cy="90190"/>
            </a:xfrm>
            <a:custGeom>
              <a:rect b="b" l="l" r="r" t="t"/>
              <a:pathLst>
                <a:path extrusionOk="0" fill="none" h="4722" w="4747">
                  <a:moveTo>
                    <a:pt x="4746" y="4722"/>
                  </a:moveTo>
                  <a:lnTo>
                    <a:pt x="1" y="4722"/>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15"/>
            <p:cNvSpPr/>
            <p:nvPr/>
          </p:nvSpPr>
          <p:spPr>
            <a:xfrm>
              <a:off x="4847572" y="2441479"/>
              <a:ext cx="90190" cy="90190"/>
            </a:xfrm>
            <a:custGeom>
              <a:rect b="b" l="l" r="r" t="t"/>
              <a:pathLst>
                <a:path extrusionOk="0" fill="none" h="4722" w="4722">
                  <a:moveTo>
                    <a:pt x="4721" y="4722"/>
                  </a:moveTo>
                  <a:lnTo>
                    <a:pt x="0" y="4722"/>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15"/>
            <p:cNvSpPr/>
            <p:nvPr/>
          </p:nvSpPr>
          <p:spPr>
            <a:xfrm>
              <a:off x="4937742" y="2441479"/>
              <a:ext cx="90668" cy="90190"/>
            </a:xfrm>
            <a:custGeom>
              <a:rect b="b" l="l" r="r" t="t"/>
              <a:pathLst>
                <a:path extrusionOk="0" fill="none" h="4722" w="4747">
                  <a:moveTo>
                    <a:pt x="4746" y="4722"/>
                  </a:moveTo>
                  <a:lnTo>
                    <a:pt x="0" y="4722"/>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15"/>
            <p:cNvSpPr/>
            <p:nvPr/>
          </p:nvSpPr>
          <p:spPr>
            <a:xfrm>
              <a:off x="5028389" y="2441479"/>
              <a:ext cx="90190" cy="90190"/>
            </a:xfrm>
            <a:custGeom>
              <a:rect b="b" l="l" r="r" t="t"/>
              <a:pathLst>
                <a:path extrusionOk="0" fill="none" h="4722" w="4722">
                  <a:moveTo>
                    <a:pt x="4721" y="4722"/>
                  </a:moveTo>
                  <a:lnTo>
                    <a:pt x="0" y="4722"/>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15"/>
            <p:cNvSpPr/>
            <p:nvPr/>
          </p:nvSpPr>
          <p:spPr>
            <a:xfrm>
              <a:off x="5118558" y="2441479"/>
              <a:ext cx="90649" cy="90190"/>
            </a:xfrm>
            <a:custGeom>
              <a:rect b="b" l="l" r="r" t="t"/>
              <a:pathLst>
                <a:path extrusionOk="0" fill="none" h="4722" w="4746">
                  <a:moveTo>
                    <a:pt x="4746" y="4722"/>
                  </a:moveTo>
                  <a:lnTo>
                    <a:pt x="0" y="4722"/>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15"/>
            <p:cNvSpPr/>
            <p:nvPr/>
          </p:nvSpPr>
          <p:spPr>
            <a:xfrm>
              <a:off x="4214495" y="2531648"/>
              <a:ext cx="90649" cy="90668"/>
            </a:xfrm>
            <a:custGeom>
              <a:rect b="b" l="l" r="r" t="t"/>
              <a:pathLst>
                <a:path extrusionOk="0" fill="none" h="4747" w="4746">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15"/>
            <p:cNvSpPr/>
            <p:nvPr/>
          </p:nvSpPr>
          <p:spPr>
            <a:xfrm>
              <a:off x="4305122" y="2531648"/>
              <a:ext cx="90190" cy="90668"/>
            </a:xfrm>
            <a:custGeom>
              <a:rect b="b" l="l" r="r" t="t"/>
              <a:pathLst>
                <a:path extrusionOk="0" fill="none" h="4747" w="4722">
                  <a:moveTo>
                    <a:pt x="4722" y="4746"/>
                  </a:moveTo>
                  <a:lnTo>
                    <a:pt x="1" y="4746"/>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15"/>
            <p:cNvSpPr/>
            <p:nvPr/>
          </p:nvSpPr>
          <p:spPr>
            <a:xfrm>
              <a:off x="4395292" y="2531648"/>
              <a:ext cx="90668" cy="90668"/>
            </a:xfrm>
            <a:custGeom>
              <a:rect b="b" l="l" r="r" t="t"/>
              <a:pathLst>
                <a:path extrusionOk="0" fill="none" h="4747" w="4747">
                  <a:moveTo>
                    <a:pt x="4747" y="4746"/>
                  </a:moveTo>
                  <a:lnTo>
                    <a:pt x="1" y="4746"/>
                  </a:lnTo>
                  <a:lnTo>
                    <a:pt x="1" y="1"/>
                  </a:lnTo>
                  <a:lnTo>
                    <a:pt x="4747"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15"/>
            <p:cNvSpPr/>
            <p:nvPr/>
          </p:nvSpPr>
          <p:spPr>
            <a:xfrm>
              <a:off x="4485939" y="2531648"/>
              <a:ext cx="90190" cy="90668"/>
            </a:xfrm>
            <a:custGeom>
              <a:rect b="b" l="l" r="r" t="t"/>
              <a:pathLst>
                <a:path extrusionOk="0" fill="none" h="4747" w="4722">
                  <a:moveTo>
                    <a:pt x="4722" y="4746"/>
                  </a:moveTo>
                  <a:lnTo>
                    <a:pt x="1" y="4746"/>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15"/>
            <p:cNvSpPr/>
            <p:nvPr/>
          </p:nvSpPr>
          <p:spPr>
            <a:xfrm>
              <a:off x="4576109" y="2531648"/>
              <a:ext cx="90668" cy="90668"/>
            </a:xfrm>
            <a:custGeom>
              <a:rect b="b" l="l" r="r" t="t"/>
              <a:pathLst>
                <a:path extrusionOk="0" fill="none" h="4747" w="4747">
                  <a:moveTo>
                    <a:pt x="4746" y="4746"/>
                  </a:moveTo>
                  <a:lnTo>
                    <a:pt x="1" y="4746"/>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15"/>
            <p:cNvSpPr/>
            <p:nvPr/>
          </p:nvSpPr>
          <p:spPr>
            <a:xfrm>
              <a:off x="4666756" y="2531648"/>
              <a:ext cx="90190" cy="90668"/>
            </a:xfrm>
            <a:custGeom>
              <a:rect b="b" l="l" r="r" t="t"/>
              <a:pathLst>
                <a:path extrusionOk="0" fill="none" h="4747" w="4722">
                  <a:moveTo>
                    <a:pt x="4722" y="4746"/>
                  </a:moveTo>
                  <a:lnTo>
                    <a:pt x="0" y="4746"/>
                  </a:lnTo>
                  <a:lnTo>
                    <a:pt x="0"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15"/>
            <p:cNvSpPr/>
            <p:nvPr/>
          </p:nvSpPr>
          <p:spPr>
            <a:xfrm>
              <a:off x="4756925" y="2531648"/>
              <a:ext cx="90668" cy="90668"/>
            </a:xfrm>
            <a:custGeom>
              <a:rect b="b" l="l" r="r" t="t"/>
              <a:pathLst>
                <a:path extrusionOk="0" fill="none" h="4747" w="4747">
                  <a:moveTo>
                    <a:pt x="4746" y="4746"/>
                  </a:moveTo>
                  <a:lnTo>
                    <a:pt x="1" y="4746"/>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15"/>
            <p:cNvSpPr/>
            <p:nvPr/>
          </p:nvSpPr>
          <p:spPr>
            <a:xfrm>
              <a:off x="4847572" y="2531648"/>
              <a:ext cx="90190" cy="90668"/>
            </a:xfrm>
            <a:custGeom>
              <a:rect b="b" l="l" r="r" t="t"/>
              <a:pathLst>
                <a:path extrusionOk="0" fill="none" h="4747" w="4722">
                  <a:moveTo>
                    <a:pt x="4721" y="4746"/>
                  </a:moveTo>
                  <a:lnTo>
                    <a:pt x="0" y="4746"/>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15"/>
            <p:cNvSpPr/>
            <p:nvPr/>
          </p:nvSpPr>
          <p:spPr>
            <a:xfrm>
              <a:off x="4937742" y="2531648"/>
              <a:ext cx="90668" cy="90668"/>
            </a:xfrm>
            <a:custGeom>
              <a:rect b="b" l="l" r="r" t="t"/>
              <a:pathLst>
                <a:path extrusionOk="0" fill="none" h="4747" w="4747">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15"/>
            <p:cNvSpPr/>
            <p:nvPr/>
          </p:nvSpPr>
          <p:spPr>
            <a:xfrm>
              <a:off x="5028389" y="2531648"/>
              <a:ext cx="90190" cy="90668"/>
            </a:xfrm>
            <a:custGeom>
              <a:rect b="b" l="l" r="r" t="t"/>
              <a:pathLst>
                <a:path extrusionOk="0" fill="none" h="4747" w="4722">
                  <a:moveTo>
                    <a:pt x="4721" y="4746"/>
                  </a:moveTo>
                  <a:lnTo>
                    <a:pt x="0" y="4746"/>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15"/>
            <p:cNvSpPr/>
            <p:nvPr/>
          </p:nvSpPr>
          <p:spPr>
            <a:xfrm>
              <a:off x="5118558" y="2531648"/>
              <a:ext cx="90649" cy="90668"/>
            </a:xfrm>
            <a:custGeom>
              <a:rect b="b" l="l" r="r" t="t"/>
              <a:pathLst>
                <a:path extrusionOk="0" fill="none" h="4747" w="4746">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15"/>
            <p:cNvSpPr/>
            <p:nvPr/>
          </p:nvSpPr>
          <p:spPr>
            <a:xfrm>
              <a:off x="4214495" y="2622295"/>
              <a:ext cx="90649" cy="90190"/>
            </a:xfrm>
            <a:custGeom>
              <a:rect b="b" l="l" r="r" t="t"/>
              <a:pathLst>
                <a:path extrusionOk="0" fill="none" h="4722" w="4746">
                  <a:moveTo>
                    <a:pt x="4746" y="4722"/>
                  </a:moveTo>
                  <a:lnTo>
                    <a:pt x="0" y="4722"/>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15"/>
            <p:cNvSpPr/>
            <p:nvPr/>
          </p:nvSpPr>
          <p:spPr>
            <a:xfrm>
              <a:off x="4305122" y="2622295"/>
              <a:ext cx="90190" cy="90190"/>
            </a:xfrm>
            <a:custGeom>
              <a:rect b="b" l="l" r="r" t="t"/>
              <a:pathLst>
                <a:path extrusionOk="0" fill="none" h="4722" w="4722">
                  <a:moveTo>
                    <a:pt x="4722" y="4722"/>
                  </a:moveTo>
                  <a:lnTo>
                    <a:pt x="1" y="4722"/>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15"/>
            <p:cNvSpPr/>
            <p:nvPr/>
          </p:nvSpPr>
          <p:spPr>
            <a:xfrm>
              <a:off x="4395292" y="2622295"/>
              <a:ext cx="90668" cy="90190"/>
            </a:xfrm>
            <a:custGeom>
              <a:rect b="b" l="l" r="r" t="t"/>
              <a:pathLst>
                <a:path extrusionOk="0" fill="none" h="4722" w="4747">
                  <a:moveTo>
                    <a:pt x="4747" y="4722"/>
                  </a:moveTo>
                  <a:lnTo>
                    <a:pt x="1" y="4722"/>
                  </a:lnTo>
                  <a:lnTo>
                    <a:pt x="1" y="0"/>
                  </a:lnTo>
                  <a:lnTo>
                    <a:pt x="4747"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15"/>
            <p:cNvSpPr/>
            <p:nvPr/>
          </p:nvSpPr>
          <p:spPr>
            <a:xfrm>
              <a:off x="4485939" y="2622295"/>
              <a:ext cx="90190" cy="90190"/>
            </a:xfrm>
            <a:custGeom>
              <a:rect b="b" l="l" r="r" t="t"/>
              <a:pathLst>
                <a:path extrusionOk="0" fill="none" h="4722" w="4722">
                  <a:moveTo>
                    <a:pt x="4722" y="4722"/>
                  </a:moveTo>
                  <a:lnTo>
                    <a:pt x="1" y="4722"/>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15"/>
            <p:cNvSpPr/>
            <p:nvPr/>
          </p:nvSpPr>
          <p:spPr>
            <a:xfrm>
              <a:off x="4576109" y="2622295"/>
              <a:ext cx="90668" cy="90190"/>
            </a:xfrm>
            <a:custGeom>
              <a:rect b="b" l="l" r="r" t="t"/>
              <a:pathLst>
                <a:path extrusionOk="0" fill="none" h="4722" w="4747">
                  <a:moveTo>
                    <a:pt x="4746" y="4722"/>
                  </a:moveTo>
                  <a:lnTo>
                    <a:pt x="1" y="4722"/>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15"/>
            <p:cNvSpPr/>
            <p:nvPr/>
          </p:nvSpPr>
          <p:spPr>
            <a:xfrm>
              <a:off x="4666756" y="2622295"/>
              <a:ext cx="90190" cy="90190"/>
            </a:xfrm>
            <a:custGeom>
              <a:rect b="b" l="l" r="r" t="t"/>
              <a:pathLst>
                <a:path extrusionOk="0" fill="none" h="4722" w="4722">
                  <a:moveTo>
                    <a:pt x="4722" y="4722"/>
                  </a:moveTo>
                  <a:lnTo>
                    <a:pt x="0" y="4722"/>
                  </a:lnTo>
                  <a:lnTo>
                    <a:pt x="0"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15"/>
            <p:cNvSpPr/>
            <p:nvPr/>
          </p:nvSpPr>
          <p:spPr>
            <a:xfrm>
              <a:off x="4756925" y="2622295"/>
              <a:ext cx="90668" cy="90190"/>
            </a:xfrm>
            <a:custGeom>
              <a:rect b="b" l="l" r="r" t="t"/>
              <a:pathLst>
                <a:path extrusionOk="0" fill="none" h="4722" w="4747">
                  <a:moveTo>
                    <a:pt x="4746" y="4722"/>
                  </a:moveTo>
                  <a:lnTo>
                    <a:pt x="1" y="4722"/>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15"/>
            <p:cNvSpPr/>
            <p:nvPr/>
          </p:nvSpPr>
          <p:spPr>
            <a:xfrm>
              <a:off x="4847572" y="2622295"/>
              <a:ext cx="90190" cy="90190"/>
            </a:xfrm>
            <a:custGeom>
              <a:rect b="b" l="l" r="r" t="t"/>
              <a:pathLst>
                <a:path extrusionOk="0" fill="none" h="4722" w="4722">
                  <a:moveTo>
                    <a:pt x="4721" y="4722"/>
                  </a:moveTo>
                  <a:lnTo>
                    <a:pt x="0" y="4722"/>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15"/>
            <p:cNvSpPr/>
            <p:nvPr/>
          </p:nvSpPr>
          <p:spPr>
            <a:xfrm>
              <a:off x="4937742" y="2622295"/>
              <a:ext cx="90668" cy="90190"/>
            </a:xfrm>
            <a:custGeom>
              <a:rect b="b" l="l" r="r" t="t"/>
              <a:pathLst>
                <a:path extrusionOk="0" fill="none" h="4722" w="4747">
                  <a:moveTo>
                    <a:pt x="4746" y="4722"/>
                  </a:moveTo>
                  <a:lnTo>
                    <a:pt x="0" y="4722"/>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15"/>
            <p:cNvSpPr/>
            <p:nvPr/>
          </p:nvSpPr>
          <p:spPr>
            <a:xfrm>
              <a:off x="5028389" y="2622295"/>
              <a:ext cx="90190" cy="90190"/>
            </a:xfrm>
            <a:custGeom>
              <a:rect b="b" l="l" r="r" t="t"/>
              <a:pathLst>
                <a:path extrusionOk="0" fill="none" h="4722" w="4722">
                  <a:moveTo>
                    <a:pt x="4721" y="4722"/>
                  </a:moveTo>
                  <a:lnTo>
                    <a:pt x="0" y="4722"/>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15"/>
            <p:cNvSpPr/>
            <p:nvPr/>
          </p:nvSpPr>
          <p:spPr>
            <a:xfrm>
              <a:off x="5118558" y="2622295"/>
              <a:ext cx="90649" cy="90190"/>
            </a:xfrm>
            <a:custGeom>
              <a:rect b="b" l="l" r="r" t="t"/>
              <a:pathLst>
                <a:path extrusionOk="0" fill="none" h="4722" w="4746">
                  <a:moveTo>
                    <a:pt x="4746" y="4722"/>
                  </a:moveTo>
                  <a:lnTo>
                    <a:pt x="0" y="4722"/>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15"/>
            <p:cNvSpPr/>
            <p:nvPr/>
          </p:nvSpPr>
          <p:spPr>
            <a:xfrm>
              <a:off x="4214495" y="2712463"/>
              <a:ext cx="90649" cy="90668"/>
            </a:xfrm>
            <a:custGeom>
              <a:rect b="b" l="l" r="r" t="t"/>
              <a:pathLst>
                <a:path extrusionOk="0" fill="none" h="4747" w="4746">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15"/>
            <p:cNvSpPr/>
            <p:nvPr/>
          </p:nvSpPr>
          <p:spPr>
            <a:xfrm>
              <a:off x="4305122" y="2712463"/>
              <a:ext cx="90190" cy="90668"/>
            </a:xfrm>
            <a:custGeom>
              <a:rect b="b" l="l" r="r" t="t"/>
              <a:pathLst>
                <a:path extrusionOk="0" fill="none" h="4747" w="4722">
                  <a:moveTo>
                    <a:pt x="4722" y="4746"/>
                  </a:moveTo>
                  <a:lnTo>
                    <a:pt x="1" y="4746"/>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15"/>
            <p:cNvSpPr/>
            <p:nvPr/>
          </p:nvSpPr>
          <p:spPr>
            <a:xfrm>
              <a:off x="4395292" y="2712463"/>
              <a:ext cx="90668" cy="90668"/>
            </a:xfrm>
            <a:custGeom>
              <a:rect b="b" l="l" r="r" t="t"/>
              <a:pathLst>
                <a:path extrusionOk="0" fill="none" h="4747" w="4747">
                  <a:moveTo>
                    <a:pt x="4747" y="4746"/>
                  </a:moveTo>
                  <a:lnTo>
                    <a:pt x="1" y="4746"/>
                  </a:lnTo>
                  <a:lnTo>
                    <a:pt x="1" y="1"/>
                  </a:lnTo>
                  <a:lnTo>
                    <a:pt x="4747"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15"/>
            <p:cNvSpPr/>
            <p:nvPr/>
          </p:nvSpPr>
          <p:spPr>
            <a:xfrm>
              <a:off x="4485939" y="2712463"/>
              <a:ext cx="90190" cy="90668"/>
            </a:xfrm>
            <a:custGeom>
              <a:rect b="b" l="l" r="r" t="t"/>
              <a:pathLst>
                <a:path extrusionOk="0" fill="none" h="4747" w="4722">
                  <a:moveTo>
                    <a:pt x="4722" y="4746"/>
                  </a:moveTo>
                  <a:lnTo>
                    <a:pt x="1" y="4746"/>
                  </a:lnTo>
                  <a:lnTo>
                    <a:pt x="1"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15"/>
            <p:cNvSpPr/>
            <p:nvPr/>
          </p:nvSpPr>
          <p:spPr>
            <a:xfrm>
              <a:off x="4576109" y="2712463"/>
              <a:ext cx="90668" cy="90668"/>
            </a:xfrm>
            <a:custGeom>
              <a:rect b="b" l="l" r="r" t="t"/>
              <a:pathLst>
                <a:path extrusionOk="0" fill="none" h="4747" w="4747">
                  <a:moveTo>
                    <a:pt x="4746" y="4746"/>
                  </a:moveTo>
                  <a:lnTo>
                    <a:pt x="1" y="4746"/>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15"/>
            <p:cNvSpPr/>
            <p:nvPr/>
          </p:nvSpPr>
          <p:spPr>
            <a:xfrm>
              <a:off x="4666756" y="2712463"/>
              <a:ext cx="90190" cy="90668"/>
            </a:xfrm>
            <a:custGeom>
              <a:rect b="b" l="l" r="r" t="t"/>
              <a:pathLst>
                <a:path extrusionOk="0" fill="none" h="4747" w="4722">
                  <a:moveTo>
                    <a:pt x="4722" y="4746"/>
                  </a:moveTo>
                  <a:lnTo>
                    <a:pt x="0" y="4746"/>
                  </a:lnTo>
                  <a:lnTo>
                    <a:pt x="0" y="1"/>
                  </a:lnTo>
                  <a:lnTo>
                    <a:pt x="4722"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15"/>
            <p:cNvSpPr/>
            <p:nvPr/>
          </p:nvSpPr>
          <p:spPr>
            <a:xfrm>
              <a:off x="4756925" y="2712463"/>
              <a:ext cx="90668" cy="90668"/>
            </a:xfrm>
            <a:custGeom>
              <a:rect b="b" l="l" r="r" t="t"/>
              <a:pathLst>
                <a:path extrusionOk="0" fill="none" h="4747" w="4747">
                  <a:moveTo>
                    <a:pt x="4746" y="4746"/>
                  </a:moveTo>
                  <a:lnTo>
                    <a:pt x="1" y="4746"/>
                  </a:lnTo>
                  <a:lnTo>
                    <a:pt x="1"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15"/>
            <p:cNvSpPr/>
            <p:nvPr/>
          </p:nvSpPr>
          <p:spPr>
            <a:xfrm>
              <a:off x="4847572" y="2712463"/>
              <a:ext cx="90190" cy="90668"/>
            </a:xfrm>
            <a:custGeom>
              <a:rect b="b" l="l" r="r" t="t"/>
              <a:pathLst>
                <a:path extrusionOk="0" fill="none" h="4747" w="4722">
                  <a:moveTo>
                    <a:pt x="4721" y="4746"/>
                  </a:moveTo>
                  <a:lnTo>
                    <a:pt x="0" y="4746"/>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15"/>
            <p:cNvSpPr/>
            <p:nvPr/>
          </p:nvSpPr>
          <p:spPr>
            <a:xfrm>
              <a:off x="4937742" y="2712463"/>
              <a:ext cx="90668" cy="90668"/>
            </a:xfrm>
            <a:custGeom>
              <a:rect b="b" l="l" r="r" t="t"/>
              <a:pathLst>
                <a:path extrusionOk="0" fill="none" h="4747" w="4747">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15"/>
            <p:cNvSpPr/>
            <p:nvPr/>
          </p:nvSpPr>
          <p:spPr>
            <a:xfrm>
              <a:off x="5028389" y="2712463"/>
              <a:ext cx="90190" cy="90668"/>
            </a:xfrm>
            <a:custGeom>
              <a:rect b="b" l="l" r="r" t="t"/>
              <a:pathLst>
                <a:path extrusionOk="0" fill="none" h="4747" w="4722">
                  <a:moveTo>
                    <a:pt x="4721" y="4746"/>
                  </a:moveTo>
                  <a:lnTo>
                    <a:pt x="0" y="4746"/>
                  </a:lnTo>
                  <a:lnTo>
                    <a:pt x="0" y="1"/>
                  </a:lnTo>
                  <a:lnTo>
                    <a:pt x="4721"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115"/>
            <p:cNvSpPr/>
            <p:nvPr/>
          </p:nvSpPr>
          <p:spPr>
            <a:xfrm>
              <a:off x="5118558" y="2712463"/>
              <a:ext cx="90649" cy="90668"/>
            </a:xfrm>
            <a:custGeom>
              <a:rect b="b" l="l" r="r" t="t"/>
              <a:pathLst>
                <a:path extrusionOk="0" fill="none" h="4747" w="4746">
                  <a:moveTo>
                    <a:pt x="4746" y="4746"/>
                  </a:moveTo>
                  <a:lnTo>
                    <a:pt x="0" y="4746"/>
                  </a:lnTo>
                  <a:lnTo>
                    <a:pt x="0" y="1"/>
                  </a:lnTo>
                  <a:lnTo>
                    <a:pt x="4746" y="1"/>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115"/>
            <p:cNvSpPr/>
            <p:nvPr/>
          </p:nvSpPr>
          <p:spPr>
            <a:xfrm>
              <a:off x="4214495" y="2803110"/>
              <a:ext cx="90649" cy="9019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115"/>
            <p:cNvSpPr/>
            <p:nvPr/>
          </p:nvSpPr>
          <p:spPr>
            <a:xfrm>
              <a:off x="4305122" y="2803110"/>
              <a:ext cx="90190" cy="9019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15"/>
            <p:cNvSpPr/>
            <p:nvPr/>
          </p:nvSpPr>
          <p:spPr>
            <a:xfrm>
              <a:off x="4395292" y="2803110"/>
              <a:ext cx="90668" cy="90190"/>
            </a:xfrm>
            <a:custGeom>
              <a:rect b="b" l="l" r="r" t="t"/>
              <a:pathLst>
                <a:path extrusionOk="0" fill="none" h="4722" w="4747">
                  <a:moveTo>
                    <a:pt x="4747" y="4721"/>
                  </a:moveTo>
                  <a:lnTo>
                    <a:pt x="1" y="4721"/>
                  </a:lnTo>
                  <a:lnTo>
                    <a:pt x="1" y="0"/>
                  </a:lnTo>
                  <a:lnTo>
                    <a:pt x="4747"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15"/>
            <p:cNvSpPr/>
            <p:nvPr/>
          </p:nvSpPr>
          <p:spPr>
            <a:xfrm>
              <a:off x="4485939" y="2803110"/>
              <a:ext cx="90190" cy="9019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15"/>
            <p:cNvSpPr/>
            <p:nvPr/>
          </p:nvSpPr>
          <p:spPr>
            <a:xfrm>
              <a:off x="4576109" y="2803110"/>
              <a:ext cx="90668" cy="9019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15"/>
            <p:cNvSpPr/>
            <p:nvPr/>
          </p:nvSpPr>
          <p:spPr>
            <a:xfrm>
              <a:off x="4666756" y="2803110"/>
              <a:ext cx="90190" cy="90190"/>
            </a:xfrm>
            <a:custGeom>
              <a:rect b="b" l="l" r="r" t="t"/>
              <a:pathLst>
                <a:path extrusionOk="0" fill="none" h="4722" w="4722">
                  <a:moveTo>
                    <a:pt x="4722" y="4721"/>
                  </a:moveTo>
                  <a:lnTo>
                    <a:pt x="0" y="4721"/>
                  </a:lnTo>
                  <a:lnTo>
                    <a:pt x="0"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15"/>
            <p:cNvSpPr/>
            <p:nvPr/>
          </p:nvSpPr>
          <p:spPr>
            <a:xfrm>
              <a:off x="4756925" y="2803110"/>
              <a:ext cx="90668" cy="9019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15"/>
            <p:cNvSpPr/>
            <p:nvPr/>
          </p:nvSpPr>
          <p:spPr>
            <a:xfrm>
              <a:off x="4847572" y="2803110"/>
              <a:ext cx="90190" cy="9019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15"/>
            <p:cNvSpPr/>
            <p:nvPr/>
          </p:nvSpPr>
          <p:spPr>
            <a:xfrm>
              <a:off x="4937742" y="2803110"/>
              <a:ext cx="90668" cy="90190"/>
            </a:xfrm>
            <a:custGeom>
              <a:rect b="b" l="l" r="r" t="t"/>
              <a:pathLst>
                <a:path extrusionOk="0" fill="none" h="4722" w="4747">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15"/>
            <p:cNvSpPr/>
            <p:nvPr/>
          </p:nvSpPr>
          <p:spPr>
            <a:xfrm>
              <a:off x="5028389" y="2803110"/>
              <a:ext cx="90190" cy="9019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15"/>
            <p:cNvSpPr/>
            <p:nvPr/>
          </p:nvSpPr>
          <p:spPr>
            <a:xfrm>
              <a:off x="5118558" y="2803110"/>
              <a:ext cx="90649" cy="9019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15"/>
            <p:cNvSpPr/>
            <p:nvPr/>
          </p:nvSpPr>
          <p:spPr>
            <a:xfrm>
              <a:off x="4214495" y="2893279"/>
              <a:ext cx="90649" cy="9019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15"/>
            <p:cNvSpPr/>
            <p:nvPr/>
          </p:nvSpPr>
          <p:spPr>
            <a:xfrm>
              <a:off x="4305122" y="2893279"/>
              <a:ext cx="90190" cy="9019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15"/>
            <p:cNvSpPr/>
            <p:nvPr/>
          </p:nvSpPr>
          <p:spPr>
            <a:xfrm>
              <a:off x="4395292" y="2893279"/>
              <a:ext cx="90668" cy="90190"/>
            </a:xfrm>
            <a:custGeom>
              <a:rect b="b" l="l" r="r" t="t"/>
              <a:pathLst>
                <a:path extrusionOk="0" fill="none" h="4722" w="4747">
                  <a:moveTo>
                    <a:pt x="4747" y="4721"/>
                  </a:moveTo>
                  <a:lnTo>
                    <a:pt x="1" y="4721"/>
                  </a:lnTo>
                  <a:lnTo>
                    <a:pt x="1" y="0"/>
                  </a:lnTo>
                  <a:lnTo>
                    <a:pt x="4747"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15"/>
            <p:cNvSpPr/>
            <p:nvPr/>
          </p:nvSpPr>
          <p:spPr>
            <a:xfrm>
              <a:off x="4485939" y="2893279"/>
              <a:ext cx="90190" cy="90190"/>
            </a:xfrm>
            <a:custGeom>
              <a:rect b="b" l="l" r="r" t="t"/>
              <a:pathLst>
                <a:path extrusionOk="0" fill="none" h="4722" w="4722">
                  <a:moveTo>
                    <a:pt x="4722" y="4721"/>
                  </a:moveTo>
                  <a:lnTo>
                    <a:pt x="1" y="4721"/>
                  </a:lnTo>
                  <a:lnTo>
                    <a:pt x="1"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15"/>
            <p:cNvSpPr/>
            <p:nvPr/>
          </p:nvSpPr>
          <p:spPr>
            <a:xfrm>
              <a:off x="4576109" y="2893279"/>
              <a:ext cx="90668" cy="9019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15"/>
            <p:cNvSpPr/>
            <p:nvPr/>
          </p:nvSpPr>
          <p:spPr>
            <a:xfrm>
              <a:off x="4666756" y="2893279"/>
              <a:ext cx="90190" cy="90190"/>
            </a:xfrm>
            <a:custGeom>
              <a:rect b="b" l="l" r="r" t="t"/>
              <a:pathLst>
                <a:path extrusionOk="0" fill="none" h="4722" w="4722">
                  <a:moveTo>
                    <a:pt x="4722" y="4721"/>
                  </a:moveTo>
                  <a:lnTo>
                    <a:pt x="0" y="4721"/>
                  </a:lnTo>
                  <a:lnTo>
                    <a:pt x="0" y="0"/>
                  </a:lnTo>
                  <a:lnTo>
                    <a:pt x="4722"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15"/>
            <p:cNvSpPr/>
            <p:nvPr/>
          </p:nvSpPr>
          <p:spPr>
            <a:xfrm>
              <a:off x="4756925" y="2893279"/>
              <a:ext cx="90668" cy="90190"/>
            </a:xfrm>
            <a:custGeom>
              <a:rect b="b" l="l" r="r" t="t"/>
              <a:pathLst>
                <a:path extrusionOk="0" fill="none" h="4722" w="4747">
                  <a:moveTo>
                    <a:pt x="4746" y="4721"/>
                  </a:moveTo>
                  <a:lnTo>
                    <a:pt x="1" y="4721"/>
                  </a:lnTo>
                  <a:lnTo>
                    <a:pt x="1"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15"/>
            <p:cNvSpPr/>
            <p:nvPr/>
          </p:nvSpPr>
          <p:spPr>
            <a:xfrm>
              <a:off x="4847572" y="2893279"/>
              <a:ext cx="90190" cy="9019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15"/>
            <p:cNvSpPr/>
            <p:nvPr/>
          </p:nvSpPr>
          <p:spPr>
            <a:xfrm>
              <a:off x="4937742" y="2893279"/>
              <a:ext cx="90668" cy="90190"/>
            </a:xfrm>
            <a:custGeom>
              <a:rect b="b" l="l" r="r" t="t"/>
              <a:pathLst>
                <a:path extrusionOk="0" fill="none" h="4722" w="4747">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15"/>
            <p:cNvSpPr/>
            <p:nvPr/>
          </p:nvSpPr>
          <p:spPr>
            <a:xfrm>
              <a:off x="5028389" y="2893279"/>
              <a:ext cx="90190" cy="90190"/>
            </a:xfrm>
            <a:custGeom>
              <a:rect b="b" l="l" r="r" t="t"/>
              <a:pathLst>
                <a:path extrusionOk="0" fill="none" h="4722" w="4722">
                  <a:moveTo>
                    <a:pt x="4721" y="4721"/>
                  </a:moveTo>
                  <a:lnTo>
                    <a:pt x="0" y="4721"/>
                  </a:lnTo>
                  <a:lnTo>
                    <a:pt x="0" y="0"/>
                  </a:lnTo>
                  <a:lnTo>
                    <a:pt x="4721"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15"/>
            <p:cNvSpPr/>
            <p:nvPr/>
          </p:nvSpPr>
          <p:spPr>
            <a:xfrm>
              <a:off x="5118558" y="2893279"/>
              <a:ext cx="90649" cy="90190"/>
            </a:xfrm>
            <a:custGeom>
              <a:rect b="b" l="l" r="r" t="t"/>
              <a:pathLst>
                <a:path extrusionOk="0" fill="none" h="4722" w="4746">
                  <a:moveTo>
                    <a:pt x="4746" y="4721"/>
                  </a:moveTo>
                  <a:lnTo>
                    <a:pt x="0" y="4721"/>
                  </a:lnTo>
                  <a:lnTo>
                    <a:pt x="0" y="0"/>
                  </a:lnTo>
                  <a:lnTo>
                    <a:pt x="4746" y="0"/>
                  </a:lnTo>
                  <a:close/>
                </a:path>
              </a:pathLst>
            </a:custGeom>
            <a:noFill/>
            <a:ln cap="flat" cmpd="sng" w="4925">
              <a:solidFill>
                <a:schemeClr val="accent3"/>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115"/>
          <p:cNvGrpSpPr/>
          <p:nvPr/>
        </p:nvGrpSpPr>
        <p:grpSpPr>
          <a:xfrm>
            <a:off x="5153125" y="1586725"/>
            <a:ext cx="1175077" cy="1618922"/>
            <a:chOff x="5492525" y="1586725"/>
            <a:chExt cx="1175077" cy="1618922"/>
          </a:xfrm>
        </p:grpSpPr>
        <p:sp>
          <p:nvSpPr>
            <p:cNvPr id="4430" name="Google Shape;4430;p115"/>
            <p:cNvSpPr/>
            <p:nvPr/>
          </p:nvSpPr>
          <p:spPr>
            <a:xfrm>
              <a:off x="5492525" y="1586725"/>
              <a:ext cx="1175077" cy="1618922"/>
            </a:xfrm>
            <a:custGeom>
              <a:rect b="b" l="l" r="r" t="t"/>
              <a:pathLst>
                <a:path extrusionOk="0" h="93095" w="67572">
                  <a:moveTo>
                    <a:pt x="6025" y="1"/>
                  </a:moveTo>
                  <a:cubicBezTo>
                    <a:pt x="2706" y="1"/>
                    <a:pt x="1" y="2705"/>
                    <a:pt x="1" y="6025"/>
                  </a:cubicBezTo>
                  <a:lnTo>
                    <a:pt x="1" y="87046"/>
                  </a:lnTo>
                  <a:cubicBezTo>
                    <a:pt x="1" y="90390"/>
                    <a:pt x="2706" y="93095"/>
                    <a:pt x="6025" y="93095"/>
                  </a:cubicBezTo>
                  <a:lnTo>
                    <a:pt x="61547" y="93095"/>
                  </a:lnTo>
                  <a:cubicBezTo>
                    <a:pt x="64867" y="93095"/>
                    <a:pt x="67572" y="90390"/>
                    <a:pt x="67572" y="87046"/>
                  </a:cubicBezTo>
                  <a:lnTo>
                    <a:pt x="67572" y="6025"/>
                  </a:lnTo>
                  <a:cubicBezTo>
                    <a:pt x="67572" y="2705"/>
                    <a:pt x="64867" y="1"/>
                    <a:pt x="61547" y="1"/>
                  </a:cubicBez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15"/>
            <p:cNvSpPr/>
            <p:nvPr/>
          </p:nvSpPr>
          <p:spPr>
            <a:xfrm>
              <a:off x="5532731" y="1622653"/>
              <a:ext cx="1094683" cy="1547084"/>
            </a:xfrm>
            <a:custGeom>
              <a:rect b="b" l="l" r="r" t="t"/>
              <a:pathLst>
                <a:path extrusionOk="0" h="88964" w="62949">
                  <a:moveTo>
                    <a:pt x="4869" y="0"/>
                  </a:moveTo>
                  <a:cubicBezTo>
                    <a:pt x="2189" y="0"/>
                    <a:pt x="0" y="2164"/>
                    <a:pt x="0" y="4869"/>
                  </a:cubicBezTo>
                  <a:lnTo>
                    <a:pt x="0" y="84095"/>
                  </a:lnTo>
                  <a:cubicBezTo>
                    <a:pt x="0" y="86775"/>
                    <a:pt x="2189" y="88963"/>
                    <a:pt x="4869" y="88963"/>
                  </a:cubicBezTo>
                  <a:lnTo>
                    <a:pt x="58080" y="88963"/>
                  </a:lnTo>
                  <a:cubicBezTo>
                    <a:pt x="60760" y="88963"/>
                    <a:pt x="62948" y="86775"/>
                    <a:pt x="62948" y="84095"/>
                  </a:cubicBezTo>
                  <a:lnTo>
                    <a:pt x="62948" y="4869"/>
                  </a:lnTo>
                  <a:cubicBezTo>
                    <a:pt x="62948" y="2164"/>
                    <a:pt x="60760" y="0"/>
                    <a:pt x="580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15"/>
            <p:cNvSpPr/>
            <p:nvPr/>
          </p:nvSpPr>
          <p:spPr>
            <a:xfrm>
              <a:off x="5705900" y="1713550"/>
              <a:ext cx="747040" cy="155484"/>
            </a:xfrm>
            <a:custGeom>
              <a:rect b="b" l="l" r="r" t="t"/>
              <a:pathLst>
                <a:path extrusionOk="0" h="8941" w="42958">
                  <a:moveTo>
                    <a:pt x="4558" y="1"/>
                  </a:moveTo>
                  <a:cubicBezTo>
                    <a:pt x="3907" y="1"/>
                    <a:pt x="3478" y="4"/>
                    <a:pt x="3320" y="11"/>
                  </a:cubicBezTo>
                  <a:cubicBezTo>
                    <a:pt x="2558" y="35"/>
                    <a:pt x="1796" y="134"/>
                    <a:pt x="1107" y="404"/>
                  </a:cubicBezTo>
                  <a:cubicBezTo>
                    <a:pt x="935" y="478"/>
                    <a:pt x="861" y="601"/>
                    <a:pt x="837" y="724"/>
                  </a:cubicBezTo>
                  <a:cubicBezTo>
                    <a:pt x="517" y="1043"/>
                    <a:pt x="296" y="1486"/>
                    <a:pt x="222" y="1929"/>
                  </a:cubicBezTo>
                  <a:cubicBezTo>
                    <a:pt x="1" y="3429"/>
                    <a:pt x="173" y="5076"/>
                    <a:pt x="370" y="6576"/>
                  </a:cubicBezTo>
                  <a:cubicBezTo>
                    <a:pt x="468" y="7166"/>
                    <a:pt x="542" y="7781"/>
                    <a:pt x="984" y="8248"/>
                  </a:cubicBezTo>
                  <a:cubicBezTo>
                    <a:pt x="1378" y="8666"/>
                    <a:pt x="1992" y="8814"/>
                    <a:pt x="2583" y="8863"/>
                  </a:cubicBezTo>
                  <a:cubicBezTo>
                    <a:pt x="2941" y="8894"/>
                    <a:pt x="3304" y="8903"/>
                    <a:pt x="3667" y="8903"/>
                  </a:cubicBezTo>
                  <a:cubicBezTo>
                    <a:pt x="4152" y="8903"/>
                    <a:pt x="4638" y="8887"/>
                    <a:pt x="5115" y="8887"/>
                  </a:cubicBezTo>
                  <a:cubicBezTo>
                    <a:pt x="6000" y="8912"/>
                    <a:pt x="6886" y="8912"/>
                    <a:pt x="7771" y="8912"/>
                  </a:cubicBezTo>
                  <a:cubicBezTo>
                    <a:pt x="11916" y="8926"/>
                    <a:pt x="16053" y="8940"/>
                    <a:pt x="20192" y="8940"/>
                  </a:cubicBezTo>
                  <a:cubicBezTo>
                    <a:pt x="23221" y="8940"/>
                    <a:pt x="26252" y="8933"/>
                    <a:pt x="29286" y="8912"/>
                  </a:cubicBezTo>
                  <a:cubicBezTo>
                    <a:pt x="32876" y="8887"/>
                    <a:pt x="36491" y="8887"/>
                    <a:pt x="40081" y="8814"/>
                  </a:cubicBezTo>
                  <a:cubicBezTo>
                    <a:pt x="41237" y="8789"/>
                    <a:pt x="42540" y="8543"/>
                    <a:pt x="42810" y="7314"/>
                  </a:cubicBezTo>
                  <a:cubicBezTo>
                    <a:pt x="42958" y="6601"/>
                    <a:pt x="42933" y="5863"/>
                    <a:pt x="42909" y="5150"/>
                  </a:cubicBezTo>
                  <a:cubicBezTo>
                    <a:pt x="42860" y="4387"/>
                    <a:pt x="42958" y="1314"/>
                    <a:pt x="42392" y="847"/>
                  </a:cubicBezTo>
                  <a:cubicBezTo>
                    <a:pt x="41950" y="502"/>
                    <a:pt x="41384" y="379"/>
                    <a:pt x="40819" y="355"/>
                  </a:cubicBezTo>
                  <a:cubicBezTo>
                    <a:pt x="40103" y="310"/>
                    <a:pt x="11106" y="1"/>
                    <a:pt x="45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15"/>
            <p:cNvSpPr/>
            <p:nvPr/>
          </p:nvSpPr>
          <p:spPr>
            <a:xfrm>
              <a:off x="5749514" y="1750921"/>
              <a:ext cx="46623" cy="77855"/>
            </a:xfrm>
            <a:custGeom>
              <a:rect b="b" l="l" r="r" t="t"/>
              <a:pathLst>
                <a:path extrusionOk="0" h="4477" w="2681">
                  <a:moveTo>
                    <a:pt x="1697" y="1"/>
                  </a:moveTo>
                  <a:cubicBezTo>
                    <a:pt x="1402" y="1"/>
                    <a:pt x="1156" y="99"/>
                    <a:pt x="935" y="296"/>
                  </a:cubicBezTo>
                  <a:cubicBezTo>
                    <a:pt x="714" y="517"/>
                    <a:pt x="591" y="739"/>
                    <a:pt x="566" y="1034"/>
                  </a:cubicBezTo>
                  <a:cubicBezTo>
                    <a:pt x="566" y="1083"/>
                    <a:pt x="566" y="1107"/>
                    <a:pt x="566" y="1157"/>
                  </a:cubicBezTo>
                  <a:cubicBezTo>
                    <a:pt x="566" y="1427"/>
                    <a:pt x="665" y="1648"/>
                    <a:pt x="837" y="1820"/>
                  </a:cubicBezTo>
                  <a:cubicBezTo>
                    <a:pt x="886" y="1894"/>
                    <a:pt x="984" y="1968"/>
                    <a:pt x="1083" y="2042"/>
                  </a:cubicBezTo>
                  <a:cubicBezTo>
                    <a:pt x="1132" y="2066"/>
                    <a:pt x="1255" y="2140"/>
                    <a:pt x="1476" y="2288"/>
                  </a:cubicBezTo>
                  <a:cubicBezTo>
                    <a:pt x="1697" y="2411"/>
                    <a:pt x="1845" y="2534"/>
                    <a:pt x="1919" y="2632"/>
                  </a:cubicBezTo>
                  <a:cubicBezTo>
                    <a:pt x="2042" y="2779"/>
                    <a:pt x="2091" y="2952"/>
                    <a:pt x="2091" y="3173"/>
                  </a:cubicBezTo>
                  <a:cubicBezTo>
                    <a:pt x="2091" y="3394"/>
                    <a:pt x="2017" y="3591"/>
                    <a:pt x="1845" y="3763"/>
                  </a:cubicBezTo>
                  <a:cubicBezTo>
                    <a:pt x="1673" y="3935"/>
                    <a:pt x="1452" y="4033"/>
                    <a:pt x="1230" y="4033"/>
                  </a:cubicBezTo>
                  <a:cubicBezTo>
                    <a:pt x="984" y="4033"/>
                    <a:pt x="714" y="3861"/>
                    <a:pt x="443" y="3542"/>
                  </a:cubicBezTo>
                  <a:cubicBezTo>
                    <a:pt x="443" y="3517"/>
                    <a:pt x="419" y="3493"/>
                    <a:pt x="394" y="3468"/>
                  </a:cubicBezTo>
                  <a:cubicBezTo>
                    <a:pt x="320" y="3394"/>
                    <a:pt x="247" y="3345"/>
                    <a:pt x="173" y="3345"/>
                  </a:cubicBezTo>
                  <a:cubicBezTo>
                    <a:pt x="99" y="3345"/>
                    <a:pt x="50" y="3370"/>
                    <a:pt x="25" y="3443"/>
                  </a:cubicBezTo>
                  <a:cubicBezTo>
                    <a:pt x="1" y="3493"/>
                    <a:pt x="1" y="3517"/>
                    <a:pt x="1" y="3542"/>
                  </a:cubicBezTo>
                  <a:cubicBezTo>
                    <a:pt x="1" y="3591"/>
                    <a:pt x="1" y="3615"/>
                    <a:pt x="1" y="3665"/>
                  </a:cubicBezTo>
                  <a:cubicBezTo>
                    <a:pt x="148" y="3960"/>
                    <a:pt x="370" y="4181"/>
                    <a:pt x="640" y="4329"/>
                  </a:cubicBezTo>
                  <a:cubicBezTo>
                    <a:pt x="812" y="4427"/>
                    <a:pt x="1009" y="4476"/>
                    <a:pt x="1230" y="4476"/>
                  </a:cubicBezTo>
                  <a:cubicBezTo>
                    <a:pt x="1525" y="4476"/>
                    <a:pt x="1820" y="4378"/>
                    <a:pt x="2066" y="4181"/>
                  </a:cubicBezTo>
                  <a:cubicBezTo>
                    <a:pt x="2337" y="3984"/>
                    <a:pt x="2484" y="3714"/>
                    <a:pt x="2558" y="3419"/>
                  </a:cubicBezTo>
                  <a:cubicBezTo>
                    <a:pt x="2558" y="3345"/>
                    <a:pt x="2583" y="3247"/>
                    <a:pt x="2583" y="3173"/>
                  </a:cubicBezTo>
                  <a:cubicBezTo>
                    <a:pt x="2583" y="2779"/>
                    <a:pt x="2386" y="2435"/>
                    <a:pt x="2042" y="2165"/>
                  </a:cubicBezTo>
                  <a:cubicBezTo>
                    <a:pt x="1919" y="2066"/>
                    <a:pt x="1771" y="1943"/>
                    <a:pt x="1550" y="1820"/>
                  </a:cubicBezTo>
                  <a:cubicBezTo>
                    <a:pt x="1329" y="1698"/>
                    <a:pt x="1206" y="1599"/>
                    <a:pt x="1132" y="1501"/>
                  </a:cubicBezTo>
                  <a:cubicBezTo>
                    <a:pt x="1034" y="1402"/>
                    <a:pt x="1009" y="1280"/>
                    <a:pt x="1009" y="1157"/>
                  </a:cubicBezTo>
                  <a:cubicBezTo>
                    <a:pt x="1009" y="960"/>
                    <a:pt x="1083" y="763"/>
                    <a:pt x="1230" y="640"/>
                  </a:cubicBezTo>
                  <a:cubicBezTo>
                    <a:pt x="1378" y="493"/>
                    <a:pt x="1525" y="443"/>
                    <a:pt x="1697" y="443"/>
                  </a:cubicBezTo>
                  <a:cubicBezTo>
                    <a:pt x="1919" y="443"/>
                    <a:pt x="2140" y="566"/>
                    <a:pt x="2312" y="788"/>
                  </a:cubicBezTo>
                  <a:cubicBezTo>
                    <a:pt x="2361" y="837"/>
                    <a:pt x="2411" y="837"/>
                    <a:pt x="2460" y="837"/>
                  </a:cubicBezTo>
                  <a:cubicBezTo>
                    <a:pt x="2558" y="837"/>
                    <a:pt x="2607" y="812"/>
                    <a:pt x="2656" y="739"/>
                  </a:cubicBezTo>
                  <a:cubicBezTo>
                    <a:pt x="2681" y="714"/>
                    <a:pt x="2681" y="665"/>
                    <a:pt x="2681" y="640"/>
                  </a:cubicBezTo>
                  <a:cubicBezTo>
                    <a:pt x="2681" y="616"/>
                    <a:pt x="2656" y="566"/>
                    <a:pt x="2656" y="517"/>
                  </a:cubicBezTo>
                  <a:cubicBezTo>
                    <a:pt x="2509" y="296"/>
                    <a:pt x="2312" y="148"/>
                    <a:pt x="2066" y="75"/>
                  </a:cubicBezTo>
                  <a:cubicBezTo>
                    <a:pt x="1943" y="25"/>
                    <a:pt x="1820" y="1"/>
                    <a:pt x="16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15"/>
            <p:cNvSpPr/>
            <p:nvPr/>
          </p:nvSpPr>
          <p:spPr>
            <a:xfrm>
              <a:off x="5805110" y="1750921"/>
              <a:ext cx="60743" cy="77420"/>
            </a:xfrm>
            <a:custGeom>
              <a:rect b="b" l="l" r="r" t="t"/>
              <a:pathLst>
                <a:path extrusionOk="0" h="4452" w="3493">
                  <a:moveTo>
                    <a:pt x="738" y="1"/>
                  </a:moveTo>
                  <a:cubicBezTo>
                    <a:pt x="664" y="1"/>
                    <a:pt x="591" y="50"/>
                    <a:pt x="541" y="124"/>
                  </a:cubicBezTo>
                  <a:cubicBezTo>
                    <a:pt x="517" y="173"/>
                    <a:pt x="517" y="198"/>
                    <a:pt x="517" y="222"/>
                  </a:cubicBezTo>
                  <a:cubicBezTo>
                    <a:pt x="517" y="247"/>
                    <a:pt x="443" y="714"/>
                    <a:pt x="320" y="1673"/>
                  </a:cubicBezTo>
                  <a:cubicBezTo>
                    <a:pt x="99" y="3247"/>
                    <a:pt x="0" y="4058"/>
                    <a:pt x="0" y="4156"/>
                  </a:cubicBezTo>
                  <a:cubicBezTo>
                    <a:pt x="0" y="4279"/>
                    <a:pt x="25" y="4353"/>
                    <a:pt x="99" y="4402"/>
                  </a:cubicBezTo>
                  <a:cubicBezTo>
                    <a:pt x="148" y="4427"/>
                    <a:pt x="173" y="4452"/>
                    <a:pt x="222" y="4452"/>
                  </a:cubicBezTo>
                  <a:cubicBezTo>
                    <a:pt x="345" y="4452"/>
                    <a:pt x="418" y="4378"/>
                    <a:pt x="443" y="4206"/>
                  </a:cubicBezTo>
                  <a:cubicBezTo>
                    <a:pt x="517" y="3788"/>
                    <a:pt x="591" y="3271"/>
                    <a:pt x="664" y="2657"/>
                  </a:cubicBezTo>
                  <a:lnTo>
                    <a:pt x="1968" y="2657"/>
                  </a:lnTo>
                  <a:lnTo>
                    <a:pt x="1771" y="4156"/>
                  </a:lnTo>
                  <a:cubicBezTo>
                    <a:pt x="1771" y="4279"/>
                    <a:pt x="1820" y="4353"/>
                    <a:pt x="1894" y="4402"/>
                  </a:cubicBezTo>
                  <a:cubicBezTo>
                    <a:pt x="1918" y="4427"/>
                    <a:pt x="1968" y="4452"/>
                    <a:pt x="2017" y="4452"/>
                  </a:cubicBezTo>
                  <a:cubicBezTo>
                    <a:pt x="2140" y="4452"/>
                    <a:pt x="2213" y="4378"/>
                    <a:pt x="2238" y="4230"/>
                  </a:cubicBezTo>
                  <a:cubicBezTo>
                    <a:pt x="2238" y="4206"/>
                    <a:pt x="2238" y="4206"/>
                    <a:pt x="2238" y="4206"/>
                  </a:cubicBezTo>
                  <a:cubicBezTo>
                    <a:pt x="2263" y="4107"/>
                    <a:pt x="2336" y="3591"/>
                    <a:pt x="2459" y="2657"/>
                  </a:cubicBezTo>
                  <a:lnTo>
                    <a:pt x="3246" y="2657"/>
                  </a:lnTo>
                  <a:cubicBezTo>
                    <a:pt x="3344" y="2657"/>
                    <a:pt x="3443" y="2607"/>
                    <a:pt x="3467" y="2534"/>
                  </a:cubicBezTo>
                  <a:cubicBezTo>
                    <a:pt x="3492" y="2484"/>
                    <a:pt x="3492" y="2460"/>
                    <a:pt x="3492" y="2435"/>
                  </a:cubicBezTo>
                  <a:cubicBezTo>
                    <a:pt x="3492" y="2337"/>
                    <a:pt x="3443" y="2263"/>
                    <a:pt x="3344" y="2214"/>
                  </a:cubicBezTo>
                  <a:cubicBezTo>
                    <a:pt x="3320" y="2214"/>
                    <a:pt x="3271" y="2189"/>
                    <a:pt x="3222" y="2189"/>
                  </a:cubicBezTo>
                  <a:lnTo>
                    <a:pt x="2508" y="2189"/>
                  </a:lnTo>
                  <a:lnTo>
                    <a:pt x="2754" y="222"/>
                  </a:lnTo>
                  <a:cubicBezTo>
                    <a:pt x="2754" y="148"/>
                    <a:pt x="2705" y="75"/>
                    <a:pt x="2631" y="25"/>
                  </a:cubicBezTo>
                  <a:cubicBezTo>
                    <a:pt x="2607" y="25"/>
                    <a:pt x="2558" y="1"/>
                    <a:pt x="2533" y="1"/>
                  </a:cubicBezTo>
                  <a:cubicBezTo>
                    <a:pt x="2435" y="1"/>
                    <a:pt x="2361" y="50"/>
                    <a:pt x="2312" y="148"/>
                  </a:cubicBezTo>
                  <a:cubicBezTo>
                    <a:pt x="2312" y="173"/>
                    <a:pt x="2287" y="198"/>
                    <a:pt x="2287" y="222"/>
                  </a:cubicBezTo>
                  <a:cubicBezTo>
                    <a:pt x="2263" y="517"/>
                    <a:pt x="2213" y="911"/>
                    <a:pt x="2140" y="1402"/>
                  </a:cubicBezTo>
                  <a:cubicBezTo>
                    <a:pt x="2090" y="1771"/>
                    <a:pt x="2041" y="2042"/>
                    <a:pt x="2041" y="2189"/>
                  </a:cubicBezTo>
                  <a:lnTo>
                    <a:pt x="713" y="2189"/>
                  </a:lnTo>
                  <a:lnTo>
                    <a:pt x="959" y="222"/>
                  </a:lnTo>
                  <a:cubicBezTo>
                    <a:pt x="959" y="148"/>
                    <a:pt x="910" y="75"/>
                    <a:pt x="836" y="25"/>
                  </a:cubicBezTo>
                  <a:cubicBezTo>
                    <a:pt x="812" y="25"/>
                    <a:pt x="787" y="1"/>
                    <a:pt x="7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15"/>
            <p:cNvSpPr/>
            <p:nvPr/>
          </p:nvSpPr>
          <p:spPr>
            <a:xfrm>
              <a:off x="5867105" y="1750504"/>
              <a:ext cx="65021" cy="77838"/>
            </a:xfrm>
            <a:custGeom>
              <a:rect b="b" l="l" r="r" t="t"/>
              <a:pathLst>
                <a:path extrusionOk="0" h="4476" w="3739">
                  <a:moveTo>
                    <a:pt x="1820" y="541"/>
                  </a:moveTo>
                  <a:cubicBezTo>
                    <a:pt x="2066" y="566"/>
                    <a:pt x="2238" y="787"/>
                    <a:pt x="2361" y="1254"/>
                  </a:cubicBezTo>
                  <a:cubicBezTo>
                    <a:pt x="2386" y="1377"/>
                    <a:pt x="2411" y="1525"/>
                    <a:pt x="2435" y="1697"/>
                  </a:cubicBezTo>
                  <a:cubicBezTo>
                    <a:pt x="2263" y="1697"/>
                    <a:pt x="2091" y="1648"/>
                    <a:pt x="1919" y="1525"/>
                  </a:cubicBezTo>
                  <a:cubicBezTo>
                    <a:pt x="1697" y="1402"/>
                    <a:pt x="1575" y="1230"/>
                    <a:pt x="1525" y="1008"/>
                  </a:cubicBezTo>
                  <a:cubicBezTo>
                    <a:pt x="1525" y="984"/>
                    <a:pt x="1525" y="959"/>
                    <a:pt x="1525" y="910"/>
                  </a:cubicBezTo>
                  <a:cubicBezTo>
                    <a:pt x="1525" y="738"/>
                    <a:pt x="1575" y="640"/>
                    <a:pt x="1673" y="566"/>
                  </a:cubicBezTo>
                  <a:cubicBezTo>
                    <a:pt x="1722" y="541"/>
                    <a:pt x="1771" y="541"/>
                    <a:pt x="1820" y="541"/>
                  </a:cubicBezTo>
                  <a:close/>
                  <a:moveTo>
                    <a:pt x="984" y="1008"/>
                  </a:moveTo>
                  <a:cubicBezTo>
                    <a:pt x="1107" y="1402"/>
                    <a:pt x="1329" y="1722"/>
                    <a:pt x="1624" y="1918"/>
                  </a:cubicBezTo>
                  <a:cubicBezTo>
                    <a:pt x="1870" y="2066"/>
                    <a:pt x="2115" y="2164"/>
                    <a:pt x="2411" y="2164"/>
                  </a:cubicBezTo>
                  <a:cubicBezTo>
                    <a:pt x="2361" y="2558"/>
                    <a:pt x="2238" y="2951"/>
                    <a:pt x="2017" y="3320"/>
                  </a:cubicBezTo>
                  <a:cubicBezTo>
                    <a:pt x="1845" y="3639"/>
                    <a:pt x="1648" y="3861"/>
                    <a:pt x="1427" y="3959"/>
                  </a:cubicBezTo>
                  <a:cubicBezTo>
                    <a:pt x="1353" y="3984"/>
                    <a:pt x="1304" y="4008"/>
                    <a:pt x="1230" y="4008"/>
                  </a:cubicBezTo>
                  <a:cubicBezTo>
                    <a:pt x="984" y="4008"/>
                    <a:pt x="788" y="3836"/>
                    <a:pt x="640" y="3492"/>
                  </a:cubicBezTo>
                  <a:cubicBezTo>
                    <a:pt x="542" y="3221"/>
                    <a:pt x="493" y="2926"/>
                    <a:pt x="493" y="2582"/>
                  </a:cubicBezTo>
                  <a:cubicBezTo>
                    <a:pt x="493" y="1992"/>
                    <a:pt x="665" y="1476"/>
                    <a:pt x="984" y="1008"/>
                  </a:cubicBezTo>
                  <a:close/>
                  <a:moveTo>
                    <a:pt x="1722" y="0"/>
                  </a:moveTo>
                  <a:cubicBezTo>
                    <a:pt x="1402" y="0"/>
                    <a:pt x="1083" y="172"/>
                    <a:pt x="788" y="492"/>
                  </a:cubicBezTo>
                  <a:cubicBezTo>
                    <a:pt x="493" y="812"/>
                    <a:pt x="271" y="1230"/>
                    <a:pt x="148" y="1722"/>
                  </a:cubicBezTo>
                  <a:cubicBezTo>
                    <a:pt x="50" y="2041"/>
                    <a:pt x="1" y="2336"/>
                    <a:pt x="1" y="2656"/>
                  </a:cubicBezTo>
                  <a:cubicBezTo>
                    <a:pt x="1" y="3172"/>
                    <a:pt x="124" y="3590"/>
                    <a:pt x="320" y="3935"/>
                  </a:cubicBezTo>
                  <a:cubicBezTo>
                    <a:pt x="517" y="4254"/>
                    <a:pt x="763" y="4426"/>
                    <a:pt x="1058" y="4451"/>
                  </a:cubicBezTo>
                  <a:cubicBezTo>
                    <a:pt x="1107" y="4476"/>
                    <a:pt x="1132" y="4476"/>
                    <a:pt x="1181" y="4476"/>
                  </a:cubicBezTo>
                  <a:cubicBezTo>
                    <a:pt x="1525" y="4476"/>
                    <a:pt x="1845" y="4303"/>
                    <a:pt x="2140" y="3984"/>
                  </a:cubicBezTo>
                  <a:cubicBezTo>
                    <a:pt x="2435" y="3664"/>
                    <a:pt x="2656" y="3246"/>
                    <a:pt x="2779" y="2730"/>
                  </a:cubicBezTo>
                  <a:cubicBezTo>
                    <a:pt x="2829" y="2533"/>
                    <a:pt x="2878" y="2312"/>
                    <a:pt x="2902" y="2115"/>
                  </a:cubicBezTo>
                  <a:cubicBezTo>
                    <a:pt x="3247" y="2041"/>
                    <a:pt x="3492" y="1943"/>
                    <a:pt x="3640" y="1795"/>
                  </a:cubicBezTo>
                  <a:cubicBezTo>
                    <a:pt x="3714" y="1746"/>
                    <a:pt x="3738" y="1672"/>
                    <a:pt x="3738" y="1599"/>
                  </a:cubicBezTo>
                  <a:cubicBezTo>
                    <a:pt x="3738" y="1525"/>
                    <a:pt x="3714" y="1451"/>
                    <a:pt x="3640" y="1402"/>
                  </a:cubicBezTo>
                  <a:cubicBezTo>
                    <a:pt x="3591" y="1402"/>
                    <a:pt x="3566" y="1377"/>
                    <a:pt x="3517" y="1377"/>
                  </a:cubicBezTo>
                  <a:cubicBezTo>
                    <a:pt x="3443" y="1377"/>
                    <a:pt x="3320" y="1426"/>
                    <a:pt x="3173" y="1500"/>
                  </a:cubicBezTo>
                  <a:cubicBezTo>
                    <a:pt x="3050" y="1549"/>
                    <a:pt x="2951" y="1599"/>
                    <a:pt x="2902" y="1623"/>
                  </a:cubicBezTo>
                  <a:cubicBezTo>
                    <a:pt x="2878" y="1131"/>
                    <a:pt x="2730" y="713"/>
                    <a:pt x="2509" y="418"/>
                  </a:cubicBezTo>
                  <a:cubicBezTo>
                    <a:pt x="2288" y="148"/>
                    <a:pt x="2042" y="0"/>
                    <a:pt x="17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15"/>
            <p:cNvSpPr/>
            <p:nvPr/>
          </p:nvSpPr>
          <p:spPr>
            <a:xfrm>
              <a:off x="5932109" y="1750069"/>
              <a:ext cx="43632" cy="78272"/>
            </a:xfrm>
            <a:custGeom>
              <a:rect b="b" l="l" r="r" t="t"/>
              <a:pathLst>
                <a:path extrusionOk="0" h="4501" w="2509">
                  <a:moveTo>
                    <a:pt x="1353" y="419"/>
                  </a:moveTo>
                  <a:cubicBezTo>
                    <a:pt x="1820" y="419"/>
                    <a:pt x="2066" y="591"/>
                    <a:pt x="2090" y="911"/>
                  </a:cubicBezTo>
                  <a:lnTo>
                    <a:pt x="2090" y="935"/>
                  </a:lnTo>
                  <a:cubicBezTo>
                    <a:pt x="2090" y="1329"/>
                    <a:pt x="1894" y="1648"/>
                    <a:pt x="1500" y="1894"/>
                  </a:cubicBezTo>
                  <a:cubicBezTo>
                    <a:pt x="1254" y="2042"/>
                    <a:pt x="1008" y="2115"/>
                    <a:pt x="738" y="2165"/>
                  </a:cubicBezTo>
                  <a:cubicBezTo>
                    <a:pt x="861" y="1132"/>
                    <a:pt x="935" y="566"/>
                    <a:pt x="959" y="468"/>
                  </a:cubicBezTo>
                  <a:cubicBezTo>
                    <a:pt x="1082" y="443"/>
                    <a:pt x="1205" y="419"/>
                    <a:pt x="1353" y="419"/>
                  </a:cubicBezTo>
                  <a:close/>
                  <a:moveTo>
                    <a:pt x="1328" y="1"/>
                  </a:moveTo>
                  <a:cubicBezTo>
                    <a:pt x="1131" y="1"/>
                    <a:pt x="935" y="25"/>
                    <a:pt x="763" y="50"/>
                  </a:cubicBezTo>
                  <a:cubicBezTo>
                    <a:pt x="664" y="50"/>
                    <a:pt x="590" y="99"/>
                    <a:pt x="541" y="173"/>
                  </a:cubicBezTo>
                  <a:cubicBezTo>
                    <a:pt x="541" y="222"/>
                    <a:pt x="517" y="247"/>
                    <a:pt x="517" y="271"/>
                  </a:cubicBezTo>
                  <a:cubicBezTo>
                    <a:pt x="172" y="2902"/>
                    <a:pt x="0" y="4205"/>
                    <a:pt x="0" y="4205"/>
                  </a:cubicBezTo>
                  <a:cubicBezTo>
                    <a:pt x="0" y="4328"/>
                    <a:pt x="25" y="4402"/>
                    <a:pt x="99" y="4451"/>
                  </a:cubicBezTo>
                  <a:cubicBezTo>
                    <a:pt x="148" y="4476"/>
                    <a:pt x="197" y="4501"/>
                    <a:pt x="222" y="4501"/>
                  </a:cubicBezTo>
                  <a:cubicBezTo>
                    <a:pt x="345" y="4501"/>
                    <a:pt x="418" y="4427"/>
                    <a:pt x="468" y="4304"/>
                  </a:cubicBezTo>
                  <a:lnTo>
                    <a:pt x="468" y="4255"/>
                  </a:lnTo>
                  <a:lnTo>
                    <a:pt x="664" y="2681"/>
                  </a:lnTo>
                  <a:cubicBezTo>
                    <a:pt x="1230" y="2558"/>
                    <a:pt x="1648" y="2361"/>
                    <a:pt x="1992" y="2066"/>
                  </a:cubicBezTo>
                  <a:cubicBezTo>
                    <a:pt x="2336" y="1747"/>
                    <a:pt x="2508" y="1353"/>
                    <a:pt x="2508" y="911"/>
                  </a:cubicBezTo>
                  <a:cubicBezTo>
                    <a:pt x="2508" y="492"/>
                    <a:pt x="2312" y="222"/>
                    <a:pt x="1894" y="74"/>
                  </a:cubicBezTo>
                  <a:cubicBezTo>
                    <a:pt x="1722" y="25"/>
                    <a:pt x="1549" y="1"/>
                    <a:pt x="13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15"/>
            <p:cNvSpPr/>
            <p:nvPr/>
          </p:nvSpPr>
          <p:spPr>
            <a:xfrm>
              <a:off x="5980418" y="1750069"/>
              <a:ext cx="43632" cy="78272"/>
            </a:xfrm>
            <a:custGeom>
              <a:rect b="b" l="l" r="r" t="t"/>
              <a:pathLst>
                <a:path extrusionOk="0" h="4501" w="2509">
                  <a:moveTo>
                    <a:pt x="1329" y="419"/>
                  </a:moveTo>
                  <a:cubicBezTo>
                    <a:pt x="1821" y="419"/>
                    <a:pt x="2066" y="591"/>
                    <a:pt x="2066" y="911"/>
                  </a:cubicBezTo>
                  <a:lnTo>
                    <a:pt x="2066" y="935"/>
                  </a:lnTo>
                  <a:cubicBezTo>
                    <a:pt x="2066" y="1329"/>
                    <a:pt x="1870" y="1648"/>
                    <a:pt x="1476" y="1894"/>
                  </a:cubicBezTo>
                  <a:cubicBezTo>
                    <a:pt x="1255" y="2042"/>
                    <a:pt x="984" y="2115"/>
                    <a:pt x="739" y="2165"/>
                  </a:cubicBezTo>
                  <a:cubicBezTo>
                    <a:pt x="862" y="1132"/>
                    <a:pt x="935" y="566"/>
                    <a:pt x="935" y="468"/>
                  </a:cubicBezTo>
                  <a:cubicBezTo>
                    <a:pt x="1083" y="443"/>
                    <a:pt x="1206" y="419"/>
                    <a:pt x="1329" y="419"/>
                  </a:cubicBezTo>
                  <a:close/>
                  <a:moveTo>
                    <a:pt x="1329" y="1"/>
                  </a:moveTo>
                  <a:cubicBezTo>
                    <a:pt x="1132" y="1"/>
                    <a:pt x="935" y="25"/>
                    <a:pt x="763" y="50"/>
                  </a:cubicBezTo>
                  <a:cubicBezTo>
                    <a:pt x="665" y="50"/>
                    <a:pt x="591" y="99"/>
                    <a:pt x="542" y="173"/>
                  </a:cubicBezTo>
                  <a:cubicBezTo>
                    <a:pt x="517" y="222"/>
                    <a:pt x="517" y="247"/>
                    <a:pt x="517" y="271"/>
                  </a:cubicBezTo>
                  <a:cubicBezTo>
                    <a:pt x="173" y="2902"/>
                    <a:pt x="1" y="4205"/>
                    <a:pt x="1" y="4205"/>
                  </a:cubicBezTo>
                  <a:cubicBezTo>
                    <a:pt x="1" y="4328"/>
                    <a:pt x="26" y="4402"/>
                    <a:pt x="99" y="4451"/>
                  </a:cubicBezTo>
                  <a:cubicBezTo>
                    <a:pt x="148" y="4476"/>
                    <a:pt x="173" y="4501"/>
                    <a:pt x="222" y="4501"/>
                  </a:cubicBezTo>
                  <a:cubicBezTo>
                    <a:pt x="345" y="4501"/>
                    <a:pt x="419" y="4427"/>
                    <a:pt x="444" y="4304"/>
                  </a:cubicBezTo>
                  <a:lnTo>
                    <a:pt x="468" y="4255"/>
                  </a:lnTo>
                  <a:lnTo>
                    <a:pt x="665" y="2681"/>
                  </a:lnTo>
                  <a:cubicBezTo>
                    <a:pt x="1206" y="2558"/>
                    <a:pt x="1648" y="2361"/>
                    <a:pt x="1993" y="2066"/>
                  </a:cubicBezTo>
                  <a:cubicBezTo>
                    <a:pt x="2337" y="1747"/>
                    <a:pt x="2509" y="1353"/>
                    <a:pt x="2509" y="911"/>
                  </a:cubicBezTo>
                  <a:cubicBezTo>
                    <a:pt x="2509" y="492"/>
                    <a:pt x="2288" y="222"/>
                    <a:pt x="1894" y="74"/>
                  </a:cubicBezTo>
                  <a:cubicBezTo>
                    <a:pt x="1722" y="25"/>
                    <a:pt x="1525" y="1"/>
                    <a:pt x="13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15"/>
            <p:cNvSpPr/>
            <p:nvPr/>
          </p:nvSpPr>
          <p:spPr>
            <a:xfrm>
              <a:off x="6029179" y="1750921"/>
              <a:ext cx="17112" cy="77420"/>
            </a:xfrm>
            <a:custGeom>
              <a:rect b="b" l="l" r="r" t="t"/>
              <a:pathLst>
                <a:path extrusionOk="0" h="4452" w="984">
                  <a:moveTo>
                    <a:pt x="762" y="1"/>
                  </a:moveTo>
                  <a:cubicBezTo>
                    <a:pt x="664" y="1"/>
                    <a:pt x="590" y="50"/>
                    <a:pt x="541" y="148"/>
                  </a:cubicBezTo>
                  <a:cubicBezTo>
                    <a:pt x="541" y="173"/>
                    <a:pt x="541" y="198"/>
                    <a:pt x="516" y="247"/>
                  </a:cubicBezTo>
                  <a:lnTo>
                    <a:pt x="0" y="4181"/>
                  </a:lnTo>
                  <a:cubicBezTo>
                    <a:pt x="0" y="4279"/>
                    <a:pt x="49" y="4353"/>
                    <a:pt x="123" y="4402"/>
                  </a:cubicBezTo>
                  <a:cubicBezTo>
                    <a:pt x="148" y="4427"/>
                    <a:pt x="197" y="4452"/>
                    <a:pt x="246" y="4452"/>
                  </a:cubicBezTo>
                  <a:cubicBezTo>
                    <a:pt x="369" y="4452"/>
                    <a:pt x="443" y="4378"/>
                    <a:pt x="467" y="4206"/>
                  </a:cubicBezTo>
                  <a:cubicBezTo>
                    <a:pt x="492" y="4132"/>
                    <a:pt x="664" y="2804"/>
                    <a:pt x="984" y="247"/>
                  </a:cubicBezTo>
                  <a:cubicBezTo>
                    <a:pt x="984" y="148"/>
                    <a:pt x="934" y="75"/>
                    <a:pt x="861" y="50"/>
                  </a:cubicBezTo>
                  <a:cubicBezTo>
                    <a:pt x="836" y="25"/>
                    <a:pt x="787" y="1"/>
                    <a:pt x="7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15"/>
            <p:cNvSpPr/>
            <p:nvPr/>
          </p:nvSpPr>
          <p:spPr>
            <a:xfrm>
              <a:off x="6056117" y="1751356"/>
              <a:ext cx="57735" cy="76986"/>
            </a:xfrm>
            <a:custGeom>
              <a:rect b="b" l="l" r="r" t="t"/>
              <a:pathLst>
                <a:path extrusionOk="0" h="4427" w="3320">
                  <a:moveTo>
                    <a:pt x="762" y="0"/>
                  </a:moveTo>
                  <a:cubicBezTo>
                    <a:pt x="664" y="0"/>
                    <a:pt x="590" y="25"/>
                    <a:pt x="541" y="123"/>
                  </a:cubicBezTo>
                  <a:cubicBezTo>
                    <a:pt x="541" y="148"/>
                    <a:pt x="517" y="173"/>
                    <a:pt x="517" y="197"/>
                  </a:cubicBezTo>
                  <a:cubicBezTo>
                    <a:pt x="517" y="222"/>
                    <a:pt x="344" y="1525"/>
                    <a:pt x="0" y="4131"/>
                  </a:cubicBezTo>
                  <a:cubicBezTo>
                    <a:pt x="0" y="4254"/>
                    <a:pt x="25" y="4328"/>
                    <a:pt x="99" y="4377"/>
                  </a:cubicBezTo>
                  <a:cubicBezTo>
                    <a:pt x="148" y="4402"/>
                    <a:pt x="197" y="4427"/>
                    <a:pt x="221" y="4427"/>
                  </a:cubicBezTo>
                  <a:cubicBezTo>
                    <a:pt x="369" y="4427"/>
                    <a:pt x="443" y="4353"/>
                    <a:pt x="467" y="4181"/>
                  </a:cubicBezTo>
                  <a:cubicBezTo>
                    <a:pt x="492" y="3959"/>
                    <a:pt x="615" y="3050"/>
                    <a:pt x="812" y="1476"/>
                  </a:cubicBezTo>
                  <a:cubicBezTo>
                    <a:pt x="836" y="1279"/>
                    <a:pt x="861" y="1107"/>
                    <a:pt x="861" y="935"/>
                  </a:cubicBezTo>
                  <a:lnTo>
                    <a:pt x="2312" y="4254"/>
                  </a:lnTo>
                  <a:cubicBezTo>
                    <a:pt x="2385" y="4353"/>
                    <a:pt x="2459" y="4427"/>
                    <a:pt x="2582" y="4427"/>
                  </a:cubicBezTo>
                  <a:cubicBezTo>
                    <a:pt x="2705" y="4427"/>
                    <a:pt x="2779" y="4353"/>
                    <a:pt x="2803" y="4205"/>
                  </a:cubicBezTo>
                  <a:cubicBezTo>
                    <a:pt x="2853" y="3935"/>
                    <a:pt x="3000" y="2681"/>
                    <a:pt x="3295" y="418"/>
                  </a:cubicBezTo>
                  <a:cubicBezTo>
                    <a:pt x="3295" y="345"/>
                    <a:pt x="3295" y="296"/>
                    <a:pt x="3320" y="222"/>
                  </a:cubicBezTo>
                  <a:cubicBezTo>
                    <a:pt x="3320" y="123"/>
                    <a:pt x="3271" y="74"/>
                    <a:pt x="3197" y="25"/>
                  </a:cubicBezTo>
                  <a:cubicBezTo>
                    <a:pt x="3172" y="0"/>
                    <a:pt x="3123" y="0"/>
                    <a:pt x="3074" y="0"/>
                  </a:cubicBezTo>
                  <a:cubicBezTo>
                    <a:pt x="3000" y="0"/>
                    <a:pt x="2926" y="25"/>
                    <a:pt x="2877" y="123"/>
                  </a:cubicBezTo>
                  <a:cubicBezTo>
                    <a:pt x="2877" y="148"/>
                    <a:pt x="2853" y="173"/>
                    <a:pt x="2853" y="222"/>
                  </a:cubicBezTo>
                  <a:lnTo>
                    <a:pt x="2435" y="3345"/>
                  </a:lnTo>
                  <a:lnTo>
                    <a:pt x="1008" y="99"/>
                  </a:lnTo>
                  <a:cubicBezTo>
                    <a:pt x="959" y="25"/>
                    <a:pt x="885" y="0"/>
                    <a:pt x="7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15"/>
            <p:cNvSpPr/>
            <p:nvPr/>
          </p:nvSpPr>
          <p:spPr>
            <a:xfrm>
              <a:off x="6123242" y="1750504"/>
              <a:ext cx="49196" cy="77838"/>
            </a:xfrm>
            <a:custGeom>
              <a:rect b="b" l="l" r="r" t="t"/>
              <a:pathLst>
                <a:path extrusionOk="0" h="4476" w="2829">
                  <a:moveTo>
                    <a:pt x="1722" y="0"/>
                  </a:moveTo>
                  <a:cubicBezTo>
                    <a:pt x="1378" y="0"/>
                    <a:pt x="1058" y="172"/>
                    <a:pt x="763" y="517"/>
                  </a:cubicBezTo>
                  <a:cubicBezTo>
                    <a:pt x="492" y="836"/>
                    <a:pt x="271" y="1254"/>
                    <a:pt x="124" y="1746"/>
                  </a:cubicBezTo>
                  <a:cubicBezTo>
                    <a:pt x="50" y="2041"/>
                    <a:pt x="1" y="2361"/>
                    <a:pt x="1" y="2656"/>
                  </a:cubicBezTo>
                  <a:cubicBezTo>
                    <a:pt x="1" y="3172"/>
                    <a:pt x="124" y="3590"/>
                    <a:pt x="320" y="3935"/>
                  </a:cubicBezTo>
                  <a:cubicBezTo>
                    <a:pt x="517" y="4254"/>
                    <a:pt x="763" y="4426"/>
                    <a:pt x="1058" y="4451"/>
                  </a:cubicBezTo>
                  <a:cubicBezTo>
                    <a:pt x="1083" y="4476"/>
                    <a:pt x="1132" y="4476"/>
                    <a:pt x="1181" y="4476"/>
                  </a:cubicBezTo>
                  <a:cubicBezTo>
                    <a:pt x="1501" y="4476"/>
                    <a:pt x="1796" y="4303"/>
                    <a:pt x="2091" y="4008"/>
                  </a:cubicBezTo>
                  <a:cubicBezTo>
                    <a:pt x="2386" y="3689"/>
                    <a:pt x="2607" y="3271"/>
                    <a:pt x="2755" y="2803"/>
                  </a:cubicBezTo>
                  <a:cubicBezTo>
                    <a:pt x="2779" y="2705"/>
                    <a:pt x="2804" y="2607"/>
                    <a:pt x="2828" y="2533"/>
                  </a:cubicBezTo>
                  <a:cubicBezTo>
                    <a:pt x="2828" y="2508"/>
                    <a:pt x="2828" y="2484"/>
                    <a:pt x="2828" y="2459"/>
                  </a:cubicBezTo>
                  <a:cubicBezTo>
                    <a:pt x="2828" y="2361"/>
                    <a:pt x="2804" y="2312"/>
                    <a:pt x="2705" y="2262"/>
                  </a:cubicBezTo>
                  <a:cubicBezTo>
                    <a:pt x="2681" y="2238"/>
                    <a:pt x="2632" y="2238"/>
                    <a:pt x="2607" y="2238"/>
                  </a:cubicBezTo>
                  <a:lnTo>
                    <a:pt x="1550" y="2238"/>
                  </a:lnTo>
                  <a:cubicBezTo>
                    <a:pt x="1427" y="2238"/>
                    <a:pt x="1328" y="2262"/>
                    <a:pt x="1304" y="2361"/>
                  </a:cubicBezTo>
                  <a:cubicBezTo>
                    <a:pt x="1279" y="2385"/>
                    <a:pt x="1279" y="2410"/>
                    <a:pt x="1279" y="2435"/>
                  </a:cubicBezTo>
                  <a:cubicBezTo>
                    <a:pt x="1279" y="2582"/>
                    <a:pt x="1353" y="2656"/>
                    <a:pt x="1525" y="2681"/>
                  </a:cubicBezTo>
                  <a:cubicBezTo>
                    <a:pt x="1550" y="2705"/>
                    <a:pt x="1796" y="2705"/>
                    <a:pt x="2287" y="2705"/>
                  </a:cubicBezTo>
                  <a:cubicBezTo>
                    <a:pt x="2165" y="3099"/>
                    <a:pt x="1968" y="3443"/>
                    <a:pt x="1747" y="3689"/>
                  </a:cubicBezTo>
                  <a:cubicBezTo>
                    <a:pt x="1574" y="3910"/>
                    <a:pt x="1402" y="4008"/>
                    <a:pt x="1230" y="4008"/>
                  </a:cubicBezTo>
                  <a:cubicBezTo>
                    <a:pt x="1009" y="4008"/>
                    <a:pt x="812" y="3861"/>
                    <a:pt x="689" y="3590"/>
                  </a:cubicBezTo>
                  <a:cubicBezTo>
                    <a:pt x="566" y="3344"/>
                    <a:pt x="492" y="3025"/>
                    <a:pt x="492" y="2631"/>
                  </a:cubicBezTo>
                  <a:cubicBezTo>
                    <a:pt x="492" y="2238"/>
                    <a:pt x="591" y="1844"/>
                    <a:pt x="738" y="1451"/>
                  </a:cubicBezTo>
                  <a:cubicBezTo>
                    <a:pt x="910" y="1033"/>
                    <a:pt x="1107" y="763"/>
                    <a:pt x="1328" y="615"/>
                  </a:cubicBezTo>
                  <a:cubicBezTo>
                    <a:pt x="1451" y="517"/>
                    <a:pt x="1574" y="467"/>
                    <a:pt x="1673" y="467"/>
                  </a:cubicBezTo>
                  <a:cubicBezTo>
                    <a:pt x="1869" y="467"/>
                    <a:pt x="2042" y="566"/>
                    <a:pt x="2189" y="787"/>
                  </a:cubicBezTo>
                  <a:cubicBezTo>
                    <a:pt x="2238" y="861"/>
                    <a:pt x="2287" y="935"/>
                    <a:pt x="2312" y="1033"/>
                  </a:cubicBezTo>
                  <a:lnTo>
                    <a:pt x="2337" y="1058"/>
                  </a:lnTo>
                  <a:cubicBezTo>
                    <a:pt x="2361" y="1131"/>
                    <a:pt x="2410" y="1181"/>
                    <a:pt x="2484" y="1205"/>
                  </a:cubicBezTo>
                  <a:lnTo>
                    <a:pt x="2533" y="1205"/>
                  </a:lnTo>
                  <a:cubicBezTo>
                    <a:pt x="2632" y="1205"/>
                    <a:pt x="2705" y="1156"/>
                    <a:pt x="2755" y="1082"/>
                  </a:cubicBezTo>
                  <a:cubicBezTo>
                    <a:pt x="2755" y="1058"/>
                    <a:pt x="2779" y="1008"/>
                    <a:pt x="2779" y="984"/>
                  </a:cubicBezTo>
                  <a:cubicBezTo>
                    <a:pt x="2779" y="935"/>
                    <a:pt x="2755" y="910"/>
                    <a:pt x="2755" y="861"/>
                  </a:cubicBezTo>
                  <a:cubicBezTo>
                    <a:pt x="2607" y="492"/>
                    <a:pt x="2410" y="222"/>
                    <a:pt x="2140" y="99"/>
                  </a:cubicBezTo>
                  <a:cubicBezTo>
                    <a:pt x="1992" y="25"/>
                    <a:pt x="1869" y="0"/>
                    <a:pt x="17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15"/>
            <p:cNvSpPr/>
            <p:nvPr/>
          </p:nvSpPr>
          <p:spPr>
            <a:xfrm>
              <a:off x="6220313" y="1750921"/>
              <a:ext cx="41927" cy="77420"/>
            </a:xfrm>
            <a:custGeom>
              <a:rect b="b" l="l" r="r" t="t"/>
              <a:pathLst>
                <a:path extrusionOk="0" h="4452" w="2411">
                  <a:moveTo>
                    <a:pt x="763" y="1"/>
                  </a:moveTo>
                  <a:cubicBezTo>
                    <a:pt x="664" y="1"/>
                    <a:pt x="591" y="50"/>
                    <a:pt x="541" y="148"/>
                  </a:cubicBezTo>
                  <a:cubicBezTo>
                    <a:pt x="541" y="173"/>
                    <a:pt x="517" y="198"/>
                    <a:pt x="517" y="222"/>
                  </a:cubicBezTo>
                  <a:cubicBezTo>
                    <a:pt x="173" y="2779"/>
                    <a:pt x="0" y="4083"/>
                    <a:pt x="0" y="4156"/>
                  </a:cubicBezTo>
                  <a:cubicBezTo>
                    <a:pt x="25" y="4279"/>
                    <a:pt x="50" y="4378"/>
                    <a:pt x="123" y="4402"/>
                  </a:cubicBezTo>
                  <a:cubicBezTo>
                    <a:pt x="148" y="4427"/>
                    <a:pt x="197" y="4452"/>
                    <a:pt x="246" y="4452"/>
                  </a:cubicBezTo>
                  <a:lnTo>
                    <a:pt x="2164" y="4452"/>
                  </a:lnTo>
                  <a:cubicBezTo>
                    <a:pt x="2287" y="4427"/>
                    <a:pt x="2361" y="4378"/>
                    <a:pt x="2386" y="4279"/>
                  </a:cubicBezTo>
                  <a:cubicBezTo>
                    <a:pt x="2410" y="4255"/>
                    <a:pt x="2410" y="4230"/>
                    <a:pt x="2410" y="4206"/>
                  </a:cubicBezTo>
                  <a:cubicBezTo>
                    <a:pt x="2410" y="4107"/>
                    <a:pt x="2361" y="4033"/>
                    <a:pt x="2263" y="4009"/>
                  </a:cubicBezTo>
                  <a:cubicBezTo>
                    <a:pt x="2213" y="3984"/>
                    <a:pt x="2189" y="3984"/>
                    <a:pt x="2140" y="3984"/>
                  </a:cubicBezTo>
                  <a:lnTo>
                    <a:pt x="517" y="3984"/>
                  </a:lnTo>
                  <a:cubicBezTo>
                    <a:pt x="517" y="3886"/>
                    <a:pt x="640" y="3001"/>
                    <a:pt x="836" y="1304"/>
                  </a:cubicBezTo>
                  <a:cubicBezTo>
                    <a:pt x="910" y="763"/>
                    <a:pt x="959" y="419"/>
                    <a:pt x="984" y="247"/>
                  </a:cubicBezTo>
                  <a:cubicBezTo>
                    <a:pt x="984" y="148"/>
                    <a:pt x="935" y="75"/>
                    <a:pt x="861" y="25"/>
                  </a:cubicBezTo>
                  <a:cubicBezTo>
                    <a:pt x="836" y="25"/>
                    <a:pt x="787" y="1"/>
                    <a:pt x="7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15"/>
            <p:cNvSpPr/>
            <p:nvPr/>
          </p:nvSpPr>
          <p:spPr>
            <a:xfrm>
              <a:off x="6272048" y="1750921"/>
              <a:ext cx="17129" cy="77420"/>
            </a:xfrm>
            <a:custGeom>
              <a:rect b="b" l="l" r="r" t="t"/>
              <a:pathLst>
                <a:path extrusionOk="0" h="4452" w="985">
                  <a:moveTo>
                    <a:pt x="763" y="1"/>
                  </a:moveTo>
                  <a:cubicBezTo>
                    <a:pt x="665" y="1"/>
                    <a:pt x="591" y="50"/>
                    <a:pt x="542" y="148"/>
                  </a:cubicBezTo>
                  <a:cubicBezTo>
                    <a:pt x="542" y="173"/>
                    <a:pt x="542" y="198"/>
                    <a:pt x="542" y="247"/>
                  </a:cubicBezTo>
                  <a:lnTo>
                    <a:pt x="1" y="4181"/>
                  </a:lnTo>
                  <a:cubicBezTo>
                    <a:pt x="1" y="4279"/>
                    <a:pt x="50" y="4353"/>
                    <a:pt x="124" y="4402"/>
                  </a:cubicBezTo>
                  <a:cubicBezTo>
                    <a:pt x="148" y="4427"/>
                    <a:pt x="197" y="4452"/>
                    <a:pt x="247" y="4452"/>
                  </a:cubicBezTo>
                  <a:cubicBezTo>
                    <a:pt x="370" y="4452"/>
                    <a:pt x="443" y="4378"/>
                    <a:pt x="468" y="4206"/>
                  </a:cubicBezTo>
                  <a:cubicBezTo>
                    <a:pt x="492" y="4132"/>
                    <a:pt x="665" y="2804"/>
                    <a:pt x="984" y="247"/>
                  </a:cubicBezTo>
                  <a:cubicBezTo>
                    <a:pt x="984" y="148"/>
                    <a:pt x="935" y="75"/>
                    <a:pt x="861" y="50"/>
                  </a:cubicBezTo>
                  <a:cubicBezTo>
                    <a:pt x="837" y="25"/>
                    <a:pt x="812" y="1"/>
                    <a:pt x="7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15"/>
            <p:cNvSpPr/>
            <p:nvPr/>
          </p:nvSpPr>
          <p:spPr>
            <a:xfrm>
              <a:off x="6295994" y="1750921"/>
              <a:ext cx="46623" cy="77855"/>
            </a:xfrm>
            <a:custGeom>
              <a:rect b="b" l="l" r="r" t="t"/>
              <a:pathLst>
                <a:path extrusionOk="0" h="4477" w="2681">
                  <a:moveTo>
                    <a:pt x="1697" y="1"/>
                  </a:moveTo>
                  <a:cubicBezTo>
                    <a:pt x="1402" y="1"/>
                    <a:pt x="1156" y="99"/>
                    <a:pt x="935" y="296"/>
                  </a:cubicBezTo>
                  <a:cubicBezTo>
                    <a:pt x="738" y="517"/>
                    <a:pt x="615" y="739"/>
                    <a:pt x="591" y="1034"/>
                  </a:cubicBezTo>
                  <a:cubicBezTo>
                    <a:pt x="566" y="1083"/>
                    <a:pt x="566" y="1107"/>
                    <a:pt x="566" y="1157"/>
                  </a:cubicBezTo>
                  <a:cubicBezTo>
                    <a:pt x="566" y="1427"/>
                    <a:pt x="665" y="1648"/>
                    <a:pt x="837" y="1820"/>
                  </a:cubicBezTo>
                  <a:cubicBezTo>
                    <a:pt x="910" y="1894"/>
                    <a:pt x="984" y="1968"/>
                    <a:pt x="1083" y="2042"/>
                  </a:cubicBezTo>
                  <a:cubicBezTo>
                    <a:pt x="1132" y="2066"/>
                    <a:pt x="1255" y="2140"/>
                    <a:pt x="1501" y="2288"/>
                  </a:cubicBezTo>
                  <a:cubicBezTo>
                    <a:pt x="1697" y="2411"/>
                    <a:pt x="1845" y="2534"/>
                    <a:pt x="1943" y="2632"/>
                  </a:cubicBezTo>
                  <a:cubicBezTo>
                    <a:pt x="2042" y="2779"/>
                    <a:pt x="2091" y="2952"/>
                    <a:pt x="2091" y="3173"/>
                  </a:cubicBezTo>
                  <a:cubicBezTo>
                    <a:pt x="2091" y="3394"/>
                    <a:pt x="2017" y="3591"/>
                    <a:pt x="1845" y="3763"/>
                  </a:cubicBezTo>
                  <a:cubicBezTo>
                    <a:pt x="1673" y="3935"/>
                    <a:pt x="1476" y="4033"/>
                    <a:pt x="1230" y="4033"/>
                  </a:cubicBezTo>
                  <a:cubicBezTo>
                    <a:pt x="984" y="4033"/>
                    <a:pt x="738" y="3861"/>
                    <a:pt x="468" y="3542"/>
                  </a:cubicBezTo>
                  <a:cubicBezTo>
                    <a:pt x="443" y="3517"/>
                    <a:pt x="419" y="3493"/>
                    <a:pt x="394" y="3468"/>
                  </a:cubicBezTo>
                  <a:cubicBezTo>
                    <a:pt x="345" y="3394"/>
                    <a:pt x="271" y="3345"/>
                    <a:pt x="197" y="3345"/>
                  </a:cubicBezTo>
                  <a:cubicBezTo>
                    <a:pt x="124" y="3345"/>
                    <a:pt x="50" y="3370"/>
                    <a:pt x="25" y="3443"/>
                  </a:cubicBezTo>
                  <a:cubicBezTo>
                    <a:pt x="1" y="3493"/>
                    <a:pt x="1" y="3517"/>
                    <a:pt x="1" y="3542"/>
                  </a:cubicBezTo>
                  <a:cubicBezTo>
                    <a:pt x="1" y="3591"/>
                    <a:pt x="1" y="3615"/>
                    <a:pt x="25" y="3665"/>
                  </a:cubicBezTo>
                  <a:cubicBezTo>
                    <a:pt x="173" y="3960"/>
                    <a:pt x="370" y="4181"/>
                    <a:pt x="640" y="4329"/>
                  </a:cubicBezTo>
                  <a:cubicBezTo>
                    <a:pt x="837" y="4427"/>
                    <a:pt x="1033" y="4476"/>
                    <a:pt x="1230" y="4476"/>
                  </a:cubicBezTo>
                  <a:cubicBezTo>
                    <a:pt x="1550" y="4476"/>
                    <a:pt x="1820" y="4378"/>
                    <a:pt x="2091" y="4181"/>
                  </a:cubicBezTo>
                  <a:cubicBezTo>
                    <a:pt x="2337" y="3984"/>
                    <a:pt x="2484" y="3714"/>
                    <a:pt x="2558" y="3419"/>
                  </a:cubicBezTo>
                  <a:cubicBezTo>
                    <a:pt x="2583" y="3345"/>
                    <a:pt x="2583" y="3247"/>
                    <a:pt x="2583" y="3173"/>
                  </a:cubicBezTo>
                  <a:cubicBezTo>
                    <a:pt x="2583" y="2779"/>
                    <a:pt x="2410" y="2435"/>
                    <a:pt x="2042" y="2165"/>
                  </a:cubicBezTo>
                  <a:cubicBezTo>
                    <a:pt x="1943" y="2066"/>
                    <a:pt x="1771" y="1943"/>
                    <a:pt x="1550" y="1820"/>
                  </a:cubicBezTo>
                  <a:cubicBezTo>
                    <a:pt x="1328" y="1698"/>
                    <a:pt x="1206" y="1599"/>
                    <a:pt x="1132" y="1501"/>
                  </a:cubicBezTo>
                  <a:cubicBezTo>
                    <a:pt x="1058" y="1402"/>
                    <a:pt x="1009" y="1280"/>
                    <a:pt x="1009" y="1157"/>
                  </a:cubicBezTo>
                  <a:cubicBezTo>
                    <a:pt x="1009" y="960"/>
                    <a:pt x="1083" y="763"/>
                    <a:pt x="1230" y="640"/>
                  </a:cubicBezTo>
                  <a:cubicBezTo>
                    <a:pt x="1378" y="493"/>
                    <a:pt x="1525" y="443"/>
                    <a:pt x="1697" y="443"/>
                  </a:cubicBezTo>
                  <a:cubicBezTo>
                    <a:pt x="1919" y="443"/>
                    <a:pt x="2140" y="566"/>
                    <a:pt x="2337" y="788"/>
                  </a:cubicBezTo>
                  <a:cubicBezTo>
                    <a:pt x="2361" y="837"/>
                    <a:pt x="2410" y="837"/>
                    <a:pt x="2484" y="837"/>
                  </a:cubicBezTo>
                  <a:cubicBezTo>
                    <a:pt x="2558" y="837"/>
                    <a:pt x="2607" y="812"/>
                    <a:pt x="2656" y="739"/>
                  </a:cubicBezTo>
                  <a:cubicBezTo>
                    <a:pt x="2681" y="714"/>
                    <a:pt x="2681" y="665"/>
                    <a:pt x="2681" y="640"/>
                  </a:cubicBezTo>
                  <a:cubicBezTo>
                    <a:pt x="2681" y="616"/>
                    <a:pt x="2681" y="566"/>
                    <a:pt x="2656" y="517"/>
                  </a:cubicBezTo>
                  <a:cubicBezTo>
                    <a:pt x="2509" y="296"/>
                    <a:pt x="2312" y="148"/>
                    <a:pt x="2066" y="75"/>
                  </a:cubicBezTo>
                  <a:cubicBezTo>
                    <a:pt x="1943" y="25"/>
                    <a:pt x="1820" y="1"/>
                    <a:pt x="16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15"/>
            <p:cNvSpPr/>
            <p:nvPr/>
          </p:nvSpPr>
          <p:spPr>
            <a:xfrm>
              <a:off x="6349868" y="1751356"/>
              <a:ext cx="61178" cy="76986"/>
            </a:xfrm>
            <a:custGeom>
              <a:rect b="b" l="l" r="r" t="t"/>
              <a:pathLst>
                <a:path extrusionOk="0" h="4427" w="3518">
                  <a:moveTo>
                    <a:pt x="247" y="0"/>
                  </a:moveTo>
                  <a:cubicBezTo>
                    <a:pt x="148" y="0"/>
                    <a:pt x="75" y="25"/>
                    <a:pt x="25" y="99"/>
                  </a:cubicBezTo>
                  <a:cubicBezTo>
                    <a:pt x="1" y="148"/>
                    <a:pt x="1" y="197"/>
                    <a:pt x="1" y="222"/>
                  </a:cubicBezTo>
                  <a:cubicBezTo>
                    <a:pt x="1" y="320"/>
                    <a:pt x="50" y="394"/>
                    <a:pt x="148" y="418"/>
                  </a:cubicBezTo>
                  <a:cubicBezTo>
                    <a:pt x="198" y="443"/>
                    <a:pt x="222" y="443"/>
                    <a:pt x="271" y="443"/>
                  </a:cubicBezTo>
                  <a:lnTo>
                    <a:pt x="1501" y="443"/>
                  </a:lnTo>
                  <a:cubicBezTo>
                    <a:pt x="1476" y="591"/>
                    <a:pt x="1427" y="959"/>
                    <a:pt x="1353" y="1525"/>
                  </a:cubicBezTo>
                  <a:cubicBezTo>
                    <a:pt x="1107" y="3246"/>
                    <a:pt x="1009" y="4131"/>
                    <a:pt x="1009" y="4131"/>
                  </a:cubicBezTo>
                  <a:cubicBezTo>
                    <a:pt x="1009" y="4254"/>
                    <a:pt x="1034" y="4328"/>
                    <a:pt x="1107" y="4377"/>
                  </a:cubicBezTo>
                  <a:cubicBezTo>
                    <a:pt x="1157" y="4402"/>
                    <a:pt x="1181" y="4427"/>
                    <a:pt x="1230" y="4427"/>
                  </a:cubicBezTo>
                  <a:cubicBezTo>
                    <a:pt x="1353" y="4427"/>
                    <a:pt x="1427" y="4353"/>
                    <a:pt x="1452" y="4230"/>
                  </a:cubicBezTo>
                  <a:lnTo>
                    <a:pt x="1476" y="4181"/>
                  </a:lnTo>
                  <a:cubicBezTo>
                    <a:pt x="1476" y="4107"/>
                    <a:pt x="1648" y="2853"/>
                    <a:pt x="1943" y="443"/>
                  </a:cubicBezTo>
                  <a:lnTo>
                    <a:pt x="3271" y="443"/>
                  </a:lnTo>
                  <a:cubicBezTo>
                    <a:pt x="3345" y="443"/>
                    <a:pt x="3419" y="418"/>
                    <a:pt x="3468" y="345"/>
                  </a:cubicBezTo>
                  <a:cubicBezTo>
                    <a:pt x="3493" y="296"/>
                    <a:pt x="3517" y="271"/>
                    <a:pt x="3517" y="222"/>
                  </a:cubicBezTo>
                  <a:cubicBezTo>
                    <a:pt x="3517" y="123"/>
                    <a:pt x="3468" y="50"/>
                    <a:pt x="33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15"/>
            <p:cNvSpPr/>
            <p:nvPr/>
          </p:nvSpPr>
          <p:spPr>
            <a:xfrm>
              <a:off x="5690945" y="1977130"/>
              <a:ext cx="778672" cy="17"/>
            </a:xfrm>
            <a:custGeom>
              <a:rect b="b" l="l" r="r" t="t"/>
              <a:pathLst>
                <a:path extrusionOk="0" fill="none" h="1" w="44777">
                  <a:moveTo>
                    <a:pt x="0" y="1"/>
                  </a:moveTo>
                  <a:lnTo>
                    <a:pt x="44777" y="1"/>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15"/>
            <p:cNvSpPr/>
            <p:nvPr/>
          </p:nvSpPr>
          <p:spPr>
            <a:xfrm>
              <a:off x="5690945" y="2096860"/>
              <a:ext cx="778672" cy="17"/>
            </a:xfrm>
            <a:custGeom>
              <a:rect b="b" l="l" r="r" t="t"/>
              <a:pathLst>
                <a:path extrusionOk="0" fill="none" h="1" w="44777">
                  <a:moveTo>
                    <a:pt x="0" y="0"/>
                  </a:moveTo>
                  <a:lnTo>
                    <a:pt x="44777" y="0"/>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15"/>
            <p:cNvSpPr/>
            <p:nvPr/>
          </p:nvSpPr>
          <p:spPr>
            <a:xfrm>
              <a:off x="5690945" y="2217007"/>
              <a:ext cx="778672" cy="17"/>
            </a:xfrm>
            <a:custGeom>
              <a:rect b="b" l="l" r="r" t="t"/>
              <a:pathLst>
                <a:path extrusionOk="0" fill="none" h="1" w="44777">
                  <a:moveTo>
                    <a:pt x="0" y="1"/>
                  </a:moveTo>
                  <a:lnTo>
                    <a:pt x="44777" y="1"/>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15"/>
            <p:cNvSpPr/>
            <p:nvPr/>
          </p:nvSpPr>
          <p:spPr>
            <a:xfrm>
              <a:off x="5690945" y="2337172"/>
              <a:ext cx="778672" cy="17"/>
            </a:xfrm>
            <a:custGeom>
              <a:rect b="b" l="l" r="r" t="t"/>
              <a:pathLst>
                <a:path extrusionOk="0" fill="none" h="1" w="44777">
                  <a:moveTo>
                    <a:pt x="0" y="0"/>
                  </a:moveTo>
                  <a:lnTo>
                    <a:pt x="44777" y="0"/>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15"/>
            <p:cNvSpPr/>
            <p:nvPr/>
          </p:nvSpPr>
          <p:spPr>
            <a:xfrm>
              <a:off x="5690945" y="2457336"/>
              <a:ext cx="778672" cy="0"/>
            </a:xfrm>
            <a:custGeom>
              <a:rect b="b" l="l" r="r" t="t"/>
              <a:pathLst>
                <a:path extrusionOk="0" fill="none" h="0" w="44777">
                  <a:moveTo>
                    <a:pt x="0" y="0"/>
                  </a:moveTo>
                  <a:lnTo>
                    <a:pt x="44777" y="0"/>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15"/>
            <p:cNvSpPr/>
            <p:nvPr/>
          </p:nvSpPr>
          <p:spPr>
            <a:xfrm>
              <a:off x="5690945" y="2577049"/>
              <a:ext cx="778672" cy="17"/>
            </a:xfrm>
            <a:custGeom>
              <a:rect b="b" l="l" r="r" t="t"/>
              <a:pathLst>
                <a:path extrusionOk="0" fill="none" h="1" w="44777">
                  <a:moveTo>
                    <a:pt x="0" y="1"/>
                  </a:moveTo>
                  <a:lnTo>
                    <a:pt x="44777" y="1"/>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15"/>
            <p:cNvSpPr/>
            <p:nvPr/>
          </p:nvSpPr>
          <p:spPr>
            <a:xfrm>
              <a:off x="5690945" y="2697214"/>
              <a:ext cx="778672" cy="17"/>
            </a:xfrm>
            <a:custGeom>
              <a:rect b="b" l="l" r="r" t="t"/>
              <a:pathLst>
                <a:path extrusionOk="0" fill="none" h="1" w="44777">
                  <a:moveTo>
                    <a:pt x="0" y="0"/>
                  </a:moveTo>
                  <a:lnTo>
                    <a:pt x="44777" y="0"/>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15"/>
            <p:cNvSpPr/>
            <p:nvPr/>
          </p:nvSpPr>
          <p:spPr>
            <a:xfrm>
              <a:off x="5690945" y="2817361"/>
              <a:ext cx="778672" cy="17"/>
            </a:xfrm>
            <a:custGeom>
              <a:rect b="b" l="l" r="r" t="t"/>
              <a:pathLst>
                <a:path extrusionOk="0" fill="none" h="1" w="44777">
                  <a:moveTo>
                    <a:pt x="0" y="1"/>
                  </a:moveTo>
                  <a:lnTo>
                    <a:pt x="44777" y="1"/>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15"/>
            <p:cNvSpPr/>
            <p:nvPr/>
          </p:nvSpPr>
          <p:spPr>
            <a:xfrm>
              <a:off x="5690945" y="2937526"/>
              <a:ext cx="778672" cy="17"/>
            </a:xfrm>
            <a:custGeom>
              <a:rect b="b" l="l" r="r" t="t"/>
              <a:pathLst>
                <a:path extrusionOk="0" fill="none" h="1" w="44777">
                  <a:moveTo>
                    <a:pt x="0" y="0"/>
                  </a:moveTo>
                  <a:lnTo>
                    <a:pt x="44777" y="0"/>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15"/>
            <p:cNvSpPr/>
            <p:nvPr/>
          </p:nvSpPr>
          <p:spPr>
            <a:xfrm>
              <a:off x="5690945" y="3057256"/>
              <a:ext cx="778672" cy="17"/>
            </a:xfrm>
            <a:custGeom>
              <a:rect b="b" l="l" r="r" t="t"/>
              <a:pathLst>
                <a:path extrusionOk="0" fill="none" h="1" w="44777">
                  <a:moveTo>
                    <a:pt x="0" y="0"/>
                  </a:moveTo>
                  <a:lnTo>
                    <a:pt x="44777" y="0"/>
                  </a:lnTo>
                </a:path>
              </a:pathLst>
            </a:custGeom>
            <a:noFill/>
            <a:ln cap="flat" cmpd="sng" w="4925">
              <a:solidFill>
                <a:schemeClr val="l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5" name="Google Shape;4455;p115"/>
          <p:cNvGrpSpPr/>
          <p:nvPr/>
        </p:nvGrpSpPr>
        <p:grpSpPr>
          <a:xfrm>
            <a:off x="1618200" y="3951750"/>
            <a:ext cx="1156950" cy="252675"/>
            <a:chOff x="1618200" y="3951750"/>
            <a:chExt cx="1156950" cy="252675"/>
          </a:xfrm>
        </p:grpSpPr>
        <p:sp>
          <p:nvSpPr>
            <p:cNvPr id="4456" name="Google Shape;4456;p115"/>
            <p:cNvSpPr/>
            <p:nvPr/>
          </p:nvSpPr>
          <p:spPr>
            <a:xfrm>
              <a:off x="1618200" y="3951750"/>
              <a:ext cx="1156950" cy="252675"/>
            </a:xfrm>
            <a:custGeom>
              <a:rect b="b" l="l" r="r" t="t"/>
              <a:pathLst>
                <a:path extrusionOk="0" h="10107" w="46278">
                  <a:moveTo>
                    <a:pt x="0" y="0"/>
                  </a:moveTo>
                  <a:lnTo>
                    <a:pt x="2754" y="5066"/>
                  </a:lnTo>
                  <a:lnTo>
                    <a:pt x="0" y="10106"/>
                  </a:lnTo>
                  <a:lnTo>
                    <a:pt x="46277" y="10106"/>
                  </a:lnTo>
                  <a:lnTo>
                    <a:pt x="43523" y="5066"/>
                  </a:lnTo>
                  <a:lnTo>
                    <a:pt x="46277" y="0"/>
                  </a:lnTo>
                  <a:close/>
                </a:path>
              </a:pathLst>
            </a:custGeom>
            <a:solidFill>
              <a:schemeClr val="accent3"/>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15"/>
            <p:cNvSpPr/>
            <p:nvPr/>
          </p:nvSpPr>
          <p:spPr>
            <a:xfrm>
              <a:off x="1825350" y="4001550"/>
              <a:ext cx="78100" cy="130950"/>
            </a:xfrm>
            <a:custGeom>
              <a:rect b="b" l="l" r="r" t="t"/>
              <a:pathLst>
                <a:path extrusionOk="0" h="5238" w="3124">
                  <a:moveTo>
                    <a:pt x="1255" y="492"/>
                  </a:moveTo>
                  <a:cubicBezTo>
                    <a:pt x="1648" y="492"/>
                    <a:pt x="1919" y="541"/>
                    <a:pt x="2091" y="639"/>
                  </a:cubicBezTo>
                  <a:cubicBezTo>
                    <a:pt x="2238" y="738"/>
                    <a:pt x="2312" y="885"/>
                    <a:pt x="2312" y="1082"/>
                  </a:cubicBezTo>
                  <a:cubicBezTo>
                    <a:pt x="2312" y="1820"/>
                    <a:pt x="1894" y="2213"/>
                    <a:pt x="1083" y="2262"/>
                  </a:cubicBezTo>
                  <a:lnTo>
                    <a:pt x="886" y="2262"/>
                  </a:lnTo>
                  <a:lnTo>
                    <a:pt x="1107" y="516"/>
                  </a:lnTo>
                  <a:cubicBezTo>
                    <a:pt x="1157" y="516"/>
                    <a:pt x="1206" y="492"/>
                    <a:pt x="1255" y="492"/>
                  </a:cubicBezTo>
                  <a:close/>
                  <a:moveTo>
                    <a:pt x="812" y="2803"/>
                  </a:moveTo>
                  <a:cubicBezTo>
                    <a:pt x="1329" y="2828"/>
                    <a:pt x="1722" y="2877"/>
                    <a:pt x="1943" y="2926"/>
                  </a:cubicBezTo>
                  <a:cubicBezTo>
                    <a:pt x="2386" y="3049"/>
                    <a:pt x="2607" y="3270"/>
                    <a:pt x="2607" y="3615"/>
                  </a:cubicBezTo>
                  <a:cubicBezTo>
                    <a:pt x="2607" y="4082"/>
                    <a:pt x="2337" y="4426"/>
                    <a:pt x="1771" y="4598"/>
                  </a:cubicBezTo>
                  <a:cubicBezTo>
                    <a:pt x="1525" y="4672"/>
                    <a:pt x="1206" y="4721"/>
                    <a:pt x="861" y="4721"/>
                  </a:cubicBezTo>
                  <a:cubicBezTo>
                    <a:pt x="788" y="4721"/>
                    <a:pt x="689" y="4697"/>
                    <a:pt x="566" y="4697"/>
                  </a:cubicBezTo>
                  <a:lnTo>
                    <a:pt x="812" y="2803"/>
                  </a:lnTo>
                  <a:close/>
                  <a:moveTo>
                    <a:pt x="1402" y="0"/>
                  </a:moveTo>
                  <a:cubicBezTo>
                    <a:pt x="1230" y="0"/>
                    <a:pt x="1058" y="25"/>
                    <a:pt x="861" y="49"/>
                  </a:cubicBezTo>
                  <a:cubicBezTo>
                    <a:pt x="763" y="49"/>
                    <a:pt x="665" y="98"/>
                    <a:pt x="616" y="197"/>
                  </a:cubicBezTo>
                  <a:cubicBezTo>
                    <a:pt x="616" y="221"/>
                    <a:pt x="591" y="271"/>
                    <a:pt x="591" y="295"/>
                  </a:cubicBezTo>
                  <a:lnTo>
                    <a:pt x="1" y="4893"/>
                  </a:lnTo>
                  <a:cubicBezTo>
                    <a:pt x="1" y="5016"/>
                    <a:pt x="25" y="5115"/>
                    <a:pt x="124" y="5164"/>
                  </a:cubicBezTo>
                  <a:cubicBezTo>
                    <a:pt x="173" y="5213"/>
                    <a:pt x="222" y="5213"/>
                    <a:pt x="271" y="5213"/>
                  </a:cubicBezTo>
                  <a:cubicBezTo>
                    <a:pt x="542" y="5238"/>
                    <a:pt x="739" y="5238"/>
                    <a:pt x="861" y="5238"/>
                  </a:cubicBezTo>
                  <a:cubicBezTo>
                    <a:pt x="1968" y="5238"/>
                    <a:pt x="2681" y="4918"/>
                    <a:pt x="2976" y="4254"/>
                  </a:cubicBezTo>
                  <a:cubicBezTo>
                    <a:pt x="3074" y="4082"/>
                    <a:pt x="3124" y="3861"/>
                    <a:pt x="3124" y="3615"/>
                  </a:cubicBezTo>
                  <a:cubicBezTo>
                    <a:pt x="3124" y="3000"/>
                    <a:pt x="2829" y="2606"/>
                    <a:pt x="2238" y="2410"/>
                  </a:cubicBezTo>
                  <a:cubicBezTo>
                    <a:pt x="2632" y="2115"/>
                    <a:pt x="2829" y="1648"/>
                    <a:pt x="2829" y="1057"/>
                  </a:cubicBezTo>
                  <a:cubicBezTo>
                    <a:pt x="2829" y="369"/>
                    <a:pt x="2337" y="0"/>
                    <a:pt x="14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15"/>
            <p:cNvSpPr/>
            <p:nvPr/>
          </p:nvSpPr>
          <p:spPr>
            <a:xfrm>
              <a:off x="1924325" y="4003375"/>
              <a:ext cx="91000" cy="128500"/>
            </a:xfrm>
            <a:custGeom>
              <a:rect b="b" l="l" r="r" t="t"/>
              <a:pathLst>
                <a:path extrusionOk="0" h="5140" w="3640">
                  <a:moveTo>
                    <a:pt x="615" y="1"/>
                  </a:moveTo>
                  <a:cubicBezTo>
                    <a:pt x="517" y="1"/>
                    <a:pt x="419" y="50"/>
                    <a:pt x="370" y="173"/>
                  </a:cubicBezTo>
                  <a:cubicBezTo>
                    <a:pt x="370" y="198"/>
                    <a:pt x="370" y="222"/>
                    <a:pt x="345" y="247"/>
                  </a:cubicBezTo>
                  <a:cubicBezTo>
                    <a:pt x="345" y="271"/>
                    <a:pt x="345" y="320"/>
                    <a:pt x="320" y="370"/>
                  </a:cubicBezTo>
                  <a:cubicBezTo>
                    <a:pt x="124" y="1575"/>
                    <a:pt x="1" y="2460"/>
                    <a:pt x="1" y="3025"/>
                  </a:cubicBezTo>
                  <a:cubicBezTo>
                    <a:pt x="1" y="3615"/>
                    <a:pt x="148" y="4132"/>
                    <a:pt x="394" y="4525"/>
                  </a:cubicBezTo>
                  <a:cubicBezTo>
                    <a:pt x="615" y="4869"/>
                    <a:pt x="886" y="5091"/>
                    <a:pt x="1230" y="5140"/>
                  </a:cubicBezTo>
                  <a:lnTo>
                    <a:pt x="1378" y="5140"/>
                  </a:lnTo>
                  <a:cubicBezTo>
                    <a:pt x="1673" y="5140"/>
                    <a:pt x="1943" y="5066"/>
                    <a:pt x="2189" y="4894"/>
                  </a:cubicBezTo>
                  <a:cubicBezTo>
                    <a:pt x="2312" y="4796"/>
                    <a:pt x="2435" y="4673"/>
                    <a:pt x="2533" y="4525"/>
                  </a:cubicBezTo>
                  <a:lnTo>
                    <a:pt x="2533" y="4525"/>
                  </a:lnTo>
                  <a:cubicBezTo>
                    <a:pt x="2509" y="4697"/>
                    <a:pt x="2509" y="4796"/>
                    <a:pt x="2509" y="4820"/>
                  </a:cubicBezTo>
                  <a:cubicBezTo>
                    <a:pt x="2509" y="4943"/>
                    <a:pt x="2533" y="5042"/>
                    <a:pt x="2632" y="5115"/>
                  </a:cubicBezTo>
                  <a:cubicBezTo>
                    <a:pt x="2681" y="5140"/>
                    <a:pt x="2706" y="5140"/>
                    <a:pt x="2755" y="5140"/>
                  </a:cubicBezTo>
                  <a:cubicBezTo>
                    <a:pt x="2927" y="5140"/>
                    <a:pt x="3025" y="5066"/>
                    <a:pt x="3050" y="4869"/>
                  </a:cubicBezTo>
                  <a:cubicBezTo>
                    <a:pt x="3050" y="4845"/>
                    <a:pt x="3222" y="3542"/>
                    <a:pt x="3542" y="960"/>
                  </a:cubicBezTo>
                  <a:cubicBezTo>
                    <a:pt x="3566" y="689"/>
                    <a:pt x="3615" y="468"/>
                    <a:pt x="3640" y="247"/>
                  </a:cubicBezTo>
                  <a:cubicBezTo>
                    <a:pt x="3615" y="148"/>
                    <a:pt x="3566" y="75"/>
                    <a:pt x="3492" y="25"/>
                  </a:cubicBezTo>
                  <a:cubicBezTo>
                    <a:pt x="3443" y="1"/>
                    <a:pt x="3394" y="1"/>
                    <a:pt x="3369" y="1"/>
                  </a:cubicBezTo>
                  <a:cubicBezTo>
                    <a:pt x="3246" y="1"/>
                    <a:pt x="3173" y="50"/>
                    <a:pt x="3124" y="148"/>
                  </a:cubicBezTo>
                  <a:cubicBezTo>
                    <a:pt x="3099" y="173"/>
                    <a:pt x="3099" y="222"/>
                    <a:pt x="3099" y="247"/>
                  </a:cubicBezTo>
                  <a:lnTo>
                    <a:pt x="2755" y="2804"/>
                  </a:lnTo>
                  <a:cubicBezTo>
                    <a:pt x="2656" y="3296"/>
                    <a:pt x="2460" y="3689"/>
                    <a:pt x="2189" y="4058"/>
                  </a:cubicBezTo>
                  <a:cubicBezTo>
                    <a:pt x="1968" y="4378"/>
                    <a:pt x="1747" y="4550"/>
                    <a:pt x="1525" y="4599"/>
                  </a:cubicBezTo>
                  <a:lnTo>
                    <a:pt x="1451" y="4599"/>
                  </a:lnTo>
                  <a:cubicBezTo>
                    <a:pt x="1156" y="4599"/>
                    <a:pt x="935" y="4427"/>
                    <a:pt x="788" y="4058"/>
                  </a:cubicBezTo>
                  <a:cubicBezTo>
                    <a:pt x="640" y="3738"/>
                    <a:pt x="591" y="3345"/>
                    <a:pt x="591" y="2829"/>
                  </a:cubicBezTo>
                  <a:cubicBezTo>
                    <a:pt x="591" y="2361"/>
                    <a:pt x="665" y="1575"/>
                    <a:pt x="837" y="443"/>
                  </a:cubicBezTo>
                  <a:cubicBezTo>
                    <a:pt x="861" y="370"/>
                    <a:pt x="861" y="320"/>
                    <a:pt x="886" y="247"/>
                  </a:cubicBezTo>
                  <a:cubicBezTo>
                    <a:pt x="861" y="148"/>
                    <a:pt x="837" y="75"/>
                    <a:pt x="738" y="25"/>
                  </a:cubicBezTo>
                  <a:cubicBezTo>
                    <a:pt x="689" y="1"/>
                    <a:pt x="665" y="1"/>
                    <a:pt x="6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15"/>
            <p:cNvSpPr/>
            <p:nvPr/>
          </p:nvSpPr>
          <p:spPr>
            <a:xfrm>
              <a:off x="2023300" y="4002775"/>
              <a:ext cx="78100" cy="130350"/>
            </a:xfrm>
            <a:custGeom>
              <a:rect b="b" l="l" r="r" t="t"/>
              <a:pathLst>
                <a:path extrusionOk="0" h="5214" w="3124">
                  <a:moveTo>
                    <a:pt x="1992" y="0"/>
                  </a:moveTo>
                  <a:cubicBezTo>
                    <a:pt x="1648" y="0"/>
                    <a:pt x="1353" y="99"/>
                    <a:pt x="1107" y="344"/>
                  </a:cubicBezTo>
                  <a:cubicBezTo>
                    <a:pt x="861" y="566"/>
                    <a:pt x="714" y="861"/>
                    <a:pt x="689" y="1205"/>
                  </a:cubicBezTo>
                  <a:cubicBezTo>
                    <a:pt x="664" y="1230"/>
                    <a:pt x="664" y="1279"/>
                    <a:pt x="664" y="1328"/>
                  </a:cubicBezTo>
                  <a:cubicBezTo>
                    <a:pt x="664" y="1648"/>
                    <a:pt x="787" y="1894"/>
                    <a:pt x="984" y="2115"/>
                  </a:cubicBezTo>
                  <a:cubicBezTo>
                    <a:pt x="1058" y="2189"/>
                    <a:pt x="1156" y="2287"/>
                    <a:pt x="1279" y="2361"/>
                  </a:cubicBezTo>
                  <a:cubicBezTo>
                    <a:pt x="1328" y="2385"/>
                    <a:pt x="1476" y="2484"/>
                    <a:pt x="1746" y="2631"/>
                  </a:cubicBezTo>
                  <a:cubicBezTo>
                    <a:pt x="1992" y="2779"/>
                    <a:pt x="2164" y="2926"/>
                    <a:pt x="2263" y="3074"/>
                  </a:cubicBezTo>
                  <a:cubicBezTo>
                    <a:pt x="2386" y="3221"/>
                    <a:pt x="2435" y="3443"/>
                    <a:pt x="2459" y="3664"/>
                  </a:cubicBezTo>
                  <a:cubicBezTo>
                    <a:pt x="2459" y="3934"/>
                    <a:pt x="2361" y="4180"/>
                    <a:pt x="2164" y="4377"/>
                  </a:cubicBezTo>
                  <a:cubicBezTo>
                    <a:pt x="1943" y="4598"/>
                    <a:pt x="1722" y="4697"/>
                    <a:pt x="1427" y="4697"/>
                  </a:cubicBezTo>
                  <a:cubicBezTo>
                    <a:pt x="1156" y="4697"/>
                    <a:pt x="861" y="4500"/>
                    <a:pt x="542" y="4107"/>
                  </a:cubicBezTo>
                  <a:cubicBezTo>
                    <a:pt x="517" y="4082"/>
                    <a:pt x="492" y="4057"/>
                    <a:pt x="468" y="4033"/>
                  </a:cubicBezTo>
                  <a:cubicBezTo>
                    <a:pt x="394" y="3934"/>
                    <a:pt x="320" y="3885"/>
                    <a:pt x="222" y="3885"/>
                  </a:cubicBezTo>
                  <a:cubicBezTo>
                    <a:pt x="148" y="3885"/>
                    <a:pt x="74" y="3934"/>
                    <a:pt x="25" y="4008"/>
                  </a:cubicBezTo>
                  <a:cubicBezTo>
                    <a:pt x="25" y="4057"/>
                    <a:pt x="1" y="4082"/>
                    <a:pt x="1" y="4131"/>
                  </a:cubicBezTo>
                  <a:cubicBezTo>
                    <a:pt x="1" y="4180"/>
                    <a:pt x="1" y="4205"/>
                    <a:pt x="25" y="4254"/>
                  </a:cubicBezTo>
                  <a:cubicBezTo>
                    <a:pt x="197" y="4598"/>
                    <a:pt x="443" y="4844"/>
                    <a:pt x="738" y="5016"/>
                  </a:cubicBezTo>
                  <a:cubicBezTo>
                    <a:pt x="960" y="5164"/>
                    <a:pt x="1205" y="5213"/>
                    <a:pt x="1427" y="5213"/>
                  </a:cubicBezTo>
                  <a:cubicBezTo>
                    <a:pt x="1796" y="5213"/>
                    <a:pt x="2140" y="5090"/>
                    <a:pt x="2435" y="4844"/>
                  </a:cubicBezTo>
                  <a:cubicBezTo>
                    <a:pt x="2730" y="4623"/>
                    <a:pt x="2902" y="4328"/>
                    <a:pt x="2976" y="3959"/>
                  </a:cubicBezTo>
                  <a:cubicBezTo>
                    <a:pt x="3000" y="3861"/>
                    <a:pt x="3000" y="3762"/>
                    <a:pt x="3000" y="3664"/>
                  </a:cubicBezTo>
                  <a:cubicBezTo>
                    <a:pt x="3000" y="3221"/>
                    <a:pt x="2804" y="2828"/>
                    <a:pt x="2386" y="2508"/>
                  </a:cubicBezTo>
                  <a:cubicBezTo>
                    <a:pt x="2263" y="2385"/>
                    <a:pt x="2066" y="2262"/>
                    <a:pt x="1796" y="2115"/>
                  </a:cubicBezTo>
                  <a:cubicBezTo>
                    <a:pt x="1574" y="1967"/>
                    <a:pt x="1402" y="1844"/>
                    <a:pt x="1328" y="1721"/>
                  </a:cubicBezTo>
                  <a:cubicBezTo>
                    <a:pt x="1230" y="1623"/>
                    <a:pt x="1181" y="1476"/>
                    <a:pt x="1181" y="1328"/>
                  </a:cubicBezTo>
                  <a:cubicBezTo>
                    <a:pt x="1181" y="1082"/>
                    <a:pt x="1279" y="885"/>
                    <a:pt x="1451" y="713"/>
                  </a:cubicBezTo>
                  <a:cubicBezTo>
                    <a:pt x="1599" y="566"/>
                    <a:pt x="1796" y="492"/>
                    <a:pt x="1992" y="492"/>
                  </a:cubicBezTo>
                  <a:cubicBezTo>
                    <a:pt x="2263" y="492"/>
                    <a:pt x="2484" y="640"/>
                    <a:pt x="2730" y="910"/>
                  </a:cubicBezTo>
                  <a:cubicBezTo>
                    <a:pt x="2755" y="959"/>
                    <a:pt x="2804" y="984"/>
                    <a:pt x="2902" y="984"/>
                  </a:cubicBezTo>
                  <a:cubicBezTo>
                    <a:pt x="2976" y="984"/>
                    <a:pt x="3050" y="935"/>
                    <a:pt x="3099" y="861"/>
                  </a:cubicBezTo>
                  <a:cubicBezTo>
                    <a:pt x="3123" y="812"/>
                    <a:pt x="3123" y="762"/>
                    <a:pt x="3123" y="738"/>
                  </a:cubicBezTo>
                  <a:cubicBezTo>
                    <a:pt x="3123" y="689"/>
                    <a:pt x="3123" y="640"/>
                    <a:pt x="3099" y="590"/>
                  </a:cubicBezTo>
                  <a:cubicBezTo>
                    <a:pt x="2927" y="344"/>
                    <a:pt x="2705" y="172"/>
                    <a:pt x="2410" y="49"/>
                  </a:cubicBezTo>
                  <a:cubicBezTo>
                    <a:pt x="2287" y="25"/>
                    <a:pt x="2140" y="0"/>
                    <a:pt x="19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15"/>
            <p:cNvSpPr/>
            <p:nvPr/>
          </p:nvSpPr>
          <p:spPr>
            <a:xfrm>
              <a:off x="2106900" y="4003375"/>
              <a:ext cx="103300" cy="172775"/>
            </a:xfrm>
            <a:custGeom>
              <a:rect b="b" l="l" r="r" t="t"/>
              <a:pathLst>
                <a:path extrusionOk="0" h="6911" w="4132">
                  <a:moveTo>
                    <a:pt x="1107" y="1"/>
                  </a:moveTo>
                  <a:cubicBezTo>
                    <a:pt x="984" y="1"/>
                    <a:pt x="910" y="50"/>
                    <a:pt x="861" y="173"/>
                  </a:cubicBezTo>
                  <a:cubicBezTo>
                    <a:pt x="861" y="198"/>
                    <a:pt x="837" y="222"/>
                    <a:pt x="837" y="247"/>
                  </a:cubicBezTo>
                  <a:cubicBezTo>
                    <a:pt x="689" y="1083"/>
                    <a:pt x="591" y="1722"/>
                    <a:pt x="542" y="2189"/>
                  </a:cubicBezTo>
                  <a:cubicBezTo>
                    <a:pt x="517" y="2460"/>
                    <a:pt x="492" y="2755"/>
                    <a:pt x="492" y="3025"/>
                  </a:cubicBezTo>
                  <a:cubicBezTo>
                    <a:pt x="492" y="3615"/>
                    <a:pt x="615" y="4107"/>
                    <a:pt x="886" y="4525"/>
                  </a:cubicBezTo>
                  <a:cubicBezTo>
                    <a:pt x="1107" y="4869"/>
                    <a:pt x="1378" y="5066"/>
                    <a:pt x="1722" y="5115"/>
                  </a:cubicBezTo>
                  <a:cubicBezTo>
                    <a:pt x="1771" y="5140"/>
                    <a:pt x="1820" y="5140"/>
                    <a:pt x="1869" y="5140"/>
                  </a:cubicBezTo>
                  <a:cubicBezTo>
                    <a:pt x="2165" y="5140"/>
                    <a:pt x="2435" y="5042"/>
                    <a:pt x="2681" y="4869"/>
                  </a:cubicBezTo>
                  <a:cubicBezTo>
                    <a:pt x="2804" y="4771"/>
                    <a:pt x="2927" y="4673"/>
                    <a:pt x="3001" y="4525"/>
                  </a:cubicBezTo>
                  <a:lnTo>
                    <a:pt x="3001" y="4525"/>
                  </a:lnTo>
                  <a:cubicBezTo>
                    <a:pt x="2976" y="5115"/>
                    <a:pt x="2804" y="5583"/>
                    <a:pt x="2509" y="5927"/>
                  </a:cubicBezTo>
                  <a:cubicBezTo>
                    <a:pt x="2263" y="6222"/>
                    <a:pt x="1968" y="6394"/>
                    <a:pt x="1624" y="6394"/>
                  </a:cubicBezTo>
                  <a:cubicBezTo>
                    <a:pt x="1206" y="6394"/>
                    <a:pt x="812" y="6173"/>
                    <a:pt x="468" y="5730"/>
                  </a:cubicBezTo>
                  <a:cubicBezTo>
                    <a:pt x="419" y="5656"/>
                    <a:pt x="345" y="5632"/>
                    <a:pt x="271" y="5632"/>
                  </a:cubicBezTo>
                  <a:cubicBezTo>
                    <a:pt x="173" y="5632"/>
                    <a:pt x="99" y="5656"/>
                    <a:pt x="50" y="5755"/>
                  </a:cubicBezTo>
                  <a:cubicBezTo>
                    <a:pt x="25" y="5804"/>
                    <a:pt x="1" y="5828"/>
                    <a:pt x="1" y="5878"/>
                  </a:cubicBezTo>
                  <a:cubicBezTo>
                    <a:pt x="1" y="5927"/>
                    <a:pt x="25" y="5976"/>
                    <a:pt x="50" y="6025"/>
                  </a:cubicBezTo>
                  <a:cubicBezTo>
                    <a:pt x="173" y="6296"/>
                    <a:pt x="443" y="6541"/>
                    <a:pt x="837" y="6714"/>
                  </a:cubicBezTo>
                  <a:cubicBezTo>
                    <a:pt x="1107" y="6837"/>
                    <a:pt x="1353" y="6910"/>
                    <a:pt x="1550" y="6910"/>
                  </a:cubicBezTo>
                  <a:cubicBezTo>
                    <a:pt x="2189" y="6910"/>
                    <a:pt x="2681" y="6664"/>
                    <a:pt x="3025" y="6173"/>
                  </a:cubicBezTo>
                  <a:cubicBezTo>
                    <a:pt x="3271" y="5853"/>
                    <a:pt x="3419" y="5435"/>
                    <a:pt x="3517" y="4943"/>
                  </a:cubicBezTo>
                  <a:cubicBezTo>
                    <a:pt x="3541" y="4722"/>
                    <a:pt x="3763" y="3148"/>
                    <a:pt x="4132" y="247"/>
                  </a:cubicBezTo>
                  <a:cubicBezTo>
                    <a:pt x="4107" y="148"/>
                    <a:pt x="4058" y="75"/>
                    <a:pt x="3984" y="25"/>
                  </a:cubicBezTo>
                  <a:cubicBezTo>
                    <a:pt x="3935" y="1"/>
                    <a:pt x="3886" y="1"/>
                    <a:pt x="3861" y="1"/>
                  </a:cubicBezTo>
                  <a:cubicBezTo>
                    <a:pt x="3738" y="1"/>
                    <a:pt x="3664" y="50"/>
                    <a:pt x="3615" y="148"/>
                  </a:cubicBezTo>
                  <a:cubicBezTo>
                    <a:pt x="3615" y="173"/>
                    <a:pt x="3591" y="222"/>
                    <a:pt x="3591" y="247"/>
                  </a:cubicBezTo>
                  <a:lnTo>
                    <a:pt x="3246" y="2804"/>
                  </a:lnTo>
                  <a:cubicBezTo>
                    <a:pt x="3148" y="3271"/>
                    <a:pt x="2951" y="3689"/>
                    <a:pt x="2705" y="4058"/>
                  </a:cubicBezTo>
                  <a:cubicBezTo>
                    <a:pt x="2460" y="4353"/>
                    <a:pt x="2238" y="4550"/>
                    <a:pt x="2017" y="4574"/>
                  </a:cubicBezTo>
                  <a:cubicBezTo>
                    <a:pt x="1992" y="4599"/>
                    <a:pt x="1968" y="4599"/>
                    <a:pt x="1943" y="4599"/>
                  </a:cubicBezTo>
                  <a:cubicBezTo>
                    <a:pt x="1648" y="4599"/>
                    <a:pt x="1427" y="4402"/>
                    <a:pt x="1279" y="4058"/>
                  </a:cubicBezTo>
                  <a:cubicBezTo>
                    <a:pt x="1132" y="3738"/>
                    <a:pt x="1058" y="3320"/>
                    <a:pt x="1058" y="2829"/>
                  </a:cubicBezTo>
                  <a:cubicBezTo>
                    <a:pt x="1058" y="2583"/>
                    <a:pt x="1132" y="2066"/>
                    <a:pt x="1255" y="1255"/>
                  </a:cubicBezTo>
                  <a:cubicBezTo>
                    <a:pt x="1328" y="714"/>
                    <a:pt x="1378" y="370"/>
                    <a:pt x="1378" y="247"/>
                  </a:cubicBezTo>
                  <a:cubicBezTo>
                    <a:pt x="1378" y="148"/>
                    <a:pt x="1328" y="75"/>
                    <a:pt x="1230" y="25"/>
                  </a:cubicBezTo>
                  <a:cubicBezTo>
                    <a:pt x="1206" y="1"/>
                    <a:pt x="1156" y="1"/>
                    <a:pt x="1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15"/>
            <p:cNvSpPr/>
            <p:nvPr/>
          </p:nvSpPr>
          <p:spPr>
            <a:xfrm>
              <a:off x="2288875" y="4002150"/>
              <a:ext cx="79925" cy="129725"/>
            </a:xfrm>
            <a:custGeom>
              <a:rect b="b" l="l" r="r" t="t"/>
              <a:pathLst>
                <a:path extrusionOk="0" h="5189" w="3197">
                  <a:moveTo>
                    <a:pt x="1377" y="517"/>
                  </a:moveTo>
                  <a:cubicBezTo>
                    <a:pt x="1893" y="517"/>
                    <a:pt x="2238" y="689"/>
                    <a:pt x="2459" y="1058"/>
                  </a:cubicBezTo>
                  <a:cubicBezTo>
                    <a:pt x="2582" y="1279"/>
                    <a:pt x="2656" y="1550"/>
                    <a:pt x="2656" y="1894"/>
                  </a:cubicBezTo>
                  <a:cubicBezTo>
                    <a:pt x="2656" y="2927"/>
                    <a:pt x="2361" y="3689"/>
                    <a:pt x="1770" y="4181"/>
                  </a:cubicBezTo>
                  <a:cubicBezTo>
                    <a:pt x="1451" y="4427"/>
                    <a:pt x="1107" y="4574"/>
                    <a:pt x="689" y="4623"/>
                  </a:cubicBezTo>
                  <a:lnTo>
                    <a:pt x="566" y="4623"/>
                  </a:lnTo>
                  <a:lnTo>
                    <a:pt x="1107" y="542"/>
                  </a:lnTo>
                  <a:cubicBezTo>
                    <a:pt x="1205" y="517"/>
                    <a:pt x="1303" y="517"/>
                    <a:pt x="1377" y="517"/>
                  </a:cubicBezTo>
                  <a:close/>
                  <a:moveTo>
                    <a:pt x="1205" y="1"/>
                  </a:moveTo>
                  <a:cubicBezTo>
                    <a:pt x="1057" y="1"/>
                    <a:pt x="959" y="1"/>
                    <a:pt x="861" y="25"/>
                  </a:cubicBezTo>
                  <a:cubicBezTo>
                    <a:pt x="762" y="25"/>
                    <a:pt x="664" y="74"/>
                    <a:pt x="615" y="173"/>
                  </a:cubicBezTo>
                  <a:cubicBezTo>
                    <a:pt x="615" y="197"/>
                    <a:pt x="615" y="247"/>
                    <a:pt x="590" y="271"/>
                  </a:cubicBezTo>
                  <a:cubicBezTo>
                    <a:pt x="197" y="3296"/>
                    <a:pt x="0" y="4820"/>
                    <a:pt x="0" y="4869"/>
                  </a:cubicBezTo>
                  <a:cubicBezTo>
                    <a:pt x="0" y="4992"/>
                    <a:pt x="49" y="5091"/>
                    <a:pt x="123" y="5164"/>
                  </a:cubicBezTo>
                  <a:cubicBezTo>
                    <a:pt x="172" y="5189"/>
                    <a:pt x="221" y="5189"/>
                    <a:pt x="271" y="5189"/>
                  </a:cubicBezTo>
                  <a:cubicBezTo>
                    <a:pt x="910" y="5189"/>
                    <a:pt x="1451" y="5041"/>
                    <a:pt x="1943" y="4722"/>
                  </a:cubicBezTo>
                  <a:cubicBezTo>
                    <a:pt x="2656" y="4255"/>
                    <a:pt x="3074" y="3468"/>
                    <a:pt x="3172" y="2386"/>
                  </a:cubicBezTo>
                  <a:cubicBezTo>
                    <a:pt x="3172" y="2214"/>
                    <a:pt x="3197" y="2042"/>
                    <a:pt x="3197" y="1869"/>
                  </a:cubicBezTo>
                  <a:cubicBezTo>
                    <a:pt x="3197" y="1033"/>
                    <a:pt x="2852" y="468"/>
                    <a:pt x="2213" y="197"/>
                  </a:cubicBezTo>
                  <a:cubicBezTo>
                    <a:pt x="1918" y="74"/>
                    <a:pt x="1598" y="1"/>
                    <a:pt x="12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15"/>
            <p:cNvSpPr/>
            <p:nvPr/>
          </p:nvSpPr>
          <p:spPr>
            <a:xfrm>
              <a:off x="2367550" y="4002775"/>
              <a:ext cx="89775" cy="129100"/>
            </a:xfrm>
            <a:custGeom>
              <a:rect b="b" l="l" r="r" t="t"/>
              <a:pathLst>
                <a:path extrusionOk="0" h="5164" w="3591">
                  <a:moveTo>
                    <a:pt x="2312" y="1156"/>
                  </a:moveTo>
                  <a:lnTo>
                    <a:pt x="2656" y="2902"/>
                  </a:lnTo>
                  <a:lnTo>
                    <a:pt x="1500" y="2902"/>
                  </a:lnTo>
                  <a:lnTo>
                    <a:pt x="2312" y="1156"/>
                  </a:lnTo>
                  <a:close/>
                  <a:moveTo>
                    <a:pt x="2410" y="0"/>
                  </a:moveTo>
                  <a:cubicBezTo>
                    <a:pt x="2312" y="0"/>
                    <a:pt x="2213" y="74"/>
                    <a:pt x="2164" y="197"/>
                  </a:cubicBezTo>
                  <a:cubicBezTo>
                    <a:pt x="1943" y="615"/>
                    <a:pt x="1304" y="1992"/>
                    <a:pt x="246" y="4328"/>
                  </a:cubicBezTo>
                  <a:cubicBezTo>
                    <a:pt x="123" y="4549"/>
                    <a:pt x="50" y="4721"/>
                    <a:pt x="0" y="4820"/>
                  </a:cubicBezTo>
                  <a:cubicBezTo>
                    <a:pt x="0" y="4844"/>
                    <a:pt x="0" y="4869"/>
                    <a:pt x="0" y="4893"/>
                  </a:cubicBezTo>
                  <a:cubicBezTo>
                    <a:pt x="0" y="4992"/>
                    <a:pt x="25" y="5066"/>
                    <a:pt x="123" y="5115"/>
                  </a:cubicBezTo>
                  <a:cubicBezTo>
                    <a:pt x="148" y="5164"/>
                    <a:pt x="197" y="5164"/>
                    <a:pt x="271" y="5164"/>
                  </a:cubicBezTo>
                  <a:cubicBezTo>
                    <a:pt x="345" y="5164"/>
                    <a:pt x="418" y="5115"/>
                    <a:pt x="492" y="5041"/>
                  </a:cubicBezTo>
                  <a:cubicBezTo>
                    <a:pt x="492" y="5016"/>
                    <a:pt x="517" y="4992"/>
                    <a:pt x="517" y="4992"/>
                  </a:cubicBezTo>
                  <a:lnTo>
                    <a:pt x="1230" y="3467"/>
                  </a:lnTo>
                  <a:lnTo>
                    <a:pt x="2779" y="3467"/>
                  </a:lnTo>
                  <a:lnTo>
                    <a:pt x="3074" y="4992"/>
                  </a:lnTo>
                  <a:cubicBezTo>
                    <a:pt x="3099" y="5090"/>
                    <a:pt x="3172" y="5139"/>
                    <a:pt x="3271" y="5164"/>
                  </a:cubicBezTo>
                  <a:lnTo>
                    <a:pt x="3320" y="5164"/>
                  </a:lnTo>
                  <a:cubicBezTo>
                    <a:pt x="3418" y="5164"/>
                    <a:pt x="3492" y="5115"/>
                    <a:pt x="3541" y="5041"/>
                  </a:cubicBezTo>
                  <a:cubicBezTo>
                    <a:pt x="3566" y="4992"/>
                    <a:pt x="3590" y="4943"/>
                    <a:pt x="3590" y="4893"/>
                  </a:cubicBezTo>
                  <a:cubicBezTo>
                    <a:pt x="3590" y="4869"/>
                    <a:pt x="3590" y="4844"/>
                    <a:pt x="3566" y="4820"/>
                  </a:cubicBezTo>
                  <a:cubicBezTo>
                    <a:pt x="3049" y="1943"/>
                    <a:pt x="2754" y="394"/>
                    <a:pt x="2681" y="222"/>
                  </a:cubicBezTo>
                  <a:cubicBezTo>
                    <a:pt x="2681" y="197"/>
                    <a:pt x="2656" y="148"/>
                    <a:pt x="2656" y="123"/>
                  </a:cubicBezTo>
                  <a:cubicBezTo>
                    <a:pt x="2607" y="49"/>
                    <a:pt x="2509" y="0"/>
                    <a:pt x="24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15"/>
            <p:cNvSpPr/>
            <p:nvPr/>
          </p:nvSpPr>
          <p:spPr>
            <a:xfrm>
              <a:off x="2462825" y="4003375"/>
              <a:ext cx="103300" cy="172775"/>
            </a:xfrm>
            <a:custGeom>
              <a:rect b="b" l="l" r="r" t="t"/>
              <a:pathLst>
                <a:path extrusionOk="0" h="6911" w="4132">
                  <a:moveTo>
                    <a:pt x="1107" y="1"/>
                  </a:moveTo>
                  <a:cubicBezTo>
                    <a:pt x="984" y="1"/>
                    <a:pt x="911" y="50"/>
                    <a:pt x="861" y="173"/>
                  </a:cubicBezTo>
                  <a:cubicBezTo>
                    <a:pt x="861" y="198"/>
                    <a:pt x="837" y="222"/>
                    <a:pt x="837" y="247"/>
                  </a:cubicBezTo>
                  <a:cubicBezTo>
                    <a:pt x="689" y="1083"/>
                    <a:pt x="591" y="1722"/>
                    <a:pt x="542" y="2189"/>
                  </a:cubicBezTo>
                  <a:cubicBezTo>
                    <a:pt x="517" y="2460"/>
                    <a:pt x="493" y="2755"/>
                    <a:pt x="493" y="3025"/>
                  </a:cubicBezTo>
                  <a:cubicBezTo>
                    <a:pt x="493" y="3615"/>
                    <a:pt x="615" y="4107"/>
                    <a:pt x="886" y="4525"/>
                  </a:cubicBezTo>
                  <a:cubicBezTo>
                    <a:pt x="1107" y="4869"/>
                    <a:pt x="1378" y="5066"/>
                    <a:pt x="1722" y="5115"/>
                  </a:cubicBezTo>
                  <a:cubicBezTo>
                    <a:pt x="1771" y="5140"/>
                    <a:pt x="1820" y="5140"/>
                    <a:pt x="1870" y="5140"/>
                  </a:cubicBezTo>
                  <a:cubicBezTo>
                    <a:pt x="2165" y="5140"/>
                    <a:pt x="2435" y="5042"/>
                    <a:pt x="2681" y="4869"/>
                  </a:cubicBezTo>
                  <a:cubicBezTo>
                    <a:pt x="2804" y="4771"/>
                    <a:pt x="2927" y="4673"/>
                    <a:pt x="3001" y="4525"/>
                  </a:cubicBezTo>
                  <a:lnTo>
                    <a:pt x="3001" y="4525"/>
                  </a:lnTo>
                  <a:cubicBezTo>
                    <a:pt x="2976" y="5115"/>
                    <a:pt x="2804" y="5583"/>
                    <a:pt x="2509" y="5927"/>
                  </a:cubicBezTo>
                  <a:cubicBezTo>
                    <a:pt x="2263" y="6222"/>
                    <a:pt x="1968" y="6394"/>
                    <a:pt x="1624" y="6394"/>
                  </a:cubicBezTo>
                  <a:cubicBezTo>
                    <a:pt x="1206" y="6394"/>
                    <a:pt x="812" y="6173"/>
                    <a:pt x="468" y="5730"/>
                  </a:cubicBezTo>
                  <a:cubicBezTo>
                    <a:pt x="419" y="5656"/>
                    <a:pt x="345" y="5632"/>
                    <a:pt x="271" y="5632"/>
                  </a:cubicBezTo>
                  <a:cubicBezTo>
                    <a:pt x="173" y="5632"/>
                    <a:pt x="99" y="5656"/>
                    <a:pt x="50" y="5755"/>
                  </a:cubicBezTo>
                  <a:cubicBezTo>
                    <a:pt x="25" y="5804"/>
                    <a:pt x="1" y="5828"/>
                    <a:pt x="1" y="5878"/>
                  </a:cubicBezTo>
                  <a:cubicBezTo>
                    <a:pt x="1" y="5927"/>
                    <a:pt x="25" y="5976"/>
                    <a:pt x="50" y="6025"/>
                  </a:cubicBezTo>
                  <a:cubicBezTo>
                    <a:pt x="173" y="6296"/>
                    <a:pt x="443" y="6541"/>
                    <a:pt x="837" y="6714"/>
                  </a:cubicBezTo>
                  <a:cubicBezTo>
                    <a:pt x="1107" y="6837"/>
                    <a:pt x="1353" y="6910"/>
                    <a:pt x="1550" y="6910"/>
                  </a:cubicBezTo>
                  <a:cubicBezTo>
                    <a:pt x="2189" y="6910"/>
                    <a:pt x="2681" y="6664"/>
                    <a:pt x="3025" y="6173"/>
                  </a:cubicBezTo>
                  <a:cubicBezTo>
                    <a:pt x="3271" y="5853"/>
                    <a:pt x="3419" y="5435"/>
                    <a:pt x="3517" y="4943"/>
                  </a:cubicBezTo>
                  <a:cubicBezTo>
                    <a:pt x="3542" y="4722"/>
                    <a:pt x="3763" y="3148"/>
                    <a:pt x="4132" y="247"/>
                  </a:cubicBezTo>
                  <a:cubicBezTo>
                    <a:pt x="4107" y="148"/>
                    <a:pt x="4058" y="75"/>
                    <a:pt x="3984" y="25"/>
                  </a:cubicBezTo>
                  <a:cubicBezTo>
                    <a:pt x="3935" y="1"/>
                    <a:pt x="3886" y="1"/>
                    <a:pt x="3861" y="1"/>
                  </a:cubicBezTo>
                  <a:cubicBezTo>
                    <a:pt x="3738" y="1"/>
                    <a:pt x="3665" y="50"/>
                    <a:pt x="3615" y="148"/>
                  </a:cubicBezTo>
                  <a:cubicBezTo>
                    <a:pt x="3615" y="173"/>
                    <a:pt x="3591" y="222"/>
                    <a:pt x="3591" y="247"/>
                  </a:cubicBezTo>
                  <a:lnTo>
                    <a:pt x="3247" y="2804"/>
                  </a:lnTo>
                  <a:cubicBezTo>
                    <a:pt x="3148" y="3271"/>
                    <a:pt x="2951" y="3689"/>
                    <a:pt x="2706" y="4058"/>
                  </a:cubicBezTo>
                  <a:cubicBezTo>
                    <a:pt x="2460" y="4353"/>
                    <a:pt x="2238" y="4550"/>
                    <a:pt x="2017" y="4574"/>
                  </a:cubicBezTo>
                  <a:cubicBezTo>
                    <a:pt x="1992" y="4599"/>
                    <a:pt x="1968" y="4599"/>
                    <a:pt x="1943" y="4599"/>
                  </a:cubicBezTo>
                  <a:cubicBezTo>
                    <a:pt x="1648" y="4599"/>
                    <a:pt x="1427" y="4402"/>
                    <a:pt x="1279" y="4058"/>
                  </a:cubicBezTo>
                  <a:cubicBezTo>
                    <a:pt x="1132" y="3738"/>
                    <a:pt x="1058" y="3320"/>
                    <a:pt x="1058" y="2829"/>
                  </a:cubicBezTo>
                  <a:cubicBezTo>
                    <a:pt x="1058" y="2583"/>
                    <a:pt x="1132" y="2066"/>
                    <a:pt x="1255" y="1255"/>
                  </a:cubicBezTo>
                  <a:cubicBezTo>
                    <a:pt x="1329" y="714"/>
                    <a:pt x="1378" y="370"/>
                    <a:pt x="1378" y="247"/>
                  </a:cubicBezTo>
                  <a:cubicBezTo>
                    <a:pt x="1378" y="148"/>
                    <a:pt x="1329" y="75"/>
                    <a:pt x="1230" y="25"/>
                  </a:cubicBezTo>
                  <a:cubicBezTo>
                    <a:pt x="1206" y="1"/>
                    <a:pt x="1156" y="1"/>
                    <a:pt x="1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4" name="Google Shape;4464;p115"/>
          <p:cNvGrpSpPr/>
          <p:nvPr/>
        </p:nvGrpSpPr>
        <p:grpSpPr>
          <a:xfrm>
            <a:off x="1618200" y="3582300"/>
            <a:ext cx="1156950" cy="252675"/>
            <a:chOff x="1618200" y="3582300"/>
            <a:chExt cx="1156950" cy="252675"/>
          </a:xfrm>
        </p:grpSpPr>
        <p:sp>
          <p:nvSpPr>
            <p:cNvPr id="4465" name="Google Shape;4465;p115"/>
            <p:cNvSpPr/>
            <p:nvPr/>
          </p:nvSpPr>
          <p:spPr>
            <a:xfrm>
              <a:off x="1618200" y="3582300"/>
              <a:ext cx="1156950" cy="252675"/>
            </a:xfrm>
            <a:custGeom>
              <a:rect b="b" l="l" r="r" t="t"/>
              <a:pathLst>
                <a:path extrusionOk="0" h="10107" w="46278">
                  <a:moveTo>
                    <a:pt x="0" y="0"/>
                  </a:moveTo>
                  <a:lnTo>
                    <a:pt x="2754" y="5041"/>
                  </a:lnTo>
                  <a:lnTo>
                    <a:pt x="0" y="10106"/>
                  </a:lnTo>
                  <a:lnTo>
                    <a:pt x="46277" y="10106"/>
                  </a:lnTo>
                  <a:lnTo>
                    <a:pt x="43523" y="5041"/>
                  </a:lnTo>
                  <a:lnTo>
                    <a:pt x="46277" y="0"/>
                  </a:ln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15"/>
            <p:cNvSpPr/>
            <p:nvPr/>
          </p:nvSpPr>
          <p:spPr>
            <a:xfrm>
              <a:off x="1969200" y="3632100"/>
              <a:ext cx="79950" cy="130325"/>
            </a:xfrm>
            <a:custGeom>
              <a:rect b="b" l="l" r="r" t="t"/>
              <a:pathLst>
                <a:path extrusionOk="0" h="5213" w="3198">
                  <a:moveTo>
                    <a:pt x="1599" y="516"/>
                  </a:moveTo>
                  <a:cubicBezTo>
                    <a:pt x="2189" y="516"/>
                    <a:pt x="2484" y="713"/>
                    <a:pt x="2484" y="1082"/>
                  </a:cubicBezTo>
                  <a:cubicBezTo>
                    <a:pt x="2484" y="1574"/>
                    <a:pt x="2238" y="1943"/>
                    <a:pt x="1747" y="2238"/>
                  </a:cubicBezTo>
                  <a:cubicBezTo>
                    <a:pt x="1476" y="2410"/>
                    <a:pt x="1181" y="2508"/>
                    <a:pt x="861" y="2557"/>
                  </a:cubicBezTo>
                  <a:lnTo>
                    <a:pt x="1107" y="541"/>
                  </a:lnTo>
                  <a:cubicBezTo>
                    <a:pt x="1402" y="516"/>
                    <a:pt x="1574" y="516"/>
                    <a:pt x="1599" y="516"/>
                  </a:cubicBezTo>
                  <a:close/>
                  <a:moveTo>
                    <a:pt x="1599" y="0"/>
                  </a:moveTo>
                  <a:cubicBezTo>
                    <a:pt x="1378" y="0"/>
                    <a:pt x="1156" y="25"/>
                    <a:pt x="960" y="74"/>
                  </a:cubicBezTo>
                  <a:cubicBezTo>
                    <a:pt x="837" y="74"/>
                    <a:pt x="763" y="98"/>
                    <a:pt x="665" y="172"/>
                  </a:cubicBezTo>
                  <a:cubicBezTo>
                    <a:pt x="640" y="197"/>
                    <a:pt x="615" y="246"/>
                    <a:pt x="615" y="295"/>
                  </a:cubicBezTo>
                  <a:cubicBezTo>
                    <a:pt x="296" y="2508"/>
                    <a:pt x="99" y="4057"/>
                    <a:pt x="1" y="4893"/>
                  </a:cubicBezTo>
                  <a:cubicBezTo>
                    <a:pt x="1" y="5016"/>
                    <a:pt x="50" y="5115"/>
                    <a:pt x="148" y="5164"/>
                  </a:cubicBezTo>
                  <a:cubicBezTo>
                    <a:pt x="173" y="5188"/>
                    <a:pt x="222" y="5213"/>
                    <a:pt x="271" y="5213"/>
                  </a:cubicBezTo>
                  <a:cubicBezTo>
                    <a:pt x="419" y="5213"/>
                    <a:pt x="517" y="5115"/>
                    <a:pt x="542" y="4942"/>
                  </a:cubicBezTo>
                  <a:cubicBezTo>
                    <a:pt x="566" y="4746"/>
                    <a:pt x="640" y="4229"/>
                    <a:pt x="763" y="3344"/>
                  </a:cubicBezTo>
                  <a:cubicBezTo>
                    <a:pt x="2017" y="4500"/>
                    <a:pt x="2681" y="5090"/>
                    <a:pt x="2730" y="5139"/>
                  </a:cubicBezTo>
                  <a:cubicBezTo>
                    <a:pt x="2804" y="5188"/>
                    <a:pt x="2878" y="5213"/>
                    <a:pt x="2951" y="5213"/>
                  </a:cubicBezTo>
                  <a:cubicBezTo>
                    <a:pt x="3025" y="5213"/>
                    <a:pt x="3099" y="5164"/>
                    <a:pt x="3173" y="5090"/>
                  </a:cubicBezTo>
                  <a:cubicBezTo>
                    <a:pt x="3197" y="5041"/>
                    <a:pt x="3197" y="4992"/>
                    <a:pt x="3197" y="4942"/>
                  </a:cubicBezTo>
                  <a:cubicBezTo>
                    <a:pt x="3197" y="4869"/>
                    <a:pt x="3148" y="4795"/>
                    <a:pt x="3074" y="4697"/>
                  </a:cubicBezTo>
                  <a:lnTo>
                    <a:pt x="1255" y="3024"/>
                  </a:lnTo>
                  <a:cubicBezTo>
                    <a:pt x="2115" y="2754"/>
                    <a:pt x="2681" y="2311"/>
                    <a:pt x="2902" y="1697"/>
                  </a:cubicBezTo>
                  <a:cubicBezTo>
                    <a:pt x="2976" y="1525"/>
                    <a:pt x="3001" y="1303"/>
                    <a:pt x="3001" y="1082"/>
                  </a:cubicBezTo>
                  <a:cubicBezTo>
                    <a:pt x="3001" y="492"/>
                    <a:pt x="2706" y="148"/>
                    <a:pt x="2066" y="49"/>
                  </a:cubicBezTo>
                  <a:cubicBezTo>
                    <a:pt x="1943" y="25"/>
                    <a:pt x="1771" y="0"/>
                    <a:pt x="15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15"/>
            <p:cNvSpPr/>
            <p:nvPr/>
          </p:nvSpPr>
          <p:spPr>
            <a:xfrm>
              <a:off x="2064500" y="3633325"/>
              <a:ext cx="83000" cy="129100"/>
            </a:xfrm>
            <a:custGeom>
              <a:rect b="b" l="l" r="r" t="t"/>
              <a:pathLst>
                <a:path extrusionOk="0" h="5164" w="3320">
                  <a:moveTo>
                    <a:pt x="885" y="0"/>
                  </a:moveTo>
                  <a:cubicBezTo>
                    <a:pt x="762" y="0"/>
                    <a:pt x="689" y="49"/>
                    <a:pt x="639" y="148"/>
                  </a:cubicBezTo>
                  <a:cubicBezTo>
                    <a:pt x="615" y="172"/>
                    <a:pt x="615" y="197"/>
                    <a:pt x="615" y="246"/>
                  </a:cubicBezTo>
                  <a:cubicBezTo>
                    <a:pt x="197" y="3271"/>
                    <a:pt x="0" y="4795"/>
                    <a:pt x="0" y="4844"/>
                  </a:cubicBezTo>
                  <a:cubicBezTo>
                    <a:pt x="0" y="4967"/>
                    <a:pt x="49" y="5066"/>
                    <a:pt x="148" y="5115"/>
                  </a:cubicBezTo>
                  <a:cubicBezTo>
                    <a:pt x="197" y="5139"/>
                    <a:pt x="246" y="5164"/>
                    <a:pt x="295" y="5164"/>
                  </a:cubicBezTo>
                  <a:lnTo>
                    <a:pt x="2508" y="5164"/>
                  </a:lnTo>
                  <a:cubicBezTo>
                    <a:pt x="2656" y="5139"/>
                    <a:pt x="2754" y="5066"/>
                    <a:pt x="2779" y="4967"/>
                  </a:cubicBezTo>
                  <a:cubicBezTo>
                    <a:pt x="2803" y="4943"/>
                    <a:pt x="2803" y="4918"/>
                    <a:pt x="2803" y="4893"/>
                  </a:cubicBezTo>
                  <a:cubicBezTo>
                    <a:pt x="2803" y="4770"/>
                    <a:pt x="2754" y="4672"/>
                    <a:pt x="2631" y="4623"/>
                  </a:cubicBezTo>
                  <a:cubicBezTo>
                    <a:pt x="2582" y="4623"/>
                    <a:pt x="2533" y="4598"/>
                    <a:pt x="2484" y="4598"/>
                  </a:cubicBezTo>
                  <a:lnTo>
                    <a:pt x="590" y="4598"/>
                  </a:lnTo>
                  <a:lnTo>
                    <a:pt x="811" y="2902"/>
                  </a:lnTo>
                  <a:lnTo>
                    <a:pt x="2287" y="2902"/>
                  </a:lnTo>
                  <a:cubicBezTo>
                    <a:pt x="2434" y="2877"/>
                    <a:pt x="2508" y="2828"/>
                    <a:pt x="2557" y="2730"/>
                  </a:cubicBezTo>
                  <a:cubicBezTo>
                    <a:pt x="2557" y="2705"/>
                    <a:pt x="2582" y="2656"/>
                    <a:pt x="2582" y="2631"/>
                  </a:cubicBezTo>
                  <a:cubicBezTo>
                    <a:pt x="2582" y="2508"/>
                    <a:pt x="2508" y="2435"/>
                    <a:pt x="2410" y="2385"/>
                  </a:cubicBezTo>
                  <a:cubicBezTo>
                    <a:pt x="2361" y="2361"/>
                    <a:pt x="2311" y="2361"/>
                    <a:pt x="2262" y="2361"/>
                  </a:cubicBezTo>
                  <a:lnTo>
                    <a:pt x="885" y="2361"/>
                  </a:lnTo>
                  <a:lnTo>
                    <a:pt x="1107" y="541"/>
                  </a:lnTo>
                  <a:lnTo>
                    <a:pt x="3024" y="541"/>
                  </a:lnTo>
                  <a:cubicBezTo>
                    <a:pt x="3172" y="517"/>
                    <a:pt x="3246" y="443"/>
                    <a:pt x="3295" y="369"/>
                  </a:cubicBezTo>
                  <a:cubicBezTo>
                    <a:pt x="3320" y="320"/>
                    <a:pt x="3320" y="295"/>
                    <a:pt x="3320" y="271"/>
                  </a:cubicBezTo>
                  <a:cubicBezTo>
                    <a:pt x="3320" y="123"/>
                    <a:pt x="3270" y="49"/>
                    <a:pt x="31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15"/>
            <p:cNvSpPr/>
            <p:nvPr/>
          </p:nvSpPr>
          <p:spPr>
            <a:xfrm>
              <a:off x="2156075" y="3632700"/>
              <a:ext cx="70100" cy="129725"/>
            </a:xfrm>
            <a:custGeom>
              <a:rect b="b" l="l" r="r" t="t"/>
              <a:pathLst>
                <a:path extrusionOk="0" h="5189" w="2804">
                  <a:moveTo>
                    <a:pt x="886" y="1"/>
                  </a:moveTo>
                  <a:cubicBezTo>
                    <a:pt x="763" y="1"/>
                    <a:pt x="689" y="50"/>
                    <a:pt x="640" y="173"/>
                  </a:cubicBezTo>
                  <a:cubicBezTo>
                    <a:pt x="640" y="197"/>
                    <a:pt x="616" y="222"/>
                    <a:pt x="616" y="271"/>
                  </a:cubicBezTo>
                  <a:cubicBezTo>
                    <a:pt x="222" y="3246"/>
                    <a:pt x="1" y="4771"/>
                    <a:pt x="1" y="4845"/>
                  </a:cubicBezTo>
                  <a:lnTo>
                    <a:pt x="1" y="4869"/>
                  </a:lnTo>
                  <a:cubicBezTo>
                    <a:pt x="25" y="4992"/>
                    <a:pt x="75" y="5091"/>
                    <a:pt x="148" y="5140"/>
                  </a:cubicBezTo>
                  <a:cubicBezTo>
                    <a:pt x="173" y="5164"/>
                    <a:pt x="222" y="5189"/>
                    <a:pt x="271" y="5189"/>
                  </a:cubicBezTo>
                  <a:lnTo>
                    <a:pt x="2533" y="5189"/>
                  </a:lnTo>
                  <a:cubicBezTo>
                    <a:pt x="2681" y="5164"/>
                    <a:pt x="2755" y="5091"/>
                    <a:pt x="2804" y="4992"/>
                  </a:cubicBezTo>
                  <a:cubicBezTo>
                    <a:pt x="2804" y="4968"/>
                    <a:pt x="2804" y="4943"/>
                    <a:pt x="2804" y="4918"/>
                  </a:cubicBezTo>
                  <a:cubicBezTo>
                    <a:pt x="2804" y="4795"/>
                    <a:pt x="2755" y="4697"/>
                    <a:pt x="2656" y="4648"/>
                  </a:cubicBezTo>
                  <a:cubicBezTo>
                    <a:pt x="2607" y="4648"/>
                    <a:pt x="2558" y="4623"/>
                    <a:pt x="2509" y="4623"/>
                  </a:cubicBezTo>
                  <a:lnTo>
                    <a:pt x="591" y="4623"/>
                  </a:lnTo>
                  <a:cubicBezTo>
                    <a:pt x="616" y="4525"/>
                    <a:pt x="738" y="3492"/>
                    <a:pt x="1009" y="1525"/>
                  </a:cubicBezTo>
                  <a:cubicBezTo>
                    <a:pt x="1083" y="886"/>
                    <a:pt x="1132" y="468"/>
                    <a:pt x="1156" y="271"/>
                  </a:cubicBezTo>
                  <a:cubicBezTo>
                    <a:pt x="1156" y="173"/>
                    <a:pt x="1107" y="74"/>
                    <a:pt x="1009" y="25"/>
                  </a:cubicBezTo>
                  <a:cubicBezTo>
                    <a:pt x="984" y="25"/>
                    <a:pt x="935" y="1"/>
                    <a:pt x="8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15"/>
            <p:cNvSpPr/>
            <p:nvPr/>
          </p:nvSpPr>
          <p:spPr>
            <a:xfrm>
              <a:off x="2229225" y="3633325"/>
              <a:ext cx="89775" cy="129100"/>
            </a:xfrm>
            <a:custGeom>
              <a:rect b="b" l="l" r="r" t="t"/>
              <a:pathLst>
                <a:path extrusionOk="0" h="5164" w="3591">
                  <a:moveTo>
                    <a:pt x="2312" y="1156"/>
                  </a:moveTo>
                  <a:lnTo>
                    <a:pt x="2657" y="2902"/>
                  </a:lnTo>
                  <a:lnTo>
                    <a:pt x="1501" y="2902"/>
                  </a:lnTo>
                  <a:lnTo>
                    <a:pt x="2312" y="1156"/>
                  </a:lnTo>
                  <a:close/>
                  <a:moveTo>
                    <a:pt x="2411" y="0"/>
                  </a:moveTo>
                  <a:cubicBezTo>
                    <a:pt x="2312" y="0"/>
                    <a:pt x="2214" y="49"/>
                    <a:pt x="2165" y="172"/>
                  </a:cubicBezTo>
                  <a:cubicBezTo>
                    <a:pt x="1943" y="590"/>
                    <a:pt x="1304" y="1967"/>
                    <a:pt x="247" y="4303"/>
                  </a:cubicBezTo>
                  <a:cubicBezTo>
                    <a:pt x="148" y="4525"/>
                    <a:pt x="50" y="4697"/>
                    <a:pt x="25" y="4820"/>
                  </a:cubicBezTo>
                  <a:cubicBezTo>
                    <a:pt x="1" y="4844"/>
                    <a:pt x="1" y="4869"/>
                    <a:pt x="1" y="4893"/>
                  </a:cubicBezTo>
                  <a:cubicBezTo>
                    <a:pt x="1" y="4992"/>
                    <a:pt x="25" y="5066"/>
                    <a:pt x="124" y="5115"/>
                  </a:cubicBezTo>
                  <a:cubicBezTo>
                    <a:pt x="173" y="5139"/>
                    <a:pt x="198" y="5164"/>
                    <a:pt x="271" y="5164"/>
                  </a:cubicBezTo>
                  <a:cubicBezTo>
                    <a:pt x="345" y="5164"/>
                    <a:pt x="419" y="5115"/>
                    <a:pt x="493" y="5016"/>
                  </a:cubicBezTo>
                  <a:cubicBezTo>
                    <a:pt x="493" y="5016"/>
                    <a:pt x="517" y="4992"/>
                    <a:pt x="517" y="4967"/>
                  </a:cubicBezTo>
                  <a:lnTo>
                    <a:pt x="1230" y="3443"/>
                  </a:lnTo>
                  <a:lnTo>
                    <a:pt x="2779" y="3443"/>
                  </a:lnTo>
                  <a:lnTo>
                    <a:pt x="3075" y="4967"/>
                  </a:lnTo>
                  <a:cubicBezTo>
                    <a:pt x="3099" y="5066"/>
                    <a:pt x="3173" y="5139"/>
                    <a:pt x="3271" y="5164"/>
                  </a:cubicBezTo>
                  <a:lnTo>
                    <a:pt x="3320" y="5164"/>
                  </a:lnTo>
                  <a:cubicBezTo>
                    <a:pt x="3419" y="5164"/>
                    <a:pt x="3493" y="5115"/>
                    <a:pt x="3542" y="5016"/>
                  </a:cubicBezTo>
                  <a:cubicBezTo>
                    <a:pt x="3566" y="4967"/>
                    <a:pt x="3591" y="4943"/>
                    <a:pt x="3591" y="4893"/>
                  </a:cubicBezTo>
                  <a:cubicBezTo>
                    <a:pt x="3591" y="4869"/>
                    <a:pt x="3591" y="4844"/>
                    <a:pt x="3566" y="4820"/>
                  </a:cubicBezTo>
                  <a:cubicBezTo>
                    <a:pt x="3050" y="1918"/>
                    <a:pt x="2755" y="394"/>
                    <a:pt x="2681" y="222"/>
                  </a:cubicBezTo>
                  <a:cubicBezTo>
                    <a:pt x="2681" y="172"/>
                    <a:pt x="2681" y="148"/>
                    <a:pt x="2657" y="123"/>
                  </a:cubicBezTo>
                  <a:cubicBezTo>
                    <a:pt x="2607" y="25"/>
                    <a:pt x="2534" y="0"/>
                    <a:pt x="24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15"/>
            <p:cNvSpPr/>
            <p:nvPr/>
          </p:nvSpPr>
          <p:spPr>
            <a:xfrm>
              <a:off x="2331275" y="3633325"/>
              <a:ext cx="97775" cy="129100"/>
            </a:xfrm>
            <a:custGeom>
              <a:rect b="b" l="l" r="r" t="t"/>
              <a:pathLst>
                <a:path extrusionOk="0" h="5164" w="3911">
                  <a:moveTo>
                    <a:pt x="960" y="0"/>
                  </a:moveTo>
                  <a:cubicBezTo>
                    <a:pt x="861" y="0"/>
                    <a:pt x="788" y="25"/>
                    <a:pt x="738" y="123"/>
                  </a:cubicBezTo>
                  <a:cubicBezTo>
                    <a:pt x="714" y="172"/>
                    <a:pt x="689" y="222"/>
                    <a:pt x="689" y="271"/>
                  </a:cubicBezTo>
                  <a:cubicBezTo>
                    <a:pt x="689" y="295"/>
                    <a:pt x="935" y="959"/>
                    <a:pt x="1402" y="2238"/>
                  </a:cubicBezTo>
                  <a:cubicBezTo>
                    <a:pt x="1451" y="2361"/>
                    <a:pt x="1501" y="2508"/>
                    <a:pt x="1550" y="2656"/>
                  </a:cubicBezTo>
                  <a:cubicBezTo>
                    <a:pt x="1033" y="3418"/>
                    <a:pt x="566" y="4082"/>
                    <a:pt x="148" y="4623"/>
                  </a:cubicBezTo>
                  <a:cubicBezTo>
                    <a:pt x="50" y="4721"/>
                    <a:pt x="1" y="4795"/>
                    <a:pt x="1" y="4844"/>
                  </a:cubicBezTo>
                  <a:cubicBezTo>
                    <a:pt x="1" y="4844"/>
                    <a:pt x="1" y="4869"/>
                    <a:pt x="1" y="4893"/>
                  </a:cubicBezTo>
                  <a:cubicBezTo>
                    <a:pt x="1" y="4992"/>
                    <a:pt x="50" y="5066"/>
                    <a:pt x="124" y="5115"/>
                  </a:cubicBezTo>
                  <a:cubicBezTo>
                    <a:pt x="173" y="5139"/>
                    <a:pt x="222" y="5164"/>
                    <a:pt x="271" y="5164"/>
                  </a:cubicBezTo>
                  <a:cubicBezTo>
                    <a:pt x="345" y="5164"/>
                    <a:pt x="443" y="5115"/>
                    <a:pt x="517" y="5016"/>
                  </a:cubicBezTo>
                  <a:lnTo>
                    <a:pt x="1771" y="3295"/>
                  </a:lnTo>
                  <a:cubicBezTo>
                    <a:pt x="2042" y="4057"/>
                    <a:pt x="2238" y="4598"/>
                    <a:pt x="2361" y="4869"/>
                  </a:cubicBezTo>
                  <a:cubicBezTo>
                    <a:pt x="2386" y="4893"/>
                    <a:pt x="2386" y="4943"/>
                    <a:pt x="2410" y="4967"/>
                  </a:cubicBezTo>
                  <a:cubicBezTo>
                    <a:pt x="2460" y="5090"/>
                    <a:pt x="2558" y="5164"/>
                    <a:pt x="2656" y="5164"/>
                  </a:cubicBezTo>
                  <a:cubicBezTo>
                    <a:pt x="2755" y="5164"/>
                    <a:pt x="2828" y="5115"/>
                    <a:pt x="2878" y="5041"/>
                  </a:cubicBezTo>
                  <a:cubicBezTo>
                    <a:pt x="2902" y="4992"/>
                    <a:pt x="2927" y="4943"/>
                    <a:pt x="2927" y="4893"/>
                  </a:cubicBezTo>
                  <a:cubicBezTo>
                    <a:pt x="2927" y="4869"/>
                    <a:pt x="2804" y="4525"/>
                    <a:pt x="2583" y="3885"/>
                  </a:cubicBezTo>
                  <a:cubicBezTo>
                    <a:pt x="2484" y="3615"/>
                    <a:pt x="2337" y="3246"/>
                    <a:pt x="2165" y="2754"/>
                  </a:cubicBezTo>
                  <a:lnTo>
                    <a:pt x="3886" y="394"/>
                  </a:lnTo>
                  <a:cubicBezTo>
                    <a:pt x="3910" y="344"/>
                    <a:pt x="3910" y="295"/>
                    <a:pt x="3910" y="271"/>
                  </a:cubicBezTo>
                  <a:cubicBezTo>
                    <a:pt x="3910" y="148"/>
                    <a:pt x="3861" y="74"/>
                    <a:pt x="3787" y="25"/>
                  </a:cubicBezTo>
                  <a:cubicBezTo>
                    <a:pt x="3738" y="0"/>
                    <a:pt x="3714" y="0"/>
                    <a:pt x="3664" y="0"/>
                  </a:cubicBezTo>
                  <a:cubicBezTo>
                    <a:pt x="3566" y="0"/>
                    <a:pt x="3492" y="25"/>
                    <a:pt x="3419" y="123"/>
                  </a:cubicBezTo>
                  <a:lnTo>
                    <a:pt x="1943" y="2139"/>
                  </a:lnTo>
                  <a:lnTo>
                    <a:pt x="1206" y="123"/>
                  </a:lnTo>
                  <a:cubicBezTo>
                    <a:pt x="1156" y="49"/>
                    <a:pt x="1058" y="0"/>
                    <a:pt x="96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1" name="Google Shape;4471;p115"/>
          <p:cNvGrpSpPr/>
          <p:nvPr/>
        </p:nvGrpSpPr>
        <p:grpSpPr>
          <a:xfrm>
            <a:off x="3013475" y="3571052"/>
            <a:ext cx="1327248" cy="275165"/>
            <a:chOff x="3481075" y="3479464"/>
            <a:chExt cx="1327248" cy="275165"/>
          </a:xfrm>
        </p:grpSpPr>
        <p:sp>
          <p:nvSpPr>
            <p:cNvPr id="4472" name="Google Shape;4472;p115"/>
            <p:cNvSpPr/>
            <p:nvPr/>
          </p:nvSpPr>
          <p:spPr>
            <a:xfrm>
              <a:off x="3502000" y="3496850"/>
              <a:ext cx="1285425" cy="240375"/>
            </a:xfrm>
            <a:custGeom>
              <a:rect b="b" l="l" r="r" t="t"/>
              <a:pathLst>
                <a:path extrusionOk="0" h="9615" w="51417">
                  <a:moveTo>
                    <a:pt x="0" y="0"/>
                  </a:moveTo>
                  <a:lnTo>
                    <a:pt x="0" y="9614"/>
                  </a:lnTo>
                  <a:lnTo>
                    <a:pt x="51416" y="9614"/>
                  </a:lnTo>
                  <a:lnTo>
                    <a:pt x="51416" y="0"/>
                  </a:lnTo>
                  <a:close/>
                </a:path>
              </a:pathLst>
            </a:custGeom>
            <a:solidFill>
              <a:schemeClr val="dk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15"/>
            <p:cNvSpPr/>
            <p:nvPr/>
          </p:nvSpPr>
          <p:spPr>
            <a:xfrm>
              <a:off x="3481075" y="3479464"/>
              <a:ext cx="239973" cy="275165"/>
            </a:xfrm>
            <a:custGeom>
              <a:rect b="b" l="l" r="r" t="t"/>
              <a:pathLst>
                <a:path extrusionOk="0" h="17410" w="11706">
                  <a:moveTo>
                    <a:pt x="8828" y="0"/>
                  </a:moveTo>
                  <a:lnTo>
                    <a:pt x="1" y="15811"/>
                  </a:lnTo>
                  <a:lnTo>
                    <a:pt x="2853" y="17409"/>
                  </a:lnTo>
                  <a:lnTo>
                    <a:pt x="11705" y="1598"/>
                  </a:lnTo>
                  <a:lnTo>
                    <a:pt x="88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15"/>
            <p:cNvSpPr/>
            <p:nvPr/>
          </p:nvSpPr>
          <p:spPr>
            <a:xfrm>
              <a:off x="3662048" y="3479464"/>
              <a:ext cx="239953" cy="275165"/>
            </a:xfrm>
            <a:custGeom>
              <a:rect b="b" l="l" r="r" t="t"/>
              <a:pathLst>
                <a:path extrusionOk="0" h="17410" w="11705">
                  <a:moveTo>
                    <a:pt x="8852" y="0"/>
                  </a:moveTo>
                  <a:lnTo>
                    <a:pt x="0" y="15811"/>
                  </a:lnTo>
                  <a:lnTo>
                    <a:pt x="2877" y="17409"/>
                  </a:lnTo>
                  <a:lnTo>
                    <a:pt x="11705" y="1598"/>
                  </a:lnTo>
                  <a:lnTo>
                    <a:pt x="88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15"/>
            <p:cNvSpPr/>
            <p:nvPr/>
          </p:nvSpPr>
          <p:spPr>
            <a:xfrm>
              <a:off x="3843514" y="3479464"/>
              <a:ext cx="239953" cy="275165"/>
            </a:xfrm>
            <a:custGeom>
              <a:rect b="b" l="l" r="r" t="t"/>
              <a:pathLst>
                <a:path extrusionOk="0" h="17410" w="11705">
                  <a:moveTo>
                    <a:pt x="8828" y="0"/>
                  </a:moveTo>
                  <a:lnTo>
                    <a:pt x="0" y="15811"/>
                  </a:lnTo>
                  <a:lnTo>
                    <a:pt x="2853" y="17409"/>
                  </a:lnTo>
                  <a:lnTo>
                    <a:pt x="11705" y="1598"/>
                  </a:lnTo>
                  <a:lnTo>
                    <a:pt x="88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15"/>
            <p:cNvSpPr/>
            <p:nvPr/>
          </p:nvSpPr>
          <p:spPr>
            <a:xfrm>
              <a:off x="4024466" y="3479464"/>
              <a:ext cx="239973" cy="275165"/>
            </a:xfrm>
            <a:custGeom>
              <a:rect b="b" l="l" r="r" t="t"/>
              <a:pathLst>
                <a:path extrusionOk="0" h="17410" w="11706">
                  <a:moveTo>
                    <a:pt x="8853" y="0"/>
                  </a:moveTo>
                  <a:lnTo>
                    <a:pt x="1" y="15811"/>
                  </a:lnTo>
                  <a:lnTo>
                    <a:pt x="2878" y="17409"/>
                  </a:lnTo>
                  <a:lnTo>
                    <a:pt x="11705" y="1598"/>
                  </a:lnTo>
                  <a:lnTo>
                    <a:pt x="88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15"/>
            <p:cNvSpPr/>
            <p:nvPr/>
          </p:nvSpPr>
          <p:spPr>
            <a:xfrm>
              <a:off x="4205932" y="3479464"/>
              <a:ext cx="239973" cy="275165"/>
            </a:xfrm>
            <a:custGeom>
              <a:rect b="b" l="l" r="r" t="t"/>
              <a:pathLst>
                <a:path extrusionOk="0" h="17410" w="11706">
                  <a:moveTo>
                    <a:pt x="8853" y="0"/>
                  </a:moveTo>
                  <a:lnTo>
                    <a:pt x="1" y="15811"/>
                  </a:lnTo>
                  <a:lnTo>
                    <a:pt x="2853" y="17409"/>
                  </a:lnTo>
                  <a:lnTo>
                    <a:pt x="11705" y="1598"/>
                  </a:lnTo>
                  <a:lnTo>
                    <a:pt x="88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15"/>
            <p:cNvSpPr/>
            <p:nvPr/>
          </p:nvSpPr>
          <p:spPr>
            <a:xfrm>
              <a:off x="4387397" y="3479464"/>
              <a:ext cx="239973" cy="275165"/>
            </a:xfrm>
            <a:custGeom>
              <a:rect b="b" l="l" r="r" t="t"/>
              <a:pathLst>
                <a:path extrusionOk="0" h="17410" w="11706">
                  <a:moveTo>
                    <a:pt x="8828" y="0"/>
                  </a:moveTo>
                  <a:lnTo>
                    <a:pt x="1" y="15811"/>
                  </a:lnTo>
                  <a:lnTo>
                    <a:pt x="2853" y="17409"/>
                  </a:lnTo>
                  <a:lnTo>
                    <a:pt x="11705" y="1598"/>
                  </a:lnTo>
                  <a:lnTo>
                    <a:pt x="882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15"/>
            <p:cNvSpPr/>
            <p:nvPr/>
          </p:nvSpPr>
          <p:spPr>
            <a:xfrm>
              <a:off x="4568370" y="3479464"/>
              <a:ext cx="239953" cy="275165"/>
            </a:xfrm>
            <a:custGeom>
              <a:rect b="b" l="l" r="r" t="t"/>
              <a:pathLst>
                <a:path extrusionOk="0" h="17410" w="11705">
                  <a:moveTo>
                    <a:pt x="8852" y="0"/>
                  </a:moveTo>
                  <a:lnTo>
                    <a:pt x="0" y="15811"/>
                  </a:lnTo>
                  <a:lnTo>
                    <a:pt x="2877" y="17409"/>
                  </a:lnTo>
                  <a:lnTo>
                    <a:pt x="11705" y="1598"/>
                  </a:lnTo>
                  <a:lnTo>
                    <a:pt x="885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0" name="Google Shape;4480;p115"/>
          <p:cNvGrpSpPr/>
          <p:nvPr/>
        </p:nvGrpSpPr>
        <p:grpSpPr>
          <a:xfrm>
            <a:off x="6649525" y="1586725"/>
            <a:ext cx="1175149" cy="1619620"/>
            <a:chOff x="6649525" y="1586725"/>
            <a:chExt cx="1175149" cy="1619620"/>
          </a:xfrm>
        </p:grpSpPr>
        <p:sp>
          <p:nvSpPr>
            <p:cNvPr id="4481" name="Google Shape;4481;p115"/>
            <p:cNvSpPr/>
            <p:nvPr/>
          </p:nvSpPr>
          <p:spPr>
            <a:xfrm>
              <a:off x="6649525" y="1586725"/>
              <a:ext cx="1175149" cy="1619620"/>
            </a:xfrm>
            <a:custGeom>
              <a:rect b="b" l="l" r="r" t="t"/>
              <a:pathLst>
                <a:path extrusionOk="0" h="93095" w="67547">
                  <a:moveTo>
                    <a:pt x="6025" y="1"/>
                  </a:moveTo>
                  <a:cubicBezTo>
                    <a:pt x="2681" y="1"/>
                    <a:pt x="1" y="2705"/>
                    <a:pt x="1" y="6025"/>
                  </a:cubicBezTo>
                  <a:lnTo>
                    <a:pt x="1" y="87046"/>
                  </a:lnTo>
                  <a:cubicBezTo>
                    <a:pt x="1" y="90390"/>
                    <a:pt x="2681" y="93095"/>
                    <a:pt x="6025" y="93095"/>
                  </a:cubicBezTo>
                  <a:lnTo>
                    <a:pt x="61522" y="93095"/>
                  </a:lnTo>
                  <a:cubicBezTo>
                    <a:pt x="64867" y="93095"/>
                    <a:pt x="67547" y="90390"/>
                    <a:pt x="67547" y="87046"/>
                  </a:cubicBezTo>
                  <a:lnTo>
                    <a:pt x="67547" y="6025"/>
                  </a:lnTo>
                  <a:cubicBezTo>
                    <a:pt x="67547" y="2705"/>
                    <a:pt x="64867" y="1"/>
                    <a:pt x="61522" y="1"/>
                  </a:cubicBezTo>
                  <a:close/>
                </a:path>
              </a:pathLst>
            </a:custGeom>
            <a:solidFill>
              <a:schemeClr val="accen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15"/>
            <p:cNvSpPr/>
            <p:nvPr/>
          </p:nvSpPr>
          <p:spPr>
            <a:xfrm>
              <a:off x="6689311" y="1622666"/>
              <a:ext cx="1095573" cy="1547751"/>
            </a:xfrm>
            <a:custGeom>
              <a:rect b="b" l="l" r="r" t="t"/>
              <a:pathLst>
                <a:path extrusionOk="0" h="88964" w="62973">
                  <a:moveTo>
                    <a:pt x="4894" y="0"/>
                  </a:moveTo>
                  <a:cubicBezTo>
                    <a:pt x="2189" y="0"/>
                    <a:pt x="0" y="2164"/>
                    <a:pt x="0" y="4869"/>
                  </a:cubicBezTo>
                  <a:lnTo>
                    <a:pt x="0" y="84095"/>
                  </a:lnTo>
                  <a:cubicBezTo>
                    <a:pt x="0" y="86775"/>
                    <a:pt x="2189" y="88963"/>
                    <a:pt x="4894" y="88963"/>
                  </a:cubicBezTo>
                  <a:lnTo>
                    <a:pt x="58080" y="88963"/>
                  </a:lnTo>
                  <a:cubicBezTo>
                    <a:pt x="60785" y="88963"/>
                    <a:pt x="62973" y="86775"/>
                    <a:pt x="62973" y="84095"/>
                  </a:cubicBezTo>
                  <a:lnTo>
                    <a:pt x="62973" y="4869"/>
                  </a:lnTo>
                  <a:cubicBezTo>
                    <a:pt x="62973" y="2164"/>
                    <a:pt x="60785" y="0"/>
                    <a:pt x="580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15"/>
            <p:cNvSpPr/>
            <p:nvPr/>
          </p:nvSpPr>
          <p:spPr>
            <a:xfrm>
              <a:off x="6882654" y="1713597"/>
              <a:ext cx="707574" cy="155551"/>
            </a:xfrm>
            <a:custGeom>
              <a:rect b="b" l="l" r="r" t="t"/>
              <a:pathLst>
                <a:path extrusionOk="0" h="8941" w="40671">
                  <a:moveTo>
                    <a:pt x="4319" y="1"/>
                  </a:moveTo>
                  <a:cubicBezTo>
                    <a:pt x="3703" y="1"/>
                    <a:pt x="3297" y="4"/>
                    <a:pt x="3148" y="11"/>
                  </a:cubicBezTo>
                  <a:cubicBezTo>
                    <a:pt x="2410" y="35"/>
                    <a:pt x="1697" y="134"/>
                    <a:pt x="1033" y="404"/>
                  </a:cubicBezTo>
                  <a:cubicBezTo>
                    <a:pt x="886" y="478"/>
                    <a:pt x="812" y="601"/>
                    <a:pt x="787" y="724"/>
                  </a:cubicBezTo>
                  <a:cubicBezTo>
                    <a:pt x="492" y="1043"/>
                    <a:pt x="271" y="1486"/>
                    <a:pt x="222" y="1929"/>
                  </a:cubicBezTo>
                  <a:cubicBezTo>
                    <a:pt x="1" y="3429"/>
                    <a:pt x="173" y="5076"/>
                    <a:pt x="345" y="6576"/>
                  </a:cubicBezTo>
                  <a:cubicBezTo>
                    <a:pt x="419" y="7166"/>
                    <a:pt x="492" y="7781"/>
                    <a:pt x="910" y="8248"/>
                  </a:cubicBezTo>
                  <a:cubicBezTo>
                    <a:pt x="1304" y="8666"/>
                    <a:pt x="1894" y="8814"/>
                    <a:pt x="2435" y="8863"/>
                  </a:cubicBezTo>
                  <a:cubicBezTo>
                    <a:pt x="2772" y="8894"/>
                    <a:pt x="3118" y="8903"/>
                    <a:pt x="3466" y="8903"/>
                  </a:cubicBezTo>
                  <a:cubicBezTo>
                    <a:pt x="3929" y="8903"/>
                    <a:pt x="4395" y="8887"/>
                    <a:pt x="4845" y="8887"/>
                  </a:cubicBezTo>
                  <a:cubicBezTo>
                    <a:pt x="5681" y="8912"/>
                    <a:pt x="6517" y="8912"/>
                    <a:pt x="7353" y="8912"/>
                  </a:cubicBezTo>
                  <a:cubicBezTo>
                    <a:pt x="11271" y="8926"/>
                    <a:pt x="15189" y="8940"/>
                    <a:pt x="19112" y="8940"/>
                  </a:cubicBezTo>
                  <a:cubicBezTo>
                    <a:pt x="21984" y="8940"/>
                    <a:pt x="24858" y="8933"/>
                    <a:pt x="27737" y="8912"/>
                  </a:cubicBezTo>
                  <a:cubicBezTo>
                    <a:pt x="31130" y="8887"/>
                    <a:pt x="34548" y="8887"/>
                    <a:pt x="37966" y="8814"/>
                  </a:cubicBezTo>
                  <a:cubicBezTo>
                    <a:pt x="39048" y="8789"/>
                    <a:pt x="40278" y="8543"/>
                    <a:pt x="40523" y="7314"/>
                  </a:cubicBezTo>
                  <a:cubicBezTo>
                    <a:pt x="40671" y="6601"/>
                    <a:pt x="40646" y="5863"/>
                    <a:pt x="40622" y="5150"/>
                  </a:cubicBezTo>
                  <a:cubicBezTo>
                    <a:pt x="40597" y="4387"/>
                    <a:pt x="40671" y="1314"/>
                    <a:pt x="40130" y="847"/>
                  </a:cubicBezTo>
                  <a:cubicBezTo>
                    <a:pt x="39737" y="502"/>
                    <a:pt x="39171" y="379"/>
                    <a:pt x="38655" y="355"/>
                  </a:cubicBezTo>
                  <a:cubicBezTo>
                    <a:pt x="37984" y="310"/>
                    <a:pt x="10517" y="1"/>
                    <a:pt x="43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15"/>
            <p:cNvSpPr/>
            <p:nvPr/>
          </p:nvSpPr>
          <p:spPr>
            <a:xfrm>
              <a:off x="6935278" y="1751417"/>
              <a:ext cx="61187" cy="77019"/>
            </a:xfrm>
            <a:custGeom>
              <a:rect b="b" l="l" r="r" t="t"/>
              <a:pathLst>
                <a:path extrusionOk="0" h="4427" w="3517">
                  <a:moveTo>
                    <a:pt x="246" y="0"/>
                  </a:moveTo>
                  <a:cubicBezTo>
                    <a:pt x="148" y="0"/>
                    <a:pt x="98" y="25"/>
                    <a:pt x="49" y="99"/>
                  </a:cubicBezTo>
                  <a:cubicBezTo>
                    <a:pt x="25" y="148"/>
                    <a:pt x="0" y="197"/>
                    <a:pt x="0" y="222"/>
                  </a:cubicBezTo>
                  <a:cubicBezTo>
                    <a:pt x="0" y="320"/>
                    <a:pt x="49" y="394"/>
                    <a:pt x="148" y="418"/>
                  </a:cubicBezTo>
                  <a:cubicBezTo>
                    <a:pt x="197" y="443"/>
                    <a:pt x="246" y="443"/>
                    <a:pt x="295" y="443"/>
                  </a:cubicBezTo>
                  <a:lnTo>
                    <a:pt x="1500" y="443"/>
                  </a:lnTo>
                  <a:cubicBezTo>
                    <a:pt x="1475" y="591"/>
                    <a:pt x="1426" y="959"/>
                    <a:pt x="1352" y="1525"/>
                  </a:cubicBezTo>
                  <a:cubicBezTo>
                    <a:pt x="1131" y="3246"/>
                    <a:pt x="1008" y="4131"/>
                    <a:pt x="1008" y="4131"/>
                  </a:cubicBezTo>
                  <a:cubicBezTo>
                    <a:pt x="1008" y="4254"/>
                    <a:pt x="1057" y="4328"/>
                    <a:pt x="1131" y="4377"/>
                  </a:cubicBezTo>
                  <a:cubicBezTo>
                    <a:pt x="1156" y="4402"/>
                    <a:pt x="1205" y="4427"/>
                    <a:pt x="1254" y="4427"/>
                  </a:cubicBezTo>
                  <a:cubicBezTo>
                    <a:pt x="1377" y="4427"/>
                    <a:pt x="1451" y="4353"/>
                    <a:pt x="1475" y="4230"/>
                  </a:cubicBezTo>
                  <a:lnTo>
                    <a:pt x="1475" y="4181"/>
                  </a:lnTo>
                  <a:cubicBezTo>
                    <a:pt x="1500" y="4107"/>
                    <a:pt x="1647" y="2853"/>
                    <a:pt x="1967" y="443"/>
                  </a:cubicBezTo>
                  <a:lnTo>
                    <a:pt x="3270" y="443"/>
                  </a:lnTo>
                  <a:cubicBezTo>
                    <a:pt x="3369" y="443"/>
                    <a:pt x="3443" y="418"/>
                    <a:pt x="3492" y="345"/>
                  </a:cubicBezTo>
                  <a:cubicBezTo>
                    <a:pt x="3516" y="296"/>
                    <a:pt x="3516" y="271"/>
                    <a:pt x="3516" y="222"/>
                  </a:cubicBezTo>
                  <a:cubicBezTo>
                    <a:pt x="3516" y="123"/>
                    <a:pt x="3467" y="50"/>
                    <a:pt x="33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15"/>
            <p:cNvSpPr/>
            <p:nvPr/>
          </p:nvSpPr>
          <p:spPr>
            <a:xfrm>
              <a:off x="6989590" y="1750564"/>
              <a:ext cx="65049" cy="77871"/>
            </a:xfrm>
            <a:custGeom>
              <a:rect b="b" l="l" r="r" t="t"/>
              <a:pathLst>
                <a:path extrusionOk="0" h="4476" w="3739">
                  <a:moveTo>
                    <a:pt x="1820" y="541"/>
                  </a:moveTo>
                  <a:cubicBezTo>
                    <a:pt x="2066" y="566"/>
                    <a:pt x="2263" y="787"/>
                    <a:pt x="2361" y="1254"/>
                  </a:cubicBezTo>
                  <a:cubicBezTo>
                    <a:pt x="2386" y="1377"/>
                    <a:pt x="2411" y="1525"/>
                    <a:pt x="2435" y="1697"/>
                  </a:cubicBezTo>
                  <a:cubicBezTo>
                    <a:pt x="2263" y="1697"/>
                    <a:pt x="2091" y="1648"/>
                    <a:pt x="1919" y="1525"/>
                  </a:cubicBezTo>
                  <a:cubicBezTo>
                    <a:pt x="1697" y="1402"/>
                    <a:pt x="1575" y="1230"/>
                    <a:pt x="1525" y="1008"/>
                  </a:cubicBezTo>
                  <a:cubicBezTo>
                    <a:pt x="1525" y="984"/>
                    <a:pt x="1525" y="959"/>
                    <a:pt x="1525" y="910"/>
                  </a:cubicBezTo>
                  <a:cubicBezTo>
                    <a:pt x="1525" y="738"/>
                    <a:pt x="1575" y="640"/>
                    <a:pt x="1673" y="566"/>
                  </a:cubicBezTo>
                  <a:cubicBezTo>
                    <a:pt x="1722" y="541"/>
                    <a:pt x="1771" y="541"/>
                    <a:pt x="1820" y="541"/>
                  </a:cubicBezTo>
                  <a:close/>
                  <a:moveTo>
                    <a:pt x="984" y="1008"/>
                  </a:moveTo>
                  <a:cubicBezTo>
                    <a:pt x="1107" y="1402"/>
                    <a:pt x="1329" y="1722"/>
                    <a:pt x="1624" y="1918"/>
                  </a:cubicBezTo>
                  <a:cubicBezTo>
                    <a:pt x="1870" y="2066"/>
                    <a:pt x="2116" y="2164"/>
                    <a:pt x="2411" y="2164"/>
                  </a:cubicBezTo>
                  <a:cubicBezTo>
                    <a:pt x="2361" y="2558"/>
                    <a:pt x="2238" y="2951"/>
                    <a:pt x="2017" y="3320"/>
                  </a:cubicBezTo>
                  <a:cubicBezTo>
                    <a:pt x="1845" y="3639"/>
                    <a:pt x="1648" y="3861"/>
                    <a:pt x="1427" y="3959"/>
                  </a:cubicBezTo>
                  <a:cubicBezTo>
                    <a:pt x="1353" y="3984"/>
                    <a:pt x="1304" y="4008"/>
                    <a:pt x="1230" y="4008"/>
                  </a:cubicBezTo>
                  <a:cubicBezTo>
                    <a:pt x="984" y="4008"/>
                    <a:pt x="788" y="3836"/>
                    <a:pt x="640" y="3492"/>
                  </a:cubicBezTo>
                  <a:cubicBezTo>
                    <a:pt x="542" y="3221"/>
                    <a:pt x="493" y="2926"/>
                    <a:pt x="493" y="2582"/>
                  </a:cubicBezTo>
                  <a:cubicBezTo>
                    <a:pt x="493" y="1992"/>
                    <a:pt x="665" y="1476"/>
                    <a:pt x="984" y="1008"/>
                  </a:cubicBezTo>
                  <a:close/>
                  <a:moveTo>
                    <a:pt x="1722" y="0"/>
                  </a:moveTo>
                  <a:cubicBezTo>
                    <a:pt x="1402" y="0"/>
                    <a:pt x="1083" y="172"/>
                    <a:pt x="788" y="492"/>
                  </a:cubicBezTo>
                  <a:cubicBezTo>
                    <a:pt x="493" y="812"/>
                    <a:pt x="271" y="1230"/>
                    <a:pt x="148" y="1722"/>
                  </a:cubicBezTo>
                  <a:cubicBezTo>
                    <a:pt x="50" y="2041"/>
                    <a:pt x="1" y="2336"/>
                    <a:pt x="1" y="2656"/>
                  </a:cubicBezTo>
                  <a:cubicBezTo>
                    <a:pt x="1" y="3172"/>
                    <a:pt x="124" y="3590"/>
                    <a:pt x="321" y="3935"/>
                  </a:cubicBezTo>
                  <a:cubicBezTo>
                    <a:pt x="517" y="4254"/>
                    <a:pt x="763" y="4426"/>
                    <a:pt x="1058" y="4451"/>
                  </a:cubicBezTo>
                  <a:cubicBezTo>
                    <a:pt x="1107" y="4476"/>
                    <a:pt x="1132" y="4476"/>
                    <a:pt x="1181" y="4476"/>
                  </a:cubicBezTo>
                  <a:cubicBezTo>
                    <a:pt x="1525" y="4476"/>
                    <a:pt x="1845" y="4303"/>
                    <a:pt x="2140" y="3984"/>
                  </a:cubicBezTo>
                  <a:cubicBezTo>
                    <a:pt x="2435" y="3664"/>
                    <a:pt x="2656" y="3246"/>
                    <a:pt x="2779" y="2730"/>
                  </a:cubicBezTo>
                  <a:cubicBezTo>
                    <a:pt x="2829" y="2533"/>
                    <a:pt x="2878" y="2312"/>
                    <a:pt x="2902" y="2115"/>
                  </a:cubicBezTo>
                  <a:cubicBezTo>
                    <a:pt x="3247" y="2041"/>
                    <a:pt x="3492" y="1943"/>
                    <a:pt x="3640" y="1795"/>
                  </a:cubicBezTo>
                  <a:cubicBezTo>
                    <a:pt x="3714" y="1746"/>
                    <a:pt x="3738" y="1672"/>
                    <a:pt x="3738" y="1599"/>
                  </a:cubicBezTo>
                  <a:cubicBezTo>
                    <a:pt x="3738" y="1525"/>
                    <a:pt x="3714" y="1451"/>
                    <a:pt x="3640" y="1402"/>
                  </a:cubicBezTo>
                  <a:cubicBezTo>
                    <a:pt x="3591" y="1402"/>
                    <a:pt x="3566" y="1377"/>
                    <a:pt x="3517" y="1377"/>
                  </a:cubicBezTo>
                  <a:cubicBezTo>
                    <a:pt x="3443" y="1377"/>
                    <a:pt x="3320" y="1426"/>
                    <a:pt x="3173" y="1500"/>
                  </a:cubicBezTo>
                  <a:cubicBezTo>
                    <a:pt x="3050" y="1549"/>
                    <a:pt x="2952" y="1599"/>
                    <a:pt x="2902" y="1623"/>
                  </a:cubicBezTo>
                  <a:cubicBezTo>
                    <a:pt x="2878" y="1131"/>
                    <a:pt x="2730" y="713"/>
                    <a:pt x="2509" y="418"/>
                  </a:cubicBezTo>
                  <a:cubicBezTo>
                    <a:pt x="2288" y="148"/>
                    <a:pt x="2042" y="0"/>
                    <a:pt x="17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15"/>
            <p:cNvSpPr/>
            <p:nvPr/>
          </p:nvSpPr>
          <p:spPr>
            <a:xfrm>
              <a:off x="7093968" y="1750982"/>
              <a:ext cx="47495" cy="77454"/>
            </a:xfrm>
            <a:custGeom>
              <a:rect b="b" l="l" r="r" t="t"/>
              <a:pathLst>
                <a:path extrusionOk="0" h="4452" w="2730">
                  <a:moveTo>
                    <a:pt x="1205" y="443"/>
                  </a:moveTo>
                  <a:cubicBezTo>
                    <a:pt x="1623" y="443"/>
                    <a:pt x="1919" y="591"/>
                    <a:pt x="2115" y="886"/>
                  </a:cubicBezTo>
                  <a:cubicBezTo>
                    <a:pt x="2238" y="1083"/>
                    <a:pt x="2287" y="1329"/>
                    <a:pt x="2287" y="1624"/>
                  </a:cubicBezTo>
                  <a:cubicBezTo>
                    <a:pt x="2287" y="2509"/>
                    <a:pt x="2041" y="3173"/>
                    <a:pt x="1525" y="3566"/>
                  </a:cubicBezTo>
                  <a:cubicBezTo>
                    <a:pt x="1255" y="3788"/>
                    <a:pt x="935" y="3911"/>
                    <a:pt x="591" y="3960"/>
                  </a:cubicBezTo>
                  <a:lnTo>
                    <a:pt x="492" y="3960"/>
                  </a:lnTo>
                  <a:lnTo>
                    <a:pt x="935" y="468"/>
                  </a:lnTo>
                  <a:cubicBezTo>
                    <a:pt x="1033" y="443"/>
                    <a:pt x="1107" y="443"/>
                    <a:pt x="1205" y="443"/>
                  </a:cubicBezTo>
                  <a:close/>
                  <a:moveTo>
                    <a:pt x="738" y="1"/>
                  </a:moveTo>
                  <a:cubicBezTo>
                    <a:pt x="640" y="1"/>
                    <a:pt x="591" y="50"/>
                    <a:pt x="542" y="148"/>
                  </a:cubicBezTo>
                  <a:cubicBezTo>
                    <a:pt x="517" y="173"/>
                    <a:pt x="517" y="198"/>
                    <a:pt x="517" y="222"/>
                  </a:cubicBezTo>
                  <a:cubicBezTo>
                    <a:pt x="173" y="2829"/>
                    <a:pt x="1" y="4132"/>
                    <a:pt x="1" y="4156"/>
                  </a:cubicBezTo>
                  <a:cubicBezTo>
                    <a:pt x="1" y="4279"/>
                    <a:pt x="50" y="4353"/>
                    <a:pt x="124" y="4402"/>
                  </a:cubicBezTo>
                  <a:cubicBezTo>
                    <a:pt x="148" y="4427"/>
                    <a:pt x="197" y="4452"/>
                    <a:pt x="222" y="4452"/>
                  </a:cubicBezTo>
                  <a:cubicBezTo>
                    <a:pt x="787" y="4452"/>
                    <a:pt x="1255" y="4304"/>
                    <a:pt x="1673" y="4033"/>
                  </a:cubicBezTo>
                  <a:cubicBezTo>
                    <a:pt x="2287" y="3640"/>
                    <a:pt x="2632" y="2976"/>
                    <a:pt x="2705" y="2042"/>
                  </a:cubicBezTo>
                  <a:cubicBezTo>
                    <a:pt x="2730" y="1894"/>
                    <a:pt x="2730" y="1747"/>
                    <a:pt x="2730" y="1599"/>
                  </a:cubicBezTo>
                  <a:cubicBezTo>
                    <a:pt x="2730" y="886"/>
                    <a:pt x="2459" y="394"/>
                    <a:pt x="1919" y="148"/>
                  </a:cubicBezTo>
                  <a:cubicBezTo>
                    <a:pt x="1648" y="50"/>
                    <a:pt x="1378" y="1"/>
                    <a:pt x="1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15"/>
            <p:cNvSpPr/>
            <p:nvPr/>
          </p:nvSpPr>
          <p:spPr>
            <a:xfrm>
              <a:off x="7147862" y="1750564"/>
              <a:ext cx="65049" cy="77871"/>
            </a:xfrm>
            <a:custGeom>
              <a:rect b="b" l="l" r="r" t="t"/>
              <a:pathLst>
                <a:path extrusionOk="0" h="4476" w="3739">
                  <a:moveTo>
                    <a:pt x="1820" y="541"/>
                  </a:moveTo>
                  <a:cubicBezTo>
                    <a:pt x="2066" y="566"/>
                    <a:pt x="2238" y="787"/>
                    <a:pt x="2361" y="1254"/>
                  </a:cubicBezTo>
                  <a:cubicBezTo>
                    <a:pt x="2386" y="1377"/>
                    <a:pt x="2411" y="1525"/>
                    <a:pt x="2411" y="1697"/>
                  </a:cubicBezTo>
                  <a:cubicBezTo>
                    <a:pt x="2263" y="1697"/>
                    <a:pt x="2091" y="1648"/>
                    <a:pt x="1919" y="1525"/>
                  </a:cubicBezTo>
                  <a:cubicBezTo>
                    <a:pt x="1697" y="1402"/>
                    <a:pt x="1550" y="1230"/>
                    <a:pt x="1525" y="1008"/>
                  </a:cubicBezTo>
                  <a:cubicBezTo>
                    <a:pt x="1525" y="984"/>
                    <a:pt x="1525" y="959"/>
                    <a:pt x="1525" y="910"/>
                  </a:cubicBezTo>
                  <a:cubicBezTo>
                    <a:pt x="1525" y="738"/>
                    <a:pt x="1575" y="640"/>
                    <a:pt x="1673" y="566"/>
                  </a:cubicBezTo>
                  <a:cubicBezTo>
                    <a:pt x="1722" y="541"/>
                    <a:pt x="1771" y="541"/>
                    <a:pt x="1820" y="541"/>
                  </a:cubicBezTo>
                  <a:close/>
                  <a:moveTo>
                    <a:pt x="984" y="1008"/>
                  </a:moveTo>
                  <a:cubicBezTo>
                    <a:pt x="1107" y="1402"/>
                    <a:pt x="1329" y="1722"/>
                    <a:pt x="1624" y="1918"/>
                  </a:cubicBezTo>
                  <a:cubicBezTo>
                    <a:pt x="1870" y="2066"/>
                    <a:pt x="2115" y="2164"/>
                    <a:pt x="2411" y="2164"/>
                  </a:cubicBezTo>
                  <a:cubicBezTo>
                    <a:pt x="2361" y="2558"/>
                    <a:pt x="2238" y="2951"/>
                    <a:pt x="2017" y="3320"/>
                  </a:cubicBezTo>
                  <a:cubicBezTo>
                    <a:pt x="1845" y="3639"/>
                    <a:pt x="1648" y="3861"/>
                    <a:pt x="1427" y="3959"/>
                  </a:cubicBezTo>
                  <a:cubicBezTo>
                    <a:pt x="1353" y="3984"/>
                    <a:pt x="1304" y="4008"/>
                    <a:pt x="1230" y="4008"/>
                  </a:cubicBezTo>
                  <a:cubicBezTo>
                    <a:pt x="960" y="4008"/>
                    <a:pt x="763" y="3836"/>
                    <a:pt x="640" y="3492"/>
                  </a:cubicBezTo>
                  <a:cubicBezTo>
                    <a:pt x="542" y="3221"/>
                    <a:pt x="493" y="2926"/>
                    <a:pt x="493" y="2582"/>
                  </a:cubicBezTo>
                  <a:cubicBezTo>
                    <a:pt x="493" y="1992"/>
                    <a:pt x="665" y="1476"/>
                    <a:pt x="984" y="1008"/>
                  </a:cubicBezTo>
                  <a:close/>
                  <a:moveTo>
                    <a:pt x="1722" y="0"/>
                  </a:moveTo>
                  <a:cubicBezTo>
                    <a:pt x="1402" y="0"/>
                    <a:pt x="1083" y="172"/>
                    <a:pt x="788" y="492"/>
                  </a:cubicBezTo>
                  <a:cubicBezTo>
                    <a:pt x="493" y="812"/>
                    <a:pt x="271" y="1230"/>
                    <a:pt x="148" y="1722"/>
                  </a:cubicBezTo>
                  <a:cubicBezTo>
                    <a:pt x="50" y="2041"/>
                    <a:pt x="1" y="2336"/>
                    <a:pt x="1" y="2656"/>
                  </a:cubicBezTo>
                  <a:cubicBezTo>
                    <a:pt x="1" y="3172"/>
                    <a:pt x="124" y="3590"/>
                    <a:pt x="320" y="3935"/>
                  </a:cubicBezTo>
                  <a:cubicBezTo>
                    <a:pt x="517" y="4254"/>
                    <a:pt x="763" y="4426"/>
                    <a:pt x="1058" y="4451"/>
                  </a:cubicBezTo>
                  <a:cubicBezTo>
                    <a:pt x="1107" y="4476"/>
                    <a:pt x="1132" y="4476"/>
                    <a:pt x="1181" y="4476"/>
                  </a:cubicBezTo>
                  <a:cubicBezTo>
                    <a:pt x="1525" y="4476"/>
                    <a:pt x="1845" y="4303"/>
                    <a:pt x="2140" y="3984"/>
                  </a:cubicBezTo>
                  <a:cubicBezTo>
                    <a:pt x="2435" y="3664"/>
                    <a:pt x="2656" y="3246"/>
                    <a:pt x="2779" y="2730"/>
                  </a:cubicBezTo>
                  <a:cubicBezTo>
                    <a:pt x="2829" y="2533"/>
                    <a:pt x="2878" y="2312"/>
                    <a:pt x="2878" y="2115"/>
                  </a:cubicBezTo>
                  <a:cubicBezTo>
                    <a:pt x="3247" y="2041"/>
                    <a:pt x="3492" y="1943"/>
                    <a:pt x="3640" y="1795"/>
                  </a:cubicBezTo>
                  <a:cubicBezTo>
                    <a:pt x="3689" y="1746"/>
                    <a:pt x="3738" y="1672"/>
                    <a:pt x="3738" y="1599"/>
                  </a:cubicBezTo>
                  <a:cubicBezTo>
                    <a:pt x="3738" y="1525"/>
                    <a:pt x="3689" y="1451"/>
                    <a:pt x="3640" y="1402"/>
                  </a:cubicBezTo>
                  <a:cubicBezTo>
                    <a:pt x="3591" y="1402"/>
                    <a:pt x="3566" y="1377"/>
                    <a:pt x="3517" y="1377"/>
                  </a:cubicBezTo>
                  <a:cubicBezTo>
                    <a:pt x="3443" y="1377"/>
                    <a:pt x="3320" y="1426"/>
                    <a:pt x="3173" y="1500"/>
                  </a:cubicBezTo>
                  <a:cubicBezTo>
                    <a:pt x="3050" y="1549"/>
                    <a:pt x="2952" y="1599"/>
                    <a:pt x="2902" y="1623"/>
                  </a:cubicBezTo>
                  <a:cubicBezTo>
                    <a:pt x="2878" y="1131"/>
                    <a:pt x="2730" y="713"/>
                    <a:pt x="2509" y="418"/>
                  </a:cubicBezTo>
                  <a:cubicBezTo>
                    <a:pt x="2288" y="148"/>
                    <a:pt x="2042" y="0"/>
                    <a:pt x="17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15"/>
            <p:cNvSpPr/>
            <p:nvPr/>
          </p:nvSpPr>
          <p:spPr>
            <a:xfrm>
              <a:off x="7252241" y="1751417"/>
              <a:ext cx="60769" cy="77019"/>
            </a:xfrm>
            <a:custGeom>
              <a:rect b="b" l="l" r="r" t="t"/>
              <a:pathLst>
                <a:path extrusionOk="0" h="4427" w="3493">
                  <a:moveTo>
                    <a:pt x="246" y="0"/>
                  </a:moveTo>
                  <a:cubicBezTo>
                    <a:pt x="148" y="0"/>
                    <a:pt x="74" y="25"/>
                    <a:pt x="25" y="99"/>
                  </a:cubicBezTo>
                  <a:cubicBezTo>
                    <a:pt x="1" y="148"/>
                    <a:pt x="1" y="197"/>
                    <a:pt x="1" y="222"/>
                  </a:cubicBezTo>
                  <a:cubicBezTo>
                    <a:pt x="1" y="320"/>
                    <a:pt x="50" y="394"/>
                    <a:pt x="148" y="418"/>
                  </a:cubicBezTo>
                  <a:cubicBezTo>
                    <a:pt x="173" y="443"/>
                    <a:pt x="222" y="443"/>
                    <a:pt x="271" y="443"/>
                  </a:cubicBezTo>
                  <a:lnTo>
                    <a:pt x="1500" y="443"/>
                  </a:lnTo>
                  <a:cubicBezTo>
                    <a:pt x="1476" y="591"/>
                    <a:pt x="1427" y="959"/>
                    <a:pt x="1353" y="1525"/>
                  </a:cubicBezTo>
                  <a:cubicBezTo>
                    <a:pt x="1107" y="3246"/>
                    <a:pt x="1009" y="4131"/>
                    <a:pt x="1009" y="4131"/>
                  </a:cubicBezTo>
                  <a:cubicBezTo>
                    <a:pt x="1009" y="4254"/>
                    <a:pt x="1033" y="4328"/>
                    <a:pt x="1107" y="4377"/>
                  </a:cubicBezTo>
                  <a:cubicBezTo>
                    <a:pt x="1132" y="4402"/>
                    <a:pt x="1181" y="4427"/>
                    <a:pt x="1230" y="4427"/>
                  </a:cubicBezTo>
                  <a:cubicBezTo>
                    <a:pt x="1353" y="4427"/>
                    <a:pt x="1427" y="4353"/>
                    <a:pt x="1451" y="4230"/>
                  </a:cubicBezTo>
                  <a:lnTo>
                    <a:pt x="1476" y="4181"/>
                  </a:lnTo>
                  <a:cubicBezTo>
                    <a:pt x="1476" y="4107"/>
                    <a:pt x="1648" y="2853"/>
                    <a:pt x="1943" y="443"/>
                  </a:cubicBezTo>
                  <a:lnTo>
                    <a:pt x="3246" y="443"/>
                  </a:lnTo>
                  <a:cubicBezTo>
                    <a:pt x="3345" y="443"/>
                    <a:pt x="3418" y="418"/>
                    <a:pt x="3468" y="345"/>
                  </a:cubicBezTo>
                  <a:cubicBezTo>
                    <a:pt x="3492" y="296"/>
                    <a:pt x="3492" y="271"/>
                    <a:pt x="3492" y="222"/>
                  </a:cubicBezTo>
                  <a:cubicBezTo>
                    <a:pt x="3492" y="123"/>
                    <a:pt x="3443" y="50"/>
                    <a:pt x="33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15"/>
            <p:cNvSpPr/>
            <p:nvPr/>
          </p:nvSpPr>
          <p:spPr>
            <a:xfrm>
              <a:off x="7306570" y="1750564"/>
              <a:ext cx="64614" cy="77871"/>
            </a:xfrm>
            <a:custGeom>
              <a:rect b="b" l="l" r="r" t="t"/>
              <a:pathLst>
                <a:path extrusionOk="0" h="4476" w="3714">
                  <a:moveTo>
                    <a:pt x="1795" y="541"/>
                  </a:moveTo>
                  <a:cubicBezTo>
                    <a:pt x="2066" y="566"/>
                    <a:pt x="2238" y="787"/>
                    <a:pt x="2336" y="1254"/>
                  </a:cubicBezTo>
                  <a:cubicBezTo>
                    <a:pt x="2386" y="1377"/>
                    <a:pt x="2386" y="1525"/>
                    <a:pt x="2410" y="1697"/>
                  </a:cubicBezTo>
                  <a:cubicBezTo>
                    <a:pt x="2263" y="1697"/>
                    <a:pt x="2090" y="1648"/>
                    <a:pt x="1918" y="1525"/>
                  </a:cubicBezTo>
                  <a:cubicBezTo>
                    <a:pt x="1672" y="1402"/>
                    <a:pt x="1549" y="1230"/>
                    <a:pt x="1525" y="1008"/>
                  </a:cubicBezTo>
                  <a:cubicBezTo>
                    <a:pt x="1500" y="984"/>
                    <a:pt x="1500" y="959"/>
                    <a:pt x="1500" y="910"/>
                  </a:cubicBezTo>
                  <a:cubicBezTo>
                    <a:pt x="1500" y="738"/>
                    <a:pt x="1549" y="640"/>
                    <a:pt x="1672" y="566"/>
                  </a:cubicBezTo>
                  <a:cubicBezTo>
                    <a:pt x="1697" y="541"/>
                    <a:pt x="1746" y="541"/>
                    <a:pt x="1795" y="541"/>
                  </a:cubicBezTo>
                  <a:close/>
                  <a:moveTo>
                    <a:pt x="959" y="1008"/>
                  </a:moveTo>
                  <a:cubicBezTo>
                    <a:pt x="1082" y="1402"/>
                    <a:pt x="1304" y="1722"/>
                    <a:pt x="1623" y="1918"/>
                  </a:cubicBezTo>
                  <a:cubicBezTo>
                    <a:pt x="1845" y="2066"/>
                    <a:pt x="2115" y="2164"/>
                    <a:pt x="2386" y="2164"/>
                  </a:cubicBezTo>
                  <a:cubicBezTo>
                    <a:pt x="2336" y="2558"/>
                    <a:pt x="2213" y="2951"/>
                    <a:pt x="2017" y="3320"/>
                  </a:cubicBezTo>
                  <a:cubicBezTo>
                    <a:pt x="1820" y="3639"/>
                    <a:pt x="1623" y="3861"/>
                    <a:pt x="1427" y="3959"/>
                  </a:cubicBezTo>
                  <a:cubicBezTo>
                    <a:pt x="1353" y="3984"/>
                    <a:pt x="1279" y="4008"/>
                    <a:pt x="1205" y="4008"/>
                  </a:cubicBezTo>
                  <a:cubicBezTo>
                    <a:pt x="959" y="4008"/>
                    <a:pt x="763" y="3836"/>
                    <a:pt x="615" y="3492"/>
                  </a:cubicBezTo>
                  <a:cubicBezTo>
                    <a:pt x="517" y="3221"/>
                    <a:pt x="468" y="2926"/>
                    <a:pt x="468" y="2582"/>
                  </a:cubicBezTo>
                  <a:cubicBezTo>
                    <a:pt x="492" y="1992"/>
                    <a:pt x="640" y="1476"/>
                    <a:pt x="959" y="1008"/>
                  </a:cubicBezTo>
                  <a:close/>
                  <a:moveTo>
                    <a:pt x="1697" y="0"/>
                  </a:moveTo>
                  <a:cubicBezTo>
                    <a:pt x="1377" y="0"/>
                    <a:pt x="1058" y="172"/>
                    <a:pt x="763" y="492"/>
                  </a:cubicBezTo>
                  <a:cubicBezTo>
                    <a:pt x="468" y="812"/>
                    <a:pt x="271" y="1230"/>
                    <a:pt x="123" y="1722"/>
                  </a:cubicBezTo>
                  <a:cubicBezTo>
                    <a:pt x="25" y="2041"/>
                    <a:pt x="0" y="2336"/>
                    <a:pt x="0" y="2656"/>
                  </a:cubicBezTo>
                  <a:cubicBezTo>
                    <a:pt x="0" y="3172"/>
                    <a:pt x="99" y="3590"/>
                    <a:pt x="320" y="3935"/>
                  </a:cubicBezTo>
                  <a:cubicBezTo>
                    <a:pt x="517" y="4254"/>
                    <a:pt x="738" y="4426"/>
                    <a:pt x="1033" y="4451"/>
                  </a:cubicBezTo>
                  <a:cubicBezTo>
                    <a:pt x="1082" y="4476"/>
                    <a:pt x="1131" y="4476"/>
                    <a:pt x="1156" y="4476"/>
                  </a:cubicBezTo>
                  <a:cubicBezTo>
                    <a:pt x="1500" y="4476"/>
                    <a:pt x="1820" y="4303"/>
                    <a:pt x="2115" y="3984"/>
                  </a:cubicBezTo>
                  <a:cubicBezTo>
                    <a:pt x="2410" y="3664"/>
                    <a:pt x="2631" y="3246"/>
                    <a:pt x="2754" y="2730"/>
                  </a:cubicBezTo>
                  <a:cubicBezTo>
                    <a:pt x="2828" y="2533"/>
                    <a:pt x="2853" y="2312"/>
                    <a:pt x="2877" y="2115"/>
                  </a:cubicBezTo>
                  <a:cubicBezTo>
                    <a:pt x="3222" y="2041"/>
                    <a:pt x="3492" y="1943"/>
                    <a:pt x="3615" y="1795"/>
                  </a:cubicBezTo>
                  <a:cubicBezTo>
                    <a:pt x="3689" y="1746"/>
                    <a:pt x="3713" y="1672"/>
                    <a:pt x="3713" y="1599"/>
                  </a:cubicBezTo>
                  <a:cubicBezTo>
                    <a:pt x="3713" y="1525"/>
                    <a:pt x="3689" y="1451"/>
                    <a:pt x="3615" y="1402"/>
                  </a:cubicBezTo>
                  <a:cubicBezTo>
                    <a:pt x="3590" y="1402"/>
                    <a:pt x="3541" y="1377"/>
                    <a:pt x="3517" y="1377"/>
                  </a:cubicBezTo>
                  <a:cubicBezTo>
                    <a:pt x="3443" y="1377"/>
                    <a:pt x="3320" y="1426"/>
                    <a:pt x="3172" y="1500"/>
                  </a:cubicBezTo>
                  <a:cubicBezTo>
                    <a:pt x="3049" y="1549"/>
                    <a:pt x="2951" y="1599"/>
                    <a:pt x="2877" y="1623"/>
                  </a:cubicBezTo>
                  <a:cubicBezTo>
                    <a:pt x="2853" y="1131"/>
                    <a:pt x="2730" y="713"/>
                    <a:pt x="2484" y="418"/>
                  </a:cubicBezTo>
                  <a:cubicBezTo>
                    <a:pt x="2287" y="148"/>
                    <a:pt x="2017" y="0"/>
                    <a:pt x="16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15"/>
            <p:cNvSpPr/>
            <p:nvPr/>
          </p:nvSpPr>
          <p:spPr>
            <a:xfrm>
              <a:off x="7371163" y="1750982"/>
              <a:ext cx="47495" cy="77454"/>
            </a:xfrm>
            <a:custGeom>
              <a:rect b="b" l="l" r="r" t="t"/>
              <a:pathLst>
                <a:path extrusionOk="0" h="4452" w="2730">
                  <a:moveTo>
                    <a:pt x="1181" y="443"/>
                  </a:moveTo>
                  <a:cubicBezTo>
                    <a:pt x="1623" y="443"/>
                    <a:pt x="1918" y="591"/>
                    <a:pt x="2090" y="886"/>
                  </a:cubicBezTo>
                  <a:cubicBezTo>
                    <a:pt x="2213" y="1083"/>
                    <a:pt x="2287" y="1329"/>
                    <a:pt x="2287" y="1624"/>
                  </a:cubicBezTo>
                  <a:cubicBezTo>
                    <a:pt x="2287" y="2509"/>
                    <a:pt x="2017" y="3173"/>
                    <a:pt x="1525" y="3566"/>
                  </a:cubicBezTo>
                  <a:cubicBezTo>
                    <a:pt x="1254" y="3788"/>
                    <a:pt x="935" y="3911"/>
                    <a:pt x="590" y="3960"/>
                  </a:cubicBezTo>
                  <a:lnTo>
                    <a:pt x="492" y="3960"/>
                  </a:lnTo>
                  <a:lnTo>
                    <a:pt x="935" y="468"/>
                  </a:lnTo>
                  <a:cubicBezTo>
                    <a:pt x="1033" y="443"/>
                    <a:pt x="1107" y="443"/>
                    <a:pt x="1181" y="443"/>
                  </a:cubicBezTo>
                  <a:close/>
                  <a:moveTo>
                    <a:pt x="738" y="1"/>
                  </a:moveTo>
                  <a:cubicBezTo>
                    <a:pt x="640" y="1"/>
                    <a:pt x="566" y="50"/>
                    <a:pt x="541" y="148"/>
                  </a:cubicBezTo>
                  <a:cubicBezTo>
                    <a:pt x="517" y="173"/>
                    <a:pt x="517" y="198"/>
                    <a:pt x="517" y="222"/>
                  </a:cubicBezTo>
                  <a:cubicBezTo>
                    <a:pt x="172" y="2829"/>
                    <a:pt x="0" y="4132"/>
                    <a:pt x="0" y="4156"/>
                  </a:cubicBezTo>
                  <a:cubicBezTo>
                    <a:pt x="0" y="4279"/>
                    <a:pt x="25" y="4353"/>
                    <a:pt x="99" y="4402"/>
                  </a:cubicBezTo>
                  <a:cubicBezTo>
                    <a:pt x="148" y="4427"/>
                    <a:pt x="172" y="4452"/>
                    <a:pt x="222" y="4452"/>
                  </a:cubicBezTo>
                  <a:cubicBezTo>
                    <a:pt x="763" y="4452"/>
                    <a:pt x="1254" y="4304"/>
                    <a:pt x="1648" y="4033"/>
                  </a:cubicBezTo>
                  <a:cubicBezTo>
                    <a:pt x="2263" y="3640"/>
                    <a:pt x="2631" y="2976"/>
                    <a:pt x="2705" y="2042"/>
                  </a:cubicBezTo>
                  <a:cubicBezTo>
                    <a:pt x="2730" y="1894"/>
                    <a:pt x="2730" y="1747"/>
                    <a:pt x="2730" y="1599"/>
                  </a:cubicBezTo>
                  <a:cubicBezTo>
                    <a:pt x="2730" y="886"/>
                    <a:pt x="2459" y="394"/>
                    <a:pt x="1894" y="148"/>
                  </a:cubicBezTo>
                  <a:cubicBezTo>
                    <a:pt x="1648" y="50"/>
                    <a:pt x="1353" y="1"/>
                    <a:pt x="10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15"/>
            <p:cNvSpPr/>
            <p:nvPr/>
          </p:nvSpPr>
          <p:spPr>
            <a:xfrm>
              <a:off x="7417785" y="1750982"/>
              <a:ext cx="53915" cy="77454"/>
            </a:xfrm>
            <a:custGeom>
              <a:rect b="b" l="l" r="r" t="t"/>
              <a:pathLst>
                <a:path extrusionOk="0" h="4452" w="3099">
                  <a:moveTo>
                    <a:pt x="2017" y="1009"/>
                  </a:moveTo>
                  <a:lnTo>
                    <a:pt x="2287" y="2509"/>
                  </a:lnTo>
                  <a:lnTo>
                    <a:pt x="1304" y="2509"/>
                  </a:lnTo>
                  <a:lnTo>
                    <a:pt x="2017" y="1009"/>
                  </a:lnTo>
                  <a:close/>
                  <a:moveTo>
                    <a:pt x="2091" y="1"/>
                  </a:moveTo>
                  <a:cubicBezTo>
                    <a:pt x="1992" y="25"/>
                    <a:pt x="1918" y="75"/>
                    <a:pt x="1869" y="173"/>
                  </a:cubicBezTo>
                  <a:cubicBezTo>
                    <a:pt x="1697" y="542"/>
                    <a:pt x="1132" y="1722"/>
                    <a:pt x="222" y="3714"/>
                  </a:cubicBezTo>
                  <a:cubicBezTo>
                    <a:pt x="123" y="3911"/>
                    <a:pt x="74" y="4058"/>
                    <a:pt x="25" y="4156"/>
                  </a:cubicBezTo>
                  <a:cubicBezTo>
                    <a:pt x="25" y="4181"/>
                    <a:pt x="1" y="4206"/>
                    <a:pt x="1" y="4206"/>
                  </a:cubicBezTo>
                  <a:cubicBezTo>
                    <a:pt x="1" y="4304"/>
                    <a:pt x="50" y="4353"/>
                    <a:pt x="123" y="4402"/>
                  </a:cubicBezTo>
                  <a:cubicBezTo>
                    <a:pt x="148" y="4427"/>
                    <a:pt x="197" y="4452"/>
                    <a:pt x="246" y="4452"/>
                  </a:cubicBezTo>
                  <a:cubicBezTo>
                    <a:pt x="320" y="4452"/>
                    <a:pt x="369" y="4402"/>
                    <a:pt x="443" y="4329"/>
                  </a:cubicBezTo>
                  <a:cubicBezTo>
                    <a:pt x="443" y="4329"/>
                    <a:pt x="443" y="4304"/>
                    <a:pt x="468" y="4279"/>
                  </a:cubicBezTo>
                  <a:lnTo>
                    <a:pt x="1082" y="2976"/>
                  </a:lnTo>
                  <a:lnTo>
                    <a:pt x="2386" y="2976"/>
                  </a:lnTo>
                  <a:lnTo>
                    <a:pt x="2656" y="4279"/>
                  </a:lnTo>
                  <a:cubicBezTo>
                    <a:pt x="2681" y="4378"/>
                    <a:pt x="2730" y="4427"/>
                    <a:pt x="2828" y="4452"/>
                  </a:cubicBezTo>
                  <a:lnTo>
                    <a:pt x="2877" y="4452"/>
                  </a:lnTo>
                  <a:cubicBezTo>
                    <a:pt x="2951" y="4452"/>
                    <a:pt x="3000" y="4402"/>
                    <a:pt x="3050" y="4329"/>
                  </a:cubicBezTo>
                  <a:cubicBezTo>
                    <a:pt x="3074" y="4279"/>
                    <a:pt x="3099" y="4255"/>
                    <a:pt x="3099" y="4206"/>
                  </a:cubicBezTo>
                  <a:cubicBezTo>
                    <a:pt x="3099" y="4181"/>
                    <a:pt x="3099" y="4181"/>
                    <a:pt x="3074" y="4156"/>
                  </a:cubicBezTo>
                  <a:cubicBezTo>
                    <a:pt x="2632" y="1673"/>
                    <a:pt x="2361" y="370"/>
                    <a:pt x="2312" y="198"/>
                  </a:cubicBezTo>
                  <a:cubicBezTo>
                    <a:pt x="2312" y="173"/>
                    <a:pt x="2312" y="148"/>
                    <a:pt x="2287" y="124"/>
                  </a:cubicBezTo>
                  <a:cubicBezTo>
                    <a:pt x="2238" y="50"/>
                    <a:pt x="2189" y="25"/>
                    <a:pt x="20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15"/>
            <p:cNvSpPr/>
            <p:nvPr/>
          </p:nvSpPr>
          <p:spPr>
            <a:xfrm>
              <a:off x="7475106" y="1751417"/>
              <a:ext cx="61187" cy="103115"/>
            </a:xfrm>
            <a:custGeom>
              <a:rect b="b" l="l" r="r" t="t"/>
              <a:pathLst>
                <a:path extrusionOk="0" h="5927" w="3517">
                  <a:moveTo>
                    <a:pt x="935" y="0"/>
                  </a:moveTo>
                  <a:cubicBezTo>
                    <a:pt x="837" y="0"/>
                    <a:pt x="763" y="50"/>
                    <a:pt x="738" y="148"/>
                  </a:cubicBezTo>
                  <a:cubicBezTo>
                    <a:pt x="714" y="173"/>
                    <a:pt x="714" y="197"/>
                    <a:pt x="714" y="222"/>
                  </a:cubicBezTo>
                  <a:cubicBezTo>
                    <a:pt x="566" y="935"/>
                    <a:pt x="492" y="1500"/>
                    <a:pt x="443" y="1869"/>
                  </a:cubicBezTo>
                  <a:cubicBezTo>
                    <a:pt x="443" y="2140"/>
                    <a:pt x="418" y="2361"/>
                    <a:pt x="418" y="2607"/>
                  </a:cubicBezTo>
                  <a:cubicBezTo>
                    <a:pt x="418" y="3123"/>
                    <a:pt x="517" y="3541"/>
                    <a:pt x="738" y="3886"/>
                  </a:cubicBezTo>
                  <a:cubicBezTo>
                    <a:pt x="935" y="4181"/>
                    <a:pt x="1181" y="4353"/>
                    <a:pt x="1476" y="4402"/>
                  </a:cubicBezTo>
                  <a:cubicBezTo>
                    <a:pt x="1525" y="4402"/>
                    <a:pt x="1550" y="4427"/>
                    <a:pt x="1599" y="4427"/>
                  </a:cubicBezTo>
                  <a:cubicBezTo>
                    <a:pt x="1845" y="4427"/>
                    <a:pt x="2091" y="4353"/>
                    <a:pt x="2287" y="4181"/>
                  </a:cubicBezTo>
                  <a:cubicBezTo>
                    <a:pt x="2410" y="4107"/>
                    <a:pt x="2509" y="4008"/>
                    <a:pt x="2582" y="3886"/>
                  </a:cubicBezTo>
                  <a:lnTo>
                    <a:pt x="2582" y="3886"/>
                  </a:lnTo>
                  <a:cubicBezTo>
                    <a:pt x="2533" y="4402"/>
                    <a:pt x="2386" y="4795"/>
                    <a:pt x="2140" y="5090"/>
                  </a:cubicBezTo>
                  <a:cubicBezTo>
                    <a:pt x="1943" y="5361"/>
                    <a:pt x="1673" y="5484"/>
                    <a:pt x="1377" y="5484"/>
                  </a:cubicBezTo>
                  <a:cubicBezTo>
                    <a:pt x="1009" y="5484"/>
                    <a:pt x="689" y="5287"/>
                    <a:pt x="394" y="4918"/>
                  </a:cubicBezTo>
                  <a:cubicBezTo>
                    <a:pt x="345" y="4869"/>
                    <a:pt x="296" y="4820"/>
                    <a:pt x="222" y="4820"/>
                  </a:cubicBezTo>
                  <a:cubicBezTo>
                    <a:pt x="148" y="4820"/>
                    <a:pt x="74" y="4869"/>
                    <a:pt x="25" y="4943"/>
                  </a:cubicBezTo>
                  <a:cubicBezTo>
                    <a:pt x="0" y="4992"/>
                    <a:pt x="0" y="5017"/>
                    <a:pt x="0" y="5066"/>
                  </a:cubicBezTo>
                  <a:cubicBezTo>
                    <a:pt x="0" y="5090"/>
                    <a:pt x="0" y="5140"/>
                    <a:pt x="25" y="5164"/>
                  </a:cubicBezTo>
                  <a:cubicBezTo>
                    <a:pt x="148" y="5410"/>
                    <a:pt x="369" y="5607"/>
                    <a:pt x="714" y="5754"/>
                  </a:cubicBezTo>
                  <a:cubicBezTo>
                    <a:pt x="935" y="5877"/>
                    <a:pt x="1132" y="5926"/>
                    <a:pt x="1328" y="5926"/>
                  </a:cubicBezTo>
                  <a:cubicBezTo>
                    <a:pt x="1869" y="5926"/>
                    <a:pt x="2287" y="5730"/>
                    <a:pt x="2582" y="5312"/>
                  </a:cubicBezTo>
                  <a:cubicBezTo>
                    <a:pt x="2804" y="5017"/>
                    <a:pt x="2927" y="4672"/>
                    <a:pt x="3000" y="4254"/>
                  </a:cubicBezTo>
                  <a:cubicBezTo>
                    <a:pt x="3025" y="4058"/>
                    <a:pt x="3222" y="2705"/>
                    <a:pt x="3517" y="222"/>
                  </a:cubicBezTo>
                  <a:cubicBezTo>
                    <a:pt x="3517" y="123"/>
                    <a:pt x="3468" y="74"/>
                    <a:pt x="3394" y="25"/>
                  </a:cubicBezTo>
                  <a:cubicBezTo>
                    <a:pt x="3369" y="0"/>
                    <a:pt x="3320" y="0"/>
                    <a:pt x="3295" y="0"/>
                  </a:cubicBezTo>
                  <a:cubicBezTo>
                    <a:pt x="3197" y="0"/>
                    <a:pt x="3148" y="50"/>
                    <a:pt x="3099" y="123"/>
                  </a:cubicBezTo>
                  <a:cubicBezTo>
                    <a:pt x="3074" y="148"/>
                    <a:pt x="3074" y="197"/>
                    <a:pt x="3074" y="222"/>
                  </a:cubicBezTo>
                  <a:lnTo>
                    <a:pt x="2779" y="2410"/>
                  </a:lnTo>
                  <a:cubicBezTo>
                    <a:pt x="2681" y="2828"/>
                    <a:pt x="2533" y="3172"/>
                    <a:pt x="2312" y="3468"/>
                  </a:cubicBezTo>
                  <a:cubicBezTo>
                    <a:pt x="2115" y="3738"/>
                    <a:pt x="1918" y="3910"/>
                    <a:pt x="1722" y="3935"/>
                  </a:cubicBezTo>
                  <a:cubicBezTo>
                    <a:pt x="1697" y="3935"/>
                    <a:pt x="1673" y="3959"/>
                    <a:pt x="1648" y="3959"/>
                  </a:cubicBezTo>
                  <a:cubicBezTo>
                    <a:pt x="1402" y="3959"/>
                    <a:pt x="1205" y="3787"/>
                    <a:pt x="1082" y="3468"/>
                  </a:cubicBezTo>
                  <a:cubicBezTo>
                    <a:pt x="959" y="3222"/>
                    <a:pt x="910" y="2853"/>
                    <a:pt x="910" y="2435"/>
                  </a:cubicBezTo>
                  <a:cubicBezTo>
                    <a:pt x="910" y="2238"/>
                    <a:pt x="959" y="1771"/>
                    <a:pt x="1058" y="1082"/>
                  </a:cubicBezTo>
                  <a:cubicBezTo>
                    <a:pt x="1132" y="615"/>
                    <a:pt x="1156" y="345"/>
                    <a:pt x="1156" y="222"/>
                  </a:cubicBezTo>
                  <a:cubicBezTo>
                    <a:pt x="1156" y="148"/>
                    <a:pt x="1132" y="74"/>
                    <a:pt x="1058" y="25"/>
                  </a:cubicBezTo>
                  <a:cubicBezTo>
                    <a:pt x="1009" y="0"/>
                    <a:pt x="984" y="0"/>
                    <a:pt x="9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15"/>
            <p:cNvSpPr/>
            <p:nvPr/>
          </p:nvSpPr>
          <p:spPr>
            <a:xfrm>
              <a:off x="6965218" y="2002082"/>
              <a:ext cx="661383" cy="17"/>
            </a:xfrm>
            <a:custGeom>
              <a:rect b="b" l="l" r="r" t="t"/>
              <a:pathLst>
                <a:path extrusionOk="0" fill="none" h="1" w="38016">
                  <a:moveTo>
                    <a:pt x="0" y="1"/>
                  </a:moveTo>
                  <a:lnTo>
                    <a:pt x="38015" y="1"/>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15"/>
            <p:cNvSpPr/>
            <p:nvPr/>
          </p:nvSpPr>
          <p:spPr>
            <a:xfrm>
              <a:off x="6965218" y="2121856"/>
              <a:ext cx="661383" cy="17"/>
            </a:xfrm>
            <a:custGeom>
              <a:rect b="b" l="l" r="r" t="t"/>
              <a:pathLst>
                <a:path extrusionOk="0" fill="none" h="1" w="38016">
                  <a:moveTo>
                    <a:pt x="0" y="1"/>
                  </a:moveTo>
                  <a:lnTo>
                    <a:pt x="38015" y="1"/>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15"/>
            <p:cNvSpPr/>
            <p:nvPr/>
          </p:nvSpPr>
          <p:spPr>
            <a:xfrm>
              <a:off x="6965218" y="2242065"/>
              <a:ext cx="661383" cy="17"/>
            </a:xfrm>
            <a:custGeom>
              <a:rect b="b" l="l" r="r" t="t"/>
              <a:pathLst>
                <a:path extrusionOk="0" fill="none" h="1" w="38016">
                  <a:moveTo>
                    <a:pt x="0" y="0"/>
                  </a:moveTo>
                  <a:lnTo>
                    <a:pt x="38015" y="0"/>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15"/>
            <p:cNvSpPr/>
            <p:nvPr/>
          </p:nvSpPr>
          <p:spPr>
            <a:xfrm>
              <a:off x="6965218" y="2362257"/>
              <a:ext cx="661383" cy="17"/>
            </a:xfrm>
            <a:custGeom>
              <a:rect b="b" l="l" r="r" t="t"/>
              <a:pathLst>
                <a:path extrusionOk="0" fill="none" h="1" w="38016">
                  <a:moveTo>
                    <a:pt x="0" y="1"/>
                  </a:moveTo>
                  <a:lnTo>
                    <a:pt x="38015" y="1"/>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15"/>
            <p:cNvSpPr/>
            <p:nvPr/>
          </p:nvSpPr>
          <p:spPr>
            <a:xfrm>
              <a:off x="6965218" y="2482031"/>
              <a:ext cx="661383" cy="17"/>
            </a:xfrm>
            <a:custGeom>
              <a:rect b="b" l="l" r="r" t="t"/>
              <a:pathLst>
                <a:path extrusionOk="0" fill="none" h="1" w="38016">
                  <a:moveTo>
                    <a:pt x="0" y="1"/>
                  </a:moveTo>
                  <a:lnTo>
                    <a:pt x="38015" y="1"/>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15"/>
            <p:cNvSpPr/>
            <p:nvPr/>
          </p:nvSpPr>
          <p:spPr>
            <a:xfrm>
              <a:off x="6965218" y="2602240"/>
              <a:ext cx="661383" cy="17"/>
            </a:xfrm>
            <a:custGeom>
              <a:rect b="b" l="l" r="r" t="t"/>
              <a:pathLst>
                <a:path extrusionOk="0" fill="none" h="1" w="38016">
                  <a:moveTo>
                    <a:pt x="0" y="0"/>
                  </a:moveTo>
                  <a:lnTo>
                    <a:pt x="38015" y="0"/>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15"/>
            <p:cNvSpPr/>
            <p:nvPr/>
          </p:nvSpPr>
          <p:spPr>
            <a:xfrm>
              <a:off x="6965218" y="2722432"/>
              <a:ext cx="661383" cy="17"/>
            </a:xfrm>
            <a:custGeom>
              <a:rect b="b" l="l" r="r" t="t"/>
              <a:pathLst>
                <a:path extrusionOk="0" fill="none" h="1" w="38016">
                  <a:moveTo>
                    <a:pt x="0" y="1"/>
                  </a:moveTo>
                  <a:lnTo>
                    <a:pt x="38015" y="1"/>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15"/>
            <p:cNvSpPr/>
            <p:nvPr/>
          </p:nvSpPr>
          <p:spPr>
            <a:xfrm>
              <a:off x="6965218" y="2842641"/>
              <a:ext cx="661383" cy="17"/>
            </a:xfrm>
            <a:custGeom>
              <a:rect b="b" l="l" r="r" t="t"/>
              <a:pathLst>
                <a:path extrusionOk="0" fill="none" h="1" w="38016">
                  <a:moveTo>
                    <a:pt x="0" y="0"/>
                  </a:moveTo>
                  <a:lnTo>
                    <a:pt x="38015" y="0"/>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15"/>
            <p:cNvSpPr/>
            <p:nvPr/>
          </p:nvSpPr>
          <p:spPr>
            <a:xfrm>
              <a:off x="6965218" y="2962415"/>
              <a:ext cx="661383" cy="17"/>
            </a:xfrm>
            <a:custGeom>
              <a:rect b="b" l="l" r="r" t="t"/>
              <a:pathLst>
                <a:path extrusionOk="0" fill="none" h="1" w="38016">
                  <a:moveTo>
                    <a:pt x="0" y="0"/>
                  </a:moveTo>
                  <a:lnTo>
                    <a:pt x="38015" y="0"/>
                  </a:lnTo>
                </a:path>
              </a:pathLst>
            </a:custGeom>
            <a:noFill/>
            <a:ln cap="flat" cmpd="sng" w="4925">
              <a:solidFill>
                <a:schemeClr val="accent1"/>
              </a:solidFill>
              <a:prstDash val="solid"/>
              <a:miter lim="2458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15"/>
            <p:cNvSpPr/>
            <p:nvPr/>
          </p:nvSpPr>
          <p:spPr>
            <a:xfrm>
              <a:off x="6847583" y="1966576"/>
              <a:ext cx="70599" cy="70599"/>
            </a:xfrm>
            <a:custGeom>
              <a:rect b="b" l="l" r="r" t="t"/>
              <a:pathLst>
                <a:path extrusionOk="0" h="4058" w="4058">
                  <a:moveTo>
                    <a:pt x="2041" y="1"/>
                  </a:moveTo>
                  <a:cubicBezTo>
                    <a:pt x="910" y="1"/>
                    <a:pt x="0" y="911"/>
                    <a:pt x="0" y="2042"/>
                  </a:cubicBezTo>
                  <a:cubicBezTo>
                    <a:pt x="0" y="3148"/>
                    <a:pt x="910" y="4058"/>
                    <a:pt x="2041" y="4058"/>
                  </a:cubicBezTo>
                  <a:cubicBezTo>
                    <a:pt x="3148" y="4058"/>
                    <a:pt x="4057" y="3148"/>
                    <a:pt x="4057" y="2042"/>
                  </a:cubicBezTo>
                  <a:cubicBezTo>
                    <a:pt x="4057" y="911"/>
                    <a:pt x="3148" y="1"/>
                    <a:pt x="20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15"/>
            <p:cNvSpPr/>
            <p:nvPr/>
          </p:nvSpPr>
          <p:spPr>
            <a:xfrm>
              <a:off x="6847583" y="2086785"/>
              <a:ext cx="70599" cy="70599"/>
            </a:xfrm>
            <a:custGeom>
              <a:rect b="b" l="l" r="r" t="t"/>
              <a:pathLst>
                <a:path extrusionOk="0" h="4058" w="4058">
                  <a:moveTo>
                    <a:pt x="2041" y="0"/>
                  </a:moveTo>
                  <a:cubicBezTo>
                    <a:pt x="910" y="0"/>
                    <a:pt x="0" y="910"/>
                    <a:pt x="0" y="2017"/>
                  </a:cubicBezTo>
                  <a:cubicBezTo>
                    <a:pt x="0" y="3148"/>
                    <a:pt x="910" y="4057"/>
                    <a:pt x="2041" y="4057"/>
                  </a:cubicBezTo>
                  <a:cubicBezTo>
                    <a:pt x="3148" y="4057"/>
                    <a:pt x="4057" y="3148"/>
                    <a:pt x="4057" y="2017"/>
                  </a:cubicBezTo>
                  <a:cubicBezTo>
                    <a:pt x="4057" y="910"/>
                    <a:pt x="3148" y="0"/>
                    <a:pt x="2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15"/>
            <p:cNvSpPr/>
            <p:nvPr/>
          </p:nvSpPr>
          <p:spPr>
            <a:xfrm>
              <a:off x="6847583" y="2206559"/>
              <a:ext cx="70599" cy="71017"/>
            </a:xfrm>
            <a:custGeom>
              <a:rect b="b" l="l" r="r" t="t"/>
              <a:pathLst>
                <a:path extrusionOk="0" h="4082" w="4058">
                  <a:moveTo>
                    <a:pt x="2041" y="0"/>
                  </a:moveTo>
                  <a:cubicBezTo>
                    <a:pt x="910" y="0"/>
                    <a:pt x="0" y="910"/>
                    <a:pt x="0" y="2041"/>
                  </a:cubicBezTo>
                  <a:cubicBezTo>
                    <a:pt x="0" y="3172"/>
                    <a:pt x="910" y="4082"/>
                    <a:pt x="2041" y="4082"/>
                  </a:cubicBezTo>
                  <a:cubicBezTo>
                    <a:pt x="3148" y="4082"/>
                    <a:pt x="4057" y="3172"/>
                    <a:pt x="4057" y="2041"/>
                  </a:cubicBezTo>
                  <a:cubicBezTo>
                    <a:pt x="4057" y="910"/>
                    <a:pt x="3148" y="0"/>
                    <a:pt x="2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15"/>
            <p:cNvSpPr/>
            <p:nvPr/>
          </p:nvSpPr>
          <p:spPr>
            <a:xfrm>
              <a:off x="6847583" y="2326751"/>
              <a:ext cx="70599" cy="70599"/>
            </a:xfrm>
            <a:custGeom>
              <a:rect b="b" l="l" r="r" t="t"/>
              <a:pathLst>
                <a:path extrusionOk="0" h="4058" w="4058">
                  <a:moveTo>
                    <a:pt x="2041" y="1"/>
                  </a:moveTo>
                  <a:cubicBezTo>
                    <a:pt x="910" y="1"/>
                    <a:pt x="0" y="911"/>
                    <a:pt x="0" y="2042"/>
                  </a:cubicBezTo>
                  <a:cubicBezTo>
                    <a:pt x="0" y="3148"/>
                    <a:pt x="910" y="4058"/>
                    <a:pt x="2041" y="4058"/>
                  </a:cubicBezTo>
                  <a:cubicBezTo>
                    <a:pt x="3148" y="4058"/>
                    <a:pt x="4057" y="3148"/>
                    <a:pt x="4057" y="2042"/>
                  </a:cubicBezTo>
                  <a:cubicBezTo>
                    <a:pt x="4057" y="911"/>
                    <a:pt x="3148" y="1"/>
                    <a:pt x="20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15"/>
            <p:cNvSpPr/>
            <p:nvPr/>
          </p:nvSpPr>
          <p:spPr>
            <a:xfrm>
              <a:off x="6847583" y="2446960"/>
              <a:ext cx="70599" cy="70599"/>
            </a:xfrm>
            <a:custGeom>
              <a:rect b="b" l="l" r="r" t="t"/>
              <a:pathLst>
                <a:path extrusionOk="0" h="4058" w="4058">
                  <a:moveTo>
                    <a:pt x="2041" y="0"/>
                  </a:moveTo>
                  <a:cubicBezTo>
                    <a:pt x="910" y="0"/>
                    <a:pt x="0" y="910"/>
                    <a:pt x="0" y="2017"/>
                  </a:cubicBezTo>
                  <a:cubicBezTo>
                    <a:pt x="0" y="3148"/>
                    <a:pt x="910" y="4057"/>
                    <a:pt x="2041" y="4057"/>
                  </a:cubicBezTo>
                  <a:cubicBezTo>
                    <a:pt x="3148" y="4057"/>
                    <a:pt x="4057" y="3148"/>
                    <a:pt x="4057" y="2017"/>
                  </a:cubicBezTo>
                  <a:cubicBezTo>
                    <a:pt x="4057" y="910"/>
                    <a:pt x="3148" y="0"/>
                    <a:pt x="2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15"/>
            <p:cNvSpPr/>
            <p:nvPr/>
          </p:nvSpPr>
          <p:spPr>
            <a:xfrm>
              <a:off x="6847583" y="2567152"/>
              <a:ext cx="70599" cy="70599"/>
            </a:xfrm>
            <a:custGeom>
              <a:rect b="b" l="l" r="r" t="t"/>
              <a:pathLst>
                <a:path extrusionOk="0" h="4058" w="4058">
                  <a:moveTo>
                    <a:pt x="2041" y="1"/>
                  </a:moveTo>
                  <a:cubicBezTo>
                    <a:pt x="910" y="1"/>
                    <a:pt x="0" y="911"/>
                    <a:pt x="0" y="2017"/>
                  </a:cubicBezTo>
                  <a:cubicBezTo>
                    <a:pt x="0" y="3148"/>
                    <a:pt x="910" y="4058"/>
                    <a:pt x="2041" y="4058"/>
                  </a:cubicBezTo>
                  <a:cubicBezTo>
                    <a:pt x="3148" y="4058"/>
                    <a:pt x="4057" y="3148"/>
                    <a:pt x="4057" y="2017"/>
                  </a:cubicBezTo>
                  <a:cubicBezTo>
                    <a:pt x="4057" y="911"/>
                    <a:pt x="3148" y="1"/>
                    <a:pt x="20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15"/>
            <p:cNvSpPr/>
            <p:nvPr/>
          </p:nvSpPr>
          <p:spPr>
            <a:xfrm>
              <a:off x="6847583" y="2686926"/>
              <a:ext cx="70599" cy="71034"/>
            </a:xfrm>
            <a:custGeom>
              <a:rect b="b" l="l" r="r" t="t"/>
              <a:pathLst>
                <a:path extrusionOk="0" h="4083" w="4058">
                  <a:moveTo>
                    <a:pt x="2041" y="1"/>
                  </a:moveTo>
                  <a:cubicBezTo>
                    <a:pt x="910" y="1"/>
                    <a:pt x="0" y="911"/>
                    <a:pt x="0" y="2042"/>
                  </a:cubicBezTo>
                  <a:cubicBezTo>
                    <a:pt x="0" y="3173"/>
                    <a:pt x="910" y="4083"/>
                    <a:pt x="2041" y="4083"/>
                  </a:cubicBezTo>
                  <a:cubicBezTo>
                    <a:pt x="3148" y="4083"/>
                    <a:pt x="4057" y="3173"/>
                    <a:pt x="4057" y="2042"/>
                  </a:cubicBezTo>
                  <a:cubicBezTo>
                    <a:pt x="4057" y="911"/>
                    <a:pt x="3148" y="1"/>
                    <a:pt x="20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15"/>
            <p:cNvSpPr/>
            <p:nvPr/>
          </p:nvSpPr>
          <p:spPr>
            <a:xfrm>
              <a:off x="6847583" y="2807135"/>
              <a:ext cx="70599" cy="70599"/>
            </a:xfrm>
            <a:custGeom>
              <a:rect b="b" l="l" r="r" t="t"/>
              <a:pathLst>
                <a:path extrusionOk="0" h="4058" w="4058">
                  <a:moveTo>
                    <a:pt x="2041" y="0"/>
                  </a:moveTo>
                  <a:cubicBezTo>
                    <a:pt x="910" y="0"/>
                    <a:pt x="0" y="910"/>
                    <a:pt x="0" y="2041"/>
                  </a:cubicBezTo>
                  <a:cubicBezTo>
                    <a:pt x="0" y="3148"/>
                    <a:pt x="910" y="4057"/>
                    <a:pt x="2041" y="4057"/>
                  </a:cubicBezTo>
                  <a:cubicBezTo>
                    <a:pt x="3148" y="4057"/>
                    <a:pt x="4057" y="3148"/>
                    <a:pt x="4057" y="2041"/>
                  </a:cubicBezTo>
                  <a:cubicBezTo>
                    <a:pt x="4057" y="910"/>
                    <a:pt x="3148" y="0"/>
                    <a:pt x="20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15"/>
            <p:cNvSpPr/>
            <p:nvPr/>
          </p:nvSpPr>
          <p:spPr>
            <a:xfrm>
              <a:off x="6847583" y="2927327"/>
              <a:ext cx="70599" cy="70599"/>
            </a:xfrm>
            <a:custGeom>
              <a:rect b="b" l="l" r="r" t="t"/>
              <a:pathLst>
                <a:path extrusionOk="0" h="4058" w="4058">
                  <a:moveTo>
                    <a:pt x="2041" y="1"/>
                  </a:moveTo>
                  <a:cubicBezTo>
                    <a:pt x="910" y="1"/>
                    <a:pt x="0" y="911"/>
                    <a:pt x="0" y="2017"/>
                  </a:cubicBezTo>
                  <a:cubicBezTo>
                    <a:pt x="0" y="3148"/>
                    <a:pt x="910" y="4058"/>
                    <a:pt x="2041" y="4058"/>
                  </a:cubicBezTo>
                  <a:cubicBezTo>
                    <a:pt x="3148" y="4058"/>
                    <a:pt x="4057" y="3148"/>
                    <a:pt x="4057" y="2017"/>
                  </a:cubicBezTo>
                  <a:cubicBezTo>
                    <a:pt x="4057" y="911"/>
                    <a:pt x="3148" y="1"/>
                    <a:pt x="20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115"/>
          <p:cNvGrpSpPr/>
          <p:nvPr/>
        </p:nvGrpSpPr>
        <p:grpSpPr>
          <a:xfrm>
            <a:off x="3030700" y="3944675"/>
            <a:ext cx="1292800" cy="266800"/>
            <a:chOff x="3030700" y="3944675"/>
            <a:chExt cx="1292800" cy="266800"/>
          </a:xfrm>
        </p:grpSpPr>
        <p:sp>
          <p:nvSpPr>
            <p:cNvPr id="4512" name="Google Shape;4512;p115"/>
            <p:cNvSpPr/>
            <p:nvPr/>
          </p:nvSpPr>
          <p:spPr>
            <a:xfrm>
              <a:off x="3034400" y="3957575"/>
              <a:ext cx="1285425" cy="241000"/>
            </a:xfrm>
            <a:custGeom>
              <a:rect b="b" l="l" r="r" t="t"/>
              <a:pathLst>
                <a:path extrusionOk="0" h="9640" w="51417">
                  <a:moveTo>
                    <a:pt x="0" y="1"/>
                  </a:moveTo>
                  <a:lnTo>
                    <a:pt x="0" y="9640"/>
                  </a:lnTo>
                  <a:lnTo>
                    <a:pt x="51416" y="9640"/>
                  </a:lnTo>
                  <a:lnTo>
                    <a:pt x="51416" y="1"/>
                  </a:ln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15"/>
            <p:cNvSpPr/>
            <p:nvPr/>
          </p:nvSpPr>
          <p:spPr>
            <a:xfrm>
              <a:off x="3071275" y="4026425"/>
              <a:ext cx="21550" cy="20925"/>
            </a:xfrm>
            <a:custGeom>
              <a:rect b="b" l="l" r="r" t="t"/>
              <a:pathLst>
                <a:path extrusionOk="0" h="837" w="862">
                  <a:moveTo>
                    <a:pt x="861" y="419"/>
                  </a:moveTo>
                  <a:cubicBezTo>
                    <a:pt x="861" y="173"/>
                    <a:pt x="665" y="1"/>
                    <a:pt x="443" y="1"/>
                  </a:cubicBezTo>
                  <a:cubicBezTo>
                    <a:pt x="197" y="1"/>
                    <a:pt x="1" y="173"/>
                    <a:pt x="1" y="419"/>
                  </a:cubicBezTo>
                  <a:cubicBezTo>
                    <a:pt x="1" y="640"/>
                    <a:pt x="197" y="837"/>
                    <a:pt x="443" y="837"/>
                  </a:cubicBezTo>
                  <a:cubicBezTo>
                    <a:pt x="665"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15"/>
            <p:cNvSpPr/>
            <p:nvPr/>
          </p:nvSpPr>
          <p:spPr>
            <a:xfrm>
              <a:off x="3153650" y="4026425"/>
              <a:ext cx="20925" cy="20925"/>
            </a:xfrm>
            <a:custGeom>
              <a:rect b="b" l="l" r="r" t="t"/>
              <a:pathLst>
                <a:path extrusionOk="0" h="837" w="837">
                  <a:moveTo>
                    <a:pt x="837" y="419"/>
                  </a:moveTo>
                  <a:cubicBezTo>
                    <a:pt x="837" y="173"/>
                    <a:pt x="665" y="1"/>
                    <a:pt x="419" y="1"/>
                  </a:cubicBezTo>
                  <a:cubicBezTo>
                    <a:pt x="197" y="1"/>
                    <a:pt x="1" y="173"/>
                    <a:pt x="1" y="419"/>
                  </a:cubicBezTo>
                  <a:cubicBezTo>
                    <a:pt x="1" y="640"/>
                    <a:pt x="197" y="837"/>
                    <a:pt x="419" y="837"/>
                  </a:cubicBezTo>
                  <a:cubicBezTo>
                    <a:pt x="665"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15"/>
            <p:cNvSpPr/>
            <p:nvPr/>
          </p:nvSpPr>
          <p:spPr>
            <a:xfrm>
              <a:off x="3235400" y="4026425"/>
              <a:ext cx="21550" cy="20925"/>
            </a:xfrm>
            <a:custGeom>
              <a:rect b="b" l="l" r="r" t="t"/>
              <a:pathLst>
                <a:path extrusionOk="0" h="837" w="862">
                  <a:moveTo>
                    <a:pt x="862" y="419"/>
                  </a:moveTo>
                  <a:cubicBezTo>
                    <a:pt x="862" y="173"/>
                    <a:pt x="665" y="1"/>
                    <a:pt x="444" y="1"/>
                  </a:cubicBezTo>
                  <a:cubicBezTo>
                    <a:pt x="198" y="1"/>
                    <a:pt x="1" y="173"/>
                    <a:pt x="1" y="419"/>
                  </a:cubicBezTo>
                  <a:cubicBezTo>
                    <a:pt x="1" y="640"/>
                    <a:pt x="198" y="837"/>
                    <a:pt x="444" y="837"/>
                  </a:cubicBezTo>
                  <a:cubicBezTo>
                    <a:pt x="665" y="837"/>
                    <a:pt x="862" y="640"/>
                    <a:pt x="862"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15"/>
            <p:cNvSpPr/>
            <p:nvPr/>
          </p:nvSpPr>
          <p:spPr>
            <a:xfrm>
              <a:off x="3317775" y="4026425"/>
              <a:ext cx="20925" cy="20925"/>
            </a:xfrm>
            <a:custGeom>
              <a:rect b="b" l="l" r="r" t="t"/>
              <a:pathLst>
                <a:path extrusionOk="0" h="837" w="837">
                  <a:moveTo>
                    <a:pt x="837" y="419"/>
                  </a:moveTo>
                  <a:cubicBezTo>
                    <a:pt x="837" y="173"/>
                    <a:pt x="665" y="1"/>
                    <a:pt x="419" y="1"/>
                  </a:cubicBezTo>
                  <a:cubicBezTo>
                    <a:pt x="198" y="1"/>
                    <a:pt x="1" y="173"/>
                    <a:pt x="1" y="419"/>
                  </a:cubicBezTo>
                  <a:cubicBezTo>
                    <a:pt x="1" y="640"/>
                    <a:pt x="198" y="837"/>
                    <a:pt x="419" y="837"/>
                  </a:cubicBezTo>
                  <a:cubicBezTo>
                    <a:pt x="665"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15"/>
            <p:cNvSpPr/>
            <p:nvPr/>
          </p:nvSpPr>
          <p:spPr>
            <a:xfrm>
              <a:off x="3399550" y="4026425"/>
              <a:ext cx="21525" cy="20925"/>
            </a:xfrm>
            <a:custGeom>
              <a:rect b="b" l="l" r="r" t="t"/>
              <a:pathLst>
                <a:path extrusionOk="0" h="837" w="861">
                  <a:moveTo>
                    <a:pt x="861" y="419"/>
                  </a:moveTo>
                  <a:cubicBezTo>
                    <a:pt x="861" y="173"/>
                    <a:pt x="664" y="1"/>
                    <a:pt x="443" y="1"/>
                  </a:cubicBezTo>
                  <a:cubicBezTo>
                    <a:pt x="197" y="1"/>
                    <a:pt x="0" y="173"/>
                    <a:pt x="0" y="419"/>
                  </a:cubicBezTo>
                  <a:cubicBezTo>
                    <a:pt x="0" y="640"/>
                    <a:pt x="197" y="837"/>
                    <a:pt x="443"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15"/>
            <p:cNvSpPr/>
            <p:nvPr/>
          </p:nvSpPr>
          <p:spPr>
            <a:xfrm>
              <a:off x="3481925" y="4026425"/>
              <a:ext cx="20925" cy="20925"/>
            </a:xfrm>
            <a:custGeom>
              <a:rect b="b" l="l" r="r" t="t"/>
              <a:pathLst>
                <a:path extrusionOk="0" h="837" w="837">
                  <a:moveTo>
                    <a:pt x="836" y="419"/>
                  </a:moveTo>
                  <a:cubicBezTo>
                    <a:pt x="836" y="173"/>
                    <a:pt x="664" y="1"/>
                    <a:pt x="418" y="1"/>
                  </a:cubicBezTo>
                  <a:cubicBezTo>
                    <a:pt x="197" y="1"/>
                    <a:pt x="0" y="173"/>
                    <a:pt x="0" y="419"/>
                  </a:cubicBezTo>
                  <a:cubicBezTo>
                    <a:pt x="0" y="640"/>
                    <a:pt x="197" y="837"/>
                    <a:pt x="418" y="837"/>
                  </a:cubicBezTo>
                  <a:cubicBezTo>
                    <a:pt x="664"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15"/>
            <p:cNvSpPr/>
            <p:nvPr/>
          </p:nvSpPr>
          <p:spPr>
            <a:xfrm>
              <a:off x="3563675" y="4026425"/>
              <a:ext cx="21550" cy="20925"/>
            </a:xfrm>
            <a:custGeom>
              <a:rect b="b" l="l" r="r" t="t"/>
              <a:pathLst>
                <a:path extrusionOk="0" h="837" w="862">
                  <a:moveTo>
                    <a:pt x="861" y="419"/>
                  </a:moveTo>
                  <a:cubicBezTo>
                    <a:pt x="861" y="173"/>
                    <a:pt x="664" y="1"/>
                    <a:pt x="443" y="1"/>
                  </a:cubicBezTo>
                  <a:cubicBezTo>
                    <a:pt x="197" y="1"/>
                    <a:pt x="1" y="173"/>
                    <a:pt x="1" y="419"/>
                  </a:cubicBezTo>
                  <a:cubicBezTo>
                    <a:pt x="1" y="640"/>
                    <a:pt x="197" y="837"/>
                    <a:pt x="443"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15"/>
            <p:cNvSpPr/>
            <p:nvPr/>
          </p:nvSpPr>
          <p:spPr>
            <a:xfrm>
              <a:off x="3646050" y="4026425"/>
              <a:ext cx="20925" cy="20925"/>
            </a:xfrm>
            <a:custGeom>
              <a:rect b="b" l="l" r="r" t="t"/>
              <a:pathLst>
                <a:path extrusionOk="0" h="837" w="837">
                  <a:moveTo>
                    <a:pt x="837" y="419"/>
                  </a:moveTo>
                  <a:cubicBezTo>
                    <a:pt x="837" y="173"/>
                    <a:pt x="664" y="1"/>
                    <a:pt x="419" y="1"/>
                  </a:cubicBezTo>
                  <a:cubicBezTo>
                    <a:pt x="197" y="1"/>
                    <a:pt x="1" y="173"/>
                    <a:pt x="1" y="419"/>
                  </a:cubicBezTo>
                  <a:cubicBezTo>
                    <a:pt x="1" y="640"/>
                    <a:pt x="197" y="837"/>
                    <a:pt x="419" y="837"/>
                  </a:cubicBezTo>
                  <a:cubicBezTo>
                    <a:pt x="664"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15"/>
            <p:cNvSpPr/>
            <p:nvPr/>
          </p:nvSpPr>
          <p:spPr>
            <a:xfrm>
              <a:off x="3727800" y="4026425"/>
              <a:ext cx="21550" cy="20925"/>
            </a:xfrm>
            <a:custGeom>
              <a:rect b="b" l="l" r="r" t="t"/>
              <a:pathLst>
                <a:path extrusionOk="0" h="837" w="862">
                  <a:moveTo>
                    <a:pt x="861" y="419"/>
                  </a:moveTo>
                  <a:cubicBezTo>
                    <a:pt x="861" y="173"/>
                    <a:pt x="665" y="1"/>
                    <a:pt x="443" y="1"/>
                  </a:cubicBezTo>
                  <a:cubicBezTo>
                    <a:pt x="198" y="1"/>
                    <a:pt x="1" y="173"/>
                    <a:pt x="1" y="419"/>
                  </a:cubicBezTo>
                  <a:cubicBezTo>
                    <a:pt x="1" y="640"/>
                    <a:pt x="198" y="837"/>
                    <a:pt x="443" y="837"/>
                  </a:cubicBezTo>
                  <a:cubicBezTo>
                    <a:pt x="665"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15"/>
            <p:cNvSpPr/>
            <p:nvPr/>
          </p:nvSpPr>
          <p:spPr>
            <a:xfrm>
              <a:off x="3810175" y="4026425"/>
              <a:ext cx="20925" cy="20925"/>
            </a:xfrm>
            <a:custGeom>
              <a:rect b="b" l="l" r="r" t="t"/>
              <a:pathLst>
                <a:path extrusionOk="0" h="837" w="837">
                  <a:moveTo>
                    <a:pt x="837" y="419"/>
                  </a:moveTo>
                  <a:cubicBezTo>
                    <a:pt x="837" y="173"/>
                    <a:pt x="665" y="1"/>
                    <a:pt x="419" y="1"/>
                  </a:cubicBezTo>
                  <a:cubicBezTo>
                    <a:pt x="198" y="1"/>
                    <a:pt x="1" y="173"/>
                    <a:pt x="1" y="419"/>
                  </a:cubicBezTo>
                  <a:cubicBezTo>
                    <a:pt x="1" y="640"/>
                    <a:pt x="198" y="837"/>
                    <a:pt x="419" y="837"/>
                  </a:cubicBezTo>
                  <a:cubicBezTo>
                    <a:pt x="665"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15"/>
            <p:cNvSpPr/>
            <p:nvPr/>
          </p:nvSpPr>
          <p:spPr>
            <a:xfrm>
              <a:off x="3891950" y="4026425"/>
              <a:ext cx="21525" cy="20925"/>
            </a:xfrm>
            <a:custGeom>
              <a:rect b="b" l="l" r="r" t="t"/>
              <a:pathLst>
                <a:path extrusionOk="0" h="837" w="861">
                  <a:moveTo>
                    <a:pt x="861" y="419"/>
                  </a:moveTo>
                  <a:cubicBezTo>
                    <a:pt x="861" y="173"/>
                    <a:pt x="664" y="1"/>
                    <a:pt x="443" y="1"/>
                  </a:cubicBezTo>
                  <a:cubicBezTo>
                    <a:pt x="197" y="1"/>
                    <a:pt x="0" y="173"/>
                    <a:pt x="0" y="419"/>
                  </a:cubicBezTo>
                  <a:cubicBezTo>
                    <a:pt x="0" y="640"/>
                    <a:pt x="197" y="837"/>
                    <a:pt x="443"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15"/>
            <p:cNvSpPr/>
            <p:nvPr/>
          </p:nvSpPr>
          <p:spPr>
            <a:xfrm>
              <a:off x="3974325" y="4026425"/>
              <a:ext cx="20925" cy="20925"/>
            </a:xfrm>
            <a:custGeom>
              <a:rect b="b" l="l" r="r" t="t"/>
              <a:pathLst>
                <a:path extrusionOk="0" h="837" w="837">
                  <a:moveTo>
                    <a:pt x="836" y="419"/>
                  </a:moveTo>
                  <a:cubicBezTo>
                    <a:pt x="836" y="173"/>
                    <a:pt x="664" y="1"/>
                    <a:pt x="418" y="1"/>
                  </a:cubicBezTo>
                  <a:cubicBezTo>
                    <a:pt x="197" y="1"/>
                    <a:pt x="0" y="173"/>
                    <a:pt x="0" y="419"/>
                  </a:cubicBezTo>
                  <a:cubicBezTo>
                    <a:pt x="0" y="640"/>
                    <a:pt x="197" y="837"/>
                    <a:pt x="418" y="837"/>
                  </a:cubicBezTo>
                  <a:cubicBezTo>
                    <a:pt x="664"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15"/>
            <p:cNvSpPr/>
            <p:nvPr/>
          </p:nvSpPr>
          <p:spPr>
            <a:xfrm>
              <a:off x="4056075" y="4026425"/>
              <a:ext cx="21550" cy="20925"/>
            </a:xfrm>
            <a:custGeom>
              <a:rect b="b" l="l" r="r" t="t"/>
              <a:pathLst>
                <a:path extrusionOk="0" h="837" w="862">
                  <a:moveTo>
                    <a:pt x="861" y="419"/>
                  </a:moveTo>
                  <a:cubicBezTo>
                    <a:pt x="861" y="173"/>
                    <a:pt x="664" y="1"/>
                    <a:pt x="443" y="1"/>
                  </a:cubicBezTo>
                  <a:cubicBezTo>
                    <a:pt x="197" y="1"/>
                    <a:pt x="0" y="173"/>
                    <a:pt x="0" y="419"/>
                  </a:cubicBezTo>
                  <a:cubicBezTo>
                    <a:pt x="0" y="640"/>
                    <a:pt x="197" y="837"/>
                    <a:pt x="443"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15"/>
            <p:cNvSpPr/>
            <p:nvPr/>
          </p:nvSpPr>
          <p:spPr>
            <a:xfrm>
              <a:off x="4138450" y="4026425"/>
              <a:ext cx="20925" cy="20925"/>
            </a:xfrm>
            <a:custGeom>
              <a:rect b="b" l="l" r="r" t="t"/>
              <a:pathLst>
                <a:path extrusionOk="0" h="837" w="837">
                  <a:moveTo>
                    <a:pt x="836" y="419"/>
                  </a:moveTo>
                  <a:cubicBezTo>
                    <a:pt x="836" y="173"/>
                    <a:pt x="640" y="1"/>
                    <a:pt x="418" y="1"/>
                  </a:cubicBezTo>
                  <a:cubicBezTo>
                    <a:pt x="197" y="1"/>
                    <a:pt x="0" y="173"/>
                    <a:pt x="0" y="419"/>
                  </a:cubicBezTo>
                  <a:cubicBezTo>
                    <a:pt x="0" y="640"/>
                    <a:pt x="197" y="837"/>
                    <a:pt x="418" y="837"/>
                  </a:cubicBezTo>
                  <a:cubicBezTo>
                    <a:pt x="640"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15"/>
            <p:cNvSpPr/>
            <p:nvPr/>
          </p:nvSpPr>
          <p:spPr>
            <a:xfrm>
              <a:off x="4220200" y="4026425"/>
              <a:ext cx="21550" cy="20925"/>
            </a:xfrm>
            <a:custGeom>
              <a:rect b="b" l="l" r="r" t="t"/>
              <a:pathLst>
                <a:path extrusionOk="0" h="837" w="862">
                  <a:moveTo>
                    <a:pt x="861" y="419"/>
                  </a:moveTo>
                  <a:cubicBezTo>
                    <a:pt x="861" y="173"/>
                    <a:pt x="665" y="1"/>
                    <a:pt x="419" y="1"/>
                  </a:cubicBezTo>
                  <a:cubicBezTo>
                    <a:pt x="197" y="1"/>
                    <a:pt x="1" y="173"/>
                    <a:pt x="1" y="419"/>
                  </a:cubicBezTo>
                  <a:cubicBezTo>
                    <a:pt x="1" y="640"/>
                    <a:pt x="197" y="837"/>
                    <a:pt x="419" y="837"/>
                  </a:cubicBezTo>
                  <a:cubicBezTo>
                    <a:pt x="665"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15"/>
            <p:cNvSpPr/>
            <p:nvPr/>
          </p:nvSpPr>
          <p:spPr>
            <a:xfrm>
              <a:off x="4302575" y="4026425"/>
              <a:ext cx="20925" cy="20925"/>
            </a:xfrm>
            <a:custGeom>
              <a:rect b="b" l="l" r="r" t="t"/>
              <a:pathLst>
                <a:path extrusionOk="0" h="837" w="837">
                  <a:moveTo>
                    <a:pt x="837" y="419"/>
                  </a:moveTo>
                  <a:cubicBezTo>
                    <a:pt x="837" y="173"/>
                    <a:pt x="640" y="1"/>
                    <a:pt x="419" y="1"/>
                  </a:cubicBezTo>
                  <a:cubicBezTo>
                    <a:pt x="173" y="1"/>
                    <a:pt x="1" y="173"/>
                    <a:pt x="1" y="419"/>
                  </a:cubicBezTo>
                  <a:cubicBezTo>
                    <a:pt x="1" y="640"/>
                    <a:pt x="173" y="837"/>
                    <a:pt x="419" y="837"/>
                  </a:cubicBezTo>
                  <a:cubicBezTo>
                    <a:pt x="640"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15"/>
            <p:cNvSpPr/>
            <p:nvPr/>
          </p:nvSpPr>
          <p:spPr>
            <a:xfrm>
              <a:off x="3030700" y="3944675"/>
              <a:ext cx="20925" cy="20925"/>
            </a:xfrm>
            <a:custGeom>
              <a:rect b="b" l="l" r="r" t="t"/>
              <a:pathLst>
                <a:path extrusionOk="0" h="837" w="837">
                  <a:moveTo>
                    <a:pt x="837" y="418"/>
                  </a:moveTo>
                  <a:cubicBezTo>
                    <a:pt x="837" y="172"/>
                    <a:pt x="640" y="0"/>
                    <a:pt x="419" y="0"/>
                  </a:cubicBezTo>
                  <a:cubicBezTo>
                    <a:pt x="173" y="0"/>
                    <a:pt x="1" y="172"/>
                    <a:pt x="1" y="418"/>
                  </a:cubicBezTo>
                  <a:cubicBezTo>
                    <a:pt x="1" y="640"/>
                    <a:pt x="173" y="836"/>
                    <a:pt x="419" y="836"/>
                  </a:cubicBezTo>
                  <a:cubicBezTo>
                    <a:pt x="640" y="836"/>
                    <a:pt x="837" y="640"/>
                    <a:pt x="837"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15"/>
            <p:cNvSpPr/>
            <p:nvPr/>
          </p:nvSpPr>
          <p:spPr>
            <a:xfrm>
              <a:off x="3112475" y="3944675"/>
              <a:ext cx="21525" cy="20925"/>
            </a:xfrm>
            <a:custGeom>
              <a:rect b="b" l="l" r="r" t="t"/>
              <a:pathLst>
                <a:path extrusionOk="0" h="837" w="861">
                  <a:moveTo>
                    <a:pt x="861" y="418"/>
                  </a:moveTo>
                  <a:cubicBezTo>
                    <a:pt x="861" y="172"/>
                    <a:pt x="664" y="0"/>
                    <a:pt x="418" y="0"/>
                  </a:cubicBezTo>
                  <a:cubicBezTo>
                    <a:pt x="197" y="0"/>
                    <a:pt x="0" y="172"/>
                    <a:pt x="0" y="418"/>
                  </a:cubicBezTo>
                  <a:cubicBezTo>
                    <a:pt x="0" y="640"/>
                    <a:pt x="197" y="836"/>
                    <a:pt x="418" y="836"/>
                  </a:cubicBezTo>
                  <a:cubicBezTo>
                    <a:pt x="664" y="836"/>
                    <a:pt x="861" y="640"/>
                    <a:pt x="861"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15"/>
            <p:cNvSpPr/>
            <p:nvPr/>
          </p:nvSpPr>
          <p:spPr>
            <a:xfrm>
              <a:off x="3194850" y="3944675"/>
              <a:ext cx="20925" cy="20925"/>
            </a:xfrm>
            <a:custGeom>
              <a:rect b="b" l="l" r="r" t="t"/>
              <a:pathLst>
                <a:path extrusionOk="0" h="837" w="837">
                  <a:moveTo>
                    <a:pt x="836" y="418"/>
                  </a:moveTo>
                  <a:cubicBezTo>
                    <a:pt x="836" y="172"/>
                    <a:pt x="639" y="0"/>
                    <a:pt x="418" y="0"/>
                  </a:cubicBezTo>
                  <a:cubicBezTo>
                    <a:pt x="172" y="0"/>
                    <a:pt x="0" y="172"/>
                    <a:pt x="0" y="418"/>
                  </a:cubicBezTo>
                  <a:cubicBezTo>
                    <a:pt x="0" y="640"/>
                    <a:pt x="172" y="836"/>
                    <a:pt x="418" y="836"/>
                  </a:cubicBezTo>
                  <a:cubicBezTo>
                    <a:pt x="639" y="836"/>
                    <a:pt x="836" y="640"/>
                    <a:pt x="836"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15"/>
            <p:cNvSpPr/>
            <p:nvPr/>
          </p:nvSpPr>
          <p:spPr>
            <a:xfrm>
              <a:off x="3276600" y="3944675"/>
              <a:ext cx="21550" cy="20925"/>
            </a:xfrm>
            <a:custGeom>
              <a:rect b="b" l="l" r="r" t="t"/>
              <a:pathLst>
                <a:path extrusionOk="0" h="837" w="862">
                  <a:moveTo>
                    <a:pt x="861" y="418"/>
                  </a:moveTo>
                  <a:cubicBezTo>
                    <a:pt x="861" y="172"/>
                    <a:pt x="664" y="0"/>
                    <a:pt x="418" y="0"/>
                  </a:cubicBezTo>
                  <a:cubicBezTo>
                    <a:pt x="197" y="0"/>
                    <a:pt x="0" y="172"/>
                    <a:pt x="0" y="418"/>
                  </a:cubicBezTo>
                  <a:cubicBezTo>
                    <a:pt x="0" y="640"/>
                    <a:pt x="197" y="836"/>
                    <a:pt x="418" y="836"/>
                  </a:cubicBezTo>
                  <a:cubicBezTo>
                    <a:pt x="664" y="836"/>
                    <a:pt x="861" y="640"/>
                    <a:pt x="861"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15"/>
            <p:cNvSpPr/>
            <p:nvPr/>
          </p:nvSpPr>
          <p:spPr>
            <a:xfrm>
              <a:off x="3358975" y="3944675"/>
              <a:ext cx="20925" cy="20925"/>
            </a:xfrm>
            <a:custGeom>
              <a:rect b="b" l="l" r="r" t="t"/>
              <a:pathLst>
                <a:path extrusionOk="0" h="837" w="837">
                  <a:moveTo>
                    <a:pt x="836" y="418"/>
                  </a:moveTo>
                  <a:cubicBezTo>
                    <a:pt x="836" y="172"/>
                    <a:pt x="640" y="0"/>
                    <a:pt x="418" y="0"/>
                  </a:cubicBezTo>
                  <a:cubicBezTo>
                    <a:pt x="173" y="0"/>
                    <a:pt x="0" y="172"/>
                    <a:pt x="0" y="418"/>
                  </a:cubicBezTo>
                  <a:cubicBezTo>
                    <a:pt x="0" y="640"/>
                    <a:pt x="173" y="836"/>
                    <a:pt x="418" y="836"/>
                  </a:cubicBezTo>
                  <a:cubicBezTo>
                    <a:pt x="640" y="836"/>
                    <a:pt x="836" y="640"/>
                    <a:pt x="836"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15"/>
            <p:cNvSpPr/>
            <p:nvPr/>
          </p:nvSpPr>
          <p:spPr>
            <a:xfrm>
              <a:off x="3440725" y="3944675"/>
              <a:ext cx="21550" cy="20925"/>
            </a:xfrm>
            <a:custGeom>
              <a:rect b="b" l="l" r="r" t="t"/>
              <a:pathLst>
                <a:path extrusionOk="0" h="837" w="862">
                  <a:moveTo>
                    <a:pt x="861" y="418"/>
                  </a:moveTo>
                  <a:cubicBezTo>
                    <a:pt x="861" y="172"/>
                    <a:pt x="665" y="0"/>
                    <a:pt x="419" y="0"/>
                  </a:cubicBezTo>
                  <a:cubicBezTo>
                    <a:pt x="197" y="0"/>
                    <a:pt x="1" y="172"/>
                    <a:pt x="1" y="418"/>
                  </a:cubicBezTo>
                  <a:cubicBezTo>
                    <a:pt x="1" y="640"/>
                    <a:pt x="197" y="836"/>
                    <a:pt x="419" y="836"/>
                  </a:cubicBezTo>
                  <a:cubicBezTo>
                    <a:pt x="665" y="836"/>
                    <a:pt x="861" y="640"/>
                    <a:pt x="861"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15"/>
            <p:cNvSpPr/>
            <p:nvPr/>
          </p:nvSpPr>
          <p:spPr>
            <a:xfrm>
              <a:off x="3523100" y="3944675"/>
              <a:ext cx="20925" cy="20925"/>
            </a:xfrm>
            <a:custGeom>
              <a:rect b="b" l="l" r="r" t="t"/>
              <a:pathLst>
                <a:path extrusionOk="0" h="837" w="837">
                  <a:moveTo>
                    <a:pt x="837" y="418"/>
                  </a:moveTo>
                  <a:cubicBezTo>
                    <a:pt x="837" y="172"/>
                    <a:pt x="640" y="0"/>
                    <a:pt x="419" y="0"/>
                  </a:cubicBezTo>
                  <a:cubicBezTo>
                    <a:pt x="173" y="0"/>
                    <a:pt x="1" y="172"/>
                    <a:pt x="1" y="418"/>
                  </a:cubicBezTo>
                  <a:cubicBezTo>
                    <a:pt x="1" y="640"/>
                    <a:pt x="173" y="836"/>
                    <a:pt x="419" y="836"/>
                  </a:cubicBezTo>
                  <a:cubicBezTo>
                    <a:pt x="640" y="836"/>
                    <a:pt x="837" y="640"/>
                    <a:pt x="837"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15"/>
            <p:cNvSpPr/>
            <p:nvPr/>
          </p:nvSpPr>
          <p:spPr>
            <a:xfrm>
              <a:off x="3604875" y="3944675"/>
              <a:ext cx="21525" cy="20925"/>
            </a:xfrm>
            <a:custGeom>
              <a:rect b="b" l="l" r="r" t="t"/>
              <a:pathLst>
                <a:path extrusionOk="0" h="837" w="861">
                  <a:moveTo>
                    <a:pt x="861" y="418"/>
                  </a:moveTo>
                  <a:cubicBezTo>
                    <a:pt x="861" y="172"/>
                    <a:pt x="664" y="0"/>
                    <a:pt x="418" y="0"/>
                  </a:cubicBezTo>
                  <a:cubicBezTo>
                    <a:pt x="197" y="0"/>
                    <a:pt x="0" y="172"/>
                    <a:pt x="0" y="418"/>
                  </a:cubicBezTo>
                  <a:cubicBezTo>
                    <a:pt x="0" y="640"/>
                    <a:pt x="197" y="836"/>
                    <a:pt x="418" y="836"/>
                  </a:cubicBezTo>
                  <a:cubicBezTo>
                    <a:pt x="664" y="836"/>
                    <a:pt x="861" y="640"/>
                    <a:pt x="861"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15"/>
            <p:cNvSpPr/>
            <p:nvPr/>
          </p:nvSpPr>
          <p:spPr>
            <a:xfrm>
              <a:off x="3687225" y="3944675"/>
              <a:ext cx="20925" cy="20925"/>
            </a:xfrm>
            <a:custGeom>
              <a:rect b="b" l="l" r="r" t="t"/>
              <a:pathLst>
                <a:path extrusionOk="0" h="837" w="837">
                  <a:moveTo>
                    <a:pt x="837" y="418"/>
                  </a:moveTo>
                  <a:cubicBezTo>
                    <a:pt x="837" y="172"/>
                    <a:pt x="640" y="0"/>
                    <a:pt x="419" y="0"/>
                  </a:cubicBezTo>
                  <a:cubicBezTo>
                    <a:pt x="173" y="0"/>
                    <a:pt x="1" y="172"/>
                    <a:pt x="1" y="418"/>
                  </a:cubicBezTo>
                  <a:cubicBezTo>
                    <a:pt x="1" y="640"/>
                    <a:pt x="173" y="836"/>
                    <a:pt x="419" y="836"/>
                  </a:cubicBezTo>
                  <a:cubicBezTo>
                    <a:pt x="640" y="836"/>
                    <a:pt x="837" y="640"/>
                    <a:pt x="837"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15"/>
            <p:cNvSpPr/>
            <p:nvPr/>
          </p:nvSpPr>
          <p:spPr>
            <a:xfrm>
              <a:off x="3769000" y="3944675"/>
              <a:ext cx="21525" cy="20925"/>
            </a:xfrm>
            <a:custGeom>
              <a:rect b="b" l="l" r="r" t="t"/>
              <a:pathLst>
                <a:path extrusionOk="0" h="837" w="861">
                  <a:moveTo>
                    <a:pt x="861" y="418"/>
                  </a:moveTo>
                  <a:cubicBezTo>
                    <a:pt x="861" y="172"/>
                    <a:pt x="664" y="0"/>
                    <a:pt x="418" y="0"/>
                  </a:cubicBezTo>
                  <a:cubicBezTo>
                    <a:pt x="197" y="0"/>
                    <a:pt x="0" y="172"/>
                    <a:pt x="0" y="418"/>
                  </a:cubicBezTo>
                  <a:cubicBezTo>
                    <a:pt x="0" y="640"/>
                    <a:pt x="197" y="836"/>
                    <a:pt x="418" y="836"/>
                  </a:cubicBezTo>
                  <a:cubicBezTo>
                    <a:pt x="664" y="836"/>
                    <a:pt x="861" y="640"/>
                    <a:pt x="861"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15"/>
            <p:cNvSpPr/>
            <p:nvPr/>
          </p:nvSpPr>
          <p:spPr>
            <a:xfrm>
              <a:off x="3851375" y="3944675"/>
              <a:ext cx="20925" cy="20925"/>
            </a:xfrm>
            <a:custGeom>
              <a:rect b="b" l="l" r="r" t="t"/>
              <a:pathLst>
                <a:path extrusionOk="0" h="837" w="837">
                  <a:moveTo>
                    <a:pt x="836" y="418"/>
                  </a:moveTo>
                  <a:cubicBezTo>
                    <a:pt x="836" y="172"/>
                    <a:pt x="640" y="0"/>
                    <a:pt x="418" y="0"/>
                  </a:cubicBezTo>
                  <a:cubicBezTo>
                    <a:pt x="172" y="0"/>
                    <a:pt x="0" y="172"/>
                    <a:pt x="0" y="418"/>
                  </a:cubicBezTo>
                  <a:cubicBezTo>
                    <a:pt x="0" y="640"/>
                    <a:pt x="172" y="836"/>
                    <a:pt x="418" y="836"/>
                  </a:cubicBezTo>
                  <a:cubicBezTo>
                    <a:pt x="640" y="836"/>
                    <a:pt x="836" y="640"/>
                    <a:pt x="836"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15"/>
            <p:cNvSpPr/>
            <p:nvPr/>
          </p:nvSpPr>
          <p:spPr>
            <a:xfrm>
              <a:off x="3933125" y="3944675"/>
              <a:ext cx="20925" cy="20925"/>
            </a:xfrm>
            <a:custGeom>
              <a:rect b="b" l="l" r="r" t="t"/>
              <a:pathLst>
                <a:path extrusionOk="0" h="837" w="837">
                  <a:moveTo>
                    <a:pt x="837" y="418"/>
                  </a:moveTo>
                  <a:cubicBezTo>
                    <a:pt x="837" y="172"/>
                    <a:pt x="665" y="0"/>
                    <a:pt x="419" y="0"/>
                  </a:cubicBezTo>
                  <a:cubicBezTo>
                    <a:pt x="197" y="0"/>
                    <a:pt x="1" y="172"/>
                    <a:pt x="1" y="418"/>
                  </a:cubicBezTo>
                  <a:cubicBezTo>
                    <a:pt x="1" y="640"/>
                    <a:pt x="197" y="836"/>
                    <a:pt x="419" y="836"/>
                  </a:cubicBezTo>
                  <a:cubicBezTo>
                    <a:pt x="665" y="836"/>
                    <a:pt x="837" y="640"/>
                    <a:pt x="837"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15"/>
            <p:cNvSpPr/>
            <p:nvPr/>
          </p:nvSpPr>
          <p:spPr>
            <a:xfrm>
              <a:off x="4015500" y="3944675"/>
              <a:ext cx="20925" cy="20925"/>
            </a:xfrm>
            <a:custGeom>
              <a:rect b="b" l="l" r="r" t="t"/>
              <a:pathLst>
                <a:path extrusionOk="0" h="837" w="837">
                  <a:moveTo>
                    <a:pt x="837" y="418"/>
                  </a:moveTo>
                  <a:cubicBezTo>
                    <a:pt x="837" y="172"/>
                    <a:pt x="640" y="0"/>
                    <a:pt x="419" y="0"/>
                  </a:cubicBezTo>
                  <a:cubicBezTo>
                    <a:pt x="173" y="0"/>
                    <a:pt x="1" y="172"/>
                    <a:pt x="1" y="418"/>
                  </a:cubicBezTo>
                  <a:cubicBezTo>
                    <a:pt x="1" y="640"/>
                    <a:pt x="173" y="836"/>
                    <a:pt x="419" y="836"/>
                  </a:cubicBezTo>
                  <a:cubicBezTo>
                    <a:pt x="640" y="836"/>
                    <a:pt x="837" y="640"/>
                    <a:pt x="837"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15"/>
            <p:cNvSpPr/>
            <p:nvPr/>
          </p:nvSpPr>
          <p:spPr>
            <a:xfrm>
              <a:off x="4097250" y="3944675"/>
              <a:ext cx="20925" cy="20925"/>
            </a:xfrm>
            <a:custGeom>
              <a:rect b="b" l="l" r="r" t="t"/>
              <a:pathLst>
                <a:path extrusionOk="0" h="837" w="837">
                  <a:moveTo>
                    <a:pt x="837" y="418"/>
                  </a:moveTo>
                  <a:cubicBezTo>
                    <a:pt x="837" y="172"/>
                    <a:pt x="665" y="0"/>
                    <a:pt x="419" y="0"/>
                  </a:cubicBezTo>
                  <a:cubicBezTo>
                    <a:pt x="198" y="0"/>
                    <a:pt x="1" y="172"/>
                    <a:pt x="1" y="418"/>
                  </a:cubicBezTo>
                  <a:cubicBezTo>
                    <a:pt x="1" y="640"/>
                    <a:pt x="198" y="836"/>
                    <a:pt x="419" y="836"/>
                  </a:cubicBezTo>
                  <a:cubicBezTo>
                    <a:pt x="665" y="836"/>
                    <a:pt x="837" y="640"/>
                    <a:pt x="837"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15"/>
            <p:cNvSpPr/>
            <p:nvPr/>
          </p:nvSpPr>
          <p:spPr>
            <a:xfrm>
              <a:off x="4179625" y="3944675"/>
              <a:ext cx="20925" cy="20925"/>
            </a:xfrm>
            <a:custGeom>
              <a:rect b="b" l="l" r="r" t="t"/>
              <a:pathLst>
                <a:path extrusionOk="0" h="837" w="837">
                  <a:moveTo>
                    <a:pt x="837" y="418"/>
                  </a:moveTo>
                  <a:cubicBezTo>
                    <a:pt x="837" y="172"/>
                    <a:pt x="640" y="0"/>
                    <a:pt x="419" y="0"/>
                  </a:cubicBezTo>
                  <a:cubicBezTo>
                    <a:pt x="173" y="0"/>
                    <a:pt x="1" y="172"/>
                    <a:pt x="1" y="418"/>
                  </a:cubicBezTo>
                  <a:cubicBezTo>
                    <a:pt x="1" y="640"/>
                    <a:pt x="173" y="836"/>
                    <a:pt x="419" y="836"/>
                  </a:cubicBezTo>
                  <a:cubicBezTo>
                    <a:pt x="640" y="836"/>
                    <a:pt x="837" y="640"/>
                    <a:pt x="837"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15"/>
            <p:cNvSpPr/>
            <p:nvPr/>
          </p:nvSpPr>
          <p:spPr>
            <a:xfrm>
              <a:off x="4261400" y="3944675"/>
              <a:ext cx="20925" cy="20925"/>
            </a:xfrm>
            <a:custGeom>
              <a:rect b="b" l="l" r="r" t="t"/>
              <a:pathLst>
                <a:path extrusionOk="0" h="837" w="837">
                  <a:moveTo>
                    <a:pt x="836" y="418"/>
                  </a:moveTo>
                  <a:cubicBezTo>
                    <a:pt x="836" y="172"/>
                    <a:pt x="664" y="0"/>
                    <a:pt x="418" y="0"/>
                  </a:cubicBezTo>
                  <a:cubicBezTo>
                    <a:pt x="197" y="0"/>
                    <a:pt x="0" y="172"/>
                    <a:pt x="0" y="418"/>
                  </a:cubicBezTo>
                  <a:cubicBezTo>
                    <a:pt x="0" y="640"/>
                    <a:pt x="197" y="836"/>
                    <a:pt x="418" y="836"/>
                  </a:cubicBezTo>
                  <a:cubicBezTo>
                    <a:pt x="664" y="836"/>
                    <a:pt x="836" y="640"/>
                    <a:pt x="836" y="41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15"/>
            <p:cNvSpPr/>
            <p:nvPr/>
          </p:nvSpPr>
          <p:spPr>
            <a:xfrm>
              <a:off x="3071275" y="4190550"/>
              <a:ext cx="21550" cy="20925"/>
            </a:xfrm>
            <a:custGeom>
              <a:rect b="b" l="l" r="r" t="t"/>
              <a:pathLst>
                <a:path extrusionOk="0" h="837" w="862">
                  <a:moveTo>
                    <a:pt x="861" y="419"/>
                  </a:moveTo>
                  <a:cubicBezTo>
                    <a:pt x="861" y="173"/>
                    <a:pt x="665" y="1"/>
                    <a:pt x="443" y="1"/>
                  </a:cubicBezTo>
                  <a:cubicBezTo>
                    <a:pt x="197" y="1"/>
                    <a:pt x="1" y="173"/>
                    <a:pt x="1" y="419"/>
                  </a:cubicBezTo>
                  <a:cubicBezTo>
                    <a:pt x="1" y="640"/>
                    <a:pt x="197" y="837"/>
                    <a:pt x="443" y="837"/>
                  </a:cubicBezTo>
                  <a:cubicBezTo>
                    <a:pt x="665"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15"/>
            <p:cNvSpPr/>
            <p:nvPr/>
          </p:nvSpPr>
          <p:spPr>
            <a:xfrm>
              <a:off x="3153650" y="4190550"/>
              <a:ext cx="20925" cy="20925"/>
            </a:xfrm>
            <a:custGeom>
              <a:rect b="b" l="l" r="r" t="t"/>
              <a:pathLst>
                <a:path extrusionOk="0" h="837" w="837">
                  <a:moveTo>
                    <a:pt x="837" y="419"/>
                  </a:moveTo>
                  <a:cubicBezTo>
                    <a:pt x="837" y="173"/>
                    <a:pt x="665" y="1"/>
                    <a:pt x="419" y="1"/>
                  </a:cubicBezTo>
                  <a:cubicBezTo>
                    <a:pt x="197" y="1"/>
                    <a:pt x="1" y="173"/>
                    <a:pt x="1" y="419"/>
                  </a:cubicBezTo>
                  <a:cubicBezTo>
                    <a:pt x="1" y="640"/>
                    <a:pt x="197" y="837"/>
                    <a:pt x="419" y="837"/>
                  </a:cubicBezTo>
                  <a:cubicBezTo>
                    <a:pt x="665"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15"/>
            <p:cNvSpPr/>
            <p:nvPr/>
          </p:nvSpPr>
          <p:spPr>
            <a:xfrm>
              <a:off x="3235400" y="4190550"/>
              <a:ext cx="21550" cy="20925"/>
            </a:xfrm>
            <a:custGeom>
              <a:rect b="b" l="l" r="r" t="t"/>
              <a:pathLst>
                <a:path extrusionOk="0" h="837" w="862">
                  <a:moveTo>
                    <a:pt x="862" y="419"/>
                  </a:moveTo>
                  <a:cubicBezTo>
                    <a:pt x="862" y="173"/>
                    <a:pt x="665" y="1"/>
                    <a:pt x="444" y="1"/>
                  </a:cubicBezTo>
                  <a:cubicBezTo>
                    <a:pt x="198" y="1"/>
                    <a:pt x="1" y="173"/>
                    <a:pt x="1" y="419"/>
                  </a:cubicBezTo>
                  <a:cubicBezTo>
                    <a:pt x="1" y="640"/>
                    <a:pt x="198" y="837"/>
                    <a:pt x="444" y="837"/>
                  </a:cubicBezTo>
                  <a:cubicBezTo>
                    <a:pt x="665" y="837"/>
                    <a:pt x="862" y="640"/>
                    <a:pt x="862"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15"/>
            <p:cNvSpPr/>
            <p:nvPr/>
          </p:nvSpPr>
          <p:spPr>
            <a:xfrm>
              <a:off x="3317775" y="4190550"/>
              <a:ext cx="20925" cy="20925"/>
            </a:xfrm>
            <a:custGeom>
              <a:rect b="b" l="l" r="r" t="t"/>
              <a:pathLst>
                <a:path extrusionOk="0" h="837" w="837">
                  <a:moveTo>
                    <a:pt x="837" y="419"/>
                  </a:moveTo>
                  <a:cubicBezTo>
                    <a:pt x="837" y="173"/>
                    <a:pt x="665" y="1"/>
                    <a:pt x="419" y="1"/>
                  </a:cubicBezTo>
                  <a:cubicBezTo>
                    <a:pt x="198" y="1"/>
                    <a:pt x="1" y="173"/>
                    <a:pt x="1" y="419"/>
                  </a:cubicBezTo>
                  <a:cubicBezTo>
                    <a:pt x="1" y="640"/>
                    <a:pt x="198" y="837"/>
                    <a:pt x="419" y="837"/>
                  </a:cubicBezTo>
                  <a:cubicBezTo>
                    <a:pt x="665"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15"/>
            <p:cNvSpPr/>
            <p:nvPr/>
          </p:nvSpPr>
          <p:spPr>
            <a:xfrm>
              <a:off x="3399550" y="4190550"/>
              <a:ext cx="21525" cy="20925"/>
            </a:xfrm>
            <a:custGeom>
              <a:rect b="b" l="l" r="r" t="t"/>
              <a:pathLst>
                <a:path extrusionOk="0" h="837" w="861">
                  <a:moveTo>
                    <a:pt x="861" y="419"/>
                  </a:moveTo>
                  <a:cubicBezTo>
                    <a:pt x="861" y="173"/>
                    <a:pt x="664" y="1"/>
                    <a:pt x="443" y="1"/>
                  </a:cubicBezTo>
                  <a:cubicBezTo>
                    <a:pt x="197" y="1"/>
                    <a:pt x="0" y="173"/>
                    <a:pt x="0" y="419"/>
                  </a:cubicBezTo>
                  <a:cubicBezTo>
                    <a:pt x="0" y="640"/>
                    <a:pt x="197" y="837"/>
                    <a:pt x="443"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15"/>
            <p:cNvSpPr/>
            <p:nvPr/>
          </p:nvSpPr>
          <p:spPr>
            <a:xfrm>
              <a:off x="3481925" y="4190550"/>
              <a:ext cx="20925" cy="20925"/>
            </a:xfrm>
            <a:custGeom>
              <a:rect b="b" l="l" r="r" t="t"/>
              <a:pathLst>
                <a:path extrusionOk="0" h="837" w="837">
                  <a:moveTo>
                    <a:pt x="836" y="419"/>
                  </a:moveTo>
                  <a:cubicBezTo>
                    <a:pt x="836" y="173"/>
                    <a:pt x="664" y="1"/>
                    <a:pt x="418" y="1"/>
                  </a:cubicBezTo>
                  <a:cubicBezTo>
                    <a:pt x="197" y="1"/>
                    <a:pt x="0" y="173"/>
                    <a:pt x="0" y="419"/>
                  </a:cubicBezTo>
                  <a:cubicBezTo>
                    <a:pt x="0" y="640"/>
                    <a:pt x="197" y="837"/>
                    <a:pt x="418" y="837"/>
                  </a:cubicBezTo>
                  <a:cubicBezTo>
                    <a:pt x="664"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15"/>
            <p:cNvSpPr/>
            <p:nvPr/>
          </p:nvSpPr>
          <p:spPr>
            <a:xfrm>
              <a:off x="3563675" y="4190550"/>
              <a:ext cx="21550" cy="20925"/>
            </a:xfrm>
            <a:custGeom>
              <a:rect b="b" l="l" r="r" t="t"/>
              <a:pathLst>
                <a:path extrusionOk="0" h="837" w="862">
                  <a:moveTo>
                    <a:pt x="861" y="419"/>
                  </a:moveTo>
                  <a:cubicBezTo>
                    <a:pt x="861" y="173"/>
                    <a:pt x="664" y="1"/>
                    <a:pt x="443" y="1"/>
                  </a:cubicBezTo>
                  <a:cubicBezTo>
                    <a:pt x="197" y="1"/>
                    <a:pt x="1" y="173"/>
                    <a:pt x="1" y="419"/>
                  </a:cubicBezTo>
                  <a:cubicBezTo>
                    <a:pt x="1" y="640"/>
                    <a:pt x="197" y="837"/>
                    <a:pt x="443"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15"/>
            <p:cNvSpPr/>
            <p:nvPr/>
          </p:nvSpPr>
          <p:spPr>
            <a:xfrm>
              <a:off x="3646050" y="4190550"/>
              <a:ext cx="20925" cy="20925"/>
            </a:xfrm>
            <a:custGeom>
              <a:rect b="b" l="l" r="r" t="t"/>
              <a:pathLst>
                <a:path extrusionOk="0" h="837" w="837">
                  <a:moveTo>
                    <a:pt x="837" y="419"/>
                  </a:moveTo>
                  <a:cubicBezTo>
                    <a:pt x="837" y="173"/>
                    <a:pt x="664" y="1"/>
                    <a:pt x="419" y="1"/>
                  </a:cubicBezTo>
                  <a:cubicBezTo>
                    <a:pt x="197" y="1"/>
                    <a:pt x="1" y="173"/>
                    <a:pt x="1" y="419"/>
                  </a:cubicBezTo>
                  <a:cubicBezTo>
                    <a:pt x="1" y="640"/>
                    <a:pt x="197" y="837"/>
                    <a:pt x="419" y="837"/>
                  </a:cubicBezTo>
                  <a:cubicBezTo>
                    <a:pt x="664"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15"/>
            <p:cNvSpPr/>
            <p:nvPr/>
          </p:nvSpPr>
          <p:spPr>
            <a:xfrm>
              <a:off x="3727800" y="4190550"/>
              <a:ext cx="21550" cy="20925"/>
            </a:xfrm>
            <a:custGeom>
              <a:rect b="b" l="l" r="r" t="t"/>
              <a:pathLst>
                <a:path extrusionOk="0" h="837" w="862">
                  <a:moveTo>
                    <a:pt x="861" y="419"/>
                  </a:moveTo>
                  <a:cubicBezTo>
                    <a:pt x="861" y="173"/>
                    <a:pt x="665" y="1"/>
                    <a:pt x="443" y="1"/>
                  </a:cubicBezTo>
                  <a:cubicBezTo>
                    <a:pt x="198" y="1"/>
                    <a:pt x="1" y="173"/>
                    <a:pt x="1" y="419"/>
                  </a:cubicBezTo>
                  <a:cubicBezTo>
                    <a:pt x="1" y="640"/>
                    <a:pt x="198" y="837"/>
                    <a:pt x="443" y="837"/>
                  </a:cubicBezTo>
                  <a:cubicBezTo>
                    <a:pt x="665"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15"/>
            <p:cNvSpPr/>
            <p:nvPr/>
          </p:nvSpPr>
          <p:spPr>
            <a:xfrm>
              <a:off x="3810175" y="4190550"/>
              <a:ext cx="20925" cy="20925"/>
            </a:xfrm>
            <a:custGeom>
              <a:rect b="b" l="l" r="r" t="t"/>
              <a:pathLst>
                <a:path extrusionOk="0" h="837" w="837">
                  <a:moveTo>
                    <a:pt x="837" y="419"/>
                  </a:moveTo>
                  <a:cubicBezTo>
                    <a:pt x="837" y="173"/>
                    <a:pt x="665" y="1"/>
                    <a:pt x="419" y="1"/>
                  </a:cubicBezTo>
                  <a:cubicBezTo>
                    <a:pt x="198" y="1"/>
                    <a:pt x="1" y="173"/>
                    <a:pt x="1" y="419"/>
                  </a:cubicBezTo>
                  <a:cubicBezTo>
                    <a:pt x="1" y="640"/>
                    <a:pt x="198" y="837"/>
                    <a:pt x="419" y="837"/>
                  </a:cubicBezTo>
                  <a:cubicBezTo>
                    <a:pt x="665"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15"/>
            <p:cNvSpPr/>
            <p:nvPr/>
          </p:nvSpPr>
          <p:spPr>
            <a:xfrm>
              <a:off x="3891950" y="4190550"/>
              <a:ext cx="21525" cy="20925"/>
            </a:xfrm>
            <a:custGeom>
              <a:rect b="b" l="l" r="r" t="t"/>
              <a:pathLst>
                <a:path extrusionOk="0" h="837" w="861">
                  <a:moveTo>
                    <a:pt x="861" y="419"/>
                  </a:moveTo>
                  <a:cubicBezTo>
                    <a:pt x="861" y="173"/>
                    <a:pt x="664" y="1"/>
                    <a:pt x="443" y="1"/>
                  </a:cubicBezTo>
                  <a:cubicBezTo>
                    <a:pt x="197" y="1"/>
                    <a:pt x="0" y="173"/>
                    <a:pt x="0" y="419"/>
                  </a:cubicBezTo>
                  <a:cubicBezTo>
                    <a:pt x="0" y="640"/>
                    <a:pt x="197" y="837"/>
                    <a:pt x="443"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15"/>
            <p:cNvSpPr/>
            <p:nvPr/>
          </p:nvSpPr>
          <p:spPr>
            <a:xfrm>
              <a:off x="3974325" y="4190550"/>
              <a:ext cx="20925" cy="20925"/>
            </a:xfrm>
            <a:custGeom>
              <a:rect b="b" l="l" r="r" t="t"/>
              <a:pathLst>
                <a:path extrusionOk="0" h="837" w="837">
                  <a:moveTo>
                    <a:pt x="836" y="419"/>
                  </a:moveTo>
                  <a:cubicBezTo>
                    <a:pt x="836" y="173"/>
                    <a:pt x="664" y="1"/>
                    <a:pt x="418" y="1"/>
                  </a:cubicBezTo>
                  <a:cubicBezTo>
                    <a:pt x="197" y="1"/>
                    <a:pt x="0" y="173"/>
                    <a:pt x="0" y="419"/>
                  </a:cubicBezTo>
                  <a:cubicBezTo>
                    <a:pt x="0" y="640"/>
                    <a:pt x="197" y="837"/>
                    <a:pt x="418" y="837"/>
                  </a:cubicBezTo>
                  <a:cubicBezTo>
                    <a:pt x="664"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15"/>
            <p:cNvSpPr/>
            <p:nvPr/>
          </p:nvSpPr>
          <p:spPr>
            <a:xfrm>
              <a:off x="4056075" y="4190550"/>
              <a:ext cx="21550" cy="20925"/>
            </a:xfrm>
            <a:custGeom>
              <a:rect b="b" l="l" r="r" t="t"/>
              <a:pathLst>
                <a:path extrusionOk="0" h="837" w="862">
                  <a:moveTo>
                    <a:pt x="861" y="419"/>
                  </a:moveTo>
                  <a:cubicBezTo>
                    <a:pt x="861" y="173"/>
                    <a:pt x="664" y="1"/>
                    <a:pt x="443" y="1"/>
                  </a:cubicBezTo>
                  <a:cubicBezTo>
                    <a:pt x="197" y="1"/>
                    <a:pt x="0" y="173"/>
                    <a:pt x="0" y="419"/>
                  </a:cubicBezTo>
                  <a:cubicBezTo>
                    <a:pt x="0" y="640"/>
                    <a:pt x="197" y="837"/>
                    <a:pt x="443"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15"/>
            <p:cNvSpPr/>
            <p:nvPr/>
          </p:nvSpPr>
          <p:spPr>
            <a:xfrm>
              <a:off x="4138450" y="4190550"/>
              <a:ext cx="20925" cy="20925"/>
            </a:xfrm>
            <a:custGeom>
              <a:rect b="b" l="l" r="r" t="t"/>
              <a:pathLst>
                <a:path extrusionOk="0" h="837" w="837">
                  <a:moveTo>
                    <a:pt x="836" y="419"/>
                  </a:moveTo>
                  <a:cubicBezTo>
                    <a:pt x="836" y="173"/>
                    <a:pt x="640" y="1"/>
                    <a:pt x="418" y="1"/>
                  </a:cubicBezTo>
                  <a:cubicBezTo>
                    <a:pt x="197" y="1"/>
                    <a:pt x="0" y="173"/>
                    <a:pt x="0" y="419"/>
                  </a:cubicBezTo>
                  <a:cubicBezTo>
                    <a:pt x="0" y="640"/>
                    <a:pt x="197" y="837"/>
                    <a:pt x="418" y="837"/>
                  </a:cubicBezTo>
                  <a:cubicBezTo>
                    <a:pt x="640"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15"/>
            <p:cNvSpPr/>
            <p:nvPr/>
          </p:nvSpPr>
          <p:spPr>
            <a:xfrm>
              <a:off x="4220200" y="4190550"/>
              <a:ext cx="21550" cy="20925"/>
            </a:xfrm>
            <a:custGeom>
              <a:rect b="b" l="l" r="r" t="t"/>
              <a:pathLst>
                <a:path extrusionOk="0" h="837" w="862">
                  <a:moveTo>
                    <a:pt x="861" y="419"/>
                  </a:moveTo>
                  <a:cubicBezTo>
                    <a:pt x="861" y="173"/>
                    <a:pt x="665" y="1"/>
                    <a:pt x="419" y="1"/>
                  </a:cubicBezTo>
                  <a:cubicBezTo>
                    <a:pt x="197" y="1"/>
                    <a:pt x="1" y="173"/>
                    <a:pt x="1" y="419"/>
                  </a:cubicBezTo>
                  <a:cubicBezTo>
                    <a:pt x="1" y="640"/>
                    <a:pt x="197" y="837"/>
                    <a:pt x="419" y="837"/>
                  </a:cubicBezTo>
                  <a:cubicBezTo>
                    <a:pt x="665"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15"/>
            <p:cNvSpPr/>
            <p:nvPr/>
          </p:nvSpPr>
          <p:spPr>
            <a:xfrm>
              <a:off x="4302575" y="4190550"/>
              <a:ext cx="20925" cy="20925"/>
            </a:xfrm>
            <a:custGeom>
              <a:rect b="b" l="l" r="r" t="t"/>
              <a:pathLst>
                <a:path extrusionOk="0" h="837" w="837">
                  <a:moveTo>
                    <a:pt x="837" y="419"/>
                  </a:moveTo>
                  <a:cubicBezTo>
                    <a:pt x="837" y="173"/>
                    <a:pt x="640" y="1"/>
                    <a:pt x="419" y="1"/>
                  </a:cubicBezTo>
                  <a:cubicBezTo>
                    <a:pt x="173" y="1"/>
                    <a:pt x="1" y="173"/>
                    <a:pt x="1" y="419"/>
                  </a:cubicBezTo>
                  <a:cubicBezTo>
                    <a:pt x="1" y="640"/>
                    <a:pt x="173" y="837"/>
                    <a:pt x="419" y="837"/>
                  </a:cubicBezTo>
                  <a:cubicBezTo>
                    <a:pt x="640"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15"/>
            <p:cNvSpPr/>
            <p:nvPr/>
          </p:nvSpPr>
          <p:spPr>
            <a:xfrm>
              <a:off x="3030700" y="4108800"/>
              <a:ext cx="20925" cy="20925"/>
            </a:xfrm>
            <a:custGeom>
              <a:rect b="b" l="l" r="r" t="t"/>
              <a:pathLst>
                <a:path extrusionOk="0" h="837" w="837">
                  <a:moveTo>
                    <a:pt x="837" y="419"/>
                  </a:moveTo>
                  <a:cubicBezTo>
                    <a:pt x="837" y="173"/>
                    <a:pt x="640" y="1"/>
                    <a:pt x="419" y="1"/>
                  </a:cubicBezTo>
                  <a:cubicBezTo>
                    <a:pt x="173" y="1"/>
                    <a:pt x="1" y="173"/>
                    <a:pt x="1" y="419"/>
                  </a:cubicBezTo>
                  <a:cubicBezTo>
                    <a:pt x="1" y="640"/>
                    <a:pt x="173" y="837"/>
                    <a:pt x="419" y="837"/>
                  </a:cubicBezTo>
                  <a:cubicBezTo>
                    <a:pt x="640"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15"/>
            <p:cNvSpPr/>
            <p:nvPr/>
          </p:nvSpPr>
          <p:spPr>
            <a:xfrm>
              <a:off x="3112475" y="4108800"/>
              <a:ext cx="21525" cy="20925"/>
            </a:xfrm>
            <a:custGeom>
              <a:rect b="b" l="l" r="r" t="t"/>
              <a:pathLst>
                <a:path extrusionOk="0" h="837" w="861">
                  <a:moveTo>
                    <a:pt x="861" y="419"/>
                  </a:moveTo>
                  <a:cubicBezTo>
                    <a:pt x="861" y="173"/>
                    <a:pt x="664" y="1"/>
                    <a:pt x="418" y="1"/>
                  </a:cubicBezTo>
                  <a:cubicBezTo>
                    <a:pt x="197" y="1"/>
                    <a:pt x="0" y="173"/>
                    <a:pt x="0" y="419"/>
                  </a:cubicBezTo>
                  <a:cubicBezTo>
                    <a:pt x="0" y="640"/>
                    <a:pt x="197" y="837"/>
                    <a:pt x="418"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15"/>
            <p:cNvSpPr/>
            <p:nvPr/>
          </p:nvSpPr>
          <p:spPr>
            <a:xfrm>
              <a:off x="3194850" y="4108800"/>
              <a:ext cx="20925" cy="20925"/>
            </a:xfrm>
            <a:custGeom>
              <a:rect b="b" l="l" r="r" t="t"/>
              <a:pathLst>
                <a:path extrusionOk="0" h="837" w="837">
                  <a:moveTo>
                    <a:pt x="836" y="419"/>
                  </a:moveTo>
                  <a:cubicBezTo>
                    <a:pt x="836" y="173"/>
                    <a:pt x="639" y="1"/>
                    <a:pt x="418" y="1"/>
                  </a:cubicBezTo>
                  <a:cubicBezTo>
                    <a:pt x="172" y="1"/>
                    <a:pt x="0" y="173"/>
                    <a:pt x="0" y="419"/>
                  </a:cubicBezTo>
                  <a:cubicBezTo>
                    <a:pt x="0" y="640"/>
                    <a:pt x="172" y="837"/>
                    <a:pt x="418" y="837"/>
                  </a:cubicBezTo>
                  <a:cubicBezTo>
                    <a:pt x="639"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15"/>
            <p:cNvSpPr/>
            <p:nvPr/>
          </p:nvSpPr>
          <p:spPr>
            <a:xfrm>
              <a:off x="3276600" y="4108800"/>
              <a:ext cx="21550" cy="20925"/>
            </a:xfrm>
            <a:custGeom>
              <a:rect b="b" l="l" r="r" t="t"/>
              <a:pathLst>
                <a:path extrusionOk="0" h="837" w="862">
                  <a:moveTo>
                    <a:pt x="861" y="419"/>
                  </a:moveTo>
                  <a:cubicBezTo>
                    <a:pt x="861" y="173"/>
                    <a:pt x="664" y="1"/>
                    <a:pt x="418" y="1"/>
                  </a:cubicBezTo>
                  <a:cubicBezTo>
                    <a:pt x="197" y="1"/>
                    <a:pt x="0" y="173"/>
                    <a:pt x="0" y="419"/>
                  </a:cubicBezTo>
                  <a:cubicBezTo>
                    <a:pt x="0" y="640"/>
                    <a:pt x="197" y="837"/>
                    <a:pt x="418"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15"/>
            <p:cNvSpPr/>
            <p:nvPr/>
          </p:nvSpPr>
          <p:spPr>
            <a:xfrm>
              <a:off x="3358975" y="4108800"/>
              <a:ext cx="20925" cy="20925"/>
            </a:xfrm>
            <a:custGeom>
              <a:rect b="b" l="l" r="r" t="t"/>
              <a:pathLst>
                <a:path extrusionOk="0" h="837" w="837">
                  <a:moveTo>
                    <a:pt x="836" y="419"/>
                  </a:moveTo>
                  <a:cubicBezTo>
                    <a:pt x="836" y="173"/>
                    <a:pt x="640" y="1"/>
                    <a:pt x="418" y="1"/>
                  </a:cubicBezTo>
                  <a:cubicBezTo>
                    <a:pt x="173" y="1"/>
                    <a:pt x="0" y="173"/>
                    <a:pt x="0" y="419"/>
                  </a:cubicBezTo>
                  <a:cubicBezTo>
                    <a:pt x="0" y="640"/>
                    <a:pt x="173" y="837"/>
                    <a:pt x="418" y="837"/>
                  </a:cubicBezTo>
                  <a:cubicBezTo>
                    <a:pt x="640"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15"/>
            <p:cNvSpPr/>
            <p:nvPr/>
          </p:nvSpPr>
          <p:spPr>
            <a:xfrm>
              <a:off x="3440725" y="4108800"/>
              <a:ext cx="21550" cy="20925"/>
            </a:xfrm>
            <a:custGeom>
              <a:rect b="b" l="l" r="r" t="t"/>
              <a:pathLst>
                <a:path extrusionOk="0" h="837" w="862">
                  <a:moveTo>
                    <a:pt x="861" y="419"/>
                  </a:moveTo>
                  <a:cubicBezTo>
                    <a:pt x="861" y="173"/>
                    <a:pt x="665" y="1"/>
                    <a:pt x="419" y="1"/>
                  </a:cubicBezTo>
                  <a:cubicBezTo>
                    <a:pt x="197" y="1"/>
                    <a:pt x="1" y="173"/>
                    <a:pt x="1" y="419"/>
                  </a:cubicBezTo>
                  <a:cubicBezTo>
                    <a:pt x="1" y="640"/>
                    <a:pt x="197" y="837"/>
                    <a:pt x="419" y="837"/>
                  </a:cubicBezTo>
                  <a:cubicBezTo>
                    <a:pt x="665"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15"/>
            <p:cNvSpPr/>
            <p:nvPr/>
          </p:nvSpPr>
          <p:spPr>
            <a:xfrm>
              <a:off x="3523100" y="4108800"/>
              <a:ext cx="20925" cy="20925"/>
            </a:xfrm>
            <a:custGeom>
              <a:rect b="b" l="l" r="r" t="t"/>
              <a:pathLst>
                <a:path extrusionOk="0" h="837" w="837">
                  <a:moveTo>
                    <a:pt x="837" y="419"/>
                  </a:moveTo>
                  <a:cubicBezTo>
                    <a:pt x="837" y="173"/>
                    <a:pt x="640" y="1"/>
                    <a:pt x="419" y="1"/>
                  </a:cubicBezTo>
                  <a:cubicBezTo>
                    <a:pt x="173" y="1"/>
                    <a:pt x="1" y="173"/>
                    <a:pt x="1" y="419"/>
                  </a:cubicBezTo>
                  <a:cubicBezTo>
                    <a:pt x="1" y="640"/>
                    <a:pt x="173" y="837"/>
                    <a:pt x="419" y="837"/>
                  </a:cubicBezTo>
                  <a:cubicBezTo>
                    <a:pt x="640"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15"/>
            <p:cNvSpPr/>
            <p:nvPr/>
          </p:nvSpPr>
          <p:spPr>
            <a:xfrm>
              <a:off x="3604875" y="4108800"/>
              <a:ext cx="21525" cy="20925"/>
            </a:xfrm>
            <a:custGeom>
              <a:rect b="b" l="l" r="r" t="t"/>
              <a:pathLst>
                <a:path extrusionOk="0" h="837" w="861">
                  <a:moveTo>
                    <a:pt x="861" y="419"/>
                  </a:moveTo>
                  <a:cubicBezTo>
                    <a:pt x="861" y="173"/>
                    <a:pt x="664" y="1"/>
                    <a:pt x="418" y="1"/>
                  </a:cubicBezTo>
                  <a:cubicBezTo>
                    <a:pt x="197" y="1"/>
                    <a:pt x="0" y="173"/>
                    <a:pt x="0" y="419"/>
                  </a:cubicBezTo>
                  <a:cubicBezTo>
                    <a:pt x="0" y="640"/>
                    <a:pt x="197" y="837"/>
                    <a:pt x="418"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15"/>
            <p:cNvSpPr/>
            <p:nvPr/>
          </p:nvSpPr>
          <p:spPr>
            <a:xfrm>
              <a:off x="3687225" y="4108800"/>
              <a:ext cx="20925" cy="20925"/>
            </a:xfrm>
            <a:custGeom>
              <a:rect b="b" l="l" r="r" t="t"/>
              <a:pathLst>
                <a:path extrusionOk="0" h="837" w="837">
                  <a:moveTo>
                    <a:pt x="837" y="419"/>
                  </a:moveTo>
                  <a:cubicBezTo>
                    <a:pt x="837" y="173"/>
                    <a:pt x="640" y="1"/>
                    <a:pt x="419" y="1"/>
                  </a:cubicBezTo>
                  <a:cubicBezTo>
                    <a:pt x="173" y="1"/>
                    <a:pt x="1" y="173"/>
                    <a:pt x="1" y="419"/>
                  </a:cubicBezTo>
                  <a:cubicBezTo>
                    <a:pt x="1" y="640"/>
                    <a:pt x="173" y="837"/>
                    <a:pt x="419" y="837"/>
                  </a:cubicBezTo>
                  <a:cubicBezTo>
                    <a:pt x="640"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15"/>
            <p:cNvSpPr/>
            <p:nvPr/>
          </p:nvSpPr>
          <p:spPr>
            <a:xfrm>
              <a:off x="3769000" y="4108800"/>
              <a:ext cx="21525" cy="20925"/>
            </a:xfrm>
            <a:custGeom>
              <a:rect b="b" l="l" r="r" t="t"/>
              <a:pathLst>
                <a:path extrusionOk="0" h="837" w="861">
                  <a:moveTo>
                    <a:pt x="861" y="419"/>
                  </a:moveTo>
                  <a:cubicBezTo>
                    <a:pt x="861" y="173"/>
                    <a:pt x="664" y="1"/>
                    <a:pt x="418" y="1"/>
                  </a:cubicBezTo>
                  <a:cubicBezTo>
                    <a:pt x="197" y="1"/>
                    <a:pt x="0" y="173"/>
                    <a:pt x="0" y="419"/>
                  </a:cubicBezTo>
                  <a:cubicBezTo>
                    <a:pt x="0" y="640"/>
                    <a:pt x="197" y="837"/>
                    <a:pt x="418" y="837"/>
                  </a:cubicBezTo>
                  <a:cubicBezTo>
                    <a:pt x="664" y="837"/>
                    <a:pt x="861" y="640"/>
                    <a:pt x="861"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15"/>
            <p:cNvSpPr/>
            <p:nvPr/>
          </p:nvSpPr>
          <p:spPr>
            <a:xfrm>
              <a:off x="3851375" y="4108800"/>
              <a:ext cx="20925" cy="20925"/>
            </a:xfrm>
            <a:custGeom>
              <a:rect b="b" l="l" r="r" t="t"/>
              <a:pathLst>
                <a:path extrusionOk="0" h="837" w="837">
                  <a:moveTo>
                    <a:pt x="836" y="419"/>
                  </a:moveTo>
                  <a:cubicBezTo>
                    <a:pt x="836" y="173"/>
                    <a:pt x="640" y="1"/>
                    <a:pt x="418" y="1"/>
                  </a:cubicBezTo>
                  <a:cubicBezTo>
                    <a:pt x="172" y="1"/>
                    <a:pt x="0" y="173"/>
                    <a:pt x="0" y="419"/>
                  </a:cubicBezTo>
                  <a:cubicBezTo>
                    <a:pt x="0" y="640"/>
                    <a:pt x="172" y="837"/>
                    <a:pt x="418" y="837"/>
                  </a:cubicBezTo>
                  <a:cubicBezTo>
                    <a:pt x="640"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15"/>
            <p:cNvSpPr/>
            <p:nvPr/>
          </p:nvSpPr>
          <p:spPr>
            <a:xfrm>
              <a:off x="3933125" y="4108800"/>
              <a:ext cx="20925" cy="20925"/>
            </a:xfrm>
            <a:custGeom>
              <a:rect b="b" l="l" r="r" t="t"/>
              <a:pathLst>
                <a:path extrusionOk="0" h="837" w="837">
                  <a:moveTo>
                    <a:pt x="837" y="419"/>
                  </a:moveTo>
                  <a:cubicBezTo>
                    <a:pt x="837" y="173"/>
                    <a:pt x="665" y="1"/>
                    <a:pt x="419" y="1"/>
                  </a:cubicBezTo>
                  <a:cubicBezTo>
                    <a:pt x="197" y="1"/>
                    <a:pt x="1" y="173"/>
                    <a:pt x="1" y="419"/>
                  </a:cubicBezTo>
                  <a:cubicBezTo>
                    <a:pt x="1" y="640"/>
                    <a:pt x="197" y="837"/>
                    <a:pt x="419" y="837"/>
                  </a:cubicBezTo>
                  <a:cubicBezTo>
                    <a:pt x="665"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15"/>
            <p:cNvSpPr/>
            <p:nvPr/>
          </p:nvSpPr>
          <p:spPr>
            <a:xfrm>
              <a:off x="4015500" y="4108800"/>
              <a:ext cx="20925" cy="20925"/>
            </a:xfrm>
            <a:custGeom>
              <a:rect b="b" l="l" r="r" t="t"/>
              <a:pathLst>
                <a:path extrusionOk="0" h="837" w="837">
                  <a:moveTo>
                    <a:pt x="837" y="419"/>
                  </a:moveTo>
                  <a:cubicBezTo>
                    <a:pt x="837" y="173"/>
                    <a:pt x="640" y="1"/>
                    <a:pt x="419" y="1"/>
                  </a:cubicBezTo>
                  <a:cubicBezTo>
                    <a:pt x="173" y="1"/>
                    <a:pt x="1" y="173"/>
                    <a:pt x="1" y="419"/>
                  </a:cubicBezTo>
                  <a:cubicBezTo>
                    <a:pt x="1" y="640"/>
                    <a:pt x="173" y="837"/>
                    <a:pt x="419" y="837"/>
                  </a:cubicBezTo>
                  <a:cubicBezTo>
                    <a:pt x="640"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15"/>
            <p:cNvSpPr/>
            <p:nvPr/>
          </p:nvSpPr>
          <p:spPr>
            <a:xfrm>
              <a:off x="4097250" y="4108800"/>
              <a:ext cx="20925" cy="20925"/>
            </a:xfrm>
            <a:custGeom>
              <a:rect b="b" l="l" r="r" t="t"/>
              <a:pathLst>
                <a:path extrusionOk="0" h="837" w="837">
                  <a:moveTo>
                    <a:pt x="837" y="419"/>
                  </a:moveTo>
                  <a:cubicBezTo>
                    <a:pt x="837" y="173"/>
                    <a:pt x="665" y="1"/>
                    <a:pt x="419" y="1"/>
                  </a:cubicBezTo>
                  <a:cubicBezTo>
                    <a:pt x="198" y="1"/>
                    <a:pt x="1" y="173"/>
                    <a:pt x="1" y="419"/>
                  </a:cubicBezTo>
                  <a:cubicBezTo>
                    <a:pt x="1" y="640"/>
                    <a:pt x="198" y="837"/>
                    <a:pt x="419" y="837"/>
                  </a:cubicBezTo>
                  <a:cubicBezTo>
                    <a:pt x="665"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15"/>
            <p:cNvSpPr/>
            <p:nvPr/>
          </p:nvSpPr>
          <p:spPr>
            <a:xfrm>
              <a:off x="4179625" y="4108800"/>
              <a:ext cx="20925" cy="20925"/>
            </a:xfrm>
            <a:custGeom>
              <a:rect b="b" l="l" r="r" t="t"/>
              <a:pathLst>
                <a:path extrusionOk="0" h="837" w="837">
                  <a:moveTo>
                    <a:pt x="837" y="419"/>
                  </a:moveTo>
                  <a:cubicBezTo>
                    <a:pt x="837" y="173"/>
                    <a:pt x="640" y="1"/>
                    <a:pt x="419" y="1"/>
                  </a:cubicBezTo>
                  <a:cubicBezTo>
                    <a:pt x="173" y="1"/>
                    <a:pt x="1" y="173"/>
                    <a:pt x="1" y="419"/>
                  </a:cubicBezTo>
                  <a:cubicBezTo>
                    <a:pt x="1" y="640"/>
                    <a:pt x="173" y="837"/>
                    <a:pt x="419" y="837"/>
                  </a:cubicBezTo>
                  <a:cubicBezTo>
                    <a:pt x="640" y="837"/>
                    <a:pt x="837" y="640"/>
                    <a:pt x="837"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15"/>
            <p:cNvSpPr/>
            <p:nvPr/>
          </p:nvSpPr>
          <p:spPr>
            <a:xfrm>
              <a:off x="4261400" y="4108800"/>
              <a:ext cx="20925" cy="20925"/>
            </a:xfrm>
            <a:custGeom>
              <a:rect b="b" l="l" r="r" t="t"/>
              <a:pathLst>
                <a:path extrusionOk="0" h="837" w="837">
                  <a:moveTo>
                    <a:pt x="836" y="419"/>
                  </a:moveTo>
                  <a:cubicBezTo>
                    <a:pt x="836" y="173"/>
                    <a:pt x="664" y="1"/>
                    <a:pt x="418" y="1"/>
                  </a:cubicBezTo>
                  <a:cubicBezTo>
                    <a:pt x="197" y="1"/>
                    <a:pt x="0" y="173"/>
                    <a:pt x="0" y="419"/>
                  </a:cubicBezTo>
                  <a:cubicBezTo>
                    <a:pt x="0" y="640"/>
                    <a:pt x="197" y="837"/>
                    <a:pt x="418" y="837"/>
                  </a:cubicBezTo>
                  <a:cubicBezTo>
                    <a:pt x="664" y="837"/>
                    <a:pt x="836" y="640"/>
                    <a:pt x="836" y="41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115"/>
          <p:cNvGrpSpPr/>
          <p:nvPr/>
        </p:nvGrpSpPr>
        <p:grpSpPr>
          <a:xfrm>
            <a:off x="4579050" y="3571050"/>
            <a:ext cx="425104" cy="633374"/>
            <a:chOff x="4579050" y="3571050"/>
            <a:chExt cx="425104" cy="633374"/>
          </a:xfrm>
        </p:grpSpPr>
        <p:sp>
          <p:nvSpPr>
            <p:cNvPr id="4578" name="Google Shape;4578;p115"/>
            <p:cNvSpPr/>
            <p:nvPr/>
          </p:nvSpPr>
          <p:spPr>
            <a:xfrm>
              <a:off x="4579050" y="3571050"/>
              <a:ext cx="425104" cy="633374"/>
            </a:xfrm>
            <a:custGeom>
              <a:rect b="b" l="l" r="r" t="t"/>
              <a:pathLst>
                <a:path extrusionOk="0" h="27589" w="18517">
                  <a:moveTo>
                    <a:pt x="1" y="0"/>
                  </a:moveTo>
                  <a:lnTo>
                    <a:pt x="1" y="27589"/>
                  </a:lnTo>
                  <a:lnTo>
                    <a:pt x="9271" y="22302"/>
                  </a:lnTo>
                  <a:lnTo>
                    <a:pt x="18517" y="27589"/>
                  </a:lnTo>
                  <a:lnTo>
                    <a:pt x="18517" y="0"/>
                  </a:ln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15"/>
            <p:cNvSpPr/>
            <p:nvPr/>
          </p:nvSpPr>
          <p:spPr>
            <a:xfrm>
              <a:off x="4631669" y="3727620"/>
              <a:ext cx="304210" cy="260614"/>
            </a:xfrm>
            <a:custGeom>
              <a:rect b="b" l="l" r="r" t="t"/>
              <a:pathLst>
                <a:path extrusionOk="0" h="11352" w="13251">
                  <a:moveTo>
                    <a:pt x="10536" y="0"/>
                  </a:moveTo>
                  <a:cubicBezTo>
                    <a:pt x="9386" y="0"/>
                    <a:pt x="8104" y="728"/>
                    <a:pt x="7422" y="2352"/>
                  </a:cubicBezTo>
                  <a:cubicBezTo>
                    <a:pt x="6496" y="799"/>
                    <a:pt x="5326" y="177"/>
                    <a:pt x="4242" y="177"/>
                  </a:cubicBezTo>
                  <a:cubicBezTo>
                    <a:pt x="1925" y="177"/>
                    <a:pt x="1" y="3016"/>
                    <a:pt x="1692" y="5696"/>
                  </a:cubicBezTo>
                  <a:cubicBezTo>
                    <a:pt x="3315" y="8007"/>
                    <a:pt x="6856" y="9704"/>
                    <a:pt x="9094" y="11351"/>
                  </a:cubicBezTo>
                  <a:cubicBezTo>
                    <a:pt x="9094" y="11351"/>
                    <a:pt x="12561" y="5671"/>
                    <a:pt x="12782" y="3188"/>
                  </a:cubicBezTo>
                  <a:cubicBezTo>
                    <a:pt x="13250" y="1178"/>
                    <a:pt x="12000" y="0"/>
                    <a:pt x="105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15"/>
            <p:cNvSpPr/>
            <p:nvPr/>
          </p:nvSpPr>
          <p:spPr>
            <a:xfrm>
              <a:off x="4579050" y="3571050"/>
              <a:ext cx="425104" cy="58725"/>
            </a:xfrm>
            <a:custGeom>
              <a:rect b="b" l="l" r="r" t="t"/>
              <a:pathLst>
                <a:path extrusionOk="0" h="2558" w="18517">
                  <a:moveTo>
                    <a:pt x="1" y="0"/>
                  </a:moveTo>
                  <a:lnTo>
                    <a:pt x="1" y="2557"/>
                  </a:lnTo>
                  <a:lnTo>
                    <a:pt x="18517" y="2557"/>
                  </a:lnTo>
                  <a:lnTo>
                    <a:pt x="185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1" name="Google Shape;4581;p115"/>
          <p:cNvGrpSpPr/>
          <p:nvPr/>
        </p:nvGrpSpPr>
        <p:grpSpPr>
          <a:xfrm>
            <a:off x="5242475" y="3620800"/>
            <a:ext cx="615525" cy="521400"/>
            <a:chOff x="5242475" y="3620800"/>
            <a:chExt cx="615525" cy="521400"/>
          </a:xfrm>
        </p:grpSpPr>
        <p:sp>
          <p:nvSpPr>
            <p:cNvPr id="4582" name="Google Shape;4582;p115"/>
            <p:cNvSpPr/>
            <p:nvPr/>
          </p:nvSpPr>
          <p:spPr>
            <a:xfrm>
              <a:off x="5242475" y="3620800"/>
              <a:ext cx="615525" cy="521400"/>
            </a:xfrm>
            <a:custGeom>
              <a:rect b="b" l="l" r="r" t="t"/>
              <a:pathLst>
                <a:path extrusionOk="0" h="20856" w="24621">
                  <a:moveTo>
                    <a:pt x="12647" y="1"/>
                  </a:moveTo>
                  <a:cubicBezTo>
                    <a:pt x="10550" y="1"/>
                    <a:pt x="8428" y="539"/>
                    <a:pt x="6577" y="1626"/>
                  </a:cubicBezTo>
                  <a:cubicBezTo>
                    <a:pt x="2189" y="4274"/>
                    <a:pt x="1" y="10636"/>
                    <a:pt x="2059" y="15353"/>
                  </a:cubicBezTo>
                  <a:lnTo>
                    <a:pt x="2059" y="15353"/>
                  </a:lnTo>
                  <a:cubicBezTo>
                    <a:pt x="2057" y="15351"/>
                    <a:pt x="2055" y="15349"/>
                    <a:pt x="2053" y="15347"/>
                  </a:cubicBezTo>
                  <a:lnTo>
                    <a:pt x="2053" y="15347"/>
                  </a:lnTo>
                  <a:cubicBezTo>
                    <a:pt x="3938" y="19162"/>
                    <a:pt x="7622" y="20856"/>
                    <a:pt x="11399" y="20856"/>
                  </a:cubicBezTo>
                  <a:cubicBezTo>
                    <a:pt x="17873" y="20856"/>
                    <a:pt x="24620" y="15879"/>
                    <a:pt x="23052" y="8069"/>
                  </a:cubicBezTo>
                  <a:cubicBezTo>
                    <a:pt x="21979" y="2736"/>
                    <a:pt x="17377" y="1"/>
                    <a:pt x="12647" y="1"/>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15"/>
            <p:cNvSpPr/>
            <p:nvPr/>
          </p:nvSpPr>
          <p:spPr>
            <a:xfrm>
              <a:off x="5287025" y="3658775"/>
              <a:ext cx="526200" cy="445650"/>
            </a:xfrm>
            <a:custGeom>
              <a:rect b="b" l="l" r="r" t="t"/>
              <a:pathLst>
                <a:path extrusionOk="0" h="17826" w="21048">
                  <a:moveTo>
                    <a:pt x="1771" y="13115"/>
                  </a:moveTo>
                  <a:cubicBezTo>
                    <a:pt x="1771" y="13139"/>
                    <a:pt x="1771" y="13139"/>
                    <a:pt x="1795" y="13164"/>
                  </a:cubicBezTo>
                  <a:lnTo>
                    <a:pt x="1795" y="13164"/>
                  </a:lnTo>
                  <a:cubicBezTo>
                    <a:pt x="1787" y="13147"/>
                    <a:pt x="1779" y="13131"/>
                    <a:pt x="1771" y="13115"/>
                  </a:cubicBezTo>
                  <a:close/>
                  <a:moveTo>
                    <a:pt x="10801" y="0"/>
                  </a:moveTo>
                  <a:cubicBezTo>
                    <a:pt x="9015" y="0"/>
                    <a:pt x="7207" y="458"/>
                    <a:pt x="5631" y="1386"/>
                  </a:cubicBezTo>
                  <a:cubicBezTo>
                    <a:pt x="1869" y="3648"/>
                    <a:pt x="1" y="9107"/>
                    <a:pt x="1796" y="13164"/>
                  </a:cubicBezTo>
                  <a:cubicBezTo>
                    <a:pt x="1795" y="13164"/>
                    <a:pt x="1795" y="13164"/>
                    <a:pt x="1795" y="13164"/>
                  </a:cubicBezTo>
                  <a:lnTo>
                    <a:pt x="1795" y="13164"/>
                  </a:lnTo>
                  <a:cubicBezTo>
                    <a:pt x="3406" y="16391"/>
                    <a:pt x="6537" y="17826"/>
                    <a:pt x="9749" y="17826"/>
                  </a:cubicBezTo>
                  <a:cubicBezTo>
                    <a:pt x="15279" y="17826"/>
                    <a:pt x="21047" y="13571"/>
                    <a:pt x="19696" y="6894"/>
                  </a:cubicBezTo>
                  <a:cubicBezTo>
                    <a:pt x="18776" y="2342"/>
                    <a:pt x="14841" y="0"/>
                    <a:pt x="108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15"/>
            <p:cNvSpPr/>
            <p:nvPr/>
          </p:nvSpPr>
          <p:spPr>
            <a:xfrm>
              <a:off x="5501025" y="3707725"/>
              <a:ext cx="208950" cy="268225"/>
            </a:xfrm>
            <a:custGeom>
              <a:rect b="b" l="l" r="r" t="t"/>
              <a:pathLst>
                <a:path extrusionOk="0" h="10729" w="8358">
                  <a:moveTo>
                    <a:pt x="2383" y="903"/>
                  </a:moveTo>
                  <a:cubicBezTo>
                    <a:pt x="2391" y="908"/>
                    <a:pt x="2399" y="913"/>
                    <a:pt x="2407" y="917"/>
                  </a:cubicBezTo>
                  <a:lnTo>
                    <a:pt x="2407" y="917"/>
                  </a:lnTo>
                  <a:cubicBezTo>
                    <a:pt x="2407" y="903"/>
                    <a:pt x="2403" y="903"/>
                    <a:pt x="2383" y="903"/>
                  </a:cubicBezTo>
                  <a:close/>
                  <a:moveTo>
                    <a:pt x="927" y="1"/>
                  </a:moveTo>
                  <a:cubicBezTo>
                    <a:pt x="687" y="1"/>
                    <a:pt x="490" y="156"/>
                    <a:pt x="391" y="584"/>
                  </a:cubicBezTo>
                  <a:cubicBezTo>
                    <a:pt x="209" y="1038"/>
                    <a:pt x="1" y="2258"/>
                    <a:pt x="272" y="2258"/>
                  </a:cubicBezTo>
                  <a:cubicBezTo>
                    <a:pt x="367" y="2258"/>
                    <a:pt x="522" y="2106"/>
                    <a:pt x="760" y="1715"/>
                  </a:cubicBezTo>
                  <a:cubicBezTo>
                    <a:pt x="1227" y="3411"/>
                    <a:pt x="1768" y="7690"/>
                    <a:pt x="1866" y="8403"/>
                  </a:cubicBezTo>
                  <a:cubicBezTo>
                    <a:pt x="1891" y="8624"/>
                    <a:pt x="5038" y="9460"/>
                    <a:pt x="6366" y="9952"/>
                  </a:cubicBezTo>
                  <a:cubicBezTo>
                    <a:pt x="5775" y="10532"/>
                    <a:pt x="5801" y="10729"/>
                    <a:pt x="6066" y="10729"/>
                  </a:cubicBezTo>
                  <a:cubicBezTo>
                    <a:pt x="6364" y="10729"/>
                    <a:pt x="6961" y="10481"/>
                    <a:pt x="7325" y="10247"/>
                  </a:cubicBezTo>
                  <a:cubicBezTo>
                    <a:pt x="8087" y="10075"/>
                    <a:pt x="8358" y="9362"/>
                    <a:pt x="7817" y="8772"/>
                  </a:cubicBezTo>
                  <a:cubicBezTo>
                    <a:pt x="7585" y="8297"/>
                    <a:pt x="7195" y="8081"/>
                    <a:pt x="6897" y="8081"/>
                  </a:cubicBezTo>
                  <a:cubicBezTo>
                    <a:pt x="6499" y="8081"/>
                    <a:pt x="6264" y="8466"/>
                    <a:pt x="6784" y="9141"/>
                  </a:cubicBezTo>
                  <a:cubicBezTo>
                    <a:pt x="5407" y="8649"/>
                    <a:pt x="2727" y="7862"/>
                    <a:pt x="2727" y="7862"/>
                  </a:cubicBezTo>
                  <a:cubicBezTo>
                    <a:pt x="2506" y="6829"/>
                    <a:pt x="1670" y="2501"/>
                    <a:pt x="1448" y="1395"/>
                  </a:cubicBezTo>
                  <a:lnTo>
                    <a:pt x="1448" y="1395"/>
                  </a:lnTo>
                  <a:cubicBezTo>
                    <a:pt x="1571" y="1493"/>
                    <a:pt x="1719" y="1616"/>
                    <a:pt x="1842" y="1715"/>
                  </a:cubicBezTo>
                  <a:cubicBezTo>
                    <a:pt x="1952" y="1820"/>
                    <a:pt x="2068" y="1864"/>
                    <a:pt x="2176" y="1864"/>
                  </a:cubicBezTo>
                  <a:cubicBezTo>
                    <a:pt x="2592" y="1864"/>
                    <a:pt x="2901" y="1218"/>
                    <a:pt x="2407" y="917"/>
                  </a:cubicBezTo>
                  <a:lnTo>
                    <a:pt x="2407" y="917"/>
                  </a:lnTo>
                  <a:cubicBezTo>
                    <a:pt x="2407" y="920"/>
                    <a:pt x="2407" y="924"/>
                    <a:pt x="2407" y="928"/>
                  </a:cubicBezTo>
                  <a:cubicBezTo>
                    <a:pt x="2047" y="617"/>
                    <a:pt x="1404" y="1"/>
                    <a:pt x="9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5" name="Google Shape;4585;p115"/>
          <p:cNvGrpSpPr/>
          <p:nvPr/>
        </p:nvGrpSpPr>
        <p:grpSpPr>
          <a:xfrm>
            <a:off x="6096325" y="3627038"/>
            <a:ext cx="521843" cy="521405"/>
            <a:chOff x="6096325" y="3627038"/>
            <a:chExt cx="521843" cy="521405"/>
          </a:xfrm>
        </p:grpSpPr>
        <p:sp>
          <p:nvSpPr>
            <p:cNvPr id="4586" name="Google Shape;4586;p115"/>
            <p:cNvSpPr/>
            <p:nvPr/>
          </p:nvSpPr>
          <p:spPr>
            <a:xfrm>
              <a:off x="6096325" y="3627038"/>
              <a:ext cx="521843" cy="521405"/>
            </a:xfrm>
            <a:custGeom>
              <a:rect b="b" l="l" r="r" t="t"/>
              <a:pathLst>
                <a:path extrusionOk="0" h="15480" w="15493">
                  <a:moveTo>
                    <a:pt x="8048" y="0"/>
                  </a:moveTo>
                  <a:cubicBezTo>
                    <a:pt x="6823" y="0"/>
                    <a:pt x="5625" y="300"/>
                    <a:pt x="4599" y="913"/>
                  </a:cubicBezTo>
                  <a:cubicBezTo>
                    <a:pt x="2435" y="2192"/>
                    <a:pt x="788" y="4749"/>
                    <a:pt x="566" y="7110"/>
                  </a:cubicBezTo>
                  <a:cubicBezTo>
                    <a:pt x="444" y="8634"/>
                    <a:pt x="911" y="10036"/>
                    <a:pt x="1870" y="11143"/>
                  </a:cubicBezTo>
                  <a:cubicBezTo>
                    <a:pt x="1845" y="11290"/>
                    <a:pt x="1796" y="11438"/>
                    <a:pt x="1771" y="11585"/>
                  </a:cubicBezTo>
                  <a:lnTo>
                    <a:pt x="1698" y="11905"/>
                  </a:lnTo>
                  <a:lnTo>
                    <a:pt x="1698" y="11929"/>
                  </a:lnTo>
                  <a:cubicBezTo>
                    <a:pt x="1673" y="11954"/>
                    <a:pt x="1673" y="11954"/>
                    <a:pt x="1673" y="11979"/>
                  </a:cubicBezTo>
                  <a:cubicBezTo>
                    <a:pt x="1599" y="12224"/>
                    <a:pt x="1452" y="12470"/>
                    <a:pt x="1230" y="12692"/>
                  </a:cubicBezTo>
                  <a:cubicBezTo>
                    <a:pt x="1206" y="12716"/>
                    <a:pt x="1181" y="12765"/>
                    <a:pt x="1132" y="12790"/>
                  </a:cubicBezTo>
                  <a:cubicBezTo>
                    <a:pt x="1132" y="12790"/>
                    <a:pt x="1107" y="12790"/>
                    <a:pt x="1107" y="12815"/>
                  </a:cubicBezTo>
                  <a:lnTo>
                    <a:pt x="1083" y="12815"/>
                  </a:lnTo>
                  <a:cubicBezTo>
                    <a:pt x="1083" y="12839"/>
                    <a:pt x="1058" y="12839"/>
                    <a:pt x="1058" y="12839"/>
                  </a:cubicBezTo>
                  <a:cubicBezTo>
                    <a:pt x="788" y="12938"/>
                    <a:pt x="173" y="13208"/>
                    <a:pt x="26" y="13921"/>
                  </a:cubicBezTo>
                  <a:cubicBezTo>
                    <a:pt x="1" y="14167"/>
                    <a:pt x="26" y="14413"/>
                    <a:pt x="99" y="14610"/>
                  </a:cubicBezTo>
                  <a:cubicBezTo>
                    <a:pt x="173" y="14855"/>
                    <a:pt x="321" y="15052"/>
                    <a:pt x="542" y="15224"/>
                  </a:cubicBezTo>
                  <a:cubicBezTo>
                    <a:pt x="665" y="15323"/>
                    <a:pt x="812" y="15396"/>
                    <a:pt x="960" y="15421"/>
                  </a:cubicBezTo>
                  <a:cubicBezTo>
                    <a:pt x="1082" y="15462"/>
                    <a:pt x="1211" y="15480"/>
                    <a:pt x="1340" y="15480"/>
                  </a:cubicBezTo>
                  <a:cubicBezTo>
                    <a:pt x="1444" y="15480"/>
                    <a:pt x="1549" y="15468"/>
                    <a:pt x="1648" y="15446"/>
                  </a:cubicBezTo>
                  <a:cubicBezTo>
                    <a:pt x="3173" y="15224"/>
                    <a:pt x="4648" y="14462"/>
                    <a:pt x="5706" y="13380"/>
                  </a:cubicBezTo>
                  <a:cubicBezTo>
                    <a:pt x="6265" y="13515"/>
                    <a:pt x="6844" y="13582"/>
                    <a:pt x="7431" y="13582"/>
                  </a:cubicBezTo>
                  <a:cubicBezTo>
                    <a:pt x="8882" y="13582"/>
                    <a:pt x="10375" y="13170"/>
                    <a:pt x="11705" y="12347"/>
                  </a:cubicBezTo>
                  <a:cubicBezTo>
                    <a:pt x="13722" y="11118"/>
                    <a:pt x="15000" y="9175"/>
                    <a:pt x="15222" y="7036"/>
                  </a:cubicBezTo>
                  <a:cubicBezTo>
                    <a:pt x="15492" y="4725"/>
                    <a:pt x="14435" y="2635"/>
                    <a:pt x="12345" y="1282"/>
                  </a:cubicBezTo>
                  <a:cubicBezTo>
                    <a:pt x="11041" y="436"/>
                    <a:pt x="9525" y="0"/>
                    <a:pt x="8048" y="0"/>
                  </a:cubicBezTo>
                  <a:close/>
                </a:path>
              </a:pathLst>
            </a:custGeom>
            <a:solidFill>
              <a:schemeClr val="lt1"/>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15"/>
            <p:cNvSpPr/>
            <p:nvPr/>
          </p:nvSpPr>
          <p:spPr>
            <a:xfrm>
              <a:off x="6104611" y="3668601"/>
              <a:ext cx="476203" cy="438614"/>
            </a:xfrm>
            <a:custGeom>
              <a:rect b="b" l="l" r="r" t="t"/>
              <a:pathLst>
                <a:path extrusionOk="0" h="13022" w="14138">
                  <a:moveTo>
                    <a:pt x="7798" y="0"/>
                  </a:moveTo>
                  <a:cubicBezTo>
                    <a:pt x="6806" y="0"/>
                    <a:pt x="5822" y="232"/>
                    <a:pt x="4968" y="737"/>
                  </a:cubicBezTo>
                  <a:cubicBezTo>
                    <a:pt x="2165" y="2409"/>
                    <a:pt x="1" y="6933"/>
                    <a:pt x="2952" y="9490"/>
                  </a:cubicBezTo>
                  <a:cubicBezTo>
                    <a:pt x="2878" y="9982"/>
                    <a:pt x="2755" y="10474"/>
                    <a:pt x="2632" y="10966"/>
                  </a:cubicBezTo>
                  <a:cubicBezTo>
                    <a:pt x="2632" y="10966"/>
                    <a:pt x="2632" y="10976"/>
                    <a:pt x="2632" y="10990"/>
                  </a:cubicBezTo>
                  <a:cubicBezTo>
                    <a:pt x="2509" y="11507"/>
                    <a:pt x="2214" y="11974"/>
                    <a:pt x="1845" y="12343"/>
                  </a:cubicBezTo>
                  <a:cubicBezTo>
                    <a:pt x="1771" y="12417"/>
                    <a:pt x="1697" y="12466"/>
                    <a:pt x="1624" y="12540"/>
                  </a:cubicBezTo>
                  <a:cubicBezTo>
                    <a:pt x="1525" y="12712"/>
                    <a:pt x="861" y="12810"/>
                    <a:pt x="1009" y="12958"/>
                  </a:cubicBezTo>
                  <a:cubicBezTo>
                    <a:pt x="1009" y="13004"/>
                    <a:pt x="1039" y="13021"/>
                    <a:pt x="1073" y="13021"/>
                  </a:cubicBezTo>
                  <a:cubicBezTo>
                    <a:pt x="1093" y="13021"/>
                    <a:pt x="1114" y="13016"/>
                    <a:pt x="1132" y="13007"/>
                  </a:cubicBezTo>
                  <a:lnTo>
                    <a:pt x="1181" y="13007"/>
                  </a:lnTo>
                  <a:cubicBezTo>
                    <a:pt x="2656" y="12785"/>
                    <a:pt x="4156" y="11949"/>
                    <a:pt x="5042" y="10745"/>
                  </a:cubicBezTo>
                  <a:cubicBezTo>
                    <a:pt x="5714" y="11003"/>
                    <a:pt x="6427" y="11123"/>
                    <a:pt x="7143" y="11123"/>
                  </a:cubicBezTo>
                  <a:cubicBezTo>
                    <a:pt x="10249" y="11123"/>
                    <a:pt x="13426" y="8852"/>
                    <a:pt x="13746" y="5655"/>
                  </a:cubicBezTo>
                  <a:cubicBezTo>
                    <a:pt x="14138" y="2297"/>
                    <a:pt x="10920" y="0"/>
                    <a:pt x="77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115"/>
          <p:cNvGrpSpPr/>
          <p:nvPr/>
        </p:nvGrpSpPr>
        <p:grpSpPr>
          <a:xfrm>
            <a:off x="6856504" y="3627038"/>
            <a:ext cx="362523" cy="521411"/>
            <a:chOff x="6856504" y="3627038"/>
            <a:chExt cx="362523" cy="521411"/>
          </a:xfrm>
        </p:grpSpPr>
        <p:sp>
          <p:nvSpPr>
            <p:cNvPr id="4589" name="Google Shape;4589;p115"/>
            <p:cNvSpPr/>
            <p:nvPr/>
          </p:nvSpPr>
          <p:spPr>
            <a:xfrm>
              <a:off x="6856504" y="3627038"/>
              <a:ext cx="362523" cy="521411"/>
            </a:xfrm>
            <a:custGeom>
              <a:rect b="b" l="l" r="r" t="t"/>
              <a:pathLst>
                <a:path extrusionOk="0" h="16057" w="11164">
                  <a:moveTo>
                    <a:pt x="9123" y="0"/>
                  </a:moveTo>
                  <a:cubicBezTo>
                    <a:pt x="7402" y="0"/>
                    <a:pt x="6197" y="2312"/>
                    <a:pt x="3762" y="10229"/>
                  </a:cubicBezTo>
                  <a:cubicBezTo>
                    <a:pt x="3172" y="9565"/>
                    <a:pt x="2558" y="8951"/>
                    <a:pt x="1795" y="8631"/>
                  </a:cubicBezTo>
                  <a:cubicBezTo>
                    <a:pt x="1641" y="8563"/>
                    <a:pt x="1478" y="8530"/>
                    <a:pt x="1316" y="8530"/>
                  </a:cubicBezTo>
                  <a:cubicBezTo>
                    <a:pt x="1014" y="8530"/>
                    <a:pt x="716" y="8644"/>
                    <a:pt x="492" y="8852"/>
                  </a:cubicBezTo>
                  <a:cubicBezTo>
                    <a:pt x="123" y="9197"/>
                    <a:pt x="0" y="9688"/>
                    <a:pt x="148" y="10156"/>
                  </a:cubicBezTo>
                  <a:cubicBezTo>
                    <a:pt x="1574" y="14336"/>
                    <a:pt x="2828" y="16057"/>
                    <a:pt x="4451" y="16057"/>
                  </a:cubicBezTo>
                  <a:lnTo>
                    <a:pt x="4549" y="16057"/>
                  </a:lnTo>
                  <a:cubicBezTo>
                    <a:pt x="6148" y="15983"/>
                    <a:pt x="7254" y="14287"/>
                    <a:pt x="8238" y="10402"/>
                  </a:cubicBezTo>
                  <a:cubicBezTo>
                    <a:pt x="8729" y="8975"/>
                    <a:pt x="9246" y="7549"/>
                    <a:pt x="9787" y="6148"/>
                  </a:cubicBezTo>
                  <a:cubicBezTo>
                    <a:pt x="10205" y="4992"/>
                    <a:pt x="10647" y="3812"/>
                    <a:pt x="11065" y="2631"/>
                  </a:cubicBezTo>
                  <a:cubicBezTo>
                    <a:pt x="11139" y="2385"/>
                    <a:pt x="11164" y="2115"/>
                    <a:pt x="11065" y="1869"/>
                  </a:cubicBezTo>
                  <a:cubicBezTo>
                    <a:pt x="10598" y="320"/>
                    <a:pt x="9762" y="0"/>
                    <a:pt x="9123" y="0"/>
                  </a:cubicBezTo>
                  <a:close/>
                </a:path>
              </a:pathLst>
            </a:custGeom>
            <a:solidFill>
              <a:schemeClr val="dk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15"/>
            <p:cNvSpPr/>
            <p:nvPr/>
          </p:nvSpPr>
          <p:spPr>
            <a:xfrm>
              <a:off x="6899626" y="3667010"/>
              <a:ext cx="278679" cy="441269"/>
            </a:xfrm>
            <a:custGeom>
              <a:rect b="b" l="l" r="r" t="t"/>
              <a:pathLst>
                <a:path extrusionOk="0" h="13589" w="8582">
                  <a:moveTo>
                    <a:pt x="7807" y="1"/>
                  </a:moveTo>
                  <a:cubicBezTo>
                    <a:pt x="6098" y="1"/>
                    <a:pt x="3413" y="10355"/>
                    <a:pt x="2951" y="11384"/>
                  </a:cubicBezTo>
                  <a:cubicBezTo>
                    <a:pt x="1992" y="10523"/>
                    <a:pt x="1057" y="8974"/>
                    <a:pt x="0" y="8531"/>
                  </a:cubicBezTo>
                  <a:lnTo>
                    <a:pt x="0" y="8531"/>
                  </a:lnTo>
                  <a:cubicBezTo>
                    <a:pt x="1076" y="11693"/>
                    <a:pt x="2131" y="13588"/>
                    <a:pt x="3150" y="13588"/>
                  </a:cubicBezTo>
                  <a:cubicBezTo>
                    <a:pt x="4041" y="13588"/>
                    <a:pt x="4904" y="12141"/>
                    <a:pt x="5729" y="8826"/>
                  </a:cubicBezTo>
                  <a:cubicBezTo>
                    <a:pt x="6615" y="6195"/>
                    <a:pt x="7672" y="3613"/>
                    <a:pt x="8582" y="1007"/>
                  </a:cubicBezTo>
                  <a:cubicBezTo>
                    <a:pt x="8363" y="303"/>
                    <a:pt x="8099" y="1"/>
                    <a:pt x="78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115"/>
          <p:cNvGrpSpPr/>
          <p:nvPr/>
        </p:nvGrpSpPr>
        <p:grpSpPr>
          <a:xfrm>
            <a:off x="7457353" y="3671082"/>
            <a:ext cx="362528" cy="433347"/>
            <a:chOff x="7457353" y="3671082"/>
            <a:chExt cx="362528" cy="433347"/>
          </a:xfrm>
        </p:grpSpPr>
        <p:sp>
          <p:nvSpPr>
            <p:cNvPr id="4592" name="Google Shape;4592;p115"/>
            <p:cNvSpPr/>
            <p:nvPr/>
          </p:nvSpPr>
          <p:spPr>
            <a:xfrm>
              <a:off x="7457353" y="3671082"/>
              <a:ext cx="362528" cy="433347"/>
            </a:xfrm>
            <a:custGeom>
              <a:rect b="b" l="l" r="r" t="t"/>
              <a:pathLst>
                <a:path extrusionOk="0" h="14080" w="11779">
                  <a:moveTo>
                    <a:pt x="8402" y="1"/>
                  </a:moveTo>
                  <a:cubicBezTo>
                    <a:pt x="6618" y="1"/>
                    <a:pt x="5808" y="2000"/>
                    <a:pt x="5336" y="3137"/>
                  </a:cubicBezTo>
                  <a:cubicBezTo>
                    <a:pt x="4039" y="2070"/>
                    <a:pt x="3027" y="1452"/>
                    <a:pt x="2235" y="1452"/>
                  </a:cubicBezTo>
                  <a:cubicBezTo>
                    <a:pt x="1840" y="1452"/>
                    <a:pt x="1500" y="1605"/>
                    <a:pt x="1205" y="1932"/>
                  </a:cubicBezTo>
                  <a:cubicBezTo>
                    <a:pt x="1" y="3260"/>
                    <a:pt x="2091" y="5547"/>
                    <a:pt x="3492" y="6899"/>
                  </a:cubicBezTo>
                  <a:cubicBezTo>
                    <a:pt x="2484" y="9014"/>
                    <a:pt x="1378" y="12137"/>
                    <a:pt x="2263" y="13415"/>
                  </a:cubicBezTo>
                  <a:cubicBezTo>
                    <a:pt x="2558" y="13833"/>
                    <a:pt x="3000" y="14079"/>
                    <a:pt x="3468" y="14079"/>
                  </a:cubicBezTo>
                  <a:cubicBezTo>
                    <a:pt x="3541" y="14079"/>
                    <a:pt x="3591" y="14079"/>
                    <a:pt x="3640" y="14055"/>
                  </a:cubicBezTo>
                  <a:cubicBezTo>
                    <a:pt x="4156" y="14006"/>
                    <a:pt x="5066" y="13907"/>
                    <a:pt x="6713" y="10219"/>
                  </a:cubicBezTo>
                  <a:cubicBezTo>
                    <a:pt x="7686" y="11255"/>
                    <a:pt x="8713" y="12218"/>
                    <a:pt x="9810" y="12218"/>
                  </a:cubicBezTo>
                  <a:cubicBezTo>
                    <a:pt x="9989" y="12218"/>
                    <a:pt x="10170" y="12192"/>
                    <a:pt x="10353" y="12137"/>
                  </a:cubicBezTo>
                  <a:cubicBezTo>
                    <a:pt x="10894" y="11940"/>
                    <a:pt x="11607" y="11424"/>
                    <a:pt x="11754" y="9973"/>
                  </a:cubicBezTo>
                  <a:cubicBezTo>
                    <a:pt x="11779" y="9702"/>
                    <a:pt x="11730" y="9432"/>
                    <a:pt x="11582" y="9186"/>
                  </a:cubicBezTo>
                  <a:cubicBezTo>
                    <a:pt x="10943" y="8153"/>
                    <a:pt x="10082" y="7391"/>
                    <a:pt x="9221" y="6629"/>
                  </a:cubicBezTo>
                  <a:cubicBezTo>
                    <a:pt x="9025" y="6432"/>
                    <a:pt x="8828" y="6260"/>
                    <a:pt x="8631" y="6088"/>
                  </a:cubicBezTo>
                  <a:cubicBezTo>
                    <a:pt x="8926" y="5522"/>
                    <a:pt x="9246" y="4932"/>
                    <a:pt x="9541" y="4391"/>
                  </a:cubicBezTo>
                  <a:cubicBezTo>
                    <a:pt x="9812" y="3899"/>
                    <a:pt x="10057" y="3408"/>
                    <a:pt x="10328" y="2940"/>
                  </a:cubicBezTo>
                  <a:cubicBezTo>
                    <a:pt x="10353" y="2891"/>
                    <a:pt x="10377" y="2817"/>
                    <a:pt x="10402" y="2768"/>
                  </a:cubicBezTo>
                  <a:cubicBezTo>
                    <a:pt x="10721" y="1859"/>
                    <a:pt x="10353" y="826"/>
                    <a:pt x="9541" y="285"/>
                  </a:cubicBezTo>
                  <a:cubicBezTo>
                    <a:pt x="9443" y="236"/>
                    <a:pt x="9344" y="186"/>
                    <a:pt x="9246" y="137"/>
                  </a:cubicBezTo>
                  <a:cubicBezTo>
                    <a:pt x="8942" y="43"/>
                    <a:pt x="8662" y="1"/>
                    <a:pt x="8402" y="1"/>
                  </a:cubicBez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15"/>
            <p:cNvSpPr/>
            <p:nvPr/>
          </p:nvSpPr>
          <p:spPr>
            <a:xfrm>
              <a:off x="7506474" y="3709430"/>
              <a:ext cx="275582" cy="356773"/>
            </a:xfrm>
            <a:custGeom>
              <a:rect b="b" l="l" r="r" t="t"/>
              <a:pathLst>
                <a:path extrusionOk="0" h="11592" w="8954">
                  <a:moveTo>
                    <a:pt x="6825" y="0"/>
                  </a:moveTo>
                  <a:cubicBezTo>
                    <a:pt x="5324" y="0"/>
                    <a:pt x="4946" y="2820"/>
                    <a:pt x="4134" y="3858"/>
                  </a:cubicBezTo>
                  <a:cubicBezTo>
                    <a:pt x="2214" y="2145"/>
                    <a:pt x="1108" y="1459"/>
                    <a:pt x="684" y="1459"/>
                  </a:cubicBezTo>
                  <a:cubicBezTo>
                    <a:pt x="0" y="1459"/>
                    <a:pt x="1089" y="3243"/>
                    <a:pt x="3396" y="5383"/>
                  </a:cubicBezTo>
                  <a:cubicBezTo>
                    <a:pt x="1568" y="8837"/>
                    <a:pt x="1206" y="11592"/>
                    <a:pt x="1881" y="11592"/>
                  </a:cubicBezTo>
                  <a:cubicBezTo>
                    <a:pt x="2359" y="11592"/>
                    <a:pt x="3357" y="10208"/>
                    <a:pt x="4724" y="6711"/>
                  </a:cubicBezTo>
                  <a:cubicBezTo>
                    <a:pt x="5392" y="7307"/>
                    <a:pt x="7161" y="9733"/>
                    <a:pt x="8200" y="9733"/>
                  </a:cubicBezTo>
                  <a:cubicBezTo>
                    <a:pt x="8575" y="9733"/>
                    <a:pt x="8855" y="9415"/>
                    <a:pt x="8953" y="8579"/>
                  </a:cubicBezTo>
                  <a:cubicBezTo>
                    <a:pt x="8093" y="7227"/>
                    <a:pt x="6642" y="6243"/>
                    <a:pt x="5535" y="5088"/>
                  </a:cubicBezTo>
                  <a:cubicBezTo>
                    <a:pt x="6199" y="3735"/>
                    <a:pt x="6937" y="2432"/>
                    <a:pt x="7625" y="1104"/>
                  </a:cubicBezTo>
                  <a:cubicBezTo>
                    <a:pt x="7773" y="735"/>
                    <a:pt x="7601" y="293"/>
                    <a:pt x="7257" y="72"/>
                  </a:cubicBezTo>
                  <a:cubicBezTo>
                    <a:pt x="7103" y="23"/>
                    <a:pt x="6960" y="0"/>
                    <a:pt x="68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7" name="Shape 4597"/>
        <p:cNvGrpSpPr/>
        <p:nvPr/>
      </p:nvGrpSpPr>
      <p:grpSpPr>
        <a:xfrm>
          <a:off x="0" y="0"/>
          <a:ext cx="0" cy="0"/>
          <a:chOff x="0" y="0"/>
          <a:chExt cx="0" cy="0"/>
        </a:xfrm>
      </p:grpSpPr>
      <p:sp>
        <p:nvSpPr>
          <p:cNvPr id="4598" name="Google Shape;4598;p116"/>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a:t>
            </a:r>
            <a:r>
              <a:rPr lang="en"/>
              <a:t>esources</a:t>
            </a:r>
            <a:endParaRPr/>
          </a:p>
        </p:txBody>
      </p:sp>
      <p:sp>
        <p:nvSpPr>
          <p:cNvPr id="4599" name="Google Shape;4599;p116"/>
          <p:cNvSpPr txBox="1"/>
          <p:nvPr>
            <p:ph idx="3" type="body"/>
          </p:nvPr>
        </p:nvSpPr>
        <p:spPr>
          <a:xfrm>
            <a:off x="4698750" y="2079550"/>
            <a:ext cx="3067500" cy="2196000"/>
          </a:xfrm>
          <a:prstGeom prst="rect">
            <a:avLst/>
          </a:prstGeom>
        </p:spPr>
        <p:txBody>
          <a:bodyPr anchorCtr="0" anchor="t" bIns="91425" lIns="91425" spcFirstLastPara="1" rIns="91425" wrap="square" tIns="91425">
            <a:noAutofit/>
          </a:bodyPr>
          <a:lstStyle/>
          <a:p>
            <a:pPr indent="0" lvl="0" marL="0" rtl="0" algn="l">
              <a:spcBef>
                <a:spcPts val="1000"/>
              </a:spcBef>
              <a:spcAft>
                <a:spcPts val="0"/>
              </a:spcAft>
              <a:buNone/>
            </a:pPr>
            <a:r>
              <a:rPr lang="en" sz="2000">
                <a:latin typeface="Merriweather"/>
                <a:ea typeface="Merriweather"/>
                <a:cs typeface="Merriweather"/>
                <a:sym typeface="Merriweather"/>
              </a:rPr>
              <a:t>Photos</a:t>
            </a:r>
            <a:endParaRPr sz="2000">
              <a:latin typeface="Merriweather"/>
              <a:ea typeface="Merriweather"/>
              <a:cs typeface="Merriweather"/>
              <a:sym typeface="Merriweather"/>
            </a:endParaRPr>
          </a:p>
          <a:p>
            <a:pPr indent="-317500" lvl="0" marL="457200" rtl="0" algn="l">
              <a:spcBef>
                <a:spcPts val="1200"/>
              </a:spcBef>
              <a:spcAft>
                <a:spcPts val="0"/>
              </a:spcAft>
              <a:buSzPts val="1400"/>
              <a:buFont typeface="Barlow Semi Condensed"/>
              <a:buChar char="●"/>
            </a:pPr>
            <a:r>
              <a:rPr lang="en">
                <a:solidFill>
                  <a:schemeClr val="hlink"/>
                </a:solidFill>
                <a:uFill>
                  <a:noFill/>
                </a:uFill>
                <a:hlinkClick r:id="rId3"/>
              </a:rPr>
              <a:t>Ill male patient bed hospital</a:t>
            </a:r>
            <a:endParaRPr/>
          </a:p>
          <a:p>
            <a:pPr indent="-317500" lvl="0" marL="457200" rtl="0" algn="l">
              <a:spcBef>
                <a:spcPts val="0"/>
              </a:spcBef>
              <a:spcAft>
                <a:spcPts val="0"/>
              </a:spcAft>
              <a:buSzPts val="1400"/>
              <a:buFont typeface="Barlow Semi Condensed"/>
              <a:buChar char="●"/>
            </a:pPr>
            <a:r>
              <a:rPr lang="en">
                <a:solidFill>
                  <a:schemeClr val="hlink"/>
                </a:solidFill>
                <a:uFill>
                  <a:noFill/>
                </a:uFill>
                <a:hlinkClick r:id="rId4"/>
              </a:rPr>
              <a:t>Selfie portrait videocall</a:t>
            </a:r>
            <a:endParaRPr/>
          </a:p>
          <a:p>
            <a:pPr indent="0" lvl="0" marL="0" rtl="0" algn="l">
              <a:spcBef>
                <a:spcPts val="1000"/>
              </a:spcBef>
              <a:spcAft>
                <a:spcPts val="0"/>
              </a:spcAft>
              <a:buNone/>
            </a:pPr>
            <a:r>
              <a:rPr lang="en" sz="2000">
                <a:latin typeface="Merriweather"/>
                <a:ea typeface="Merriweather"/>
                <a:cs typeface="Merriweather"/>
                <a:sym typeface="Merriweather"/>
              </a:rPr>
              <a:t>Icons</a:t>
            </a:r>
            <a:endParaRPr sz="2000">
              <a:latin typeface="Merriweather"/>
              <a:ea typeface="Merriweather"/>
              <a:cs typeface="Merriweather"/>
              <a:sym typeface="Merriweather"/>
            </a:endParaRPr>
          </a:p>
          <a:p>
            <a:pPr indent="-317500" lvl="0" marL="457200" rtl="0" algn="l">
              <a:spcBef>
                <a:spcPts val="1200"/>
              </a:spcBef>
              <a:spcAft>
                <a:spcPts val="0"/>
              </a:spcAft>
              <a:buSzPts val="1400"/>
              <a:buFont typeface="Barlow Semi Condensed"/>
              <a:buChar char="●"/>
            </a:pPr>
            <a:r>
              <a:rPr lang="en">
                <a:solidFill>
                  <a:schemeClr val="hlink"/>
                </a:solidFill>
                <a:uFill>
                  <a:noFill/>
                </a:uFill>
                <a:hlinkClick r:id="rId5"/>
              </a:rPr>
              <a:t>Medicine icon pack</a:t>
            </a:r>
            <a:endParaRPr sz="2000">
              <a:latin typeface="Merriweather"/>
              <a:ea typeface="Merriweather"/>
              <a:cs typeface="Merriweather"/>
              <a:sym typeface="Merriweather"/>
            </a:endParaRPr>
          </a:p>
        </p:txBody>
      </p:sp>
      <p:sp>
        <p:nvSpPr>
          <p:cNvPr id="4600" name="Google Shape;4600;p116"/>
          <p:cNvSpPr txBox="1"/>
          <p:nvPr>
            <p:ph idx="2" type="subTitle"/>
          </p:nvPr>
        </p:nvSpPr>
        <p:spPr>
          <a:xfrm>
            <a:off x="2471250" y="1498388"/>
            <a:ext cx="4201500" cy="46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Did you like the resources on this template? Get them for free at our other websites:</a:t>
            </a:r>
            <a:endParaRPr/>
          </a:p>
        </p:txBody>
      </p:sp>
      <p:sp>
        <p:nvSpPr>
          <p:cNvPr id="4601" name="Google Shape;4601;p116"/>
          <p:cNvSpPr txBox="1"/>
          <p:nvPr>
            <p:ph idx="1" type="body"/>
          </p:nvPr>
        </p:nvSpPr>
        <p:spPr>
          <a:xfrm>
            <a:off x="1377575" y="2079550"/>
            <a:ext cx="3067500" cy="219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latin typeface="Merriweather"/>
                <a:ea typeface="Merriweather"/>
                <a:cs typeface="Merriweather"/>
                <a:sym typeface="Merriweather"/>
              </a:rPr>
              <a:t>Vectors</a:t>
            </a:r>
            <a:endParaRPr sz="2000">
              <a:latin typeface="Merriweather"/>
              <a:ea typeface="Merriweather"/>
              <a:cs typeface="Merriweather"/>
              <a:sym typeface="Merriweather"/>
            </a:endParaRPr>
          </a:p>
          <a:p>
            <a:pPr indent="-317500" lvl="0" marL="457200" rtl="0" algn="l">
              <a:spcBef>
                <a:spcPts val="1200"/>
              </a:spcBef>
              <a:spcAft>
                <a:spcPts val="0"/>
              </a:spcAft>
              <a:buSzPts val="1400"/>
              <a:buFont typeface="Barlow Semi Condensed"/>
              <a:buChar char="●"/>
            </a:pPr>
            <a:r>
              <a:rPr lang="en">
                <a:solidFill>
                  <a:schemeClr val="hlink"/>
                </a:solidFill>
                <a:uFill>
                  <a:noFill/>
                </a:uFill>
                <a:hlinkClick r:id="rId6"/>
              </a:rPr>
              <a:t>Sample planning elements </a:t>
            </a:r>
            <a:endParaRPr/>
          </a:p>
          <a:p>
            <a:pPr indent="-317500" lvl="0" marL="457200" rtl="0" algn="l">
              <a:spcBef>
                <a:spcPts val="0"/>
              </a:spcBef>
              <a:spcAft>
                <a:spcPts val="0"/>
              </a:spcAft>
              <a:buSzPts val="1400"/>
              <a:buFont typeface="Barlow Semi Condensed"/>
              <a:buChar char="●"/>
            </a:pPr>
            <a:r>
              <a:rPr lang="en">
                <a:solidFill>
                  <a:schemeClr val="hlink"/>
                </a:solidFill>
                <a:uFill>
                  <a:noFill/>
                </a:uFill>
                <a:hlinkClick r:id="rId7"/>
              </a:rPr>
              <a:t>Collection notepad adhesive notes </a:t>
            </a:r>
            <a:endParaRPr/>
          </a:p>
          <a:p>
            <a:pPr indent="0" lvl="0" marL="0" rtl="0" algn="l">
              <a:spcBef>
                <a:spcPts val="1000"/>
              </a:spcBef>
              <a:spcAft>
                <a:spcPts val="0"/>
              </a:spcAft>
              <a:buNone/>
            </a:pPr>
            <a:r>
              <a:rPr lang="en" sz="2000">
                <a:latin typeface="Merriweather"/>
                <a:ea typeface="Merriweather"/>
                <a:cs typeface="Merriweather"/>
                <a:sym typeface="Merriweather"/>
              </a:rPr>
              <a:t>Photos</a:t>
            </a:r>
            <a:endParaRPr sz="2000">
              <a:latin typeface="Merriweather"/>
              <a:ea typeface="Merriweather"/>
              <a:cs typeface="Merriweather"/>
              <a:sym typeface="Merriweather"/>
            </a:endParaRPr>
          </a:p>
          <a:p>
            <a:pPr indent="-317500" lvl="0" marL="457200" rtl="0" algn="l">
              <a:spcBef>
                <a:spcPts val="1200"/>
              </a:spcBef>
              <a:spcAft>
                <a:spcPts val="0"/>
              </a:spcAft>
              <a:buSzPts val="1400"/>
              <a:buFont typeface="Barlow Semi Condensed"/>
              <a:buChar char="●"/>
            </a:pPr>
            <a:r>
              <a:rPr lang="en">
                <a:solidFill>
                  <a:schemeClr val="hlink"/>
                </a:solidFill>
                <a:uFill>
                  <a:noFill/>
                </a:uFill>
                <a:hlinkClick r:id="rId8"/>
              </a:rPr>
              <a:t>Doctor writing their clinic</a:t>
            </a:r>
            <a:endParaRPr/>
          </a:p>
          <a:p>
            <a:pPr indent="-317500" lvl="0" marL="457200" rtl="0" algn="l">
              <a:spcBef>
                <a:spcPts val="0"/>
              </a:spcBef>
              <a:spcAft>
                <a:spcPts val="0"/>
              </a:spcAft>
              <a:buSzPts val="1400"/>
              <a:buFont typeface="Barlow Semi Condensed"/>
              <a:buChar char="●"/>
            </a:pPr>
            <a:r>
              <a:rPr lang="en">
                <a:solidFill>
                  <a:schemeClr val="hlink"/>
                </a:solidFill>
                <a:uFill>
                  <a:noFill/>
                </a:uFill>
                <a:hlinkClick r:id="rId9"/>
              </a:rPr>
              <a:t>Doctor performing routine medical checkup</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05" name="Shape 4605"/>
        <p:cNvGrpSpPr/>
        <p:nvPr/>
      </p:nvGrpSpPr>
      <p:grpSpPr>
        <a:xfrm>
          <a:off x="0" y="0"/>
          <a:ext cx="0" cy="0"/>
          <a:chOff x="0" y="0"/>
          <a:chExt cx="0" cy="0"/>
        </a:xfrm>
      </p:grpSpPr>
      <p:sp>
        <p:nvSpPr>
          <p:cNvPr id="4606" name="Google Shape;4606;p117"/>
          <p:cNvSpPr txBox="1"/>
          <p:nvPr>
            <p:ph type="title"/>
          </p:nvPr>
        </p:nvSpPr>
        <p:spPr>
          <a:xfrm>
            <a:off x="1618200" y="861875"/>
            <a:ext cx="59061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Premium resources</a:t>
            </a:r>
            <a:endParaRPr/>
          </a:p>
        </p:txBody>
      </p:sp>
      <p:sp>
        <p:nvSpPr>
          <p:cNvPr id="4607" name="Google Shape;4607;p117"/>
          <p:cNvSpPr txBox="1"/>
          <p:nvPr>
            <p:ph idx="1" type="body"/>
          </p:nvPr>
        </p:nvSpPr>
        <p:spPr>
          <a:xfrm>
            <a:off x="1377675" y="1327039"/>
            <a:ext cx="3194400" cy="304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 </a:t>
            </a:r>
            <a:endParaRPr/>
          </a:p>
          <a:p>
            <a:pPr indent="0" lvl="0" marL="0" rtl="0" algn="l">
              <a:spcBef>
                <a:spcPts val="0"/>
              </a:spcBef>
              <a:spcAft>
                <a:spcPts val="0"/>
              </a:spcAft>
              <a:buNone/>
            </a:pPr>
            <a:r>
              <a:t/>
            </a:r>
            <a:endParaRPr/>
          </a:p>
          <a:p>
            <a:pPr indent="0" lvl="0" marL="0" rtl="0" algn="l">
              <a:spcBef>
                <a:spcPts val="0"/>
              </a:spcBef>
              <a:spcAft>
                <a:spcPts val="0"/>
              </a:spcAft>
              <a:buNone/>
            </a:pPr>
            <a:r>
              <a:rPr lang="en" sz="1500">
                <a:latin typeface="Merriweather"/>
                <a:ea typeface="Merriweather"/>
                <a:cs typeface="Merriweather"/>
                <a:sym typeface="Merriweather"/>
              </a:rPr>
              <a:t>Vectors</a:t>
            </a:r>
            <a:endParaRPr sz="1500">
              <a:latin typeface="Merriweather"/>
              <a:ea typeface="Merriweather"/>
              <a:cs typeface="Merriweather"/>
              <a:sym typeface="Merriweather"/>
            </a:endParaRPr>
          </a:p>
          <a:p>
            <a:pPr indent="-317500" lvl="0" marL="457200" rtl="0" algn="l">
              <a:spcBef>
                <a:spcPts val="0"/>
              </a:spcBef>
              <a:spcAft>
                <a:spcPts val="0"/>
              </a:spcAft>
              <a:buSzPts val="1400"/>
              <a:buChar char="●"/>
            </a:pPr>
            <a:r>
              <a:rPr lang="en">
                <a:solidFill>
                  <a:schemeClr val="hlink"/>
                </a:solidFill>
                <a:uFill>
                  <a:noFill/>
                </a:uFill>
                <a:hlinkClick r:id="rId3"/>
              </a:rPr>
              <a:t>South korean map</a:t>
            </a:r>
            <a:endParaRPr/>
          </a:p>
          <a:p>
            <a:pPr indent="-317500" lvl="0" marL="457200" rtl="0" algn="l">
              <a:spcBef>
                <a:spcPts val="0"/>
              </a:spcBef>
              <a:spcAft>
                <a:spcPts val="0"/>
              </a:spcAft>
              <a:buSzPts val="1400"/>
              <a:buChar char="●"/>
            </a:pPr>
            <a:r>
              <a:rPr lang="en">
                <a:solidFill>
                  <a:schemeClr val="hlink"/>
                </a:solidFill>
                <a:uFill>
                  <a:noFill/>
                </a:uFill>
                <a:hlinkClick r:id="rId4"/>
              </a:rPr>
              <a:t>Medical </a:t>
            </a:r>
            <a:r>
              <a:rPr lang="en">
                <a:solidFill>
                  <a:schemeClr val="hlink"/>
                </a:solidFill>
                <a:uFill>
                  <a:noFill/>
                </a:uFill>
                <a:hlinkClick r:id="rId5"/>
              </a:rPr>
              <a:t>infography</a:t>
            </a:r>
            <a:endParaRPr/>
          </a:p>
          <a:p>
            <a:pPr indent="-317500" lvl="0" marL="457200" rtl="0" algn="l">
              <a:spcBef>
                <a:spcPts val="0"/>
              </a:spcBef>
              <a:spcAft>
                <a:spcPts val="0"/>
              </a:spcAft>
              <a:buSzPts val="1400"/>
              <a:buChar char="●"/>
            </a:pPr>
            <a:r>
              <a:rPr lang="en">
                <a:solidFill>
                  <a:schemeClr val="hlink"/>
                </a:solidFill>
                <a:uFill>
                  <a:noFill/>
                </a:uFill>
                <a:hlinkClick r:id="rId6"/>
              </a:rPr>
              <a:t>Planner scrapbook set </a:t>
            </a:r>
            <a:endParaRPr/>
          </a:p>
          <a:p>
            <a:pPr indent="-317500" lvl="0" marL="457200" rtl="0" algn="l">
              <a:spcBef>
                <a:spcPts val="0"/>
              </a:spcBef>
              <a:spcAft>
                <a:spcPts val="0"/>
              </a:spcAft>
              <a:buSzPts val="1400"/>
              <a:buChar char="●"/>
            </a:pPr>
            <a:r>
              <a:rPr lang="en">
                <a:solidFill>
                  <a:schemeClr val="hlink"/>
                </a:solidFill>
                <a:uFill>
                  <a:noFill/>
                </a:uFill>
                <a:hlinkClick r:id="rId7"/>
              </a:rPr>
              <a:t>Planning elements pack</a:t>
            </a:r>
            <a:endParaRPr/>
          </a:p>
          <a:p>
            <a:pPr indent="-317500" lvl="0" marL="457200" rtl="0" algn="l">
              <a:spcBef>
                <a:spcPts val="0"/>
              </a:spcBef>
              <a:spcAft>
                <a:spcPts val="0"/>
              </a:spcAft>
              <a:buSzPts val="1400"/>
              <a:buChar char="●"/>
            </a:pPr>
            <a:r>
              <a:rPr lang="en">
                <a:solidFill>
                  <a:schemeClr val="hlink"/>
                </a:solidFill>
                <a:uFill>
                  <a:noFill/>
                </a:uFill>
                <a:hlinkClick r:id="rId8"/>
              </a:rPr>
              <a:t>Flat collection of post-it in pastel colors</a:t>
            </a:r>
            <a:endParaRPr sz="1500">
              <a:latin typeface="Merriweather"/>
              <a:ea typeface="Merriweather"/>
              <a:cs typeface="Merriweather"/>
              <a:sym typeface="Merriweather"/>
            </a:endParaRPr>
          </a:p>
          <a:p>
            <a:pPr indent="0" lvl="0" marL="0" rtl="0" algn="l">
              <a:spcBef>
                <a:spcPts val="0"/>
              </a:spcBef>
              <a:spcAft>
                <a:spcPts val="0"/>
              </a:spcAft>
              <a:buNone/>
            </a:pPr>
            <a:r>
              <a:rPr lang="en" sz="1500">
                <a:latin typeface="Merriweather"/>
                <a:ea typeface="Merriweather"/>
                <a:cs typeface="Merriweather"/>
                <a:sym typeface="Merriweather"/>
              </a:rPr>
              <a:t>Photos</a:t>
            </a:r>
            <a:endParaRPr sz="1500">
              <a:latin typeface="Merriweather"/>
              <a:ea typeface="Merriweather"/>
              <a:cs typeface="Merriweather"/>
              <a:sym typeface="Merriweather"/>
            </a:endParaRPr>
          </a:p>
          <a:p>
            <a:pPr indent="-317500" lvl="0" marL="457200" rtl="0" algn="l">
              <a:spcBef>
                <a:spcPts val="0"/>
              </a:spcBef>
              <a:spcAft>
                <a:spcPts val="0"/>
              </a:spcAft>
              <a:buSzPts val="1400"/>
              <a:buChar char="●"/>
            </a:pPr>
            <a:r>
              <a:rPr lang="en">
                <a:uFill>
                  <a:noFill/>
                </a:uFill>
                <a:hlinkClick r:id="rId9"/>
              </a:rPr>
              <a:t>Copy-space stethoscope</a:t>
            </a:r>
            <a:endParaRPr/>
          </a:p>
        </p:txBody>
      </p:sp>
      <p:sp>
        <p:nvSpPr>
          <p:cNvPr id="4608" name="Google Shape;4608;p117"/>
          <p:cNvSpPr txBox="1"/>
          <p:nvPr>
            <p:ph idx="2" type="body"/>
          </p:nvPr>
        </p:nvSpPr>
        <p:spPr>
          <a:xfrm>
            <a:off x="4572075" y="1508849"/>
            <a:ext cx="3194400" cy="26838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solidFill>
                  <a:schemeClr val="hlink"/>
                </a:solidFill>
                <a:uFill>
                  <a:noFill/>
                </a:uFill>
                <a:hlinkClick r:id="rId10"/>
              </a:rPr>
              <a:t>Cheerful medics with paper</a:t>
            </a:r>
            <a:endParaRPr/>
          </a:p>
          <a:p>
            <a:pPr indent="-317500" lvl="0" marL="457200" rtl="0" algn="l">
              <a:spcBef>
                <a:spcPts val="0"/>
              </a:spcBef>
              <a:spcAft>
                <a:spcPts val="0"/>
              </a:spcAft>
              <a:buSzPts val="1400"/>
              <a:buChar char="●"/>
            </a:pPr>
            <a:r>
              <a:rPr lang="en">
                <a:solidFill>
                  <a:schemeClr val="hlink"/>
                </a:solidFill>
                <a:uFill>
                  <a:noFill/>
                </a:uFill>
                <a:hlinkClick r:id="rId11"/>
              </a:rPr>
              <a:t>Front view kid expressing approval</a:t>
            </a:r>
            <a:endParaRPr/>
          </a:p>
          <a:p>
            <a:pPr indent="-317500" lvl="0" marL="457200" rtl="0" algn="l">
              <a:spcBef>
                <a:spcPts val="0"/>
              </a:spcBef>
              <a:spcAft>
                <a:spcPts val="0"/>
              </a:spcAft>
              <a:buSzPts val="1400"/>
              <a:buChar char="●"/>
            </a:pPr>
            <a:r>
              <a:rPr lang="en">
                <a:solidFill>
                  <a:schemeClr val="hlink"/>
                </a:solidFill>
                <a:uFill>
                  <a:noFill/>
                </a:uFill>
                <a:hlinkClick r:id="rId12"/>
              </a:rPr>
              <a:t>Doctor checking x-ray at the hospital</a:t>
            </a:r>
            <a:endParaRPr/>
          </a:p>
          <a:p>
            <a:pPr indent="-317500" lvl="0" marL="457200" rtl="0" algn="l">
              <a:spcBef>
                <a:spcPts val="0"/>
              </a:spcBef>
              <a:spcAft>
                <a:spcPts val="0"/>
              </a:spcAft>
              <a:buSzPts val="1400"/>
              <a:buChar char="●"/>
            </a:pPr>
            <a:r>
              <a:rPr lang="en">
                <a:solidFill>
                  <a:schemeClr val="hlink"/>
                </a:solidFill>
                <a:uFill>
                  <a:noFill/>
                </a:uFill>
                <a:hlinkClick r:id="rId13"/>
              </a:rPr>
              <a:t>Doctor working on medical research</a:t>
            </a:r>
            <a:endParaRPr/>
          </a:p>
          <a:p>
            <a:pPr indent="-317500" lvl="0" marL="457200" rtl="0" algn="l">
              <a:spcBef>
                <a:spcPts val="0"/>
              </a:spcBef>
              <a:spcAft>
                <a:spcPts val="0"/>
              </a:spcAft>
              <a:buSzPts val="1400"/>
              <a:buChar char="●"/>
            </a:pPr>
            <a:r>
              <a:rPr lang="en">
                <a:solidFill>
                  <a:schemeClr val="hlink"/>
                </a:solidFill>
                <a:uFill>
                  <a:noFill/>
                </a:uFill>
                <a:hlinkClick r:id="rId14"/>
              </a:rPr>
              <a:t>Doctors in hazmat suits at the hospital</a:t>
            </a:r>
            <a:endParaRPr/>
          </a:p>
          <a:p>
            <a:pPr indent="-317500" lvl="0" marL="457200" rtl="0" algn="l">
              <a:spcBef>
                <a:spcPts val="0"/>
              </a:spcBef>
              <a:spcAft>
                <a:spcPts val="0"/>
              </a:spcAft>
              <a:buSzPts val="1400"/>
              <a:buChar char="●"/>
            </a:pPr>
            <a:r>
              <a:rPr lang="en">
                <a:solidFill>
                  <a:schemeClr val="hlink"/>
                </a:solidFill>
                <a:uFill>
                  <a:noFill/>
                </a:uFill>
                <a:hlinkClick r:id="rId15"/>
              </a:rPr>
              <a:t>Close-up doctor checking medical test form</a:t>
            </a:r>
            <a:endParaRPr sz="1500">
              <a:latin typeface="Merriweather"/>
              <a:ea typeface="Merriweather"/>
              <a:cs typeface="Merriweather"/>
              <a:sym typeface="Merriweather"/>
            </a:endParaRPr>
          </a:p>
          <a:p>
            <a:pPr indent="0" lvl="0" marL="0" rtl="0" algn="l">
              <a:spcBef>
                <a:spcPts val="1200"/>
              </a:spcBef>
              <a:spcAft>
                <a:spcPts val="0"/>
              </a:spcAft>
              <a:buNone/>
            </a:pPr>
            <a:r>
              <a:rPr lang="en" sz="1500">
                <a:latin typeface="Merriweather"/>
                <a:ea typeface="Merriweather"/>
                <a:cs typeface="Merriweather"/>
                <a:sym typeface="Merriweather"/>
              </a:rPr>
              <a:t>Icon pack</a:t>
            </a:r>
            <a:endParaRPr sz="1500">
              <a:latin typeface="Merriweather"/>
              <a:ea typeface="Merriweather"/>
              <a:cs typeface="Merriweather"/>
              <a:sym typeface="Merriweather"/>
            </a:endParaRPr>
          </a:p>
          <a:p>
            <a:pPr indent="-317500" lvl="0" marL="457200" rtl="0" algn="l">
              <a:spcBef>
                <a:spcPts val="1200"/>
              </a:spcBef>
              <a:spcAft>
                <a:spcPts val="0"/>
              </a:spcAft>
              <a:buSzPts val="1400"/>
              <a:buChar char="●"/>
            </a:pPr>
            <a:r>
              <a:rPr lang="en">
                <a:solidFill>
                  <a:schemeClr val="hlink"/>
                </a:solidFill>
                <a:uFill>
                  <a:noFill/>
                </a:uFill>
                <a:hlinkClick r:id="rId16"/>
              </a:rPr>
              <a:t>I</a:t>
            </a:r>
            <a:r>
              <a:rPr lang="en">
                <a:solidFill>
                  <a:schemeClr val="hlink"/>
                </a:solidFill>
                <a:uFill>
                  <a:noFill/>
                </a:uFill>
                <a:hlinkClick r:id="rId17"/>
              </a:rPr>
              <a:t>con Pack: Medicaments | Lineal</a:t>
            </a:r>
            <a:endParaRPr/>
          </a:p>
          <a:p>
            <a:pPr indent="0" lvl="0" marL="0" rtl="0" algn="l">
              <a:spcBef>
                <a:spcPts val="1200"/>
              </a:spcBef>
              <a:spcAft>
                <a:spcPts val="1200"/>
              </a:spcAft>
              <a:buNone/>
            </a:pPr>
            <a:r>
              <a:t/>
            </a:r>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12" name="Shape 4612"/>
        <p:cNvGrpSpPr/>
        <p:nvPr/>
      </p:nvGrpSpPr>
      <p:grpSpPr>
        <a:xfrm>
          <a:off x="0" y="0"/>
          <a:ext cx="0" cy="0"/>
          <a:chOff x="0" y="0"/>
          <a:chExt cx="0" cy="0"/>
        </a:xfrm>
      </p:grpSpPr>
      <p:sp>
        <p:nvSpPr>
          <p:cNvPr id="4613" name="Google Shape;4613;p118"/>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900" u="sng">
                <a:solidFill>
                  <a:schemeClr val="hlink"/>
                </a:solidFill>
              </a:rPr>
              <a:t>S</a:t>
            </a:r>
            <a:r>
              <a:rPr b="1" lang="en" sz="1000" u="sng">
                <a:solidFill>
                  <a:schemeClr val="hlink"/>
                </a:solidFill>
                <a:hlinkClick r:id="rId3"/>
              </a:rPr>
              <a:t>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4614" name="Google Shape;4614;p118"/>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4615" name="Google Shape;4615;p11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19" name="Shape 4619"/>
        <p:cNvGrpSpPr/>
        <p:nvPr/>
      </p:nvGrpSpPr>
      <p:grpSpPr>
        <a:xfrm>
          <a:off x="0" y="0"/>
          <a:ext cx="0" cy="0"/>
          <a:chOff x="0" y="0"/>
          <a:chExt cx="0" cy="0"/>
        </a:xfrm>
      </p:grpSpPr>
      <p:sp>
        <p:nvSpPr>
          <p:cNvPr id="4620" name="Google Shape;4620;p119"/>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4621" name="Google Shape;4621;p119"/>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Merriweather</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https://fonts.google.com/specimen/Merriweather</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Barlow Semi Condensed</a:t>
            </a:r>
            <a:endParaRPr b="1">
              <a:solidFill>
                <a:srgbClr val="FFFFFF"/>
              </a:solidFill>
              <a:latin typeface="Arial"/>
              <a:ea typeface="Arial"/>
              <a:cs typeface="Arial"/>
              <a:sym typeface="Arial"/>
            </a:endParaRPr>
          </a:p>
          <a:p>
            <a:pPr indent="0" lvl="0" marL="0" marR="0" rtl="0" algn="ctr">
              <a:lnSpc>
                <a:spcPct val="115000"/>
              </a:lnSpc>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https://fonts.google.com/specimen/Barlow+Semi+Condensed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4622" name="Google Shape;4622;p119"/>
          <p:cNvSpPr/>
          <p:nvPr/>
        </p:nvSpPr>
        <p:spPr>
          <a:xfrm>
            <a:off x="2052650" y="2988225"/>
            <a:ext cx="791400" cy="754200"/>
          </a:xfrm>
          <a:prstGeom prst="roundRect">
            <a:avLst>
              <a:gd fmla="val 16667" name="adj"/>
            </a:avLst>
          </a:prstGeom>
          <a:solidFill>
            <a:srgbClr val="6B719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19"/>
          <p:cNvSpPr/>
          <p:nvPr/>
        </p:nvSpPr>
        <p:spPr>
          <a:xfrm>
            <a:off x="3114470" y="2988225"/>
            <a:ext cx="791400" cy="754200"/>
          </a:xfrm>
          <a:prstGeom prst="roundRect">
            <a:avLst>
              <a:gd fmla="val 16667" name="adj"/>
            </a:avLst>
          </a:prstGeom>
          <a:solidFill>
            <a:srgbClr val="E9B09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19"/>
          <p:cNvSpPr/>
          <p:nvPr/>
        </p:nvSpPr>
        <p:spPr>
          <a:xfrm>
            <a:off x="4176289" y="2988225"/>
            <a:ext cx="791400" cy="754200"/>
          </a:xfrm>
          <a:prstGeom prst="roundRect">
            <a:avLst>
              <a:gd fmla="val 16667" name="adj"/>
            </a:avLst>
          </a:prstGeom>
          <a:solidFill>
            <a:srgbClr val="D6D9E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19"/>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#6b719b</a:t>
            </a:r>
            <a:endParaRPr sz="1000">
              <a:solidFill>
                <a:srgbClr val="FFFFFF"/>
              </a:solidFill>
            </a:endParaRPr>
          </a:p>
        </p:txBody>
      </p:sp>
      <p:sp>
        <p:nvSpPr>
          <p:cNvPr id="4626" name="Google Shape;4626;p119"/>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#e9b09d</a:t>
            </a:r>
            <a:endParaRPr sz="1000">
              <a:solidFill>
                <a:srgbClr val="FFFFFF"/>
              </a:solidFill>
            </a:endParaRPr>
          </a:p>
        </p:txBody>
      </p:sp>
      <p:sp>
        <p:nvSpPr>
          <p:cNvPr id="4627" name="Google Shape;4627;p119"/>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#d6d9ed</a:t>
            </a:r>
            <a:endParaRPr sz="1000">
              <a:solidFill>
                <a:schemeClr val="dk1"/>
              </a:solidFill>
            </a:endParaRPr>
          </a:p>
        </p:txBody>
      </p:sp>
      <p:sp>
        <p:nvSpPr>
          <p:cNvPr id="4628" name="Google Shape;4628;p119"/>
          <p:cNvSpPr/>
          <p:nvPr/>
        </p:nvSpPr>
        <p:spPr>
          <a:xfrm>
            <a:off x="5238125" y="2988225"/>
            <a:ext cx="791400" cy="754200"/>
          </a:xfrm>
          <a:prstGeom prst="roundRect">
            <a:avLst>
              <a:gd fmla="val 16667" name="adj"/>
            </a:avLst>
          </a:prstGeom>
          <a:solidFill>
            <a:srgbClr val="D1EDB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19"/>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#d1edbe</a:t>
            </a:r>
            <a:endParaRPr sz="1000">
              <a:solidFill>
                <a:schemeClr val="dk1"/>
              </a:solidFill>
            </a:endParaRPr>
          </a:p>
        </p:txBody>
      </p:sp>
      <p:sp>
        <p:nvSpPr>
          <p:cNvPr id="4630" name="Google Shape;4630;p119"/>
          <p:cNvSpPr/>
          <p:nvPr/>
        </p:nvSpPr>
        <p:spPr>
          <a:xfrm>
            <a:off x="2603313" y="3919325"/>
            <a:ext cx="791400" cy="754200"/>
          </a:xfrm>
          <a:prstGeom prst="roundRect">
            <a:avLst>
              <a:gd fmla="val 16667" name="adj"/>
            </a:avLst>
          </a:prstGeom>
          <a:solidFill>
            <a:srgbClr val="FDEFE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19"/>
          <p:cNvSpPr/>
          <p:nvPr/>
        </p:nvSpPr>
        <p:spPr>
          <a:xfrm>
            <a:off x="3665132" y="3919325"/>
            <a:ext cx="791400" cy="754200"/>
          </a:xfrm>
          <a:prstGeom prst="roundRect">
            <a:avLst>
              <a:gd fmla="val 16667" name="adj"/>
            </a:avLst>
          </a:prstGeom>
          <a:solidFill>
            <a:srgbClr val="3C416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19"/>
          <p:cNvSpPr/>
          <p:nvPr/>
        </p:nvSpPr>
        <p:spPr>
          <a:xfrm>
            <a:off x="4726952"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19"/>
          <p:cNvSpPr txBox="1"/>
          <p:nvPr/>
        </p:nvSpPr>
        <p:spPr>
          <a:xfrm>
            <a:off x="260331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#fdefea</a:t>
            </a:r>
            <a:endParaRPr sz="1000">
              <a:solidFill>
                <a:schemeClr val="dk1"/>
              </a:solidFill>
            </a:endParaRPr>
          </a:p>
        </p:txBody>
      </p:sp>
      <p:sp>
        <p:nvSpPr>
          <p:cNvPr id="4634" name="Google Shape;4634;p119"/>
          <p:cNvSpPr txBox="1"/>
          <p:nvPr/>
        </p:nvSpPr>
        <p:spPr>
          <a:xfrm>
            <a:off x="36651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#3c4169</a:t>
            </a:r>
            <a:endParaRPr sz="1000">
              <a:solidFill>
                <a:srgbClr val="FFFFFF"/>
              </a:solidFill>
            </a:endParaRPr>
          </a:p>
        </p:txBody>
      </p:sp>
      <p:sp>
        <p:nvSpPr>
          <p:cNvPr id="4635" name="Google Shape;4635;p119"/>
          <p:cNvSpPr txBox="1"/>
          <p:nvPr/>
        </p:nvSpPr>
        <p:spPr>
          <a:xfrm>
            <a:off x="4726963"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4636" name="Google Shape;4636;p119"/>
          <p:cNvSpPr/>
          <p:nvPr/>
        </p:nvSpPr>
        <p:spPr>
          <a:xfrm>
            <a:off x="5788788" y="3919325"/>
            <a:ext cx="791400" cy="754200"/>
          </a:xfrm>
          <a:prstGeom prst="roundRect">
            <a:avLst>
              <a:gd fmla="val 16667" name="adj"/>
            </a:avLst>
          </a:prstGeom>
          <a:solidFill>
            <a:srgbClr val="FDE0D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19"/>
          <p:cNvSpPr txBox="1"/>
          <p:nvPr/>
        </p:nvSpPr>
        <p:spPr>
          <a:xfrm>
            <a:off x="578878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#fde0d6</a:t>
            </a:r>
            <a:endParaRPr sz="1000">
              <a:solidFill>
                <a:schemeClr val="dk1"/>
              </a:solidFill>
            </a:endParaRPr>
          </a:p>
        </p:txBody>
      </p:sp>
      <p:sp>
        <p:nvSpPr>
          <p:cNvPr id="4638" name="Google Shape;4638;p119"/>
          <p:cNvSpPr/>
          <p:nvPr/>
        </p:nvSpPr>
        <p:spPr>
          <a:xfrm>
            <a:off x="6299950" y="2988225"/>
            <a:ext cx="791400" cy="754200"/>
          </a:xfrm>
          <a:prstGeom prst="roundRect">
            <a:avLst>
              <a:gd fmla="val 16667" name="adj"/>
            </a:avLst>
          </a:prstGeom>
          <a:solidFill>
            <a:srgbClr val="92A18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19"/>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#92a189</a:t>
            </a:r>
            <a:endParaRPr sz="1000">
              <a:solidFill>
                <a:srgbClr val="FFFFFF"/>
              </a:solidFill>
            </a:endParaRPr>
          </a:p>
        </p:txBody>
      </p:sp>
      <p:sp>
        <p:nvSpPr>
          <p:cNvPr id="4640" name="Google Shape;4640;p11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1" name="Shape 2061"/>
        <p:cNvGrpSpPr/>
        <p:nvPr/>
      </p:nvGrpSpPr>
      <p:grpSpPr>
        <a:xfrm>
          <a:off x="0" y="0"/>
          <a:ext cx="0" cy="0"/>
          <a:chOff x="0" y="0"/>
          <a:chExt cx="0" cy="0"/>
        </a:xfrm>
      </p:grpSpPr>
      <p:sp>
        <p:nvSpPr>
          <p:cNvPr id="2062" name="Google Shape;2062;p57"/>
          <p:cNvSpPr txBox="1"/>
          <p:nvPr>
            <p:ph type="title"/>
          </p:nvPr>
        </p:nvSpPr>
        <p:spPr>
          <a:xfrm>
            <a:off x="1638550" y="861875"/>
            <a:ext cx="58668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2063" name="Google Shape;2063;p57"/>
          <p:cNvSpPr txBox="1"/>
          <p:nvPr>
            <p:ph idx="2" type="title"/>
          </p:nvPr>
        </p:nvSpPr>
        <p:spPr>
          <a:xfrm>
            <a:off x="2375932" y="1507075"/>
            <a:ext cx="19743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The patient</a:t>
            </a:r>
            <a:endParaRPr/>
          </a:p>
        </p:txBody>
      </p:sp>
      <p:sp>
        <p:nvSpPr>
          <p:cNvPr id="2064" name="Google Shape;2064;p57"/>
          <p:cNvSpPr txBox="1"/>
          <p:nvPr>
            <p:ph idx="1" type="subTitle"/>
          </p:nvPr>
        </p:nvSpPr>
        <p:spPr>
          <a:xfrm>
            <a:off x="2375932" y="1865625"/>
            <a:ext cx="1974300" cy="37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065" name="Google Shape;2065;p57"/>
          <p:cNvSpPr txBox="1"/>
          <p:nvPr>
            <p:ph idx="3" type="title"/>
          </p:nvPr>
        </p:nvSpPr>
        <p:spPr>
          <a:xfrm>
            <a:off x="1637032" y="1507075"/>
            <a:ext cx="738900" cy="7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066" name="Google Shape;2066;p57"/>
          <p:cNvSpPr txBox="1"/>
          <p:nvPr>
            <p:ph idx="4" type="title"/>
          </p:nvPr>
        </p:nvSpPr>
        <p:spPr>
          <a:xfrm>
            <a:off x="5531157" y="1507075"/>
            <a:ext cx="19743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Diagnosis</a:t>
            </a:r>
            <a:endParaRPr/>
          </a:p>
        </p:txBody>
      </p:sp>
      <p:sp>
        <p:nvSpPr>
          <p:cNvPr id="2067" name="Google Shape;2067;p57"/>
          <p:cNvSpPr txBox="1"/>
          <p:nvPr>
            <p:ph idx="5" type="subTitle"/>
          </p:nvPr>
        </p:nvSpPr>
        <p:spPr>
          <a:xfrm>
            <a:off x="5531157" y="1865625"/>
            <a:ext cx="1974300" cy="37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068" name="Google Shape;2068;p57"/>
          <p:cNvSpPr txBox="1"/>
          <p:nvPr>
            <p:ph idx="6" type="title"/>
          </p:nvPr>
        </p:nvSpPr>
        <p:spPr>
          <a:xfrm>
            <a:off x="4792257" y="1507075"/>
            <a:ext cx="738900" cy="7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069" name="Google Shape;2069;p57"/>
          <p:cNvSpPr txBox="1"/>
          <p:nvPr>
            <p:ph idx="7" type="title"/>
          </p:nvPr>
        </p:nvSpPr>
        <p:spPr>
          <a:xfrm>
            <a:off x="2375932" y="2494100"/>
            <a:ext cx="19743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Treatment</a:t>
            </a:r>
            <a:endParaRPr/>
          </a:p>
        </p:txBody>
      </p:sp>
      <p:sp>
        <p:nvSpPr>
          <p:cNvPr id="2070" name="Google Shape;2070;p57"/>
          <p:cNvSpPr txBox="1"/>
          <p:nvPr>
            <p:ph idx="8" type="subTitle"/>
          </p:nvPr>
        </p:nvSpPr>
        <p:spPr>
          <a:xfrm>
            <a:off x="2375932" y="2852650"/>
            <a:ext cx="1974300" cy="37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071" name="Google Shape;2071;p57"/>
          <p:cNvSpPr txBox="1"/>
          <p:nvPr>
            <p:ph idx="9" type="title"/>
          </p:nvPr>
        </p:nvSpPr>
        <p:spPr>
          <a:xfrm>
            <a:off x="1637032" y="2494100"/>
            <a:ext cx="738900" cy="7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072" name="Google Shape;2072;p57"/>
          <p:cNvSpPr txBox="1"/>
          <p:nvPr>
            <p:ph idx="13" type="title"/>
          </p:nvPr>
        </p:nvSpPr>
        <p:spPr>
          <a:xfrm>
            <a:off x="5531157" y="2494100"/>
            <a:ext cx="19743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Monitor</a:t>
            </a:r>
            <a:endParaRPr/>
          </a:p>
        </p:txBody>
      </p:sp>
      <p:sp>
        <p:nvSpPr>
          <p:cNvPr id="2073" name="Google Shape;2073;p57"/>
          <p:cNvSpPr txBox="1"/>
          <p:nvPr>
            <p:ph idx="14" type="subTitle"/>
          </p:nvPr>
        </p:nvSpPr>
        <p:spPr>
          <a:xfrm>
            <a:off x="5531157" y="2852650"/>
            <a:ext cx="1974300" cy="37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074" name="Google Shape;2074;p57"/>
          <p:cNvSpPr txBox="1"/>
          <p:nvPr>
            <p:ph idx="15" type="title"/>
          </p:nvPr>
        </p:nvSpPr>
        <p:spPr>
          <a:xfrm>
            <a:off x="4792257" y="2494100"/>
            <a:ext cx="738900" cy="7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2075" name="Google Shape;2075;p57"/>
          <p:cNvSpPr txBox="1"/>
          <p:nvPr>
            <p:ph idx="16" type="title"/>
          </p:nvPr>
        </p:nvSpPr>
        <p:spPr>
          <a:xfrm>
            <a:off x="2375932" y="3481125"/>
            <a:ext cx="19743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2076" name="Google Shape;2076;p57"/>
          <p:cNvSpPr txBox="1"/>
          <p:nvPr>
            <p:ph idx="17" type="subTitle"/>
          </p:nvPr>
        </p:nvSpPr>
        <p:spPr>
          <a:xfrm>
            <a:off x="2375932" y="3839675"/>
            <a:ext cx="1974300" cy="37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077" name="Google Shape;2077;p57"/>
          <p:cNvSpPr txBox="1"/>
          <p:nvPr>
            <p:ph idx="18" type="title"/>
          </p:nvPr>
        </p:nvSpPr>
        <p:spPr>
          <a:xfrm>
            <a:off x="1637032" y="3481125"/>
            <a:ext cx="738900" cy="7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078" name="Google Shape;2078;p57"/>
          <p:cNvSpPr txBox="1"/>
          <p:nvPr>
            <p:ph idx="19" type="title"/>
          </p:nvPr>
        </p:nvSpPr>
        <p:spPr>
          <a:xfrm>
            <a:off x="5531157" y="3481125"/>
            <a:ext cx="19743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Conclusion</a:t>
            </a:r>
            <a:endParaRPr/>
          </a:p>
        </p:txBody>
      </p:sp>
      <p:sp>
        <p:nvSpPr>
          <p:cNvPr id="2079" name="Google Shape;2079;p57"/>
          <p:cNvSpPr txBox="1"/>
          <p:nvPr>
            <p:ph idx="20" type="subTitle"/>
          </p:nvPr>
        </p:nvSpPr>
        <p:spPr>
          <a:xfrm>
            <a:off x="5531157" y="3839675"/>
            <a:ext cx="1974300" cy="379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2080" name="Google Shape;2080;p57"/>
          <p:cNvSpPr txBox="1"/>
          <p:nvPr>
            <p:ph idx="21" type="title"/>
          </p:nvPr>
        </p:nvSpPr>
        <p:spPr>
          <a:xfrm>
            <a:off x="4792257" y="3481125"/>
            <a:ext cx="738900" cy="73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grpSp>
        <p:nvGrpSpPr>
          <p:cNvPr id="2081" name="Google Shape;2081;p57"/>
          <p:cNvGrpSpPr/>
          <p:nvPr/>
        </p:nvGrpSpPr>
        <p:grpSpPr>
          <a:xfrm>
            <a:off x="415163" y="861875"/>
            <a:ext cx="1083325" cy="312850"/>
            <a:chOff x="455125" y="861875"/>
            <a:chExt cx="1083325" cy="312850"/>
          </a:xfrm>
        </p:grpSpPr>
        <p:sp>
          <p:nvSpPr>
            <p:cNvPr id="2082" name="Google Shape;2082;p57"/>
            <p:cNvSpPr/>
            <p:nvPr/>
          </p:nvSpPr>
          <p:spPr>
            <a:xfrm>
              <a:off x="455125" y="862100"/>
              <a:ext cx="1083325" cy="312625"/>
            </a:xfrm>
            <a:custGeom>
              <a:rect b="b" l="l" r="r" t="t"/>
              <a:pathLst>
                <a:path extrusionOk="0" h="12505" w="43333">
                  <a:moveTo>
                    <a:pt x="9170" y="0"/>
                  </a:moveTo>
                  <a:lnTo>
                    <a:pt x="0" y="6190"/>
                  </a:lnTo>
                  <a:lnTo>
                    <a:pt x="9170" y="12505"/>
                  </a:lnTo>
                  <a:lnTo>
                    <a:pt x="43333" y="12505"/>
                  </a:lnTo>
                  <a:lnTo>
                    <a:pt x="433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7"/>
            <p:cNvSpPr/>
            <p:nvPr/>
          </p:nvSpPr>
          <p:spPr>
            <a:xfrm>
              <a:off x="455125" y="861875"/>
              <a:ext cx="229275" cy="312625"/>
            </a:xfrm>
            <a:custGeom>
              <a:rect b="b" l="l" r="r" t="t"/>
              <a:pathLst>
                <a:path extrusionOk="0" h="12505" w="9171">
                  <a:moveTo>
                    <a:pt x="9170" y="12505"/>
                  </a:moveTo>
                  <a:lnTo>
                    <a:pt x="0" y="6190"/>
                  </a:lnTo>
                  <a:lnTo>
                    <a:pt x="91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44" name="Shape 4644"/>
        <p:cNvGrpSpPr/>
        <p:nvPr/>
      </p:nvGrpSpPr>
      <p:grpSpPr>
        <a:xfrm>
          <a:off x="0" y="0"/>
          <a:ext cx="0" cy="0"/>
          <a:chOff x="0" y="0"/>
          <a:chExt cx="0" cy="0"/>
        </a:xfrm>
      </p:grpSpPr>
      <p:sp>
        <p:nvSpPr>
          <p:cNvPr id="4645" name="Google Shape;4645;p120"/>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pic>
        <p:nvPicPr>
          <p:cNvPr id="4646" name="Google Shape;4646;p120"/>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4647" name="Google Shape;4647;p120">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4648" name="Google Shape;4648;p120">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4649" name="Google Shape;4649;p120">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4650" name="Google Shape;4650;p120">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4651" name="Google Shape;4651;p120"/>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4652" name="Google Shape;4652;p120"/>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4653" name="Google Shape;4653;p120"/>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4654" name="Google Shape;4654;p120"/>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4655" name="Google Shape;4655;p120">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4656" name="Google Shape;4656;p12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60" name="Shape 4660"/>
        <p:cNvGrpSpPr/>
        <p:nvPr/>
      </p:nvGrpSpPr>
      <p:grpSpPr>
        <a:xfrm>
          <a:off x="0" y="0"/>
          <a:ext cx="0" cy="0"/>
          <a:chOff x="0" y="0"/>
          <a:chExt cx="0" cy="0"/>
        </a:xfrm>
      </p:grpSpPr>
      <p:sp>
        <p:nvSpPr>
          <p:cNvPr id="4661" name="Google Shape;4661;p121"/>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4662" name="Google Shape;4662;p121"/>
          <p:cNvGrpSpPr/>
          <p:nvPr/>
        </p:nvGrpSpPr>
        <p:grpSpPr>
          <a:xfrm>
            <a:off x="5156078" y="3085736"/>
            <a:ext cx="474294" cy="551291"/>
            <a:chOff x="4727025" y="1332775"/>
            <a:chExt cx="59900" cy="69625"/>
          </a:xfrm>
        </p:grpSpPr>
        <p:sp>
          <p:nvSpPr>
            <p:cNvPr id="4663" name="Google Shape;4663;p12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2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5" name="Google Shape;4665;p121"/>
          <p:cNvGrpSpPr/>
          <p:nvPr/>
        </p:nvGrpSpPr>
        <p:grpSpPr>
          <a:xfrm>
            <a:off x="5769734" y="2314340"/>
            <a:ext cx="555653" cy="557031"/>
            <a:chOff x="4820425" y="1329900"/>
            <a:chExt cx="70175" cy="70350"/>
          </a:xfrm>
        </p:grpSpPr>
        <p:sp>
          <p:nvSpPr>
            <p:cNvPr id="4666" name="Google Shape;4666;p12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2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2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2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0" name="Google Shape;4670;p121"/>
          <p:cNvGrpSpPr/>
          <p:nvPr/>
        </p:nvGrpSpPr>
        <p:grpSpPr>
          <a:xfrm>
            <a:off x="6396103" y="2318845"/>
            <a:ext cx="582574" cy="533871"/>
            <a:chOff x="4903200" y="1331525"/>
            <a:chExt cx="73575" cy="67425"/>
          </a:xfrm>
        </p:grpSpPr>
        <p:sp>
          <p:nvSpPr>
            <p:cNvPr id="4671" name="Google Shape;4671;p12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2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121"/>
          <p:cNvGrpSpPr/>
          <p:nvPr/>
        </p:nvGrpSpPr>
        <p:grpSpPr>
          <a:xfrm>
            <a:off x="5755581" y="3078709"/>
            <a:ext cx="583960" cy="565345"/>
            <a:chOff x="4815575" y="1416800"/>
            <a:chExt cx="73750" cy="71400"/>
          </a:xfrm>
        </p:grpSpPr>
        <p:sp>
          <p:nvSpPr>
            <p:cNvPr id="4674" name="Google Shape;4674;p12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2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2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121"/>
          <p:cNvGrpSpPr/>
          <p:nvPr/>
        </p:nvGrpSpPr>
        <p:grpSpPr>
          <a:xfrm>
            <a:off x="6390362" y="3108896"/>
            <a:ext cx="589898" cy="504970"/>
            <a:chOff x="4902475" y="1418875"/>
            <a:chExt cx="74500" cy="63775"/>
          </a:xfrm>
        </p:grpSpPr>
        <p:sp>
          <p:nvSpPr>
            <p:cNvPr id="4678" name="Google Shape;4678;p12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2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121"/>
          <p:cNvGrpSpPr/>
          <p:nvPr/>
        </p:nvGrpSpPr>
        <p:grpSpPr>
          <a:xfrm>
            <a:off x="5765577" y="3826000"/>
            <a:ext cx="563967" cy="567127"/>
            <a:chOff x="4818100" y="1507675"/>
            <a:chExt cx="71225" cy="71625"/>
          </a:xfrm>
        </p:grpSpPr>
        <p:sp>
          <p:nvSpPr>
            <p:cNvPr id="4681" name="Google Shape;4681;p12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2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2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2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5" name="Google Shape;4685;p121"/>
          <p:cNvGrpSpPr/>
          <p:nvPr/>
        </p:nvGrpSpPr>
        <p:grpSpPr>
          <a:xfrm>
            <a:off x="5079075" y="3829461"/>
            <a:ext cx="628301" cy="588505"/>
            <a:chOff x="4721450" y="1509475"/>
            <a:chExt cx="79350" cy="74325"/>
          </a:xfrm>
        </p:grpSpPr>
        <p:sp>
          <p:nvSpPr>
            <p:cNvPr id="4686" name="Google Shape;4686;p12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2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2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2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121"/>
          <p:cNvGrpSpPr/>
          <p:nvPr/>
        </p:nvGrpSpPr>
        <p:grpSpPr>
          <a:xfrm>
            <a:off x="6424608" y="3814027"/>
            <a:ext cx="557038" cy="562772"/>
            <a:chOff x="4906800" y="1507500"/>
            <a:chExt cx="70350" cy="71075"/>
          </a:xfrm>
        </p:grpSpPr>
        <p:sp>
          <p:nvSpPr>
            <p:cNvPr id="4691" name="Google Shape;4691;p12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2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2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2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2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121"/>
          <p:cNvGrpSpPr/>
          <p:nvPr/>
        </p:nvGrpSpPr>
        <p:grpSpPr>
          <a:xfrm>
            <a:off x="4462216" y="2340963"/>
            <a:ext cx="517934" cy="517934"/>
            <a:chOff x="3736598" y="2170606"/>
            <a:chExt cx="404889" cy="404889"/>
          </a:xfrm>
        </p:grpSpPr>
        <p:sp>
          <p:nvSpPr>
            <p:cNvPr id="4697" name="Google Shape;4697;p12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2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2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2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121"/>
          <p:cNvGrpSpPr/>
          <p:nvPr/>
        </p:nvGrpSpPr>
        <p:grpSpPr>
          <a:xfrm>
            <a:off x="3729277" y="2341061"/>
            <a:ext cx="586986" cy="517740"/>
            <a:chOff x="3161917" y="2170682"/>
            <a:chExt cx="458870" cy="404737"/>
          </a:xfrm>
        </p:grpSpPr>
        <p:sp>
          <p:nvSpPr>
            <p:cNvPr id="4702" name="Google Shape;4702;p12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2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2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5" name="Google Shape;4705;p121"/>
          <p:cNvGrpSpPr/>
          <p:nvPr/>
        </p:nvGrpSpPr>
        <p:grpSpPr>
          <a:xfrm>
            <a:off x="3752299" y="3102400"/>
            <a:ext cx="540943" cy="517963"/>
            <a:chOff x="3179914" y="2889488"/>
            <a:chExt cx="422876" cy="404911"/>
          </a:xfrm>
        </p:grpSpPr>
        <p:sp>
          <p:nvSpPr>
            <p:cNvPr id="4706" name="Google Shape;4706;p12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2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2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2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2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2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121"/>
          <p:cNvGrpSpPr/>
          <p:nvPr/>
        </p:nvGrpSpPr>
        <p:grpSpPr>
          <a:xfrm>
            <a:off x="4453093" y="3102358"/>
            <a:ext cx="536180" cy="518047"/>
            <a:chOff x="3729467" y="2889422"/>
            <a:chExt cx="419153" cy="404977"/>
          </a:xfrm>
        </p:grpSpPr>
        <p:sp>
          <p:nvSpPr>
            <p:cNvPr id="4713" name="Google Shape;4713;p12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2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2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2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2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2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2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0" name="Google Shape;4720;p121"/>
          <p:cNvGrpSpPr/>
          <p:nvPr/>
        </p:nvGrpSpPr>
        <p:grpSpPr>
          <a:xfrm>
            <a:off x="1990126" y="3445787"/>
            <a:ext cx="965351" cy="134611"/>
            <a:chOff x="4411970" y="2962952"/>
            <a:chExt cx="706544" cy="104212"/>
          </a:xfrm>
        </p:grpSpPr>
        <p:sp>
          <p:nvSpPr>
            <p:cNvPr id="4721" name="Google Shape;4721;p12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2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2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2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121"/>
          <p:cNvGrpSpPr/>
          <p:nvPr/>
        </p:nvGrpSpPr>
        <p:grpSpPr>
          <a:xfrm>
            <a:off x="1990126" y="3041077"/>
            <a:ext cx="960158" cy="289172"/>
            <a:chOff x="4411970" y="2726085"/>
            <a:chExt cx="643107" cy="193659"/>
          </a:xfrm>
        </p:grpSpPr>
        <p:sp>
          <p:nvSpPr>
            <p:cNvPr id="4726" name="Google Shape;4726;p12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2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2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9" name="Google Shape;4729;p121"/>
          <p:cNvGrpSpPr/>
          <p:nvPr/>
        </p:nvGrpSpPr>
        <p:grpSpPr>
          <a:xfrm>
            <a:off x="998624" y="3295400"/>
            <a:ext cx="811503" cy="252584"/>
            <a:chOff x="4411970" y="4340222"/>
            <a:chExt cx="779467" cy="242683"/>
          </a:xfrm>
        </p:grpSpPr>
        <p:sp>
          <p:nvSpPr>
            <p:cNvPr id="4730" name="Google Shape;4730;p12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2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2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121"/>
          <p:cNvGrpSpPr/>
          <p:nvPr/>
        </p:nvGrpSpPr>
        <p:grpSpPr>
          <a:xfrm>
            <a:off x="1990126" y="2709308"/>
            <a:ext cx="965160" cy="216230"/>
            <a:chOff x="4411970" y="2468674"/>
            <a:chExt cx="747317" cy="167425"/>
          </a:xfrm>
        </p:grpSpPr>
        <p:sp>
          <p:nvSpPr>
            <p:cNvPr id="4734" name="Google Shape;4734;p12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2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6" name="Google Shape;4736;p12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7" name="Google Shape;4737;p121"/>
          <p:cNvGrpSpPr/>
          <p:nvPr/>
        </p:nvGrpSpPr>
        <p:grpSpPr>
          <a:xfrm>
            <a:off x="997692" y="2334687"/>
            <a:ext cx="1959041" cy="208784"/>
            <a:chOff x="6336019" y="3733725"/>
            <a:chExt cx="2566206" cy="351310"/>
          </a:xfrm>
        </p:grpSpPr>
        <p:sp>
          <p:nvSpPr>
            <p:cNvPr id="4738" name="Google Shape;4738;p12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2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2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2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2" name="Google Shape;4742;p121"/>
          <p:cNvGrpSpPr/>
          <p:nvPr/>
        </p:nvGrpSpPr>
        <p:grpSpPr>
          <a:xfrm>
            <a:off x="1990126" y="3950602"/>
            <a:ext cx="946551" cy="153200"/>
            <a:chOff x="4404545" y="3301592"/>
            <a:chExt cx="782403" cy="129272"/>
          </a:xfrm>
        </p:grpSpPr>
        <p:sp>
          <p:nvSpPr>
            <p:cNvPr id="4743" name="Google Shape;4743;p12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2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121"/>
          <p:cNvGrpSpPr/>
          <p:nvPr/>
        </p:nvGrpSpPr>
        <p:grpSpPr>
          <a:xfrm>
            <a:off x="1990126" y="3695937"/>
            <a:ext cx="962257" cy="139127"/>
            <a:chOff x="4411970" y="3131459"/>
            <a:chExt cx="710520" cy="117397"/>
          </a:xfrm>
        </p:grpSpPr>
        <p:sp>
          <p:nvSpPr>
            <p:cNvPr id="4746" name="Google Shape;4746;p12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2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748" name="Google Shape;4748;p12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9" name="Google Shape;4749;p121"/>
          <p:cNvGrpSpPr/>
          <p:nvPr/>
        </p:nvGrpSpPr>
        <p:grpSpPr>
          <a:xfrm>
            <a:off x="990271" y="3621603"/>
            <a:ext cx="823838" cy="458988"/>
            <a:chOff x="4411970" y="1801825"/>
            <a:chExt cx="734586" cy="409262"/>
          </a:xfrm>
        </p:grpSpPr>
        <p:sp>
          <p:nvSpPr>
            <p:cNvPr id="4750" name="Google Shape;4750;p12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2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121"/>
          <p:cNvGrpSpPr/>
          <p:nvPr/>
        </p:nvGrpSpPr>
        <p:grpSpPr>
          <a:xfrm>
            <a:off x="3095243" y="2339173"/>
            <a:ext cx="521514" cy="521514"/>
            <a:chOff x="5681300" y="2527788"/>
            <a:chExt cx="805800" cy="805800"/>
          </a:xfrm>
        </p:grpSpPr>
        <p:sp>
          <p:nvSpPr>
            <p:cNvPr id="4753" name="Google Shape;4753;p12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2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121"/>
          <p:cNvGrpSpPr/>
          <p:nvPr/>
        </p:nvGrpSpPr>
        <p:grpSpPr>
          <a:xfrm>
            <a:off x="3089483" y="3094865"/>
            <a:ext cx="533033" cy="533033"/>
            <a:chOff x="4049800" y="640400"/>
            <a:chExt cx="858900" cy="858900"/>
          </a:xfrm>
        </p:grpSpPr>
        <p:sp>
          <p:nvSpPr>
            <p:cNvPr id="4756" name="Google Shape;4756;p12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2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8" name="Google Shape;4758;p121"/>
          <p:cNvGrpSpPr/>
          <p:nvPr/>
        </p:nvGrpSpPr>
        <p:grpSpPr>
          <a:xfrm>
            <a:off x="3014966" y="3772543"/>
            <a:ext cx="682068" cy="682068"/>
            <a:chOff x="5080188" y="927900"/>
            <a:chExt cx="961200" cy="961200"/>
          </a:xfrm>
        </p:grpSpPr>
        <p:sp>
          <p:nvSpPr>
            <p:cNvPr id="4759" name="Google Shape;4759;p12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2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2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2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2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2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2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2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121"/>
          <p:cNvGrpSpPr/>
          <p:nvPr/>
        </p:nvGrpSpPr>
        <p:grpSpPr>
          <a:xfrm>
            <a:off x="4478465" y="3869234"/>
            <a:ext cx="505650" cy="504006"/>
            <a:chOff x="6039282" y="1042577"/>
            <a:chExt cx="734315" cy="731929"/>
          </a:xfrm>
        </p:grpSpPr>
        <p:sp>
          <p:nvSpPr>
            <p:cNvPr id="4768" name="Google Shape;4768;p12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2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2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2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2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2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2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2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2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2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2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2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2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2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2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2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2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2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2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2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2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121"/>
          <p:cNvGrpSpPr/>
          <p:nvPr/>
        </p:nvGrpSpPr>
        <p:grpSpPr>
          <a:xfrm>
            <a:off x="5091067" y="2298862"/>
            <a:ext cx="567744" cy="602136"/>
            <a:chOff x="1825800" y="1651625"/>
            <a:chExt cx="539989" cy="571775"/>
          </a:xfrm>
        </p:grpSpPr>
        <p:sp>
          <p:nvSpPr>
            <p:cNvPr id="4790" name="Google Shape;4790;p12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2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2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2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121"/>
          <p:cNvGrpSpPr/>
          <p:nvPr/>
        </p:nvGrpSpPr>
        <p:grpSpPr>
          <a:xfrm>
            <a:off x="3765995" y="3855579"/>
            <a:ext cx="508123" cy="507955"/>
            <a:chOff x="1897577" y="2802432"/>
            <a:chExt cx="492176" cy="492014"/>
          </a:xfrm>
        </p:grpSpPr>
        <p:sp>
          <p:nvSpPr>
            <p:cNvPr id="4795" name="Google Shape;4795;p12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2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2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2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2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2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2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2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2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2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2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2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121"/>
          <p:cNvGrpSpPr/>
          <p:nvPr/>
        </p:nvGrpSpPr>
        <p:grpSpPr>
          <a:xfrm>
            <a:off x="997525" y="4169123"/>
            <a:ext cx="809227" cy="200842"/>
            <a:chOff x="2013045" y="4813233"/>
            <a:chExt cx="921986" cy="228854"/>
          </a:xfrm>
        </p:grpSpPr>
        <p:sp>
          <p:nvSpPr>
            <p:cNvPr id="4808" name="Google Shape;4808;p12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2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121"/>
          <p:cNvGrpSpPr/>
          <p:nvPr/>
        </p:nvGrpSpPr>
        <p:grpSpPr>
          <a:xfrm>
            <a:off x="1005985" y="2656004"/>
            <a:ext cx="792421" cy="269941"/>
            <a:chOff x="1046767" y="4756633"/>
            <a:chExt cx="859646" cy="292841"/>
          </a:xfrm>
        </p:grpSpPr>
        <p:sp>
          <p:nvSpPr>
            <p:cNvPr id="4811" name="Google Shape;4811;p12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2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2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4" name="Google Shape;4814;p12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2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2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2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8" name="Google Shape;4818;p121"/>
          <p:cNvGrpSpPr/>
          <p:nvPr/>
        </p:nvGrpSpPr>
        <p:grpSpPr>
          <a:xfrm>
            <a:off x="7141841" y="2550562"/>
            <a:ext cx="166473" cy="141497"/>
            <a:chOff x="4660325" y="1866850"/>
            <a:chExt cx="68350" cy="58100"/>
          </a:xfrm>
        </p:grpSpPr>
        <p:sp>
          <p:nvSpPr>
            <p:cNvPr id="4819" name="Google Shape;4819;p12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2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121"/>
          <p:cNvGrpSpPr/>
          <p:nvPr/>
        </p:nvGrpSpPr>
        <p:grpSpPr>
          <a:xfrm>
            <a:off x="7451186" y="2576286"/>
            <a:ext cx="162515" cy="90049"/>
            <a:chOff x="4791775" y="1877500"/>
            <a:chExt cx="66725" cy="36975"/>
          </a:xfrm>
        </p:grpSpPr>
        <p:sp>
          <p:nvSpPr>
            <p:cNvPr id="4822" name="Google Shape;4822;p12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2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121"/>
          <p:cNvGrpSpPr/>
          <p:nvPr/>
        </p:nvGrpSpPr>
        <p:grpSpPr>
          <a:xfrm>
            <a:off x="7772899" y="2576286"/>
            <a:ext cx="144979" cy="90049"/>
            <a:chOff x="4923925" y="1877500"/>
            <a:chExt cx="59525" cy="36975"/>
          </a:xfrm>
        </p:grpSpPr>
        <p:sp>
          <p:nvSpPr>
            <p:cNvPr id="4825" name="Google Shape;4825;p12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2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121"/>
          <p:cNvGrpSpPr/>
          <p:nvPr/>
        </p:nvGrpSpPr>
        <p:grpSpPr>
          <a:xfrm>
            <a:off x="8067390" y="2558477"/>
            <a:ext cx="141447" cy="125667"/>
            <a:chOff x="5058450" y="1870100"/>
            <a:chExt cx="58075" cy="51600"/>
          </a:xfrm>
        </p:grpSpPr>
        <p:sp>
          <p:nvSpPr>
            <p:cNvPr id="4828" name="Google Shape;4828;p12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2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121"/>
          <p:cNvGrpSpPr/>
          <p:nvPr/>
        </p:nvGrpSpPr>
        <p:grpSpPr>
          <a:xfrm>
            <a:off x="7481905" y="2980885"/>
            <a:ext cx="101077" cy="107645"/>
            <a:chOff x="4811425" y="2065025"/>
            <a:chExt cx="41500" cy="44200"/>
          </a:xfrm>
        </p:grpSpPr>
        <p:sp>
          <p:nvSpPr>
            <p:cNvPr id="4831" name="Google Shape;4831;p12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2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121"/>
          <p:cNvGrpSpPr/>
          <p:nvPr/>
        </p:nvGrpSpPr>
        <p:grpSpPr>
          <a:xfrm>
            <a:off x="7774342" y="2981098"/>
            <a:ext cx="120867" cy="107218"/>
            <a:chOff x="4929875" y="2065025"/>
            <a:chExt cx="49625" cy="44025"/>
          </a:xfrm>
        </p:grpSpPr>
        <p:sp>
          <p:nvSpPr>
            <p:cNvPr id="4834" name="Google Shape;4834;p12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2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6" name="Google Shape;4836;p121"/>
          <p:cNvGrpSpPr/>
          <p:nvPr/>
        </p:nvGrpSpPr>
        <p:grpSpPr>
          <a:xfrm>
            <a:off x="8103011" y="2984112"/>
            <a:ext cx="70206" cy="101191"/>
            <a:chOff x="5083925" y="2066350"/>
            <a:chExt cx="28825" cy="41550"/>
          </a:xfrm>
        </p:grpSpPr>
        <p:sp>
          <p:nvSpPr>
            <p:cNvPr id="4837" name="Google Shape;4837;p12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2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121"/>
          <p:cNvGrpSpPr/>
          <p:nvPr/>
        </p:nvGrpSpPr>
        <p:grpSpPr>
          <a:xfrm>
            <a:off x="7134565" y="2999759"/>
            <a:ext cx="181026" cy="69896"/>
            <a:chOff x="4659775" y="2072775"/>
            <a:chExt cx="74325" cy="28700"/>
          </a:xfrm>
        </p:grpSpPr>
        <p:sp>
          <p:nvSpPr>
            <p:cNvPr id="4840" name="Google Shape;4840;p12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2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2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121"/>
          <p:cNvGrpSpPr/>
          <p:nvPr/>
        </p:nvGrpSpPr>
        <p:grpSpPr>
          <a:xfrm>
            <a:off x="8054421" y="2790324"/>
            <a:ext cx="167387" cy="89197"/>
            <a:chOff x="4662475" y="1976500"/>
            <a:chExt cx="68725" cy="36625"/>
          </a:xfrm>
        </p:grpSpPr>
        <p:sp>
          <p:nvSpPr>
            <p:cNvPr id="4844" name="Google Shape;4844;p12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2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2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121"/>
          <p:cNvGrpSpPr/>
          <p:nvPr/>
        </p:nvGrpSpPr>
        <p:grpSpPr>
          <a:xfrm>
            <a:off x="7751326" y="2793764"/>
            <a:ext cx="166899" cy="82317"/>
            <a:chOff x="4920150" y="1977875"/>
            <a:chExt cx="68525" cy="33800"/>
          </a:xfrm>
        </p:grpSpPr>
        <p:sp>
          <p:nvSpPr>
            <p:cNvPr id="4848" name="Google Shape;4848;p12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2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2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121"/>
          <p:cNvGrpSpPr/>
          <p:nvPr/>
        </p:nvGrpSpPr>
        <p:grpSpPr>
          <a:xfrm>
            <a:off x="7162483" y="3197682"/>
            <a:ext cx="125190" cy="127859"/>
            <a:chOff x="4676550" y="2160575"/>
            <a:chExt cx="51400" cy="52500"/>
          </a:xfrm>
        </p:grpSpPr>
        <p:sp>
          <p:nvSpPr>
            <p:cNvPr id="4852" name="Google Shape;4852;p12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2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2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121"/>
          <p:cNvGrpSpPr/>
          <p:nvPr/>
        </p:nvGrpSpPr>
        <p:grpSpPr>
          <a:xfrm>
            <a:off x="7459741" y="3204714"/>
            <a:ext cx="145405" cy="113794"/>
            <a:chOff x="4768325" y="2163475"/>
            <a:chExt cx="59700" cy="46725"/>
          </a:xfrm>
        </p:grpSpPr>
        <p:sp>
          <p:nvSpPr>
            <p:cNvPr id="4856" name="Google Shape;4856;p12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2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8" name="Google Shape;4858;p12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2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2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2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2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2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4" name="Google Shape;4864;p121"/>
          <p:cNvGrpSpPr/>
          <p:nvPr/>
        </p:nvGrpSpPr>
        <p:grpSpPr>
          <a:xfrm>
            <a:off x="7476059" y="3459808"/>
            <a:ext cx="112768" cy="106853"/>
            <a:chOff x="4768575" y="2253950"/>
            <a:chExt cx="46300" cy="43875"/>
          </a:xfrm>
        </p:grpSpPr>
        <p:sp>
          <p:nvSpPr>
            <p:cNvPr id="4865" name="Google Shape;4865;p12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2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7" name="Google Shape;4867;p121"/>
          <p:cNvGrpSpPr/>
          <p:nvPr/>
        </p:nvGrpSpPr>
        <p:grpSpPr>
          <a:xfrm>
            <a:off x="7775682" y="3948834"/>
            <a:ext cx="118187" cy="146246"/>
            <a:chOff x="4960900" y="2433225"/>
            <a:chExt cx="48525" cy="60050"/>
          </a:xfrm>
        </p:grpSpPr>
        <p:sp>
          <p:nvSpPr>
            <p:cNvPr id="4868" name="Google Shape;4868;p12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2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0" name="Google Shape;4870;p121"/>
          <p:cNvGrpSpPr/>
          <p:nvPr/>
        </p:nvGrpSpPr>
        <p:grpSpPr>
          <a:xfrm>
            <a:off x="7464247" y="4212895"/>
            <a:ext cx="136394" cy="143810"/>
            <a:chOff x="4854075" y="2527625"/>
            <a:chExt cx="56000" cy="59050"/>
          </a:xfrm>
        </p:grpSpPr>
        <p:sp>
          <p:nvSpPr>
            <p:cNvPr id="4871" name="Google Shape;4871;p12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2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3" name="Google Shape;4873;p12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2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2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6" name="Google Shape;4876;p121"/>
          <p:cNvGrpSpPr/>
          <p:nvPr/>
        </p:nvGrpSpPr>
        <p:grpSpPr>
          <a:xfrm>
            <a:off x="8088458" y="3676639"/>
            <a:ext cx="99312" cy="160797"/>
            <a:chOff x="5059700" y="2334775"/>
            <a:chExt cx="40775" cy="66025"/>
          </a:xfrm>
        </p:grpSpPr>
        <p:sp>
          <p:nvSpPr>
            <p:cNvPr id="4877" name="Google Shape;4877;p12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2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2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2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2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2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2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2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2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121"/>
          <p:cNvGrpSpPr/>
          <p:nvPr/>
        </p:nvGrpSpPr>
        <p:grpSpPr>
          <a:xfrm>
            <a:off x="8045622" y="3941771"/>
            <a:ext cx="184984" cy="160371"/>
            <a:chOff x="5037700" y="2430325"/>
            <a:chExt cx="75950" cy="65850"/>
          </a:xfrm>
        </p:grpSpPr>
        <p:sp>
          <p:nvSpPr>
            <p:cNvPr id="4887" name="Google Shape;4887;p12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2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121"/>
          <p:cNvGrpSpPr/>
          <p:nvPr/>
        </p:nvGrpSpPr>
        <p:grpSpPr>
          <a:xfrm>
            <a:off x="7465128" y="3708223"/>
            <a:ext cx="173014" cy="97629"/>
            <a:chOff x="4756975" y="2341800"/>
            <a:chExt cx="91975" cy="51925"/>
          </a:xfrm>
        </p:grpSpPr>
        <p:sp>
          <p:nvSpPr>
            <p:cNvPr id="4890" name="Google Shape;4890;p12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2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2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2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2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2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2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2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2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2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2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2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2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2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2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2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2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2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2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2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121"/>
          <p:cNvGrpSpPr/>
          <p:nvPr/>
        </p:nvGrpSpPr>
        <p:grpSpPr>
          <a:xfrm>
            <a:off x="7732065" y="4196920"/>
            <a:ext cx="212497" cy="175761"/>
            <a:chOff x="4943575" y="2516350"/>
            <a:chExt cx="98675" cy="81700"/>
          </a:xfrm>
        </p:grpSpPr>
        <p:sp>
          <p:nvSpPr>
            <p:cNvPr id="4911" name="Google Shape;4911;p12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2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2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2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2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2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2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2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2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2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2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2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2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2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2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2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2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2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2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2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2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2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2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2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2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2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2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2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2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2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2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2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2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2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2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2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2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2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2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2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2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2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2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2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2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2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2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2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2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2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2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2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2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2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2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2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2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2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2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2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2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2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2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2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2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2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2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2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2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2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2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2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2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2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2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2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2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2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9" name="Google Shape;4989;p12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2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2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2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2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97" name="Shape 4997"/>
        <p:cNvGrpSpPr/>
        <p:nvPr/>
      </p:nvGrpSpPr>
      <p:grpSpPr>
        <a:xfrm>
          <a:off x="0" y="0"/>
          <a:ext cx="0" cy="0"/>
          <a:chOff x="0" y="0"/>
          <a:chExt cx="0" cy="0"/>
        </a:xfrm>
      </p:grpSpPr>
      <p:grpSp>
        <p:nvGrpSpPr>
          <p:cNvPr id="4998" name="Google Shape;4998;p122"/>
          <p:cNvGrpSpPr/>
          <p:nvPr/>
        </p:nvGrpSpPr>
        <p:grpSpPr>
          <a:xfrm>
            <a:off x="719115" y="2852867"/>
            <a:ext cx="2622876" cy="1333540"/>
            <a:chOff x="238125" y="1038125"/>
            <a:chExt cx="7146800" cy="3633625"/>
          </a:xfrm>
        </p:grpSpPr>
        <p:sp>
          <p:nvSpPr>
            <p:cNvPr id="4999" name="Google Shape;4999;p12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12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2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2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12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12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12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12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2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2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2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2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2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2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2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2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2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2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2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2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2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2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2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2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2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2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12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2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2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12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12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2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2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2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2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2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2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2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2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12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12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2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2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2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2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2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2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2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2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12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12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2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2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12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12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2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2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2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2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2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2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12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12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2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2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2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2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12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12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12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12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12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12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2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2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12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12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2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2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2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2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2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2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2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2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12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12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2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2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12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12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2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2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12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12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2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2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12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12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2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12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12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12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12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12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12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12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12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12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12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12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12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12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2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2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2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2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2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2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2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2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2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2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2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12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12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12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12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12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12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12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2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2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2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2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2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2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2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2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12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12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2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2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12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12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2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2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12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12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2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2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12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12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2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2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12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12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12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12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2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2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2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2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12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12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12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12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12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12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2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2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2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12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12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12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12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12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12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12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2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2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2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2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2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2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2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2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12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12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2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2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12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12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2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2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12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12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2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2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2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2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2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2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12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12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2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2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2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2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2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12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12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2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2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2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2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2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2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2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2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12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12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12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12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12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12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12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12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2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2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2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2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2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2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2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12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12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2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2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12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12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2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12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12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2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2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2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2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12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12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12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12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2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2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2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2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12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12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12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12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12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12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2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2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12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12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2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2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2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2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2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2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12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12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2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2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12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12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12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12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12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12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2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2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12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12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12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12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12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12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12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12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12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2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2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2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2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2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12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12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12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12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2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2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12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12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2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2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12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12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12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12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2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2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2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12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12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12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12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12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12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12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12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12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12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12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12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12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12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12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12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12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12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12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12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12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2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2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2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2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2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2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12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12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2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12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12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2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2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2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2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2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12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12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2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12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12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2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12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12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2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2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2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2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12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12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12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12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12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12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12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2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2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2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2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2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12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12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12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12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2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2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2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2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12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12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2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12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12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12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12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12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12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12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12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12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12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12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12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12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12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12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12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2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12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12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2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2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2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2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2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2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12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12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2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2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2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2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2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2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2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2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12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12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2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2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2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2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2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2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2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2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2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2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12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12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12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12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12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12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12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2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2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2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2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2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2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2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2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12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12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2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2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12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12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2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2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12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12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2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2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2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2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2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2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2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2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12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12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12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12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12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12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2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2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2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2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2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2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2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2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12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12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2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2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12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12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2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2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2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2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2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2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2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2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12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12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2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2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2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2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2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2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2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2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12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12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2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2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12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12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12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2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2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12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12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12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12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12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12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12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12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12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2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2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2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2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2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2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2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2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12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12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2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2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12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12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2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2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12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12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2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2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2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2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2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2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2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2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12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12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2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2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12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12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2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2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2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2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2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2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2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2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12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12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2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2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2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2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2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2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12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12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2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2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2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2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2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2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2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2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12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12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12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12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12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12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12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12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2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2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2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2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2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2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2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2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12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12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2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2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12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12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2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2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2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2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2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2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2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2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12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12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2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2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12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12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2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2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12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12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12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2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2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2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2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2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2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2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2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12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12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2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2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12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12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2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2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2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2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2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2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2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2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12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12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2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2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2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2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2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2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12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12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12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12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12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12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12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12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2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2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2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2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2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2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2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2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12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12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2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2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12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12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2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2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12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12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2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2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12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12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2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2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12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12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2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2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2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2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2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2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2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2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12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12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2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2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2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2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2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2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2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2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12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12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2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2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2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2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2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2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2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2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12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12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12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12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12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12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12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12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2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12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12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2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2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2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2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2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2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2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2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12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12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2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2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12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12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2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2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12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12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2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2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2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2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2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2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2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2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12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12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2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2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2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2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2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2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12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12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2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2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2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2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2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2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2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2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12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12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2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2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2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2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12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12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12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12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2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2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12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12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12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12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12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12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12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12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12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12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12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12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12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12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12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12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12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12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12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12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12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12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12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12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2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2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2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2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2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2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2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2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12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12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2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2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2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2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12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12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2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2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2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2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2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2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2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2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2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2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2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12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12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2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2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2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2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2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2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2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2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12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12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2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2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12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12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2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2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12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12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2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2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12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12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2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2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2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2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2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2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2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2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12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12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2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2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2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2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2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2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2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2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12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2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12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12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2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2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2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2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2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2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2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2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2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12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12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2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2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2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2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2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2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2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2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12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12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2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2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12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12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12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12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12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12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2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2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12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12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2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2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2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2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2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2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2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2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2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2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12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12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2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2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2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2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2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2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2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2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12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12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2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2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12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12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2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2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12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12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2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2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2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2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2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2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2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2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12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12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2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2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12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12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12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12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12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2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2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2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2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2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2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12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12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2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2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2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2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12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12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12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12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12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2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12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12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12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12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12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12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12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2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2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2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2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2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2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2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2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12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12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2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2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12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12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2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2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12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12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2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2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2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2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2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2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2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2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12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12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2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2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2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2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2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2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2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2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12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12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2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2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12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12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12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12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12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12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12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12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2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12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12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12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2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2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2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2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2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2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2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2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2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2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2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2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2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12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12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12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2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2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2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2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2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2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2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2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12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12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2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2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12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12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12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12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12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2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12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12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2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2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12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12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2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2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2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2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2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2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2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2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12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12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12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12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2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2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2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2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2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2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2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2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12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12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2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2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2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2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2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2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2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2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2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2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12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12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12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12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2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12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12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12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2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2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2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2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2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2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12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12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2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2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2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2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2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2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2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2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12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12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2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2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12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12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2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2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12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12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2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2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12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12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2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2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2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2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2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2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2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2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12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12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2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2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2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2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2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2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2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2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12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12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2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2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12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12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12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2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2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2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2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12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12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2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2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2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2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2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2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2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2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12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12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12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12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12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12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12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12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12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2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2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2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2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12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12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12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2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2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2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2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2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2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2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2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12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12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2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2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12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12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2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2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12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12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2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2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12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12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2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2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2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2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2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2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2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2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12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12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2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2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12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12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12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2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2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2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2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12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12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12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12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12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12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12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12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2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2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2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2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2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2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2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2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12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12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2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2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12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12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2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2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2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2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2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2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2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2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12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12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2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2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12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12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2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2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2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2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2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2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2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2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12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12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12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12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12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12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12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2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12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12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2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2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2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2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2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2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2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2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12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12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2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2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12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12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2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2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12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12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2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2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2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2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2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2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2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2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12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12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2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2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2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2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2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2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2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2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12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12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2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2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12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12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2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2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12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12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2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2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2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2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2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2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2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2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2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2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2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2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2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2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2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2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2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2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2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2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2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2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2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2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2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2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2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2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2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2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2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2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2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2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2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2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2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2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2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2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2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2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2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2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2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2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2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2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2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2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2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2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2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2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2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2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2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2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2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2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2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2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2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2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2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2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2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2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2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2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2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2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2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2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2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2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2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2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2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2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2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2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2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2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2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2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2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2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2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2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2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2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2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2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2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2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2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2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2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2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2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2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2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2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2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2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2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2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2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2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2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2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2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2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2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2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2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2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2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2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2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2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2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2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2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2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2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2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2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2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2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2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2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2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2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2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2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2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2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2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122"/>
          <p:cNvGrpSpPr/>
          <p:nvPr/>
        </p:nvGrpSpPr>
        <p:grpSpPr>
          <a:xfrm>
            <a:off x="3574273" y="2854307"/>
            <a:ext cx="2241344" cy="1330656"/>
            <a:chOff x="3597785" y="3065882"/>
            <a:chExt cx="2241344" cy="1330656"/>
          </a:xfrm>
        </p:grpSpPr>
        <p:grpSp>
          <p:nvGrpSpPr>
            <p:cNvPr id="6572" name="Google Shape;6572;p122"/>
            <p:cNvGrpSpPr/>
            <p:nvPr/>
          </p:nvGrpSpPr>
          <p:grpSpPr>
            <a:xfrm>
              <a:off x="5296908" y="3937355"/>
              <a:ext cx="143198" cy="32380"/>
              <a:chOff x="5296908" y="3937355"/>
              <a:chExt cx="143198" cy="32380"/>
            </a:xfrm>
          </p:grpSpPr>
          <p:sp>
            <p:nvSpPr>
              <p:cNvPr id="6573" name="Google Shape;6573;p12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4" name="Google Shape;6574;p122"/>
              <p:cNvGrpSpPr/>
              <p:nvPr/>
            </p:nvGrpSpPr>
            <p:grpSpPr>
              <a:xfrm>
                <a:off x="5402331" y="3937355"/>
                <a:ext cx="37776" cy="32380"/>
                <a:chOff x="5402331" y="3937355"/>
                <a:chExt cx="37776" cy="32380"/>
              </a:xfrm>
            </p:grpSpPr>
            <p:sp>
              <p:nvSpPr>
                <p:cNvPr id="6575" name="Google Shape;6575;p12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2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122"/>
              <p:cNvGrpSpPr/>
              <p:nvPr/>
            </p:nvGrpSpPr>
            <p:grpSpPr>
              <a:xfrm>
                <a:off x="5296908" y="3937355"/>
                <a:ext cx="37783" cy="32380"/>
                <a:chOff x="5296908" y="3937355"/>
                <a:chExt cx="37783" cy="32380"/>
              </a:xfrm>
            </p:grpSpPr>
            <p:sp>
              <p:nvSpPr>
                <p:cNvPr id="6578" name="Google Shape;6578;p12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2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0" name="Google Shape;6580;p122"/>
            <p:cNvGrpSpPr/>
            <p:nvPr/>
          </p:nvGrpSpPr>
          <p:grpSpPr>
            <a:xfrm>
              <a:off x="4724163" y="3119631"/>
              <a:ext cx="120838" cy="84218"/>
              <a:chOff x="4724163" y="3119631"/>
              <a:chExt cx="120838" cy="84218"/>
            </a:xfrm>
          </p:grpSpPr>
          <p:grpSp>
            <p:nvGrpSpPr>
              <p:cNvPr id="6581" name="Google Shape;6581;p122"/>
              <p:cNvGrpSpPr/>
              <p:nvPr/>
            </p:nvGrpSpPr>
            <p:grpSpPr>
              <a:xfrm>
                <a:off x="4746712" y="3132773"/>
                <a:ext cx="86869" cy="56424"/>
                <a:chOff x="4746712" y="3132773"/>
                <a:chExt cx="86869" cy="56424"/>
              </a:xfrm>
            </p:grpSpPr>
            <p:sp>
              <p:nvSpPr>
                <p:cNvPr id="6582" name="Google Shape;6582;p12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2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122"/>
              <p:cNvGrpSpPr/>
              <p:nvPr/>
            </p:nvGrpSpPr>
            <p:grpSpPr>
              <a:xfrm>
                <a:off x="4773634" y="3143336"/>
                <a:ext cx="37776" cy="32451"/>
                <a:chOff x="4773634" y="3143336"/>
                <a:chExt cx="37776" cy="32451"/>
              </a:xfrm>
            </p:grpSpPr>
            <p:sp>
              <p:nvSpPr>
                <p:cNvPr id="6585" name="Google Shape;6585;p12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2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122"/>
              <p:cNvGrpSpPr/>
              <p:nvPr/>
            </p:nvGrpSpPr>
            <p:grpSpPr>
              <a:xfrm>
                <a:off x="4724163" y="3131248"/>
                <a:ext cx="37776" cy="32459"/>
                <a:chOff x="4724163" y="3131248"/>
                <a:chExt cx="37776" cy="32459"/>
              </a:xfrm>
            </p:grpSpPr>
            <p:sp>
              <p:nvSpPr>
                <p:cNvPr id="6588" name="Google Shape;6588;p12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2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122"/>
              <p:cNvGrpSpPr/>
              <p:nvPr/>
            </p:nvGrpSpPr>
            <p:grpSpPr>
              <a:xfrm>
                <a:off x="4755081" y="3176054"/>
                <a:ext cx="32357" cy="27795"/>
                <a:chOff x="4755081" y="3176054"/>
                <a:chExt cx="32357" cy="27795"/>
              </a:xfrm>
            </p:grpSpPr>
            <p:sp>
              <p:nvSpPr>
                <p:cNvPr id="6591" name="Google Shape;6591;p12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2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122"/>
              <p:cNvGrpSpPr/>
              <p:nvPr/>
            </p:nvGrpSpPr>
            <p:grpSpPr>
              <a:xfrm>
                <a:off x="4812550" y="3119631"/>
                <a:ext cx="32451" cy="27803"/>
                <a:chOff x="4812550" y="3119631"/>
                <a:chExt cx="32451" cy="27803"/>
              </a:xfrm>
            </p:grpSpPr>
            <p:sp>
              <p:nvSpPr>
                <p:cNvPr id="6594" name="Google Shape;6594;p12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2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6" name="Google Shape;6596;p122"/>
            <p:cNvGrpSpPr/>
            <p:nvPr/>
          </p:nvGrpSpPr>
          <p:grpSpPr>
            <a:xfrm>
              <a:off x="5382826" y="4027197"/>
              <a:ext cx="268967" cy="250422"/>
              <a:chOff x="5382826" y="4027197"/>
              <a:chExt cx="268967" cy="250422"/>
            </a:xfrm>
          </p:grpSpPr>
          <p:grpSp>
            <p:nvGrpSpPr>
              <p:cNvPr id="6597" name="Google Shape;6597;p122"/>
              <p:cNvGrpSpPr/>
              <p:nvPr/>
            </p:nvGrpSpPr>
            <p:grpSpPr>
              <a:xfrm>
                <a:off x="5405280" y="4042510"/>
                <a:ext cx="237570" cy="218647"/>
                <a:chOff x="5405280" y="4042510"/>
                <a:chExt cx="237570" cy="218647"/>
              </a:xfrm>
            </p:grpSpPr>
            <p:sp>
              <p:nvSpPr>
                <p:cNvPr id="6598" name="Google Shape;6598;p12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2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2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2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2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2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122"/>
              <p:cNvGrpSpPr/>
              <p:nvPr/>
            </p:nvGrpSpPr>
            <p:grpSpPr>
              <a:xfrm>
                <a:off x="5382826" y="4125549"/>
                <a:ext cx="37776" cy="32380"/>
                <a:chOff x="5382826" y="4125549"/>
                <a:chExt cx="37776" cy="32380"/>
              </a:xfrm>
            </p:grpSpPr>
            <p:sp>
              <p:nvSpPr>
                <p:cNvPr id="6605" name="Google Shape;6605;p12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2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122"/>
              <p:cNvGrpSpPr/>
              <p:nvPr/>
            </p:nvGrpSpPr>
            <p:grpSpPr>
              <a:xfrm>
                <a:off x="5475680" y="4195587"/>
                <a:ext cx="37783" cy="32364"/>
                <a:chOff x="5475680" y="4195587"/>
                <a:chExt cx="37783" cy="32364"/>
              </a:xfrm>
            </p:grpSpPr>
            <p:sp>
              <p:nvSpPr>
                <p:cNvPr id="6608" name="Google Shape;6608;p12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2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122"/>
              <p:cNvGrpSpPr/>
              <p:nvPr/>
            </p:nvGrpSpPr>
            <p:grpSpPr>
              <a:xfrm>
                <a:off x="5532575" y="4027197"/>
                <a:ext cx="33308" cy="32262"/>
                <a:chOff x="5532575" y="4027197"/>
                <a:chExt cx="33308" cy="32262"/>
              </a:xfrm>
            </p:grpSpPr>
            <p:sp>
              <p:nvSpPr>
                <p:cNvPr id="6611" name="Google Shape;6611;p12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2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122"/>
              <p:cNvGrpSpPr/>
              <p:nvPr/>
            </p:nvGrpSpPr>
            <p:grpSpPr>
              <a:xfrm>
                <a:off x="5590706" y="4245348"/>
                <a:ext cx="33497" cy="32270"/>
                <a:chOff x="5590706" y="4245348"/>
                <a:chExt cx="33497" cy="32270"/>
              </a:xfrm>
            </p:grpSpPr>
            <p:sp>
              <p:nvSpPr>
                <p:cNvPr id="6614" name="Google Shape;6614;p12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2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6" name="Google Shape;6616;p122"/>
              <p:cNvGrpSpPr/>
              <p:nvPr/>
            </p:nvGrpSpPr>
            <p:grpSpPr>
              <a:xfrm>
                <a:off x="5618681" y="4109677"/>
                <a:ext cx="33112" cy="32357"/>
                <a:chOff x="5618681" y="4109677"/>
                <a:chExt cx="33112" cy="32357"/>
              </a:xfrm>
            </p:grpSpPr>
            <p:sp>
              <p:nvSpPr>
                <p:cNvPr id="6617" name="Google Shape;6617;p12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2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122"/>
              <p:cNvGrpSpPr/>
              <p:nvPr/>
            </p:nvGrpSpPr>
            <p:grpSpPr>
              <a:xfrm>
                <a:off x="5479298" y="4128262"/>
                <a:ext cx="31405" cy="26906"/>
                <a:chOff x="5479298" y="4128262"/>
                <a:chExt cx="31405" cy="26906"/>
              </a:xfrm>
            </p:grpSpPr>
            <p:sp>
              <p:nvSpPr>
                <p:cNvPr id="6620" name="Google Shape;6620;p12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2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122"/>
              <p:cNvGrpSpPr/>
              <p:nvPr/>
            </p:nvGrpSpPr>
            <p:grpSpPr>
              <a:xfrm>
                <a:off x="5582903" y="4180116"/>
                <a:ext cx="31499" cy="26898"/>
                <a:chOff x="5582903" y="4180116"/>
                <a:chExt cx="31499" cy="26898"/>
              </a:xfrm>
            </p:grpSpPr>
            <p:sp>
              <p:nvSpPr>
                <p:cNvPr id="6623" name="Google Shape;6623;p12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2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25" name="Google Shape;6625;p122"/>
            <p:cNvGrpSpPr/>
            <p:nvPr/>
          </p:nvGrpSpPr>
          <p:grpSpPr>
            <a:xfrm>
              <a:off x="3977681" y="3230323"/>
              <a:ext cx="94584" cy="84085"/>
              <a:chOff x="3977681" y="3230323"/>
              <a:chExt cx="94584" cy="84085"/>
            </a:xfrm>
          </p:grpSpPr>
          <p:grpSp>
            <p:nvGrpSpPr>
              <p:cNvPr id="6626" name="Google Shape;6626;p122"/>
              <p:cNvGrpSpPr/>
              <p:nvPr/>
            </p:nvGrpSpPr>
            <p:grpSpPr>
              <a:xfrm>
                <a:off x="4000135" y="3243041"/>
                <a:ext cx="59570" cy="57186"/>
                <a:chOff x="4000135" y="3243041"/>
                <a:chExt cx="59570" cy="57186"/>
              </a:xfrm>
            </p:grpSpPr>
            <p:sp>
              <p:nvSpPr>
                <p:cNvPr id="6627" name="Google Shape;6627;p12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2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2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122"/>
              <p:cNvGrpSpPr/>
              <p:nvPr/>
            </p:nvGrpSpPr>
            <p:grpSpPr>
              <a:xfrm>
                <a:off x="3977681" y="3245872"/>
                <a:ext cx="37783" cy="32380"/>
                <a:chOff x="3977681" y="3245872"/>
                <a:chExt cx="37783" cy="32380"/>
              </a:xfrm>
            </p:grpSpPr>
            <p:sp>
              <p:nvSpPr>
                <p:cNvPr id="6631" name="Google Shape;6631;p12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2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3" name="Google Shape;6633;p122"/>
              <p:cNvGrpSpPr/>
              <p:nvPr/>
            </p:nvGrpSpPr>
            <p:grpSpPr>
              <a:xfrm>
                <a:off x="4040860" y="3262672"/>
                <a:ext cx="31405" cy="27001"/>
                <a:chOff x="4040860" y="3262672"/>
                <a:chExt cx="31405" cy="27001"/>
              </a:xfrm>
            </p:grpSpPr>
            <p:sp>
              <p:nvSpPr>
                <p:cNvPr id="6634" name="Google Shape;6634;p12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2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122"/>
              <p:cNvGrpSpPr/>
              <p:nvPr/>
            </p:nvGrpSpPr>
            <p:grpSpPr>
              <a:xfrm>
                <a:off x="4021072" y="3230323"/>
                <a:ext cx="31397" cy="26906"/>
                <a:chOff x="4021072" y="3230323"/>
                <a:chExt cx="31397" cy="26906"/>
              </a:xfrm>
            </p:grpSpPr>
            <p:sp>
              <p:nvSpPr>
                <p:cNvPr id="6637" name="Google Shape;6637;p12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2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9" name="Google Shape;6639;p122"/>
              <p:cNvGrpSpPr/>
              <p:nvPr/>
            </p:nvGrpSpPr>
            <p:grpSpPr>
              <a:xfrm>
                <a:off x="4001472" y="3287462"/>
                <a:ext cx="31499" cy="26945"/>
                <a:chOff x="4001472" y="3287462"/>
                <a:chExt cx="31499" cy="26945"/>
              </a:xfrm>
            </p:grpSpPr>
            <p:sp>
              <p:nvSpPr>
                <p:cNvPr id="6640" name="Google Shape;6640;p12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2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2" name="Google Shape;6642;p122"/>
            <p:cNvGrpSpPr/>
            <p:nvPr/>
          </p:nvGrpSpPr>
          <p:grpSpPr>
            <a:xfrm>
              <a:off x="4084715" y="3258865"/>
              <a:ext cx="184961" cy="137268"/>
              <a:chOff x="4084715" y="3258865"/>
              <a:chExt cx="184961" cy="137268"/>
            </a:xfrm>
          </p:grpSpPr>
          <p:grpSp>
            <p:nvGrpSpPr>
              <p:cNvPr id="6643" name="Google Shape;6643;p122"/>
              <p:cNvGrpSpPr/>
              <p:nvPr/>
            </p:nvGrpSpPr>
            <p:grpSpPr>
              <a:xfrm>
                <a:off x="4107453" y="3271583"/>
                <a:ext cx="153470" cy="110275"/>
                <a:chOff x="4107453" y="3271583"/>
                <a:chExt cx="153470" cy="110275"/>
              </a:xfrm>
            </p:grpSpPr>
            <p:sp>
              <p:nvSpPr>
                <p:cNvPr id="6644" name="Google Shape;6644;p12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2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2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2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122"/>
              <p:cNvGrpSpPr/>
              <p:nvPr/>
            </p:nvGrpSpPr>
            <p:grpSpPr>
              <a:xfrm>
                <a:off x="4136947" y="3258865"/>
                <a:ext cx="31499" cy="27001"/>
                <a:chOff x="4136947" y="3258865"/>
                <a:chExt cx="31499" cy="27001"/>
              </a:xfrm>
            </p:grpSpPr>
            <p:sp>
              <p:nvSpPr>
                <p:cNvPr id="6649" name="Google Shape;6649;p12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2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122"/>
              <p:cNvGrpSpPr/>
              <p:nvPr/>
            </p:nvGrpSpPr>
            <p:grpSpPr>
              <a:xfrm>
                <a:off x="4084715" y="3266478"/>
                <a:ext cx="31468" cy="26898"/>
                <a:chOff x="4084715" y="3266478"/>
                <a:chExt cx="31468" cy="26898"/>
              </a:xfrm>
            </p:grpSpPr>
            <p:sp>
              <p:nvSpPr>
                <p:cNvPr id="6652" name="Google Shape;6652;p12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2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122"/>
              <p:cNvGrpSpPr/>
              <p:nvPr/>
            </p:nvGrpSpPr>
            <p:grpSpPr>
              <a:xfrm>
                <a:off x="4159213" y="3279849"/>
                <a:ext cx="31405" cy="26945"/>
                <a:chOff x="4159213" y="3279849"/>
                <a:chExt cx="31405" cy="26945"/>
              </a:xfrm>
            </p:grpSpPr>
            <p:sp>
              <p:nvSpPr>
                <p:cNvPr id="6655" name="Google Shape;6655;p12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2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122"/>
              <p:cNvGrpSpPr/>
              <p:nvPr/>
            </p:nvGrpSpPr>
            <p:grpSpPr>
              <a:xfrm>
                <a:off x="4201550" y="3266502"/>
                <a:ext cx="31405" cy="26883"/>
                <a:chOff x="4201550" y="3266502"/>
                <a:chExt cx="31405" cy="26883"/>
              </a:xfrm>
            </p:grpSpPr>
            <p:sp>
              <p:nvSpPr>
                <p:cNvPr id="6658" name="Google Shape;6658;p12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2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122"/>
              <p:cNvGrpSpPr/>
              <p:nvPr/>
            </p:nvGrpSpPr>
            <p:grpSpPr>
              <a:xfrm>
                <a:off x="4201550" y="3338278"/>
                <a:ext cx="31405" cy="26930"/>
                <a:chOff x="4201550" y="3338278"/>
                <a:chExt cx="31405" cy="26930"/>
              </a:xfrm>
            </p:grpSpPr>
            <p:sp>
              <p:nvSpPr>
                <p:cNvPr id="6661" name="Google Shape;6661;p12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2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122"/>
              <p:cNvGrpSpPr/>
              <p:nvPr/>
            </p:nvGrpSpPr>
            <p:grpSpPr>
              <a:xfrm>
                <a:off x="4238272" y="3369132"/>
                <a:ext cx="31405" cy="27001"/>
                <a:chOff x="4238272" y="3369132"/>
                <a:chExt cx="31405" cy="27001"/>
              </a:xfrm>
            </p:grpSpPr>
            <p:sp>
              <p:nvSpPr>
                <p:cNvPr id="6664" name="Google Shape;6664;p12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2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66" name="Google Shape;6666;p122"/>
            <p:cNvGrpSpPr/>
            <p:nvPr/>
          </p:nvGrpSpPr>
          <p:grpSpPr>
            <a:xfrm>
              <a:off x="4068639" y="3200169"/>
              <a:ext cx="77643" cy="37272"/>
              <a:chOff x="4068639" y="3200169"/>
              <a:chExt cx="77643" cy="37272"/>
            </a:xfrm>
          </p:grpSpPr>
          <p:sp>
            <p:nvSpPr>
              <p:cNvPr id="6667" name="Google Shape;6667;p12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8" name="Google Shape;6668;p122"/>
              <p:cNvGrpSpPr/>
              <p:nvPr/>
            </p:nvGrpSpPr>
            <p:grpSpPr>
              <a:xfrm>
                <a:off x="4114878" y="3200169"/>
                <a:ext cx="31405" cy="26993"/>
                <a:chOff x="4114878" y="3200169"/>
                <a:chExt cx="31405" cy="26993"/>
              </a:xfrm>
            </p:grpSpPr>
            <p:sp>
              <p:nvSpPr>
                <p:cNvPr id="6669" name="Google Shape;6669;p12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2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1" name="Google Shape;6671;p122"/>
              <p:cNvGrpSpPr/>
              <p:nvPr/>
            </p:nvGrpSpPr>
            <p:grpSpPr>
              <a:xfrm>
                <a:off x="4068639" y="3210535"/>
                <a:ext cx="31499" cy="26906"/>
                <a:chOff x="4068639" y="3210535"/>
                <a:chExt cx="31499" cy="26906"/>
              </a:xfrm>
            </p:grpSpPr>
            <p:sp>
              <p:nvSpPr>
                <p:cNvPr id="6672" name="Google Shape;6672;p12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2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74" name="Google Shape;6674;p122"/>
            <p:cNvGrpSpPr/>
            <p:nvPr/>
          </p:nvGrpSpPr>
          <p:grpSpPr>
            <a:xfrm>
              <a:off x="3869702" y="3066935"/>
              <a:ext cx="382664" cy="190294"/>
              <a:chOff x="3869702" y="3066935"/>
              <a:chExt cx="382664" cy="190294"/>
            </a:xfrm>
          </p:grpSpPr>
          <p:grpSp>
            <p:nvGrpSpPr>
              <p:cNvPr id="6675" name="Google Shape;6675;p122"/>
              <p:cNvGrpSpPr/>
              <p:nvPr/>
            </p:nvGrpSpPr>
            <p:grpSpPr>
              <a:xfrm>
                <a:off x="3888633" y="3082351"/>
                <a:ext cx="351172" cy="160698"/>
                <a:chOff x="3888633" y="3082351"/>
                <a:chExt cx="351172" cy="160698"/>
              </a:xfrm>
            </p:grpSpPr>
            <p:sp>
              <p:nvSpPr>
                <p:cNvPr id="6676" name="Google Shape;6676;p12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2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2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2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2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2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122"/>
              <p:cNvGrpSpPr/>
              <p:nvPr/>
            </p:nvGrpSpPr>
            <p:grpSpPr>
              <a:xfrm>
                <a:off x="4143703" y="3066935"/>
                <a:ext cx="37783" cy="32357"/>
                <a:chOff x="4143703" y="3066935"/>
                <a:chExt cx="37783" cy="32357"/>
              </a:xfrm>
            </p:grpSpPr>
            <p:sp>
              <p:nvSpPr>
                <p:cNvPr id="6683" name="Google Shape;6683;p12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2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5" name="Google Shape;6685;p122"/>
              <p:cNvGrpSpPr/>
              <p:nvPr/>
            </p:nvGrpSpPr>
            <p:grpSpPr>
              <a:xfrm>
                <a:off x="4044565" y="3103563"/>
                <a:ext cx="37783" cy="32451"/>
                <a:chOff x="4044565" y="3103563"/>
                <a:chExt cx="37783" cy="32451"/>
              </a:xfrm>
            </p:grpSpPr>
            <p:sp>
              <p:nvSpPr>
                <p:cNvPr id="6686" name="Google Shape;6686;p12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2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122"/>
              <p:cNvGrpSpPr/>
              <p:nvPr/>
            </p:nvGrpSpPr>
            <p:grpSpPr>
              <a:xfrm>
                <a:off x="4017454" y="3188237"/>
                <a:ext cx="37776" cy="32357"/>
                <a:chOff x="4017454" y="3188237"/>
                <a:chExt cx="37776" cy="32357"/>
              </a:xfrm>
            </p:grpSpPr>
            <p:sp>
              <p:nvSpPr>
                <p:cNvPr id="6689" name="Google Shape;6689;p12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2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1" name="Google Shape;6691;p122"/>
              <p:cNvGrpSpPr/>
              <p:nvPr/>
            </p:nvGrpSpPr>
            <p:grpSpPr>
              <a:xfrm>
                <a:off x="3921548" y="3157509"/>
                <a:ext cx="37783" cy="32357"/>
                <a:chOff x="3921548" y="3157509"/>
                <a:chExt cx="37783" cy="32357"/>
              </a:xfrm>
            </p:grpSpPr>
            <p:sp>
              <p:nvSpPr>
                <p:cNvPr id="6692" name="Google Shape;6692;p12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2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122"/>
              <p:cNvGrpSpPr/>
              <p:nvPr/>
            </p:nvGrpSpPr>
            <p:grpSpPr>
              <a:xfrm>
                <a:off x="3939056" y="3211620"/>
                <a:ext cx="37783" cy="32380"/>
                <a:chOff x="3939056" y="3211620"/>
                <a:chExt cx="37783" cy="32380"/>
              </a:xfrm>
            </p:grpSpPr>
            <p:sp>
              <p:nvSpPr>
                <p:cNvPr id="6695" name="Google Shape;6695;p12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2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122"/>
              <p:cNvGrpSpPr/>
              <p:nvPr/>
            </p:nvGrpSpPr>
            <p:grpSpPr>
              <a:xfrm>
                <a:off x="4176240" y="3136965"/>
                <a:ext cx="31405" cy="26930"/>
                <a:chOff x="4176240" y="3136965"/>
                <a:chExt cx="31405" cy="26930"/>
              </a:xfrm>
            </p:grpSpPr>
            <p:sp>
              <p:nvSpPr>
                <p:cNvPr id="6698" name="Google Shape;6698;p12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2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122"/>
              <p:cNvGrpSpPr/>
              <p:nvPr/>
            </p:nvGrpSpPr>
            <p:grpSpPr>
              <a:xfrm>
                <a:off x="4133148" y="3152593"/>
                <a:ext cx="31499" cy="27001"/>
                <a:chOff x="4133148" y="3152593"/>
                <a:chExt cx="31499" cy="27001"/>
              </a:xfrm>
            </p:grpSpPr>
            <p:sp>
              <p:nvSpPr>
                <p:cNvPr id="6701" name="Google Shape;6701;p12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2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122"/>
              <p:cNvGrpSpPr/>
              <p:nvPr/>
            </p:nvGrpSpPr>
            <p:grpSpPr>
              <a:xfrm>
                <a:off x="4220866" y="3073534"/>
                <a:ext cx="31499" cy="26898"/>
                <a:chOff x="4220866" y="3073534"/>
                <a:chExt cx="31499" cy="26898"/>
              </a:xfrm>
            </p:grpSpPr>
            <p:sp>
              <p:nvSpPr>
                <p:cNvPr id="6704" name="Google Shape;6704;p12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2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122"/>
              <p:cNvGrpSpPr/>
              <p:nvPr/>
            </p:nvGrpSpPr>
            <p:grpSpPr>
              <a:xfrm>
                <a:off x="3869702" y="3230323"/>
                <a:ext cx="31499" cy="26906"/>
                <a:chOff x="3869702" y="3230323"/>
                <a:chExt cx="31499" cy="26906"/>
              </a:xfrm>
            </p:grpSpPr>
            <p:sp>
              <p:nvSpPr>
                <p:cNvPr id="6707" name="Google Shape;6707;p12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2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9" name="Google Shape;6709;p122"/>
            <p:cNvGrpSpPr/>
            <p:nvPr/>
          </p:nvGrpSpPr>
          <p:grpSpPr>
            <a:xfrm>
              <a:off x="4271383" y="3065882"/>
              <a:ext cx="304556" cy="341663"/>
              <a:chOff x="4271383" y="3065882"/>
              <a:chExt cx="304556" cy="341663"/>
            </a:xfrm>
          </p:grpSpPr>
          <p:grpSp>
            <p:nvGrpSpPr>
              <p:cNvPr id="6710" name="Google Shape;6710;p122"/>
              <p:cNvGrpSpPr/>
              <p:nvPr/>
            </p:nvGrpSpPr>
            <p:grpSpPr>
              <a:xfrm>
                <a:off x="4293838" y="3078639"/>
                <a:ext cx="269353" cy="311973"/>
                <a:chOff x="4293838" y="3078639"/>
                <a:chExt cx="269353" cy="311973"/>
              </a:xfrm>
            </p:grpSpPr>
            <p:sp>
              <p:nvSpPr>
                <p:cNvPr id="6711" name="Google Shape;6711;p12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2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2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2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2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2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2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2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2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2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2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2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2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2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2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2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2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122"/>
              <p:cNvGrpSpPr/>
              <p:nvPr/>
            </p:nvGrpSpPr>
            <p:grpSpPr>
              <a:xfrm>
                <a:off x="4538164" y="3342061"/>
                <a:ext cx="37776" cy="32380"/>
                <a:chOff x="4538164" y="3342061"/>
                <a:chExt cx="37776" cy="32380"/>
              </a:xfrm>
            </p:grpSpPr>
            <p:sp>
              <p:nvSpPr>
                <p:cNvPr id="6729" name="Google Shape;6729;p12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2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1" name="Google Shape;6731;p122"/>
              <p:cNvGrpSpPr/>
              <p:nvPr/>
            </p:nvGrpSpPr>
            <p:grpSpPr>
              <a:xfrm>
                <a:off x="4271383" y="3194742"/>
                <a:ext cx="37783" cy="32420"/>
                <a:chOff x="4271383" y="3194742"/>
                <a:chExt cx="37783" cy="32420"/>
              </a:xfrm>
            </p:grpSpPr>
            <p:sp>
              <p:nvSpPr>
                <p:cNvPr id="6732" name="Google Shape;6732;p12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2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122"/>
              <p:cNvGrpSpPr/>
              <p:nvPr/>
            </p:nvGrpSpPr>
            <p:grpSpPr>
              <a:xfrm>
                <a:off x="4284416" y="3084058"/>
                <a:ext cx="37783" cy="32357"/>
                <a:chOff x="4284416" y="3084058"/>
                <a:chExt cx="37783" cy="32357"/>
              </a:xfrm>
            </p:grpSpPr>
            <p:sp>
              <p:nvSpPr>
                <p:cNvPr id="6735" name="Google Shape;6735;p12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2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7" name="Google Shape;6737;p122"/>
              <p:cNvGrpSpPr/>
              <p:nvPr/>
            </p:nvGrpSpPr>
            <p:grpSpPr>
              <a:xfrm>
                <a:off x="4478697" y="3297561"/>
                <a:ext cx="37776" cy="32451"/>
                <a:chOff x="4478697" y="3297561"/>
                <a:chExt cx="37776" cy="32451"/>
              </a:xfrm>
            </p:grpSpPr>
            <p:sp>
              <p:nvSpPr>
                <p:cNvPr id="6738" name="Google Shape;6738;p12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2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0" name="Google Shape;6740;p122"/>
              <p:cNvGrpSpPr/>
              <p:nvPr/>
            </p:nvGrpSpPr>
            <p:grpSpPr>
              <a:xfrm>
                <a:off x="4411813" y="3331711"/>
                <a:ext cx="37776" cy="32451"/>
                <a:chOff x="4411813" y="3331711"/>
                <a:chExt cx="37776" cy="32451"/>
              </a:xfrm>
            </p:grpSpPr>
            <p:sp>
              <p:nvSpPr>
                <p:cNvPr id="6741" name="Google Shape;6741;p12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2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122"/>
              <p:cNvGrpSpPr/>
              <p:nvPr/>
            </p:nvGrpSpPr>
            <p:grpSpPr>
              <a:xfrm>
                <a:off x="4337984" y="3375188"/>
                <a:ext cx="37776" cy="32357"/>
                <a:chOff x="4337984" y="3375188"/>
                <a:chExt cx="37776" cy="32357"/>
              </a:xfrm>
            </p:grpSpPr>
            <p:sp>
              <p:nvSpPr>
                <p:cNvPr id="6744" name="Google Shape;6744;p12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2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122"/>
              <p:cNvGrpSpPr/>
              <p:nvPr/>
            </p:nvGrpSpPr>
            <p:grpSpPr>
              <a:xfrm>
                <a:off x="4494867" y="3090530"/>
                <a:ext cx="37878" cy="32451"/>
                <a:chOff x="4494867" y="3090530"/>
                <a:chExt cx="37878" cy="32451"/>
              </a:xfrm>
            </p:grpSpPr>
            <p:sp>
              <p:nvSpPr>
                <p:cNvPr id="6747" name="Google Shape;6747;p12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2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122"/>
              <p:cNvGrpSpPr/>
              <p:nvPr/>
            </p:nvGrpSpPr>
            <p:grpSpPr>
              <a:xfrm>
                <a:off x="4525124" y="3207774"/>
                <a:ext cx="37783" cy="32420"/>
                <a:chOff x="4525124" y="3207774"/>
                <a:chExt cx="37783" cy="32420"/>
              </a:xfrm>
            </p:grpSpPr>
            <p:sp>
              <p:nvSpPr>
                <p:cNvPr id="6750" name="Google Shape;6750;p12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2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2" name="Google Shape;6752;p122"/>
              <p:cNvGrpSpPr/>
              <p:nvPr/>
            </p:nvGrpSpPr>
            <p:grpSpPr>
              <a:xfrm>
                <a:off x="4440544" y="3176479"/>
                <a:ext cx="31499" cy="26898"/>
                <a:chOff x="4440544" y="3176479"/>
                <a:chExt cx="31499" cy="26898"/>
              </a:xfrm>
            </p:grpSpPr>
            <p:sp>
              <p:nvSpPr>
                <p:cNvPr id="6753" name="Google Shape;6753;p12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2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122"/>
              <p:cNvGrpSpPr/>
              <p:nvPr/>
            </p:nvGrpSpPr>
            <p:grpSpPr>
              <a:xfrm>
                <a:off x="4350545" y="3156400"/>
                <a:ext cx="31405" cy="27001"/>
                <a:chOff x="4350545" y="3156400"/>
                <a:chExt cx="31405" cy="27001"/>
              </a:xfrm>
            </p:grpSpPr>
            <p:sp>
              <p:nvSpPr>
                <p:cNvPr id="6756" name="Google Shape;6756;p12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2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8" name="Google Shape;6758;p122"/>
              <p:cNvGrpSpPr/>
              <p:nvPr/>
            </p:nvGrpSpPr>
            <p:grpSpPr>
              <a:xfrm>
                <a:off x="4376703" y="3255058"/>
                <a:ext cx="31405" cy="27001"/>
                <a:chOff x="4376703" y="3255058"/>
                <a:chExt cx="31405" cy="27001"/>
              </a:xfrm>
            </p:grpSpPr>
            <p:sp>
              <p:nvSpPr>
                <p:cNvPr id="6759" name="Google Shape;6759;p12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2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1" name="Google Shape;6761;p122"/>
              <p:cNvGrpSpPr/>
              <p:nvPr/>
            </p:nvGrpSpPr>
            <p:grpSpPr>
              <a:xfrm>
                <a:off x="4331322" y="3283656"/>
                <a:ext cx="31405" cy="26945"/>
                <a:chOff x="4331322" y="3283656"/>
                <a:chExt cx="31405" cy="26945"/>
              </a:xfrm>
            </p:grpSpPr>
            <p:sp>
              <p:nvSpPr>
                <p:cNvPr id="6762" name="Google Shape;6762;p12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2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4" name="Google Shape;6764;p122"/>
              <p:cNvGrpSpPr/>
              <p:nvPr/>
            </p:nvGrpSpPr>
            <p:grpSpPr>
              <a:xfrm>
                <a:off x="4380510" y="3065882"/>
                <a:ext cx="31405" cy="26938"/>
                <a:chOff x="4380510" y="3065882"/>
                <a:chExt cx="31405" cy="26938"/>
              </a:xfrm>
            </p:grpSpPr>
            <p:sp>
              <p:nvSpPr>
                <p:cNvPr id="6765" name="Google Shape;6765;p12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2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7" name="Google Shape;6767;p122"/>
            <p:cNvGrpSpPr/>
            <p:nvPr/>
          </p:nvGrpSpPr>
          <p:grpSpPr>
            <a:xfrm>
              <a:off x="4558998" y="3188237"/>
              <a:ext cx="1280131" cy="1052746"/>
              <a:chOff x="4558998" y="3188237"/>
              <a:chExt cx="1280131" cy="1052746"/>
            </a:xfrm>
          </p:grpSpPr>
          <p:sp>
            <p:nvSpPr>
              <p:cNvPr id="6768" name="Google Shape;6768;p12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9" name="Google Shape;6769;p122"/>
              <p:cNvGrpSpPr/>
              <p:nvPr/>
            </p:nvGrpSpPr>
            <p:grpSpPr>
              <a:xfrm>
                <a:off x="4579164" y="3203653"/>
                <a:ext cx="1244833" cy="1020397"/>
                <a:chOff x="4579164" y="3203653"/>
                <a:chExt cx="1244833" cy="1020397"/>
              </a:xfrm>
            </p:grpSpPr>
            <p:sp>
              <p:nvSpPr>
                <p:cNvPr id="6770" name="Google Shape;6770;p12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2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2" name="Google Shape;6772;p122"/>
                <p:cNvGrpSpPr/>
                <p:nvPr/>
              </p:nvGrpSpPr>
              <p:grpSpPr>
                <a:xfrm>
                  <a:off x="4579164" y="3203653"/>
                  <a:ext cx="1244833" cy="1020397"/>
                  <a:chOff x="4579164" y="3203653"/>
                  <a:chExt cx="1244833" cy="1020397"/>
                </a:xfrm>
              </p:grpSpPr>
              <p:sp>
                <p:nvSpPr>
                  <p:cNvPr id="6773" name="Google Shape;6773;p12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2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5" name="Google Shape;6775;p122"/>
                  <p:cNvGrpSpPr/>
                  <p:nvPr/>
                </p:nvGrpSpPr>
                <p:grpSpPr>
                  <a:xfrm>
                    <a:off x="4579164" y="3203653"/>
                    <a:ext cx="1244833" cy="1020397"/>
                    <a:chOff x="4579164" y="3203653"/>
                    <a:chExt cx="1244833" cy="1020397"/>
                  </a:xfrm>
                </p:grpSpPr>
                <p:sp>
                  <p:nvSpPr>
                    <p:cNvPr id="6776" name="Google Shape;6776;p12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2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2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2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2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12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12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2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4" name="Google Shape;6784;p122"/>
                    <p:cNvGrpSpPr/>
                    <p:nvPr/>
                  </p:nvGrpSpPr>
                  <p:grpSpPr>
                    <a:xfrm>
                      <a:off x="4579164" y="3203653"/>
                      <a:ext cx="1244833" cy="1020397"/>
                      <a:chOff x="4579164" y="3203653"/>
                      <a:chExt cx="1244833" cy="1020397"/>
                    </a:xfrm>
                  </p:grpSpPr>
                  <p:sp>
                    <p:nvSpPr>
                      <p:cNvPr id="6785" name="Google Shape;6785;p12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2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2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2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2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2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2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2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2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2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2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12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12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2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99" name="Google Shape;6799;p122"/>
                      <p:cNvGrpSpPr/>
                      <p:nvPr/>
                    </p:nvGrpSpPr>
                    <p:grpSpPr>
                      <a:xfrm>
                        <a:off x="4579164" y="3203653"/>
                        <a:ext cx="1244833" cy="1020397"/>
                        <a:chOff x="4579164" y="3203653"/>
                        <a:chExt cx="1244833" cy="1020397"/>
                      </a:xfrm>
                    </p:grpSpPr>
                    <p:sp>
                      <p:nvSpPr>
                        <p:cNvPr id="6800" name="Google Shape;6800;p12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2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2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2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2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2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2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2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2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2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2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12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2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2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2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2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2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2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2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2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2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2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2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2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4" name="Google Shape;6824;p122"/>
                        <p:cNvGrpSpPr/>
                        <p:nvPr/>
                      </p:nvGrpSpPr>
                      <p:grpSpPr>
                        <a:xfrm>
                          <a:off x="4579164" y="3203653"/>
                          <a:ext cx="1244833" cy="1020397"/>
                          <a:chOff x="4579164" y="3203653"/>
                          <a:chExt cx="1244833" cy="1020397"/>
                        </a:xfrm>
                      </p:grpSpPr>
                      <p:sp>
                        <p:nvSpPr>
                          <p:cNvPr id="6825" name="Google Shape;6825;p12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6" name="Google Shape;6826;p122"/>
                          <p:cNvGrpSpPr/>
                          <p:nvPr/>
                        </p:nvGrpSpPr>
                        <p:grpSpPr>
                          <a:xfrm>
                            <a:off x="4579164" y="3203653"/>
                            <a:ext cx="1244833" cy="1020397"/>
                            <a:chOff x="4579164" y="3203653"/>
                            <a:chExt cx="1244833" cy="1020397"/>
                          </a:xfrm>
                        </p:grpSpPr>
                        <p:sp>
                          <p:nvSpPr>
                            <p:cNvPr id="6827" name="Google Shape;6827;p12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2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2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2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2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2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2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122"/>
                            <p:cNvGrpSpPr/>
                            <p:nvPr/>
                          </p:nvGrpSpPr>
                          <p:grpSpPr>
                            <a:xfrm>
                              <a:off x="4579164" y="3203653"/>
                              <a:ext cx="1244833" cy="1020397"/>
                              <a:chOff x="4579164" y="3203653"/>
                              <a:chExt cx="1244833" cy="1020397"/>
                            </a:xfrm>
                          </p:grpSpPr>
                          <p:sp>
                            <p:nvSpPr>
                              <p:cNvPr id="6835" name="Google Shape;6835;p12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2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12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12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2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2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2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2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2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2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2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2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2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8" name="Google Shape;6848;p122"/>
                              <p:cNvGrpSpPr/>
                              <p:nvPr/>
                            </p:nvGrpSpPr>
                            <p:grpSpPr>
                              <a:xfrm>
                                <a:off x="4579164" y="3203653"/>
                                <a:ext cx="1244833" cy="1020397"/>
                                <a:chOff x="4579164" y="3203653"/>
                                <a:chExt cx="1244833" cy="1020397"/>
                              </a:xfrm>
                            </p:grpSpPr>
                            <p:sp>
                              <p:nvSpPr>
                                <p:cNvPr id="6849" name="Google Shape;6849;p12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2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2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12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2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2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2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6" name="Google Shape;6856;p122"/>
                                <p:cNvGrpSpPr/>
                                <p:nvPr/>
                              </p:nvGrpSpPr>
                              <p:grpSpPr>
                                <a:xfrm>
                                  <a:off x="4579164" y="3203653"/>
                                  <a:ext cx="1244833" cy="1020397"/>
                                  <a:chOff x="4579164" y="3203653"/>
                                  <a:chExt cx="1244833" cy="1020397"/>
                                </a:xfrm>
                              </p:grpSpPr>
                              <p:sp>
                                <p:nvSpPr>
                                  <p:cNvPr id="6857" name="Google Shape;6857;p12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2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2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2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2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2" name="Google Shape;6862;p122"/>
                                  <p:cNvGrpSpPr/>
                                  <p:nvPr/>
                                </p:nvGrpSpPr>
                                <p:grpSpPr>
                                  <a:xfrm>
                                    <a:off x="4579164" y="3203653"/>
                                    <a:ext cx="1244833" cy="1020397"/>
                                    <a:chOff x="4579164" y="3203653"/>
                                    <a:chExt cx="1244833" cy="1020397"/>
                                  </a:xfrm>
                                </p:grpSpPr>
                                <p:sp>
                                  <p:nvSpPr>
                                    <p:cNvPr id="6863" name="Google Shape;6863;p12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2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2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2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867" name="Google Shape;6867;p12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2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2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70" name="Google Shape;6870;p12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871" name="Google Shape;6871;p122"/>
              <p:cNvGrpSpPr/>
              <p:nvPr/>
            </p:nvGrpSpPr>
            <p:grpSpPr>
              <a:xfrm>
                <a:off x="4595437" y="3598775"/>
                <a:ext cx="37776" cy="32451"/>
                <a:chOff x="4595437" y="3598775"/>
                <a:chExt cx="37776" cy="32451"/>
              </a:xfrm>
            </p:grpSpPr>
            <p:sp>
              <p:nvSpPr>
                <p:cNvPr id="6872" name="Google Shape;6872;p12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2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122"/>
              <p:cNvGrpSpPr/>
              <p:nvPr/>
            </p:nvGrpSpPr>
            <p:grpSpPr>
              <a:xfrm>
                <a:off x="4641864" y="3524443"/>
                <a:ext cx="37776" cy="32380"/>
                <a:chOff x="4641864" y="3524443"/>
                <a:chExt cx="37776" cy="32380"/>
              </a:xfrm>
            </p:grpSpPr>
            <p:sp>
              <p:nvSpPr>
                <p:cNvPr id="6875" name="Google Shape;6875;p12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2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7" name="Google Shape;6877;p122"/>
              <p:cNvGrpSpPr/>
              <p:nvPr/>
            </p:nvGrpSpPr>
            <p:grpSpPr>
              <a:xfrm>
                <a:off x="4648431" y="3893901"/>
                <a:ext cx="37776" cy="32357"/>
                <a:chOff x="4648431" y="3893901"/>
                <a:chExt cx="37776" cy="32357"/>
              </a:xfrm>
            </p:grpSpPr>
            <p:sp>
              <p:nvSpPr>
                <p:cNvPr id="6878" name="Google Shape;6878;p12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2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122"/>
              <p:cNvGrpSpPr/>
              <p:nvPr/>
            </p:nvGrpSpPr>
            <p:grpSpPr>
              <a:xfrm>
                <a:off x="4567752" y="3722908"/>
                <a:ext cx="37870" cy="32380"/>
                <a:chOff x="4567752" y="3722908"/>
                <a:chExt cx="37870" cy="32380"/>
              </a:xfrm>
            </p:grpSpPr>
            <p:sp>
              <p:nvSpPr>
                <p:cNvPr id="6881" name="Google Shape;6881;p12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2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122"/>
              <p:cNvGrpSpPr/>
              <p:nvPr/>
            </p:nvGrpSpPr>
            <p:grpSpPr>
              <a:xfrm>
                <a:off x="4617506" y="3652052"/>
                <a:ext cx="37783" cy="32357"/>
                <a:chOff x="4617506" y="3652052"/>
                <a:chExt cx="37783" cy="32357"/>
              </a:xfrm>
            </p:grpSpPr>
            <p:sp>
              <p:nvSpPr>
                <p:cNvPr id="6884" name="Google Shape;6884;p12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2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122"/>
              <p:cNvGrpSpPr/>
              <p:nvPr/>
            </p:nvGrpSpPr>
            <p:grpSpPr>
              <a:xfrm>
                <a:off x="4739005" y="3554149"/>
                <a:ext cx="37870" cy="32357"/>
                <a:chOff x="4739005" y="3554149"/>
                <a:chExt cx="37870" cy="32357"/>
              </a:xfrm>
            </p:grpSpPr>
            <p:sp>
              <p:nvSpPr>
                <p:cNvPr id="6887" name="Google Shape;6887;p12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2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122"/>
              <p:cNvGrpSpPr/>
              <p:nvPr/>
            </p:nvGrpSpPr>
            <p:grpSpPr>
              <a:xfrm>
                <a:off x="4806557" y="3630258"/>
                <a:ext cx="37776" cy="32364"/>
                <a:chOff x="4806557" y="3630258"/>
                <a:chExt cx="37776" cy="32364"/>
              </a:xfrm>
            </p:grpSpPr>
            <p:sp>
              <p:nvSpPr>
                <p:cNvPr id="6890" name="Google Shape;6890;p12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2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2" name="Google Shape;6892;p122"/>
              <p:cNvGrpSpPr/>
              <p:nvPr/>
            </p:nvGrpSpPr>
            <p:grpSpPr>
              <a:xfrm>
                <a:off x="4737007" y="4004357"/>
                <a:ext cx="37870" cy="32357"/>
                <a:chOff x="4737007" y="4004357"/>
                <a:chExt cx="37870" cy="32357"/>
              </a:xfrm>
            </p:grpSpPr>
            <p:sp>
              <p:nvSpPr>
                <p:cNvPr id="6893" name="Google Shape;6893;p12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12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122"/>
              <p:cNvGrpSpPr/>
              <p:nvPr/>
            </p:nvGrpSpPr>
            <p:grpSpPr>
              <a:xfrm>
                <a:off x="4773634" y="4208627"/>
                <a:ext cx="37776" cy="32357"/>
                <a:chOff x="4773634" y="4208627"/>
                <a:chExt cx="37776" cy="32357"/>
              </a:xfrm>
            </p:grpSpPr>
            <p:sp>
              <p:nvSpPr>
                <p:cNvPr id="6896" name="Google Shape;6896;p12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2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122"/>
              <p:cNvGrpSpPr/>
              <p:nvPr/>
            </p:nvGrpSpPr>
            <p:grpSpPr>
              <a:xfrm>
                <a:off x="4888282" y="4074764"/>
                <a:ext cx="37776" cy="32451"/>
                <a:chOff x="4888282" y="4074764"/>
                <a:chExt cx="37776" cy="32451"/>
              </a:xfrm>
            </p:grpSpPr>
            <p:sp>
              <p:nvSpPr>
                <p:cNvPr id="6899" name="Google Shape;6899;p12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2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122"/>
              <p:cNvGrpSpPr/>
              <p:nvPr/>
            </p:nvGrpSpPr>
            <p:grpSpPr>
              <a:xfrm>
                <a:off x="4901315" y="3804271"/>
                <a:ext cx="37776" cy="32364"/>
                <a:chOff x="4901315" y="3804271"/>
                <a:chExt cx="37776" cy="32364"/>
              </a:xfrm>
            </p:grpSpPr>
            <p:sp>
              <p:nvSpPr>
                <p:cNvPr id="6902" name="Google Shape;6902;p12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2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122"/>
              <p:cNvGrpSpPr/>
              <p:nvPr/>
            </p:nvGrpSpPr>
            <p:grpSpPr>
              <a:xfrm>
                <a:off x="4866394" y="3715035"/>
                <a:ext cx="37846" cy="32357"/>
                <a:chOff x="4866394" y="3715035"/>
                <a:chExt cx="37846" cy="32357"/>
              </a:xfrm>
            </p:grpSpPr>
            <p:sp>
              <p:nvSpPr>
                <p:cNvPr id="6905" name="Google Shape;6905;p12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2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122"/>
              <p:cNvGrpSpPr/>
              <p:nvPr/>
            </p:nvGrpSpPr>
            <p:grpSpPr>
              <a:xfrm>
                <a:off x="4979233" y="3839798"/>
                <a:ext cx="37878" cy="32420"/>
                <a:chOff x="4979233" y="3839798"/>
                <a:chExt cx="37878" cy="32420"/>
              </a:xfrm>
            </p:grpSpPr>
            <p:sp>
              <p:nvSpPr>
                <p:cNvPr id="6908" name="Google Shape;6908;p12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2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122"/>
              <p:cNvGrpSpPr/>
              <p:nvPr/>
            </p:nvGrpSpPr>
            <p:grpSpPr>
              <a:xfrm>
                <a:off x="4790662" y="3679147"/>
                <a:ext cx="37783" cy="32380"/>
                <a:chOff x="4790662" y="3679147"/>
                <a:chExt cx="37783" cy="32380"/>
              </a:xfrm>
            </p:grpSpPr>
            <p:sp>
              <p:nvSpPr>
                <p:cNvPr id="6911" name="Google Shape;6911;p12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2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3" name="Google Shape;6913;p122"/>
              <p:cNvGrpSpPr/>
              <p:nvPr/>
            </p:nvGrpSpPr>
            <p:grpSpPr>
              <a:xfrm>
                <a:off x="4857263" y="3557861"/>
                <a:ext cx="37776" cy="32357"/>
                <a:chOff x="4857263" y="3557861"/>
                <a:chExt cx="37776" cy="32357"/>
              </a:xfrm>
            </p:grpSpPr>
            <p:sp>
              <p:nvSpPr>
                <p:cNvPr id="6914" name="Google Shape;6914;p12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2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122"/>
              <p:cNvGrpSpPr/>
              <p:nvPr/>
            </p:nvGrpSpPr>
            <p:grpSpPr>
              <a:xfrm>
                <a:off x="4883902" y="3648033"/>
                <a:ext cx="37783" cy="32380"/>
                <a:chOff x="4883902" y="3648033"/>
                <a:chExt cx="37783" cy="32380"/>
              </a:xfrm>
            </p:grpSpPr>
            <p:sp>
              <p:nvSpPr>
                <p:cNvPr id="6917" name="Google Shape;6917;p12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2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122"/>
              <p:cNvGrpSpPr/>
              <p:nvPr/>
            </p:nvGrpSpPr>
            <p:grpSpPr>
              <a:xfrm>
                <a:off x="4907780" y="3347220"/>
                <a:ext cx="37878" cy="32357"/>
                <a:chOff x="4907780" y="3347220"/>
                <a:chExt cx="37878" cy="32357"/>
              </a:xfrm>
            </p:grpSpPr>
            <p:sp>
              <p:nvSpPr>
                <p:cNvPr id="6920" name="Google Shape;6920;p12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2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122"/>
              <p:cNvGrpSpPr/>
              <p:nvPr/>
            </p:nvGrpSpPr>
            <p:grpSpPr>
              <a:xfrm>
                <a:off x="5065048" y="3738150"/>
                <a:ext cx="37783" cy="32364"/>
                <a:chOff x="5065048" y="3738150"/>
                <a:chExt cx="37783" cy="32364"/>
              </a:xfrm>
            </p:grpSpPr>
            <p:sp>
              <p:nvSpPr>
                <p:cNvPr id="6923" name="Google Shape;6923;p12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2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122"/>
              <p:cNvGrpSpPr/>
              <p:nvPr/>
            </p:nvGrpSpPr>
            <p:grpSpPr>
              <a:xfrm>
                <a:off x="5071616" y="3284615"/>
                <a:ext cx="37783" cy="32357"/>
                <a:chOff x="5071616" y="3284615"/>
                <a:chExt cx="37783" cy="32357"/>
              </a:xfrm>
            </p:grpSpPr>
            <p:sp>
              <p:nvSpPr>
                <p:cNvPr id="6926" name="Google Shape;6926;p12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2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122"/>
              <p:cNvGrpSpPr/>
              <p:nvPr/>
            </p:nvGrpSpPr>
            <p:grpSpPr>
              <a:xfrm>
                <a:off x="5389291" y="3759921"/>
                <a:ext cx="37783" cy="32380"/>
                <a:chOff x="5389291" y="3759921"/>
                <a:chExt cx="37783" cy="32380"/>
              </a:xfrm>
            </p:grpSpPr>
            <p:sp>
              <p:nvSpPr>
                <p:cNvPr id="6929" name="Google Shape;6929;p12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2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122"/>
              <p:cNvGrpSpPr/>
              <p:nvPr/>
            </p:nvGrpSpPr>
            <p:grpSpPr>
              <a:xfrm>
                <a:off x="5431534" y="3632932"/>
                <a:ext cx="37878" cy="32451"/>
                <a:chOff x="5431534" y="3632932"/>
                <a:chExt cx="37878" cy="32451"/>
              </a:xfrm>
            </p:grpSpPr>
            <p:sp>
              <p:nvSpPr>
                <p:cNvPr id="6932" name="Google Shape;6932;p12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2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122"/>
              <p:cNvGrpSpPr/>
              <p:nvPr/>
            </p:nvGrpSpPr>
            <p:grpSpPr>
              <a:xfrm>
                <a:off x="5540755" y="3544829"/>
                <a:ext cx="37783" cy="32357"/>
                <a:chOff x="5540755" y="3544829"/>
                <a:chExt cx="37783" cy="32357"/>
              </a:xfrm>
            </p:grpSpPr>
            <p:sp>
              <p:nvSpPr>
                <p:cNvPr id="6935" name="Google Shape;6935;p12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2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122"/>
              <p:cNvGrpSpPr/>
              <p:nvPr/>
            </p:nvGrpSpPr>
            <p:grpSpPr>
              <a:xfrm>
                <a:off x="5579293" y="3412107"/>
                <a:ext cx="37776" cy="32357"/>
                <a:chOff x="5579293" y="3412107"/>
                <a:chExt cx="37776" cy="32357"/>
              </a:xfrm>
            </p:grpSpPr>
            <p:sp>
              <p:nvSpPr>
                <p:cNvPr id="6938" name="Google Shape;6938;p12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2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122"/>
              <p:cNvGrpSpPr/>
              <p:nvPr/>
            </p:nvGrpSpPr>
            <p:grpSpPr>
              <a:xfrm>
                <a:off x="5801346" y="3284615"/>
                <a:ext cx="37783" cy="32357"/>
                <a:chOff x="5801346" y="3284615"/>
                <a:chExt cx="37783" cy="32357"/>
              </a:xfrm>
            </p:grpSpPr>
            <p:sp>
              <p:nvSpPr>
                <p:cNvPr id="6941" name="Google Shape;6941;p12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2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3" name="Google Shape;6943;p122"/>
              <p:cNvGrpSpPr/>
              <p:nvPr/>
            </p:nvGrpSpPr>
            <p:grpSpPr>
              <a:xfrm>
                <a:off x="5763578" y="3399067"/>
                <a:ext cx="37776" cy="32364"/>
                <a:chOff x="5763578" y="3399067"/>
                <a:chExt cx="37776" cy="32364"/>
              </a:xfrm>
            </p:grpSpPr>
            <p:sp>
              <p:nvSpPr>
                <p:cNvPr id="6944" name="Google Shape;6944;p12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2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122"/>
              <p:cNvGrpSpPr/>
              <p:nvPr/>
            </p:nvGrpSpPr>
            <p:grpSpPr>
              <a:xfrm>
                <a:off x="5395858" y="3230952"/>
                <a:ext cx="37776" cy="32364"/>
                <a:chOff x="5395858" y="3230952"/>
                <a:chExt cx="37776" cy="32364"/>
              </a:xfrm>
            </p:grpSpPr>
            <p:sp>
              <p:nvSpPr>
                <p:cNvPr id="6947" name="Google Shape;6947;p12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2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9" name="Google Shape;6949;p122"/>
              <p:cNvGrpSpPr/>
              <p:nvPr/>
            </p:nvGrpSpPr>
            <p:grpSpPr>
              <a:xfrm>
                <a:off x="5264088" y="3188237"/>
                <a:ext cx="37776" cy="32357"/>
                <a:chOff x="5264088" y="3188237"/>
                <a:chExt cx="37776" cy="32357"/>
              </a:xfrm>
            </p:grpSpPr>
            <p:sp>
              <p:nvSpPr>
                <p:cNvPr id="6950" name="Google Shape;6950;p12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2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122"/>
              <p:cNvGrpSpPr/>
              <p:nvPr/>
            </p:nvGrpSpPr>
            <p:grpSpPr>
              <a:xfrm>
                <a:off x="5585758" y="3237425"/>
                <a:ext cx="37878" cy="32357"/>
                <a:chOff x="5585758" y="3237425"/>
                <a:chExt cx="37878" cy="32357"/>
              </a:xfrm>
            </p:grpSpPr>
            <p:sp>
              <p:nvSpPr>
                <p:cNvPr id="6953" name="Google Shape;6953;p12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2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5" name="Google Shape;6955;p122"/>
              <p:cNvGrpSpPr/>
              <p:nvPr/>
            </p:nvGrpSpPr>
            <p:grpSpPr>
              <a:xfrm>
                <a:off x="4874196" y="3291088"/>
                <a:ext cx="37878" cy="32451"/>
                <a:chOff x="4874196" y="3291088"/>
                <a:chExt cx="37878" cy="32451"/>
              </a:xfrm>
            </p:grpSpPr>
            <p:sp>
              <p:nvSpPr>
                <p:cNvPr id="6956" name="Google Shape;6956;p12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2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122"/>
              <p:cNvGrpSpPr/>
              <p:nvPr/>
            </p:nvGrpSpPr>
            <p:grpSpPr>
              <a:xfrm>
                <a:off x="5197770" y="3785466"/>
                <a:ext cx="37783" cy="32427"/>
                <a:chOff x="5197770" y="3785466"/>
                <a:chExt cx="37783" cy="32427"/>
              </a:xfrm>
            </p:grpSpPr>
            <p:sp>
              <p:nvSpPr>
                <p:cNvPr id="6959" name="Google Shape;6959;p12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2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122"/>
              <p:cNvGrpSpPr/>
              <p:nvPr/>
            </p:nvGrpSpPr>
            <p:grpSpPr>
              <a:xfrm>
                <a:off x="5177699" y="3492117"/>
                <a:ext cx="37776" cy="32357"/>
                <a:chOff x="5177699" y="3492117"/>
                <a:chExt cx="37776" cy="32357"/>
              </a:xfrm>
            </p:grpSpPr>
            <p:sp>
              <p:nvSpPr>
                <p:cNvPr id="6962" name="Google Shape;6962;p12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2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122"/>
              <p:cNvGrpSpPr/>
              <p:nvPr/>
            </p:nvGrpSpPr>
            <p:grpSpPr>
              <a:xfrm>
                <a:off x="5349431" y="3622346"/>
                <a:ext cx="37870" cy="32380"/>
                <a:chOff x="5349431" y="3622346"/>
                <a:chExt cx="37870" cy="32380"/>
              </a:xfrm>
            </p:grpSpPr>
            <p:sp>
              <p:nvSpPr>
                <p:cNvPr id="6965" name="Google Shape;6965;p12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2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122"/>
              <p:cNvGrpSpPr/>
              <p:nvPr/>
            </p:nvGrpSpPr>
            <p:grpSpPr>
              <a:xfrm>
                <a:off x="5068855" y="3563980"/>
                <a:ext cx="53954" cy="46223"/>
                <a:chOff x="5068855" y="3563980"/>
                <a:chExt cx="53954" cy="46223"/>
              </a:xfrm>
            </p:grpSpPr>
            <p:sp>
              <p:nvSpPr>
                <p:cNvPr id="6968" name="Google Shape;6968;p12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2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0" name="Google Shape;6970;p122"/>
              <p:cNvGrpSpPr/>
              <p:nvPr/>
            </p:nvGrpSpPr>
            <p:grpSpPr>
              <a:xfrm>
                <a:off x="5037654" y="3392507"/>
                <a:ext cx="37870" cy="32451"/>
                <a:chOff x="5037654" y="3392507"/>
                <a:chExt cx="37870" cy="32451"/>
              </a:xfrm>
            </p:grpSpPr>
            <p:sp>
              <p:nvSpPr>
                <p:cNvPr id="6971" name="Google Shape;6971;p12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2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3" name="Google Shape;6973;p122"/>
              <p:cNvGrpSpPr/>
              <p:nvPr/>
            </p:nvGrpSpPr>
            <p:grpSpPr>
              <a:xfrm>
                <a:off x="5456560" y="3368629"/>
                <a:ext cx="37870" cy="32451"/>
                <a:chOff x="5456560" y="3368629"/>
                <a:chExt cx="37870" cy="32451"/>
              </a:xfrm>
            </p:grpSpPr>
            <p:sp>
              <p:nvSpPr>
                <p:cNvPr id="6974" name="Google Shape;6974;p12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2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6" name="Google Shape;6976;p122"/>
              <p:cNvGrpSpPr/>
              <p:nvPr/>
            </p:nvGrpSpPr>
            <p:grpSpPr>
              <a:xfrm>
                <a:off x="4755749" y="3501516"/>
                <a:ext cx="46246" cy="39608"/>
                <a:chOff x="4755749" y="3501516"/>
                <a:chExt cx="46246" cy="39608"/>
              </a:xfrm>
            </p:grpSpPr>
            <p:sp>
              <p:nvSpPr>
                <p:cNvPr id="6977" name="Google Shape;6977;p12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2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122"/>
              <p:cNvGrpSpPr/>
              <p:nvPr/>
            </p:nvGrpSpPr>
            <p:grpSpPr>
              <a:xfrm>
                <a:off x="4681346" y="3485582"/>
                <a:ext cx="37783" cy="32427"/>
                <a:chOff x="4681346" y="3485582"/>
                <a:chExt cx="37783" cy="32427"/>
              </a:xfrm>
            </p:grpSpPr>
            <p:sp>
              <p:nvSpPr>
                <p:cNvPr id="6980" name="Google Shape;6980;p12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2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2" name="Google Shape;6982;p122"/>
              <p:cNvGrpSpPr/>
              <p:nvPr/>
            </p:nvGrpSpPr>
            <p:grpSpPr>
              <a:xfrm>
                <a:off x="4767067" y="3291088"/>
                <a:ext cx="37878" cy="32451"/>
                <a:chOff x="4767067" y="3291088"/>
                <a:chExt cx="37878" cy="32451"/>
              </a:xfrm>
            </p:grpSpPr>
            <p:sp>
              <p:nvSpPr>
                <p:cNvPr id="6983" name="Google Shape;6983;p12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2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122"/>
              <p:cNvGrpSpPr/>
              <p:nvPr/>
            </p:nvGrpSpPr>
            <p:grpSpPr>
              <a:xfrm>
                <a:off x="4687819" y="3405539"/>
                <a:ext cx="37776" cy="32451"/>
                <a:chOff x="4687819" y="3405539"/>
                <a:chExt cx="37776" cy="32451"/>
              </a:xfrm>
            </p:grpSpPr>
            <p:sp>
              <p:nvSpPr>
                <p:cNvPr id="6986" name="Google Shape;6986;p12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2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122"/>
              <p:cNvGrpSpPr/>
              <p:nvPr/>
            </p:nvGrpSpPr>
            <p:grpSpPr>
              <a:xfrm>
                <a:off x="4923101" y="3444809"/>
                <a:ext cx="52813" cy="45318"/>
                <a:chOff x="4923101" y="3444809"/>
                <a:chExt cx="52813" cy="45318"/>
              </a:xfrm>
            </p:grpSpPr>
            <p:sp>
              <p:nvSpPr>
                <p:cNvPr id="6989" name="Google Shape;6989;p12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2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122"/>
              <p:cNvGrpSpPr/>
              <p:nvPr/>
            </p:nvGrpSpPr>
            <p:grpSpPr>
              <a:xfrm>
                <a:off x="4846040" y="3654750"/>
                <a:ext cx="31405" cy="26993"/>
                <a:chOff x="4846040" y="3654750"/>
                <a:chExt cx="31405" cy="26993"/>
              </a:xfrm>
            </p:grpSpPr>
            <p:sp>
              <p:nvSpPr>
                <p:cNvPr id="6992" name="Google Shape;6992;p12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2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4" name="Google Shape;6994;p122"/>
              <p:cNvGrpSpPr/>
              <p:nvPr/>
            </p:nvGrpSpPr>
            <p:grpSpPr>
              <a:xfrm>
                <a:off x="4925673" y="3691700"/>
                <a:ext cx="40253" cy="34472"/>
                <a:chOff x="4925673" y="3691700"/>
                <a:chExt cx="40253" cy="34472"/>
              </a:xfrm>
            </p:grpSpPr>
            <p:sp>
              <p:nvSpPr>
                <p:cNvPr id="6995" name="Google Shape;6995;p12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2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122"/>
              <p:cNvGrpSpPr/>
              <p:nvPr/>
            </p:nvGrpSpPr>
            <p:grpSpPr>
              <a:xfrm>
                <a:off x="4894653" y="3740848"/>
                <a:ext cx="31405" cy="26906"/>
                <a:chOff x="4894653" y="3740848"/>
                <a:chExt cx="31405" cy="26906"/>
              </a:xfrm>
            </p:grpSpPr>
            <p:sp>
              <p:nvSpPr>
                <p:cNvPr id="6998" name="Google Shape;6998;p12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2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122"/>
              <p:cNvGrpSpPr/>
              <p:nvPr/>
            </p:nvGrpSpPr>
            <p:grpSpPr>
              <a:xfrm>
                <a:off x="4962300" y="3696348"/>
                <a:ext cx="38255" cy="32773"/>
                <a:chOff x="4962300" y="3696348"/>
                <a:chExt cx="38255" cy="32773"/>
              </a:xfrm>
            </p:grpSpPr>
            <p:sp>
              <p:nvSpPr>
                <p:cNvPr id="7001" name="Google Shape;7001;p12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2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122"/>
              <p:cNvGrpSpPr/>
              <p:nvPr/>
            </p:nvGrpSpPr>
            <p:grpSpPr>
              <a:xfrm>
                <a:off x="4980185" y="3743349"/>
                <a:ext cx="31499" cy="26969"/>
                <a:chOff x="4980185" y="3743349"/>
                <a:chExt cx="31499" cy="26969"/>
              </a:xfrm>
            </p:grpSpPr>
            <p:sp>
              <p:nvSpPr>
                <p:cNvPr id="7004" name="Google Shape;7004;p12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2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122"/>
              <p:cNvGrpSpPr/>
              <p:nvPr/>
            </p:nvGrpSpPr>
            <p:grpSpPr>
              <a:xfrm>
                <a:off x="5013768" y="3734312"/>
                <a:ext cx="31499" cy="26969"/>
                <a:chOff x="5013768" y="3734312"/>
                <a:chExt cx="31499" cy="26969"/>
              </a:xfrm>
            </p:grpSpPr>
            <p:sp>
              <p:nvSpPr>
                <p:cNvPr id="7007" name="Google Shape;7007;p12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2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122"/>
              <p:cNvGrpSpPr/>
              <p:nvPr/>
            </p:nvGrpSpPr>
            <p:grpSpPr>
              <a:xfrm>
                <a:off x="5036703" y="3764545"/>
                <a:ext cx="31499" cy="26898"/>
                <a:chOff x="5036703" y="3764545"/>
                <a:chExt cx="31499" cy="26898"/>
              </a:xfrm>
            </p:grpSpPr>
            <p:sp>
              <p:nvSpPr>
                <p:cNvPr id="7010" name="Google Shape;7010;p12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2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122"/>
              <p:cNvGrpSpPr/>
              <p:nvPr/>
            </p:nvGrpSpPr>
            <p:grpSpPr>
              <a:xfrm>
                <a:off x="4953546" y="3768352"/>
                <a:ext cx="31405" cy="26898"/>
                <a:chOff x="4953546" y="3768352"/>
                <a:chExt cx="31405" cy="26898"/>
              </a:xfrm>
            </p:grpSpPr>
            <p:sp>
              <p:nvSpPr>
                <p:cNvPr id="7013" name="Google Shape;7013;p12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2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122"/>
              <p:cNvGrpSpPr/>
              <p:nvPr/>
            </p:nvGrpSpPr>
            <p:grpSpPr>
              <a:xfrm>
                <a:off x="4964770" y="3814016"/>
                <a:ext cx="31499" cy="26993"/>
                <a:chOff x="4964770" y="3814016"/>
                <a:chExt cx="31499" cy="26993"/>
              </a:xfrm>
            </p:grpSpPr>
            <p:sp>
              <p:nvSpPr>
                <p:cNvPr id="7016" name="Google Shape;7016;p12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2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122"/>
              <p:cNvGrpSpPr/>
              <p:nvPr/>
            </p:nvGrpSpPr>
            <p:grpSpPr>
              <a:xfrm>
                <a:off x="4923290" y="3800504"/>
                <a:ext cx="31468" cy="26898"/>
                <a:chOff x="4923290" y="3800504"/>
                <a:chExt cx="31468" cy="26898"/>
              </a:xfrm>
            </p:grpSpPr>
            <p:sp>
              <p:nvSpPr>
                <p:cNvPr id="7019" name="Google Shape;7019;p12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12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122"/>
              <p:cNvGrpSpPr/>
              <p:nvPr/>
            </p:nvGrpSpPr>
            <p:grpSpPr>
              <a:xfrm>
                <a:off x="5108534" y="3650943"/>
                <a:ext cx="31405" cy="26993"/>
                <a:chOff x="5108534" y="3650943"/>
                <a:chExt cx="31405" cy="26993"/>
              </a:xfrm>
            </p:grpSpPr>
            <p:sp>
              <p:nvSpPr>
                <p:cNvPr id="7022" name="Google Shape;7022;p12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2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122"/>
              <p:cNvGrpSpPr/>
              <p:nvPr/>
            </p:nvGrpSpPr>
            <p:grpSpPr>
              <a:xfrm>
                <a:off x="5119380" y="3760739"/>
                <a:ext cx="31499" cy="26993"/>
                <a:chOff x="5119380" y="3760739"/>
                <a:chExt cx="31499" cy="26993"/>
              </a:xfrm>
            </p:grpSpPr>
            <p:sp>
              <p:nvSpPr>
                <p:cNvPr id="7025" name="Google Shape;7025;p12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2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122"/>
              <p:cNvGrpSpPr/>
              <p:nvPr/>
            </p:nvGrpSpPr>
            <p:grpSpPr>
              <a:xfrm>
                <a:off x="5119380" y="3788235"/>
                <a:ext cx="31499" cy="26993"/>
                <a:chOff x="5119380" y="3788235"/>
                <a:chExt cx="31499" cy="26993"/>
              </a:xfrm>
            </p:grpSpPr>
            <p:sp>
              <p:nvSpPr>
                <p:cNvPr id="7028" name="Google Shape;7028;p12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2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122"/>
              <p:cNvGrpSpPr/>
              <p:nvPr/>
            </p:nvGrpSpPr>
            <p:grpSpPr>
              <a:xfrm>
                <a:off x="5158005" y="3875284"/>
                <a:ext cx="31405" cy="27001"/>
                <a:chOff x="5158005" y="3875284"/>
                <a:chExt cx="31405" cy="27001"/>
              </a:xfrm>
            </p:grpSpPr>
            <p:sp>
              <p:nvSpPr>
                <p:cNvPr id="7031" name="Google Shape;7031;p12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2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122"/>
              <p:cNvGrpSpPr/>
              <p:nvPr/>
            </p:nvGrpSpPr>
            <p:grpSpPr>
              <a:xfrm>
                <a:off x="5233163" y="3764545"/>
                <a:ext cx="31499" cy="26898"/>
                <a:chOff x="5233163" y="3764545"/>
                <a:chExt cx="31499" cy="26898"/>
              </a:xfrm>
            </p:grpSpPr>
            <p:sp>
              <p:nvSpPr>
                <p:cNvPr id="7034" name="Google Shape;7034;p12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12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122"/>
              <p:cNvGrpSpPr/>
              <p:nvPr/>
            </p:nvGrpSpPr>
            <p:grpSpPr>
              <a:xfrm>
                <a:off x="5276168" y="3805545"/>
                <a:ext cx="31499" cy="26906"/>
                <a:chOff x="5276168" y="3805545"/>
                <a:chExt cx="31499" cy="26906"/>
              </a:xfrm>
            </p:grpSpPr>
            <p:sp>
              <p:nvSpPr>
                <p:cNvPr id="7037" name="Google Shape;7037;p12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2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9" name="Google Shape;7039;p122"/>
              <p:cNvGrpSpPr/>
              <p:nvPr/>
            </p:nvGrpSpPr>
            <p:grpSpPr>
              <a:xfrm>
                <a:off x="5294053" y="3851933"/>
                <a:ext cx="31405" cy="26945"/>
                <a:chOff x="5294053" y="3851933"/>
                <a:chExt cx="31405" cy="26945"/>
              </a:xfrm>
            </p:grpSpPr>
            <p:sp>
              <p:nvSpPr>
                <p:cNvPr id="7040" name="Google Shape;7040;p12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2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122"/>
              <p:cNvGrpSpPr/>
              <p:nvPr/>
            </p:nvGrpSpPr>
            <p:grpSpPr>
              <a:xfrm>
                <a:off x="5341723" y="3851902"/>
                <a:ext cx="31405" cy="26977"/>
                <a:chOff x="5341723" y="3851902"/>
                <a:chExt cx="31405" cy="26977"/>
              </a:xfrm>
            </p:grpSpPr>
            <p:sp>
              <p:nvSpPr>
                <p:cNvPr id="7043" name="Google Shape;7043;p12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2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122"/>
              <p:cNvGrpSpPr/>
              <p:nvPr/>
            </p:nvGrpSpPr>
            <p:grpSpPr>
              <a:xfrm>
                <a:off x="5054871" y="3507855"/>
                <a:ext cx="31405" cy="26993"/>
                <a:chOff x="5054871" y="3507855"/>
                <a:chExt cx="31405" cy="26993"/>
              </a:xfrm>
            </p:grpSpPr>
            <p:sp>
              <p:nvSpPr>
                <p:cNvPr id="7046" name="Google Shape;7046;p12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2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122"/>
              <p:cNvGrpSpPr/>
              <p:nvPr/>
            </p:nvGrpSpPr>
            <p:grpSpPr>
              <a:xfrm>
                <a:off x="4876579" y="3675325"/>
                <a:ext cx="31405" cy="26969"/>
                <a:chOff x="4876579" y="3675325"/>
                <a:chExt cx="31405" cy="26969"/>
              </a:xfrm>
            </p:grpSpPr>
            <p:sp>
              <p:nvSpPr>
                <p:cNvPr id="7049" name="Google Shape;7049;p12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2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122"/>
              <p:cNvGrpSpPr/>
              <p:nvPr/>
            </p:nvGrpSpPr>
            <p:grpSpPr>
              <a:xfrm>
                <a:off x="4842233" y="3688333"/>
                <a:ext cx="31405" cy="26993"/>
                <a:chOff x="4842233" y="3688333"/>
                <a:chExt cx="31405" cy="26993"/>
              </a:xfrm>
            </p:grpSpPr>
            <p:sp>
              <p:nvSpPr>
                <p:cNvPr id="7052" name="Google Shape;7052;p12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2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122"/>
              <p:cNvGrpSpPr/>
              <p:nvPr/>
            </p:nvGrpSpPr>
            <p:grpSpPr>
              <a:xfrm>
                <a:off x="5187876" y="3608032"/>
                <a:ext cx="31405" cy="27001"/>
                <a:chOff x="5187876" y="3608032"/>
                <a:chExt cx="31405" cy="27001"/>
              </a:xfrm>
            </p:grpSpPr>
            <p:sp>
              <p:nvSpPr>
                <p:cNvPr id="7055" name="Google Shape;7055;p12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2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7" name="Google Shape;7057;p12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2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9" name="Google Shape;7059;p122"/>
              <p:cNvGrpSpPr/>
              <p:nvPr/>
            </p:nvGrpSpPr>
            <p:grpSpPr>
              <a:xfrm>
                <a:off x="5269224" y="3304167"/>
                <a:ext cx="40253" cy="34402"/>
                <a:chOff x="5269224" y="3304167"/>
                <a:chExt cx="40253" cy="34402"/>
              </a:xfrm>
            </p:grpSpPr>
            <p:sp>
              <p:nvSpPr>
                <p:cNvPr id="7060" name="Google Shape;7060;p12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2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2" name="Google Shape;7062;p122"/>
              <p:cNvGrpSpPr/>
              <p:nvPr/>
            </p:nvGrpSpPr>
            <p:grpSpPr>
              <a:xfrm>
                <a:off x="5327354" y="3476615"/>
                <a:ext cx="49864" cy="42723"/>
                <a:chOff x="5327354" y="3476615"/>
                <a:chExt cx="49864" cy="42723"/>
              </a:xfrm>
            </p:grpSpPr>
            <p:sp>
              <p:nvSpPr>
                <p:cNvPr id="7063" name="Google Shape;7063;p12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2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5" name="Google Shape;7065;p12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2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7" name="Google Shape;7067;p122"/>
              <p:cNvGrpSpPr/>
              <p:nvPr/>
            </p:nvGrpSpPr>
            <p:grpSpPr>
              <a:xfrm>
                <a:off x="5341723" y="3775957"/>
                <a:ext cx="31405" cy="26898"/>
                <a:chOff x="5341723" y="3775957"/>
                <a:chExt cx="31405" cy="26898"/>
              </a:xfrm>
            </p:grpSpPr>
            <p:sp>
              <p:nvSpPr>
                <p:cNvPr id="7068" name="Google Shape;7068;p12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2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122"/>
              <p:cNvGrpSpPr/>
              <p:nvPr/>
            </p:nvGrpSpPr>
            <p:grpSpPr>
              <a:xfrm>
                <a:off x="5439053" y="3699274"/>
                <a:ext cx="31405" cy="26898"/>
                <a:chOff x="5439053" y="3699274"/>
                <a:chExt cx="31405" cy="26898"/>
              </a:xfrm>
            </p:grpSpPr>
            <p:sp>
              <p:nvSpPr>
                <p:cNvPr id="7071" name="Google Shape;7071;p12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2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122"/>
              <p:cNvGrpSpPr/>
              <p:nvPr/>
            </p:nvGrpSpPr>
            <p:grpSpPr>
              <a:xfrm>
                <a:off x="5412414" y="3622307"/>
                <a:ext cx="31499" cy="26993"/>
                <a:chOff x="5412414" y="3622307"/>
                <a:chExt cx="31499" cy="26993"/>
              </a:xfrm>
            </p:grpSpPr>
            <p:sp>
              <p:nvSpPr>
                <p:cNvPr id="7074" name="Google Shape;7074;p12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2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122"/>
              <p:cNvGrpSpPr/>
              <p:nvPr/>
            </p:nvGrpSpPr>
            <p:grpSpPr>
              <a:xfrm>
                <a:off x="5476254" y="3473949"/>
                <a:ext cx="26835" cy="26930"/>
                <a:chOff x="5476254" y="3473949"/>
                <a:chExt cx="26835" cy="26930"/>
              </a:xfrm>
            </p:grpSpPr>
            <p:sp>
              <p:nvSpPr>
                <p:cNvPr id="7077" name="Google Shape;7077;p12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2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122"/>
              <p:cNvGrpSpPr/>
              <p:nvPr/>
            </p:nvGrpSpPr>
            <p:grpSpPr>
              <a:xfrm>
                <a:off x="5564547" y="3481594"/>
                <a:ext cx="31397" cy="26898"/>
                <a:chOff x="5564547" y="3481594"/>
                <a:chExt cx="31397" cy="26898"/>
              </a:xfrm>
            </p:grpSpPr>
            <p:sp>
              <p:nvSpPr>
                <p:cNvPr id="7080" name="Google Shape;7080;p12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2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122"/>
              <p:cNvGrpSpPr/>
              <p:nvPr/>
            </p:nvGrpSpPr>
            <p:grpSpPr>
              <a:xfrm>
                <a:off x="5534101" y="3470174"/>
                <a:ext cx="31397" cy="26906"/>
                <a:chOff x="5534101" y="3470174"/>
                <a:chExt cx="31397" cy="26906"/>
              </a:xfrm>
            </p:grpSpPr>
            <p:sp>
              <p:nvSpPr>
                <p:cNvPr id="7083" name="Google Shape;7083;p12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2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122"/>
              <p:cNvGrpSpPr/>
              <p:nvPr/>
            </p:nvGrpSpPr>
            <p:grpSpPr>
              <a:xfrm>
                <a:off x="5610879" y="3314486"/>
                <a:ext cx="31499" cy="26938"/>
                <a:chOff x="5610879" y="3314486"/>
                <a:chExt cx="31499" cy="26938"/>
              </a:xfrm>
            </p:grpSpPr>
            <p:sp>
              <p:nvSpPr>
                <p:cNvPr id="7086" name="Google Shape;7086;p12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2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122"/>
              <p:cNvGrpSpPr/>
              <p:nvPr/>
            </p:nvGrpSpPr>
            <p:grpSpPr>
              <a:xfrm>
                <a:off x="4834525" y="3501382"/>
                <a:ext cx="31499" cy="26898"/>
                <a:chOff x="4834525" y="3501382"/>
                <a:chExt cx="31499" cy="26898"/>
              </a:xfrm>
            </p:grpSpPr>
            <p:sp>
              <p:nvSpPr>
                <p:cNvPr id="7089" name="Google Shape;7089;p12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122"/>
              <p:cNvGrpSpPr/>
              <p:nvPr/>
            </p:nvGrpSpPr>
            <p:grpSpPr>
              <a:xfrm>
                <a:off x="4898460" y="3580158"/>
                <a:ext cx="31405" cy="26898"/>
                <a:chOff x="4898460" y="3580158"/>
                <a:chExt cx="31405" cy="26898"/>
              </a:xfrm>
            </p:grpSpPr>
            <p:sp>
              <p:nvSpPr>
                <p:cNvPr id="7092" name="Google Shape;7092;p12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2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122"/>
              <p:cNvGrpSpPr/>
              <p:nvPr/>
            </p:nvGrpSpPr>
            <p:grpSpPr>
              <a:xfrm>
                <a:off x="4882667" y="3608032"/>
                <a:ext cx="31499" cy="27001"/>
                <a:chOff x="4882667" y="3608032"/>
                <a:chExt cx="31499" cy="27001"/>
              </a:xfrm>
            </p:grpSpPr>
            <p:sp>
              <p:nvSpPr>
                <p:cNvPr id="7095" name="Google Shape;7095;p12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2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122"/>
              <p:cNvGrpSpPr/>
              <p:nvPr/>
            </p:nvGrpSpPr>
            <p:grpSpPr>
              <a:xfrm>
                <a:off x="4843373" y="3631407"/>
                <a:ext cx="16273" cy="16186"/>
                <a:chOff x="4843373" y="3631407"/>
                <a:chExt cx="16273" cy="16186"/>
              </a:xfrm>
            </p:grpSpPr>
            <p:sp>
              <p:nvSpPr>
                <p:cNvPr id="7098" name="Google Shape;7098;p12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2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122"/>
              <p:cNvGrpSpPr/>
              <p:nvPr/>
            </p:nvGrpSpPr>
            <p:grpSpPr>
              <a:xfrm>
                <a:off x="4727773" y="3591578"/>
                <a:ext cx="31499" cy="26898"/>
                <a:chOff x="4727773" y="3591578"/>
                <a:chExt cx="31499" cy="26898"/>
              </a:xfrm>
            </p:grpSpPr>
            <p:sp>
              <p:nvSpPr>
                <p:cNvPr id="7101" name="Google Shape;7101;p12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2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3" name="Google Shape;7103;p12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2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5" name="Google Shape;7105;p122"/>
              <p:cNvGrpSpPr/>
              <p:nvPr/>
            </p:nvGrpSpPr>
            <p:grpSpPr>
              <a:xfrm>
                <a:off x="4609421" y="3577398"/>
                <a:ext cx="31499" cy="27001"/>
                <a:chOff x="4609421" y="3577398"/>
                <a:chExt cx="31499" cy="27001"/>
              </a:xfrm>
            </p:grpSpPr>
            <p:sp>
              <p:nvSpPr>
                <p:cNvPr id="7106" name="Google Shape;7106;p12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2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122"/>
              <p:cNvGrpSpPr/>
              <p:nvPr/>
            </p:nvGrpSpPr>
            <p:grpSpPr>
              <a:xfrm>
                <a:off x="4649289" y="3577398"/>
                <a:ext cx="31499" cy="27001"/>
                <a:chOff x="4649289" y="3577398"/>
                <a:chExt cx="31499" cy="27001"/>
              </a:xfrm>
            </p:grpSpPr>
            <p:sp>
              <p:nvSpPr>
                <p:cNvPr id="7109" name="Google Shape;7109;p12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2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122"/>
              <p:cNvGrpSpPr/>
              <p:nvPr/>
            </p:nvGrpSpPr>
            <p:grpSpPr>
              <a:xfrm>
                <a:off x="4605614" y="3639523"/>
                <a:ext cx="31499" cy="26906"/>
                <a:chOff x="4605614" y="3639523"/>
                <a:chExt cx="31499" cy="26906"/>
              </a:xfrm>
            </p:grpSpPr>
            <p:sp>
              <p:nvSpPr>
                <p:cNvPr id="7112" name="Google Shape;7112;p12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2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122"/>
              <p:cNvGrpSpPr/>
              <p:nvPr/>
            </p:nvGrpSpPr>
            <p:grpSpPr>
              <a:xfrm>
                <a:off x="4785149" y="3618846"/>
                <a:ext cx="26930" cy="26843"/>
                <a:chOff x="4785149" y="3618846"/>
                <a:chExt cx="26930" cy="26843"/>
              </a:xfrm>
            </p:grpSpPr>
            <p:sp>
              <p:nvSpPr>
                <p:cNvPr id="7115" name="Google Shape;7115;p12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2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122"/>
              <p:cNvGrpSpPr/>
              <p:nvPr/>
            </p:nvGrpSpPr>
            <p:grpSpPr>
              <a:xfrm>
                <a:off x="4810167" y="3601567"/>
                <a:ext cx="31405" cy="26898"/>
                <a:chOff x="4810167" y="3601567"/>
                <a:chExt cx="31405" cy="26898"/>
              </a:xfrm>
            </p:grpSpPr>
            <p:sp>
              <p:nvSpPr>
                <p:cNvPr id="7118" name="Google Shape;7118;p12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2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122"/>
              <p:cNvGrpSpPr/>
              <p:nvPr/>
            </p:nvGrpSpPr>
            <p:grpSpPr>
              <a:xfrm>
                <a:off x="4831002" y="3373230"/>
                <a:ext cx="31405" cy="26898"/>
                <a:chOff x="4831002" y="3373230"/>
                <a:chExt cx="31405" cy="26898"/>
              </a:xfrm>
            </p:grpSpPr>
            <p:sp>
              <p:nvSpPr>
                <p:cNvPr id="7121" name="Google Shape;7121;p12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2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122"/>
              <p:cNvGrpSpPr/>
              <p:nvPr/>
            </p:nvGrpSpPr>
            <p:grpSpPr>
              <a:xfrm>
                <a:off x="4719311" y="3355054"/>
                <a:ext cx="31499" cy="27001"/>
                <a:chOff x="4719311" y="3355054"/>
                <a:chExt cx="31499" cy="27001"/>
              </a:xfrm>
            </p:grpSpPr>
            <p:sp>
              <p:nvSpPr>
                <p:cNvPr id="7124" name="Google Shape;7124;p12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2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122"/>
              <p:cNvGrpSpPr/>
              <p:nvPr/>
            </p:nvGrpSpPr>
            <p:grpSpPr>
              <a:xfrm>
                <a:off x="4798755" y="3450260"/>
                <a:ext cx="26930" cy="26930"/>
                <a:chOff x="4798755" y="3450260"/>
                <a:chExt cx="26930" cy="26930"/>
              </a:xfrm>
            </p:grpSpPr>
            <p:sp>
              <p:nvSpPr>
                <p:cNvPr id="7127" name="Google Shape;7127;p12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2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122"/>
              <p:cNvGrpSpPr/>
              <p:nvPr/>
            </p:nvGrpSpPr>
            <p:grpSpPr>
              <a:xfrm>
                <a:off x="4645576" y="3467555"/>
                <a:ext cx="31405" cy="26953"/>
                <a:chOff x="4645576" y="3467555"/>
                <a:chExt cx="31405" cy="26953"/>
              </a:xfrm>
            </p:grpSpPr>
            <p:sp>
              <p:nvSpPr>
                <p:cNvPr id="7130" name="Google Shape;7130;p12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12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122"/>
              <p:cNvGrpSpPr/>
              <p:nvPr/>
            </p:nvGrpSpPr>
            <p:grpSpPr>
              <a:xfrm>
                <a:off x="4687631" y="3583965"/>
                <a:ext cx="31499" cy="26898"/>
                <a:chOff x="4687631" y="3583965"/>
                <a:chExt cx="31499" cy="26898"/>
              </a:xfrm>
            </p:grpSpPr>
            <p:sp>
              <p:nvSpPr>
                <p:cNvPr id="7133" name="Google Shape;7133;p12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2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5" name="Google Shape;7135;p122"/>
              <p:cNvGrpSpPr/>
              <p:nvPr/>
            </p:nvGrpSpPr>
            <p:grpSpPr>
              <a:xfrm>
                <a:off x="4719311" y="3471314"/>
                <a:ext cx="31499" cy="27001"/>
                <a:chOff x="4719311" y="3471314"/>
                <a:chExt cx="31499" cy="27001"/>
              </a:xfrm>
            </p:grpSpPr>
            <p:sp>
              <p:nvSpPr>
                <p:cNvPr id="7136" name="Google Shape;7136;p12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12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122"/>
              <p:cNvGrpSpPr/>
              <p:nvPr/>
            </p:nvGrpSpPr>
            <p:grpSpPr>
              <a:xfrm>
                <a:off x="4719311" y="3434404"/>
                <a:ext cx="31499" cy="26898"/>
                <a:chOff x="4719311" y="3434404"/>
                <a:chExt cx="31499" cy="26898"/>
              </a:xfrm>
            </p:grpSpPr>
            <p:sp>
              <p:nvSpPr>
                <p:cNvPr id="7139" name="Google Shape;7139;p12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2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122"/>
              <p:cNvGrpSpPr/>
              <p:nvPr/>
            </p:nvGrpSpPr>
            <p:grpSpPr>
              <a:xfrm>
                <a:off x="4768876" y="3401772"/>
                <a:ext cx="31499" cy="26898"/>
                <a:chOff x="4768876" y="3401772"/>
                <a:chExt cx="31499" cy="26898"/>
              </a:xfrm>
            </p:grpSpPr>
            <p:sp>
              <p:nvSpPr>
                <p:cNvPr id="7142" name="Google Shape;7142;p12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2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122"/>
              <p:cNvGrpSpPr/>
              <p:nvPr/>
            </p:nvGrpSpPr>
            <p:grpSpPr>
              <a:xfrm>
                <a:off x="4762214" y="3471377"/>
                <a:ext cx="26938" cy="26938"/>
                <a:chOff x="4762214" y="3471377"/>
                <a:chExt cx="26938" cy="26938"/>
              </a:xfrm>
            </p:grpSpPr>
            <p:sp>
              <p:nvSpPr>
                <p:cNvPr id="7145" name="Google Shape;7145;p12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2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122"/>
              <p:cNvGrpSpPr/>
              <p:nvPr/>
            </p:nvGrpSpPr>
            <p:grpSpPr>
              <a:xfrm>
                <a:off x="4790473" y="3344782"/>
                <a:ext cx="31405" cy="26898"/>
                <a:chOff x="4790473" y="3344782"/>
                <a:chExt cx="31405" cy="26898"/>
              </a:xfrm>
            </p:grpSpPr>
            <p:sp>
              <p:nvSpPr>
                <p:cNvPr id="7148" name="Google Shape;7148;p12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2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122"/>
              <p:cNvGrpSpPr/>
              <p:nvPr/>
            </p:nvGrpSpPr>
            <p:grpSpPr>
              <a:xfrm>
                <a:off x="4823774" y="3950733"/>
                <a:ext cx="37398" cy="32034"/>
                <a:chOff x="4823774" y="3950733"/>
                <a:chExt cx="37398" cy="32034"/>
              </a:xfrm>
            </p:grpSpPr>
            <p:sp>
              <p:nvSpPr>
                <p:cNvPr id="7151" name="Google Shape;7151;p12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2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122"/>
              <p:cNvGrpSpPr/>
              <p:nvPr/>
            </p:nvGrpSpPr>
            <p:grpSpPr>
              <a:xfrm>
                <a:off x="4823396" y="4110566"/>
                <a:ext cx="31405" cy="26906"/>
                <a:chOff x="4823396" y="4110566"/>
                <a:chExt cx="31405" cy="26906"/>
              </a:xfrm>
            </p:grpSpPr>
            <p:sp>
              <p:nvSpPr>
                <p:cNvPr id="7154" name="Google Shape;7154;p12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2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122"/>
              <p:cNvGrpSpPr/>
              <p:nvPr/>
            </p:nvGrpSpPr>
            <p:grpSpPr>
              <a:xfrm>
                <a:off x="4838332" y="3821150"/>
                <a:ext cx="31499" cy="26898"/>
                <a:chOff x="4838332" y="3821150"/>
                <a:chExt cx="31499" cy="26898"/>
              </a:xfrm>
            </p:grpSpPr>
            <p:sp>
              <p:nvSpPr>
                <p:cNvPr id="7157" name="Google Shape;7157;p12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2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9" name="Google Shape;7159;p122"/>
              <p:cNvGrpSpPr/>
              <p:nvPr/>
            </p:nvGrpSpPr>
            <p:grpSpPr>
              <a:xfrm>
                <a:off x="4661275" y="3815007"/>
                <a:ext cx="36824" cy="31523"/>
                <a:chOff x="4661275" y="3815007"/>
                <a:chExt cx="36824" cy="31523"/>
              </a:xfrm>
            </p:grpSpPr>
            <p:sp>
              <p:nvSpPr>
                <p:cNvPr id="7160" name="Google Shape;7160;p12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2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122"/>
              <p:cNvGrpSpPr/>
              <p:nvPr/>
            </p:nvGrpSpPr>
            <p:grpSpPr>
              <a:xfrm>
                <a:off x="4558998" y="3851037"/>
                <a:ext cx="33591" cy="28699"/>
                <a:chOff x="4558998" y="3851037"/>
                <a:chExt cx="33591" cy="28699"/>
              </a:xfrm>
            </p:grpSpPr>
            <p:sp>
              <p:nvSpPr>
                <p:cNvPr id="7163" name="Google Shape;7163;p12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2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122"/>
              <p:cNvGrpSpPr/>
              <p:nvPr/>
            </p:nvGrpSpPr>
            <p:grpSpPr>
              <a:xfrm>
                <a:off x="4696762" y="3638587"/>
                <a:ext cx="33591" cy="28794"/>
                <a:chOff x="4696762" y="3638587"/>
                <a:chExt cx="33591" cy="28794"/>
              </a:xfrm>
            </p:grpSpPr>
            <p:sp>
              <p:nvSpPr>
                <p:cNvPr id="7166" name="Google Shape;7166;p12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2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8" name="Google Shape;7168;p122"/>
              <p:cNvGrpSpPr/>
              <p:nvPr/>
            </p:nvGrpSpPr>
            <p:grpSpPr>
              <a:xfrm>
                <a:off x="4929479" y="3939140"/>
                <a:ext cx="33497" cy="28692"/>
                <a:chOff x="4929479" y="3939140"/>
                <a:chExt cx="33497" cy="28692"/>
              </a:xfrm>
            </p:grpSpPr>
            <p:sp>
              <p:nvSpPr>
                <p:cNvPr id="7169" name="Google Shape;7169;p12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2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122"/>
              <p:cNvGrpSpPr/>
              <p:nvPr/>
            </p:nvGrpSpPr>
            <p:grpSpPr>
              <a:xfrm>
                <a:off x="4907119" y="3986039"/>
                <a:ext cx="33497" cy="28699"/>
                <a:chOff x="4907119" y="3986039"/>
                <a:chExt cx="33497" cy="28699"/>
              </a:xfrm>
            </p:grpSpPr>
            <p:sp>
              <p:nvSpPr>
                <p:cNvPr id="7172" name="Google Shape;7172;p12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2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122"/>
              <p:cNvGrpSpPr/>
              <p:nvPr/>
            </p:nvGrpSpPr>
            <p:grpSpPr>
              <a:xfrm>
                <a:off x="4911783" y="4048102"/>
                <a:ext cx="33591" cy="28762"/>
                <a:chOff x="4911783" y="4048102"/>
                <a:chExt cx="33591" cy="28762"/>
              </a:xfrm>
            </p:grpSpPr>
            <p:sp>
              <p:nvSpPr>
                <p:cNvPr id="7175" name="Google Shape;7175;p12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2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7" name="Google Shape;7177;p12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2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9" name="Google Shape;7179;p122"/>
              <p:cNvGrpSpPr/>
              <p:nvPr/>
            </p:nvGrpSpPr>
            <p:grpSpPr>
              <a:xfrm>
                <a:off x="4762623" y="3837847"/>
                <a:ext cx="42416" cy="36273"/>
                <a:chOff x="4762623" y="3837847"/>
                <a:chExt cx="42416" cy="36273"/>
              </a:xfrm>
            </p:grpSpPr>
            <p:sp>
              <p:nvSpPr>
                <p:cNvPr id="7180" name="Google Shape;7180;p12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2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122"/>
              <p:cNvGrpSpPr/>
              <p:nvPr/>
            </p:nvGrpSpPr>
            <p:grpSpPr>
              <a:xfrm>
                <a:off x="4746044" y="4104966"/>
                <a:ext cx="33497" cy="28699"/>
                <a:chOff x="4746044" y="4104966"/>
                <a:chExt cx="33497" cy="28699"/>
              </a:xfrm>
            </p:grpSpPr>
            <p:sp>
              <p:nvSpPr>
                <p:cNvPr id="7183" name="Google Shape;7183;p12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2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122"/>
              <p:cNvGrpSpPr/>
              <p:nvPr/>
            </p:nvGrpSpPr>
            <p:grpSpPr>
              <a:xfrm>
                <a:off x="4859646" y="4162554"/>
                <a:ext cx="33591" cy="28762"/>
                <a:chOff x="4859646" y="4162554"/>
                <a:chExt cx="33591" cy="28762"/>
              </a:xfrm>
            </p:grpSpPr>
            <p:sp>
              <p:nvSpPr>
                <p:cNvPr id="7186" name="Google Shape;7186;p12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2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8" name="Google Shape;7188;p122"/>
            <p:cNvGrpSpPr/>
            <p:nvPr/>
          </p:nvGrpSpPr>
          <p:grpSpPr>
            <a:xfrm>
              <a:off x="3597785" y="3274438"/>
              <a:ext cx="855610" cy="1122100"/>
              <a:chOff x="3597785" y="3274438"/>
              <a:chExt cx="855610" cy="1122100"/>
            </a:xfrm>
          </p:grpSpPr>
          <p:grpSp>
            <p:nvGrpSpPr>
              <p:cNvPr id="7189" name="Google Shape;7189;p122"/>
              <p:cNvGrpSpPr/>
              <p:nvPr/>
            </p:nvGrpSpPr>
            <p:grpSpPr>
              <a:xfrm>
                <a:off x="3617857" y="3284717"/>
                <a:ext cx="826785" cy="1099165"/>
                <a:chOff x="3617857" y="3284717"/>
                <a:chExt cx="826785" cy="1099165"/>
              </a:xfrm>
            </p:grpSpPr>
            <p:sp>
              <p:nvSpPr>
                <p:cNvPr id="7190" name="Google Shape;7190;p12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2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2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2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2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2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2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2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2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2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2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2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2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2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2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2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2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2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2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2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2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2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2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2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2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2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2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2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2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2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2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2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2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2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2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2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2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2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2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2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2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2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2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2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2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2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2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2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2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2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2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2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2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2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2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2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122"/>
              <p:cNvGrpSpPr/>
              <p:nvPr/>
            </p:nvGrpSpPr>
            <p:grpSpPr>
              <a:xfrm>
                <a:off x="4180904" y="4251758"/>
                <a:ext cx="37783" cy="32420"/>
                <a:chOff x="4180904" y="4251758"/>
                <a:chExt cx="37783" cy="32420"/>
              </a:xfrm>
            </p:grpSpPr>
            <p:sp>
              <p:nvSpPr>
                <p:cNvPr id="7247" name="Google Shape;7247;p12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2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122"/>
              <p:cNvGrpSpPr/>
              <p:nvPr/>
            </p:nvGrpSpPr>
            <p:grpSpPr>
              <a:xfrm>
                <a:off x="4201644" y="4081324"/>
                <a:ext cx="37783" cy="32364"/>
                <a:chOff x="4201644" y="4081324"/>
                <a:chExt cx="37783" cy="32364"/>
              </a:xfrm>
            </p:grpSpPr>
            <p:sp>
              <p:nvSpPr>
                <p:cNvPr id="7250" name="Google Shape;7250;p12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2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2" name="Google Shape;7252;p122"/>
              <p:cNvGrpSpPr/>
              <p:nvPr/>
            </p:nvGrpSpPr>
            <p:grpSpPr>
              <a:xfrm>
                <a:off x="4284416" y="3887428"/>
                <a:ext cx="37783" cy="32451"/>
                <a:chOff x="4284416" y="3887428"/>
                <a:chExt cx="37783" cy="32451"/>
              </a:xfrm>
            </p:grpSpPr>
            <p:sp>
              <p:nvSpPr>
                <p:cNvPr id="7253" name="Google Shape;7253;p12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2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122"/>
              <p:cNvGrpSpPr/>
              <p:nvPr/>
            </p:nvGrpSpPr>
            <p:grpSpPr>
              <a:xfrm>
                <a:off x="4223721" y="3860404"/>
                <a:ext cx="37870" cy="32364"/>
                <a:chOff x="4223721" y="3860404"/>
                <a:chExt cx="37870" cy="32364"/>
              </a:xfrm>
            </p:grpSpPr>
            <p:sp>
              <p:nvSpPr>
                <p:cNvPr id="7256" name="Google Shape;7256;p12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2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122"/>
              <p:cNvGrpSpPr/>
              <p:nvPr/>
            </p:nvGrpSpPr>
            <p:grpSpPr>
              <a:xfrm>
                <a:off x="4104889" y="3699242"/>
                <a:ext cx="37776" cy="32357"/>
                <a:chOff x="4104889" y="3699242"/>
                <a:chExt cx="37776" cy="32357"/>
              </a:xfrm>
            </p:grpSpPr>
            <p:sp>
              <p:nvSpPr>
                <p:cNvPr id="7259" name="Google Shape;7259;p12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2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122"/>
              <p:cNvGrpSpPr/>
              <p:nvPr/>
            </p:nvGrpSpPr>
            <p:grpSpPr>
              <a:xfrm>
                <a:off x="4143608" y="3475121"/>
                <a:ext cx="37878" cy="32420"/>
                <a:chOff x="4143608" y="3475121"/>
                <a:chExt cx="37878" cy="32420"/>
              </a:xfrm>
            </p:grpSpPr>
            <p:sp>
              <p:nvSpPr>
                <p:cNvPr id="7262" name="Google Shape;7262;p12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2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122"/>
              <p:cNvGrpSpPr/>
              <p:nvPr/>
            </p:nvGrpSpPr>
            <p:grpSpPr>
              <a:xfrm>
                <a:off x="4217248" y="3570893"/>
                <a:ext cx="37776" cy="32364"/>
                <a:chOff x="4217248" y="3570893"/>
                <a:chExt cx="37776" cy="32364"/>
              </a:xfrm>
            </p:grpSpPr>
            <p:sp>
              <p:nvSpPr>
                <p:cNvPr id="7265" name="Google Shape;7265;p12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2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122"/>
              <p:cNvGrpSpPr/>
              <p:nvPr/>
            </p:nvGrpSpPr>
            <p:grpSpPr>
              <a:xfrm>
                <a:off x="4255307" y="3431612"/>
                <a:ext cx="37776" cy="32451"/>
                <a:chOff x="4255307" y="3431612"/>
                <a:chExt cx="37776" cy="32451"/>
              </a:xfrm>
            </p:grpSpPr>
            <p:sp>
              <p:nvSpPr>
                <p:cNvPr id="7268" name="Google Shape;7268;p12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2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122"/>
              <p:cNvGrpSpPr/>
              <p:nvPr/>
            </p:nvGrpSpPr>
            <p:grpSpPr>
              <a:xfrm>
                <a:off x="3853052" y="3577398"/>
                <a:ext cx="37776" cy="32420"/>
                <a:chOff x="3853052" y="3577398"/>
                <a:chExt cx="37776" cy="32420"/>
              </a:xfrm>
            </p:grpSpPr>
            <p:sp>
              <p:nvSpPr>
                <p:cNvPr id="7271" name="Google Shape;7271;p12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2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122"/>
              <p:cNvGrpSpPr/>
              <p:nvPr/>
            </p:nvGrpSpPr>
            <p:grpSpPr>
              <a:xfrm>
                <a:off x="4039908" y="3412107"/>
                <a:ext cx="37776" cy="32357"/>
                <a:chOff x="4039908" y="3412107"/>
                <a:chExt cx="37776" cy="32357"/>
              </a:xfrm>
            </p:grpSpPr>
            <p:sp>
              <p:nvSpPr>
                <p:cNvPr id="7274" name="Google Shape;7274;p12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2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122"/>
              <p:cNvGrpSpPr/>
              <p:nvPr/>
            </p:nvGrpSpPr>
            <p:grpSpPr>
              <a:xfrm>
                <a:off x="4017360" y="3342061"/>
                <a:ext cx="37870" cy="32380"/>
                <a:chOff x="4017360" y="3342061"/>
                <a:chExt cx="37870" cy="32380"/>
              </a:xfrm>
            </p:grpSpPr>
            <p:sp>
              <p:nvSpPr>
                <p:cNvPr id="7277" name="Google Shape;7277;p12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2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9" name="Google Shape;7279;p12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2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1" name="Google Shape;7281;p122"/>
              <p:cNvGrpSpPr/>
              <p:nvPr/>
            </p:nvGrpSpPr>
            <p:grpSpPr>
              <a:xfrm>
                <a:off x="3750870" y="3418650"/>
                <a:ext cx="37776" cy="32380"/>
                <a:chOff x="3750870" y="3418650"/>
                <a:chExt cx="37776" cy="32380"/>
              </a:xfrm>
            </p:grpSpPr>
            <p:sp>
              <p:nvSpPr>
                <p:cNvPr id="7282" name="Google Shape;7282;p12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2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122"/>
              <p:cNvGrpSpPr/>
              <p:nvPr/>
            </p:nvGrpSpPr>
            <p:grpSpPr>
              <a:xfrm>
                <a:off x="3632509" y="3274438"/>
                <a:ext cx="37783" cy="32357"/>
                <a:chOff x="3632509" y="3274438"/>
                <a:chExt cx="37783" cy="32357"/>
              </a:xfrm>
            </p:grpSpPr>
            <p:sp>
              <p:nvSpPr>
                <p:cNvPr id="7285" name="Google Shape;7285;p12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2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122"/>
              <p:cNvGrpSpPr/>
              <p:nvPr/>
            </p:nvGrpSpPr>
            <p:grpSpPr>
              <a:xfrm>
                <a:off x="3906424" y="3297561"/>
                <a:ext cx="37776" cy="32451"/>
                <a:chOff x="3906424" y="3297561"/>
                <a:chExt cx="37776" cy="32451"/>
              </a:xfrm>
            </p:grpSpPr>
            <p:sp>
              <p:nvSpPr>
                <p:cNvPr id="7288" name="Google Shape;7288;p12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2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122"/>
              <p:cNvGrpSpPr/>
              <p:nvPr/>
            </p:nvGrpSpPr>
            <p:grpSpPr>
              <a:xfrm>
                <a:off x="3866084" y="3412107"/>
                <a:ext cx="37776" cy="32357"/>
                <a:chOff x="3866084" y="3412107"/>
                <a:chExt cx="37776" cy="32357"/>
              </a:xfrm>
            </p:grpSpPr>
            <p:sp>
              <p:nvSpPr>
                <p:cNvPr id="7291" name="Google Shape;7291;p12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2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122"/>
              <p:cNvGrpSpPr/>
              <p:nvPr/>
            </p:nvGrpSpPr>
            <p:grpSpPr>
              <a:xfrm>
                <a:off x="4023919" y="3766409"/>
                <a:ext cx="37783" cy="32357"/>
                <a:chOff x="4023919" y="3766409"/>
                <a:chExt cx="37783" cy="32357"/>
              </a:xfrm>
            </p:grpSpPr>
            <p:sp>
              <p:nvSpPr>
                <p:cNvPr id="7294" name="Google Shape;7294;p12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2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6" name="Google Shape;7296;p122"/>
              <p:cNvGrpSpPr/>
              <p:nvPr/>
            </p:nvGrpSpPr>
            <p:grpSpPr>
              <a:xfrm>
                <a:off x="3973882" y="3779449"/>
                <a:ext cx="37776" cy="32357"/>
                <a:chOff x="3973882" y="3779449"/>
                <a:chExt cx="37776" cy="32357"/>
              </a:xfrm>
            </p:grpSpPr>
            <p:sp>
              <p:nvSpPr>
                <p:cNvPr id="7297" name="Google Shape;7297;p12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2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9" name="Google Shape;7299;p122"/>
              <p:cNvGrpSpPr/>
              <p:nvPr/>
            </p:nvGrpSpPr>
            <p:grpSpPr>
              <a:xfrm>
                <a:off x="4073398" y="3838028"/>
                <a:ext cx="37776" cy="32380"/>
                <a:chOff x="4073398" y="3838028"/>
                <a:chExt cx="37776" cy="32380"/>
              </a:xfrm>
            </p:grpSpPr>
            <p:sp>
              <p:nvSpPr>
                <p:cNvPr id="7300" name="Google Shape;7300;p12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2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122"/>
              <p:cNvGrpSpPr/>
              <p:nvPr/>
            </p:nvGrpSpPr>
            <p:grpSpPr>
              <a:xfrm>
                <a:off x="4342672" y="4144496"/>
                <a:ext cx="37752" cy="32364"/>
                <a:chOff x="4342672" y="4144496"/>
                <a:chExt cx="37752" cy="32364"/>
              </a:xfrm>
            </p:grpSpPr>
            <p:sp>
              <p:nvSpPr>
                <p:cNvPr id="7303" name="Google Shape;7303;p12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2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122"/>
              <p:cNvGrpSpPr/>
              <p:nvPr/>
            </p:nvGrpSpPr>
            <p:grpSpPr>
              <a:xfrm>
                <a:off x="4406386" y="4056872"/>
                <a:ext cx="37783" cy="32364"/>
                <a:chOff x="4406386" y="4056872"/>
                <a:chExt cx="37783" cy="32364"/>
              </a:xfrm>
            </p:grpSpPr>
            <p:sp>
              <p:nvSpPr>
                <p:cNvPr id="7306" name="Google Shape;7306;p12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2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122"/>
              <p:cNvGrpSpPr/>
              <p:nvPr/>
            </p:nvGrpSpPr>
            <p:grpSpPr>
              <a:xfrm>
                <a:off x="4284416" y="4245254"/>
                <a:ext cx="37783" cy="32357"/>
                <a:chOff x="4284416" y="4245254"/>
                <a:chExt cx="37783" cy="32357"/>
              </a:xfrm>
            </p:grpSpPr>
            <p:sp>
              <p:nvSpPr>
                <p:cNvPr id="7309" name="Google Shape;7309;p12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2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1" name="Google Shape;7311;p122"/>
              <p:cNvGrpSpPr/>
              <p:nvPr/>
            </p:nvGrpSpPr>
            <p:grpSpPr>
              <a:xfrm>
                <a:off x="4219057" y="4331258"/>
                <a:ext cx="37776" cy="32364"/>
                <a:chOff x="4219057" y="4331258"/>
                <a:chExt cx="37776" cy="32364"/>
              </a:xfrm>
            </p:grpSpPr>
            <p:sp>
              <p:nvSpPr>
                <p:cNvPr id="7312" name="Google Shape;7312;p12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2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4" name="Google Shape;7314;p122"/>
              <p:cNvGrpSpPr/>
              <p:nvPr/>
            </p:nvGrpSpPr>
            <p:grpSpPr>
              <a:xfrm>
                <a:off x="4204122" y="4141688"/>
                <a:ext cx="33497" cy="28699"/>
                <a:chOff x="4204122" y="4141688"/>
                <a:chExt cx="33497" cy="28699"/>
              </a:xfrm>
            </p:grpSpPr>
            <p:sp>
              <p:nvSpPr>
                <p:cNvPr id="7315" name="Google Shape;7315;p12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2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122"/>
              <p:cNvGrpSpPr/>
              <p:nvPr/>
            </p:nvGrpSpPr>
            <p:grpSpPr>
              <a:xfrm>
                <a:off x="4301546" y="4003869"/>
                <a:ext cx="38916" cy="33324"/>
                <a:chOff x="4301546" y="4003869"/>
                <a:chExt cx="38916" cy="33324"/>
              </a:xfrm>
            </p:grpSpPr>
            <p:sp>
              <p:nvSpPr>
                <p:cNvPr id="7318" name="Google Shape;7318;p12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2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122"/>
              <p:cNvGrpSpPr/>
              <p:nvPr/>
            </p:nvGrpSpPr>
            <p:grpSpPr>
              <a:xfrm>
                <a:off x="4210681" y="3924669"/>
                <a:ext cx="36549" cy="31366"/>
                <a:chOff x="4210681" y="3924669"/>
                <a:chExt cx="36549" cy="31366"/>
              </a:xfrm>
            </p:grpSpPr>
            <p:sp>
              <p:nvSpPr>
                <p:cNvPr id="7321" name="Google Shape;7321;p12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2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122"/>
              <p:cNvGrpSpPr/>
              <p:nvPr/>
            </p:nvGrpSpPr>
            <p:grpSpPr>
              <a:xfrm>
                <a:off x="3987771" y="3628874"/>
                <a:ext cx="31499" cy="26993"/>
                <a:chOff x="3987771" y="3628874"/>
                <a:chExt cx="31499" cy="26993"/>
              </a:xfrm>
            </p:grpSpPr>
            <p:sp>
              <p:nvSpPr>
                <p:cNvPr id="7324" name="Google Shape;7324;p12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2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6" name="Google Shape;7326;p122"/>
              <p:cNvGrpSpPr/>
              <p:nvPr/>
            </p:nvGrpSpPr>
            <p:grpSpPr>
              <a:xfrm>
                <a:off x="4087382" y="3775674"/>
                <a:ext cx="31405" cy="26898"/>
                <a:chOff x="4087382" y="3775674"/>
                <a:chExt cx="31405" cy="26898"/>
              </a:xfrm>
            </p:grpSpPr>
            <p:sp>
              <p:nvSpPr>
                <p:cNvPr id="7327" name="Google Shape;7327;p12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2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9" name="Google Shape;7329;p122"/>
              <p:cNvGrpSpPr/>
              <p:nvPr/>
            </p:nvGrpSpPr>
            <p:grpSpPr>
              <a:xfrm>
                <a:off x="4118873" y="3856637"/>
                <a:ext cx="31405" cy="26906"/>
                <a:chOff x="4118873" y="3856637"/>
                <a:chExt cx="31405" cy="26906"/>
              </a:xfrm>
            </p:grpSpPr>
            <p:sp>
              <p:nvSpPr>
                <p:cNvPr id="7330" name="Google Shape;7330;p12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2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122"/>
              <p:cNvGrpSpPr/>
              <p:nvPr/>
            </p:nvGrpSpPr>
            <p:grpSpPr>
              <a:xfrm>
                <a:off x="4168541" y="3639523"/>
                <a:ext cx="31499" cy="26906"/>
                <a:chOff x="4168541" y="3639523"/>
                <a:chExt cx="31499" cy="26906"/>
              </a:xfrm>
            </p:grpSpPr>
            <p:sp>
              <p:nvSpPr>
                <p:cNvPr id="7333" name="Google Shape;7333;p12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2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122"/>
              <p:cNvGrpSpPr/>
              <p:nvPr/>
            </p:nvGrpSpPr>
            <p:grpSpPr>
              <a:xfrm>
                <a:off x="3965789" y="3393545"/>
                <a:ext cx="31405" cy="26945"/>
                <a:chOff x="3965789" y="3393545"/>
                <a:chExt cx="31405" cy="26945"/>
              </a:xfrm>
            </p:grpSpPr>
            <p:sp>
              <p:nvSpPr>
                <p:cNvPr id="7336" name="Google Shape;7336;p12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2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122"/>
              <p:cNvGrpSpPr/>
              <p:nvPr/>
            </p:nvGrpSpPr>
            <p:grpSpPr>
              <a:xfrm>
                <a:off x="3925166" y="3491008"/>
                <a:ext cx="31405" cy="27001"/>
                <a:chOff x="3925166" y="3491008"/>
                <a:chExt cx="31405" cy="27001"/>
              </a:xfrm>
            </p:grpSpPr>
            <p:sp>
              <p:nvSpPr>
                <p:cNvPr id="7339" name="Google Shape;7339;p12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2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122"/>
              <p:cNvGrpSpPr/>
              <p:nvPr/>
            </p:nvGrpSpPr>
            <p:grpSpPr>
              <a:xfrm>
                <a:off x="3682845" y="3340976"/>
                <a:ext cx="31397" cy="26898"/>
                <a:chOff x="3682845" y="3340976"/>
                <a:chExt cx="31397" cy="26898"/>
              </a:xfrm>
            </p:grpSpPr>
            <p:sp>
              <p:nvSpPr>
                <p:cNvPr id="7342" name="Google Shape;7342;p12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2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122"/>
              <p:cNvGrpSpPr/>
              <p:nvPr/>
            </p:nvGrpSpPr>
            <p:grpSpPr>
              <a:xfrm>
                <a:off x="3795393" y="3353725"/>
                <a:ext cx="31499" cy="26993"/>
                <a:chOff x="3795393" y="3353725"/>
                <a:chExt cx="31499" cy="26993"/>
              </a:xfrm>
            </p:grpSpPr>
            <p:sp>
              <p:nvSpPr>
                <p:cNvPr id="7345" name="Google Shape;7345;p12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2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7" name="Google Shape;7347;p122"/>
              <p:cNvGrpSpPr/>
              <p:nvPr/>
            </p:nvGrpSpPr>
            <p:grpSpPr>
              <a:xfrm>
                <a:off x="4176909" y="4363221"/>
                <a:ext cx="38924" cy="33316"/>
                <a:chOff x="4176909" y="4363221"/>
                <a:chExt cx="38924" cy="33316"/>
              </a:xfrm>
            </p:grpSpPr>
            <p:sp>
              <p:nvSpPr>
                <p:cNvPr id="7348" name="Google Shape;7348;p12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2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122"/>
              <p:cNvGrpSpPr/>
              <p:nvPr/>
            </p:nvGrpSpPr>
            <p:grpSpPr>
              <a:xfrm>
                <a:off x="4226191" y="4007660"/>
                <a:ext cx="33560" cy="28770"/>
                <a:chOff x="4226191" y="4007660"/>
                <a:chExt cx="33560" cy="28770"/>
              </a:xfrm>
            </p:grpSpPr>
            <p:sp>
              <p:nvSpPr>
                <p:cNvPr id="7351" name="Google Shape;7351;p12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2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3" name="Google Shape;7353;p122"/>
              <p:cNvGrpSpPr/>
              <p:nvPr/>
            </p:nvGrpSpPr>
            <p:grpSpPr>
              <a:xfrm>
                <a:off x="3597785" y="3377045"/>
                <a:ext cx="33591" cy="28699"/>
                <a:chOff x="3597785" y="3377045"/>
                <a:chExt cx="33591" cy="28699"/>
              </a:xfrm>
            </p:grpSpPr>
            <p:sp>
              <p:nvSpPr>
                <p:cNvPr id="7354" name="Google Shape;7354;p12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2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122"/>
              <p:cNvGrpSpPr/>
              <p:nvPr/>
            </p:nvGrpSpPr>
            <p:grpSpPr>
              <a:xfrm>
                <a:off x="3887870" y="3669796"/>
                <a:ext cx="33591" cy="28692"/>
                <a:chOff x="3887870" y="3669796"/>
                <a:chExt cx="33591" cy="28692"/>
              </a:xfrm>
            </p:grpSpPr>
            <p:sp>
              <p:nvSpPr>
                <p:cNvPr id="7357" name="Google Shape;7357;p12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2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122"/>
              <p:cNvGrpSpPr/>
              <p:nvPr/>
            </p:nvGrpSpPr>
            <p:grpSpPr>
              <a:xfrm>
                <a:off x="3818320" y="3481625"/>
                <a:ext cx="33497" cy="28770"/>
                <a:chOff x="3818320" y="3481625"/>
                <a:chExt cx="33497" cy="28770"/>
              </a:xfrm>
            </p:grpSpPr>
            <p:sp>
              <p:nvSpPr>
                <p:cNvPr id="7360" name="Google Shape;7360;p12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2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122"/>
              <p:cNvGrpSpPr/>
              <p:nvPr/>
            </p:nvGrpSpPr>
            <p:grpSpPr>
              <a:xfrm>
                <a:off x="4278139" y="4120948"/>
                <a:ext cx="37492" cy="32129"/>
                <a:chOff x="4278139" y="4120948"/>
                <a:chExt cx="37492" cy="32129"/>
              </a:xfrm>
            </p:grpSpPr>
            <p:sp>
              <p:nvSpPr>
                <p:cNvPr id="7363" name="Google Shape;7363;p12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2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122"/>
              <p:cNvGrpSpPr/>
              <p:nvPr/>
            </p:nvGrpSpPr>
            <p:grpSpPr>
              <a:xfrm>
                <a:off x="4419898" y="3977388"/>
                <a:ext cx="33497" cy="28692"/>
                <a:chOff x="4419898" y="3977388"/>
                <a:chExt cx="33497" cy="28692"/>
              </a:xfrm>
            </p:grpSpPr>
            <p:sp>
              <p:nvSpPr>
                <p:cNvPr id="7366" name="Google Shape;7366;p12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2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122"/>
              <p:cNvGrpSpPr/>
              <p:nvPr/>
            </p:nvGrpSpPr>
            <p:grpSpPr>
              <a:xfrm>
                <a:off x="4158930" y="4034684"/>
                <a:ext cx="33497" cy="28762"/>
                <a:chOff x="4158930" y="4034684"/>
                <a:chExt cx="33497" cy="28762"/>
              </a:xfrm>
            </p:grpSpPr>
            <p:sp>
              <p:nvSpPr>
                <p:cNvPr id="7369" name="Google Shape;7369;p12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2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122"/>
              <p:cNvGrpSpPr/>
              <p:nvPr/>
            </p:nvGrpSpPr>
            <p:grpSpPr>
              <a:xfrm>
                <a:off x="4134949" y="3957049"/>
                <a:ext cx="33497" cy="28770"/>
                <a:chOff x="4134949" y="3957049"/>
                <a:chExt cx="33497" cy="28770"/>
              </a:xfrm>
            </p:grpSpPr>
            <p:sp>
              <p:nvSpPr>
                <p:cNvPr id="7372" name="Google Shape;7372;p12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2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4" name="Google Shape;7374;p122"/>
              <p:cNvGrpSpPr/>
              <p:nvPr/>
            </p:nvGrpSpPr>
            <p:grpSpPr>
              <a:xfrm>
                <a:off x="4193653" y="4184403"/>
                <a:ext cx="43580" cy="37264"/>
                <a:chOff x="4193653" y="4184403"/>
                <a:chExt cx="43580" cy="37264"/>
              </a:xfrm>
            </p:grpSpPr>
            <p:sp>
              <p:nvSpPr>
                <p:cNvPr id="7375" name="Google Shape;7375;p12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2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7" name="Google Shape;7377;p122"/>
              <p:cNvGrpSpPr/>
              <p:nvPr/>
            </p:nvGrpSpPr>
            <p:grpSpPr>
              <a:xfrm>
                <a:off x="4343600" y="3943844"/>
                <a:ext cx="43580" cy="37312"/>
                <a:chOff x="4343600" y="3943844"/>
                <a:chExt cx="43580" cy="37312"/>
              </a:xfrm>
            </p:grpSpPr>
            <p:sp>
              <p:nvSpPr>
                <p:cNvPr id="7378" name="Google Shape;7378;p12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2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122"/>
              <p:cNvGrpSpPr/>
              <p:nvPr/>
            </p:nvGrpSpPr>
            <p:grpSpPr>
              <a:xfrm>
                <a:off x="4172339" y="3381693"/>
                <a:ext cx="31499" cy="27001"/>
                <a:chOff x="4172339" y="3381693"/>
                <a:chExt cx="31499" cy="27001"/>
              </a:xfrm>
            </p:grpSpPr>
            <p:sp>
              <p:nvSpPr>
                <p:cNvPr id="7381" name="Google Shape;7381;p12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2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83" name="Google Shape;7383;p122"/>
          <p:cNvGrpSpPr/>
          <p:nvPr/>
        </p:nvGrpSpPr>
        <p:grpSpPr>
          <a:xfrm>
            <a:off x="6647587" y="3567393"/>
            <a:ext cx="560636" cy="516497"/>
            <a:chOff x="6652051" y="3714143"/>
            <a:chExt cx="560636" cy="516497"/>
          </a:xfrm>
        </p:grpSpPr>
        <p:grpSp>
          <p:nvGrpSpPr>
            <p:cNvPr id="7384" name="Google Shape;7384;p122"/>
            <p:cNvGrpSpPr/>
            <p:nvPr/>
          </p:nvGrpSpPr>
          <p:grpSpPr>
            <a:xfrm>
              <a:off x="6669657" y="3716715"/>
              <a:ext cx="466768" cy="464314"/>
              <a:chOff x="3139766" y="765669"/>
              <a:chExt cx="886380" cy="881888"/>
            </a:xfrm>
          </p:grpSpPr>
          <p:grpSp>
            <p:nvGrpSpPr>
              <p:cNvPr id="7385" name="Google Shape;7385;p122"/>
              <p:cNvGrpSpPr/>
              <p:nvPr/>
            </p:nvGrpSpPr>
            <p:grpSpPr>
              <a:xfrm>
                <a:off x="3139766" y="765669"/>
                <a:ext cx="886380" cy="881888"/>
                <a:chOff x="3139766" y="765669"/>
                <a:chExt cx="886380" cy="881888"/>
              </a:xfrm>
            </p:grpSpPr>
            <p:sp>
              <p:nvSpPr>
                <p:cNvPr id="7386" name="Google Shape;7386;p12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2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2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2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2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2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2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2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2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5" name="Google Shape;7395;p12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2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2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2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9" name="Google Shape;7399;p12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122"/>
          <p:cNvGrpSpPr/>
          <p:nvPr/>
        </p:nvGrpSpPr>
        <p:grpSpPr>
          <a:xfrm>
            <a:off x="7646296" y="3047976"/>
            <a:ext cx="104231" cy="320340"/>
            <a:chOff x="7564426" y="3224343"/>
            <a:chExt cx="119985" cy="368801"/>
          </a:xfrm>
        </p:grpSpPr>
        <p:sp>
          <p:nvSpPr>
            <p:cNvPr id="7401" name="Google Shape;7401;p12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2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122"/>
          <p:cNvGrpSpPr/>
          <p:nvPr/>
        </p:nvGrpSpPr>
        <p:grpSpPr>
          <a:xfrm>
            <a:off x="7345785" y="3042077"/>
            <a:ext cx="189489" cy="332132"/>
            <a:chOff x="8370831" y="3202002"/>
            <a:chExt cx="218129" cy="382376"/>
          </a:xfrm>
        </p:grpSpPr>
        <p:sp>
          <p:nvSpPr>
            <p:cNvPr id="7404" name="Google Shape;7404;p12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2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122"/>
          <p:cNvGrpSpPr/>
          <p:nvPr/>
        </p:nvGrpSpPr>
        <p:grpSpPr>
          <a:xfrm>
            <a:off x="8069174" y="3453209"/>
            <a:ext cx="309429" cy="267000"/>
            <a:chOff x="6742064" y="3750480"/>
            <a:chExt cx="399315" cy="344560"/>
          </a:xfrm>
        </p:grpSpPr>
        <p:sp>
          <p:nvSpPr>
            <p:cNvPr id="7407" name="Google Shape;7407;p12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2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122"/>
          <p:cNvGrpSpPr/>
          <p:nvPr/>
        </p:nvGrpSpPr>
        <p:grpSpPr>
          <a:xfrm>
            <a:off x="7608193" y="3804257"/>
            <a:ext cx="180437" cy="281608"/>
            <a:chOff x="7248525" y="3739696"/>
            <a:chExt cx="230531" cy="359790"/>
          </a:xfrm>
        </p:grpSpPr>
        <p:sp>
          <p:nvSpPr>
            <p:cNvPr id="7410" name="Google Shape;7410;p12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2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122"/>
          <p:cNvGrpSpPr/>
          <p:nvPr/>
        </p:nvGrpSpPr>
        <p:grpSpPr>
          <a:xfrm>
            <a:off x="7854113" y="3447481"/>
            <a:ext cx="162896" cy="278710"/>
            <a:chOff x="7601242" y="3729267"/>
            <a:chExt cx="222566" cy="380803"/>
          </a:xfrm>
        </p:grpSpPr>
        <p:sp>
          <p:nvSpPr>
            <p:cNvPr id="7413" name="Google Shape;7413;p12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2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5" name="Google Shape;7415;p122"/>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6" name="Google Shape;7416;p122"/>
          <p:cNvGrpSpPr/>
          <p:nvPr/>
        </p:nvGrpSpPr>
        <p:grpSpPr>
          <a:xfrm>
            <a:off x="7343758" y="3448622"/>
            <a:ext cx="193543" cy="275990"/>
            <a:chOff x="8304647" y="3738687"/>
            <a:chExt cx="225076" cy="320956"/>
          </a:xfrm>
        </p:grpSpPr>
        <p:sp>
          <p:nvSpPr>
            <p:cNvPr id="7417" name="Google Shape;7417;p12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2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2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122"/>
          <p:cNvGrpSpPr/>
          <p:nvPr/>
        </p:nvGrpSpPr>
        <p:grpSpPr>
          <a:xfrm>
            <a:off x="7616251" y="3448622"/>
            <a:ext cx="178492" cy="275990"/>
            <a:chOff x="8615101" y="3738687"/>
            <a:chExt cx="207573" cy="320956"/>
          </a:xfrm>
        </p:grpSpPr>
        <p:sp>
          <p:nvSpPr>
            <p:cNvPr id="7421" name="Google Shape;7421;p12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2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2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4" name="Google Shape;7424;p122"/>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5" name="Google Shape;7425;p122"/>
          <p:cNvGrpSpPr/>
          <p:nvPr/>
        </p:nvGrpSpPr>
        <p:grpSpPr>
          <a:xfrm>
            <a:off x="7841782" y="3851282"/>
            <a:ext cx="187557" cy="187557"/>
            <a:chOff x="8565775" y="671075"/>
            <a:chExt cx="441000" cy="441000"/>
          </a:xfrm>
        </p:grpSpPr>
        <p:sp>
          <p:nvSpPr>
            <p:cNvPr id="7426" name="Google Shape;7426;p12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2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8" name="Google Shape;7428;p122"/>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22"/>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0" name="Google Shape;7430;p122"/>
          <p:cNvGrpSpPr/>
          <p:nvPr/>
        </p:nvGrpSpPr>
        <p:grpSpPr>
          <a:xfrm>
            <a:off x="5996254" y="2923808"/>
            <a:ext cx="587865" cy="517731"/>
            <a:chOff x="6000718" y="3070557"/>
            <a:chExt cx="587865" cy="517731"/>
          </a:xfrm>
        </p:grpSpPr>
        <p:sp>
          <p:nvSpPr>
            <p:cNvPr id="7431" name="Google Shape;7431;p12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2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2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2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2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2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2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2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2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2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122"/>
          <p:cNvGrpSpPr/>
          <p:nvPr/>
        </p:nvGrpSpPr>
        <p:grpSpPr>
          <a:xfrm>
            <a:off x="6011059" y="3567468"/>
            <a:ext cx="557665" cy="516387"/>
            <a:chOff x="6015523" y="3714217"/>
            <a:chExt cx="557665" cy="516387"/>
          </a:xfrm>
        </p:grpSpPr>
        <p:grpSp>
          <p:nvGrpSpPr>
            <p:cNvPr id="7442" name="Google Shape;7442;p122"/>
            <p:cNvGrpSpPr/>
            <p:nvPr/>
          </p:nvGrpSpPr>
          <p:grpSpPr>
            <a:xfrm>
              <a:off x="6036094" y="3716980"/>
              <a:ext cx="529822" cy="510480"/>
              <a:chOff x="3148311" y="-545634"/>
              <a:chExt cx="1006118" cy="969572"/>
            </a:xfrm>
          </p:grpSpPr>
          <p:sp>
            <p:nvSpPr>
              <p:cNvPr id="7443" name="Google Shape;7443;p12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2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2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2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2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2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2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2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2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2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3" name="Google Shape;7453;p12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122"/>
          <p:cNvGrpSpPr/>
          <p:nvPr/>
        </p:nvGrpSpPr>
        <p:grpSpPr>
          <a:xfrm>
            <a:off x="6639841" y="2926879"/>
            <a:ext cx="576302" cy="511871"/>
            <a:chOff x="6644304" y="3073628"/>
            <a:chExt cx="576302" cy="511871"/>
          </a:xfrm>
        </p:grpSpPr>
        <p:grpSp>
          <p:nvGrpSpPr>
            <p:cNvPr id="7455" name="Google Shape;7455;p122"/>
            <p:cNvGrpSpPr/>
            <p:nvPr/>
          </p:nvGrpSpPr>
          <p:grpSpPr>
            <a:xfrm>
              <a:off x="6712169" y="3073651"/>
              <a:ext cx="481611" cy="506713"/>
              <a:chOff x="1833536" y="-546641"/>
              <a:chExt cx="914567" cy="962419"/>
            </a:xfrm>
          </p:grpSpPr>
          <p:grpSp>
            <p:nvGrpSpPr>
              <p:cNvPr id="7456" name="Google Shape;7456;p122"/>
              <p:cNvGrpSpPr/>
              <p:nvPr/>
            </p:nvGrpSpPr>
            <p:grpSpPr>
              <a:xfrm>
                <a:off x="1833536" y="-524249"/>
                <a:ext cx="914567" cy="940027"/>
                <a:chOff x="1833536" y="-524249"/>
                <a:chExt cx="914567" cy="940027"/>
              </a:xfrm>
            </p:grpSpPr>
            <p:sp>
              <p:nvSpPr>
                <p:cNvPr id="7457" name="Google Shape;7457;p12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2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2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2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2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2" name="Google Shape;7462;p12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2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2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2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6" name="Google Shape;7466;p12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122"/>
          <p:cNvGrpSpPr/>
          <p:nvPr/>
        </p:nvGrpSpPr>
        <p:grpSpPr>
          <a:xfrm>
            <a:off x="5904877" y="1016248"/>
            <a:ext cx="2435960" cy="1297725"/>
            <a:chOff x="233350" y="949250"/>
            <a:chExt cx="7137300" cy="3802300"/>
          </a:xfrm>
        </p:grpSpPr>
        <p:sp>
          <p:nvSpPr>
            <p:cNvPr id="7468" name="Google Shape;7468;p12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2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2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2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2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2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2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2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2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2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2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2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2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2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2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2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2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2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2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2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12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2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2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2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2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2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2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2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2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2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2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2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2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2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2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2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2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2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2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2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2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2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2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2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2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2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2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2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2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2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2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9" name="Google Shape;7519;p122"/>
          <p:cNvGrpSpPr/>
          <p:nvPr/>
        </p:nvGrpSpPr>
        <p:grpSpPr>
          <a:xfrm>
            <a:off x="3530626" y="1013128"/>
            <a:ext cx="2078182" cy="1366558"/>
            <a:chOff x="235800" y="830650"/>
            <a:chExt cx="6978450" cy="4588844"/>
          </a:xfrm>
        </p:grpSpPr>
        <p:sp>
          <p:nvSpPr>
            <p:cNvPr id="7520" name="Google Shape;7520;p12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2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2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2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2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2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122"/>
          <p:cNvGrpSpPr/>
          <p:nvPr/>
        </p:nvGrpSpPr>
        <p:grpSpPr>
          <a:xfrm>
            <a:off x="698034" y="977939"/>
            <a:ext cx="2665073" cy="1317140"/>
            <a:chOff x="793334" y="1192826"/>
            <a:chExt cx="2665073" cy="1317140"/>
          </a:xfrm>
        </p:grpSpPr>
        <p:sp>
          <p:nvSpPr>
            <p:cNvPr id="7527" name="Google Shape;7527;p12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2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2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2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2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2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2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2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2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2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2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2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2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2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2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2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2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2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2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2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2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2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2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2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2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2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2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2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2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2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2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2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2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2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2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2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2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2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2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2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2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2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2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2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2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2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2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2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2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2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2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2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2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2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2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2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2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2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2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2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2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2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2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2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2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2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2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2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2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2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2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2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2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2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2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2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2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2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2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2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2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2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2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2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2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2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2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2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2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2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2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2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2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2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2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2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2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2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2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2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2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2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2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2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2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2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2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2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2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2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2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2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2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2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2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2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2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2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2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2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2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2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2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2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2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2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2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2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2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2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2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2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2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2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2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2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2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2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2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2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2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2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2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2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2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2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2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2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2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2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2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2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2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2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2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2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2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2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2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2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2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2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2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2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2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2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2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2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2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2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2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2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2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2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2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2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2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2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2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2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2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2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2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2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2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2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2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2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2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2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2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2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2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2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2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2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2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2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2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2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2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2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2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2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2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2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2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2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2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2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2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2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2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2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2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2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2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2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2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2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2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2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2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2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2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2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2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2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2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2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2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2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2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2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2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2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2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2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2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2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2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2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2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2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2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2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2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2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2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2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2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2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2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2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2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2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2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2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2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2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2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2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2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2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2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2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2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2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2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2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2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2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2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2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2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2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2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2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2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2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2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2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2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2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2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2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2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2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2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2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2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2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2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2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2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2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2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2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2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2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2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2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2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2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2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2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2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2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2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2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2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2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2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2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2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2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2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2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2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2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2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2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2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2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2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2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2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2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2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2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2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2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2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2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2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2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2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2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2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2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2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2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2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2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2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2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2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2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2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2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2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2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2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2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2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2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2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2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2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2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2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2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2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2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2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2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2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2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2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2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2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2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2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2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2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2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2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2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2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2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2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2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2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2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2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2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2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2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2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2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2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2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2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2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2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2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2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2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2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2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2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12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2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2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2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2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2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2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2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2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2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2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2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2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2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2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12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2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2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2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2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2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2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2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2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2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2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2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2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2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2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2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2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2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2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2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2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2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2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2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2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2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2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2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2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2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2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12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2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2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2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2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2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2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2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2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2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2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2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2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2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12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12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2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2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2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2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2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2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12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2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2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2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2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2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2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2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2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2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2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2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2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2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12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2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2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2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2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2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2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2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2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2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2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2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2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2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2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2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2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2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2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2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2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2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2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2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2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2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2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2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2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2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2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2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2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2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2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2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2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2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2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2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2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2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2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2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2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2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2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2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2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2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2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2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2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2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2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2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2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2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2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2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2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2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2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2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2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2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2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2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2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2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2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2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2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2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2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2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2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2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2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2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2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2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2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2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2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2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2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2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2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2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2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2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2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2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2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2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2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2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2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2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2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2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2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2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2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2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12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12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2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2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2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2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2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2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2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2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2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2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2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2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2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2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2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2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2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2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2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2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2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2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2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2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2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2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2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2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2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2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12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12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2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2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2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2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2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2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2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2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2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2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2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2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2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2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2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2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2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2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2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2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2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2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2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2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2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2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2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2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2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2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2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2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2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2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2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2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2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2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2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2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2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2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2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2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2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2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2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2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2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2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12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2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2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2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2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2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2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2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2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2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2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2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2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2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2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2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2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2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2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2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2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2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2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2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2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2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2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2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2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2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2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2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2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12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2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2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2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2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2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2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12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12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2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2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2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2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2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2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2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2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2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2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2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2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2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2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2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2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2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2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2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2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2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12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2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2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2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2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2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2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2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2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2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2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2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2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2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2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2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2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2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2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2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2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2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2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2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2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2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2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2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2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2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2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2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2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2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2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2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2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2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2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2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2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2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2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2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2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2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2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2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2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2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2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2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2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2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2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2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2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2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2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2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2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2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2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2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2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2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2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2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2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2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2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2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2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2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2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2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2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2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2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2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2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2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2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2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2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2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2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2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2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2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2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2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2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2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2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2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2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2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2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2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2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2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2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2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2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2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2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2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2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2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2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2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2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2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2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2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2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2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2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2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2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2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2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2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2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2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2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2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2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2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2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2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2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2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2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2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2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2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2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2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2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2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2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2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2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2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2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2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2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2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2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2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2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2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2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2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2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2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2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2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2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2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2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2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2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2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2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2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2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2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2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2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2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2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2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2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2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2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2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2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2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2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2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2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2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2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2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2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2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2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2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2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2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2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2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2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2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2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2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2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2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2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2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2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2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2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2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2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2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2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2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2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2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2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2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2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2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2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2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2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2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2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2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2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2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2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2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2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2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2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2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2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2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2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2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2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2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2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2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2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2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2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2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2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2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2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2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2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2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2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2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2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2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2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2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2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2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2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2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2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2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2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2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2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2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2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2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2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2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2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2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2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2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2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2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2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2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2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2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2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2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2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2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2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2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2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2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2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2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2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2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2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2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2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2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2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2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2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2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2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2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2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2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2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2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2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2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2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2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2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2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2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2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2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2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2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2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2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2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2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2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2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2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2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2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2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2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2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2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2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2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2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12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12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2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2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2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2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2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2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2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2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2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2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2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2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2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12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2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2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2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2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2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2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2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2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2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2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2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2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2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2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2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2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2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2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2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2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2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2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2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2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2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2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2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2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2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2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2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2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2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2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2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2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2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2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2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2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2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2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2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2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2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2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2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2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2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2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2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2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2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2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2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2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2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2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2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2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2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2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2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2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2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2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12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12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2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2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2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2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2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2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2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2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2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2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2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2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2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12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12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2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2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2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2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2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2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2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2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2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2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2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2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2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12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12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2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2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2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2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2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2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2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2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2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2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2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2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2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12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12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2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2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2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2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2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2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2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2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2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2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2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2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2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12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12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2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2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2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2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2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12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12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2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2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2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2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2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12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12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2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2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2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2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2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12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12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2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2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2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2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2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2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2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2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2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2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2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2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2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2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2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2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2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2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2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2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2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2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2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2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2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2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2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2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2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2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2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2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2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2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2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2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2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2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2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2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2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2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2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2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2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2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2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2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2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2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2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2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2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2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2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2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2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2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2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2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2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2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2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2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2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2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2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2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2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2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2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2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2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2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2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2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2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2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2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2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2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2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2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2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2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2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2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2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2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2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2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2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2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2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2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2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2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2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2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2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2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2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2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2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2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2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2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2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2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2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2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2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2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2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2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2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2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2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2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2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2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2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2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2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2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2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2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2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2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2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2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2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2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2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2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2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2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2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2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2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2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2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2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2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2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2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2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2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2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2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2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2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2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2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2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2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2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2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2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2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2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2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2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2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2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2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2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2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2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2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2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2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2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2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2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2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2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2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2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2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2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2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2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2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2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2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2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2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2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2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2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2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2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2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2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2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2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2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2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2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2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2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2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2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2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2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2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2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2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2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2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2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2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2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2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2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2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2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2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2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2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2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2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2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2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2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2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2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2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2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2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2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2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2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2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2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2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2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2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2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2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2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2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2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2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2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2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2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2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2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2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2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2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2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2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2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2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2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2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2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2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2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2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2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2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2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2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2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2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2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2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2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2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2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2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2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2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2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2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2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2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2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2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2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2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2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2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2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2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2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2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2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2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2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2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2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2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2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2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2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2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2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2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2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2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2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2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2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2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2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2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2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2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2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2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2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2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2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2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2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2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2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2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2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2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2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2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2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2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2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2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2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2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2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2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2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2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2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2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2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2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2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2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2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2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2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2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2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12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12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2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2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2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2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2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2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2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12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12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12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12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2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2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2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2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2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2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2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2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2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2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2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2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2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12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12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2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2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2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2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2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2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2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2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2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2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2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2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2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12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12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2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2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2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2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2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2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2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2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2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2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2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2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2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2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2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2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2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2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2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2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2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2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2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2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12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12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2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2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2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2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2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2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2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2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2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2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2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2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2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2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2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2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2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2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2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2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2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2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2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2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12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12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2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2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2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2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2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2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2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2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2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2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2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2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2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2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2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2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2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2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2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2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2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2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2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2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12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12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2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2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2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2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2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2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2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2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2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2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2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2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2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12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12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2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2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2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2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2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2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2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2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2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2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2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2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2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12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12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2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2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2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2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2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12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12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2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2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2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2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2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12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12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2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2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2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2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2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12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12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2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2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2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2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2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2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2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2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2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2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2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2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2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2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2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2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2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2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2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2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2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2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2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2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2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2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2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2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2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2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2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2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2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2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2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2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2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2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2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2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2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2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2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2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2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2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2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2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2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2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2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2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2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2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2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2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2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2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2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2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2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2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2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2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2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2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2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2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2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2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2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2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2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2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2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2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2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2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2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2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2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2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2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2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2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2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2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2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2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2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2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2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2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2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2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2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2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2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2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2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2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2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2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2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2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2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2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2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2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2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2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2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2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2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2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2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2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2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2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2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2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2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2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2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2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2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2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2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2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2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2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2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2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2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2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2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2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2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2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2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2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2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2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2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2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2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2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2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2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2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2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2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2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2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2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2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2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2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2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2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2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2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2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2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2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2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2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2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2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2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2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2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2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2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2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2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2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2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2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2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2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2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2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2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2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2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2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2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2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2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2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2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2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2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2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2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2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2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2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2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2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2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2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2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2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2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2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2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2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2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2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2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2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2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2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2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2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2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2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2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2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2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2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2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2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2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2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2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2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2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2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2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2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2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2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2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2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2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2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2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2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2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2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2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2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2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2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2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2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2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2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2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2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2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2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2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2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2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2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2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2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2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2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2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2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2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2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2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2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2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2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2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2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2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2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2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2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2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2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2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2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2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2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2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2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2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2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2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2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2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2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2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2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2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2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2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2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2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2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2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2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2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2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2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2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2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2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2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2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2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2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2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2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2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2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2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2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2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2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2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2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2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2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2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2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2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2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2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2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2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2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2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2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2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2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2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2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2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2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2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2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2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2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2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2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2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2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2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12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12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2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2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2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2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2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2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2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12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12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2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2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2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2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2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2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2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2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2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2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2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2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2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2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2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2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2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2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2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2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2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2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2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2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2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2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2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2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2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2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2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2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2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2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2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2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2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2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2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2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2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2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2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2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2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2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2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2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2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2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2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2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2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2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2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2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2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2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2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2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2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2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2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2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2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2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2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2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2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2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2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2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2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2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2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2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2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2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2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2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2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2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2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2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2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2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2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2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2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2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2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2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2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2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2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2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2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2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2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2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2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2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2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2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12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12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12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12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2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2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2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2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2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2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2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2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2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2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2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2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2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12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12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2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2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2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2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2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2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2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2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2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2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2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2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2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2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2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2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2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2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2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2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2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2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2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2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12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12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2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2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2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2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2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2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2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2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2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2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2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2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2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12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12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2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2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2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2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2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2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2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2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2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2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2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2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2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12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12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2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2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2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2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2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2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2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2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2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2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2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2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2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2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2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2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2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2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2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2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2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2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2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2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12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12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2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2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2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2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2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2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2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2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2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2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2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2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2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2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2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2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2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2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2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2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2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2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2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2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12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12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2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2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2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2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2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12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12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2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2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2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2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2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12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12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2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2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2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2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2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2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2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12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12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2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2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2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2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2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2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2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2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2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2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2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2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2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2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2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2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2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2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2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2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2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2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2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2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2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2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2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2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2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2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2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2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2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2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2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2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2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2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2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2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2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2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2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2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2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2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2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2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2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2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2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2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2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2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2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2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2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2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2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2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2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2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2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2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2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2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2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2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2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2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2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2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2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2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2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2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2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2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2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2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2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2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2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2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2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2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2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2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2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2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2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2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2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2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2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2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2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2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2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2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2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2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2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2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12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12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2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2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2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2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2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2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2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2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2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2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2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2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2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2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2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2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2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2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2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2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2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2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2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2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2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2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2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2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2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2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2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2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2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2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2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2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2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2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2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2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2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2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2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2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2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2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2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2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2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2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2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2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2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2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2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2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2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2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2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2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2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2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2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2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2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2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2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2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2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2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2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2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2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2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2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2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2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2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2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2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2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2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2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2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2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2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2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2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2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2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2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2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2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2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2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2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2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2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2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2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2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2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2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12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12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12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12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12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2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2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2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2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2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2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2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2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2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2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2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2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2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2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2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2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2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2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2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2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2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2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2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2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2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2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2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2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2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2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2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2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2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2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2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2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2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2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2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2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2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2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2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2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2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2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2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2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2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2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2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2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2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2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2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2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2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2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2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2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2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2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2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2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2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2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2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2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2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2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2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2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2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2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2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2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2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2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2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2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2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2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2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2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2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2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2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2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2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2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2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2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2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2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2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2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2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2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2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2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2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2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2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2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2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2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2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2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2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2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2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2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2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2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2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2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2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2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2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2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2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2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2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2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2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2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2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2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2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2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2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2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2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2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2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2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2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2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2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2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2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2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2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2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2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2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2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2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2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2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2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2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2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2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2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2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2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2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2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2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2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2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2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2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2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2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2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2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2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2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2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2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2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2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2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2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2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2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2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2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2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2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2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2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2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2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2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2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2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2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2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2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2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2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2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2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2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2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2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2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2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2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2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2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2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2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2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2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2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2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2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2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2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2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2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2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2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2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2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2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2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2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2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2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2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2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2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2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2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2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2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2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2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2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2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2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2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2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2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2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2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2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2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2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2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2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2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2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2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2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2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2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2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2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2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2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2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2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2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2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2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2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2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2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2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2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2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2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2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2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2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2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2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2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2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2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2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2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2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2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2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2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2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2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2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2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2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2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2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2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2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2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2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2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2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2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2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2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2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2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2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2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2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2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2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2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2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2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2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2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2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2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2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2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2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2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2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2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2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2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2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2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2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2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2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2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2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2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2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2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2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2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2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2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2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2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2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2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2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2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2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2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2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2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2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2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2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2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12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12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2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2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2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2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2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2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2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2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2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2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2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2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2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12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12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2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2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2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2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2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2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2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2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2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2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2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2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2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12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12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2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2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2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2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2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2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2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2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2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2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2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2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2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2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2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2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2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2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2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2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2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2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2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2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12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12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2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2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2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2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2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2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2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2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2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2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2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2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2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2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2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2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2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2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2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2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2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2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2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2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12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12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2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2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2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2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2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2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2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2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2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2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2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2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2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12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12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2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2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2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2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2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2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2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2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2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2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2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2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2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2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2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2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2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2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2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2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2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2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2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2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12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12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2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2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2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2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2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12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12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2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2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2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2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2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12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12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2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2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2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2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2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12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12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2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2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2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2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2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2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2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12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12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2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2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2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2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2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2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2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2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2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2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2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2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2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2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2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2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2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2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2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2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2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2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2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2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2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2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2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2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2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2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2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2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2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2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2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2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2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2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2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2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2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2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2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2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2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2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2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2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2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2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2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2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2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2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2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2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2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2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2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2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2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2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2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2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2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2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2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2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2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2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2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2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2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2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2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2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2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2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2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2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2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2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2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2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2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2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2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2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2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2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2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2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2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2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2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2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2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2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2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2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2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2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2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12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12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12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12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12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12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12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12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12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12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12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12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12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12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12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12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12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12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12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12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12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12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12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12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12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12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12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12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12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12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12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12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12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12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12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12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12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12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12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12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12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12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12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12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12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12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12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12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12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12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12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12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12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12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12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12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12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12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12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12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12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12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12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12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12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12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12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12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12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12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12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12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12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12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12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12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12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12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12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12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12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12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12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12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12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12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12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12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12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12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12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12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12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12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12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12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12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12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12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12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12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12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12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12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12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12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12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12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12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12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12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12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12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12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12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12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12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12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12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12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12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12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12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12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12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12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12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12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12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12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12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12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12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12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12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12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12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12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12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12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12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12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12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12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12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12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12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12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12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12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12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12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12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12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12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12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12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12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12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12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12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12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12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12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12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12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12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12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12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12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12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12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12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12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12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12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12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12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12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12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12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12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12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12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12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12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12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12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12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12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12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12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12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12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12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12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12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12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12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12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12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12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12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12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12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12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12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12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12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12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12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12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12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12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12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12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12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12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12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12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12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12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12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12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12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12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12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12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12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12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12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12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12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12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12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12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12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12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12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12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12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12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12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12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12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12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12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12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12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12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12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12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12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12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12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12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12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12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12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12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12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12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12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12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12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12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12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12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12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12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12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12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12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12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12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12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12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12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12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12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12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12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12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12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12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12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12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12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12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12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12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12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12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12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12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12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12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12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12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12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12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12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12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12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12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12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12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12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12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12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12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12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12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12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12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12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12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12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12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12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12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12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12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12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12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12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12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12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12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12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12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12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12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12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12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12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12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12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12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12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12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12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12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12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12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12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12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12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12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12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12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12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12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12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12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12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12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12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12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12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12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12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12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12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12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12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12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12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12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12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12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12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12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12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12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12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12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12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12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12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12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12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12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12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12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12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12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12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12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12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12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12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12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12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12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12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12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12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12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12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12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12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12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12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12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12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12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12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12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12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12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12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12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12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12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12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12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12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12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12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12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12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12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12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12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12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12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12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12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12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12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12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12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12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12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12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12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12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12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12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12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12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12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12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12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12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12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12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12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12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12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12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12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12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12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12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12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12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12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12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12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12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12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12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12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12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12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12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12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12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12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12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12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12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12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12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12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12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12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12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12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12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12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12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12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12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12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12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12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12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12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12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12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12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12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12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12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12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12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12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12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12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12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12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12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12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12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12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12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12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12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12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12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12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12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12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12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12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12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12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12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12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12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12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12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12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12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12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12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12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12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12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12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12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12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12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12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12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12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12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12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12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12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12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12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12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12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12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12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12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12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12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12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12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12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12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12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12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12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12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12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12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12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12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12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12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12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12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12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12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12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12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12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12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12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12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12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12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12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12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12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12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12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12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12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12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12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12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12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12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12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12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12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12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12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12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12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12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12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12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12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12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12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12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12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12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12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12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12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12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12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12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12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12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12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12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12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12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12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12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12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12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12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12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12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12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12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12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12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12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12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12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12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12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12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12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12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12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12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12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12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12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12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12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12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12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12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12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12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12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12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12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12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12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12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12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12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12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12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12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12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12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12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12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12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12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12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12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12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12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12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12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12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12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12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12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12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12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12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12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12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12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12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12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12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12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12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12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12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12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12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12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12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12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12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12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12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12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12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12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12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12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12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12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12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12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12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12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12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12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12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12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12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12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12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12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12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12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12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12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12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12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12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12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12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12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12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12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12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12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12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12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12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12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12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12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12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12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12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12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12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12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12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12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12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12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12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12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12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12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12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12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12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12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12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12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12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12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12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12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12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12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12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12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12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12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12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12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12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12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12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12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12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12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12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12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12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12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12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12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12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97" name="Shape 11497"/>
        <p:cNvGrpSpPr/>
        <p:nvPr/>
      </p:nvGrpSpPr>
      <p:grpSpPr>
        <a:xfrm>
          <a:off x="0" y="0"/>
          <a:ext cx="0" cy="0"/>
          <a:chOff x="0" y="0"/>
          <a:chExt cx="0" cy="0"/>
        </a:xfrm>
      </p:grpSpPr>
      <p:grpSp>
        <p:nvGrpSpPr>
          <p:cNvPr id="11498" name="Google Shape;11498;p123"/>
          <p:cNvGrpSpPr/>
          <p:nvPr/>
        </p:nvGrpSpPr>
        <p:grpSpPr>
          <a:xfrm>
            <a:off x="2100561" y="3398658"/>
            <a:ext cx="1102891" cy="760337"/>
            <a:chOff x="4967783" y="2151471"/>
            <a:chExt cx="3920692" cy="2702940"/>
          </a:xfrm>
        </p:grpSpPr>
        <p:grpSp>
          <p:nvGrpSpPr>
            <p:cNvPr id="11499" name="Google Shape;11499;p123"/>
            <p:cNvGrpSpPr/>
            <p:nvPr/>
          </p:nvGrpSpPr>
          <p:grpSpPr>
            <a:xfrm>
              <a:off x="5045709" y="2252109"/>
              <a:ext cx="3761071" cy="2501708"/>
              <a:chOff x="2691784" y="1805334"/>
              <a:chExt cx="3761071" cy="2501708"/>
            </a:xfrm>
          </p:grpSpPr>
          <p:sp>
            <p:nvSpPr>
              <p:cNvPr id="11500" name="Google Shape;11500;p12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12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12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12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12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12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12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7" name="Google Shape;11507;p123"/>
            <p:cNvGrpSpPr/>
            <p:nvPr/>
          </p:nvGrpSpPr>
          <p:grpSpPr>
            <a:xfrm>
              <a:off x="4967783" y="2151471"/>
              <a:ext cx="3920692" cy="2702940"/>
              <a:chOff x="2613858" y="1704696"/>
              <a:chExt cx="3920692" cy="2702940"/>
            </a:xfrm>
          </p:grpSpPr>
          <p:sp>
            <p:nvSpPr>
              <p:cNvPr id="11508" name="Google Shape;11508;p12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12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12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12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12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13" name="Google Shape;11513;p123"/>
          <p:cNvGrpSpPr/>
          <p:nvPr/>
        </p:nvGrpSpPr>
        <p:grpSpPr>
          <a:xfrm>
            <a:off x="3504470" y="1286935"/>
            <a:ext cx="1561911" cy="708580"/>
            <a:chOff x="3530532" y="1496185"/>
            <a:chExt cx="1561911" cy="708580"/>
          </a:xfrm>
        </p:grpSpPr>
        <p:grpSp>
          <p:nvGrpSpPr>
            <p:cNvPr id="11514" name="Google Shape;11514;p123"/>
            <p:cNvGrpSpPr/>
            <p:nvPr/>
          </p:nvGrpSpPr>
          <p:grpSpPr>
            <a:xfrm>
              <a:off x="3720318" y="1857562"/>
              <a:ext cx="1372125" cy="54"/>
              <a:chOff x="3720318" y="1857562"/>
              <a:chExt cx="1372125" cy="54"/>
            </a:xfrm>
          </p:grpSpPr>
          <p:cxnSp>
            <p:nvCxnSpPr>
              <p:cNvPr id="11515" name="Google Shape;11515;p123"/>
              <p:cNvCxnSpPr>
                <a:endCxn id="11516"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17" name="Google Shape;11517;p12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18" name="Google Shape;11518;p12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11519" name="Google Shape;11519;p123"/>
              <p:cNvCxnSpPr>
                <a:stCxn id="11516"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11520" name="Google Shape;11520;p123"/>
            <p:cNvGrpSpPr/>
            <p:nvPr/>
          </p:nvGrpSpPr>
          <p:grpSpPr>
            <a:xfrm>
              <a:off x="3567462" y="1496185"/>
              <a:ext cx="286500" cy="272914"/>
              <a:chOff x="3567462" y="1496185"/>
              <a:chExt cx="286500" cy="272914"/>
            </a:xfrm>
          </p:grpSpPr>
          <p:cxnSp>
            <p:nvCxnSpPr>
              <p:cNvPr id="11521" name="Google Shape;11521;p12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522" name="Google Shape;11522;p12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3" name="Google Shape;11523;p12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12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5" name="Google Shape;11525;p123"/>
            <p:cNvGrpSpPr/>
            <p:nvPr/>
          </p:nvGrpSpPr>
          <p:grpSpPr>
            <a:xfrm>
              <a:off x="3929014" y="1960574"/>
              <a:ext cx="286500" cy="242342"/>
              <a:chOff x="3929014" y="1960574"/>
              <a:chExt cx="286500" cy="242342"/>
            </a:xfrm>
          </p:grpSpPr>
          <p:cxnSp>
            <p:nvCxnSpPr>
              <p:cNvPr id="11526" name="Google Shape;11526;p12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11527" name="Google Shape;11527;p12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123"/>
            <p:cNvGrpSpPr/>
            <p:nvPr/>
          </p:nvGrpSpPr>
          <p:grpSpPr>
            <a:xfrm>
              <a:off x="4290828" y="1496185"/>
              <a:ext cx="286500" cy="272914"/>
              <a:chOff x="4290828" y="1496185"/>
              <a:chExt cx="286500" cy="272914"/>
            </a:xfrm>
          </p:grpSpPr>
          <p:cxnSp>
            <p:nvCxnSpPr>
              <p:cNvPr id="11529" name="Google Shape;11529;p12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11530" name="Google Shape;11530;p12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1" name="Google Shape;11531;p12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12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2" name="Google Shape;11532;p123"/>
            <p:cNvGrpSpPr/>
            <p:nvPr/>
          </p:nvGrpSpPr>
          <p:grpSpPr>
            <a:xfrm>
              <a:off x="4657726" y="1959674"/>
              <a:ext cx="286500" cy="245092"/>
              <a:chOff x="4657726" y="1959674"/>
              <a:chExt cx="286500" cy="245092"/>
            </a:xfrm>
          </p:grpSpPr>
          <p:cxnSp>
            <p:nvCxnSpPr>
              <p:cNvPr id="11533" name="Google Shape;11533;p12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11534" name="Google Shape;11534;p12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35" name="Google Shape;11535;p123"/>
          <p:cNvGrpSpPr/>
          <p:nvPr/>
        </p:nvGrpSpPr>
        <p:grpSpPr>
          <a:xfrm>
            <a:off x="3486489" y="2149032"/>
            <a:ext cx="1597032" cy="378649"/>
            <a:chOff x="3512551" y="2358282"/>
            <a:chExt cx="1597032" cy="378649"/>
          </a:xfrm>
        </p:grpSpPr>
        <p:grpSp>
          <p:nvGrpSpPr>
            <p:cNvPr id="11536" name="Google Shape;11536;p123"/>
            <p:cNvGrpSpPr/>
            <p:nvPr/>
          </p:nvGrpSpPr>
          <p:grpSpPr>
            <a:xfrm>
              <a:off x="3738198" y="2553002"/>
              <a:ext cx="1145834" cy="117"/>
              <a:chOff x="3738198" y="2553002"/>
              <a:chExt cx="1145834" cy="117"/>
            </a:xfrm>
          </p:grpSpPr>
          <p:cxnSp>
            <p:nvCxnSpPr>
              <p:cNvPr id="11537" name="Google Shape;11537;p12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538" name="Google Shape;11538;p12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11539" name="Google Shape;11539;p123"/>
              <p:cNvCxnSpPr>
                <a:stCxn id="11540" idx="6"/>
                <a:endCxn id="11541"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11542" name="Google Shape;11542;p123"/>
            <p:cNvGrpSpPr/>
            <p:nvPr/>
          </p:nvGrpSpPr>
          <p:grpSpPr>
            <a:xfrm>
              <a:off x="3969644" y="2440153"/>
              <a:ext cx="225900" cy="296779"/>
              <a:chOff x="3969644" y="2440153"/>
              <a:chExt cx="225900" cy="296779"/>
            </a:xfrm>
          </p:grpSpPr>
          <p:cxnSp>
            <p:nvCxnSpPr>
              <p:cNvPr id="11543" name="Google Shape;11543;p12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11541" name="Google Shape;11541;p12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12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123"/>
            <p:cNvGrpSpPr/>
            <p:nvPr/>
          </p:nvGrpSpPr>
          <p:grpSpPr>
            <a:xfrm>
              <a:off x="4426818" y="2358282"/>
              <a:ext cx="225600" cy="307471"/>
              <a:chOff x="4426818" y="2358282"/>
              <a:chExt cx="225600" cy="307471"/>
            </a:xfrm>
          </p:grpSpPr>
          <p:cxnSp>
            <p:nvCxnSpPr>
              <p:cNvPr id="11546" name="Google Shape;11546;p123"/>
              <p:cNvCxnSpPr>
                <a:stCxn id="11547"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11548" name="Google Shape;11548;p12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12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123"/>
            <p:cNvGrpSpPr/>
            <p:nvPr/>
          </p:nvGrpSpPr>
          <p:grpSpPr>
            <a:xfrm>
              <a:off x="4883984" y="2440153"/>
              <a:ext cx="225600" cy="296479"/>
              <a:chOff x="4883984" y="2440153"/>
              <a:chExt cx="225600" cy="296479"/>
            </a:xfrm>
          </p:grpSpPr>
          <p:cxnSp>
            <p:nvCxnSpPr>
              <p:cNvPr id="11550" name="Google Shape;11550;p12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11551" name="Google Shape;11551;p12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12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123"/>
            <p:cNvGrpSpPr/>
            <p:nvPr/>
          </p:nvGrpSpPr>
          <p:grpSpPr>
            <a:xfrm>
              <a:off x="3512551" y="2358356"/>
              <a:ext cx="225647" cy="307629"/>
              <a:chOff x="2182679" y="2005014"/>
              <a:chExt cx="792300" cy="1080158"/>
            </a:xfrm>
          </p:grpSpPr>
          <p:cxnSp>
            <p:nvCxnSpPr>
              <p:cNvPr id="11554" name="Google Shape;11554;p123"/>
              <p:cNvCxnSpPr>
                <a:stCxn id="11555"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11540" name="Google Shape;11540;p12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12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56" name="Google Shape;11556;p123"/>
          <p:cNvGrpSpPr/>
          <p:nvPr/>
        </p:nvGrpSpPr>
        <p:grpSpPr>
          <a:xfrm>
            <a:off x="6846571" y="972829"/>
            <a:ext cx="1559809" cy="722610"/>
            <a:chOff x="634175" y="2986275"/>
            <a:chExt cx="3147949" cy="1458344"/>
          </a:xfrm>
        </p:grpSpPr>
        <p:cxnSp>
          <p:nvCxnSpPr>
            <p:cNvPr id="11557" name="Google Shape;11557;p123"/>
            <p:cNvCxnSpPr>
              <a:stCxn id="11558" idx="4"/>
              <a:endCxn id="11559"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11560" name="Google Shape;11560;p123"/>
            <p:cNvCxnSpPr>
              <a:stCxn id="11559" idx="0"/>
              <a:endCxn id="11561"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562" name="Google Shape;11562;p123"/>
            <p:cNvCxnSpPr>
              <a:stCxn id="11561" idx="4"/>
              <a:endCxn id="11563"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11564" name="Google Shape;11564;p123"/>
            <p:cNvCxnSpPr>
              <a:stCxn id="11563" idx="0"/>
              <a:endCxn id="11565"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11565" name="Google Shape;11565;p12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61" name="Google Shape;11561;p12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58" name="Google Shape;11558;p12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63" name="Google Shape;11563;p12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559" name="Google Shape;11559;p12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566" name="Google Shape;11566;p123"/>
          <p:cNvGrpSpPr/>
          <p:nvPr/>
        </p:nvGrpSpPr>
        <p:grpSpPr>
          <a:xfrm>
            <a:off x="3500361" y="2682737"/>
            <a:ext cx="1570719" cy="294123"/>
            <a:chOff x="998425" y="1182125"/>
            <a:chExt cx="1065400" cy="199500"/>
          </a:xfrm>
        </p:grpSpPr>
        <p:sp>
          <p:nvSpPr>
            <p:cNvPr id="11567" name="Google Shape;11567;p12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12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12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12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12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123"/>
          <p:cNvGrpSpPr/>
          <p:nvPr/>
        </p:nvGrpSpPr>
        <p:grpSpPr>
          <a:xfrm>
            <a:off x="6843617" y="1800224"/>
            <a:ext cx="1565716" cy="366729"/>
            <a:chOff x="1247650" y="2075423"/>
            <a:chExt cx="6648477" cy="1557238"/>
          </a:xfrm>
        </p:grpSpPr>
        <p:sp>
          <p:nvSpPr>
            <p:cNvPr id="11573" name="Google Shape;11573;p12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12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12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12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12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12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123"/>
          <p:cNvGrpSpPr/>
          <p:nvPr/>
        </p:nvGrpSpPr>
        <p:grpSpPr>
          <a:xfrm>
            <a:off x="6827929" y="2949039"/>
            <a:ext cx="1597061" cy="663440"/>
            <a:chOff x="6796238" y="3158297"/>
            <a:chExt cx="1630319" cy="677257"/>
          </a:xfrm>
        </p:grpSpPr>
        <p:cxnSp>
          <p:nvCxnSpPr>
            <p:cNvPr id="11580" name="Google Shape;11580;p12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581" name="Google Shape;11581;p12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11582" name="Google Shape;11582;p12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11583" name="Google Shape;11583;p12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11584" name="Google Shape;11584;p123"/>
            <p:cNvGrpSpPr/>
            <p:nvPr/>
          </p:nvGrpSpPr>
          <p:grpSpPr>
            <a:xfrm>
              <a:off x="6796238" y="3311904"/>
              <a:ext cx="1630319" cy="377697"/>
              <a:chOff x="6796238" y="3311904"/>
              <a:chExt cx="1630319" cy="377697"/>
            </a:xfrm>
          </p:grpSpPr>
          <p:sp>
            <p:nvSpPr>
              <p:cNvPr id="11585" name="Google Shape;11585;p12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12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12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88" name="Google Shape;11588;p123"/>
          <p:cNvGrpSpPr/>
          <p:nvPr/>
        </p:nvGrpSpPr>
        <p:grpSpPr>
          <a:xfrm>
            <a:off x="5349067" y="970431"/>
            <a:ext cx="1368606" cy="1593805"/>
            <a:chOff x="1839112" y="2209163"/>
            <a:chExt cx="1918159" cy="2233784"/>
          </a:xfrm>
        </p:grpSpPr>
        <p:sp>
          <p:nvSpPr>
            <p:cNvPr id="11589" name="Google Shape;11589;p12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12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12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92" name="Google Shape;11592;p123"/>
            <p:cNvCxnSpPr>
              <a:stCxn id="11589" idx="6"/>
              <a:endCxn id="11590"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593" name="Google Shape;11593;p123"/>
            <p:cNvCxnSpPr>
              <a:stCxn id="11590" idx="4"/>
              <a:endCxn id="11594"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11595" name="Google Shape;11595;p123"/>
            <p:cNvCxnSpPr>
              <a:stCxn id="11594" idx="6"/>
              <a:endCxn id="11591"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11596" name="Google Shape;11596;p123"/>
            <p:cNvCxnSpPr>
              <a:stCxn id="11591" idx="4"/>
              <a:endCxn id="11597"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11594" name="Google Shape;11594;p12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12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12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599" name="Google Shape;11599;p123"/>
            <p:cNvCxnSpPr>
              <a:endCxn id="11598"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11600" name="Google Shape;11600;p123"/>
          <p:cNvGrpSpPr/>
          <p:nvPr/>
        </p:nvGrpSpPr>
        <p:grpSpPr>
          <a:xfrm>
            <a:off x="3481440" y="976667"/>
            <a:ext cx="1637968" cy="154942"/>
            <a:chOff x="238125" y="2506075"/>
            <a:chExt cx="7115411" cy="673075"/>
          </a:xfrm>
        </p:grpSpPr>
        <p:sp>
          <p:nvSpPr>
            <p:cNvPr id="11601" name="Google Shape;11601;p12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12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12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12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12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123"/>
          <p:cNvGrpSpPr/>
          <p:nvPr/>
        </p:nvGrpSpPr>
        <p:grpSpPr>
          <a:xfrm>
            <a:off x="720125" y="1298264"/>
            <a:ext cx="2476762" cy="91743"/>
            <a:chOff x="1464850" y="436376"/>
            <a:chExt cx="6001362" cy="222300"/>
          </a:xfrm>
        </p:grpSpPr>
        <p:sp>
          <p:nvSpPr>
            <p:cNvPr id="11607" name="Google Shape;11607;p12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12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12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12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12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2" name="Google Shape;11612;p12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13" name="Google Shape;11613;p12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14" name="Google Shape;11614;p12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11615" name="Google Shape;11615;p12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11616" name="Google Shape;11616;p123"/>
          <p:cNvGrpSpPr/>
          <p:nvPr/>
        </p:nvGrpSpPr>
        <p:grpSpPr>
          <a:xfrm>
            <a:off x="706392" y="2533730"/>
            <a:ext cx="1452710" cy="651923"/>
            <a:chOff x="803162" y="2667727"/>
            <a:chExt cx="1411906" cy="633611"/>
          </a:xfrm>
        </p:grpSpPr>
        <p:cxnSp>
          <p:nvCxnSpPr>
            <p:cNvPr id="11617" name="Google Shape;11617;p123"/>
            <p:cNvCxnSpPr>
              <a:stCxn id="11618" idx="2"/>
              <a:endCxn id="11619"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20" name="Google Shape;11620;p123"/>
            <p:cNvCxnSpPr>
              <a:stCxn id="11621" idx="0"/>
              <a:endCxn id="11618"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22" name="Google Shape;11622;p123"/>
            <p:cNvCxnSpPr>
              <a:stCxn id="11621" idx="2"/>
              <a:endCxn id="11623"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24" name="Google Shape;11624;p123"/>
            <p:cNvCxnSpPr>
              <a:stCxn id="11625" idx="0"/>
              <a:endCxn id="11621"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26" name="Google Shape;11626;p123"/>
            <p:cNvCxnSpPr>
              <a:stCxn id="11619" idx="2"/>
              <a:endCxn id="11627"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11628" name="Google Shape;11628;p123"/>
            <p:cNvCxnSpPr>
              <a:stCxn id="11629" idx="0"/>
              <a:endCxn id="11619"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11625" name="Google Shape;11625;p12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23" name="Google Shape;11623;p12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29" name="Google Shape;11629;p12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27" name="Google Shape;11627;p12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19" name="Google Shape;11619;p12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21" name="Google Shape;11621;p12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618" name="Google Shape;11618;p12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11630" name="Google Shape;11630;p123"/>
          <p:cNvGrpSpPr/>
          <p:nvPr/>
        </p:nvGrpSpPr>
        <p:grpSpPr>
          <a:xfrm>
            <a:off x="706394" y="969268"/>
            <a:ext cx="2518541" cy="209309"/>
            <a:chOff x="803163" y="1111966"/>
            <a:chExt cx="2447800" cy="203430"/>
          </a:xfrm>
        </p:grpSpPr>
        <p:grpSp>
          <p:nvGrpSpPr>
            <p:cNvPr id="11631" name="Google Shape;11631;p123"/>
            <p:cNvGrpSpPr/>
            <p:nvPr/>
          </p:nvGrpSpPr>
          <p:grpSpPr>
            <a:xfrm>
              <a:off x="1958180" y="1111966"/>
              <a:ext cx="588019" cy="121396"/>
              <a:chOff x="4808316" y="2800065"/>
              <a:chExt cx="1999386" cy="412910"/>
            </a:xfrm>
          </p:grpSpPr>
          <p:sp>
            <p:nvSpPr>
              <p:cNvPr id="11632" name="Google Shape;11632;p12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3" name="Google Shape;11633;p123"/>
              <p:cNvGrpSpPr/>
              <p:nvPr/>
            </p:nvGrpSpPr>
            <p:grpSpPr>
              <a:xfrm>
                <a:off x="4808316" y="2800065"/>
                <a:ext cx="92400" cy="411825"/>
                <a:chOff x="845575" y="2563700"/>
                <a:chExt cx="92400" cy="411825"/>
              </a:xfrm>
            </p:grpSpPr>
            <p:cxnSp>
              <p:nvCxnSpPr>
                <p:cNvPr id="11634" name="Google Shape;11634;p12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35" name="Google Shape;11635;p12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1636" name="Google Shape;11636;p12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11637" name="Google Shape;11637;p12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8" name="Google Shape;11638;p123"/>
            <p:cNvGrpSpPr/>
            <p:nvPr/>
          </p:nvGrpSpPr>
          <p:grpSpPr>
            <a:xfrm>
              <a:off x="803163" y="1111974"/>
              <a:ext cx="591158" cy="121545"/>
              <a:chOff x="803163" y="1111974"/>
              <a:chExt cx="591158" cy="121545"/>
            </a:xfrm>
          </p:grpSpPr>
          <p:grpSp>
            <p:nvGrpSpPr>
              <p:cNvPr id="11639" name="Google Shape;11639;p123"/>
              <p:cNvGrpSpPr/>
              <p:nvPr/>
            </p:nvGrpSpPr>
            <p:grpSpPr>
              <a:xfrm>
                <a:off x="803163" y="1111974"/>
                <a:ext cx="27175" cy="121077"/>
                <a:chOff x="845575" y="2563700"/>
                <a:chExt cx="92400" cy="411825"/>
              </a:xfrm>
            </p:grpSpPr>
            <p:cxnSp>
              <p:nvCxnSpPr>
                <p:cNvPr id="11640" name="Google Shape;11640;p12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41" name="Google Shape;11641;p12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2" name="Google Shape;11642;p12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123"/>
            <p:cNvGrpSpPr/>
            <p:nvPr/>
          </p:nvGrpSpPr>
          <p:grpSpPr>
            <a:xfrm>
              <a:off x="1381910" y="1194219"/>
              <a:ext cx="588341" cy="121177"/>
              <a:chOff x="1381910" y="1194219"/>
              <a:chExt cx="588341" cy="121177"/>
            </a:xfrm>
          </p:grpSpPr>
          <p:grpSp>
            <p:nvGrpSpPr>
              <p:cNvPr id="11644" name="Google Shape;11644;p123"/>
              <p:cNvGrpSpPr/>
              <p:nvPr/>
            </p:nvGrpSpPr>
            <p:grpSpPr>
              <a:xfrm rot="10800000">
                <a:off x="1381910" y="1194319"/>
                <a:ext cx="27175" cy="121077"/>
                <a:chOff x="2070100" y="2563700"/>
                <a:chExt cx="92400" cy="411825"/>
              </a:xfrm>
            </p:grpSpPr>
            <p:cxnSp>
              <p:nvCxnSpPr>
                <p:cNvPr id="11645" name="Google Shape;11645;p12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46" name="Google Shape;11646;p12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7" name="Google Shape;11647;p12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123"/>
            <p:cNvGrpSpPr/>
            <p:nvPr/>
          </p:nvGrpSpPr>
          <p:grpSpPr>
            <a:xfrm>
              <a:off x="2532079" y="1194219"/>
              <a:ext cx="704927" cy="121177"/>
              <a:chOff x="2532079" y="1194219"/>
              <a:chExt cx="704927" cy="121177"/>
            </a:xfrm>
          </p:grpSpPr>
          <p:grpSp>
            <p:nvGrpSpPr>
              <p:cNvPr id="11649" name="Google Shape;11649;p123"/>
              <p:cNvGrpSpPr/>
              <p:nvPr/>
            </p:nvGrpSpPr>
            <p:grpSpPr>
              <a:xfrm rot="10800000">
                <a:off x="2532079" y="1194319"/>
                <a:ext cx="27175" cy="121077"/>
                <a:chOff x="2070100" y="2563700"/>
                <a:chExt cx="92400" cy="411825"/>
              </a:xfrm>
            </p:grpSpPr>
            <p:cxnSp>
              <p:nvCxnSpPr>
                <p:cNvPr id="11650" name="Google Shape;11650;p12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51" name="Google Shape;11651;p12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2" name="Google Shape;11652;p12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53" name="Google Shape;11653;p123"/>
          <p:cNvGrpSpPr/>
          <p:nvPr/>
        </p:nvGrpSpPr>
        <p:grpSpPr>
          <a:xfrm>
            <a:off x="3499404" y="3665900"/>
            <a:ext cx="1567778" cy="491677"/>
            <a:chOff x="5194708" y="3484366"/>
            <a:chExt cx="3148148" cy="987304"/>
          </a:xfrm>
        </p:grpSpPr>
        <p:grpSp>
          <p:nvGrpSpPr>
            <p:cNvPr id="11654" name="Google Shape;11654;p123"/>
            <p:cNvGrpSpPr/>
            <p:nvPr/>
          </p:nvGrpSpPr>
          <p:grpSpPr>
            <a:xfrm>
              <a:off x="7531521" y="3484366"/>
              <a:ext cx="811335" cy="987304"/>
              <a:chOff x="3379425" y="1617275"/>
              <a:chExt cx="1090650" cy="1327200"/>
            </a:xfrm>
          </p:grpSpPr>
          <p:sp>
            <p:nvSpPr>
              <p:cNvPr id="11655" name="Google Shape;11655;p12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12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12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123"/>
            <p:cNvGrpSpPr/>
            <p:nvPr/>
          </p:nvGrpSpPr>
          <p:grpSpPr>
            <a:xfrm>
              <a:off x="6752546" y="3484366"/>
              <a:ext cx="811428" cy="987304"/>
              <a:chOff x="2332275" y="1617275"/>
              <a:chExt cx="1090775" cy="1327200"/>
            </a:xfrm>
          </p:grpSpPr>
          <p:sp>
            <p:nvSpPr>
              <p:cNvPr id="11659" name="Google Shape;11659;p12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12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12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123"/>
            <p:cNvGrpSpPr/>
            <p:nvPr/>
          </p:nvGrpSpPr>
          <p:grpSpPr>
            <a:xfrm>
              <a:off x="5973664" y="3484366"/>
              <a:ext cx="811335" cy="987304"/>
              <a:chOff x="1285250" y="1617275"/>
              <a:chExt cx="1090650" cy="1327200"/>
            </a:xfrm>
          </p:grpSpPr>
          <p:sp>
            <p:nvSpPr>
              <p:cNvPr id="11663" name="Google Shape;11663;p12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12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12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123"/>
            <p:cNvGrpSpPr/>
            <p:nvPr/>
          </p:nvGrpSpPr>
          <p:grpSpPr>
            <a:xfrm>
              <a:off x="5194708" y="3484366"/>
              <a:ext cx="811409" cy="987304"/>
              <a:chOff x="238125" y="1617275"/>
              <a:chExt cx="1090750" cy="1327200"/>
            </a:xfrm>
          </p:grpSpPr>
          <p:sp>
            <p:nvSpPr>
              <p:cNvPr id="11667" name="Google Shape;11667;p12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12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12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70" name="Google Shape;11670;p123"/>
          <p:cNvGrpSpPr/>
          <p:nvPr/>
        </p:nvGrpSpPr>
        <p:grpSpPr>
          <a:xfrm>
            <a:off x="3460013" y="3146311"/>
            <a:ext cx="1616964" cy="346256"/>
            <a:chOff x="1808063" y="4294338"/>
            <a:chExt cx="3370782" cy="721817"/>
          </a:xfrm>
        </p:grpSpPr>
        <p:sp>
          <p:nvSpPr>
            <p:cNvPr id="11671" name="Google Shape;11671;p12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12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12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12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12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12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12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12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12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12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123"/>
          <p:cNvGrpSpPr/>
          <p:nvPr/>
        </p:nvGrpSpPr>
        <p:grpSpPr>
          <a:xfrm>
            <a:off x="738225" y="3432340"/>
            <a:ext cx="1295882" cy="646587"/>
            <a:chOff x="834100" y="3642869"/>
            <a:chExt cx="1259483" cy="628426"/>
          </a:xfrm>
        </p:grpSpPr>
        <p:sp>
          <p:nvSpPr>
            <p:cNvPr id="11682" name="Google Shape;11682;p12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12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12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12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12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12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12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12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12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12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12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12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12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12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12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12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12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12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12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12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12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12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12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12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12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7" name="Google Shape;11707;p123"/>
            <p:cNvGrpSpPr/>
            <p:nvPr/>
          </p:nvGrpSpPr>
          <p:grpSpPr>
            <a:xfrm>
              <a:off x="1360364" y="3847835"/>
              <a:ext cx="208119" cy="224359"/>
              <a:chOff x="1360769" y="3847100"/>
              <a:chExt cx="208119" cy="224359"/>
            </a:xfrm>
          </p:grpSpPr>
          <p:sp>
            <p:nvSpPr>
              <p:cNvPr id="11708" name="Google Shape;11708;p12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12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12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12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12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12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12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12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12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12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12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12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12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12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12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12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12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12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2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2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8" name="Google Shape;11728;p12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2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2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12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12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2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2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2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12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12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2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2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12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12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123"/>
          <p:cNvGrpSpPr/>
          <p:nvPr/>
        </p:nvGrpSpPr>
        <p:grpSpPr>
          <a:xfrm rot="5400000">
            <a:off x="5951338" y="3228837"/>
            <a:ext cx="164064" cy="1414916"/>
            <a:chOff x="4428249" y="1369375"/>
            <a:chExt cx="36905" cy="429569"/>
          </a:xfrm>
        </p:grpSpPr>
        <p:sp>
          <p:nvSpPr>
            <p:cNvPr id="11743" name="Google Shape;11743;p12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12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12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2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2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2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12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12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2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2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2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12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12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2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2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2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2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12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12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2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2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2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2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2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12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12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2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2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12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12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2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12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5" name="Google Shape;11775;p123"/>
          <p:cNvGrpSpPr/>
          <p:nvPr/>
        </p:nvGrpSpPr>
        <p:grpSpPr>
          <a:xfrm flipH="1" rot="10800000">
            <a:off x="5323767" y="2817380"/>
            <a:ext cx="1419207" cy="24808"/>
            <a:chOff x="219558" y="4738465"/>
            <a:chExt cx="5852400" cy="102300"/>
          </a:xfrm>
        </p:grpSpPr>
        <p:cxnSp>
          <p:nvCxnSpPr>
            <p:cNvPr id="11776" name="Google Shape;11776;p12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1777" name="Google Shape;11777;p12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2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2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12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12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123"/>
          <p:cNvGrpSpPr/>
          <p:nvPr/>
        </p:nvGrpSpPr>
        <p:grpSpPr>
          <a:xfrm>
            <a:off x="5335086" y="3190444"/>
            <a:ext cx="1396570" cy="385016"/>
            <a:chOff x="5286284" y="2966544"/>
            <a:chExt cx="1396570" cy="385016"/>
          </a:xfrm>
        </p:grpSpPr>
        <p:cxnSp>
          <p:nvCxnSpPr>
            <p:cNvPr id="11783" name="Google Shape;11783;p12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1784" name="Google Shape;11784;p12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1785" name="Google Shape;11785;p123"/>
            <p:cNvGrpSpPr/>
            <p:nvPr/>
          </p:nvGrpSpPr>
          <p:grpSpPr>
            <a:xfrm>
              <a:off x="5287688" y="3173364"/>
              <a:ext cx="1395166" cy="74100"/>
              <a:chOff x="5287688" y="3173364"/>
              <a:chExt cx="1395166" cy="74100"/>
            </a:xfrm>
          </p:grpSpPr>
          <p:cxnSp>
            <p:nvCxnSpPr>
              <p:cNvPr id="11786" name="Google Shape;11786;p12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1787" name="Google Shape;11787;p12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1788" name="Google Shape;11788;p12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89" name="Google Shape;11789;p12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90" name="Google Shape;11790;p12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91" name="Google Shape;11791;p12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92" name="Google Shape;11792;p12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1793" name="Google Shape;11793;p12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1794" name="Google Shape;11794;p12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1795" name="Google Shape;11795;p123"/>
          <p:cNvGrpSpPr/>
          <p:nvPr/>
        </p:nvGrpSpPr>
        <p:grpSpPr>
          <a:xfrm>
            <a:off x="2021151" y="1609220"/>
            <a:ext cx="1182276" cy="662027"/>
            <a:chOff x="2029517" y="1732295"/>
            <a:chExt cx="1149068" cy="643432"/>
          </a:xfrm>
        </p:grpSpPr>
        <p:grpSp>
          <p:nvGrpSpPr>
            <p:cNvPr id="11796" name="Google Shape;11796;p123"/>
            <p:cNvGrpSpPr/>
            <p:nvPr/>
          </p:nvGrpSpPr>
          <p:grpSpPr>
            <a:xfrm>
              <a:off x="2708660" y="1746937"/>
              <a:ext cx="455427" cy="244429"/>
              <a:chOff x="2700693" y="1746937"/>
              <a:chExt cx="455427" cy="244429"/>
            </a:xfrm>
          </p:grpSpPr>
          <p:grpSp>
            <p:nvGrpSpPr>
              <p:cNvPr id="11797" name="Google Shape;11797;p123"/>
              <p:cNvGrpSpPr/>
              <p:nvPr/>
            </p:nvGrpSpPr>
            <p:grpSpPr>
              <a:xfrm>
                <a:off x="2905682" y="1782817"/>
                <a:ext cx="250438" cy="208549"/>
                <a:chOff x="2905682" y="1782817"/>
                <a:chExt cx="250438" cy="208549"/>
              </a:xfrm>
            </p:grpSpPr>
            <p:cxnSp>
              <p:nvCxnSpPr>
                <p:cNvPr id="11798" name="Google Shape;11798;p12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799" name="Google Shape;11799;p12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123"/>
              <p:cNvGrpSpPr/>
              <p:nvPr/>
            </p:nvGrpSpPr>
            <p:grpSpPr>
              <a:xfrm>
                <a:off x="2700693" y="1746937"/>
                <a:ext cx="449967" cy="72374"/>
                <a:chOff x="2700693" y="1746937"/>
                <a:chExt cx="449967" cy="72374"/>
              </a:xfrm>
            </p:grpSpPr>
            <p:cxnSp>
              <p:nvCxnSpPr>
                <p:cNvPr id="11801" name="Google Shape;11801;p12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02" name="Google Shape;11802;p12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03" name="Google Shape;11803;p123"/>
            <p:cNvGrpSpPr/>
            <p:nvPr/>
          </p:nvGrpSpPr>
          <p:grpSpPr>
            <a:xfrm>
              <a:off x="2029517" y="1732295"/>
              <a:ext cx="1149068" cy="643432"/>
              <a:chOff x="2029517" y="1732295"/>
              <a:chExt cx="1149068" cy="643432"/>
            </a:xfrm>
          </p:grpSpPr>
          <p:grpSp>
            <p:nvGrpSpPr>
              <p:cNvPr id="11804" name="Google Shape;11804;p123"/>
              <p:cNvGrpSpPr/>
              <p:nvPr/>
            </p:nvGrpSpPr>
            <p:grpSpPr>
              <a:xfrm>
                <a:off x="2703618" y="2103152"/>
                <a:ext cx="474966" cy="260017"/>
                <a:chOff x="2703618" y="2103152"/>
                <a:chExt cx="474966" cy="260017"/>
              </a:xfrm>
            </p:grpSpPr>
            <p:grpSp>
              <p:nvGrpSpPr>
                <p:cNvPr id="11805" name="Google Shape;11805;p123"/>
                <p:cNvGrpSpPr/>
                <p:nvPr/>
              </p:nvGrpSpPr>
              <p:grpSpPr>
                <a:xfrm>
                  <a:off x="2703618" y="2290640"/>
                  <a:ext cx="450291" cy="72529"/>
                  <a:chOff x="2703618" y="2290640"/>
                  <a:chExt cx="450291" cy="72529"/>
                </a:xfrm>
              </p:grpSpPr>
              <p:cxnSp>
                <p:nvCxnSpPr>
                  <p:cNvPr id="11806" name="Google Shape;11806;p12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07" name="Google Shape;11807;p12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123"/>
                <p:cNvGrpSpPr/>
                <p:nvPr/>
              </p:nvGrpSpPr>
              <p:grpSpPr>
                <a:xfrm>
                  <a:off x="2908607" y="2103152"/>
                  <a:ext cx="269977" cy="223538"/>
                  <a:chOff x="2908607" y="2103152"/>
                  <a:chExt cx="269977" cy="223538"/>
                </a:xfrm>
              </p:grpSpPr>
              <p:cxnSp>
                <p:nvCxnSpPr>
                  <p:cNvPr id="11809" name="Google Shape;11809;p12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810" name="Google Shape;11810;p12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11" name="Google Shape;11811;p123"/>
              <p:cNvGrpSpPr/>
              <p:nvPr/>
            </p:nvGrpSpPr>
            <p:grpSpPr>
              <a:xfrm>
                <a:off x="2029517" y="1732295"/>
                <a:ext cx="685827" cy="643432"/>
                <a:chOff x="2029517" y="1732295"/>
                <a:chExt cx="685827" cy="643432"/>
              </a:xfrm>
            </p:grpSpPr>
            <p:sp>
              <p:nvSpPr>
                <p:cNvPr id="11812" name="Google Shape;11812;p12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3" name="Google Shape;11813;p123"/>
                <p:cNvGrpSpPr/>
                <p:nvPr/>
              </p:nvGrpSpPr>
              <p:grpSpPr>
                <a:xfrm>
                  <a:off x="2158948" y="1732295"/>
                  <a:ext cx="556396" cy="333108"/>
                  <a:chOff x="2158948" y="1732295"/>
                  <a:chExt cx="556396" cy="333108"/>
                </a:xfrm>
              </p:grpSpPr>
              <p:cxnSp>
                <p:nvCxnSpPr>
                  <p:cNvPr id="11814" name="Google Shape;11814;p12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815" name="Google Shape;11815;p12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123"/>
                <p:cNvGrpSpPr/>
                <p:nvPr/>
              </p:nvGrpSpPr>
              <p:grpSpPr>
                <a:xfrm>
                  <a:off x="2159908" y="2065057"/>
                  <a:ext cx="550884" cy="310670"/>
                  <a:chOff x="2159908" y="2065057"/>
                  <a:chExt cx="550884" cy="310670"/>
                </a:xfrm>
              </p:grpSpPr>
              <p:cxnSp>
                <p:nvCxnSpPr>
                  <p:cNvPr id="11817" name="Google Shape;11817;p12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818" name="Google Shape;11818;p12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819" name="Google Shape;11819;p123"/>
          <p:cNvGrpSpPr/>
          <p:nvPr/>
        </p:nvGrpSpPr>
        <p:grpSpPr>
          <a:xfrm>
            <a:off x="706400" y="1556833"/>
            <a:ext cx="962651" cy="810058"/>
            <a:chOff x="732462" y="1766083"/>
            <a:chExt cx="962651" cy="810058"/>
          </a:xfrm>
        </p:grpSpPr>
        <p:grpSp>
          <p:nvGrpSpPr>
            <p:cNvPr id="11820" name="Google Shape;11820;p123"/>
            <p:cNvGrpSpPr/>
            <p:nvPr/>
          </p:nvGrpSpPr>
          <p:grpSpPr>
            <a:xfrm>
              <a:off x="732462" y="1908333"/>
              <a:ext cx="339369" cy="524756"/>
              <a:chOff x="844912" y="1819635"/>
              <a:chExt cx="329836" cy="510016"/>
            </a:xfrm>
          </p:grpSpPr>
          <p:sp>
            <p:nvSpPr>
              <p:cNvPr id="11821" name="Google Shape;11821;p12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12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12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2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2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2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123"/>
            <p:cNvGrpSpPr/>
            <p:nvPr/>
          </p:nvGrpSpPr>
          <p:grpSpPr>
            <a:xfrm>
              <a:off x="1184858" y="2256650"/>
              <a:ext cx="510255" cy="319491"/>
              <a:chOff x="1284601" y="2158168"/>
              <a:chExt cx="495923" cy="310517"/>
            </a:xfrm>
          </p:grpSpPr>
          <p:sp>
            <p:nvSpPr>
              <p:cNvPr id="11828" name="Google Shape;11828;p12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9" name="Google Shape;11829;p123"/>
              <p:cNvGrpSpPr/>
              <p:nvPr/>
            </p:nvGrpSpPr>
            <p:grpSpPr>
              <a:xfrm>
                <a:off x="1507666" y="2158168"/>
                <a:ext cx="272858" cy="310517"/>
                <a:chOff x="1507666" y="2158168"/>
                <a:chExt cx="272858" cy="310517"/>
              </a:xfrm>
            </p:grpSpPr>
            <p:grpSp>
              <p:nvGrpSpPr>
                <p:cNvPr id="11830" name="Google Shape;11830;p123"/>
                <p:cNvGrpSpPr/>
                <p:nvPr/>
              </p:nvGrpSpPr>
              <p:grpSpPr>
                <a:xfrm>
                  <a:off x="1507666" y="2176104"/>
                  <a:ext cx="166395" cy="273149"/>
                  <a:chOff x="1507666" y="2176104"/>
                  <a:chExt cx="166395" cy="273149"/>
                </a:xfrm>
              </p:grpSpPr>
              <p:sp>
                <p:nvSpPr>
                  <p:cNvPr id="11831" name="Google Shape;11831;p12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12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2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12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12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12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2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8" name="Google Shape;11838;p12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12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40" name="Google Shape;11840;p123"/>
            <p:cNvGrpSpPr/>
            <p:nvPr/>
          </p:nvGrpSpPr>
          <p:grpSpPr>
            <a:xfrm>
              <a:off x="1184858" y="1766083"/>
              <a:ext cx="510255" cy="319491"/>
              <a:chOff x="1284601" y="1681380"/>
              <a:chExt cx="495923" cy="310517"/>
            </a:xfrm>
          </p:grpSpPr>
          <p:sp>
            <p:nvSpPr>
              <p:cNvPr id="11841" name="Google Shape;11841;p12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2" name="Google Shape;11842;p123"/>
              <p:cNvGrpSpPr/>
              <p:nvPr/>
            </p:nvGrpSpPr>
            <p:grpSpPr>
              <a:xfrm>
                <a:off x="1507666" y="1681380"/>
                <a:ext cx="272858" cy="310517"/>
                <a:chOff x="1507666" y="1681380"/>
                <a:chExt cx="272858" cy="310517"/>
              </a:xfrm>
            </p:grpSpPr>
            <p:grpSp>
              <p:nvGrpSpPr>
                <p:cNvPr id="11843" name="Google Shape;11843;p123"/>
                <p:cNvGrpSpPr/>
                <p:nvPr/>
              </p:nvGrpSpPr>
              <p:grpSpPr>
                <a:xfrm>
                  <a:off x="1507666" y="1700120"/>
                  <a:ext cx="166395" cy="272984"/>
                  <a:chOff x="1507666" y="1700120"/>
                  <a:chExt cx="166395" cy="272984"/>
                </a:xfrm>
              </p:grpSpPr>
              <p:sp>
                <p:nvSpPr>
                  <p:cNvPr id="11844" name="Google Shape;11844;p12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2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12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2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12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12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2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1" name="Google Shape;11851;p12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12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53" name="Google Shape;11853;p123"/>
          <p:cNvGrpSpPr/>
          <p:nvPr/>
        </p:nvGrpSpPr>
        <p:grpSpPr>
          <a:xfrm>
            <a:off x="6815341" y="2324262"/>
            <a:ext cx="1622269" cy="552443"/>
            <a:chOff x="6894650" y="2574740"/>
            <a:chExt cx="1445100" cy="492111"/>
          </a:xfrm>
        </p:grpSpPr>
        <p:sp>
          <p:nvSpPr>
            <p:cNvPr id="11854" name="Google Shape;11854;p12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2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2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2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12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859" name="Google Shape;11859;p12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1860" name="Google Shape;11860;p123"/>
          <p:cNvGrpSpPr/>
          <p:nvPr/>
        </p:nvGrpSpPr>
        <p:grpSpPr>
          <a:xfrm>
            <a:off x="6834884" y="3698518"/>
            <a:ext cx="1583206" cy="475705"/>
            <a:chOff x="6953919" y="3907920"/>
            <a:chExt cx="1377300" cy="475705"/>
          </a:xfrm>
        </p:grpSpPr>
        <p:cxnSp>
          <p:nvCxnSpPr>
            <p:cNvPr id="11861" name="Google Shape;11861;p12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862" name="Google Shape;11862;p12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1863" name="Google Shape;11863;p12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1864" name="Google Shape;11864;p12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1865" name="Google Shape;11865;p12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1866" name="Google Shape;11866;p123"/>
          <p:cNvGrpSpPr/>
          <p:nvPr/>
        </p:nvGrpSpPr>
        <p:grpSpPr>
          <a:xfrm>
            <a:off x="2338472" y="2459663"/>
            <a:ext cx="836286" cy="824529"/>
            <a:chOff x="2389399" y="2595741"/>
            <a:chExt cx="812796" cy="801369"/>
          </a:xfrm>
        </p:grpSpPr>
        <p:grpSp>
          <p:nvGrpSpPr>
            <p:cNvPr id="11867" name="Google Shape;11867;p123"/>
            <p:cNvGrpSpPr/>
            <p:nvPr/>
          </p:nvGrpSpPr>
          <p:grpSpPr>
            <a:xfrm>
              <a:off x="2492145" y="2881565"/>
              <a:ext cx="607300" cy="229751"/>
              <a:chOff x="2492145" y="2881565"/>
              <a:chExt cx="607300" cy="229751"/>
            </a:xfrm>
          </p:grpSpPr>
          <p:sp>
            <p:nvSpPr>
              <p:cNvPr id="11868" name="Google Shape;11868;p12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2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2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123"/>
            <p:cNvGrpSpPr/>
            <p:nvPr/>
          </p:nvGrpSpPr>
          <p:grpSpPr>
            <a:xfrm>
              <a:off x="2389399" y="2595741"/>
              <a:ext cx="812796" cy="296825"/>
              <a:chOff x="2389399" y="2595741"/>
              <a:chExt cx="812796" cy="296825"/>
            </a:xfrm>
          </p:grpSpPr>
          <p:grpSp>
            <p:nvGrpSpPr>
              <p:cNvPr id="11872" name="Google Shape;11872;p123"/>
              <p:cNvGrpSpPr/>
              <p:nvPr/>
            </p:nvGrpSpPr>
            <p:grpSpPr>
              <a:xfrm>
                <a:off x="2389399" y="2595741"/>
                <a:ext cx="363638" cy="296825"/>
                <a:chOff x="2389399" y="2595741"/>
                <a:chExt cx="363638" cy="296825"/>
              </a:xfrm>
            </p:grpSpPr>
            <p:grpSp>
              <p:nvGrpSpPr>
                <p:cNvPr id="11873" name="Google Shape;11873;p123"/>
                <p:cNvGrpSpPr/>
                <p:nvPr/>
              </p:nvGrpSpPr>
              <p:grpSpPr>
                <a:xfrm>
                  <a:off x="2493852" y="2794333"/>
                  <a:ext cx="259185" cy="98232"/>
                  <a:chOff x="2493852" y="2794333"/>
                  <a:chExt cx="259185" cy="98232"/>
                </a:xfrm>
              </p:grpSpPr>
              <p:sp>
                <p:nvSpPr>
                  <p:cNvPr id="11874" name="Google Shape;11874;p12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12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12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123"/>
                <p:cNvGrpSpPr/>
                <p:nvPr/>
              </p:nvGrpSpPr>
              <p:grpSpPr>
                <a:xfrm>
                  <a:off x="2389399" y="2595741"/>
                  <a:ext cx="224343" cy="182054"/>
                  <a:chOff x="2389399" y="2595741"/>
                  <a:chExt cx="224343" cy="182054"/>
                </a:xfrm>
              </p:grpSpPr>
              <p:sp>
                <p:nvSpPr>
                  <p:cNvPr id="11878" name="Google Shape;11878;p12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2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0" name="Google Shape;11880;p123"/>
              <p:cNvGrpSpPr/>
              <p:nvPr/>
            </p:nvGrpSpPr>
            <p:grpSpPr>
              <a:xfrm>
                <a:off x="2683630" y="2595741"/>
                <a:ext cx="224334" cy="296825"/>
                <a:chOff x="2683630" y="2595741"/>
                <a:chExt cx="224334" cy="296825"/>
              </a:xfrm>
            </p:grpSpPr>
            <p:grpSp>
              <p:nvGrpSpPr>
                <p:cNvPr id="11881" name="Google Shape;11881;p123"/>
                <p:cNvGrpSpPr/>
                <p:nvPr/>
              </p:nvGrpSpPr>
              <p:grpSpPr>
                <a:xfrm>
                  <a:off x="2788083" y="2794333"/>
                  <a:ext cx="15356" cy="98232"/>
                  <a:chOff x="2788083" y="2794333"/>
                  <a:chExt cx="15356" cy="98232"/>
                </a:xfrm>
              </p:grpSpPr>
              <p:sp>
                <p:nvSpPr>
                  <p:cNvPr id="11882" name="Google Shape;11882;p12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2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2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123"/>
                <p:cNvGrpSpPr/>
                <p:nvPr/>
              </p:nvGrpSpPr>
              <p:grpSpPr>
                <a:xfrm>
                  <a:off x="2683630" y="2595741"/>
                  <a:ext cx="224334" cy="182054"/>
                  <a:chOff x="2683630" y="2595741"/>
                  <a:chExt cx="224334" cy="182054"/>
                </a:xfrm>
              </p:grpSpPr>
              <p:sp>
                <p:nvSpPr>
                  <p:cNvPr id="11886" name="Google Shape;11886;p12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12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88" name="Google Shape;11888;p123"/>
              <p:cNvGrpSpPr/>
              <p:nvPr/>
            </p:nvGrpSpPr>
            <p:grpSpPr>
              <a:xfrm>
                <a:off x="2838475" y="2595741"/>
                <a:ext cx="363719" cy="296825"/>
                <a:chOff x="2838475" y="2595741"/>
                <a:chExt cx="363719" cy="296825"/>
              </a:xfrm>
            </p:grpSpPr>
            <p:grpSp>
              <p:nvGrpSpPr>
                <p:cNvPr id="11889" name="Google Shape;11889;p123"/>
                <p:cNvGrpSpPr/>
                <p:nvPr/>
              </p:nvGrpSpPr>
              <p:grpSpPr>
                <a:xfrm>
                  <a:off x="2838475" y="2794333"/>
                  <a:ext cx="259185" cy="98232"/>
                  <a:chOff x="2838475" y="2794333"/>
                  <a:chExt cx="259185" cy="98232"/>
                </a:xfrm>
              </p:grpSpPr>
              <p:sp>
                <p:nvSpPr>
                  <p:cNvPr id="11890" name="Google Shape;11890;p12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2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12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3" name="Google Shape;11893;p123"/>
                <p:cNvGrpSpPr/>
                <p:nvPr/>
              </p:nvGrpSpPr>
              <p:grpSpPr>
                <a:xfrm>
                  <a:off x="2977852" y="2595741"/>
                  <a:ext cx="224343" cy="182054"/>
                  <a:chOff x="2977852" y="2595741"/>
                  <a:chExt cx="224343" cy="182054"/>
                </a:xfrm>
              </p:grpSpPr>
              <p:sp>
                <p:nvSpPr>
                  <p:cNvPr id="11894" name="Google Shape;11894;p12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2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96" name="Google Shape;11896;p123"/>
            <p:cNvGrpSpPr/>
            <p:nvPr/>
          </p:nvGrpSpPr>
          <p:grpSpPr>
            <a:xfrm>
              <a:off x="2389399" y="3100241"/>
              <a:ext cx="812796" cy="296869"/>
              <a:chOff x="2389399" y="3100241"/>
              <a:chExt cx="812796" cy="296869"/>
            </a:xfrm>
          </p:grpSpPr>
          <p:grpSp>
            <p:nvGrpSpPr>
              <p:cNvPr id="11897" name="Google Shape;11897;p123"/>
              <p:cNvGrpSpPr/>
              <p:nvPr/>
            </p:nvGrpSpPr>
            <p:grpSpPr>
              <a:xfrm>
                <a:off x="2683630" y="3100241"/>
                <a:ext cx="224334" cy="296869"/>
                <a:chOff x="2683630" y="3100241"/>
                <a:chExt cx="224334" cy="296869"/>
              </a:xfrm>
            </p:grpSpPr>
            <p:grpSp>
              <p:nvGrpSpPr>
                <p:cNvPr id="11898" name="Google Shape;11898;p123"/>
                <p:cNvGrpSpPr/>
                <p:nvPr/>
              </p:nvGrpSpPr>
              <p:grpSpPr>
                <a:xfrm>
                  <a:off x="2788083" y="3100241"/>
                  <a:ext cx="15356" cy="98237"/>
                  <a:chOff x="2788083" y="3100241"/>
                  <a:chExt cx="15356" cy="98237"/>
                </a:xfrm>
              </p:grpSpPr>
              <p:sp>
                <p:nvSpPr>
                  <p:cNvPr id="11899" name="Google Shape;11899;p12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2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2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2" name="Google Shape;11902;p123"/>
                <p:cNvGrpSpPr/>
                <p:nvPr/>
              </p:nvGrpSpPr>
              <p:grpSpPr>
                <a:xfrm>
                  <a:off x="2683630" y="3215065"/>
                  <a:ext cx="224334" cy="182045"/>
                  <a:chOff x="2683630" y="3215065"/>
                  <a:chExt cx="224334" cy="182045"/>
                </a:xfrm>
              </p:grpSpPr>
              <p:sp>
                <p:nvSpPr>
                  <p:cNvPr id="11903" name="Google Shape;11903;p12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12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05" name="Google Shape;11905;p123"/>
              <p:cNvGrpSpPr/>
              <p:nvPr/>
            </p:nvGrpSpPr>
            <p:grpSpPr>
              <a:xfrm>
                <a:off x="2389399" y="3100241"/>
                <a:ext cx="363638" cy="296869"/>
                <a:chOff x="2389399" y="3100241"/>
                <a:chExt cx="363638" cy="296869"/>
              </a:xfrm>
            </p:grpSpPr>
            <p:grpSp>
              <p:nvGrpSpPr>
                <p:cNvPr id="11906" name="Google Shape;11906;p123"/>
                <p:cNvGrpSpPr/>
                <p:nvPr/>
              </p:nvGrpSpPr>
              <p:grpSpPr>
                <a:xfrm>
                  <a:off x="2493852" y="3100241"/>
                  <a:ext cx="259185" cy="98237"/>
                  <a:chOff x="2493852" y="3100241"/>
                  <a:chExt cx="259185" cy="98237"/>
                </a:xfrm>
              </p:grpSpPr>
              <p:sp>
                <p:nvSpPr>
                  <p:cNvPr id="11907" name="Google Shape;11907;p12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2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2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123"/>
                <p:cNvGrpSpPr/>
                <p:nvPr/>
              </p:nvGrpSpPr>
              <p:grpSpPr>
                <a:xfrm>
                  <a:off x="2389399" y="3215065"/>
                  <a:ext cx="224343" cy="182045"/>
                  <a:chOff x="2389399" y="3215065"/>
                  <a:chExt cx="224343" cy="182045"/>
                </a:xfrm>
              </p:grpSpPr>
              <p:sp>
                <p:nvSpPr>
                  <p:cNvPr id="11911" name="Google Shape;11911;p12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2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13" name="Google Shape;11913;p123"/>
              <p:cNvGrpSpPr/>
              <p:nvPr/>
            </p:nvGrpSpPr>
            <p:grpSpPr>
              <a:xfrm>
                <a:off x="2838475" y="3100241"/>
                <a:ext cx="363719" cy="296869"/>
                <a:chOff x="2838475" y="3100241"/>
                <a:chExt cx="363719" cy="296869"/>
              </a:xfrm>
            </p:grpSpPr>
            <p:grpSp>
              <p:nvGrpSpPr>
                <p:cNvPr id="11914" name="Google Shape;11914;p123"/>
                <p:cNvGrpSpPr/>
                <p:nvPr/>
              </p:nvGrpSpPr>
              <p:grpSpPr>
                <a:xfrm>
                  <a:off x="2838475" y="3100241"/>
                  <a:ext cx="259185" cy="98237"/>
                  <a:chOff x="2838475" y="3100241"/>
                  <a:chExt cx="259185" cy="98237"/>
                </a:xfrm>
              </p:grpSpPr>
              <p:sp>
                <p:nvSpPr>
                  <p:cNvPr id="11915" name="Google Shape;11915;p12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2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2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123"/>
                <p:cNvGrpSpPr/>
                <p:nvPr/>
              </p:nvGrpSpPr>
              <p:grpSpPr>
                <a:xfrm>
                  <a:off x="2977852" y="3215065"/>
                  <a:ext cx="224343" cy="182045"/>
                  <a:chOff x="2977852" y="3215065"/>
                  <a:chExt cx="224343" cy="182045"/>
                </a:xfrm>
              </p:grpSpPr>
              <p:sp>
                <p:nvSpPr>
                  <p:cNvPr id="11919" name="Google Shape;11919;p12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2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24" name="Shape 11924"/>
        <p:cNvGrpSpPr/>
        <p:nvPr/>
      </p:nvGrpSpPr>
      <p:grpSpPr>
        <a:xfrm>
          <a:off x="0" y="0"/>
          <a:ext cx="0" cy="0"/>
          <a:chOff x="0" y="0"/>
          <a:chExt cx="0" cy="0"/>
        </a:xfrm>
      </p:grpSpPr>
      <p:grpSp>
        <p:nvGrpSpPr>
          <p:cNvPr id="11925" name="Google Shape;11925;p124"/>
          <p:cNvGrpSpPr/>
          <p:nvPr/>
        </p:nvGrpSpPr>
        <p:grpSpPr>
          <a:xfrm>
            <a:off x="702075" y="3155925"/>
            <a:ext cx="2390414" cy="1024800"/>
            <a:chOff x="728925" y="3296613"/>
            <a:chExt cx="2390414" cy="1024800"/>
          </a:xfrm>
        </p:grpSpPr>
        <p:grpSp>
          <p:nvGrpSpPr>
            <p:cNvPr id="11926" name="Google Shape;11926;p124"/>
            <p:cNvGrpSpPr/>
            <p:nvPr/>
          </p:nvGrpSpPr>
          <p:grpSpPr>
            <a:xfrm>
              <a:off x="728925" y="3619800"/>
              <a:ext cx="2390414" cy="500893"/>
              <a:chOff x="728925" y="3619800"/>
              <a:chExt cx="2390414" cy="500893"/>
            </a:xfrm>
          </p:grpSpPr>
          <p:sp>
            <p:nvSpPr>
              <p:cNvPr id="11927" name="Google Shape;11927;p12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28" name="Google Shape;11928;p12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29" name="Google Shape;11929;p124"/>
            <p:cNvGrpSpPr/>
            <p:nvPr/>
          </p:nvGrpSpPr>
          <p:grpSpPr>
            <a:xfrm>
              <a:off x="1348050" y="3296613"/>
              <a:ext cx="1706152" cy="1024800"/>
              <a:chOff x="1348050" y="3296613"/>
              <a:chExt cx="1706152" cy="1024800"/>
            </a:xfrm>
          </p:grpSpPr>
          <p:sp>
            <p:nvSpPr>
              <p:cNvPr id="11930" name="Google Shape;11930;p12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1" name="Google Shape;11931;p12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2" name="Google Shape;11932;p12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3" name="Google Shape;11933;p12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934" name="Google Shape;11934;p12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935" name="Google Shape;11935;p124"/>
            <p:cNvGrpSpPr/>
            <p:nvPr/>
          </p:nvGrpSpPr>
          <p:grpSpPr>
            <a:xfrm>
              <a:off x="1455707" y="3654858"/>
              <a:ext cx="1491150" cy="417657"/>
              <a:chOff x="1455707" y="3654858"/>
              <a:chExt cx="1491150" cy="417657"/>
            </a:xfrm>
          </p:grpSpPr>
          <p:sp>
            <p:nvSpPr>
              <p:cNvPr id="11936" name="Google Shape;11936;p12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12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2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2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2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2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2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12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12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12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12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2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12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12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2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2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2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2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2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2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956" name="Google Shape;11956;p124"/>
          <p:cNvGraphicFramePr/>
          <p:nvPr/>
        </p:nvGraphicFramePr>
        <p:xfrm>
          <a:off x="5937775" y="2153837"/>
          <a:ext cx="3000000" cy="3000000"/>
        </p:xfrm>
        <a:graphic>
          <a:graphicData uri="http://schemas.openxmlformats.org/drawingml/2006/table">
            <a:tbl>
              <a:tblPr>
                <a:noFill/>
                <a:tableStyleId>{66C1FE57-87C2-4324-8973-9EFDEA8DFFF2}</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1957" name="Google Shape;11957;p124"/>
          <p:cNvGrpSpPr/>
          <p:nvPr/>
        </p:nvGrpSpPr>
        <p:grpSpPr>
          <a:xfrm>
            <a:off x="710451" y="981601"/>
            <a:ext cx="2396505" cy="976502"/>
            <a:chOff x="749309" y="1112739"/>
            <a:chExt cx="2371603" cy="976502"/>
          </a:xfrm>
        </p:grpSpPr>
        <p:grpSp>
          <p:nvGrpSpPr>
            <p:cNvPr id="11958" name="Google Shape;11958;p124"/>
            <p:cNvGrpSpPr/>
            <p:nvPr/>
          </p:nvGrpSpPr>
          <p:grpSpPr>
            <a:xfrm>
              <a:off x="1092126" y="1112739"/>
              <a:ext cx="2028786" cy="975464"/>
              <a:chOff x="1092126" y="1112739"/>
              <a:chExt cx="2028786" cy="975464"/>
            </a:xfrm>
          </p:grpSpPr>
          <p:sp>
            <p:nvSpPr>
              <p:cNvPr id="11959" name="Google Shape;11959;p12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2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2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2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2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2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12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12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12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2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2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2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2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2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2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2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2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12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12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2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2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12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12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2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124"/>
            <p:cNvGrpSpPr/>
            <p:nvPr/>
          </p:nvGrpSpPr>
          <p:grpSpPr>
            <a:xfrm>
              <a:off x="749309" y="1112739"/>
              <a:ext cx="314700" cy="975464"/>
              <a:chOff x="749309" y="1112739"/>
              <a:chExt cx="314700" cy="975464"/>
            </a:xfrm>
          </p:grpSpPr>
          <p:sp>
            <p:nvSpPr>
              <p:cNvPr id="11984" name="Google Shape;11984;p12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12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2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2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8" name="Google Shape;11988;p12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12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2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2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992" name="Google Shape;11992;p124"/>
          <p:cNvGraphicFramePr/>
          <p:nvPr/>
        </p:nvGraphicFramePr>
        <p:xfrm>
          <a:off x="5937800" y="981587"/>
          <a:ext cx="3000000" cy="3000000"/>
        </p:xfrm>
        <a:graphic>
          <a:graphicData uri="http://schemas.openxmlformats.org/drawingml/2006/table">
            <a:tbl>
              <a:tblPr>
                <a:noFill/>
                <a:tableStyleId>{66C1FE57-87C2-4324-8973-9EFDEA8DFFF2}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1993" name="Google Shape;11993;p124"/>
          <p:cNvGraphicFramePr/>
          <p:nvPr/>
        </p:nvGraphicFramePr>
        <p:xfrm>
          <a:off x="3358663" y="2153837"/>
          <a:ext cx="3000000" cy="3000000"/>
        </p:xfrm>
        <a:graphic>
          <a:graphicData uri="http://schemas.openxmlformats.org/drawingml/2006/table">
            <a:tbl>
              <a:tblPr>
                <a:noFill/>
                <a:tableStyleId>{66C1FE57-87C2-4324-8973-9EFDEA8DFFF2}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1994" name="Google Shape;11994;p124"/>
          <p:cNvGrpSpPr/>
          <p:nvPr/>
        </p:nvGrpSpPr>
        <p:grpSpPr>
          <a:xfrm>
            <a:off x="3360649" y="3144798"/>
            <a:ext cx="2363377" cy="1047062"/>
            <a:chOff x="3358399" y="3285485"/>
            <a:chExt cx="2363377" cy="1047062"/>
          </a:xfrm>
        </p:grpSpPr>
        <p:grpSp>
          <p:nvGrpSpPr>
            <p:cNvPr id="11995" name="Google Shape;11995;p124"/>
            <p:cNvGrpSpPr/>
            <p:nvPr/>
          </p:nvGrpSpPr>
          <p:grpSpPr>
            <a:xfrm>
              <a:off x="3358412" y="3285485"/>
              <a:ext cx="2363244" cy="139500"/>
              <a:chOff x="3358412" y="3285485"/>
              <a:chExt cx="2363244" cy="139500"/>
            </a:xfrm>
          </p:grpSpPr>
          <p:sp>
            <p:nvSpPr>
              <p:cNvPr id="11996" name="Google Shape;11996;p12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2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12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12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2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124"/>
            <p:cNvGrpSpPr/>
            <p:nvPr/>
          </p:nvGrpSpPr>
          <p:grpSpPr>
            <a:xfrm>
              <a:off x="3358412" y="3466996"/>
              <a:ext cx="2363244" cy="139500"/>
              <a:chOff x="3358412" y="3466996"/>
              <a:chExt cx="2363244" cy="139500"/>
            </a:xfrm>
          </p:grpSpPr>
          <p:sp>
            <p:nvSpPr>
              <p:cNvPr id="12002" name="Google Shape;12002;p12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2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2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2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12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7" name="Google Shape;12007;p124"/>
            <p:cNvGrpSpPr/>
            <p:nvPr/>
          </p:nvGrpSpPr>
          <p:grpSpPr>
            <a:xfrm>
              <a:off x="3358412" y="3648507"/>
              <a:ext cx="2363244" cy="139500"/>
              <a:chOff x="3358412" y="3648507"/>
              <a:chExt cx="2363244" cy="139500"/>
            </a:xfrm>
          </p:grpSpPr>
          <p:sp>
            <p:nvSpPr>
              <p:cNvPr id="12008" name="Google Shape;12008;p12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2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12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12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2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124"/>
            <p:cNvGrpSpPr/>
            <p:nvPr/>
          </p:nvGrpSpPr>
          <p:grpSpPr>
            <a:xfrm>
              <a:off x="3358412" y="3830018"/>
              <a:ext cx="2363244" cy="139500"/>
              <a:chOff x="3358412" y="3830018"/>
              <a:chExt cx="2363244" cy="139500"/>
            </a:xfrm>
          </p:grpSpPr>
          <p:sp>
            <p:nvSpPr>
              <p:cNvPr id="12014" name="Google Shape;12014;p12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2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2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2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2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124"/>
            <p:cNvGrpSpPr/>
            <p:nvPr/>
          </p:nvGrpSpPr>
          <p:grpSpPr>
            <a:xfrm>
              <a:off x="3358399" y="4011514"/>
              <a:ext cx="2363377" cy="139537"/>
              <a:chOff x="3294800" y="4134603"/>
              <a:chExt cx="2638876" cy="152400"/>
            </a:xfrm>
          </p:grpSpPr>
          <p:sp>
            <p:nvSpPr>
              <p:cNvPr id="12020" name="Google Shape;12020;p12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12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12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12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12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124"/>
            <p:cNvGrpSpPr/>
            <p:nvPr/>
          </p:nvGrpSpPr>
          <p:grpSpPr>
            <a:xfrm>
              <a:off x="3358399" y="4193010"/>
              <a:ext cx="2363377" cy="139537"/>
              <a:chOff x="3294800" y="4134603"/>
              <a:chExt cx="2638876" cy="152400"/>
            </a:xfrm>
          </p:grpSpPr>
          <p:sp>
            <p:nvSpPr>
              <p:cNvPr id="12026" name="Google Shape;12026;p12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12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12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2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2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031" name="Google Shape;12031;p124"/>
          <p:cNvGraphicFramePr/>
          <p:nvPr/>
        </p:nvGraphicFramePr>
        <p:xfrm>
          <a:off x="711450" y="2153837"/>
          <a:ext cx="3000000" cy="3000000"/>
        </p:xfrm>
        <a:graphic>
          <a:graphicData uri="http://schemas.openxmlformats.org/drawingml/2006/table">
            <a:tbl>
              <a:tblPr>
                <a:noFill/>
                <a:tableStyleId>{66C1FE57-87C2-4324-8973-9EFDEA8DFFF2}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2032" name="Google Shape;12032;p124"/>
          <p:cNvGrpSpPr/>
          <p:nvPr/>
        </p:nvGrpSpPr>
        <p:grpSpPr>
          <a:xfrm>
            <a:off x="4161119" y="2557652"/>
            <a:ext cx="1302095" cy="60959"/>
            <a:chOff x="3558802" y="4011427"/>
            <a:chExt cx="1866000" cy="111300"/>
          </a:xfrm>
        </p:grpSpPr>
        <p:sp>
          <p:nvSpPr>
            <p:cNvPr id="12033" name="Google Shape;12033;p12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2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5" name="Google Shape;12035;p124"/>
          <p:cNvGrpSpPr/>
          <p:nvPr/>
        </p:nvGrpSpPr>
        <p:grpSpPr>
          <a:xfrm>
            <a:off x="4706607" y="2839811"/>
            <a:ext cx="914340" cy="60959"/>
            <a:chOff x="3558802" y="4011427"/>
            <a:chExt cx="1866000" cy="111300"/>
          </a:xfrm>
        </p:grpSpPr>
        <p:sp>
          <p:nvSpPr>
            <p:cNvPr id="12036" name="Google Shape;12036;p12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12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8" name="Google Shape;12038;p124"/>
          <p:cNvGrpSpPr/>
          <p:nvPr/>
        </p:nvGrpSpPr>
        <p:grpSpPr>
          <a:xfrm>
            <a:off x="5874449" y="3167609"/>
            <a:ext cx="2519825" cy="1001454"/>
            <a:chOff x="1906114" y="789980"/>
            <a:chExt cx="1487676" cy="606868"/>
          </a:xfrm>
        </p:grpSpPr>
        <p:cxnSp>
          <p:nvCxnSpPr>
            <p:cNvPr id="12039" name="Google Shape;12039;p12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40" name="Google Shape;12040;p12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41" name="Google Shape;12041;p12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042" name="Google Shape;12042;p12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2043" name="Google Shape;12043;p12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2044" name="Google Shape;12044;p12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2045" name="Google Shape;12045;p12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2046" name="Google Shape;12046;p12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2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12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12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2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2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12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2053" name="Google Shape;12053;p12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054" name="Google Shape;12054;p12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055" name="Google Shape;12055;p12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124"/>
          <p:cNvGrpSpPr/>
          <p:nvPr/>
        </p:nvGrpSpPr>
        <p:grpSpPr>
          <a:xfrm>
            <a:off x="3355812" y="951645"/>
            <a:ext cx="2363393" cy="1005865"/>
            <a:chOff x="3292400" y="1193188"/>
            <a:chExt cx="2615240" cy="1131075"/>
          </a:xfrm>
        </p:grpSpPr>
        <p:sp>
          <p:nvSpPr>
            <p:cNvPr id="12057" name="Google Shape;12057;p12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58" name="Google Shape;12058;p12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59" name="Google Shape;12059;p12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2060" name="Google Shape;12060;p12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2061" name="Google Shape;12061;p12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2062" name="Google Shape;12062;p12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2063" name="Google Shape;12063;p12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2064" name="Google Shape;12064;p12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2065" name="Google Shape;12065;p12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2066" name="Google Shape;12066;p12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2067" name="Google Shape;12067;p12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068" name="Google Shape;12068;p12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069" name="Google Shape;12069;p12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070" name="Google Shape;12070;p12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071" name="Google Shape;12071;p124"/>
            <p:cNvGrpSpPr/>
            <p:nvPr/>
          </p:nvGrpSpPr>
          <p:grpSpPr>
            <a:xfrm>
              <a:off x="3748438" y="1378608"/>
              <a:ext cx="2159202" cy="903971"/>
              <a:chOff x="1683525" y="2179850"/>
              <a:chExt cx="4519050" cy="2134525"/>
            </a:xfrm>
          </p:grpSpPr>
          <p:sp>
            <p:nvSpPr>
              <p:cNvPr id="12072" name="Google Shape;12072;p12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73" name="Google Shape;12073;p12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74" name="Google Shape;12074;p12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75" name="Google Shape;12075;p12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76" name="Google Shape;12076;p12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77" name="Google Shape;12077;p12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78" name="Google Shape;12078;p12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79" name="Google Shape;12079;p12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0" name="Google Shape;12080;p12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1" name="Google Shape;12081;p12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2" name="Google Shape;12082;p12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83" name="Google Shape;12083;p12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87" name="Shape 12087"/>
        <p:cNvGrpSpPr/>
        <p:nvPr/>
      </p:nvGrpSpPr>
      <p:grpSpPr>
        <a:xfrm>
          <a:off x="0" y="0"/>
          <a:ext cx="0" cy="0"/>
          <a:chOff x="0" y="0"/>
          <a:chExt cx="0" cy="0"/>
        </a:xfrm>
      </p:grpSpPr>
      <p:grpSp>
        <p:nvGrpSpPr>
          <p:cNvPr id="12088" name="Google Shape;12088;p125"/>
          <p:cNvGrpSpPr/>
          <p:nvPr/>
        </p:nvGrpSpPr>
        <p:grpSpPr>
          <a:xfrm>
            <a:off x="4796684" y="970929"/>
            <a:ext cx="745431" cy="718863"/>
            <a:chOff x="4249973" y="1201875"/>
            <a:chExt cx="1958568" cy="1888762"/>
          </a:xfrm>
        </p:grpSpPr>
        <p:sp>
          <p:nvSpPr>
            <p:cNvPr id="12089" name="Google Shape;12089;p12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0" name="Google Shape;12090;p125"/>
            <p:cNvGrpSpPr/>
            <p:nvPr/>
          </p:nvGrpSpPr>
          <p:grpSpPr>
            <a:xfrm>
              <a:off x="5853086" y="1789142"/>
              <a:ext cx="355454" cy="1048099"/>
              <a:chOff x="5576108" y="2016725"/>
              <a:chExt cx="565200" cy="1666560"/>
            </a:xfrm>
          </p:grpSpPr>
          <p:sp>
            <p:nvSpPr>
              <p:cNvPr id="12091" name="Google Shape;12091;p12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92" name="Google Shape;12092;p12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125"/>
            <p:cNvGrpSpPr/>
            <p:nvPr/>
          </p:nvGrpSpPr>
          <p:grpSpPr>
            <a:xfrm>
              <a:off x="4869455" y="2691676"/>
              <a:ext cx="1013897" cy="398961"/>
              <a:chOff x="4012057" y="3451825"/>
              <a:chExt cx="1612175" cy="634379"/>
            </a:xfrm>
          </p:grpSpPr>
          <p:sp>
            <p:nvSpPr>
              <p:cNvPr id="12094" name="Google Shape;12094;p12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95" name="Google Shape;12095;p12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6" name="Google Shape;12096;p125"/>
            <p:cNvGrpSpPr/>
            <p:nvPr/>
          </p:nvGrpSpPr>
          <p:grpSpPr>
            <a:xfrm>
              <a:off x="4276937" y="2155961"/>
              <a:ext cx="651965" cy="891358"/>
              <a:chOff x="3069908" y="2599997"/>
              <a:chExt cx="1036675" cy="1417328"/>
            </a:xfrm>
          </p:grpSpPr>
          <p:sp>
            <p:nvSpPr>
              <p:cNvPr id="12097" name="Google Shape;12097;p12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098" name="Google Shape;12098;p12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125"/>
            <p:cNvGrpSpPr/>
            <p:nvPr/>
          </p:nvGrpSpPr>
          <p:grpSpPr>
            <a:xfrm>
              <a:off x="5054918" y="1201875"/>
              <a:ext cx="999548" cy="602711"/>
              <a:chOff x="4306958" y="1082925"/>
              <a:chExt cx="1589359" cy="958358"/>
            </a:xfrm>
          </p:grpSpPr>
          <p:sp>
            <p:nvSpPr>
              <p:cNvPr id="12100" name="Google Shape;12100;p12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01" name="Google Shape;12101;p12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125"/>
            <p:cNvGrpSpPr/>
            <p:nvPr/>
          </p:nvGrpSpPr>
          <p:grpSpPr>
            <a:xfrm>
              <a:off x="4249973" y="1303451"/>
              <a:ext cx="799317" cy="841334"/>
              <a:chOff x="3027033" y="1244439"/>
              <a:chExt cx="1270977" cy="1337786"/>
            </a:xfrm>
          </p:grpSpPr>
          <p:sp>
            <p:nvSpPr>
              <p:cNvPr id="12103" name="Google Shape;12103;p12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104" name="Google Shape;12104;p12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05" name="Google Shape;12105;p125"/>
          <p:cNvGrpSpPr/>
          <p:nvPr/>
        </p:nvGrpSpPr>
        <p:grpSpPr>
          <a:xfrm>
            <a:off x="713057" y="1849378"/>
            <a:ext cx="761767" cy="729896"/>
            <a:chOff x="2657744" y="2337745"/>
            <a:chExt cx="832987" cy="798137"/>
          </a:xfrm>
        </p:grpSpPr>
        <p:sp>
          <p:nvSpPr>
            <p:cNvPr id="12106" name="Google Shape;12106;p12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2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2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12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12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2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125"/>
          <p:cNvGrpSpPr/>
          <p:nvPr/>
        </p:nvGrpSpPr>
        <p:grpSpPr>
          <a:xfrm>
            <a:off x="3224022" y="1852584"/>
            <a:ext cx="685569" cy="723586"/>
            <a:chOff x="3398134" y="2057755"/>
            <a:chExt cx="704087" cy="743130"/>
          </a:xfrm>
        </p:grpSpPr>
        <p:grpSp>
          <p:nvGrpSpPr>
            <p:cNvPr id="12113" name="Google Shape;12113;p125"/>
            <p:cNvGrpSpPr/>
            <p:nvPr/>
          </p:nvGrpSpPr>
          <p:grpSpPr>
            <a:xfrm>
              <a:off x="3398134" y="2290183"/>
              <a:ext cx="315300" cy="219900"/>
              <a:chOff x="3398134" y="2290183"/>
              <a:chExt cx="315300" cy="219900"/>
            </a:xfrm>
          </p:grpSpPr>
          <p:sp>
            <p:nvSpPr>
              <p:cNvPr id="12114" name="Google Shape;12114;p12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15" name="Google Shape;12115;p125"/>
              <p:cNvCxnSpPr>
                <a:stCxn id="12114"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2116" name="Google Shape;12116;p125"/>
            <p:cNvGrpSpPr/>
            <p:nvPr/>
          </p:nvGrpSpPr>
          <p:grpSpPr>
            <a:xfrm>
              <a:off x="3547823" y="2467358"/>
              <a:ext cx="219900" cy="333527"/>
              <a:chOff x="3547823" y="2467358"/>
              <a:chExt cx="219900" cy="333527"/>
            </a:xfrm>
          </p:grpSpPr>
          <p:sp>
            <p:nvSpPr>
              <p:cNvPr id="12117" name="Google Shape;12117;p12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18" name="Google Shape;12118;p12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2119" name="Google Shape;12119;p125"/>
            <p:cNvGrpSpPr/>
            <p:nvPr/>
          </p:nvGrpSpPr>
          <p:grpSpPr>
            <a:xfrm>
              <a:off x="3734138" y="2467358"/>
              <a:ext cx="219900" cy="333527"/>
              <a:chOff x="3734138" y="2467358"/>
              <a:chExt cx="219900" cy="333527"/>
            </a:xfrm>
          </p:grpSpPr>
          <p:sp>
            <p:nvSpPr>
              <p:cNvPr id="12120" name="Google Shape;12120;p12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21" name="Google Shape;12121;p12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2122" name="Google Shape;12122;p125"/>
            <p:cNvGrpSpPr/>
            <p:nvPr/>
          </p:nvGrpSpPr>
          <p:grpSpPr>
            <a:xfrm>
              <a:off x="3787560" y="2288011"/>
              <a:ext cx="314661" cy="219900"/>
              <a:chOff x="3787560" y="2288011"/>
              <a:chExt cx="314661" cy="219900"/>
            </a:xfrm>
          </p:grpSpPr>
          <p:sp>
            <p:nvSpPr>
              <p:cNvPr id="12123" name="Google Shape;12123;p12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124" name="Google Shape;12124;p12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2125" name="Google Shape;12125;p125"/>
            <p:cNvGrpSpPr/>
            <p:nvPr/>
          </p:nvGrpSpPr>
          <p:grpSpPr>
            <a:xfrm>
              <a:off x="3637290" y="2057755"/>
              <a:ext cx="219900" cy="335499"/>
              <a:chOff x="3637290" y="2057755"/>
              <a:chExt cx="219900" cy="335499"/>
            </a:xfrm>
          </p:grpSpPr>
          <p:sp>
            <p:nvSpPr>
              <p:cNvPr id="12126" name="Google Shape;12126;p12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127" name="Google Shape;12127;p12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2128" name="Google Shape;12128;p125"/>
          <p:cNvGrpSpPr/>
          <p:nvPr/>
        </p:nvGrpSpPr>
        <p:grpSpPr>
          <a:xfrm>
            <a:off x="4899244" y="1859280"/>
            <a:ext cx="710153" cy="710153"/>
            <a:chOff x="5007123" y="2079403"/>
            <a:chExt cx="687600" cy="687600"/>
          </a:xfrm>
        </p:grpSpPr>
        <p:sp>
          <p:nvSpPr>
            <p:cNvPr id="12129" name="Google Shape;12129;p12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2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12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12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125"/>
          <p:cNvGrpSpPr/>
          <p:nvPr/>
        </p:nvGrpSpPr>
        <p:grpSpPr>
          <a:xfrm>
            <a:off x="5708681" y="1853787"/>
            <a:ext cx="720998" cy="721183"/>
            <a:chOff x="5797446" y="2063053"/>
            <a:chExt cx="698100" cy="698280"/>
          </a:xfrm>
        </p:grpSpPr>
        <p:sp>
          <p:nvSpPr>
            <p:cNvPr id="12134" name="Google Shape;12134;p12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12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12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2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125"/>
          <p:cNvGrpSpPr/>
          <p:nvPr/>
        </p:nvGrpSpPr>
        <p:grpSpPr>
          <a:xfrm>
            <a:off x="8153828" y="3499392"/>
            <a:ext cx="280585" cy="673164"/>
            <a:chOff x="8075075" y="3754290"/>
            <a:chExt cx="255612" cy="613194"/>
          </a:xfrm>
        </p:grpSpPr>
        <p:grpSp>
          <p:nvGrpSpPr>
            <p:cNvPr id="12139" name="Google Shape;12139;p125"/>
            <p:cNvGrpSpPr/>
            <p:nvPr/>
          </p:nvGrpSpPr>
          <p:grpSpPr>
            <a:xfrm>
              <a:off x="8075075" y="3754290"/>
              <a:ext cx="255612" cy="613194"/>
              <a:chOff x="8075075" y="3754290"/>
              <a:chExt cx="255612" cy="613194"/>
            </a:xfrm>
          </p:grpSpPr>
          <p:sp>
            <p:nvSpPr>
              <p:cNvPr id="12140" name="Google Shape;12140;p12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2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2" name="Google Shape;12142;p12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125"/>
          <p:cNvGrpSpPr/>
          <p:nvPr/>
        </p:nvGrpSpPr>
        <p:grpSpPr>
          <a:xfrm>
            <a:off x="5270887" y="3488188"/>
            <a:ext cx="470352" cy="683745"/>
            <a:chOff x="1697726" y="3244179"/>
            <a:chExt cx="788124" cy="1146069"/>
          </a:xfrm>
        </p:grpSpPr>
        <p:sp>
          <p:nvSpPr>
            <p:cNvPr id="12144" name="Google Shape;12144;p12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2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6" name="Google Shape;12146;p125"/>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7" name="Google Shape;12147;p125"/>
          <p:cNvGrpSpPr/>
          <p:nvPr/>
        </p:nvGrpSpPr>
        <p:grpSpPr>
          <a:xfrm>
            <a:off x="5892037" y="3499390"/>
            <a:ext cx="293891" cy="293845"/>
            <a:chOff x="6134814" y="3754290"/>
            <a:chExt cx="293891" cy="293845"/>
          </a:xfrm>
        </p:grpSpPr>
        <p:sp>
          <p:nvSpPr>
            <p:cNvPr id="12148" name="Google Shape;12148;p12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12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125"/>
          <p:cNvGrpSpPr/>
          <p:nvPr/>
        </p:nvGrpSpPr>
        <p:grpSpPr>
          <a:xfrm>
            <a:off x="5892037" y="3878061"/>
            <a:ext cx="293891" cy="293891"/>
            <a:chOff x="6134814" y="4086186"/>
            <a:chExt cx="293891" cy="293891"/>
          </a:xfrm>
        </p:grpSpPr>
        <p:sp>
          <p:nvSpPr>
            <p:cNvPr id="12151" name="Google Shape;12151;p12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12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53" name="Google Shape;12153;p125"/>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125"/>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55" name="Google Shape;12155;p125"/>
          <p:cNvGrpSpPr/>
          <p:nvPr/>
        </p:nvGrpSpPr>
        <p:grpSpPr>
          <a:xfrm>
            <a:off x="7817013" y="2706754"/>
            <a:ext cx="622883" cy="621944"/>
            <a:chOff x="1187048" y="238125"/>
            <a:chExt cx="5256397" cy="5248476"/>
          </a:xfrm>
        </p:grpSpPr>
        <p:sp>
          <p:nvSpPr>
            <p:cNvPr id="12156" name="Google Shape;12156;p12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2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2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2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125"/>
          <p:cNvGrpSpPr/>
          <p:nvPr/>
        </p:nvGrpSpPr>
        <p:grpSpPr>
          <a:xfrm>
            <a:off x="2274118" y="2716363"/>
            <a:ext cx="1310987" cy="612407"/>
            <a:chOff x="238125" y="1188750"/>
            <a:chExt cx="7140450" cy="3335550"/>
          </a:xfrm>
        </p:grpSpPr>
        <p:sp>
          <p:nvSpPr>
            <p:cNvPr id="12161" name="Google Shape;12161;p12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2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2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12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12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125"/>
          <p:cNvGrpSpPr/>
          <p:nvPr/>
        </p:nvGrpSpPr>
        <p:grpSpPr>
          <a:xfrm>
            <a:off x="6599990" y="2706917"/>
            <a:ext cx="1110299" cy="621702"/>
            <a:chOff x="238125" y="1335475"/>
            <a:chExt cx="5418735" cy="3034175"/>
          </a:xfrm>
        </p:grpSpPr>
        <p:sp>
          <p:nvSpPr>
            <p:cNvPr id="12167" name="Google Shape;12167;p12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12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12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125"/>
          <p:cNvGrpSpPr/>
          <p:nvPr/>
        </p:nvGrpSpPr>
        <p:grpSpPr>
          <a:xfrm>
            <a:off x="5417649" y="2703814"/>
            <a:ext cx="1074451" cy="627181"/>
            <a:chOff x="5359127" y="2910889"/>
            <a:chExt cx="1097723" cy="640831"/>
          </a:xfrm>
        </p:grpSpPr>
        <p:grpSp>
          <p:nvGrpSpPr>
            <p:cNvPr id="12171" name="Google Shape;12171;p125"/>
            <p:cNvGrpSpPr/>
            <p:nvPr/>
          </p:nvGrpSpPr>
          <p:grpSpPr>
            <a:xfrm>
              <a:off x="5929791" y="3263088"/>
              <a:ext cx="527060" cy="287097"/>
              <a:chOff x="5929791" y="3263088"/>
              <a:chExt cx="527060" cy="287097"/>
            </a:xfrm>
          </p:grpSpPr>
          <p:sp>
            <p:nvSpPr>
              <p:cNvPr id="12172" name="Google Shape;12172;p12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73" name="Google Shape;12173;p12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74" name="Google Shape;12174;p125"/>
            <p:cNvGrpSpPr/>
            <p:nvPr/>
          </p:nvGrpSpPr>
          <p:grpSpPr>
            <a:xfrm>
              <a:off x="5359127" y="3263089"/>
              <a:ext cx="526428" cy="288631"/>
              <a:chOff x="5359127" y="3263089"/>
              <a:chExt cx="526428" cy="288631"/>
            </a:xfrm>
          </p:grpSpPr>
          <p:sp>
            <p:nvSpPr>
              <p:cNvPr id="12175" name="Google Shape;12175;p12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76" name="Google Shape;12176;p12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77" name="Google Shape;12177;p125"/>
            <p:cNvGrpSpPr/>
            <p:nvPr/>
          </p:nvGrpSpPr>
          <p:grpSpPr>
            <a:xfrm>
              <a:off x="5551525" y="2910889"/>
              <a:ext cx="520901" cy="610283"/>
              <a:chOff x="5551525" y="2910889"/>
              <a:chExt cx="520901" cy="610283"/>
            </a:xfrm>
          </p:grpSpPr>
          <p:sp>
            <p:nvSpPr>
              <p:cNvPr id="12178" name="Google Shape;12178;p12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79" name="Google Shape;12179;p12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180" name="Google Shape;12180;p125"/>
            <p:cNvGrpSpPr/>
            <p:nvPr/>
          </p:nvGrpSpPr>
          <p:grpSpPr>
            <a:xfrm>
              <a:off x="5743962" y="2919100"/>
              <a:ext cx="623674" cy="284502"/>
              <a:chOff x="5743962" y="2919100"/>
              <a:chExt cx="623674" cy="284502"/>
            </a:xfrm>
          </p:grpSpPr>
          <p:sp>
            <p:nvSpPr>
              <p:cNvPr id="12181" name="Google Shape;12181;p12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182" name="Google Shape;12182;p12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183" name="Google Shape;12183;p125"/>
          <p:cNvGrpSpPr/>
          <p:nvPr/>
        </p:nvGrpSpPr>
        <p:grpSpPr>
          <a:xfrm>
            <a:off x="7568863" y="1854526"/>
            <a:ext cx="874976" cy="719600"/>
            <a:chOff x="7608988" y="2093194"/>
            <a:chExt cx="817276" cy="672147"/>
          </a:xfrm>
        </p:grpSpPr>
        <p:cxnSp>
          <p:nvCxnSpPr>
            <p:cNvPr id="12184" name="Google Shape;12184;p12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85" name="Google Shape;12185;p12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86" name="Google Shape;12186;p12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87" name="Google Shape;12187;p12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188" name="Google Shape;12188;p12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189" name="Google Shape;12189;p12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190" name="Google Shape;12190;p125"/>
            <p:cNvGrpSpPr/>
            <p:nvPr/>
          </p:nvGrpSpPr>
          <p:grpSpPr>
            <a:xfrm>
              <a:off x="7721175" y="2093194"/>
              <a:ext cx="599587" cy="623846"/>
              <a:chOff x="7721175" y="2093194"/>
              <a:chExt cx="599587" cy="623846"/>
            </a:xfrm>
          </p:grpSpPr>
          <p:grpSp>
            <p:nvGrpSpPr>
              <p:cNvPr id="12191" name="Google Shape;12191;p125"/>
              <p:cNvGrpSpPr/>
              <p:nvPr/>
            </p:nvGrpSpPr>
            <p:grpSpPr>
              <a:xfrm>
                <a:off x="7721175" y="2093194"/>
                <a:ext cx="291605" cy="623846"/>
                <a:chOff x="9405575" y="2061418"/>
                <a:chExt cx="291605" cy="623846"/>
              </a:xfrm>
            </p:grpSpPr>
            <p:sp>
              <p:nvSpPr>
                <p:cNvPr id="12192" name="Google Shape;12192;p12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2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2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2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2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2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2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125"/>
              <p:cNvGrpSpPr/>
              <p:nvPr/>
            </p:nvGrpSpPr>
            <p:grpSpPr>
              <a:xfrm flipH="1">
                <a:off x="8029157" y="2093194"/>
                <a:ext cx="291605" cy="623846"/>
                <a:chOff x="9405575" y="2061418"/>
                <a:chExt cx="291605" cy="623846"/>
              </a:xfrm>
            </p:grpSpPr>
            <p:sp>
              <p:nvSpPr>
                <p:cNvPr id="12200" name="Google Shape;12200;p12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2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2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12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12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2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2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207" name="Google Shape;12207;p125"/>
          <p:cNvGrpSpPr/>
          <p:nvPr/>
        </p:nvGrpSpPr>
        <p:grpSpPr>
          <a:xfrm>
            <a:off x="4013299" y="970929"/>
            <a:ext cx="712557" cy="785901"/>
            <a:chOff x="4206459" y="1191441"/>
            <a:chExt cx="712557" cy="785901"/>
          </a:xfrm>
        </p:grpSpPr>
        <p:sp>
          <p:nvSpPr>
            <p:cNvPr id="12208" name="Google Shape;12208;p12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2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2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2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2" name="Google Shape;12212;p125"/>
            <p:cNvGrpSpPr/>
            <p:nvPr/>
          </p:nvGrpSpPr>
          <p:grpSpPr>
            <a:xfrm>
              <a:off x="4644280" y="1290523"/>
              <a:ext cx="143716" cy="29463"/>
              <a:chOff x="4644280" y="1290523"/>
              <a:chExt cx="143716" cy="29463"/>
            </a:xfrm>
          </p:grpSpPr>
          <p:sp>
            <p:nvSpPr>
              <p:cNvPr id="12213" name="Google Shape;12213;p12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2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2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2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125"/>
            <p:cNvGrpSpPr/>
            <p:nvPr/>
          </p:nvGrpSpPr>
          <p:grpSpPr>
            <a:xfrm>
              <a:off x="4356567" y="1191441"/>
              <a:ext cx="143690" cy="29488"/>
              <a:chOff x="4356567" y="1191441"/>
              <a:chExt cx="143690" cy="29488"/>
            </a:xfrm>
          </p:grpSpPr>
          <p:sp>
            <p:nvSpPr>
              <p:cNvPr id="12218" name="Google Shape;12218;p12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2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2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2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125"/>
            <p:cNvGrpSpPr/>
            <p:nvPr/>
          </p:nvGrpSpPr>
          <p:grpSpPr>
            <a:xfrm>
              <a:off x="4339009" y="1863727"/>
              <a:ext cx="143703" cy="29476"/>
              <a:chOff x="4339009" y="1863727"/>
              <a:chExt cx="143703" cy="29476"/>
            </a:xfrm>
          </p:grpSpPr>
          <p:sp>
            <p:nvSpPr>
              <p:cNvPr id="12223" name="Google Shape;12223;p12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2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2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2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125"/>
            <p:cNvGrpSpPr/>
            <p:nvPr/>
          </p:nvGrpSpPr>
          <p:grpSpPr>
            <a:xfrm>
              <a:off x="4206459" y="1607315"/>
              <a:ext cx="29539" cy="142899"/>
              <a:chOff x="4206459" y="1607315"/>
              <a:chExt cx="29539" cy="142899"/>
            </a:xfrm>
          </p:grpSpPr>
          <p:sp>
            <p:nvSpPr>
              <p:cNvPr id="12228" name="Google Shape;12228;p12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2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12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12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2" name="Google Shape;12232;p12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2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2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2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6" name="Google Shape;12236;p125"/>
            <p:cNvGrpSpPr/>
            <p:nvPr/>
          </p:nvGrpSpPr>
          <p:grpSpPr>
            <a:xfrm>
              <a:off x="4889463" y="1423737"/>
              <a:ext cx="29552" cy="142899"/>
              <a:chOff x="4889463" y="1423737"/>
              <a:chExt cx="29552" cy="142899"/>
            </a:xfrm>
          </p:grpSpPr>
          <p:sp>
            <p:nvSpPr>
              <p:cNvPr id="12237" name="Google Shape;12237;p12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12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2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2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125"/>
            <p:cNvGrpSpPr/>
            <p:nvPr/>
          </p:nvGrpSpPr>
          <p:grpSpPr>
            <a:xfrm>
              <a:off x="4771663" y="1876896"/>
              <a:ext cx="108651" cy="100447"/>
              <a:chOff x="4771663" y="1876896"/>
              <a:chExt cx="108651" cy="100447"/>
            </a:xfrm>
          </p:grpSpPr>
          <p:sp>
            <p:nvSpPr>
              <p:cNvPr id="12242" name="Google Shape;12242;p12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2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2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2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46" name="Google Shape;12246;p125"/>
          <p:cNvGrpSpPr/>
          <p:nvPr/>
        </p:nvGrpSpPr>
        <p:grpSpPr>
          <a:xfrm>
            <a:off x="4008774" y="1854151"/>
            <a:ext cx="791287" cy="720350"/>
            <a:chOff x="267375" y="1071875"/>
            <a:chExt cx="470500" cy="428550"/>
          </a:xfrm>
        </p:grpSpPr>
        <p:sp>
          <p:nvSpPr>
            <p:cNvPr id="12247" name="Google Shape;12247;p12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12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12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2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2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2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2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2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125"/>
          <p:cNvGrpSpPr/>
          <p:nvPr/>
        </p:nvGrpSpPr>
        <p:grpSpPr>
          <a:xfrm>
            <a:off x="709269" y="3498781"/>
            <a:ext cx="1408444" cy="673166"/>
            <a:chOff x="712664" y="3693287"/>
            <a:chExt cx="1460738" cy="698160"/>
          </a:xfrm>
        </p:grpSpPr>
        <p:grpSp>
          <p:nvGrpSpPr>
            <p:cNvPr id="12256" name="Google Shape;12256;p125"/>
            <p:cNvGrpSpPr/>
            <p:nvPr/>
          </p:nvGrpSpPr>
          <p:grpSpPr>
            <a:xfrm>
              <a:off x="1380079" y="4133090"/>
              <a:ext cx="234048" cy="258099"/>
              <a:chOff x="1380079" y="4133090"/>
              <a:chExt cx="234048" cy="258099"/>
            </a:xfrm>
          </p:grpSpPr>
          <p:sp>
            <p:nvSpPr>
              <p:cNvPr id="12257" name="Google Shape;12257;p12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12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2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125"/>
            <p:cNvGrpSpPr/>
            <p:nvPr/>
          </p:nvGrpSpPr>
          <p:grpSpPr>
            <a:xfrm>
              <a:off x="884610" y="3864082"/>
              <a:ext cx="1118566" cy="527275"/>
              <a:chOff x="890961" y="3865463"/>
              <a:chExt cx="1115221" cy="525698"/>
            </a:xfrm>
          </p:grpSpPr>
          <p:sp>
            <p:nvSpPr>
              <p:cNvPr id="12261" name="Google Shape;12261;p12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2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2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125"/>
            <p:cNvGrpSpPr/>
            <p:nvPr/>
          </p:nvGrpSpPr>
          <p:grpSpPr>
            <a:xfrm>
              <a:off x="712664" y="3693287"/>
              <a:ext cx="1460738" cy="698160"/>
              <a:chOff x="712664" y="3693025"/>
              <a:chExt cx="1460738" cy="698160"/>
            </a:xfrm>
          </p:grpSpPr>
          <p:sp>
            <p:nvSpPr>
              <p:cNvPr id="12265" name="Google Shape;12265;p12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2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2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2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2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2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71" name="Google Shape;12271;p125"/>
          <p:cNvGrpSpPr/>
          <p:nvPr/>
        </p:nvGrpSpPr>
        <p:grpSpPr>
          <a:xfrm>
            <a:off x="3146985" y="970929"/>
            <a:ext cx="795485" cy="738831"/>
            <a:chOff x="3348603" y="1236445"/>
            <a:chExt cx="749256" cy="695894"/>
          </a:xfrm>
        </p:grpSpPr>
        <p:grpSp>
          <p:nvGrpSpPr>
            <p:cNvPr id="12272" name="Google Shape;12272;p125"/>
            <p:cNvGrpSpPr/>
            <p:nvPr/>
          </p:nvGrpSpPr>
          <p:grpSpPr>
            <a:xfrm>
              <a:off x="3583779" y="1236445"/>
              <a:ext cx="293795" cy="285811"/>
              <a:chOff x="3750225" y="1774000"/>
              <a:chExt cx="149575" cy="145525"/>
            </a:xfrm>
          </p:grpSpPr>
          <p:sp>
            <p:nvSpPr>
              <p:cNvPr id="12273" name="Google Shape;12273;p12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2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125"/>
            <p:cNvGrpSpPr/>
            <p:nvPr/>
          </p:nvGrpSpPr>
          <p:grpSpPr>
            <a:xfrm>
              <a:off x="3775534" y="1462599"/>
              <a:ext cx="322325" cy="285958"/>
              <a:chOff x="3847850" y="1889150"/>
              <a:chExt cx="164100" cy="145600"/>
            </a:xfrm>
          </p:grpSpPr>
          <p:sp>
            <p:nvSpPr>
              <p:cNvPr id="12276" name="Google Shape;12276;p12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2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125"/>
            <p:cNvGrpSpPr/>
            <p:nvPr/>
          </p:nvGrpSpPr>
          <p:grpSpPr>
            <a:xfrm>
              <a:off x="3545329" y="1646528"/>
              <a:ext cx="293746" cy="285811"/>
              <a:chOff x="3730650" y="1982800"/>
              <a:chExt cx="149550" cy="145525"/>
            </a:xfrm>
          </p:grpSpPr>
          <p:sp>
            <p:nvSpPr>
              <p:cNvPr id="12279" name="Google Shape;12279;p12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2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125"/>
            <p:cNvGrpSpPr/>
            <p:nvPr/>
          </p:nvGrpSpPr>
          <p:grpSpPr>
            <a:xfrm>
              <a:off x="3348603" y="1415046"/>
              <a:ext cx="294384" cy="284387"/>
              <a:chOff x="3630494" y="1864938"/>
              <a:chExt cx="149875" cy="144800"/>
            </a:xfrm>
          </p:grpSpPr>
          <p:sp>
            <p:nvSpPr>
              <p:cNvPr id="12282" name="Google Shape;12282;p12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2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84" name="Google Shape;12284;p125"/>
          <p:cNvGrpSpPr/>
          <p:nvPr/>
        </p:nvGrpSpPr>
        <p:grpSpPr>
          <a:xfrm>
            <a:off x="2268512" y="3493825"/>
            <a:ext cx="1324924" cy="678083"/>
            <a:chOff x="2413923" y="3711366"/>
            <a:chExt cx="1374117" cy="703260"/>
          </a:xfrm>
        </p:grpSpPr>
        <p:grpSp>
          <p:nvGrpSpPr>
            <p:cNvPr id="12285" name="Google Shape;12285;p125"/>
            <p:cNvGrpSpPr/>
            <p:nvPr/>
          </p:nvGrpSpPr>
          <p:grpSpPr>
            <a:xfrm>
              <a:off x="2413923" y="3711366"/>
              <a:ext cx="1374117" cy="703260"/>
              <a:chOff x="2413923" y="3711366"/>
              <a:chExt cx="1374117" cy="703260"/>
            </a:xfrm>
          </p:grpSpPr>
          <p:sp>
            <p:nvSpPr>
              <p:cNvPr id="12286" name="Google Shape;12286;p12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7" name="Google Shape;12287;p125"/>
              <p:cNvGrpSpPr/>
              <p:nvPr/>
            </p:nvGrpSpPr>
            <p:grpSpPr>
              <a:xfrm>
                <a:off x="2600284" y="3808654"/>
                <a:ext cx="234506" cy="138009"/>
                <a:chOff x="2600284" y="3808654"/>
                <a:chExt cx="234506" cy="138009"/>
              </a:xfrm>
            </p:grpSpPr>
            <p:sp>
              <p:nvSpPr>
                <p:cNvPr id="12288" name="Google Shape;12288;p12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89" name="Google Shape;12289;p12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90" name="Google Shape;12290;p125"/>
              <p:cNvGrpSpPr/>
              <p:nvPr/>
            </p:nvGrpSpPr>
            <p:grpSpPr>
              <a:xfrm>
                <a:off x="3359659" y="3805664"/>
                <a:ext cx="232294" cy="141000"/>
                <a:chOff x="3359659" y="3805664"/>
                <a:chExt cx="232294" cy="141000"/>
              </a:xfrm>
            </p:grpSpPr>
            <p:sp>
              <p:nvSpPr>
                <p:cNvPr id="12291" name="Google Shape;12291;p12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92" name="Google Shape;12292;p12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93" name="Google Shape;12293;p125"/>
              <p:cNvGrpSpPr/>
              <p:nvPr/>
            </p:nvGrpSpPr>
            <p:grpSpPr>
              <a:xfrm>
                <a:off x="3067316" y="3711366"/>
                <a:ext cx="66900" cy="166809"/>
                <a:chOff x="3067316" y="3711366"/>
                <a:chExt cx="66900" cy="166809"/>
              </a:xfrm>
            </p:grpSpPr>
            <p:sp>
              <p:nvSpPr>
                <p:cNvPr id="12294" name="Google Shape;12294;p12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95" name="Google Shape;12295;p12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96" name="Google Shape;12296;p125"/>
              <p:cNvGrpSpPr/>
              <p:nvPr/>
            </p:nvGrpSpPr>
            <p:grpSpPr>
              <a:xfrm>
                <a:off x="2413923" y="4058666"/>
                <a:ext cx="224119" cy="66900"/>
                <a:chOff x="2413923" y="4058666"/>
                <a:chExt cx="224119" cy="66900"/>
              </a:xfrm>
            </p:grpSpPr>
            <p:sp>
              <p:nvSpPr>
                <p:cNvPr id="12297" name="Google Shape;12297;p12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298" name="Google Shape;12298;p12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299" name="Google Shape;12299;p125"/>
              <p:cNvGrpSpPr/>
              <p:nvPr/>
            </p:nvGrpSpPr>
            <p:grpSpPr>
              <a:xfrm>
                <a:off x="3564643" y="4058666"/>
                <a:ext cx="223397" cy="66900"/>
                <a:chOff x="3564643" y="4058666"/>
                <a:chExt cx="223397" cy="66900"/>
              </a:xfrm>
            </p:grpSpPr>
            <p:sp>
              <p:nvSpPr>
                <p:cNvPr id="12300" name="Google Shape;12300;p12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301" name="Google Shape;12301;p12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2302" name="Google Shape;12302;p125"/>
            <p:cNvGrpSpPr/>
            <p:nvPr/>
          </p:nvGrpSpPr>
          <p:grpSpPr>
            <a:xfrm>
              <a:off x="2633353" y="3965763"/>
              <a:ext cx="933975" cy="445687"/>
              <a:chOff x="2633353" y="3965763"/>
              <a:chExt cx="933975" cy="445687"/>
            </a:xfrm>
          </p:grpSpPr>
          <p:sp>
            <p:nvSpPr>
              <p:cNvPr id="12303" name="Google Shape;12303;p12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12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05" name="Google Shape;12305;p125"/>
          <p:cNvGrpSpPr/>
          <p:nvPr/>
        </p:nvGrpSpPr>
        <p:grpSpPr>
          <a:xfrm>
            <a:off x="6392784" y="1044372"/>
            <a:ext cx="1131087" cy="587383"/>
            <a:chOff x="238125" y="999450"/>
            <a:chExt cx="7140700" cy="3708225"/>
          </a:xfrm>
        </p:grpSpPr>
        <p:sp>
          <p:nvSpPr>
            <p:cNvPr id="12306" name="Google Shape;12306;p12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12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12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2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2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2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2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12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12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125"/>
          <p:cNvGrpSpPr/>
          <p:nvPr/>
        </p:nvGrpSpPr>
        <p:grpSpPr>
          <a:xfrm>
            <a:off x="3744234" y="3493867"/>
            <a:ext cx="1375854" cy="678131"/>
            <a:chOff x="3913765" y="3641905"/>
            <a:chExt cx="1522805" cy="750560"/>
          </a:xfrm>
        </p:grpSpPr>
        <p:grpSp>
          <p:nvGrpSpPr>
            <p:cNvPr id="12316" name="Google Shape;12316;p125"/>
            <p:cNvGrpSpPr/>
            <p:nvPr/>
          </p:nvGrpSpPr>
          <p:grpSpPr>
            <a:xfrm>
              <a:off x="3913765" y="3997002"/>
              <a:ext cx="1522805" cy="395463"/>
              <a:chOff x="3913765" y="3997002"/>
              <a:chExt cx="1522805" cy="395463"/>
            </a:xfrm>
          </p:grpSpPr>
          <p:grpSp>
            <p:nvGrpSpPr>
              <p:cNvPr id="12317" name="Google Shape;12317;p125"/>
              <p:cNvGrpSpPr/>
              <p:nvPr/>
            </p:nvGrpSpPr>
            <p:grpSpPr>
              <a:xfrm>
                <a:off x="3913765" y="4138659"/>
                <a:ext cx="507602" cy="253806"/>
                <a:chOff x="3913765" y="4138659"/>
                <a:chExt cx="507602" cy="253806"/>
              </a:xfrm>
            </p:grpSpPr>
            <p:sp>
              <p:nvSpPr>
                <p:cNvPr id="12318" name="Google Shape;12318;p12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2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2320" name="Google Shape;12320;p125"/>
              <p:cNvGrpSpPr/>
              <p:nvPr/>
            </p:nvGrpSpPr>
            <p:grpSpPr>
              <a:xfrm>
                <a:off x="4421361" y="3997002"/>
                <a:ext cx="507618" cy="395463"/>
                <a:chOff x="4421361" y="3997002"/>
                <a:chExt cx="507618" cy="395463"/>
              </a:xfrm>
            </p:grpSpPr>
            <p:sp>
              <p:nvSpPr>
                <p:cNvPr id="12321" name="Google Shape;12321;p12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2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125"/>
              <p:cNvGrpSpPr/>
              <p:nvPr/>
            </p:nvGrpSpPr>
            <p:grpSpPr>
              <a:xfrm>
                <a:off x="4928973" y="4189418"/>
                <a:ext cx="507596" cy="203047"/>
                <a:chOff x="4928973" y="4189418"/>
                <a:chExt cx="507596" cy="203047"/>
              </a:xfrm>
            </p:grpSpPr>
            <p:sp>
              <p:nvSpPr>
                <p:cNvPr id="12324" name="Google Shape;12324;p12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2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26" name="Google Shape;12326;p125"/>
            <p:cNvGrpSpPr/>
            <p:nvPr/>
          </p:nvGrpSpPr>
          <p:grpSpPr>
            <a:xfrm>
              <a:off x="4482186" y="3641905"/>
              <a:ext cx="397605" cy="349784"/>
              <a:chOff x="2906375" y="1159725"/>
              <a:chExt cx="1860575" cy="1636800"/>
            </a:xfrm>
          </p:grpSpPr>
          <p:sp>
            <p:nvSpPr>
              <p:cNvPr id="12327" name="Google Shape;12327;p12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12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12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2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1" name="Google Shape;12331;p125"/>
          <p:cNvGrpSpPr/>
          <p:nvPr/>
        </p:nvGrpSpPr>
        <p:grpSpPr>
          <a:xfrm>
            <a:off x="6528943" y="1853793"/>
            <a:ext cx="940737" cy="721067"/>
            <a:chOff x="6599718" y="2068734"/>
            <a:chExt cx="940737" cy="721067"/>
          </a:xfrm>
        </p:grpSpPr>
        <p:sp>
          <p:nvSpPr>
            <p:cNvPr id="12332" name="Google Shape;12332;p12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2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2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12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12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2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8" name="Google Shape;12338;p125"/>
            <p:cNvGrpSpPr/>
            <p:nvPr/>
          </p:nvGrpSpPr>
          <p:grpSpPr>
            <a:xfrm>
              <a:off x="6836957" y="2068734"/>
              <a:ext cx="461892" cy="721067"/>
              <a:chOff x="6836957" y="2068734"/>
              <a:chExt cx="461892" cy="721067"/>
            </a:xfrm>
          </p:grpSpPr>
          <p:sp>
            <p:nvSpPr>
              <p:cNvPr id="12339" name="Google Shape;12339;p12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2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2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2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2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2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5" name="Google Shape;12345;p125"/>
              <p:cNvGrpSpPr/>
              <p:nvPr/>
            </p:nvGrpSpPr>
            <p:grpSpPr>
              <a:xfrm>
                <a:off x="6836957" y="2068734"/>
                <a:ext cx="461892" cy="721067"/>
                <a:chOff x="6836957" y="2068734"/>
                <a:chExt cx="461892" cy="721067"/>
              </a:xfrm>
            </p:grpSpPr>
            <p:sp>
              <p:nvSpPr>
                <p:cNvPr id="12346" name="Google Shape;12346;p12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2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12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12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2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2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2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353" name="Google Shape;12353;p125"/>
          <p:cNvGrpSpPr/>
          <p:nvPr/>
        </p:nvGrpSpPr>
        <p:grpSpPr>
          <a:xfrm>
            <a:off x="2412262" y="1858139"/>
            <a:ext cx="712577" cy="712374"/>
            <a:chOff x="2559249" y="2069323"/>
            <a:chExt cx="685566" cy="685634"/>
          </a:xfrm>
        </p:grpSpPr>
        <p:sp>
          <p:nvSpPr>
            <p:cNvPr id="12354" name="Google Shape;12354;p12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2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2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2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2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2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2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2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2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12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12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2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12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125"/>
          <p:cNvGrpSpPr/>
          <p:nvPr/>
        </p:nvGrpSpPr>
        <p:grpSpPr>
          <a:xfrm>
            <a:off x="7594699" y="970929"/>
            <a:ext cx="845645" cy="711911"/>
            <a:chOff x="951975" y="315800"/>
            <a:chExt cx="5860325" cy="4933550"/>
          </a:xfrm>
        </p:grpSpPr>
        <p:sp>
          <p:nvSpPr>
            <p:cNvPr id="12368" name="Google Shape;12368;p12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2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12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12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2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2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2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2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125"/>
          <p:cNvGrpSpPr/>
          <p:nvPr/>
        </p:nvGrpSpPr>
        <p:grpSpPr>
          <a:xfrm>
            <a:off x="3691828" y="2707037"/>
            <a:ext cx="1617932" cy="621724"/>
            <a:chOff x="3862800" y="3038525"/>
            <a:chExt cx="1329006" cy="510698"/>
          </a:xfrm>
        </p:grpSpPr>
        <p:sp>
          <p:nvSpPr>
            <p:cNvPr id="12377" name="Google Shape;12377;p12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2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79" name="Google Shape;12379;p125"/>
            <p:cNvGrpSpPr/>
            <p:nvPr/>
          </p:nvGrpSpPr>
          <p:grpSpPr>
            <a:xfrm>
              <a:off x="3967075" y="3040337"/>
              <a:ext cx="1019927" cy="402126"/>
              <a:chOff x="3967075" y="3040337"/>
              <a:chExt cx="1019927" cy="402126"/>
            </a:xfrm>
          </p:grpSpPr>
          <p:sp>
            <p:nvSpPr>
              <p:cNvPr id="12380" name="Google Shape;12380;p12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12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2" name="Google Shape;12382;p125"/>
            <p:cNvGrpSpPr/>
            <p:nvPr/>
          </p:nvGrpSpPr>
          <p:grpSpPr>
            <a:xfrm>
              <a:off x="4186700" y="3040337"/>
              <a:ext cx="390475" cy="183289"/>
              <a:chOff x="4186700" y="3040337"/>
              <a:chExt cx="390475" cy="183289"/>
            </a:xfrm>
          </p:grpSpPr>
          <p:sp>
            <p:nvSpPr>
              <p:cNvPr id="12383" name="Google Shape;12383;p12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2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125"/>
            <p:cNvGrpSpPr/>
            <p:nvPr/>
          </p:nvGrpSpPr>
          <p:grpSpPr>
            <a:xfrm>
              <a:off x="4073727" y="3040337"/>
              <a:ext cx="697794" cy="296263"/>
              <a:chOff x="4073727" y="3040337"/>
              <a:chExt cx="697794" cy="296263"/>
            </a:xfrm>
          </p:grpSpPr>
          <p:sp>
            <p:nvSpPr>
              <p:cNvPr id="12386" name="Google Shape;12386;p12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2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125"/>
            <p:cNvGrpSpPr/>
            <p:nvPr/>
          </p:nvGrpSpPr>
          <p:grpSpPr>
            <a:xfrm>
              <a:off x="3862800" y="3038525"/>
              <a:ext cx="1329006" cy="510698"/>
              <a:chOff x="3862800" y="3038525"/>
              <a:chExt cx="1329006" cy="510698"/>
            </a:xfrm>
          </p:grpSpPr>
          <p:sp>
            <p:nvSpPr>
              <p:cNvPr id="12389" name="Google Shape;12389;p12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12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91" name="Google Shape;12391;p125"/>
          <p:cNvGrpSpPr/>
          <p:nvPr/>
        </p:nvGrpSpPr>
        <p:grpSpPr>
          <a:xfrm>
            <a:off x="700150" y="970929"/>
            <a:ext cx="883205" cy="775176"/>
            <a:chOff x="649648" y="271400"/>
            <a:chExt cx="6215377" cy="5455143"/>
          </a:xfrm>
        </p:grpSpPr>
        <p:sp>
          <p:nvSpPr>
            <p:cNvPr id="12392" name="Google Shape;12392;p12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2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2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2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2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2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2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12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12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2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2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2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125"/>
          <p:cNvGrpSpPr/>
          <p:nvPr/>
        </p:nvGrpSpPr>
        <p:grpSpPr>
          <a:xfrm>
            <a:off x="2308452" y="970929"/>
            <a:ext cx="767704" cy="815489"/>
            <a:chOff x="2499700" y="1135950"/>
            <a:chExt cx="732402" cy="777990"/>
          </a:xfrm>
        </p:grpSpPr>
        <p:grpSp>
          <p:nvGrpSpPr>
            <p:cNvPr id="12405" name="Google Shape;12405;p125"/>
            <p:cNvGrpSpPr/>
            <p:nvPr/>
          </p:nvGrpSpPr>
          <p:grpSpPr>
            <a:xfrm>
              <a:off x="2499700" y="1135950"/>
              <a:ext cx="732402" cy="694705"/>
              <a:chOff x="2499700" y="1135950"/>
              <a:chExt cx="732402" cy="694705"/>
            </a:xfrm>
          </p:grpSpPr>
          <p:sp>
            <p:nvSpPr>
              <p:cNvPr id="12406" name="Google Shape;12406;p12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2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2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12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12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2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2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2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2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2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2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2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12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12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2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12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12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2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2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2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2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2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2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2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2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12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12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125"/>
            <p:cNvGrpSpPr/>
            <p:nvPr/>
          </p:nvGrpSpPr>
          <p:grpSpPr>
            <a:xfrm>
              <a:off x="2517909" y="1188726"/>
              <a:ext cx="702702" cy="725214"/>
              <a:chOff x="2517909" y="1188726"/>
              <a:chExt cx="702702" cy="725214"/>
            </a:xfrm>
          </p:grpSpPr>
          <p:sp>
            <p:nvSpPr>
              <p:cNvPr id="12434" name="Google Shape;12434;p12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2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2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2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2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39" name="Google Shape;12439;p125"/>
          <p:cNvGrpSpPr/>
          <p:nvPr/>
        </p:nvGrpSpPr>
        <p:grpSpPr>
          <a:xfrm>
            <a:off x="1654184" y="970929"/>
            <a:ext cx="583439" cy="870229"/>
            <a:chOff x="1716825" y="1121550"/>
            <a:chExt cx="622800" cy="928938"/>
          </a:xfrm>
        </p:grpSpPr>
        <p:grpSp>
          <p:nvGrpSpPr>
            <p:cNvPr id="12440" name="Google Shape;12440;p125"/>
            <p:cNvGrpSpPr/>
            <p:nvPr/>
          </p:nvGrpSpPr>
          <p:grpSpPr>
            <a:xfrm>
              <a:off x="1716825" y="1121550"/>
              <a:ext cx="622800" cy="928938"/>
              <a:chOff x="1716825" y="1121550"/>
              <a:chExt cx="622800" cy="928938"/>
            </a:xfrm>
          </p:grpSpPr>
          <p:cxnSp>
            <p:nvCxnSpPr>
              <p:cNvPr id="12441" name="Google Shape;12441;p12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2442" name="Google Shape;12442;p12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125"/>
            <p:cNvGrpSpPr/>
            <p:nvPr/>
          </p:nvGrpSpPr>
          <p:grpSpPr>
            <a:xfrm>
              <a:off x="1768050" y="1172775"/>
              <a:ext cx="520200" cy="832000"/>
              <a:chOff x="1768050" y="1172775"/>
              <a:chExt cx="520200" cy="832000"/>
            </a:xfrm>
          </p:grpSpPr>
          <p:cxnSp>
            <p:nvCxnSpPr>
              <p:cNvPr id="12444" name="Google Shape;12444;p12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2445" name="Google Shape;12445;p12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125"/>
            <p:cNvGrpSpPr/>
            <p:nvPr/>
          </p:nvGrpSpPr>
          <p:grpSpPr>
            <a:xfrm>
              <a:off x="1820100" y="1225475"/>
              <a:ext cx="416400" cy="729575"/>
              <a:chOff x="1820100" y="1225475"/>
              <a:chExt cx="416400" cy="729575"/>
            </a:xfrm>
          </p:grpSpPr>
          <p:cxnSp>
            <p:nvCxnSpPr>
              <p:cNvPr id="12447" name="Google Shape;12447;p12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2448" name="Google Shape;12448;p12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125"/>
            <p:cNvGrpSpPr/>
            <p:nvPr/>
          </p:nvGrpSpPr>
          <p:grpSpPr>
            <a:xfrm>
              <a:off x="1874250" y="1278825"/>
              <a:ext cx="308100" cy="605275"/>
              <a:chOff x="1874250" y="1278825"/>
              <a:chExt cx="308100" cy="605275"/>
            </a:xfrm>
          </p:grpSpPr>
          <p:cxnSp>
            <p:nvCxnSpPr>
              <p:cNvPr id="12450" name="Google Shape;12450;p12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2451" name="Google Shape;12451;p12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2" name="Google Shape;12452;p12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125"/>
          <p:cNvGrpSpPr/>
          <p:nvPr/>
        </p:nvGrpSpPr>
        <p:grpSpPr>
          <a:xfrm>
            <a:off x="1574007" y="1857250"/>
            <a:ext cx="739072" cy="714152"/>
            <a:chOff x="4334725" y="1355875"/>
            <a:chExt cx="3106650" cy="3001900"/>
          </a:xfrm>
        </p:grpSpPr>
        <p:grpSp>
          <p:nvGrpSpPr>
            <p:cNvPr id="12454" name="Google Shape;12454;p125"/>
            <p:cNvGrpSpPr/>
            <p:nvPr/>
          </p:nvGrpSpPr>
          <p:grpSpPr>
            <a:xfrm>
              <a:off x="4516050" y="1724875"/>
              <a:ext cx="2693725" cy="2632900"/>
              <a:chOff x="4516050" y="1724875"/>
              <a:chExt cx="2693725" cy="2632900"/>
            </a:xfrm>
          </p:grpSpPr>
          <p:sp>
            <p:nvSpPr>
              <p:cNvPr id="12455" name="Google Shape;12455;p12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2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2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125"/>
            <p:cNvGrpSpPr/>
            <p:nvPr/>
          </p:nvGrpSpPr>
          <p:grpSpPr>
            <a:xfrm>
              <a:off x="4334725" y="1355875"/>
              <a:ext cx="3106650" cy="2709650"/>
              <a:chOff x="4334725" y="1355875"/>
              <a:chExt cx="3106650" cy="2709650"/>
            </a:xfrm>
          </p:grpSpPr>
          <p:sp>
            <p:nvSpPr>
              <p:cNvPr id="12459" name="Google Shape;12459;p12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12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12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62" name="Google Shape;12462;p125"/>
          <p:cNvGrpSpPr/>
          <p:nvPr/>
        </p:nvGrpSpPr>
        <p:grpSpPr>
          <a:xfrm>
            <a:off x="7690956" y="3488021"/>
            <a:ext cx="312074" cy="684173"/>
            <a:chOff x="7645573" y="3754300"/>
            <a:chExt cx="293855" cy="644170"/>
          </a:xfrm>
        </p:grpSpPr>
        <p:sp>
          <p:nvSpPr>
            <p:cNvPr id="12463" name="Google Shape;12463;p12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12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125"/>
          <p:cNvGrpSpPr/>
          <p:nvPr/>
        </p:nvGrpSpPr>
        <p:grpSpPr>
          <a:xfrm>
            <a:off x="5612944" y="970929"/>
            <a:ext cx="709011" cy="739359"/>
            <a:chOff x="5830645" y="1256617"/>
            <a:chExt cx="530340" cy="553040"/>
          </a:xfrm>
        </p:grpSpPr>
        <p:grpSp>
          <p:nvGrpSpPr>
            <p:cNvPr id="12466" name="Google Shape;12466;p125"/>
            <p:cNvGrpSpPr/>
            <p:nvPr/>
          </p:nvGrpSpPr>
          <p:grpSpPr>
            <a:xfrm>
              <a:off x="5830645" y="1256617"/>
              <a:ext cx="259743" cy="269909"/>
              <a:chOff x="5830645" y="1256617"/>
              <a:chExt cx="259743" cy="269909"/>
            </a:xfrm>
          </p:grpSpPr>
          <p:sp>
            <p:nvSpPr>
              <p:cNvPr id="12467" name="Google Shape;12467;p12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12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125"/>
            <p:cNvGrpSpPr/>
            <p:nvPr/>
          </p:nvGrpSpPr>
          <p:grpSpPr>
            <a:xfrm>
              <a:off x="6101293" y="1256617"/>
              <a:ext cx="259692" cy="269909"/>
              <a:chOff x="6101293" y="1256617"/>
              <a:chExt cx="259692" cy="269909"/>
            </a:xfrm>
          </p:grpSpPr>
          <p:sp>
            <p:nvSpPr>
              <p:cNvPr id="12470" name="Google Shape;12470;p12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12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125"/>
            <p:cNvGrpSpPr/>
            <p:nvPr/>
          </p:nvGrpSpPr>
          <p:grpSpPr>
            <a:xfrm>
              <a:off x="5830645" y="1539749"/>
              <a:ext cx="259692" cy="269909"/>
              <a:chOff x="5830645" y="1539749"/>
              <a:chExt cx="259692" cy="269909"/>
            </a:xfrm>
          </p:grpSpPr>
          <p:sp>
            <p:nvSpPr>
              <p:cNvPr id="12473" name="Google Shape;12473;p12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2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125"/>
            <p:cNvGrpSpPr/>
            <p:nvPr/>
          </p:nvGrpSpPr>
          <p:grpSpPr>
            <a:xfrm>
              <a:off x="6101293" y="1539749"/>
              <a:ext cx="259692" cy="269909"/>
              <a:chOff x="6101293" y="1539749"/>
              <a:chExt cx="259692" cy="269909"/>
            </a:xfrm>
          </p:grpSpPr>
          <p:sp>
            <p:nvSpPr>
              <p:cNvPr id="12476" name="Google Shape;12476;p12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12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8" name="Google Shape;12478;p12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125"/>
          <p:cNvGrpSpPr/>
          <p:nvPr/>
        </p:nvGrpSpPr>
        <p:grpSpPr>
          <a:xfrm>
            <a:off x="714438" y="2707044"/>
            <a:ext cx="1452955" cy="621360"/>
            <a:chOff x="732422" y="2990152"/>
            <a:chExt cx="1337773" cy="572102"/>
          </a:xfrm>
        </p:grpSpPr>
        <p:sp>
          <p:nvSpPr>
            <p:cNvPr id="12480" name="Google Shape;12480;p12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2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2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2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2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2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89" name="Shape 12489"/>
        <p:cNvGrpSpPr/>
        <p:nvPr/>
      </p:nvGrpSpPr>
      <p:grpSpPr>
        <a:xfrm>
          <a:off x="0" y="0"/>
          <a:ext cx="0" cy="0"/>
          <a:chOff x="0" y="0"/>
          <a:chExt cx="0" cy="0"/>
        </a:xfrm>
      </p:grpSpPr>
      <p:grpSp>
        <p:nvGrpSpPr>
          <p:cNvPr id="12490" name="Google Shape;12490;p126"/>
          <p:cNvGrpSpPr/>
          <p:nvPr/>
        </p:nvGrpSpPr>
        <p:grpSpPr>
          <a:xfrm>
            <a:off x="708575" y="965865"/>
            <a:ext cx="1636117" cy="1526144"/>
            <a:chOff x="729238" y="1179665"/>
            <a:chExt cx="1636117" cy="1526144"/>
          </a:xfrm>
        </p:grpSpPr>
        <p:grpSp>
          <p:nvGrpSpPr>
            <p:cNvPr id="12491" name="Google Shape;12491;p126"/>
            <p:cNvGrpSpPr/>
            <p:nvPr/>
          </p:nvGrpSpPr>
          <p:grpSpPr>
            <a:xfrm>
              <a:off x="729238" y="1179665"/>
              <a:ext cx="80700" cy="1526144"/>
              <a:chOff x="729238" y="1179665"/>
              <a:chExt cx="80700" cy="1526144"/>
            </a:xfrm>
          </p:grpSpPr>
          <p:sp>
            <p:nvSpPr>
              <p:cNvPr id="12492" name="Google Shape;12492;p12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2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2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2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2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2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2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2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2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2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2" name="Google Shape;12502;p126"/>
            <p:cNvGrpSpPr/>
            <p:nvPr/>
          </p:nvGrpSpPr>
          <p:grpSpPr>
            <a:xfrm>
              <a:off x="903098" y="1179665"/>
              <a:ext cx="80700" cy="1526144"/>
              <a:chOff x="903098" y="1179665"/>
              <a:chExt cx="80700" cy="1526144"/>
            </a:xfrm>
          </p:grpSpPr>
          <p:sp>
            <p:nvSpPr>
              <p:cNvPr id="12503" name="Google Shape;12503;p12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12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12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2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2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2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2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2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2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2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126"/>
            <p:cNvGrpSpPr/>
            <p:nvPr/>
          </p:nvGrpSpPr>
          <p:grpSpPr>
            <a:xfrm>
              <a:off x="1076958" y="1179665"/>
              <a:ext cx="80700" cy="1526144"/>
              <a:chOff x="1076958" y="1179665"/>
              <a:chExt cx="80700" cy="1526144"/>
            </a:xfrm>
          </p:grpSpPr>
          <p:sp>
            <p:nvSpPr>
              <p:cNvPr id="12514" name="Google Shape;12514;p12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2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2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2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2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2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2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2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2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12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4" name="Google Shape;12524;p126"/>
            <p:cNvGrpSpPr/>
            <p:nvPr/>
          </p:nvGrpSpPr>
          <p:grpSpPr>
            <a:xfrm>
              <a:off x="1247707" y="1179665"/>
              <a:ext cx="80700" cy="1526144"/>
              <a:chOff x="1247707" y="1179665"/>
              <a:chExt cx="80700" cy="1526144"/>
            </a:xfrm>
          </p:grpSpPr>
          <p:sp>
            <p:nvSpPr>
              <p:cNvPr id="12525" name="Google Shape;12525;p12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12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12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2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2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2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12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12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2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2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126"/>
            <p:cNvGrpSpPr/>
            <p:nvPr/>
          </p:nvGrpSpPr>
          <p:grpSpPr>
            <a:xfrm>
              <a:off x="1421567" y="1179665"/>
              <a:ext cx="80700" cy="1526144"/>
              <a:chOff x="1421567" y="1179665"/>
              <a:chExt cx="80700" cy="1526144"/>
            </a:xfrm>
          </p:grpSpPr>
          <p:sp>
            <p:nvSpPr>
              <p:cNvPr id="12536" name="Google Shape;12536;p12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2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2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2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2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2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2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2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2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2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126"/>
            <p:cNvGrpSpPr/>
            <p:nvPr/>
          </p:nvGrpSpPr>
          <p:grpSpPr>
            <a:xfrm>
              <a:off x="1592327" y="1179665"/>
              <a:ext cx="80700" cy="1526144"/>
              <a:chOff x="1592327" y="1179665"/>
              <a:chExt cx="80700" cy="1526144"/>
            </a:xfrm>
          </p:grpSpPr>
          <p:sp>
            <p:nvSpPr>
              <p:cNvPr id="12547" name="Google Shape;12547;p12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2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12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12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2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2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2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2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12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12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126"/>
            <p:cNvGrpSpPr/>
            <p:nvPr/>
          </p:nvGrpSpPr>
          <p:grpSpPr>
            <a:xfrm>
              <a:off x="1766187" y="1179665"/>
              <a:ext cx="80700" cy="1526144"/>
              <a:chOff x="1766187" y="1179665"/>
              <a:chExt cx="80700" cy="1526144"/>
            </a:xfrm>
          </p:grpSpPr>
          <p:sp>
            <p:nvSpPr>
              <p:cNvPr id="12558" name="Google Shape;12558;p12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2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12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12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2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12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12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2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2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2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126"/>
            <p:cNvGrpSpPr/>
            <p:nvPr/>
          </p:nvGrpSpPr>
          <p:grpSpPr>
            <a:xfrm>
              <a:off x="1936935" y="1179665"/>
              <a:ext cx="80700" cy="1526144"/>
              <a:chOff x="1936935" y="1179665"/>
              <a:chExt cx="80700" cy="1526144"/>
            </a:xfrm>
          </p:grpSpPr>
          <p:sp>
            <p:nvSpPr>
              <p:cNvPr id="12569" name="Google Shape;12569;p12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12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2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2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2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12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12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2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2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2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126"/>
            <p:cNvGrpSpPr/>
            <p:nvPr/>
          </p:nvGrpSpPr>
          <p:grpSpPr>
            <a:xfrm>
              <a:off x="2110795" y="1179665"/>
              <a:ext cx="80700" cy="1526144"/>
              <a:chOff x="2110795" y="1179665"/>
              <a:chExt cx="80700" cy="1526144"/>
            </a:xfrm>
          </p:grpSpPr>
          <p:sp>
            <p:nvSpPr>
              <p:cNvPr id="12580" name="Google Shape;12580;p12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2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2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2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2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2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2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2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2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2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126"/>
            <p:cNvGrpSpPr/>
            <p:nvPr/>
          </p:nvGrpSpPr>
          <p:grpSpPr>
            <a:xfrm>
              <a:off x="2284655" y="1179665"/>
              <a:ext cx="80700" cy="1526144"/>
              <a:chOff x="2284655" y="1179665"/>
              <a:chExt cx="80700" cy="1526144"/>
            </a:xfrm>
          </p:grpSpPr>
          <p:sp>
            <p:nvSpPr>
              <p:cNvPr id="12591" name="Google Shape;12591;p12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12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12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2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2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2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2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2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2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2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01" name="Google Shape;12601;p126"/>
          <p:cNvGrpSpPr/>
          <p:nvPr/>
        </p:nvGrpSpPr>
        <p:grpSpPr>
          <a:xfrm>
            <a:off x="2603242" y="985003"/>
            <a:ext cx="1364248" cy="1102133"/>
            <a:chOff x="2623904" y="1198803"/>
            <a:chExt cx="1364248" cy="1102133"/>
          </a:xfrm>
        </p:grpSpPr>
        <p:grpSp>
          <p:nvGrpSpPr>
            <p:cNvPr id="12602" name="Google Shape;12602;p126"/>
            <p:cNvGrpSpPr/>
            <p:nvPr/>
          </p:nvGrpSpPr>
          <p:grpSpPr>
            <a:xfrm>
              <a:off x="2623907" y="1198803"/>
              <a:ext cx="1364245" cy="273000"/>
              <a:chOff x="2623907" y="1198803"/>
              <a:chExt cx="1364245" cy="273000"/>
            </a:xfrm>
          </p:grpSpPr>
          <p:sp>
            <p:nvSpPr>
              <p:cNvPr id="12603" name="Google Shape;12603;p12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2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2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2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2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126"/>
            <p:cNvGrpSpPr/>
            <p:nvPr/>
          </p:nvGrpSpPr>
          <p:grpSpPr>
            <a:xfrm>
              <a:off x="2623904" y="1476964"/>
              <a:ext cx="1364245" cy="273000"/>
              <a:chOff x="2623904" y="1476964"/>
              <a:chExt cx="1364245" cy="273000"/>
            </a:xfrm>
          </p:grpSpPr>
          <p:sp>
            <p:nvSpPr>
              <p:cNvPr id="12609" name="Google Shape;12609;p12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2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2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2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12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126"/>
            <p:cNvGrpSpPr/>
            <p:nvPr/>
          </p:nvGrpSpPr>
          <p:grpSpPr>
            <a:xfrm>
              <a:off x="2623907" y="1749775"/>
              <a:ext cx="1364245" cy="273000"/>
              <a:chOff x="2623907" y="1749775"/>
              <a:chExt cx="1364245" cy="273000"/>
            </a:xfrm>
          </p:grpSpPr>
          <p:sp>
            <p:nvSpPr>
              <p:cNvPr id="12615" name="Google Shape;12615;p12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2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12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12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2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126"/>
            <p:cNvGrpSpPr/>
            <p:nvPr/>
          </p:nvGrpSpPr>
          <p:grpSpPr>
            <a:xfrm>
              <a:off x="2623904" y="2027936"/>
              <a:ext cx="1364245" cy="273000"/>
              <a:chOff x="2623904" y="2027936"/>
              <a:chExt cx="1364245" cy="273000"/>
            </a:xfrm>
          </p:grpSpPr>
          <p:sp>
            <p:nvSpPr>
              <p:cNvPr id="12621" name="Google Shape;12621;p12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2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2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12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12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6" name="Google Shape;12626;p126"/>
          <p:cNvGrpSpPr/>
          <p:nvPr/>
        </p:nvGrpSpPr>
        <p:grpSpPr>
          <a:xfrm>
            <a:off x="2592703" y="2444186"/>
            <a:ext cx="1387541" cy="159124"/>
            <a:chOff x="3200660" y="2180272"/>
            <a:chExt cx="2563824" cy="378237"/>
          </a:xfrm>
        </p:grpSpPr>
        <p:sp>
          <p:nvSpPr>
            <p:cNvPr id="12627" name="Google Shape;12627;p12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2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2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12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12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2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2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2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2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12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12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2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2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2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2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2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2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2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126"/>
          <p:cNvGrpSpPr/>
          <p:nvPr/>
        </p:nvGrpSpPr>
        <p:grpSpPr>
          <a:xfrm>
            <a:off x="2589227" y="2722011"/>
            <a:ext cx="1390502" cy="159625"/>
            <a:chOff x="3530150" y="2790075"/>
            <a:chExt cx="1962600" cy="225300"/>
          </a:xfrm>
        </p:grpSpPr>
        <p:sp>
          <p:nvSpPr>
            <p:cNvPr id="12646" name="Google Shape;12646;p12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2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126"/>
          <p:cNvGrpSpPr/>
          <p:nvPr/>
        </p:nvGrpSpPr>
        <p:grpSpPr>
          <a:xfrm>
            <a:off x="2589880" y="3000337"/>
            <a:ext cx="1411629" cy="153761"/>
            <a:chOff x="3558802" y="4011427"/>
            <a:chExt cx="1866000" cy="111300"/>
          </a:xfrm>
        </p:grpSpPr>
        <p:sp>
          <p:nvSpPr>
            <p:cNvPr id="12649" name="Google Shape;12649;p12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12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126"/>
          <p:cNvGrpSpPr/>
          <p:nvPr/>
        </p:nvGrpSpPr>
        <p:grpSpPr>
          <a:xfrm>
            <a:off x="2589573" y="2205736"/>
            <a:ext cx="1383503" cy="119749"/>
            <a:chOff x="3465975" y="2270276"/>
            <a:chExt cx="1986364" cy="171929"/>
          </a:xfrm>
        </p:grpSpPr>
        <p:sp>
          <p:nvSpPr>
            <p:cNvPr id="12652" name="Google Shape;12652;p12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2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2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2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12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12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12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2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126"/>
          <p:cNvGrpSpPr/>
          <p:nvPr/>
        </p:nvGrpSpPr>
        <p:grpSpPr>
          <a:xfrm>
            <a:off x="2600580" y="3569387"/>
            <a:ext cx="1369531" cy="195460"/>
            <a:chOff x="723300" y="4253549"/>
            <a:chExt cx="2276482" cy="324900"/>
          </a:xfrm>
        </p:grpSpPr>
        <p:sp>
          <p:nvSpPr>
            <p:cNvPr id="12661" name="Google Shape;12661;p12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12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12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12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12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126"/>
          <p:cNvGrpSpPr/>
          <p:nvPr/>
        </p:nvGrpSpPr>
        <p:grpSpPr>
          <a:xfrm>
            <a:off x="2590141" y="3270567"/>
            <a:ext cx="1389066" cy="180119"/>
            <a:chOff x="705948" y="3788465"/>
            <a:chExt cx="2308953" cy="299400"/>
          </a:xfrm>
        </p:grpSpPr>
        <p:sp>
          <p:nvSpPr>
            <p:cNvPr id="12667" name="Google Shape;12667;p12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12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12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12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12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126"/>
          <p:cNvGrpSpPr/>
          <p:nvPr/>
        </p:nvGrpSpPr>
        <p:grpSpPr>
          <a:xfrm>
            <a:off x="2638078" y="3883547"/>
            <a:ext cx="1304609" cy="294074"/>
            <a:chOff x="2658741" y="4097347"/>
            <a:chExt cx="1304609" cy="294074"/>
          </a:xfrm>
        </p:grpSpPr>
        <p:grpSp>
          <p:nvGrpSpPr>
            <p:cNvPr id="12673" name="Google Shape;12673;p126"/>
            <p:cNvGrpSpPr/>
            <p:nvPr/>
          </p:nvGrpSpPr>
          <p:grpSpPr>
            <a:xfrm>
              <a:off x="2658741" y="4097347"/>
              <a:ext cx="118572" cy="294074"/>
              <a:chOff x="3343310" y="4475555"/>
              <a:chExt cx="127717" cy="316753"/>
            </a:xfrm>
          </p:grpSpPr>
          <p:sp>
            <p:nvSpPr>
              <p:cNvPr id="12674" name="Google Shape;12674;p12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12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126"/>
            <p:cNvGrpSpPr/>
            <p:nvPr/>
          </p:nvGrpSpPr>
          <p:grpSpPr>
            <a:xfrm>
              <a:off x="3815519" y="4098388"/>
              <a:ext cx="147831" cy="291991"/>
              <a:chOff x="3527539" y="4476677"/>
              <a:chExt cx="159232" cy="314510"/>
            </a:xfrm>
          </p:grpSpPr>
          <p:sp>
            <p:nvSpPr>
              <p:cNvPr id="12677" name="Google Shape;12677;p12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12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126"/>
            <p:cNvGrpSpPr/>
            <p:nvPr/>
          </p:nvGrpSpPr>
          <p:grpSpPr>
            <a:xfrm>
              <a:off x="3511696" y="4098388"/>
              <a:ext cx="147831" cy="291991"/>
              <a:chOff x="3527539" y="4476677"/>
              <a:chExt cx="159232" cy="314510"/>
            </a:xfrm>
          </p:grpSpPr>
          <p:sp>
            <p:nvSpPr>
              <p:cNvPr id="12680" name="Google Shape;12680;p12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12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126"/>
            <p:cNvGrpSpPr/>
            <p:nvPr/>
          </p:nvGrpSpPr>
          <p:grpSpPr>
            <a:xfrm>
              <a:off x="3207874" y="4098388"/>
              <a:ext cx="147831" cy="291991"/>
              <a:chOff x="3527539" y="4476677"/>
              <a:chExt cx="159232" cy="314510"/>
            </a:xfrm>
          </p:grpSpPr>
          <p:sp>
            <p:nvSpPr>
              <p:cNvPr id="12683" name="Google Shape;12683;p12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12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126"/>
            <p:cNvGrpSpPr/>
            <p:nvPr/>
          </p:nvGrpSpPr>
          <p:grpSpPr>
            <a:xfrm>
              <a:off x="2933305" y="4097347"/>
              <a:ext cx="118572" cy="294074"/>
              <a:chOff x="3343310" y="4475555"/>
              <a:chExt cx="127717" cy="316753"/>
            </a:xfrm>
          </p:grpSpPr>
          <p:sp>
            <p:nvSpPr>
              <p:cNvPr id="12686" name="Google Shape;12686;p12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12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88" name="Google Shape;12688;p126"/>
          <p:cNvGrpSpPr/>
          <p:nvPr/>
        </p:nvGrpSpPr>
        <p:grpSpPr>
          <a:xfrm>
            <a:off x="4256908" y="1866669"/>
            <a:ext cx="1433821" cy="191501"/>
            <a:chOff x="4273350" y="2080469"/>
            <a:chExt cx="1433821" cy="191501"/>
          </a:xfrm>
        </p:grpSpPr>
        <p:grpSp>
          <p:nvGrpSpPr>
            <p:cNvPr id="12689" name="Google Shape;12689;p126"/>
            <p:cNvGrpSpPr/>
            <p:nvPr/>
          </p:nvGrpSpPr>
          <p:grpSpPr>
            <a:xfrm>
              <a:off x="4273350" y="2080469"/>
              <a:ext cx="1433821" cy="0"/>
              <a:chOff x="5224975" y="2962250"/>
              <a:chExt cx="1544400" cy="0"/>
            </a:xfrm>
          </p:grpSpPr>
          <p:cxnSp>
            <p:nvCxnSpPr>
              <p:cNvPr id="12690" name="Google Shape;12690;p12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691" name="Google Shape;12691;p12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2692" name="Google Shape;12692;p126"/>
            <p:cNvGrpSpPr/>
            <p:nvPr/>
          </p:nvGrpSpPr>
          <p:grpSpPr>
            <a:xfrm>
              <a:off x="4273350" y="2271969"/>
              <a:ext cx="1433821" cy="0"/>
              <a:chOff x="5224975" y="2962250"/>
              <a:chExt cx="1544400" cy="0"/>
            </a:xfrm>
          </p:grpSpPr>
          <p:cxnSp>
            <p:nvCxnSpPr>
              <p:cNvPr id="12693" name="Google Shape;12693;p12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2694" name="Google Shape;12694;p12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2695" name="Google Shape;12695;p126"/>
          <p:cNvGrpSpPr/>
          <p:nvPr/>
        </p:nvGrpSpPr>
        <p:grpSpPr>
          <a:xfrm>
            <a:off x="4258463" y="969236"/>
            <a:ext cx="1430711" cy="743389"/>
            <a:chOff x="5159450" y="1919950"/>
            <a:chExt cx="1541050" cy="862500"/>
          </a:xfrm>
        </p:grpSpPr>
        <p:sp>
          <p:nvSpPr>
            <p:cNvPr id="12696" name="Google Shape;12696;p12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697" name="Google Shape;12697;p126"/>
            <p:cNvGrpSpPr/>
            <p:nvPr/>
          </p:nvGrpSpPr>
          <p:grpSpPr>
            <a:xfrm>
              <a:off x="5159450" y="1919950"/>
              <a:ext cx="1541050" cy="862500"/>
              <a:chOff x="5159450" y="1919950"/>
              <a:chExt cx="1541050" cy="862500"/>
            </a:xfrm>
          </p:grpSpPr>
          <p:cxnSp>
            <p:nvCxnSpPr>
              <p:cNvPr id="12698" name="Google Shape;12698;p12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699" name="Google Shape;12699;p12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700" name="Google Shape;12700;p126"/>
          <p:cNvGrpSpPr/>
          <p:nvPr/>
        </p:nvGrpSpPr>
        <p:grpSpPr>
          <a:xfrm>
            <a:off x="4248577" y="2192564"/>
            <a:ext cx="1450484" cy="1052087"/>
            <a:chOff x="5230575" y="1554475"/>
            <a:chExt cx="2137150" cy="1550150"/>
          </a:xfrm>
        </p:grpSpPr>
        <p:sp>
          <p:nvSpPr>
            <p:cNvPr id="12701" name="Google Shape;12701;p12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12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12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12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12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12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12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12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12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12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12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12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12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126"/>
          <p:cNvGrpSpPr/>
          <p:nvPr/>
        </p:nvGrpSpPr>
        <p:grpSpPr>
          <a:xfrm rot="10800000">
            <a:off x="4265127" y="3284753"/>
            <a:ext cx="1417383" cy="887946"/>
            <a:chOff x="5645403" y="2920021"/>
            <a:chExt cx="2650800" cy="2180614"/>
          </a:xfrm>
        </p:grpSpPr>
        <p:sp>
          <p:nvSpPr>
            <p:cNvPr id="12715" name="Google Shape;12715;p12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16" name="Google Shape;12716;p126"/>
            <p:cNvCxnSpPr>
              <a:stCxn id="12715"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2717" name="Google Shape;12717;p12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18" name="Google Shape;12718;p126"/>
            <p:cNvCxnSpPr>
              <a:endCxn id="12717"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2719" name="Google Shape;12719;p12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20" name="Google Shape;12720;p126"/>
            <p:cNvCxnSpPr>
              <a:stCxn id="12719"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2721" name="Google Shape;12721;p12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22" name="Google Shape;12722;p126"/>
            <p:cNvCxnSpPr>
              <a:endCxn id="12721"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2723" name="Google Shape;12723;p126"/>
          <p:cNvGrpSpPr/>
          <p:nvPr/>
        </p:nvGrpSpPr>
        <p:grpSpPr>
          <a:xfrm>
            <a:off x="7365487" y="2188108"/>
            <a:ext cx="1071743" cy="1021579"/>
            <a:chOff x="7189833" y="2022667"/>
            <a:chExt cx="1251159" cy="1192597"/>
          </a:xfrm>
        </p:grpSpPr>
        <p:sp>
          <p:nvSpPr>
            <p:cNvPr id="12724" name="Google Shape;12724;p12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12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12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12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126"/>
          <p:cNvGrpSpPr/>
          <p:nvPr/>
        </p:nvGrpSpPr>
        <p:grpSpPr>
          <a:xfrm>
            <a:off x="706758" y="2614515"/>
            <a:ext cx="1695374" cy="1560837"/>
            <a:chOff x="727421" y="2828315"/>
            <a:chExt cx="1695374" cy="1560837"/>
          </a:xfrm>
        </p:grpSpPr>
        <p:grpSp>
          <p:nvGrpSpPr>
            <p:cNvPr id="12729" name="Google Shape;12729;p126"/>
            <p:cNvGrpSpPr/>
            <p:nvPr/>
          </p:nvGrpSpPr>
          <p:grpSpPr>
            <a:xfrm>
              <a:off x="819108" y="2882501"/>
              <a:ext cx="103104" cy="1426186"/>
              <a:chOff x="4674013" y="3100904"/>
              <a:chExt cx="122758" cy="1698043"/>
            </a:xfrm>
          </p:grpSpPr>
          <p:sp>
            <p:nvSpPr>
              <p:cNvPr id="12730" name="Google Shape;12730;p12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12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12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12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12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12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12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126"/>
            <p:cNvGrpSpPr/>
            <p:nvPr/>
          </p:nvGrpSpPr>
          <p:grpSpPr>
            <a:xfrm>
              <a:off x="1062475" y="2882501"/>
              <a:ext cx="103104" cy="1426186"/>
              <a:chOff x="4940438" y="3100904"/>
              <a:chExt cx="122758" cy="1698043"/>
            </a:xfrm>
          </p:grpSpPr>
          <p:sp>
            <p:nvSpPr>
              <p:cNvPr id="12738" name="Google Shape;12738;p12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12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12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12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12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12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12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126"/>
            <p:cNvGrpSpPr/>
            <p:nvPr/>
          </p:nvGrpSpPr>
          <p:grpSpPr>
            <a:xfrm>
              <a:off x="1299324" y="2882501"/>
              <a:ext cx="103104" cy="1426186"/>
              <a:chOff x="5206863" y="3100904"/>
              <a:chExt cx="122758" cy="1698043"/>
            </a:xfrm>
          </p:grpSpPr>
          <p:sp>
            <p:nvSpPr>
              <p:cNvPr id="12746" name="Google Shape;12746;p12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12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12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12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12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12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12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126"/>
            <p:cNvGrpSpPr/>
            <p:nvPr/>
          </p:nvGrpSpPr>
          <p:grpSpPr>
            <a:xfrm>
              <a:off x="1786057" y="2882501"/>
              <a:ext cx="103104" cy="1426186"/>
              <a:chOff x="6006138" y="3143629"/>
              <a:chExt cx="122758" cy="1698043"/>
            </a:xfrm>
          </p:grpSpPr>
          <p:sp>
            <p:nvSpPr>
              <p:cNvPr id="12754" name="Google Shape;12754;p12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12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12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12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12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12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12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1" name="Google Shape;12761;p126"/>
            <p:cNvGrpSpPr/>
            <p:nvPr/>
          </p:nvGrpSpPr>
          <p:grpSpPr>
            <a:xfrm>
              <a:off x="2029422" y="2882501"/>
              <a:ext cx="103104" cy="1426186"/>
              <a:chOff x="6805413" y="3100904"/>
              <a:chExt cx="122758" cy="1698043"/>
            </a:xfrm>
          </p:grpSpPr>
          <p:sp>
            <p:nvSpPr>
              <p:cNvPr id="12762" name="Google Shape;12762;p12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12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12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12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12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12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12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126"/>
            <p:cNvGrpSpPr/>
            <p:nvPr/>
          </p:nvGrpSpPr>
          <p:grpSpPr>
            <a:xfrm>
              <a:off x="727421" y="2828315"/>
              <a:ext cx="1695374" cy="1560837"/>
              <a:chOff x="734799" y="2782450"/>
              <a:chExt cx="1571100" cy="1577400"/>
            </a:xfrm>
          </p:grpSpPr>
          <p:cxnSp>
            <p:nvCxnSpPr>
              <p:cNvPr id="12770" name="Google Shape;12770;p12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771" name="Google Shape;12771;p12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772" name="Google Shape;12772;p126"/>
            <p:cNvGrpSpPr/>
            <p:nvPr/>
          </p:nvGrpSpPr>
          <p:grpSpPr>
            <a:xfrm>
              <a:off x="2272795" y="2882501"/>
              <a:ext cx="103104" cy="1426186"/>
              <a:chOff x="5206863" y="3100904"/>
              <a:chExt cx="122758" cy="1698043"/>
            </a:xfrm>
          </p:grpSpPr>
          <p:sp>
            <p:nvSpPr>
              <p:cNvPr id="12773" name="Google Shape;12773;p12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12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12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12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12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12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12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126"/>
            <p:cNvGrpSpPr/>
            <p:nvPr/>
          </p:nvGrpSpPr>
          <p:grpSpPr>
            <a:xfrm>
              <a:off x="1542694" y="2882501"/>
              <a:ext cx="103104" cy="1426186"/>
              <a:chOff x="6006138" y="3143629"/>
              <a:chExt cx="122758" cy="1698043"/>
            </a:xfrm>
          </p:grpSpPr>
          <p:sp>
            <p:nvSpPr>
              <p:cNvPr id="12781" name="Google Shape;12781;p12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12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12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12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12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12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12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88" name="Google Shape;12788;p126"/>
          <p:cNvGrpSpPr/>
          <p:nvPr/>
        </p:nvGrpSpPr>
        <p:grpSpPr>
          <a:xfrm>
            <a:off x="5915338" y="2192087"/>
            <a:ext cx="1248543" cy="1025319"/>
            <a:chOff x="5183758" y="1210600"/>
            <a:chExt cx="3605380" cy="2960783"/>
          </a:xfrm>
        </p:grpSpPr>
        <p:sp>
          <p:nvSpPr>
            <p:cNvPr id="12789" name="Google Shape;12789;p12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12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12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12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793" name="Google Shape;12793;p12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2794" name="Google Shape;12794;p12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2795" name="Google Shape;12795;p12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2796" name="Google Shape;12796;p12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2797" name="Google Shape;12797;p12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126"/>
          <p:cNvGrpSpPr/>
          <p:nvPr/>
        </p:nvGrpSpPr>
        <p:grpSpPr>
          <a:xfrm>
            <a:off x="5772399" y="3330404"/>
            <a:ext cx="2664831" cy="843440"/>
            <a:chOff x="5916567" y="1099697"/>
            <a:chExt cx="2556683" cy="809211"/>
          </a:xfrm>
        </p:grpSpPr>
        <p:sp>
          <p:nvSpPr>
            <p:cNvPr id="12799" name="Google Shape;12799;p12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12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12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12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12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12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12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12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126"/>
          <p:cNvGrpSpPr/>
          <p:nvPr/>
        </p:nvGrpSpPr>
        <p:grpSpPr>
          <a:xfrm>
            <a:off x="5879940" y="979263"/>
            <a:ext cx="1299851" cy="1023338"/>
            <a:chOff x="5900602" y="1193063"/>
            <a:chExt cx="1299851" cy="1023338"/>
          </a:xfrm>
        </p:grpSpPr>
        <p:grpSp>
          <p:nvGrpSpPr>
            <p:cNvPr id="12808" name="Google Shape;12808;p126"/>
            <p:cNvGrpSpPr/>
            <p:nvPr/>
          </p:nvGrpSpPr>
          <p:grpSpPr>
            <a:xfrm>
              <a:off x="6743564" y="1193063"/>
              <a:ext cx="456889" cy="700379"/>
              <a:chOff x="6743564" y="1193063"/>
              <a:chExt cx="456889" cy="700379"/>
            </a:xfrm>
          </p:grpSpPr>
          <p:grpSp>
            <p:nvGrpSpPr>
              <p:cNvPr id="12809" name="Google Shape;12809;p126"/>
              <p:cNvGrpSpPr/>
              <p:nvPr/>
            </p:nvGrpSpPr>
            <p:grpSpPr>
              <a:xfrm>
                <a:off x="6743564" y="1690731"/>
                <a:ext cx="214402" cy="202710"/>
                <a:chOff x="6743564" y="1690731"/>
                <a:chExt cx="214402" cy="202710"/>
              </a:xfrm>
            </p:grpSpPr>
            <p:sp>
              <p:nvSpPr>
                <p:cNvPr id="12810" name="Google Shape;12810;p12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12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126"/>
              <p:cNvGrpSpPr/>
              <p:nvPr/>
            </p:nvGrpSpPr>
            <p:grpSpPr>
              <a:xfrm>
                <a:off x="6915505" y="1193063"/>
                <a:ext cx="284947" cy="589637"/>
                <a:chOff x="6915505" y="1193063"/>
                <a:chExt cx="284947" cy="589637"/>
              </a:xfrm>
            </p:grpSpPr>
            <p:sp>
              <p:nvSpPr>
                <p:cNvPr id="12813" name="Google Shape;12813;p12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14" name="Google Shape;12814;p12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2815" name="Google Shape;12815;p126"/>
            <p:cNvGrpSpPr/>
            <p:nvPr/>
          </p:nvGrpSpPr>
          <p:grpSpPr>
            <a:xfrm>
              <a:off x="6520337" y="1193063"/>
              <a:ext cx="341815" cy="801589"/>
              <a:chOff x="6520337" y="1193063"/>
              <a:chExt cx="341815" cy="801589"/>
            </a:xfrm>
          </p:grpSpPr>
          <p:grpSp>
            <p:nvGrpSpPr>
              <p:cNvPr id="12816" name="Google Shape;12816;p126"/>
              <p:cNvGrpSpPr/>
              <p:nvPr/>
            </p:nvGrpSpPr>
            <p:grpSpPr>
              <a:xfrm>
                <a:off x="6520337" y="1589527"/>
                <a:ext cx="213950" cy="405125"/>
                <a:chOff x="6520337" y="1589527"/>
                <a:chExt cx="213950" cy="405125"/>
              </a:xfrm>
            </p:grpSpPr>
            <p:sp>
              <p:nvSpPr>
                <p:cNvPr id="12817" name="Google Shape;12817;p12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12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126"/>
              <p:cNvGrpSpPr/>
              <p:nvPr/>
            </p:nvGrpSpPr>
            <p:grpSpPr>
              <a:xfrm>
                <a:off x="6577204" y="1193063"/>
                <a:ext cx="284947" cy="453562"/>
                <a:chOff x="6577204" y="1193063"/>
                <a:chExt cx="284947" cy="453562"/>
              </a:xfrm>
            </p:grpSpPr>
            <p:sp>
              <p:nvSpPr>
                <p:cNvPr id="12820" name="Google Shape;12820;p12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21" name="Google Shape;12821;p12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822" name="Google Shape;12822;p126"/>
            <p:cNvGrpSpPr/>
            <p:nvPr/>
          </p:nvGrpSpPr>
          <p:grpSpPr>
            <a:xfrm>
              <a:off x="6238903" y="1193063"/>
              <a:ext cx="300475" cy="901782"/>
              <a:chOff x="6238903" y="1193063"/>
              <a:chExt cx="300475" cy="901782"/>
            </a:xfrm>
          </p:grpSpPr>
          <p:grpSp>
            <p:nvGrpSpPr>
              <p:cNvPr id="12823" name="Google Shape;12823;p126"/>
              <p:cNvGrpSpPr/>
              <p:nvPr/>
            </p:nvGrpSpPr>
            <p:grpSpPr>
              <a:xfrm>
                <a:off x="6290865" y="1489315"/>
                <a:ext cx="248514" cy="605530"/>
                <a:chOff x="6290865" y="1489315"/>
                <a:chExt cx="248514" cy="605530"/>
              </a:xfrm>
            </p:grpSpPr>
            <p:sp>
              <p:nvSpPr>
                <p:cNvPr id="12824" name="Google Shape;12824;p12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12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126"/>
              <p:cNvGrpSpPr/>
              <p:nvPr/>
            </p:nvGrpSpPr>
            <p:grpSpPr>
              <a:xfrm>
                <a:off x="6238903" y="1193063"/>
                <a:ext cx="284947" cy="327512"/>
                <a:chOff x="6238903" y="1193063"/>
                <a:chExt cx="284947" cy="327512"/>
              </a:xfrm>
            </p:grpSpPr>
            <p:sp>
              <p:nvSpPr>
                <p:cNvPr id="12827" name="Google Shape;12827;p12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28" name="Google Shape;12828;p12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829" name="Google Shape;12829;p126"/>
            <p:cNvGrpSpPr/>
            <p:nvPr/>
          </p:nvGrpSpPr>
          <p:grpSpPr>
            <a:xfrm>
              <a:off x="5900602" y="1193063"/>
              <a:ext cx="444345" cy="1023338"/>
              <a:chOff x="5900602" y="1193063"/>
              <a:chExt cx="444345" cy="1023338"/>
            </a:xfrm>
          </p:grpSpPr>
          <p:grpSp>
            <p:nvGrpSpPr>
              <p:cNvPr id="12830" name="Google Shape;12830;p126"/>
              <p:cNvGrpSpPr/>
              <p:nvPr/>
            </p:nvGrpSpPr>
            <p:grpSpPr>
              <a:xfrm>
                <a:off x="6046501" y="1367785"/>
                <a:ext cx="298446" cy="848616"/>
                <a:chOff x="6046501" y="1367785"/>
                <a:chExt cx="298446" cy="848616"/>
              </a:xfrm>
            </p:grpSpPr>
            <p:sp>
              <p:nvSpPr>
                <p:cNvPr id="12831" name="Google Shape;12831;p12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12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126"/>
              <p:cNvGrpSpPr/>
              <p:nvPr/>
            </p:nvGrpSpPr>
            <p:grpSpPr>
              <a:xfrm>
                <a:off x="5900602" y="1193063"/>
                <a:ext cx="284947" cy="182312"/>
                <a:chOff x="5900602" y="1193063"/>
                <a:chExt cx="284947" cy="182312"/>
              </a:xfrm>
            </p:grpSpPr>
            <p:sp>
              <p:nvSpPr>
                <p:cNvPr id="12834" name="Google Shape;12834;p12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35" name="Google Shape;12835;p12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2836" name="Google Shape;12836;p126"/>
          <p:cNvGrpSpPr/>
          <p:nvPr/>
        </p:nvGrpSpPr>
        <p:grpSpPr>
          <a:xfrm>
            <a:off x="7217822" y="979408"/>
            <a:ext cx="1219413" cy="1051365"/>
            <a:chOff x="7287122" y="1165658"/>
            <a:chExt cx="1219413" cy="1051365"/>
          </a:xfrm>
        </p:grpSpPr>
        <p:grpSp>
          <p:nvGrpSpPr>
            <p:cNvPr id="12837" name="Google Shape;12837;p126"/>
            <p:cNvGrpSpPr/>
            <p:nvPr/>
          </p:nvGrpSpPr>
          <p:grpSpPr>
            <a:xfrm>
              <a:off x="7287122" y="1969723"/>
              <a:ext cx="1219413" cy="247300"/>
              <a:chOff x="7287122" y="1969723"/>
              <a:chExt cx="1219413" cy="247300"/>
            </a:xfrm>
          </p:grpSpPr>
          <p:sp>
            <p:nvSpPr>
              <p:cNvPr id="12838" name="Google Shape;12838;p12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9" name="Google Shape;12839;p126"/>
              <p:cNvGrpSpPr/>
              <p:nvPr/>
            </p:nvGrpSpPr>
            <p:grpSpPr>
              <a:xfrm>
                <a:off x="7287122" y="2063892"/>
                <a:ext cx="1151753" cy="73428"/>
                <a:chOff x="7287122" y="2063892"/>
                <a:chExt cx="1151753" cy="73428"/>
              </a:xfrm>
            </p:grpSpPr>
            <p:sp>
              <p:nvSpPr>
                <p:cNvPr id="12840" name="Google Shape;12840;p12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41" name="Google Shape;12841;p12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842" name="Google Shape;12842;p126"/>
            <p:cNvGrpSpPr/>
            <p:nvPr/>
          </p:nvGrpSpPr>
          <p:grpSpPr>
            <a:xfrm>
              <a:off x="7287122" y="1712201"/>
              <a:ext cx="1219403" cy="246767"/>
              <a:chOff x="7287122" y="1712201"/>
              <a:chExt cx="1219403" cy="246767"/>
            </a:xfrm>
          </p:grpSpPr>
          <p:sp>
            <p:nvSpPr>
              <p:cNvPr id="12843" name="Google Shape;12843;p12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4" name="Google Shape;12844;p126"/>
              <p:cNvGrpSpPr/>
              <p:nvPr/>
            </p:nvGrpSpPr>
            <p:grpSpPr>
              <a:xfrm>
                <a:off x="7287122" y="1842861"/>
                <a:ext cx="1005303" cy="73419"/>
                <a:chOff x="7287122" y="1842861"/>
                <a:chExt cx="1005303" cy="73419"/>
              </a:xfrm>
            </p:grpSpPr>
            <p:sp>
              <p:nvSpPr>
                <p:cNvPr id="12845" name="Google Shape;12845;p12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46" name="Google Shape;12846;p12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847" name="Google Shape;12847;p126"/>
            <p:cNvGrpSpPr/>
            <p:nvPr/>
          </p:nvGrpSpPr>
          <p:grpSpPr>
            <a:xfrm>
              <a:off x="7287122" y="1447520"/>
              <a:ext cx="1219403" cy="286667"/>
              <a:chOff x="7287122" y="1447520"/>
              <a:chExt cx="1219403" cy="286667"/>
            </a:xfrm>
          </p:grpSpPr>
          <p:sp>
            <p:nvSpPr>
              <p:cNvPr id="12848" name="Google Shape;12848;p12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9" name="Google Shape;12849;p126"/>
              <p:cNvGrpSpPr/>
              <p:nvPr/>
            </p:nvGrpSpPr>
            <p:grpSpPr>
              <a:xfrm>
                <a:off x="7287122" y="1581977"/>
                <a:ext cx="852803" cy="73428"/>
                <a:chOff x="7287122" y="1581977"/>
                <a:chExt cx="852803" cy="73428"/>
              </a:xfrm>
            </p:grpSpPr>
            <p:sp>
              <p:nvSpPr>
                <p:cNvPr id="12850" name="Google Shape;12850;p12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51" name="Google Shape;12851;p12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852" name="Google Shape;12852;p126"/>
            <p:cNvGrpSpPr/>
            <p:nvPr/>
          </p:nvGrpSpPr>
          <p:grpSpPr>
            <a:xfrm>
              <a:off x="7287122" y="1165658"/>
              <a:ext cx="1219403" cy="344253"/>
              <a:chOff x="7287122" y="1165658"/>
              <a:chExt cx="1219403" cy="344253"/>
            </a:xfrm>
          </p:grpSpPr>
          <p:sp>
            <p:nvSpPr>
              <p:cNvPr id="12853" name="Google Shape;12853;p12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4" name="Google Shape;12854;p126"/>
              <p:cNvGrpSpPr/>
              <p:nvPr/>
            </p:nvGrpSpPr>
            <p:grpSpPr>
              <a:xfrm>
                <a:off x="7287122" y="1341025"/>
                <a:ext cx="695703" cy="73419"/>
                <a:chOff x="7287122" y="1341025"/>
                <a:chExt cx="695703" cy="73419"/>
              </a:xfrm>
            </p:grpSpPr>
            <p:sp>
              <p:nvSpPr>
                <p:cNvPr id="12855" name="Google Shape;12855;p12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56" name="Google Shape;12856;p12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60" name="Shape 12860"/>
        <p:cNvGrpSpPr/>
        <p:nvPr/>
      </p:nvGrpSpPr>
      <p:grpSpPr>
        <a:xfrm>
          <a:off x="0" y="0"/>
          <a:ext cx="0" cy="0"/>
          <a:chOff x="0" y="0"/>
          <a:chExt cx="0" cy="0"/>
        </a:xfrm>
      </p:grpSpPr>
      <p:sp>
        <p:nvSpPr>
          <p:cNvPr id="12861" name="Google Shape;12861;p127"/>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chemeClr val="hlink"/>
                </a:solidFill>
                <a:uFill>
                  <a:noFill/>
                </a:uFill>
                <a:latin typeface="Arial"/>
                <a:ea typeface="Arial"/>
                <a:cs typeface="Arial"/>
                <a:sym typeface="Arial"/>
                <a:hlinkClick r:id="rId3"/>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862" name="Google Shape;12862;p127"/>
          <p:cNvGrpSpPr/>
          <p:nvPr/>
        </p:nvGrpSpPr>
        <p:grpSpPr>
          <a:xfrm>
            <a:off x="845855" y="2307733"/>
            <a:ext cx="340168" cy="298978"/>
            <a:chOff x="892750" y="267400"/>
            <a:chExt cx="483125" cy="424625"/>
          </a:xfrm>
        </p:grpSpPr>
        <p:sp>
          <p:nvSpPr>
            <p:cNvPr id="12863" name="Google Shape;12863;p127"/>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64" name="Google Shape;12864;p127"/>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65" name="Google Shape;12865;p127"/>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866" name="Google Shape;12866;p127"/>
          <p:cNvGrpSpPr/>
          <p:nvPr/>
        </p:nvGrpSpPr>
        <p:grpSpPr>
          <a:xfrm>
            <a:off x="1284289" y="2287121"/>
            <a:ext cx="298996" cy="340204"/>
            <a:chOff x="1516475" y="238075"/>
            <a:chExt cx="424650" cy="483175"/>
          </a:xfrm>
        </p:grpSpPr>
        <p:sp>
          <p:nvSpPr>
            <p:cNvPr id="12867" name="Google Shape;12867;p127"/>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68" name="Google Shape;12868;p127"/>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869" name="Google Shape;12869;p127"/>
          <p:cNvGrpSpPr/>
          <p:nvPr/>
        </p:nvGrpSpPr>
        <p:grpSpPr>
          <a:xfrm>
            <a:off x="1677380" y="2367520"/>
            <a:ext cx="341488" cy="179405"/>
            <a:chOff x="2080675" y="352325"/>
            <a:chExt cx="485000" cy="254800"/>
          </a:xfrm>
        </p:grpSpPr>
        <p:sp>
          <p:nvSpPr>
            <p:cNvPr id="12870" name="Google Shape;12870;p127"/>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71" name="Google Shape;12871;p127"/>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872" name="Google Shape;12872;p127"/>
          <p:cNvGrpSpPr/>
          <p:nvPr/>
        </p:nvGrpSpPr>
        <p:grpSpPr>
          <a:xfrm>
            <a:off x="2126559" y="2287138"/>
            <a:ext cx="298996" cy="340168"/>
            <a:chOff x="2705375" y="238125"/>
            <a:chExt cx="424650" cy="483125"/>
          </a:xfrm>
        </p:grpSpPr>
        <p:sp>
          <p:nvSpPr>
            <p:cNvPr id="12873" name="Google Shape;12873;p127"/>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74" name="Google Shape;12874;p127"/>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75" name="Google Shape;12875;p127"/>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76" name="Google Shape;12876;p127"/>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877" name="Google Shape;12877;p127"/>
          <p:cNvGrpSpPr/>
          <p:nvPr/>
        </p:nvGrpSpPr>
        <p:grpSpPr>
          <a:xfrm>
            <a:off x="2542700" y="2287455"/>
            <a:ext cx="301161" cy="339535"/>
            <a:chOff x="3299850" y="238575"/>
            <a:chExt cx="427725" cy="482225"/>
          </a:xfrm>
        </p:grpSpPr>
        <p:sp>
          <p:nvSpPr>
            <p:cNvPr id="12878" name="Google Shape;12878;p127"/>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79" name="Google Shape;12879;p127"/>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80" name="Google Shape;12880;p127"/>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81" name="Google Shape;12881;p127"/>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82" name="Google Shape;12882;p127"/>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883" name="Google Shape;12883;p127"/>
          <p:cNvGrpSpPr/>
          <p:nvPr/>
        </p:nvGrpSpPr>
        <p:grpSpPr>
          <a:xfrm>
            <a:off x="2929622" y="2287138"/>
            <a:ext cx="352455" cy="340168"/>
            <a:chOff x="3857225" y="238125"/>
            <a:chExt cx="500575" cy="483125"/>
          </a:xfrm>
        </p:grpSpPr>
        <p:sp>
          <p:nvSpPr>
            <p:cNvPr id="12884" name="Google Shape;12884;p127"/>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85" name="Google Shape;12885;p127"/>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86" name="Google Shape;12886;p127"/>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87" name="Google Shape;12887;p127"/>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88" name="Google Shape;12888;p127"/>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89" name="Google Shape;12889;p127"/>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90" name="Google Shape;12890;p127"/>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891" name="Google Shape;12891;p127"/>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892" name="Google Shape;12892;p127"/>
          <p:cNvGrpSpPr/>
          <p:nvPr/>
        </p:nvGrpSpPr>
        <p:grpSpPr>
          <a:xfrm>
            <a:off x="3776398" y="2287165"/>
            <a:ext cx="340186" cy="340116"/>
            <a:chOff x="5053900" y="238200"/>
            <a:chExt cx="483150" cy="483050"/>
          </a:xfrm>
        </p:grpSpPr>
        <p:sp>
          <p:nvSpPr>
            <p:cNvPr id="12893" name="Google Shape;12893;p127"/>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94" name="Google Shape;12894;p127"/>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95" name="Google Shape;12895;p127"/>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96" name="Google Shape;12896;p127"/>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897" name="Google Shape;12897;p127"/>
          <p:cNvGrpSpPr/>
          <p:nvPr/>
        </p:nvGrpSpPr>
        <p:grpSpPr>
          <a:xfrm>
            <a:off x="4190348" y="2287138"/>
            <a:ext cx="340168" cy="340168"/>
            <a:chOff x="5648375" y="238125"/>
            <a:chExt cx="483125" cy="483125"/>
          </a:xfrm>
        </p:grpSpPr>
        <p:sp>
          <p:nvSpPr>
            <p:cNvPr id="12898" name="Google Shape;12898;p127"/>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899" name="Google Shape;12899;p127"/>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0" name="Google Shape;12900;p127"/>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1" name="Google Shape;12901;p127"/>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2" name="Google Shape;12902;p127"/>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3" name="Google Shape;12903;p127"/>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4" name="Google Shape;12904;p127"/>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5" name="Google Shape;12905;p127"/>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6" name="Google Shape;12906;p127"/>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07" name="Google Shape;12907;p127"/>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08" name="Google Shape;12908;p127"/>
          <p:cNvGrpSpPr/>
          <p:nvPr/>
        </p:nvGrpSpPr>
        <p:grpSpPr>
          <a:xfrm>
            <a:off x="4607035" y="2287138"/>
            <a:ext cx="340168" cy="340168"/>
            <a:chOff x="6242825" y="238125"/>
            <a:chExt cx="483125" cy="483125"/>
          </a:xfrm>
        </p:grpSpPr>
        <p:sp>
          <p:nvSpPr>
            <p:cNvPr id="12909" name="Google Shape;12909;p127"/>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0" name="Google Shape;12910;p127"/>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1" name="Google Shape;12911;p127"/>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12" name="Google Shape;12912;p127"/>
          <p:cNvGrpSpPr/>
          <p:nvPr/>
        </p:nvGrpSpPr>
        <p:grpSpPr>
          <a:xfrm>
            <a:off x="844156" y="2727362"/>
            <a:ext cx="343566" cy="298943"/>
            <a:chOff x="889275" y="861850"/>
            <a:chExt cx="487950" cy="424575"/>
          </a:xfrm>
        </p:grpSpPr>
        <p:sp>
          <p:nvSpPr>
            <p:cNvPr id="12913" name="Google Shape;12913;p127"/>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4" name="Google Shape;12914;p127"/>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5" name="Google Shape;12915;p127"/>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6" name="Google Shape;12916;p127"/>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17" name="Google Shape;12917;p127"/>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18" name="Google Shape;12918;p127"/>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19" name="Google Shape;12919;p127"/>
          <p:cNvGrpSpPr/>
          <p:nvPr/>
        </p:nvGrpSpPr>
        <p:grpSpPr>
          <a:xfrm>
            <a:off x="2105973" y="2706749"/>
            <a:ext cx="340168" cy="340168"/>
            <a:chOff x="2676100" y="832575"/>
            <a:chExt cx="483125" cy="483125"/>
          </a:xfrm>
        </p:grpSpPr>
        <p:sp>
          <p:nvSpPr>
            <p:cNvPr id="12920" name="Google Shape;12920;p127"/>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1" name="Google Shape;12921;p127"/>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2" name="Google Shape;12922;p127"/>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23" name="Google Shape;12923;p127"/>
          <p:cNvGrpSpPr/>
          <p:nvPr/>
        </p:nvGrpSpPr>
        <p:grpSpPr>
          <a:xfrm>
            <a:off x="2517477" y="2706749"/>
            <a:ext cx="351610" cy="340168"/>
            <a:chOff x="3270550" y="832575"/>
            <a:chExt cx="499375" cy="483125"/>
          </a:xfrm>
        </p:grpSpPr>
        <p:sp>
          <p:nvSpPr>
            <p:cNvPr id="12924" name="Google Shape;12924;p127"/>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5" name="Google Shape;12925;p127"/>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6" name="Google Shape;12926;p127"/>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27" name="Google Shape;12927;p127"/>
          <p:cNvGrpSpPr/>
          <p:nvPr/>
        </p:nvGrpSpPr>
        <p:grpSpPr>
          <a:xfrm>
            <a:off x="2935756" y="2717381"/>
            <a:ext cx="340186" cy="318904"/>
            <a:chOff x="3865000" y="847675"/>
            <a:chExt cx="483150" cy="452925"/>
          </a:xfrm>
        </p:grpSpPr>
        <p:sp>
          <p:nvSpPr>
            <p:cNvPr id="12928" name="Google Shape;12928;p127"/>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29" name="Google Shape;12929;p127"/>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0" name="Google Shape;12930;p127"/>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1" name="Google Shape;12931;p127"/>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32" name="Google Shape;12932;p127"/>
          <p:cNvGrpSpPr/>
          <p:nvPr/>
        </p:nvGrpSpPr>
        <p:grpSpPr>
          <a:xfrm>
            <a:off x="3351439" y="2727300"/>
            <a:ext cx="344798" cy="299066"/>
            <a:chOff x="4452900" y="861750"/>
            <a:chExt cx="489700" cy="424750"/>
          </a:xfrm>
        </p:grpSpPr>
        <p:sp>
          <p:nvSpPr>
            <p:cNvPr id="12933" name="Google Shape;12933;p127"/>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4" name="Google Shape;12934;p127"/>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5" name="Google Shape;12935;p127"/>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36" name="Google Shape;12936;p127"/>
          <p:cNvGrpSpPr/>
          <p:nvPr/>
        </p:nvGrpSpPr>
        <p:grpSpPr>
          <a:xfrm>
            <a:off x="3768671" y="2706758"/>
            <a:ext cx="355641" cy="340151"/>
            <a:chOff x="5049750" y="832600"/>
            <a:chExt cx="505100" cy="483100"/>
          </a:xfrm>
        </p:grpSpPr>
        <p:sp>
          <p:nvSpPr>
            <p:cNvPr id="12937" name="Google Shape;12937;p127"/>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38" name="Google Shape;12938;p127"/>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39" name="Google Shape;12939;p127"/>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40" name="Google Shape;12940;p127"/>
          <p:cNvGrpSpPr/>
          <p:nvPr/>
        </p:nvGrpSpPr>
        <p:grpSpPr>
          <a:xfrm>
            <a:off x="4627621" y="2706749"/>
            <a:ext cx="298996" cy="340168"/>
            <a:chOff x="6272100" y="832575"/>
            <a:chExt cx="424650" cy="483125"/>
          </a:xfrm>
        </p:grpSpPr>
        <p:sp>
          <p:nvSpPr>
            <p:cNvPr id="12941" name="Google Shape;12941;p127"/>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2" name="Google Shape;12942;p127"/>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43" name="Google Shape;12943;p127"/>
          <p:cNvGrpSpPr/>
          <p:nvPr/>
        </p:nvGrpSpPr>
        <p:grpSpPr>
          <a:xfrm>
            <a:off x="845828" y="3125798"/>
            <a:ext cx="340221" cy="340186"/>
            <a:chOff x="893650" y="1428000"/>
            <a:chExt cx="483200" cy="483150"/>
          </a:xfrm>
        </p:grpSpPr>
        <p:sp>
          <p:nvSpPr>
            <p:cNvPr id="12944" name="Google Shape;12944;p127"/>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5" name="Google Shape;12945;p127"/>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6" name="Google Shape;12946;p127"/>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7" name="Google Shape;12947;p127"/>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48" name="Google Shape;12948;p127"/>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49" name="Google Shape;12949;p127"/>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50" name="Google Shape;12950;p127"/>
          <p:cNvGrpSpPr/>
          <p:nvPr/>
        </p:nvGrpSpPr>
        <p:grpSpPr>
          <a:xfrm>
            <a:off x="2099646" y="3146463"/>
            <a:ext cx="352825" cy="298855"/>
            <a:chOff x="2676100" y="1456375"/>
            <a:chExt cx="501100" cy="424450"/>
          </a:xfrm>
        </p:grpSpPr>
        <p:sp>
          <p:nvSpPr>
            <p:cNvPr id="12951" name="Google Shape;12951;p127"/>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2" name="Google Shape;12952;p127"/>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3" name="Google Shape;12953;p127"/>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54" name="Google Shape;12954;p127"/>
          <p:cNvGrpSpPr/>
          <p:nvPr/>
        </p:nvGrpSpPr>
        <p:grpSpPr>
          <a:xfrm>
            <a:off x="2523170" y="3125806"/>
            <a:ext cx="340221" cy="340168"/>
            <a:chOff x="3270475" y="1427025"/>
            <a:chExt cx="483200" cy="483125"/>
          </a:xfrm>
        </p:grpSpPr>
        <p:sp>
          <p:nvSpPr>
            <p:cNvPr id="12955" name="Google Shape;12955;p127"/>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6" name="Google Shape;12956;p127"/>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57" name="Google Shape;12957;p127"/>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58" name="Google Shape;12958;p127"/>
          <p:cNvGrpSpPr/>
          <p:nvPr/>
        </p:nvGrpSpPr>
        <p:grpSpPr>
          <a:xfrm>
            <a:off x="2934083" y="3125780"/>
            <a:ext cx="343530" cy="340221"/>
            <a:chOff x="3860250" y="1427025"/>
            <a:chExt cx="487900" cy="483200"/>
          </a:xfrm>
        </p:grpSpPr>
        <p:sp>
          <p:nvSpPr>
            <p:cNvPr id="12959" name="Google Shape;12959;p127"/>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0" name="Google Shape;12960;p127"/>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1" name="Google Shape;12961;p127"/>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62" name="Google Shape;12962;p127"/>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3" name="Google Shape;12963;p127"/>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64" name="Google Shape;12964;p127"/>
          <p:cNvGrpSpPr/>
          <p:nvPr/>
        </p:nvGrpSpPr>
        <p:grpSpPr>
          <a:xfrm>
            <a:off x="4190322" y="3125806"/>
            <a:ext cx="340221" cy="340168"/>
            <a:chOff x="5648375" y="1427025"/>
            <a:chExt cx="483200" cy="483125"/>
          </a:xfrm>
        </p:grpSpPr>
        <p:sp>
          <p:nvSpPr>
            <p:cNvPr id="12965" name="Google Shape;12965;p12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6" name="Google Shape;12966;p12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67" name="Google Shape;12967;p127"/>
          <p:cNvGrpSpPr/>
          <p:nvPr/>
        </p:nvGrpSpPr>
        <p:grpSpPr>
          <a:xfrm>
            <a:off x="4604808" y="3125789"/>
            <a:ext cx="344622" cy="340204"/>
            <a:chOff x="6238300" y="1426975"/>
            <a:chExt cx="489450" cy="483175"/>
          </a:xfrm>
        </p:grpSpPr>
        <p:sp>
          <p:nvSpPr>
            <p:cNvPr id="12968" name="Google Shape;12968;p127"/>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69" name="Google Shape;12969;p127"/>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0" name="Google Shape;12970;p127"/>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71" name="Google Shape;12971;p127"/>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72" name="Google Shape;12972;p127"/>
          <p:cNvGrpSpPr/>
          <p:nvPr/>
        </p:nvGrpSpPr>
        <p:grpSpPr>
          <a:xfrm>
            <a:off x="1263703" y="3544794"/>
            <a:ext cx="340168" cy="340186"/>
            <a:chOff x="1487200" y="2021475"/>
            <a:chExt cx="483125" cy="483150"/>
          </a:xfrm>
        </p:grpSpPr>
        <p:sp>
          <p:nvSpPr>
            <p:cNvPr id="12973" name="Google Shape;12973;p127"/>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4" name="Google Shape;12974;p127"/>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5" name="Google Shape;12975;p127"/>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6" name="Google Shape;12976;p127"/>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77" name="Google Shape;12977;p127"/>
          <p:cNvGrpSpPr/>
          <p:nvPr/>
        </p:nvGrpSpPr>
        <p:grpSpPr>
          <a:xfrm>
            <a:off x="1678040" y="3565398"/>
            <a:ext cx="340168" cy="298978"/>
            <a:chOff x="2081650" y="2050750"/>
            <a:chExt cx="483125" cy="424625"/>
          </a:xfrm>
        </p:grpSpPr>
        <p:sp>
          <p:nvSpPr>
            <p:cNvPr id="12978" name="Google Shape;12978;p127"/>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79" name="Google Shape;12979;p127"/>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0" name="Google Shape;12980;p127"/>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1" name="Google Shape;12981;p127"/>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2" name="Google Shape;12982;p127"/>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3" name="Google Shape;12983;p127"/>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84" name="Google Shape;12984;p127"/>
          <p:cNvGrpSpPr/>
          <p:nvPr/>
        </p:nvGrpSpPr>
        <p:grpSpPr>
          <a:xfrm>
            <a:off x="2105973" y="3588721"/>
            <a:ext cx="340168" cy="252332"/>
            <a:chOff x="2676100" y="2083800"/>
            <a:chExt cx="483125" cy="358375"/>
          </a:xfrm>
        </p:grpSpPr>
        <p:sp>
          <p:nvSpPr>
            <p:cNvPr id="12985" name="Google Shape;12985;p127"/>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6" name="Google Shape;12986;p127"/>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987" name="Google Shape;12987;p127"/>
          <p:cNvGrpSpPr/>
          <p:nvPr/>
        </p:nvGrpSpPr>
        <p:grpSpPr>
          <a:xfrm>
            <a:off x="2531487" y="3554766"/>
            <a:ext cx="323587" cy="320242"/>
            <a:chOff x="3282325" y="2035675"/>
            <a:chExt cx="459575" cy="454825"/>
          </a:xfrm>
        </p:grpSpPr>
        <p:sp>
          <p:nvSpPr>
            <p:cNvPr id="12988" name="Google Shape;12988;p127"/>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89" name="Google Shape;12989;p127"/>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0" name="Google Shape;12990;p127"/>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1" name="Google Shape;12991;p127"/>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992" name="Google Shape;12992;p127"/>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3" name="Google Shape;12993;p127"/>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2994" name="Google Shape;12994;p127"/>
          <p:cNvGrpSpPr/>
          <p:nvPr/>
        </p:nvGrpSpPr>
        <p:grpSpPr>
          <a:xfrm>
            <a:off x="3776187" y="3544803"/>
            <a:ext cx="340608" cy="340168"/>
            <a:chOff x="5053900" y="2021500"/>
            <a:chExt cx="483750" cy="483125"/>
          </a:xfrm>
        </p:grpSpPr>
        <p:sp>
          <p:nvSpPr>
            <p:cNvPr id="12995" name="Google Shape;12995;p127"/>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6" name="Google Shape;12996;p127"/>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7" name="Google Shape;12997;p127"/>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8" name="Google Shape;12998;p127"/>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999" name="Google Shape;12999;p127"/>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0" name="Google Shape;13000;p127"/>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1" name="Google Shape;13001;p127"/>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2" name="Google Shape;13002;p127"/>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03" name="Google Shape;13003;p127"/>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04" name="Google Shape;13004;p127"/>
          <p:cNvGrpSpPr/>
          <p:nvPr/>
        </p:nvGrpSpPr>
        <p:grpSpPr>
          <a:xfrm>
            <a:off x="4601286" y="3547971"/>
            <a:ext cx="351663" cy="333831"/>
            <a:chOff x="6222125" y="2025975"/>
            <a:chExt cx="499450" cy="474125"/>
          </a:xfrm>
        </p:grpSpPr>
        <p:sp>
          <p:nvSpPr>
            <p:cNvPr id="13005" name="Google Shape;13005;p127"/>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6" name="Google Shape;13006;p127"/>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07" name="Google Shape;13007;p127"/>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08" name="Google Shape;13008;p127"/>
          <p:cNvGrpSpPr/>
          <p:nvPr/>
        </p:nvGrpSpPr>
        <p:grpSpPr>
          <a:xfrm>
            <a:off x="5058848" y="2364541"/>
            <a:ext cx="335504" cy="185953"/>
            <a:chOff x="896050" y="2725450"/>
            <a:chExt cx="476500" cy="264100"/>
          </a:xfrm>
        </p:grpSpPr>
        <p:sp>
          <p:nvSpPr>
            <p:cNvPr id="13009" name="Google Shape;13009;p127"/>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0" name="Google Shape;13010;p127"/>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1" name="Google Shape;13011;p127"/>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12" name="Google Shape;13012;p127"/>
          <p:cNvGrpSpPr/>
          <p:nvPr/>
        </p:nvGrpSpPr>
        <p:grpSpPr>
          <a:xfrm>
            <a:off x="5489588" y="2287425"/>
            <a:ext cx="340168" cy="340186"/>
            <a:chOff x="1487200" y="2615925"/>
            <a:chExt cx="483125" cy="483150"/>
          </a:xfrm>
        </p:grpSpPr>
        <p:sp>
          <p:nvSpPr>
            <p:cNvPr id="13013" name="Google Shape;13013;p127"/>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4" name="Google Shape;13014;p127"/>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5" name="Google Shape;13015;p127"/>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16" name="Google Shape;13016;p127"/>
          <p:cNvGrpSpPr/>
          <p:nvPr/>
        </p:nvGrpSpPr>
        <p:grpSpPr>
          <a:xfrm>
            <a:off x="5889537" y="2287425"/>
            <a:ext cx="353564" cy="340186"/>
            <a:chOff x="2077575" y="2615925"/>
            <a:chExt cx="502150" cy="483150"/>
          </a:xfrm>
        </p:grpSpPr>
        <p:sp>
          <p:nvSpPr>
            <p:cNvPr id="13017" name="Google Shape;13017;p127"/>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8" name="Google Shape;13018;p127"/>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19" name="Google Shape;13019;p127"/>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0" name="Google Shape;13020;p127"/>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21" name="Google Shape;13021;p127"/>
          <p:cNvGrpSpPr/>
          <p:nvPr/>
        </p:nvGrpSpPr>
        <p:grpSpPr>
          <a:xfrm>
            <a:off x="6313326" y="2303452"/>
            <a:ext cx="334536" cy="308132"/>
            <a:chOff x="2680100" y="2638725"/>
            <a:chExt cx="475125" cy="437625"/>
          </a:xfrm>
        </p:grpSpPr>
        <p:sp>
          <p:nvSpPr>
            <p:cNvPr id="13022" name="Google Shape;13022;p127"/>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3" name="Google Shape;13023;p127"/>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4" name="Google Shape;13024;p127"/>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5" name="Google Shape;13025;p127"/>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26" name="Google Shape;13026;p127"/>
          <p:cNvGrpSpPr/>
          <p:nvPr/>
        </p:nvGrpSpPr>
        <p:grpSpPr>
          <a:xfrm>
            <a:off x="6778965" y="2287425"/>
            <a:ext cx="239183" cy="340186"/>
            <a:chOff x="3342275" y="2615925"/>
            <a:chExt cx="339700" cy="483150"/>
          </a:xfrm>
        </p:grpSpPr>
        <p:sp>
          <p:nvSpPr>
            <p:cNvPr id="13027" name="Google Shape;13027;p127"/>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28" name="Google Shape;13028;p127"/>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29" name="Google Shape;13029;p127"/>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0" name="Google Shape;13030;p127"/>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1" name="Google Shape;13031;p127"/>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32" name="Google Shape;13032;p127"/>
          <p:cNvGrpSpPr/>
          <p:nvPr/>
        </p:nvGrpSpPr>
        <p:grpSpPr>
          <a:xfrm>
            <a:off x="6415846" y="3956426"/>
            <a:ext cx="339482" cy="339271"/>
            <a:chOff x="5648900" y="2616600"/>
            <a:chExt cx="482150" cy="481850"/>
          </a:xfrm>
        </p:grpSpPr>
        <p:sp>
          <p:nvSpPr>
            <p:cNvPr id="13033" name="Google Shape;13033;p127"/>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4" name="Google Shape;13034;p127"/>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35" name="Google Shape;13035;p127"/>
          <p:cNvGrpSpPr/>
          <p:nvPr/>
        </p:nvGrpSpPr>
        <p:grpSpPr>
          <a:xfrm>
            <a:off x="4735130" y="3963142"/>
            <a:ext cx="325626" cy="325694"/>
            <a:chOff x="6242825" y="2615925"/>
            <a:chExt cx="483125" cy="483225"/>
          </a:xfrm>
        </p:grpSpPr>
        <p:sp>
          <p:nvSpPr>
            <p:cNvPr id="13036" name="Google Shape;13036;p127"/>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7" name="Google Shape;13037;p127"/>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8" name="Google Shape;13038;p127"/>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39" name="Google Shape;13039;p127"/>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0" name="Google Shape;13040;p127"/>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41" name="Google Shape;13041;p127"/>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42" name="Google Shape;13042;p127"/>
          <p:cNvGrpSpPr/>
          <p:nvPr/>
        </p:nvGrpSpPr>
        <p:grpSpPr>
          <a:xfrm>
            <a:off x="5488629" y="2707036"/>
            <a:ext cx="342087" cy="340186"/>
            <a:chOff x="1487200" y="3210375"/>
            <a:chExt cx="485850" cy="483150"/>
          </a:xfrm>
        </p:grpSpPr>
        <p:sp>
          <p:nvSpPr>
            <p:cNvPr id="13043" name="Google Shape;13043;p127"/>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4" name="Google Shape;13044;p127"/>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5" name="Google Shape;13045;p127"/>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46" name="Google Shape;13046;p127"/>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47" name="Google Shape;13047;p127"/>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48" name="Google Shape;13048;p127"/>
          <p:cNvGrpSpPr/>
          <p:nvPr/>
        </p:nvGrpSpPr>
        <p:grpSpPr>
          <a:xfrm>
            <a:off x="6727988" y="2707027"/>
            <a:ext cx="341136" cy="340204"/>
            <a:chOff x="3269875" y="3210400"/>
            <a:chExt cx="484500" cy="483175"/>
          </a:xfrm>
        </p:grpSpPr>
        <p:sp>
          <p:nvSpPr>
            <p:cNvPr id="13049" name="Google Shape;13049;p127"/>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0" name="Google Shape;13050;p127"/>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51" name="Google Shape;13051;p127"/>
          <p:cNvGrpSpPr/>
          <p:nvPr/>
        </p:nvGrpSpPr>
        <p:grpSpPr>
          <a:xfrm>
            <a:off x="7227082" y="2706666"/>
            <a:ext cx="170216" cy="340925"/>
            <a:chOff x="3985700" y="3210375"/>
            <a:chExt cx="241750" cy="484200"/>
          </a:xfrm>
        </p:grpSpPr>
        <p:sp>
          <p:nvSpPr>
            <p:cNvPr id="13052" name="Google Shape;13052;p127"/>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3" name="Google Shape;13053;p127"/>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54" name="Google Shape;13054;p127"/>
          <p:cNvGrpSpPr/>
          <p:nvPr/>
        </p:nvGrpSpPr>
        <p:grpSpPr>
          <a:xfrm>
            <a:off x="7566351" y="2707678"/>
            <a:ext cx="339007" cy="338901"/>
            <a:chOff x="4460225" y="3211300"/>
            <a:chExt cx="481475" cy="481325"/>
          </a:xfrm>
        </p:grpSpPr>
        <p:sp>
          <p:nvSpPr>
            <p:cNvPr id="13055" name="Google Shape;13055;p127"/>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56" name="Google Shape;13056;p127"/>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57" name="Google Shape;13057;p127"/>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58" name="Google Shape;13058;p127"/>
          <p:cNvGrpSpPr/>
          <p:nvPr/>
        </p:nvGrpSpPr>
        <p:grpSpPr>
          <a:xfrm>
            <a:off x="6859688" y="3985756"/>
            <a:ext cx="342034" cy="280654"/>
            <a:chOff x="5647000" y="3252650"/>
            <a:chExt cx="485775" cy="398600"/>
          </a:xfrm>
        </p:grpSpPr>
        <p:sp>
          <p:nvSpPr>
            <p:cNvPr id="13059" name="Google Shape;13059;p127"/>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0" name="Google Shape;13060;p127"/>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1" name="Google Shape;13061;p127"/>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2" name="Google Shape;13062;p127"/>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3" name="Google Shape;13063;p127"/>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64" name="Google Shape;13064;p127"/>
          <p:cNvGrpSpPr/>
          <p:nvPr/>
        </p:nvGrpSpPr>
        <p:grpSpPr>
          <a:xfrm>
            <a:off x="5165128" y="3991768"/>
            <a:ext cx="326536" cy="268454"/>
            <a:chOff x="6242450" y="3252800"/>
            <a:chExt cx="484475" cy="398300"/>
          </a:xfrm>
        </p:grpSpPr>
        <p:sp>
          <p:nvSpPr>
            <p:cNvPr id="13065" name="Google Shape;13065;p127"/>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6" name="Google Shape;13066;p127"/>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67" name="Google Shape;13067;p127"/>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68" name="Google Shape;13068;p127"/>
          <p:cNvGrpSpPr/>
          <p:nvPr/>
        </p:nvGrpSpPr>
        <p:grpSpPr>
          <a:xfrm>
            <a:off x="5077111" y="3126102"/>
            <a:ext cx="298978" cy="340168"/>
            <a:chOff x="922025" y="3804850"/>
            <a:chExt cx="424625" cy="483125"/>
          </a:xfrm>
        </p:grpSpPr>
        <p:sp>
          <p:nvSpPr>
            <p:cNvPr id="13069" name="Google Shape;13069;p127"/>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0" name="Google Shape;13070;p127"/>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71" name="Google Shape;13071;p127"/>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72" name="Google Shape;13072;p127"/>
          <p:cNvGrpSpPr/>
          <p:nvPr/>
        </p:nvGrpSpPr>
        <p:grpSpPr>
          <a:xfrm>
            <a:off x="5909841" y="3126102"/>
            <a:ext cx="312955" cy="340168"/>
            <a:chOff x="2100300" y="3804850"/>
            <a:chExt cx="444475" cy="483125"/>
          </a:xfrm>
        </p:grpSpPr>
        <p:sp>
          <p:nvSpPr>
            <p:cNvPr id="13073" name="Google Shape;13073;p127"/>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4" name="Google Shape;13074;p127"/>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75" name="Google Shape;13075;p127"/>
          <p:cNvGrpSpPr/>
          <p:nvPr/>
        </p:nvGrpSpPr>
        <p:grpSpPr>
          <a:xfrm>
            <a:off x="6333463" y="3126102"/>
            <a:ext cx="294261" cy="340168"/>
            <a:chOff x="2708700" y="3804850"/>
            <a:chExt cx="417925" cy="483125"/>
          </a:xfrm>
        </p:grpSpPr>
        <p:sp>
          <p:nvSpPr>
            <p:cNvPr id="13076" name="Google Shape;13076;p127"/>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7" name="Google Shape;13077;p127"/>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8" name="Google Shape;13078;p127"/>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79" name="Google Shape;13079;p127"/>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080" name="Google Shape;13080;p127"/>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1" name="Google Shape;13081;p127"/>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082" name="Google Shape;13082;p127"/>
          <p:cNvGrpSpPr/>
          <p:nvPr/>
        </p:nvGrpSpPr>
        <p:grpSpPr>
          <a:xfrm>
            <a:off x="7570338" y="3127378"/>
            <a:ext cx="331033" cy="337616"/>
            <a:chOff x="4467450" y="3808475"/>
            <a:chExt cx="470150" cy="479500"/>
          </a:xfrm>
        </p:grpSpPr>
        <p:sp>
          <p:nvSpPr>
            <p:cNvPr id="13083" name="Google Shape;13083;p127"/>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4" name="Google Shape;13084;p127"/>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5" name="Google Shape;13085;p127"/>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6" name="Google Shape;13086;p127"/>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87" name="Google Shape;13087;p127"/>
          <p:cNvGrpSpPr/>
          <p:nvPr/>
        </p:nvGrpSpPr>
        <p:grpSpPr>
          <a:xfrm>
            <a:off x="7990685" y="3126102"/>
            <a:ext cx="340186" cy="340168"/>
            <a:chOff x="5053900" y="3804850"/>
            <a:chExt cx="483150" cy="483125"/>
          </a:xfrm>
        </p:grpSpPr>
        <p:sp>
          <p:nvSpPr>
            <p:cNvPr id="13088" name="Google Shape;13088;p127"/>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89" name="Google Shape;13089;p127"/>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0" name="Google Shape;13090;p127"/>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1" name="Google Shape;13091;p127"/>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92" name="Google Shape;13092;p127"/>
          <p:cNvGrpSpPr/>
          <p:nvPr/>
        </p:nvGrpSpPr>
        <p:grpSpPr>
          <a:xfrm>
            <a:off x="7306081" y="3956021"/>
            <a:ext cx="340168" cy="340168"/>
            <a:chOff x="5648375" y="3804850"/>
            <a:chExt cx="483125" cy="483125"/>
          </a:xfrm>
        </p:grpSpPr>
        <p:sp>
          <p:nvSpPr>
            <p:cNvPr id="13093" name="Google Shape;13093;p127"/>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4" name="Google Shape;13094;p127"/>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5" name="Google Shape;13095;p127"/>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6" name="Google Shape;13096;p127"/>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097" name="Google Shape;13097;p127"/>
          <p:cNvGrpSpPr/>
          <p:nvPr/>
        </p:nvGrpSpPr>
        <p:grpSpPr>
          <a:xfrm>
            <a:off x="5596036" y="3968278"/>
            <a:ext cx="280923" cy="315449"/>
            <a:chOff x="6276025" y="3812400"/>
            <a:chExt cx="416800" cy="468025"/>
          </a:xfrm>
        </p:grpSpPr>
        <p:sp>
          <p:nvSpPr>
            <p:cNvPr id="13098" name="Google Shape;13098;p127"/>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099" name="Google Shape;13099;p127"/>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0" name="Google Shape;13100;p127"/>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1" name="Google Shape;13101;p127"/>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02" name="Google Shape;13102;p127"/>
          <p:cNvGrpSpPr/>
          <p:nvPr/>
        </p:nvGrpSpPr>
        <p:grpSpPr>
          <a:xfrm>
            <a:off x="5055293" y="3545089"/>
            <a:ext cx="342615" cy="340186"/>
            <a:chOff x="890400" y="4399350"/>
            <a:chExt cx="486600" cy="483150"/>
          </a:xfrm>
        </p:grpSpPr>
        <p:sp>
          <p:nvSpPr>
            <p:cNvPr id="13103" name="Google Shape;13103;p127"/>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4" name="Google Shape;13104;p127"/>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5" name="Google Shape;13105;p127"/>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06" name="Google Shape;13106;p127"/>
          <p:cNvGrpSpPr/>
          <p:nvPr/>
        </p:nvGrpSpPr>
        <p:grpSpPr>
          <a:xfrm>
            <a:off x="5489588" y="3560368"/>
            <a:ext cx="340168" cy="309628"/>
            <a:chOff x="1487200" y="4421025"/>
            <a:chExt cx="483125" cy="439750"/>
          </a:xfrm>
        </p:grpSpPr>
        <p:sp>
          <p:nvSpPr>
            <p:cNvPr id="13107" name="Google Shape;13107;p127"/>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8" name="Google Shape;13108;p127"/>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09" name="Google Shape;13109;p127"/>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10" name="Google Shape;13110;p127"/>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11" name="Google Shape;13111;p127"/>
          <p:cNvGrpSpPr/>
          <p:nvPr/>
        </p:nvGrpSpPr>
        <p:grpSpPr>
          <a:xfrm>
            <a:off x="5893867" y="3545107"/>
            <a:ext cx="344903" cy="340151"/>
            <a:chOff x="2079300" y="4399325"/>
            <a:chExt cx="489850" cy="483100"/>
          </a:xfrm>
        </p:grpSpPr>
        <p:sp>
          <p:nvSpPr>
            <p:cNvPr id="13112" name="Google Shape;13112;p127"/>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13" name="Google Shape;13113;p127"/>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14" name="Google Shape;13114;p127"/>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15" name="Google Shape;13115;p127"/>
          <p:cNvGrpSpPr/>
          <p:nvPr/>
        </p:nvGrpSpPr>
        <p:grpSpPr>
          <a:xfrm>
            <a:off x="6760439" y="3545107"/>
            <a:ext cx="276236" cy="340151"/>
            <a:chOff x="3316000" y="4399325"/>
            <a:chExt cx="392325" cy="483100"/>
          </a:xfrm>
        </p:grpSpPr>
        <p:sp>
          <p:nvSpPr>
            <p:cNvPr id="13116" name="Google Shape;13116;p127"/>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17" name="Google Shape;13117;p127"/>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18" name="Google Shape;13118;p127"/>
          <p:cNvGrpSpPr/>
          <p:nvPr/>
        </p:nvGrpSpPr>
        <p:grpSpPr>
          <a:xfrm>
            <a:off x="7185179" y="3545089"/>
            <a:ext cx="254022" cy="340186"/>
            <a:chOff x="3926225" y="4399275"/>
            <a:chExt cx="360775" cy="483150"/>
          </a:xfrm>
        </p:grpSpPr>
        <p:sp>
          <p:nvSpPr>
            <p:cNvPr id="13119" name="Google Shape;13119;p127"/>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0" name="Google Shape;13120;p127"/>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21" name="Google Shape;13121;p127"/>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22" name="Google Shape;13122;p127"/>
          <p:cNvGrpSpPr/>
          <p:nvPr/>
        </p:nvGrpSpPr>
        <p:grpSpPr>
          <a:xfrm>
            <a:off x="7990738" y="3545151"/>
            <a:ext cx="340080" cy="340063"/>
            <a:chOff x="5053975" y="4399375"/>
            <a:chExt cx="483000" cy="482975"/>
          </a:xfrm>
        </p:grpSpPr>
        <p:sp>
          <p:nvSpPr>
            <p:cNvPr id="13123" name="Google Shape;13123;p127"/>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4" name="Google Shape;13124;p127"/>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5" name="Google Shape;13125;p127"/>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26" name="Google Shape;13126;p127"/>
          <p:cNvGrpSpPr/>
          <p:nvPr/>
        </p:nvGrpSpPr>
        <p:grpSpPr>
          <a:xfrm>
            <a:off x="7750609" y="3956042"/>
            <a:ext cx="340168" cy="340168"/>
            <a:chOff x="5648375" y="4399300"/>
            <a:chExt cx="483125" cy="483125"/>
          </a:xfrm>
        </p:grpSpPr>
        <p:sp>
          <p:nvSpPr>
            <p:cNvPr id="13127" name="Google Shape;13127;p127"/>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28" name="Google Shape;13128;p127"/>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29" name="Google Shape;13129;p127"/>
          <p:cNvGrpSpPr/>
          <p:nvPr/>
        </p:nvGrpSpPr>
        <p:grpSpPr>
          <a:xfrm>
            <a:off x="5981331" y="3974637"/>
            <a:ext cx="330007" cy="302744"/>
            <a:chOff x="6239575" y="4416275"/>
            <a:chExt cx="489625" cy="449175"/>
          </a:xfrm>
        </p:grpSpPr>
        <p:sp>
          <p:nvSpPr>
            <p:cNvPr id="13130" name="Google Shape;13130;p127"/>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1" name="Google Shape;13131;p127"/>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2" name="Google Shape;13132;p127"/>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33" name="Google Shape;13133;p127"/>
          <p:cNvGrpSpPr/>
          <p:nvPr/>
        </p:nvGrpSpPr>
        <p:grpSpPr>
          <a:xfrm>
            <a:off x="3084610" y="3971815"/>
            <a:ext cx="308234" cy="308234"/>
            <a:chOff x="892750" y="4993750"/>
            <a:chExt cx="483125" cy="483125"/>
          </a:xfrm>
        </p:grpSpPr>
        <p:sp>
          <p:nvSpPr>
            <p:cNvPr id="13134" name="Google Shape;13134;p127"/>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5" name="Google Shape;13135;p127"/>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6" name="Google Shape;13136;p127"/>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37" name="Google Shape;13137;p127"/>
          <p:cNvGrpSpPr/>
          <p:nvPr/>
        </p:nvGrpSpPr>
        <p:grpSpPr>
          <a:xfrm>
            <a:off x="1491328" y="3979188"/>
            <a:ext cx="293982" cy="293982"/>
            <a:chOff x="2676100" y="4993750"/>
            <a:chExt cx="483125" cy="483125"/>
          </a:xfrm>
        </p:grpSpPr>
        <p:sp>
          <p:nvSpPr>
            <p:cNvPr id="13138" name="Google Shape;13138;p127"/>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39" name="Google Shape;13139;p127"/>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0" name="Google Shape;13140;p127"/>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41" name="Google Shape;13141;p127"/>
          <p:cNvGrpSpPr/>
          <p:nvPr/>
        </p:nvGrpSpPr>
        <p:grpSpPr>
          <a:xfrm>
            <a:off x="4322435" y="3971815"/>
            <a:ext cx="308234" cy="308234"/>
            <a:chOff x="3270550" y="4993750"/>
            <a:chExt cx="483125" cy="483125"/>
          </a:xfrm>
        </p:grpSpPr>
        <p:sp>
          <p:nvSpPr>
            <p:cNvPr id="13142" name="Google Shape;13142;p127"/>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3" name="Google Shape;13143;p127"/>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4" name="Google Shape;13144;p127"/>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45" name="Google Shape;13145;p127"/>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3146" name="Google Shape;13146;p127"/>
          <p:cNvGrpSpPr/>
          <p:nvPr/>
        </p:nvGrpSpPr>
        <p:grpSpPr>
          <a:xfrm>
            <a:off x="2288093" y="3979142"/>
            <a:ext cx="293997" cy="294073"/>
            <a:chOff x="4459450" y="4993700"/>
            <a:chExt cx="483150" cy="483275"/>
          </a:xfrm>
        </p:grpSpPr>
        <p:sp>
          <p:nvSpPr>
            <p:cNvPr id="13147" name="Google Shape;13147;p127"/>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48" name="Google Shape;13148;p127"/>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49" name="Google Shape;13149;p127"/>
          <p:cNvGrpSpPr/>
          <p:nvPr/>
        </p:nvGrpSpPr>
        <p:grpSpPr>
          <a:xfrm>
            <a:off x="3497219" y="3971815"/>
            <a:ext cx="308234" cy="308234"/>
            <a:chOff x="1487200" y="4993750"/>
            <a:chExt cx="483125" cy="483125"/>
          </a:xfrm>
        </p:grpSpPr>
        <p:sp>
          <p:nvSpPr>
            <p:cNvPr id="13150" name="Google Shape;13150;p127"/>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51" name="Google Shape;13151;p127"/>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52" name="Google Shape;13152;p127"/>
          <p:cNvGrpSpPr/>
          <p:nvPr/>
        </p:nvGrpSpPr>
        <p:grpSpPr>
          <a:xfrm>
            <a:off x="3909829" y="3971815"/>
            <a:ext cx="308234" cy="308234"/>
            <a:chOff x="2081650" y="4993750"/>
            <a:chExt cx="483125" cy="483125"/>
          </a:xfrm>
        </p:grpSpPr>
        <p:sp>
          <p:nvSpPr>
            <p:cNvPr id="13153" name="Google Shape;13153;p127"/>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54" name="Google Shape;13154;p127"/>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3155" name="Google Shape;13155;p127"/>
          <p:cNvGrpSpPr/>
          <p:nvPr/>
        </p:nvGrpSpPr>
        <p:grpSpPr>
          <a:xfrm>
            <a:off x="2686471" y="3979142"/>
            <a:ext cx="293997" cy="294073"/>
            <a:chOff x="5053900" y="4993700"/>
            <a:chExt cx="483150" cy="483275"/>
          </a:xfrm>
        </p:grpSpPr>
        <p:sp>
          <p:nvSpPr>
            <p:cNvPr id="13156" name="Google Shape;13156;p127"/>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3157" name="Google Shape;13157;p127"/>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3158" name="Google Shape;13158;p12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62" name="Shape 13162"/>
        <p:cNvGrpSpPr/>
        <p:nvPr/>
      </p:nvGrpSpPr>
      <p:grpSpPr>
        <a:xfrm>
          <a:off x="0" y="0"/>
          <a:ext cx="0" cy="0"/>
          <a:chOff x="0" y="0"/>
          <a:chExt cx="0" cy="0"/>
        </a:xfrm>
      </p:grpSpPr>
      <p:sp>
        <p:nvSpPr>
          <p:cNvPr id="13163" name="Google Shape;13163;p128"/>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128"/>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128"/>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6" name="Google Shape;13166;p128"/>
          <p:cNvGrpSpPr/>
          <p:nvPr/>
        </p:nvGrpSpPr>
        <p:grpSpPr>
          <a:xfrm>
            <a:off x="2987728" y="1336070"/>
            <a:ext cx="371882" cy="373766"/>
            <a:chOff x="-41270450" y="1973375"/>
            <a:chExt cx="315850" cy="317450"/>
          </a:xfrm>
        </p:grpSpPr>
        <p:sp>
          <p:nvSpPr>
            <p:cNvPr id="13167" name="Google Shape;13167;p128"/>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128"/>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128"/>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128"/>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128"/>
          <p:cNvGrpSpPr/>
          <p:nvPr/>
        </p:nvGrpSpPr>
        <p:grpSpPr>
          <a:xfrm>
            <a:off x="3005407" y="1783026"/>
            <a:ext cx="395871" cy="372088"/>
            <a:chOff x="-41291625" y="2339025"/>
            <a:chExt cx="336225" cy="316025"/>
          </a:xfrm>
        </p:grpSpPr>
        <p:sp>
          <p:nvSpPr>
            <p:cNvPr id="13172" name="Google Shape;13172;p128"/>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128"/>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4" name="Google Shape;13174;p128"/>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128"/>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128"/>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128"/>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128"/>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128"/>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0" name="Google Shape;13180;p128"/>
          <p:cNvGrpSpPr/>
          <p:nvPr/>
        </p:nvGrpSpPr>
        <p:grpSpPr>
          <a:xfrm>
            <a:off x="1229534" y="1308077"/>
            <a:ext cx="396931" cy="373147"/>
            <a:chOff x="-42804750" y="1949600"/>
            <a:chExt cx="337125" cy="316925"/>
          </a:xfrm>
        </p:grpSpPr>
        <p:sp>
          <p:nvSpPr>
            <p:cNvPr id="13181" name="Google Shape;13181;p128"/>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128"/>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128"/>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128"/>
          <p:cNvGrpSpPr/>
          <p:nvPr/>
        </p:nvGrpSpPr>
        <p:grpSpPr>
          <a:xfrm>
            <a:off x="1292211" y="1760773"/>
            <a:ext cx="335706" cy="364258"/>
            <a:chOff x="-42778750" y="2320125"/>
            <a:chExt cx="285125" cy="309375"/>
          </a:xfrm>
        </p:grpSpPr>
        <p:sp>
          <p:nvSpPr>
            <p:cNvPr id="13185" name="Google Shape;13185;p128"/>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128"/>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7" name="Google Shape;13187;p128"/>
          <p:cNvGrpSpPr/>
          <p:nvPr/>
        </p:nvGrpSpPr>
        <p:grpSpPr>
          <a:xfrm>
            <a:off x="1269879" y="2207778"/>
            <a:ext cx="375591" cy="374678"/>
            <a:chOff x="-42796875" y="2680675"/>
            <a:chExt cx="319000" cy="318225"/>
          </a:xfrm>
        </p:grpSpPr>
        <p:sp>
          <p:nvSpPr>
            <p:cNvPr id="13188" name="Google Shape;13188;p128"/>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128"/>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128"/>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128"/>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128"/>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3" name="Google Shape;13193;p128"/>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128"/>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128"/>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128"/>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128"/>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8" name="Google Shape;13198;p128"/>
          <p:cNvGrpSpPr/>
          <p:nvPr/>
        </p:nvGrpSpPr>
        <p:grpSpPr>
          <a:xfrm>
            <a:off x="2168150" y="3086053"/>
            <a:ext cx="390426" cy="369586"/>
            <a:chOff x="-39055650" y="2315975"/>
            <a:chExt cx="331600" cy="313900"/>
          </a:xfrm>
        </p:grpSpPr>
        <p:sp>
          <p:nvSpPr>
            <p:cNvPr id="13199" name="Google Shape;13199;p128"/>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128"/>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1" name="Google Shape;13201;p128"/>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128"/>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3" name="Google Shape;13203;p128"/>
          <p:cNvGrpSpPr/>
          <p:nvPr/>
        </p:nvGrpSpPr>
        <p:grpSpPr>
          <a:xfrm>
            <a:off x="1659816" y="1308254"/>
            <a:ext cx="380241" cy="371793"/>
            <a:chOff x="-42430625" y="1949750"/>
            <a:chExt cx="322950" cy="315775"/>
          </a:xfrm>
        </p:grpSpPr>
        <p:sp>
          <p:nvSpPr>
            <p:cNvPr id="13204" name="Google Shape;13204;p128"/>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128"/>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128"/>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128"/>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8" name="Google Shape;13208;p128"/>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128"/>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128"/>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128"/>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128"/>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128"/>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14" name="Google Shape;13214;p128"/>
          <p:cNvGrpSpPr/>
          <p:nvPr/>
        </p:nvGrpSpPr>
        <p:grpSpPr>
          <a:xfrm>
            <a:off x="2623344" y="3084199"/>
            <a:ext cx="372824" cy="372058"/>
            <a:chOff x="-38686275" y="2314400"/>
            <a:chExt cx="316650" cy="316000"/>
          </a:xfrm>
        </p:grpSpPr>
        <p:sp>
          <p:nvSpPr>
            <p:cNvPr id="13215" name="Google Shape;13215;p128"/>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128"/>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7" name="Google Shape;13217;p128"/>
          <p:cNvGrpSpPr/>
          <p:nvPr/>
        </p:nvGrpSpPr>
        <p:grpSpPr>
          <a:xfrm>
            <a:off x="2621946" y="3576239"/>
            <a:ext cx="375620" cy="373736"/>
            <a:chOff x="-38686275" y="2682250"/>
            <a:chExt cx="319025" cy="317425"/>
          </a:xfrm>
        </p:grpSpPr>
        <p:sp>
          <p:nvSpPr>
            <p:cNvPr id="13218" name="Google Shape;13218;p128"/>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128"/>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128"/>
          <p:cNvGrpSpPr/>
          <p:nvPr/>
        </p:nvGrpSpPr>
        <p:grpSpPr>
          <a:xfrm>
            <a:off x="3940328" y="3574782"/>
            <a:ext cx="391368" cy="376650"/>
            <a:chOff x="-37534750" y="2668075"/>
            <a:chExt cx="332400" cy="319900"/>
          </a:xfrm>
        </p:grpSpPr>
        <p:sp>
          <p:nvSpPr>
            <p:cNvPr id="13221" name="Google Shape;13221;p128"/>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128"/>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3" name="Google Shape;13223;p128"/>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4" name="Google Shape;13224;p128"/>
          <p:cNvGrpSpPr/>
          <p:nvPr/>
        </p:nvGrpSpPr>
        <p:grpSpPr>
          <a:xfrm>
            <a:off x="2131694" y="1755917"/>
            <a:ext cx="375591" cy="374060"/>
            <a:chOff x="-42062025" y="2316000"/>
            <a:chExt cx="319000" cy="317700"/>
          </a:xfrm>
        </p:grpSpPr>
        <p:sp>
          <p:nvSpPr>
            <p:cNvPr id="13225" name="Google Shape;13225;p128"/>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128"/>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7" name="Google Shape;13227;p128"/>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8" name="Google Shape;13228;p128"/>
          <p:cNvGrpSpPr/>
          <p:nvPr/>
        </p:nvGrpSpPr>
        <p:grpSpPr>
          <a:xfrm>
            <a:off x="876569" y="2667020"/>
            <a:ext cx="330143" cy="368173"/>
            <a:chOff x="-40150450" y="1977325"/>
            <a:chExt cx="280400" cy="312700"/>
          </a:xfrm>
        </p:grpSpPr>
        <p:sp>
          <p:nvSpPr>
            <p:cNvPr id="13229" name="Google Shape;13229;p128"/>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128"/>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128"/>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128"/>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128"/>
          <p:cNvGrpSpPr/>
          <p:nvPr/>
        </p:nvGrpSpPr>
        <p:grpSpPr>
          <a:xfrm>
            <a:off x="870534" y="3126239"/>
            <a:ext cx="342211" cy="372824"/>
            <a:chOff x="-40160700" y="2339625"/>
            <a:chExt cx="290650" cy="316650"/>
          </a:xfrm>
        </p:grpSpPr>
        <p:sp>
          <p:nvSpPr>
            <p:cNvPr id="13234" name="Google Shape;13234;p128"/>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128"/>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128"/>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128"/>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128"/>
          <p:cNvGrpSpPr/>
          <p:nvPr/>
        </p:nvGrpSpPr>
        <p:grpSpPr>
          <a:xfrm>
            <a:off x="852359" y="3576695"/>
            <a:ext cx="375591" cy="372824"/>
            <a:chOff x="-40171725" y="2705875"/>
            <a:chExt cx="319000" cy="316650"/>
          </a:xfrm>
        </p:grpSpPr>
        <p:sp>
          <p:nvSpPr>
            <p:cNvPr id="13239" name="Google Shape;13239;p128"/>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128"/>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128"/>
          <p:cNvGrpSpPr/>
          <p:nvPr/>
        </p:nvGrpSpPr>
        <p:grpSpPr>
          <a:xfrm>
            <a:off x="3109957" y="2651151"/>
            <a:ext cx="272686" cy="373766"/>
            <a:chOff x="-38275925" y="1946600"/>
            <a:chExt cx="231600" cy="317450"/>
          </a:xfrm>
        </p:grpSpPr>
        <p:sp>
          <p:nvSpPr>
            <p:cNvPr id="13242" name="Google Shape;13242;p128"/>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128"/>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4" name="Google Shape;13244;p128"/>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128"/>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6" name="Google Shape;13246;p128"/>
          <p:cNvGrpSpPr/>
          <p:nvPr/>
        </p:nvGrpSpPr>
        <p:grpSpPr>
          <a:xfrm>
            <a:off x="2173841" y="4048593"/>
            <a:ext cx="382096" cy="371911"/>
            <a:chOff x="-37190575" y="1951325"/>
            <a:chExt cx="324525" cy="315875"/>
          </a:xfrm>
        </p:grpSpPr>
        <p:sp>
          <p:nvSpPr>
            <p:cNvPr id="13247" name="Google Shape;13247;p128"/>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128"/>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128"/>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128"/>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128"/>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2" name="Google Shape;13252;p128"/>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3" name="Google Shape;13253;p128"/>
          <p:cNvGrpSpPr/>
          <p:nvPr/>
        </p:nvGrpSpPr>
        <p:grpSpPr>
          <a:xfrm>
            <a:off x="2574144" y="1834744"/>
            <a:ext cx="373736" cy="293055"/>
            <a:chOff x="-41694200" y="2382950"/>
            <a:chExt cx="317425" cy="248900"/>
          </a:xfrm>
        </p:grpSpPr>
        <p:sp>
          <p:nvSpPr>
            <p:cNvPr id="13254" name="Google Shape;13254;p128"/>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128"/>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128"/>
          <p:cNvGrpSpPr/>
          <p:nvPr/>
        </p:nvGrpSpPr>
        <p:grpSpPr>
          <a:xfrm>
            <a:off x="2570967" y="2188052"/>
            <a:ext cx="375591" cy="373766"/>
            <a:chOff x="-41695775" y="2683025"/>
            <a:chExt cx="319000" cy="317450"/>
          </a:xfrm>
        </p:grpSpPr>
        <p:sp>
          <p:nvSpPr>
            <p:cNvPr id="13257" name="Google Shape;13257;p128"/>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128"/>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128"/>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128"/>
          <p:cNvGrpSpPr/>
          <p:nvPr/>
        </p:nvGrpSpPr>
        <p:grpSpPr>
          <a:xfrm>
            <a:off x="1313266" y="2680822"/>
            <a:ext cx="342211" cy="375620"/>
            <a:chOff x="-39792875" y="1971800"/>
            <a:chExt cx="290650" cy="319025"/>
          </a:xfrm>
        </p:grpSpPr>
        <p:sp>
          <p:nvSpPr>
            <p:cNvPr id="13261" name="Google Shape;13261;p128"/>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128"/>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3" name="Google Shape;13263;p128"/>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4" name="Google Shape;13264;p128"/>
          <p:cNvGrpSpPr/>
          <p:nvPr/>
        </p:nvGrpSpPr>
        <p:grpSpPr>
          <a:xfrm>
            <a:off x="3490328" y="2653006"/>
            <a:ext cx="383950" cy="372618"/>
            <a:chOff x="-37956150" y="1948175"/>
            <a:chExt cx="326100" cy="316475"/>
          </a:xfrm>
        </p:grpSpPr>
        <p:sp>
          <p:nvSpPr>
            <p:cNvPr id="13265" name="Google Shape;13265;p128"/>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128"/>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128"/>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128"/>
          <p:cNvGrpSpPr/>
          <p:nvPr/>
        </p:nvGrpSpPr>
        <p:grpSpPr>
          <a:xfrm>
            <a:off x="1323705" y="3129047"/>
            <a:ext cx="324609" cy="374825"/>
            <a:chOff x="-39783425" y="2337925"/>
            <a:chExt cx="275700" cy="318350"/>
          </a:xfrm>
        </p:grpSpPr>
        <p:sp>
          <p:nvSpPr>
            <p:cNvPr id="13269" name="Google Shape;13269;p128"/>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128"/>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128"/>
          <p:cNvGrpSpPr/>
          <p:nvPr/>
        </p:nvGrpSpPr>
        <p:grpSpPr>
          <a:xfrm>
            <a:off x="3497847" y="3160259"/>
            <a:ext cx="375620" cy="243015"/>
            <a:chOff x="-37953000" y="2379000"/>
            <a:chExt cx="319025" cy="206400"/>
          </a:xfrm>
        </p:grpSpPr>
        <p:sp>
          <p:nvSpPr>
            <p:cNvPr id="13272" name="Google Shape;13272;p128"/>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128"/>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128"/>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128"/>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128"/>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7" name="Google Shape;13277;p128"/>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128"/>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128"/>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280" name="Google Shape;13280;p128"/>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3281" name="Google Shape;13281;p128"/>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82" name="Google Shape;13282;p128"/>
          <p:cNvGrpSpPr/>
          <p:nvPr/>
        </p:nvGrpSpPr>
        <p:grpSpPr>
          <a:xfrm>
            <a:off x="4865594" y="1782519"/>
            <a:ext cx="354107" cy="355063"/>
            <a:chOff x="-28467625" y="2331750"/>
            <a:chExt cx="296150" cy="296950"/>
          </a:xfrm>
        </p:grpSpPr>
        <p:sp>
          <p:nvSpPr>
            <p:cNvPr id="13283" name="Google Shape;13283;p128"/>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128"/>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128"/>
          <p:cNvGrpSpPr/>
          <p:nvPr/>
        </p:nvGrpSpPr>
        <p:grpSpPr>
          <a:xfrm>
            <a:off x="4879719" y="2225601"/>
            <a:ext cx="325858" cy="351327"/>
            <a:chOff x="-28461325" y="2701925"/>
            <a:chExt cx="272525" cy="293825"/>
          </a:xfrm>
        </p:grpSpPr>
        <p:sp>
          <p:nvSpPr>
            <p:cNvPr id="13286" name="Google Shape;13286;p128"/>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128"/>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128"/>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128"/>
          <p:cNvGrpSpPr/>
          <p:nvPr/>
        </p:nvGrpSpPr>
        <p:grpSpPr>
          <a:xfrm>
            <a:off x="7103910" y="1399238"/>
            <a:ext cx="354107" cy="226974"/>
            <a:chOff x="-26585200" y="2025375"/>
            <a:chExt cx="296150" cy="189825"/>
          </a:xfrm>
        </p:grpSpPr>
        <p:sp>
          <p:nvSpPr>
            <p:cNvPr id="13290" name="Google Shape;13290;p128"/>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128"/>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128"/>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128"/>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128"/>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128"/>
          <p:cNvGrpSpPr/>
          <p:nvPr/>
        </p:nvGrpSpPr>
        <p:grpSpPr>
          <a:xfrm>
            <a:off x="7104373" y="1783461"/>
            <a:ext cx="353180" cy="353180"/>
            <a:chOff x="-26584425" y="2340425"/>
            <a:chExt cx="295375" cy="295375"/>
          </a:xfrm>
        </p:grpSpPr>
        <p:sp>
          <p:nvSpPr>
            <p:cNvPr id="13296" name="Google Shape;13296;p128"/>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128"/>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128"/>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128"/>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128"/>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1" name="Google Shape;13301;p128"/>
          <p:cNvGrpSpPr/>
          <p:nvPr/>
        </p:nvGrpSpPr>
        <p:grpSpPr>
          <a:xfrm>
            <a:off x="7099202" y="2224555"/>
            <a:ext cx="363523" cy="353419"/>
            <a:chOff x="-26585200" y="2710400"/>
            <a:chExt cx="304025" cy="295575"/>
          </a:xfrm>
        </p:grpSpPr>
        <p:sp>
          <p:nvSpPr>
            <p:cNvPr id="13302" name="Google Shape;13302;p128"/>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128"/>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128"/>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128"/>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128"/>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128"/>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128"/>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128"/>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128"/>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128"/>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128"/>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128"/>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128"/>
          <p:cNvGrpSpPr/>
          <p:nvPr/>
        </p:nvGrpSpPr>
        <p:grpSpPr>
          <a:xfrm>
            <a:off x="5754337" y="2666033"/>
            <a:ext cx="354136" cy="353210"/>
            <a:chOff x="-24709875" y="1970225"/>
            <a:chExt cx="296175" cy="295400"/>
          </a:xfrm>
        </p:grpSpPr>
        <p:sp>
          <p:nvSpPr>
            <p:cNvPr id="13315" name="Google Shape;13315;p128"/>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128"/>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7" name="Google Shape;13317;p128"/>
          <p:cNvGrpSpPr/>
          <p:nvPr/>
        </p:nvGrpSpPr>
        <p:grpSpPr>
          <a:xfrm>
            <a:off x="5786352" y="3112911"/>
            <a:ext cx="290107" cy="354107"/>
            <a:chOff x="-24683100" y="2340425"/>
            <a:chExt cx="242625" cy="296150"/>
          </a:xfrm>
        </p:grpSpPr>
        <p:sp>
          <p:nvSpPr>
            <p:cNvPr id="13318" name="Google Shape;13318;p128"/>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128"/>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128"/>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128"/>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2" name="Google Shape;13322;p128"/>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3" name="Google Shape;13323;p128"/>
          <p:cNvGrpSpPr/>
          <p:nvPr/>
        </p:nvGrpSpPr>
        <p:grpSpPr>
          <a:xfrm>
            <a:off x="7992594" y="2666033"/>
            <a:ext cx="360713" cy="353210"/>
            <a:chOff x="-22881800" y="1971800"/>
            <a:chExt cx="301675" cy="295400"/>
          </a:xfrm>
        </p:grpSpPr>
        <p:sp>
          <p:nvSpPr>
            <p:cNvPr id="13324" name="Google Shape;13324;p128"/>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128"/>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128"/>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128"/>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128"/>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128"/>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0" name="Google Shape;13330;p128"/>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128"/>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2" name="Google Shape;13332;p128"/>
          <p:cNvGrpSpPr/>
          <p:nvPr/>
        </p:nvGrpSpPr>
        <p:grpSpPr>
          <a:xfrm>
            <a:off x="5368939" y="2224196"/>
            <a:ext cx="227930" cy="354136"/>
            <a:chOff x="-28043900" y="2701925"/>
            <a:chExt cx="190625" cy="296175"/>
          </a:xfrm>
        </p:grpSpPr>
        <p:sp>
          <p:nvSpPr>
            <p:cNvPr id="13333" name="Google Shape;13333;p128"/>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128"/>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128"/>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128"/>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128"/>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8" name="Google Shape;13338;p128"/>
          <p:cNvGrpSpPr/>
          <p:nvPr/>
        </p:nvGrpSpPr>
        <p:grpSpPr>
          <a:xfrm>
            <a:off x="7541805" y="1336135"/>
            <a:ext cx="354136" cy="353180"/>
            <a:chOff x="-26215025" y="1971025"/>
            <a:chExt cx="296175" cy="295375"/>
          </a:xfrm>
        </p:grpSpPr>
        <p:sp>
          <p:nvSpPr>
            <p:cNvPr id="13339" name="Google Shape;13339;p128"/>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128"/>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128"/>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128"/>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128"/>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128"/>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128"/>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128"/>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128"/>
          <p:cNvGrpSpPr/>
          <p:nvPr/>
        </p:nvGrpSpPr>
        <p:grpSpPr>
          <a:xfrm>
            <a:off x="7541327" y="1783924"/>
            <a:ext cx="355093" cy="352253"/>
            <a:chOff x="-26215825" y="2341200"/>
            <a:chExt cx="296975" cy="294600"/>
          </a:xfrm>
        </p:grpSpPr>
        <p:sp>
          <p:nvSpPr>
            <p:cNvPr id="13348" name="Google Shape;13348;p128"/>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128"/>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128"/>
          <p:cNvGrpSpPr/>
          <p:nvPr/>
        </p:nvGrpSpPr>
        <p:grpSpPr>
          <a:xfrm>
            <a:off x="7573357" y="2224674"/>
            <a:ext cx="291033" cy="353180"/>
            <a:chOff x="-26179575" y="2710600"/>
            <a:chExt cx="243400" cy="295375"/>
          </a:xfrm>
        </p:grpSpPr>
        <p:sp>
          <p:nvSpPr>
            <p:cNvPr id="13351" name="Google Shape;13351;p128"/>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128"/>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128"/>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128"/>
          <p:cNvGrpSpPr/>
          <p:nvPr/>
        </p:nvGrpSpPr>
        <p:grpSpPr>
          <a:xfrm>
            <a:off x="6212417" y="2666048"/>
            <a:ext cx="337187" cy="353180"/>
            <a:chOff x="-24328675" y="1971025"/>
            <a:chExt cx="282000" cy="295375"/>
          </a:xfrm>
        </p:grpSpPr>
        <p:sp>
          <p:nvSpPr>
            <p:cNvPr id="13355" name="Google Shape;13355;p128"/>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128"/>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128"/>
          <p:cNvGrpSpPr/>
          <p:nvPr/>
        </p:nvGrpSpPr>
        <p:grpSpPr>
          <a:xfrm>
            <a:off x="6214778" y="3113374"/>
            <a:ext cx="332464" cy="353180"/>
            <a:chOff x="-24330250" y="2340425"/>
            <a:chExt cx="278050" cy="295375"/>
          </a:xfrm>
        </p:grpSpPr>
        <p:sp>
          <p:nvSpPr>
            <p:cNvPr id="13358" name="Google Shape;13358;p128"/>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128"/>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128"/>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128"/>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128"/>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128"/>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128"/>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5" name="Google Shape;13365;p128"/>
          <p:cNvGrpSpPr/>
          <p:nvPr/>
        </p:nvGrpSpPr>
        <p:grpSpPr>
          <a:xfrm>
            <a:off x="6204420" y="3554587"/>
            <a:ext cx="353180" cy="353180"/>
            <a:chOff x="-24338900" y="2710600"/>
            <a:chExt cx="295375" cy="295375"/>
          </a:xfrm>
        </p:grpSpPr>
        <p:sp>
          <p:nvSpPr>
            <p:cNvPr id="13366" name="Google Shape;13366;p128"/>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128"/>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128"/>
          <p:cNvGrpSpPr/>
          <p:nvPr/>
        </p:nvGrpSpPr>
        <p:grpSpPr>
          <a:xfrm>
            <a:off x="7995419" y="3113972"/>
            <a:ext cx="355063" cy="351984"/>
            <a:chOff x="-22859750" y="2335900"/>
            <a:chExt cx="296950" cy="294375"/>
          </a:xfrm>
        </p:grpSpPr>
        <p:sp>
          <p:nvSpPr>
            <p:cNvPr id="13369" name="Google Shape;13369;p128"/>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128"/>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128"/>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2" name="Google Shape;13372;p128"/>
          <p:cNvGrpSpPr/>
          <p:nvPr/>
        </p:nvGrpSpPr>
        <p:grpSpPr>
          <a:xfrm>
            <a:off x="5774767" y="1336120"/>
            <a:ext cx="311749" cy="353210"/>
            <a:chOff x="-27710725" y="1959200"/>
            <a:chExt cx="260725" cy="295400"/>
          </a:xfrm>
        </p:grpSpPr>
        <p:sp>
          <p:nvSpPr>
            <p:cNvPr id="13373" name="Google Shape;13373;p128"/>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128"/>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128"/>
          <p:cNvGrpSpPr/>
          <p:nvPr/>
        </p:nvGrpSpPr>
        <p:grpSpPr>
          <a:xfrm>
            <a:off x="5752631" y="1844666"/>
            <a:ext cx="356020" cy="230770"/>
            <a:chOff x="-27728850" y="2382950"/>
            <a:chExt cx="297750" cy="193000"/>
          </a:xfrm>
        </p:grpSpPr>
        <p:sp>
          <p:nvSpPr>
            <p:cNvPr id="13376" name="Google Shape;13376;p128"/>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128"/>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128"/>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79" name="Google Shape;13379;p128"/>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128"/>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1" name="Google Shape;13381;p128"/>
          <p:cNvGrpSpPr/>
          <p:nvPr/>
        </p:nvGrpSpPr>
        <p:grpSpPr>
          <a:xfrm>
            <a:off x="7983975" y="1792877"/>
            <a:ext cx="354136" cy="334348"/>
            <a:chOff x="-25844850" y="2357750"/>
            <a:chExt cx="296175" cy="279625"/>
          </a:xfrm>
        </p:grpSpPr>
        <p:sp>
          <p:nvSpPr>
            <p:cNvPr id="13382" name="Google Shape;13382;p128"/>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128"/>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128"/>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128"/>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128"/>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128"/>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88" name="Google Shape;13388;p128"/>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89" name="Google Shape;13389;p128"/>
          <p:cNvGrpSpPr/>
          <p:nvPr/>
        </p:nvGrpSpPr>
        <p:grpSpPr>
          <a:xfrm>
            <a:off x="6712883" y="2666033"/>
            <a:ext cx="228887" cy="353210"/>
            <a:chOff x="-23917525" y="1970225"/>
            <a:chExt cx="191425" cy="295400"/>
          </a:xfrm>
        </p:grpSpPr>
        <p:sp>
          <p:nvSpPr>
            <p:cNvPr id="13390" name="Google Shape;13390;p128"/>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128"/>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128"/>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3" name="Google Shape;13393;p128"/>
          <p:cNvGrpSpPr/>
          <p:nvPr/>
        </p:nvGrpSpPr>
        <p:grpSpPr>
          <a:xfrm>
            <a:off x="6668164" y="3112911"/>
            <a:ext cx="318325" cy="354107"/>
            <a:chOff x="-23952175" y="2340425"/>
            <a:chExt cx="266225" cy="296150"/>
          </a:xfrm>
        </p:grpSpPr>
        <p:sp>
          <p:nvSpPr>
            <p:cNvPr id="13394" name="Google Shape;13394;p128"/>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128"/>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96" name="Google Shape;13396;p128"/>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97" name="Google Shape;13397;p128"/>
          <p:cNvGrpSpPr/>
          <p:nvPr/>
        </p:nvGrpSpPr>
        <p:grpSpPr>
          <a:xfrm>
            <a:off x="8053336" y="3553167"/>
            <a:ext cx="239230" cy="356020"/>
            <a:chOff x="-22811700" y="2700350"/>
            <a:chExt cx="200075" cy="297750"/>
          </a:xfrm>
        </p:grpSpPr>
        <p:sp>
          <p:nvSpPr>
            <p:cNvPr id="13398" name="Google Shape;13398;p128"/>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128"/>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128"/>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128"/>
          <p:cNvGrpSpPr/>
          <p:nvPr/>
        </p:nvGrpSpPr>
        <p:grpSpPr>
          <a:xfrm>
            <a:off x="6201787" y="1335656"/>
            <a:ext cx="355063" cy="354136"/>
            <a:chOff x="-27358650" y="1961575"/>
            <a:chExt cx="296950" cy="296175"/>
          </a:xfrm>
        </p:grpSpPr>
        <p:sp>
          <p:nvSpPr>
            <p:cNvPr id="13402" name="Google Shape;13402;p128"/>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128"/>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4" name="Google Shape;13404;p128"/>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128"/>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6" name="Google Shape;13406;p128"/>
          <p:cNvGrpSpPr/>
          <p:nvPr/>
        </p:nvGrpSpPr>
        <p:grpSpPr>
          <a:xfrm>
            <a:off x="7100357" y="2666048"/>
            <a:ext cx="354136" cy="353180"/>
            <a:chOff x="-23599325" y="1971025"/>
            <a:chExt cx="296175" cy="295375"/>
          </a:xfrm>
        </p:grpSpPr>
        <p:sp>
          <p:nvSpPr>
            <p:cNvPr id="13407" name="Google Shape;13407;p128"/>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128"/>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9" name="Google Shape;13409;p128"/>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128"/>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128"/>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2" name="Google Shape;13412;p128"/>
          <p:cNvGrpSpPr/>
          <p:nvPr/>
        </p:nvGrpSpPr>
        <p:grpSpPr>
          <a:xfrm>
            <a:off x="6644801" y="1335776"/>
            <a:ext cx="360713" cy="353897"/>
            <a:chOff x="-26993200" y="1961775"/>
            <a:chExt cx="301675" cy="295975"/>
          </a:xfrm>
        </p:grpSpPr>
        <p:sp>
          <p:nvSpPr>
            <p:cNvPr id="13413" name="Google Shape;13413;p128"/>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128"/>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128"/>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128"/>
          <p:cNvGrpSpPr/>
          <p:nvPr/>
        </p:nvGrpSpPr>
        <p:grpSpPr>
          <a:xfrm>
            <a:off x="6669761" y="1783461"/>
            <a:ext cx="310792" cy="353180"/>
            <a:chOff x="-26970350" y="2332550"/>
            <a:chExt cx="259925" cy="295375"/>
          </a:xfrm>
        </p:grpSpPr>
        <p:sp>
          <p:nvSpPr>
            <p:cNvPr id="13417" name="Google Shape;13417;p128"/>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128"/>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128"/>
          <p:cNvGrpSpPr/>
          <p:nvPr/>
        </p:nvGrpSpPr>
        <p:grpSpPr>
          <a:xfrm>
            <a:off x="6649046" y="2256226"/>
            <a:ext cx="352223" cy="290077"/>
            <a:chOff x="-26986100" y="2735800"/>
            <a:chExt cx="294575" cy="242600"/>
          </a:xfrm>
        </p:grpSpPr>
        <p:sp>
          <p:nvSpPr>
            <p:cNvPr id="13420" name="Google Shape;13420;p128"/>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128"/>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128"/>
          <p:cNvGrpSpPr/>
          <p:nvPr/>
        </p:nvGrpSpPr>
        <p:grpSpPr>
          <a:xfrm>
            <a:off x="7548093" y="2665569"/>
            <a:ext cx="355063" cy="354136"/>
            <a:chOff x="-23229925" y="1970225"/>
            <a:chExt cx="296950" cy="296175"/>
          </a:xfrm>
        </p:grpSpPr>
        <p:sp>
          <p:nvSpPr>
            <p:cNvPr id="13423" name="Google Shape;13423;p128"/>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128"/>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128"/>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128"/>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128"/>
          <p:cNvGrpSpPr/>
          <p:nvPr/>
        </p:nvGrpSpPr>
        <p:grpSpPr>
          <a:xfrm>
            <a:off x="7590466" y="3112432"/>
            <a:ext cx="270318" cy="355063"/>
            <a:chOff x="-23177950" y="2340425"/>
            <a:chExt cx="226075" cy="296950"/>
          </a:xfrm>
        </p:grpSpPr>
        <p:sp>
          <p:nvSpPr>
            <p:cNvPr id="13428" name="Google Shape;13428;p128"/>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128"/>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0" name="Google Shape;13430;p128"/>
          <p:cNvGrpSpPr/>
          <p:nvPr/>
        </p:nvGrpSpPr>
        <p:grpSpPr>
          <a:xfrm>
            <a:off x="7548556" y="3554109"/>
            <a:ext cx="354136" cy="354136"/>
            <a:chOff x="-23229150" y="2710600"/>
            <a:chExt cx="296175" cy="296175"/>
          </a:xfrm>
        </p:grpSpPr>
        <p:sp>
          <p:nvSpPr>
            <p:cNvPr id="13431" name="Google Shape;13431;p128"/>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128"/>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3" name="Google Shape;13433;p128"/>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128"/>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5" name="Google Shape;13435;p128"/>
          <p:cNvGrpSpPr/>
          <p:nvPr/>
        </p:nvGrpSpPr>
        <p:grpSpPr>
          <a:xfrm>
            <a:off x="4865631" y="3123732"/>
            <a:ext cx="356946" cy="332464"/>
            <a:chOff x="-25477800" y="2357750"/>
            <a:chExt cx="298525" cy="278050"/>
          </a:xfrm>
        </p:grpSpPr>
        <p:sp>
          <p:nvSpPr>
            <p:cNvPr id="13436" name="Google Shape;13436;p128"/>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128"/>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8" name="Google Shape;13438;p128"/>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128"/>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0" name="Google Shape;13440;p128"/>
          <p:cNvGrpSpPr/>
          <p:nvPr/>
        </p:nvGrpSpPr>
        <p:grpSpPr>
          <a:xfrm>
            <a:off x="5308265" y="3112911"/>
            <a:ext cx="353180" cy="354107"/>
            <a:chOff x="-25104475" y="2340425"/>
            <a:chExt cx="295375" cy="296150"/>
          </a:xfrm>
        </p:grpSpPr>
        <p:sp>
          <p:nvSpPr>
            <p:cNvPr id="13441" name="Google Shape;13441;p128"/>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128"/>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128"/>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128"/>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128"/>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128"/>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128"/>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128"/>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128"/>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0" name="Google Shape;13450;p128"/>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54" name="Shape 13454"/>
        <p:cNvGrpSpPr/>
        <p:nvPr/>
      </p:nvGrpSpPr>
      <p:grpSpPr>
        <a:xfrm>
          <a:off x="0" y="0"/>
          <a:ext cx="0" cy="0"/>
          <a:chOff x="0" y="0"/>
          <a:chExt cx="0" cy="0"/>
        </a:xfrm>
      </p:grpSpPr>
      <p:sp>
        <p:nvSpPr>
          <p:cNvPr id="13455" name="Google Shape;13455;p129"/>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456" name="Google Shape;13456;p129"/>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3457" name="Google Shape;13457;p129"/>
          <p:cNvGrpSpPr/>
          <p:nvPr/>
        </p:nvGrpSpPr>
        <p:grpSpPr>
          <a:xfrm>
            <a:off x="854368" y="1313920"/>
            <a:ext cx="366269" cy="366240"/>
            <a:chOff x="-65131525" y="1914325"/>
            <a:chExt cx="316650" cy="316625"/>
          </a:xfrm>
        </p:grpSpPr>
        <p:sp>
          <p:nvSpPr>
            <p:cNvPr id="13458" name="Google Shape;13458;p129"/>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129"/>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0" name="Google Shape;13460;p129"/>
          <p:cNvGrpSpPr/>
          <p:nvPr/>
        </p:nvGrpSpPr>
        <p:grpSpPr>
          <a:xfrm>
            <a:off x="854368" y="1794207"/>
            <a:ext cx="366269" cy="366269"/>
            <a:chOff x="-65131525" y="2281350"/>
            <a:chExt cx="316650" cy="316650"/>
          </a:xfrm>
        </p:grpSpPr>
        <p:sp>
          <p:nvSpPr>
            <p:cNvPr id="13461" name="Google Shape;13461;p129"/>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129"/>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3" name="Google Shape;13463;p129"/>
          <p:cNvGrpSpPr/>
          <p:nvPr/>
        </p:nvGrpSpPr>
        <p:grpSpPr>
          <a:xfrm>
            <a:off x="857564" y="2259206"/>
            <a:ext cx="359878" cy="367165"/>
            <a:chOff x="-65129950" y="2646800"/>
            <a:chExt cx="311125" cy="317425"/>
          </a:xfrm>
        </p:grpSpPr>
        <p:sp>
          <p:nvSpPr>
            <p:cNvPr id="13464" name="Google Shape;13464;p129"/>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129"/>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129"/>
          <p:cNvGrpSpPr/>
          <p:nvPr/>
        </p:nvGrpSpPr>
        <p:grpSpPr>
          <a:xfrm>
            <a:off x="3060897" y="1312532"/>
            <a:ext cx="368987" cy="369016"/>
            <a:chOff x="-63252250" y="1930850"/>
            <a:chExt cx="319000" cy="319025"/>
          </a:xfrm>
        </p:grpSpPr>
        <p:sp>
          <p:nvSpPr>
            <p:cNvPr id="13467" name="Google Shape;13467;p129"/>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129"/>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9" name="Google Shape;13469;p129"/>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0" name="Google Shape;13470;p129"/>
          <p:cNvGrpSpPr/>
          <p:nvPr/>
        </p:nvGrpSpPr>
        <p:grpSpPr>
          <a:xfrm>
            <a:off x="3061808" y="2258743"/>
            <a:ext cx="367165" cy="368091"/>
            <a:chOff x="-63250675" y="2664125"/>
            <a:chExt cx="317425" cy="318225"/>
          </a:xfrm>
        </p:grpSpPr>
        <p:sp>
          <p:nvSpPr>
            <p:cNvPr id="13471" name="Google Shape;13471;p129"/>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129"/>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129"/>
          <p:cNvGrpSpPr/>
          <p:nvPr/>
        </p:nvGrpSpPr>
        <p:grpSpPr>
          <a:xfrm>
            <a:off x="1738471" y="2735150"/>
            <a:ext cx="363522" cy="361266"/>
            <a:chOff x="-61354075" y="1940500"/>
            <a:chExt cx="314275" cy="312325"/>
          </a:xfrm>
        </p:grpSpPr>
        <p:sp>
          <p:nvSpPr>
            <p:cNvPr id="13474" name="Google Shape;13474;p129"/>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129"/>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129"/>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129"/>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129"/>
          <p:cNvGrpSpPr/>
          <p:nvPr/>
        </p:nvGrpSpPr>
        <p:grpSpPr>
          <a:xfrm>
            <a:off x="1737098" y="3183702"/>
            <a:ext cx="366269" cy="336195"/>
            <a:chOff x="-61354875" y="2322300"/>
            <a:chExt cx="316650" cy="290650"/>
          </a:xfrm>
        </p:grpSpPr>
        <p:sp>
          <p:nvSpPr>
            <p:cNvPr id="13479" name="Google Shape;13479;p129"/>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129"/>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129"/>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129"/>
          <p:cNvGrpSpPr/>
          <p:nvPr/>
        </p:nvGrpSpPr>
        <p:grpSpPr>
          <a:xfrm>
            <a:off x="1737098" y="3611266"/>
            <a:ext cx="366269" cy="366269"/>
            <a:chOff x="-61354875" y="2671225"/>
            <a:chExt cx="316650" cy="316650"/>
          </a:xfrm>
        </p:grpSpPr>
        <p:sp>
          <p:nvSpPr>
            <p:cNvPr id="13483" name="Google Shape;13483;p129"/>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129"/>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129"/>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129"/>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129"/>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129"/>
          <p:cNvGrpSpPr/>
          <p:nvPr/>
        </p:nvGrpSpPr>
        <p:grpSpPr>
          <a:xfrm>
            <a:off x="3952502" y="2731001"/>
            <a:ext cx="368987" cy="369566"/>
            <a:chOff x="-59502375" y="1904375"/>
            <a:chExt cx="319000" cy="319500"/>
          </a:xfrm>
        </p:grpSpPr>
        <p:sp>
          <p:nvSpPr>
            <p:cNvPr id="13489" name="Google Shape;13489;p129"/>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129"/>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129"/>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2" name="Google Shape;13492;p129"/>
          <p:cNvGrpSpPr/>
          <p:nvPr/>
        </p:nvGrpSpPr>
        <p:grpSpPr>
          <a:xfrm>
            <a:off x="1298621" y="1315207"/>
            <a:ext cx="368987" cy="363666"/>
            <a:chOff x="-64774725" y="1916550"/>
            <a:chExt cx="319000" cy="314400"/>
          </a:xfrm>
        </p:grpSpPr>
        <p:sp>
          <p:nvSpPr>
            <p:cNvPr id="13493" name="Google Shape;13493;p129"/>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129"/>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5" name="Google Shape;13495;p129"/>
          <p:cNvGrpSpPr/>
          <p:nvPr/>
        </p:nvGrpSpPr>
        <p:grpSpPr>
          <a:xfrm>
            <a:off x="1299979" y="1792386"/>
            <a:ext cx="366269" cy="369913"/>
            <a:chOff x="-64764500" y="2280550"/>
            <a:chExt cx="316650" cy="319800"/>
          </a:xfrm>
        </p:grpSpPr>
        <p:sp>
          <p:nvSpPr>
            <p:cNvPr id="13496" name="Google Shape;13496;p129"/>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129"/>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8" name="Google Shape;13498;p129"/>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9" name="Google Shape;13499;p129"/>
          <p:cNvGrpSpPr/>
          <p:nvPr/>
        </p:nvGrpSpPr>
        <p:grpSpPr>
          <a:xfrm>
            <a:off x="3512023" y="1352163"/>
            <a:ext cx="365344" cy="289753"/>
            <a:chOff x="-62882850" y="1999375"/>
            <a:chExt cx="315850" cy="250500"/>
          </a:xfrm>
        </p:grpSpPr>
        <p:sp>
          <p:nvSpPr>
            <p:cNvPr id="13500" name="Google Shape;13500;p129"/>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129"/>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129"/>
          <p:cNvGrpSpPr/>
          <p:nvPr/>
        </p:nvGrpSpPr>
        <p:grpSpPr>
          <a:xfrm>
            <a:off x="3503362" y="1793745"/>
            <a:ext cx="382665" cy="367194"/>
            <a:chOff x="-62890750" y="2296300"/>
            <a:chExt cx="330825" cy="317450"/>
          </a:xfrm>
        </p:grpSpPr>
        <p:sp>
          <p:nvSpPr>
            <p:cNvPr id="13503" name="Google Shape;13503;p129"/>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129"/>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129"/>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6" name="Google Shape;13506;p129"/>
          <p:cNvGrpSpPr/>
          <p:nvPr/>
        </p:nvGrpSpPr>
        <p:grpSpPr>
          <a:xfrm>
            <a:off x="3512023" y="2259206"/>
            <a:ext cx="365344" cy="367165"/>
            <a:chOff x="-62882850" y="2664925"/>
            <a:chExt cx="315850" cy="317425"/>
          </a:xfrm>
        </p:grpSpPr>
        <p:sp>
          <p:nvSpPr>
            <p:cNvPr id="13507" name="Google Shape;13507;p129"/>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129"/>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9" name="Google Shape;13509;p129"/>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0" name="Google Shape;13510;p129"/>
          <p:cNvGrpSpPr/>
          <p:nvPr/>
        </p:nvGrpSpPr>
        <p:grpSpPr>
          <a:xfrm>
            <a:off x="2183172" y="3171846"/>
            <a:ext cx="366269" cy="359907"/>
            <a:chOff x="-60988625" y="2310475"/>
            <a:chExt cx="316650" cy="311150"/>
          </a:xfrm>
        </p:grpSpPr>
        <p:sp>
          <p:nvSpPr>
            <p:cNvPr id="13511" name="Google Shape;13511;p129"/>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129"/>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129"/>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129"/>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129"/>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129"/>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129"/>
          <p:cNvGrpSpPr/>
          <p:nvPr/>
        </p:nvGrpSpPr>
        <p:grpSpPr>
          <a:xfrm>
            <a:off x="2183634" y="3610009"/>
            <a:ext cx="365344" cy="368785"/>
            <a:chOff x="-60987050" y="2671400"/>
            <a:chExt cx="315850" cy="318825"/>
          </a:xfrm>
        </p:grpSpPr>
        <p:sp>
          <p:nvSpPr>
            <p:cNvPr id="13518" name="Google Shape;13518;p129"/>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129"/>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129"/>
          <p:cNvGrpSpPr/>
          <p:nvPr/>
        </p:nvGrpSpPr>
        <p:grpSpPr>
          <a:xfrm>
            <a:off x="3952500" y="3172771"/>
            <a:ext cx="368987" cy="358056"/>
            <a:chOff x="-59481900" y="2290800"/>
            <a:chExt cx="319000" cy="309550"/>
          </a:xfrm>
        </p:grpSpPr>
        <p:sp>
          <p:nvSpPr>
            <p:cNvPr id="13521" name="Google Shape;13521;p129"/>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129"/>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129"/>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129"/>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129"/>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129"/>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129"/>
          <p:cNvGrpSpPr/>
          <p:nvPr/>
        </p:nvGrpSpPr>
        <p:grpSpPr>
          <a:xfrm>
            <a:off x="1741805" y="1313544"/>
            <a:ext cx="368987" cy="366992"/>
            <a:chOff x="-64401400" y="1914475"/>
            <a:chExt cx="319000" cy="317275"/>
          </a:xfrm>
        </p:grpSpPr>
        <p:sp>
          <p:nvSpPr>
            <p:cNvPr id="13528" name="Google Shape;13528;p129"/>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129"/>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129"/>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1" name="Google Shape;13531;p129"/>
          <p:cNvGrpSpPr/>
          <p:nvPr/>
        </p:nvGrpSpPr>
        <p:grpSpPr>
          <a:xfrm>
            <a:off x="1806493" y="1794583"/>
            <a:ext cx="239610" cy="365517"/>
            <a:chOff x="-64343900" y="2282125"/>
            <a:chExt cx="207150" cy="316000"/>
          </a:xfrm>
        </p:grpSpPr>
        <p:sp>
          <p:nvSpPr>
            <p:cNvPr id="13532" name="Google Shape;13532;p129"/>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129"/>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34" name="Google Shape;13534;p129"/>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5" name="Google Shape;13535;p129"/>
          <p:cNvGrpSpPr/>
          <p:nvPr/>
        </p:nvGrpSpPr>
        <p:grpSpPr>
          <a:xfrm>
            <a:off x="3986941" y="1313804"/>
            <a:ext cx="318873" cy="366471"/>
            <a:chOff x="-62496925" y="1931475"/>
            <a:chExt cx="275675" cy="316825"/>
          </a:xfrm>
        </p:grpSpPr>
        <p:sp>
          <p:nvSpPr>
            <p:cNvPr id="13536" name="Google Shape;13536;p129"/>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129"/>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129"/>
          <p:cNvGrpSpPr/>
          <p:nvPr/>
        </p:nvGrpSpPr>
        <p:grpSpPr>
          <a:xfrm>
            <a:off x="3963691" y="1793629"/>
            <a:ext cx="365373" cy="367426"/>
            <a:chOff x="-62516625" y="2297875"/>
            <a:chExt cx="315875" cy="317650"/>
          </a:xfrm>
        </p:grpSpPr>
        <p:sp>
          <p:nvSpPr>
            <p:cNvPr id="13539" name="Google Shape;13539;p129"/>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129"/>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1" name="Google Shape;13541;p129"/>
          <p:cNvGrpSpPr/>
          <p:nvPr/>
        </p:nvGrpSpPr>
        <p:grpSpPr>
          <a:xfrm>
            <a:off x="3962332" y="2275588"/>
            <a:ext cx="368091" cy="334402"/>
            <a:chOff x="-62518200" y="2692475"/>
            <a:chExt cx="318225" cy="289100"/>
          </a:xfrm>
        </p:grpSpPr>
        <p:sp>
          <p:nvSpPr>
            <p:cNvPr id="13542" name="Google Shape;13542;p129"/>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129"/>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129"/>
          <p:cNvGrpSpPr/>
          <p:nvPr/>
        </p:nvGrpSpPr>
        <p:grpSpPr>
          <a:xfrm>
            <a:off x="2648986" y="2733112"/>
            <a:ext cx="309793" cy="365344"/>
            <a:chOff x="-60597975" y="1939525"/>
            <a:chExt cx="267825" cy="315850"/>
          </a:xfrm>
        </p:grpSpPr>
        <p:sp>
          <p:nvSpPr>
            <p:cNvPr id="13545" name="Google Shape;13545;p129"/>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129"/>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7" name="Google Shape;13547;p129"/>
          <p:cNvGrpSpPr/>
          <p:nvPr/>
        </p:nvGrpSpPr>
        <p:grpSpPr>
          <a:xfrm>
            <a:off x="2619389" y="3167537"/>
            <a:ext cx="368987" cy="368525"/>
            <a:chOff x="-60620800" y="2304600"/>
            <a:chExt cx="319000" cy="318600"/>
          </a:xfrm>
        </p:grpSpPr>
        <p:sp>
          <p:nvSpPr>
            <p:cNvPr id="13548" name="Google Shape;13548;p129"/>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129"/>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129"/>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1" name="Google Shape;13551;p129"/>
          <p:cNvGrpSpPr/>
          <p:nvPr/>
        </p:nvGrpSpPr>
        <p:grpSpPr>
          <a:xfrm>
            <a:off x="2620748" y="3663188"/>
            <a:ext cx="366269" cy="262426"/>
            <a:chOff x="-60621600" y="2716100"/>
            <a:chExt cx="316650" cy="226875"/>
          </a:xfrm>
        </p:grpSpPr>
        <p:sp>
          <p:nvSpPr>
            <p:cNvPr id="13552" name="Google Shape;13552;p129"/>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129"/>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129"/>
          <p:cNvGrpSpPr/>
          <p:nvPr/>
        </p:nvGrpSpPr>
        <p:grpSpPr>
          <a:xfrm>
            <a:off x="3957965" y="3611281"/>
            <a:ext cx="358056" cy="366240"/>
            <a:chOff x="-59475600" y="2658625"/>
            <a:chExt cx="309550" cy="316625"/>
          </a:xfrm>
        </p:grpSpPr>
        <p:sp>
          <p:nvSpPr>
            <p:cNvPr id="13555" name="Google Shape;13555;p129"/>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129"/>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129"/>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129"/>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129"/>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129"/>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129"/>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2" name="Google Shape;13562;p129"/>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129"/>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4" name="Google Shape;13564;p129"/>
          <p:cNvGrpSpPr/>
          <p:nvPr/>
        </p:nvGrpSpPr>
        <p:grpSpPr>
          <a:xfrm>
            <a:off x="2233086" y="2259206"/>
            <a:ext cx="263294" cy="367165"/>
            <a:chOff x="-63987100" y="2646800"/>
            <a:chExt cx="227625" cy="317425"/>
          </a:xfrm>
        </p:grpSpPr>
        <p:sp>
          <p:nvSpPr>
            <p:cNvPr id="13565" name="Google Shape;13565;p129"/>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129"/>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129"/>
          <p:cNvGrpSpPr/>
          <p:nvPr/>
        </p:nvGrpSpPr>
        <p:grpSpPr>
          <a:xfrm>
            <a:off x="852428" y="2730827"/>
            <a:ext cx="358056" cy="369913"/>
            <a:chOff x="-62148000" y="1930075"/>
            <a:chExt cx="309550" cy="319800"/>
          </a:xfrm>
        </p:grpSpPr>
        <p:sp>
          <p:nvSpPr>
            <p:cNvPr id="13568" name="Google Shape;13568;p129"/>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129"/>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0" name="Google Shape;13570;p129"/>
          <p:cNvGrpSpPr/>
          <p:nvPr/>
        </p:nvGrpSpPr>
        <p:grpSpPr>
          <a:xfrm>
            <a:off x="849695" y="3169113"/>
            <a:ext cx="363522" cy="365373"/>
            <a:chOff x="-62150375" y="2297875"/>
            <a:chExt cx="314275" cy="315875"/>
          </a:xfrm>
        </p:grpSpPr>
        <p:sp>
          <p:nvSpPr>
            <p:cNvPr id="13571" name="Google Shape;13571;p129"/>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129"/>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129"/>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129"/>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129"/>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6" name="Google Shape;13576;p129"/>
          <p:cNvGrpSpPr/>
          <p:nvPr/>
        </p:nvGrpSpPr>
        <p:grpSpPr>
          <a:xfrm>
            <a:off x="848322" y="3610356"/>
            <a:ext cx="366269" cy="368091"/>
            <a:chOff x="-62150375" y="2664925"/>
            <a:chExt cx="316650" cy="318225"/>
          </a:xfrm>
        </p:grpSpPr>
        <p:sp>
          <p:nvSpPr>
            <p:cNvPr id="13577" name="Google Shape;13577;p129"/>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129"/>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129"/>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129"/>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129"/>
          <p:cNvGrpSpPr/>
          <p:nvPr/>
        </p:nvGrpSpPr>
        <p:grpSpPr>
          <a:xfrm>
            <a:off x="3065911" y="2731333"/>
            <a:ext cx="367165" cy="368901"/>
            <a:chOff x="-60254550" y="1938025"/>
            <a:chExt cx="317425" cy="318925"/>
          </a:xfrm>
        </p:grpSpPr>
        <p:sp>
          <p:nvSpPr>
            <p:cNvPr id="13582" name="Google Shape;13582;p129"/>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129"/>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129"/>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129"/>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6" name="Google Shape;13586;p129"/>
          <p:cNvGrpSpPr/>
          <p:nvPr/>
        </p:nvGrpSpPr>
        <p:grpSpPr>
          <a:xfrm>
            <a:off x="3094149" y="3609907"/>
            <a:ext cx="310690" cy="368987"/>
            <a:chOff x="-60232500" y="2671225"/>
            <a:chExt cx="268600" cy="319000"/>
          </a:xfrm>
        </p:grpSpPr>
        <p:sp>
          <p:nvSpPr>
            <p:cNvPr id="13587" name="Google Shape;13587;p129"/>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129"/>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9" name="Google Shape;13589;p129"/>
          <p:cNvGrpSpPr/>
          <p:nvPr/>
        </p:nvGrpSpPr>
        <p:grpSpPr>
          <a:xfrm>
            <a:off x="2179643" y="4058541"/>
            <a:ext cx="365373" cy="368987"/>
            <a:chOff x="-59100700" y="1911950"/>
            <a:chExt cx="315875" cy="319000"/>
          </a:xfrm>
        </p:grpSpPr>
        <p:sp>
          <p:nvSpPr>
            <p:cNvPr id="13590" name="Google Shape;13590;p129"/>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129"/>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129"/>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129"/>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129"/>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129"/>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129"/>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129"/>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129"/>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129"/>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0" name="Google Shape;13600;p129"/>
          <p:cNvGrpSpPr/>
          <p:nvPr/>
        </p:nvGrpSpPr>
        <p:grpSpPr>
          <a:xfrm>
            <a:off x="2621810" y="1314021"/>
            <a:ext cx="379918" cy="366038"/>
            <a:chOff x="-63665750" y="1914325"/>
            <a:chExt cx="328450" cy="316450"/>
          </a:xfrm>
        </p:grpSpPr>
        <p:sp>
          <p:nvSpPr>
            <p:cNvPr id="13601" name="Google Shape;13601;p129"/>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129"/>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3" name="Google Shape;13603;p129"/>
          <p:cNvGrpSpPr/>
          <p:nvPr/>
        </p:nvGrpSpPr>
        <p:grpSpPr>
          <a:xfrm>
            <a:off x="2626814" y="1793065"/>
            <a:ext cx="369913" cy="368554"/>
            <a:chOff x="-63666550" y="2278975"/>
            <a:chExt cx="319800" cy="318625"/>
          </a:xfrm>
        </p:grpSpPr>
        <p:sp>
          <p:nvSpPr>
            <p:cNvPr id="13604" name="Google Shape;13604;p129"/>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129"/>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129"/>
          <p:cNvGrpSpPr/>
          <p:nvPr/>
        </p:nvGrpSpPr>
        <p:grpSpPr>
          <a:xfrm>
            <a:off x="2624081" y="2259090"/>
            <a:ext cx="375378" cy="367397"/>
            <a:chOff x="-63669700" y="2646600"/>
            <a:chExt cx="324525" cy="317625"/>
          </a:xfrm>
        </p:grpSpPr>
        <p:sp>
          <p:nvSpPr>
            <p:cNvPr id="13607" name="Google Shape;13607;p129"/>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129"/>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129"/>
          <p:cNvGrpSpPr/>
          <p:nvPr/>
        </p:nvGrpSpPr>
        <p:grpSpPr>
          <a:xfrm>
            <a:off x="1286361" y="2732418"/>
            <a:ext cx="366269" cy="366732"/>
            <a:chOff x="-61784125" y="1931250"/>
            <a:chExt cx="316650" cy="317050"/>
          </a:xfrm>
        </p:grpSpPr>
        <p:sp>
          <p:nvSpPr>
            <p:cNvPr id="13610" name="Google Shape;13610;p129"/>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129"/>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129"/>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129"/>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129"/>
          <p:cNvGrpSpPr/>
          <p:nvPr/>
        </p:nvGrpSpPr>
        <p:grpSpPr>
          <a:xfrm>
            <a:off x="1286360" y="3168665"/>
            <a:ext cx="366269" cy="366269"/>
            <a:chOff x="-61783350" y="2297100"/>
            <a:chExt cx="316650" cy="316650"/>
          </a:xfrm>
        </p:grpSpPr>
        <p:sp>
          <p:nvSpPr>
            <p:cNvPr id="13615" name="Google Shape;13615;p129"/>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129"/>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7" name="Google Shape;13617;p129"/>
          <p:cNvGrpSpPr/>
          <p:nvPr/>
        </p:nvGrpSpPr>
        <p:grpSpPr>
          <a:xfrm>
            <a:off x="1286360" y="3609748"/>
            <a:ext cx="366269" cy="369305"/>
            <a:chOff x="-61782550" y="2664925"/>
            <a:chExt cx="316650" cy="319275"/>
          </a:xfrm>
        </p:grpSpPr>
        <p:sp>
          <p:nvSpPr>
            <p:cNvPr id="13618" name="Google Shape;13618;p129"/>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129"/>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129"/>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1" name="Google Shape;13621;p129"/>
          <p:cNvGrpSpPr/>
          <p:nvPr/>
        </p:nvGrpSpPr>
        <p:grpSpPr>
          <a:xfrm>
            <a:off x="3508137" y="2741136"/>
            <a:ext cx="367165" cy="349294"/>
            <a:chOff x="-59889100" y="1945025"/>
            <a:chExt cx="317425" cy="301975"/>
          </a:xfrm>
        </p:grpSpPr>
        <p:sp>
          <p:nvSpPr>
            <p:cNvPr id="13622" name="Google Shape;13622;p129"/>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129"/>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129"/>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129"/>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129"/>
          <p:cNvGrpSpPr/>
          <p:nvPr/>
        </p:nvGrpSpPr>
        <p:grpSpPr>
          <a:xfrm>
            <a:off x="3040249" y="3168589"/>
            <a:ext cx="366648" cy="366420"/>
            <a:chOff x="6479471" y="2079003"/>
            <a:chExt cx="348923" cy="348706"/>
          </a:xfrm>
        </p:grpSpPr>
        <p:sp>
          <p:nvSpPr>
            <p:cNvPr id="13627" name="Google Shape;13627;p129"/>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8" name="Google Shape;13628;p129"/>
            <p:cNvGrpSpPr/>
            <p:nvPr/>
          </p:nvGrpSpPr>
          <p:grpSpPr>
            <a:xfrm>
              <a:off x="6520582" y="2079003"/>
              <a:ext cx="307811" cy="348706"/>
              <a:chOff x="-60218325" y="2304850"/>
              <a:chExt cx="279625" cy="316775"/>
            </a:xfrm>
          </p:grpSpPr>
          <p:sp>
            <p:nvSpPr>
              <p:cNvPr id="13629" name="Google Shape;13629;p129"/>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129"/>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129"/>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129"/>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129"/>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129"/>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129"/>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636" name="Google Shape;13636;p129"/>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7" name="Google Shape;13637;p129"/>
          <p:cNvGrpSpPr/>
          <p:nvPr/>
        </p:nvGrpSpPr>
        <p:grpSpPr>
          <a:xfrm>
            <a:off x="3507226" y="3611671"/>
            <a:ext cx="368987" cy="365459"/>
            <a:chOff x="-59889100" y="2671925"/>
            <a:chExt cx="319000" cy="315950"/>
          </a:xfrm>
        </p:grpSpPr>
        <p:sp>
          <p:nvSpPr>
            <p:cNvPr id="13638" name="Google Shape;13638;p129"/>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129"/>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129"/>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129"/>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129"/>
          <p:cNvGrpSpPr/>
          <p:nvPr/>
        </p:nvGrpSpPr>
        <p:grpSpPr>
          <a:xfrm>
            <a:off x="2620204" y="4054176"/>
            <a:ext cx="367165" cy="366269"/>
            <a:chOff x="-59092025" y="2296300"/>
            <a:chExt cx="317425" cy="316650"/>
          </a:xfrm>
        </p:grpSpPr>
        <p:sp>
          <p:nvSpPr>
            <p:cNvPr id="13643" name="Google Shape;13643;p129"/>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129"/>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5" name="Google Shape;13645;p129"/>
          <p:cNvGrpSpPr/>
          <p:nvPr/>
        </p:nvGrpSpPr>
        <p:grpSpPr>
          <a:xfrm>
            <a:off x="4865611" y="1305095"/>
            <a:ext cx="353174" cy="347599"/>
            <a:chOff x="683125" y="1955275"/>
            <a:chExt cx="299325" cy="294600"/>
          </a:xfrm>
        </p:grpSpPr>
        <p:sp>
          <p:nvSpPr>
            <p:cNvPr id="13646" name="Google Shape;13646;p129"/>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129"/>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129"/>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129"/>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129"/>
          <p:cNvGrpSpPr/>
          <p:nvPr/>
        </p:nvGrpSpPr>
        <p:grpSpPr>
          <a:xfrm>
            <a:off x="4866541" y="1755653"/>
            <a:ext cx="351315" cy="349486"/>
            <a:chOff x="685475" y="2318350"/>
            <a:chExt cx="297750" cy="296200"/>
          </a:xfrm>
        </p:grpSpPr>
        <p:sp>
          <p:nvSpPr>
            <p:cNvPr id="13651" name="Google Shape;13651;p129"/>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129"/>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129"/>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4" name="Google Shape;13654;p129"/>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5" name="Google Shape;13655;p129"/>
          <p:cNvGrpSpPr/>
          <p:nvPr/>
        </p:nvGrpSpPr>
        <p:grpSpPr>
          <a:xfrm>
            <a:off x="7094699" y="1304859"/>
            <a:ext cx="309517" cy="348071"/>
            <a:chOff x="2523000" y="1954875"/>
            <a:chExt cx="262325" cy="295000"/>
          </a:xfrm>
        </p:grpSpPr>
        <p:sp>
          <p:nvSpPr>
            <p:cNvPr id="13656" name="Google Shape;13656;p129"/>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129"/>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129"/>
          <p:cNvGrpSpPr/>
          <p:nvPr/>
        </p:nvGrpSpPr>
        <p:grpSpPr>
          <a:xfrm>
            <a:off x="7073800" y="1756125"/>
            <a:ext cx="351315" cy="348542"/>
            <a:chOff x="2508825" y="2318350"/>
            <a:chExt cx="297750" cy="295400"/>
          </a:xfrm>
        </p:grpSpPr>
        <p:sp>
          <p:nvSpPr>
            <p:cNvPr id="13659" name="Google Shape;13659;p129"/>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129"/>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1" name="Google Shape;13661;p129"/>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2" name="Google Shape;13662;p129"/>
          <p:cNvGrpSpPr/>
          <p:nvPr/>
        </p:nvGrpSpPr>
        <p:grpSpPr>
          <a:xfrm>
            <a:off x="5747373" y="2670178"/>
            <a:ext cx="347599" cy="348513"/>
            <a:chOff x="4321150" y="1946600"/>
            <a:chExt cx="294600" cy="295375"/>
          </a:xfrm>
        </p:grpSpPr>
        <p:sp>
          <p:nvSpPr>
            <p:cNvPr id="13663" name="Google Shape;13663;p129"/>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129"/>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129"/>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6" name="Google Shape;13666;p129"/>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129"/>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129"/>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129"/>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0" name="Google Shape;13670;p129"/>
          <p:cNvGrpSpPr/>
          <p:nvPr/>
        </p:nvGrpSpPr>
        <p:grpSpPr>
          <a:xfrm>
            <a:off x="5309921" y="1756125"/>
            <a:ext cx="352230" cy="348542"/>
            <a:chOff x="1049375" y="2318350"/>
            <a:chExt cx="298525" cy="295400"/>
          </a:xfrm>
        </p:grpSpPr>
        <p:sp>
          <p:nvSpPr>
            <p:cNvPr id="13671" name="Google Shape;13671;p129"/>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129"/>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129"/>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129"/>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5" name="Google Shape;13675;p129"/>
          <p:cNvGrpSpPr/>
          <p:nvPr/>
        </p:nvGrpSpPr>
        <p:grpSpPr>
          <a:xfrm>
            <a:off x="5310393" y="2196576"/>
            <a:ext cx="351286" cy="351286"/>
            <a:chOff x="1049375" y="2680675"/>
            <a:chExt cx="297725" cy="297725"/>
          </a:xfrm>
        </p:grpSpPr>
        <p:sp>
          <p:nvSpPr>
            <p:cNvPr id="13676" name="Google Shape;13676;p129"/>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129"/>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129"/>
          <p:cNvGrpSpPr/>
          <p:nvPr/>
        </p:nvGrpSpPr>
        <p:grpSpPr>
          <a:xfrm>
            <a:off x="7523845" y="1304623"/>
            <a:ext cx="348513" cy="348542"/>
            <a:chOff x="2872725" y="1954475"/>
            <a:chExt cx="295375" cy="295400"/>
          </a:xfrm>
        </p:grpSpPr>
        <p:sp>
          <p:nvSpPr>
            <p:cNvPr id="13679" name="Google Shape;13679;p129"/>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129"/>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129"/>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129"/>
          <p:cNvGrpSpPr/>
          <p:nvPr/>
        </p:nvGrpSpPr>
        <p:grpSpPr>
          <a:xfrm>
            <a:off x="7545216" y="1755196"/>
            <a:ext cx="305771" cy="350401"/>
            <a:chOff x="2890050" y="2318350"/>
            <a:chExt cx="259150" cy="296975"/>
          </a:xfrm>
        </p:grpSpPr>
        <p:sp>
          <p:nvSpPr>
            <p:cNvPr id="13683" name="Google Shape;13683;p129"/>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129"/>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85" name="Google Shape;13685;p129"/>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6" name="Google Shape;13686;p129"/>
          <p:cNvGrpSpPr/>
          <p:nvPr/>
        </p:nvGrpSpPr>
        <p:grpSpPr>
          <a:xfrm>
            <a:off x="6187732" y="2670650"/>
            <a:ext cx="347569" cy="347569"/>
            <a:chOff x="4685050" y="1945825"/>
            <a:chExt cx="294575" cy="294575"/>
          </a:xfrm>
        </p:grpSpPr>
        <p:sp>
          <p:nvSpPr>
            <p:cNvPr id="13687" name="Google Shape;13687;p129"/>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129"/>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129"/>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129"/>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129"/>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2" name="Google Shape;13692;p129"/>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129"/>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4" name="Google Shape;13694;p129"/>
          <p:cNvGrpSpPr/>
          <p:nvPr/>
        </p:nvGrpSpPr>
        <p:grpSpPr>
          <a:xfrm>
            <a:off x="7958004" y="3159625"/>
            <a:ext cx="348513" cy="347599"/>
            <a:chOff x="6131900" y="2301825"/>
            <a:chExt cx="295375" cy="294600"/>
          </a:xfrm>
        </p:grpSpPr>
        <p:sp>
          <p:nvSpPr>
            <p:cNvPr id="13695" name="Google Shape;13695;p129"/>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129"/>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129"/>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129"/>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9" name="Google Shape;13699;p129"/>
          <p:cNvGrpSpPr/>
          <p:nvPr/>
        </p:nvGrpSpPr>
        <p:grpSpPr>
          <a:xfrm>
            <a:off x="5753997" y="1304166"/>
            <a:ext cx="351315" cy="349457"/>
            <a:chOff x="1412450" y="1954475"/>
            <a:chExt cx="297750" cy="296175"/>
          </a:xfrm>
        </p:grpSpPr>
        <p:sp>
          <p:nvSpPr>
            <p:cNvPr id="13700" name="Google Shape;13700;p129"/>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129"/>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2" name="Google Shape;13702;p129"/>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03" name="Google Shape;13703;p129"/>
          <p:cNvGrpSpPr/>
          <p:nvPr/>
        </p:nvGrpSpPr>
        <p:grpSpPr>
          <a:xfrm>
            <a:off x="5753997" y="2196694"/>
            <a:ext cx="351315" cy="351050"/>
            <a:chOff x="1413250" y="2680675"/>
            <a:chExt cx="297750" cy="297525"/>
          </a:xfrm>
        </p:grpSpPr>
        <p:sp>
          <p:nvSpPr>
            <p:cNvPr id="13704" name="Google Shape;13704;p129"/>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129"/>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129"/>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129"/>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8" name="Google Shape;13708;p129"/>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129"/>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129"/>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1" name="Google Shape;13711;p129"/>
          <p:cNvGrpSpPr/>
          <p:nvPr/>
        </p:nvGrpSpPr>
        <p:grpSpPr>
          <a:xfrm>
            <a:off x="6630407" y="2670311"/>
            <a:ext cx="350371" cy="348247"/>
            <a:chOff x="5045775" y="1946400"/>
            <a:chExt cx="296950" cy="295150"/>
          </a:xfrm>
        </p:grpSpPr>
        <p:sp>
          <p:nvSpPr>
            <p:cNvPr id="13712" name="Google Shape;13712;p129"/>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129"/>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4" name="Google Shape;13714;p129"/>
          <p:cNvGrpSpPr/>
          <p:nvPr/>
        </p:nvGrpSpPr>
        <p:grpSpPr>
          <a:xfrm>
            <a:off x="6629006" y="3179138"/>
            <a:ext cx="353174" cy="308573"/>
            <a:chOff x="5046550" y="2327025"/>
            <a:chExt cx="299325" cy="261525"/>
          </a:xfrm>
        </p:grpSpPr>
        <p:sp>
          <p:nvSpPr>
            <p:cNvPr id="13715" name="Google Shape;13715;p129"/>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129"/>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129"/>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18" name="Google Shape;13718;p129"/>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19" name="Google Shape;13719;p129"/>
          <p:cNvGrpSpPr/>
          <p:nvPr/>
        </p:nvGrpSpPr>
        <p:grpSpPr>
          <a:xfrm>
            <a:off x="7956604" y="3608476"/>
            <a:ext cx="351315" cy="348513"/>
            <a:chOff x="6167350" y="2672800"/>
            <a:chExt cx="297750" cy="295375"/>
          </a:xfrm>
        </p:grpSpPr>
        <p:sp>
          <p:nvSpPr>
            <p:cNvPr id="13720" name="Google Shape;13720;p129"/>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129"/>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129"/>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129"/>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129"/>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5" name="Google Shape;13725;p129"/>
          <p:cNvGrpSpPr/>
          <p:nvPr/>
        </p:nvGrpSpPr>
        <p:grpSpPr>
          <a:xfrm>
            <a:off x="6197601" y="1303709"/>
            <a:ext cx="347599" cy="350371"/>
            <a:chOff x="1777925" y="1953700"/>
            <a:chExt cx="294600" cy="296950"/>
          </a:xfrm>
        </p:grpSpPr>
        <p:sp>
          <p:nvSpPr>
            <p:cNvPr id="13726" name="Google Shape;13726;p129"/>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129"/>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129"/>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129"/>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0" name="Google Shape;13730;p129"/>
          <p:cNvGrpSpPr/>
          <p:nvPr/>
        </p:nvGrpSpPr>
        <p:grpSpPr>
          <a:xfrm>
            <a:off x="6213411" y="1756597"/>
            <a:ext cx="315977" cy="347599"/>
            <a:chOff x="1790525" y="2319150"/>
            <a:chExt cx="267800" cy="294600"/>
          </a:xfrm>
        </p:grpSpPr>
        <p:sp>
          <p:nvSpPr>
            <p:cNvPr id="13731" name="Google Shape;13731;p129"/>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129"/>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33" name="Google Shape;13733;p129"/>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4" name="Google Shape;13734;p129"/>
          <p:cNvGrpSpPr/>
          <p:nvPr/>
        </p:nvGrpSpPr>
        <p:grpSpPr>
          <a:xfrm>
            <a:off x="4866386" y="2670163"/>
            <a:ext cx="349457" cy="348542"/>
            <a:chOff x="3599700" y="1954475"/>
            <a:chExt cx="296175" cy="295400"/>
          </a:xfrm>
        </p:grpSpPr>
        <p:sp>
          <p:nvSpPr>
            <p:cNvPr id="13735" name="Google Shape;13735;p129"/>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129"/>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129"/>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129"/>
          <p:cNvGrpSpPr/>
          <p:nvPr/>
        </p:nvGrpSpPr>
        <p:grpSpPr>
          <a:xfrm>
            <a:off x="4867316" y="3159626"/>
            <a:ext cx="347599" cy="347599"/>
            <a:chOff x="3601275" y="2319150"/>
            <a:chExt cx="294600" cy="294600"/>
          </a:xfrm>
        </p:grpSpPr>
        <p:sp>
          <p:nvSpPr>
            <p:cNvPr id="13739" name="Google Shape;13739;p129"/>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129"/>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1" name="Google Shape;13741;p129"/>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2" name="Google Shape;13742;p129"/>
          <p:cNvGrpSpPr/>
          <p:nvPr/>
        </p:nvGrpSpPr>
        <p:grpSpPr>
          <a:xfrm>
            <a:off x="7087019" y="2669721"/>
            <a:ext cx="328071" cy="349427"/>
            <a:chOff x="5421475" y="1945825"/>
            <a:chExt cx="278050" cy="296150"/>
          </a:xfrm>
        </p:grpSpPr>
        <p:sp>
          <p:nvSpPr>
            <p:cNvPr id="13743" name="Google Shape;13743;p129"/>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129"/>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129"/>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129"/>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129"/>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129"/>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129"/>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129"/>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1" name="Google Shape;13751;p129"/>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52" name="Google Shape;13752;p129"/>
          <p:cNvGrpSpPr/>
          <p:nvPr/>
        </p:nvGrpSpPr>
        <p:grpSpPr>
          <a:xfrm>
            <a:off x="7075869" y="3670273"/>
            <a:ext cx="350371" cy="224918"/>
            <a:chOff x="5411225" y="2726350"/>
            <a:chExt cx="296950" cy="190625"/>
          </a:xfrm>
        </p:grpSpPr>
        <p:sp>
          <p:nvSpPr>
            <p:cNvPr id="13753" name="Google Shape;13753;p129"/>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129"/>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5" name="Google Shape;13755;p129"/>
          <p:cNvGrpSpPr/>
          <p:nvPr/>
        </p:nvGrpSpPr>
        <p:grpSpPr>
          <a:xfrm>
            <a:off x="6185904" y="4059546"/>
            <a:ext cx="351286" cy="326390"/>
            <a:chOff x="6524150" y="1938725"/>
            <a:chExt cx="297725" cy="276625"/>
          </a:xfrm>
        </p:grpSpPr>
        <p:sp>
          <p:nvSpPr>
            <p:cNvPr id="13756" name="Google Shape;13756;p129"/>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129"/>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129"/>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129"/>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129"/>
          <p:cNvGrpSpPr/>
          <p:nvPr/>
        </p:nvGrpSpPr>
        <p:grpSpPr>
          <a:xfrm>
            <a:off x="6637536" y="1304166"/>
            <a:ext cx="350401" cy="349457"/>
            <a:chOff x="2141000" y="1954475"/>
            <a:chExt cx="296975" cy="296175"/>
          </a:xfrm>
        </p:grpSpPr>
        <p:sp>
          <p:nvSpPr>
            <p:cNvPr id="13761" name="Google Shape;13761;p129"/>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129"/>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129"/>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129"/>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129"/>
          <p:cNvGrpSpPr/>
          <p:nvPr/>
        </p:nvGrpSpPr>
        <p:grpSpPr>
          <a:xfrm>
            <a:off x="6631047" y="1756007"/>
            <a:ext cx="363380" cy="348778"/>
            <a:chOff x="2140225" y="2318650"/>
            <a:chExt cx="307975" cy="295600"/>
          </a:xfrm>
        </p:grpSpPr>
        <p:sp>
          <p:nvSpPr>
            <p:cNvPr id="13766" name="Google Shape;13766;p129"/>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129"/>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129"/>
          <p:cNvGrpSpPr/>
          <p:nvPr/>
        </p:nvGrpSpPr>
        <p:grpSpPr>
          <a:xfrm>
            <a:off x="6636607" y="2197505"/>
            <a:ext cx="352259" cy="349427"/>
            <a:chOff x="2139425" y="2682250"/>
            <a:chExt cx="298550" cy="296150"/>
          </a:xfrm>
        </p:grpSpPr>
        <p:sp>
          <p:nvSpPr>
            <p:cNvPr id="13769" name="Google Shape;13769;p129"/>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129"/>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129"/>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129"/>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129"/>
          <p:cNvGrpSpPr/>
          <p:nvPr/>
        </p:nvGrpSpPr>
        <p:grpSpPr>
          <a:xfrm>
            <a:off x="5301219" y="2711991"/>
            <a:ext cx="350401" cy="264888"/>
            <a:chOff x="3962775" y="1990700"/>
            <a:chExt cx="296975" cy="224500"/>
          </a:xfrm>
        </p:grpSpPr>
        <p:sp>
          <p:nvSpPr>
            <p:cNvPr id="13774" name="Google Shape;13774;p129"/>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129"/>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129"/>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129"/>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129"/>
          <p:cNvGrpSpPr/>
          <p:nvPr/>
        </p:nvGrpSpPr>
        <p:grpSpPr>
          <a:xfrm>
            <a:off x="5301691" y="3158697"/>
            <a:ext cx="349457" cy="349457"/>
            <a:chOff x="3963575" y="2317575"/>
            <a:chExt cx="296175" cy="296175"/>
          </a:xfrm>
        </p:grpSpPr>
        <p:sp>
          <p:nvSpPr>
            <p:cNvPr id="13779" name="Google Shape;13779;p129"/>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129"/>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129"/>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129"/>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129"/>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129"/>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129"/>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129"/>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129"/>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129"/>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129"/>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129"/>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129"/>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129"/>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129"/>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129"/>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5" name="Google Shape;13795;p129"/>
          <p:cNvGrpSpPr/>
          <p:nvPr/>
        </p:nvGrpSpPr>
        <p:grpSpPr>
          <a:xfrm>
            <a:off x="5301691" y="3608476"/>
            <a:ext cx="349457" cy="348513"/>
            <a:chOff x="3962775" y="2683025"/>
            <a:chExt cx="296175" cy="295375"/>
          </a:xfrm>
        </p:grpSpPr>
        <p:sp>
          <p:nvSpPr>
            <p:cNvPr id="13796" name="Google Shape;13796;p129"/>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129"/>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129"/>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9" name="Google Shape;13799;p129"/>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0" name="Google Shape;13800;p129"/>
          <p:cNvGrpSpPr/>
          <p:nvPr/>
        </p:nvGrpSpPr>
        <p:grpSpPr>
          <a:xfrm>
            <a:off x="7516228" y="3159168"/>
            <a:ext cx="348513" cy="348513"/>
            <a:chOff x="5775900" y="2308125"/>
            <a:chExt cx="295375" cy="295375"/>
          </a:xfrm>
        </p:grpSpPr>
        <p:sp>
          <p:nvSpPr>
            <p:cNvPr id="13801" name="Google Shape;13801;p129"/>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129"/>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129"/>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129"/>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129"/>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129"/>
          <p:cNvGrpSpPr/>
          <p:nvPr/>
        </p:nvGrpSpPr>
        <p:grpSpPr>
          <a:xfrm>
            <a:off x="7537142" y="3608004"/>
            <a:ext cx="306686" cy="349457"/>
            <a:chOff x="5794025" y="2673575"/>
            <a:chExt cx="259925" cy="296175"/>
          </a:xfrm>
        </p:grpSpPr>
        <p:sp>
          <p:nvSpPr>
            <p:cNvPr id="13807" name="Google Shape;13807;p129"/>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129"/>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9" name="Google Shape;13809;p129"/>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7" name="Shape 2087"/>
        <p:cNvGrpSpPr/>
        <p:nvPr/>
      </p:nvGrpSpPr>
      <p:grpSpPr>
        <a:xfrm>
          <a:off x="0" y="0"/>
          <a:ext cx="0" cy="0"/>
          <a:chOff x="0" y="0"/>
          <a:chExt cx="0" cy="0"/>
        </a:xfrm>
      </p:grpSpPr>
      <p:sp>
        <p:nvSpPr>
          <p:cNvPr id="2088" name="Google Shape;2088;p58"/>
          <p:cNvSpPr txBox="1"/>
          <p:nvPr>
            <p:ph type="title"/>
          </p:nvPr>
        </p:nvSpPr>
        <p:spPr>
          <a:xfrm>
            <a:off x="1638550" y="861875"/>
            <a:ext cx="58668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2089" name="Google Shape;2089;p58"/>
          <p:cNvSpPr txBox="1"/>
          <p:nvPr>
            <p:ph idx="2" type="title"/>
          </p:nvPr>
        </p:nvSpPr>
        <p:spPr>
          <a:xfrm>
            <a:off x="1492682" y="1984650"/>
            <a:ext cx="19743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patient</a:t>
            </a:r>
            <a:endParaRPr/>
          </a:p>
        </p:txBody>
      </p:sp>
      <p:sp>
        <p:nvSpPr>
          <p:cNvPr id="2090" name="Google Shape;2090;p58"/>
          <p:cNvSpPr txBox="1"/>
          <p:nvPr>
            <p:ph idx="1" type="subTitle"/>
          </p:nvPr>
        </p:nvSpPr>
        <p:spPr>
          <a:xfrm>
            <a:off x="1492682" y="2343200"/>
            <a:ext cx="1974300" cy="37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091" name="Google Shape;2091;p58"/>
          <p:cNvSpPr txBox="1"/>
          <p:nvPr>
            <p:ph idx="3" type="title"/>
          </p:nvPr>
        </p:nvSpPr>
        <p:spPr>
          <a:xfrm>
            <a:off x="2110375" y="1479088"/>
            <a:ext cx="7389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092" name="Google Shape;2092;p58"/>
          <p:cNvSpPr txBox="1"/>
          <p:nvPr>
            <p:ph idx="4" type="title"/>
          </p:nvPr>
        </p:nvSpPr>
        <p:spPr>
          <a:xfrm>
            <a:off x="3586397" y="1984650"/>
            <a:ext cx="19743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2093" name="Google Shape;2093;p58"/>
          <p:cNvSpPr txBox="1"/>
          <p:nvPr>
            <p:ph idx="5" type="subTitle"/>
          </p:nvPr>
        </p:nvSpPr>
        <p:spPr>
          <a:xfrm>
            <a:off x="3586397" y="2343200"/>
            <a:ext cx="1974300" cy="37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094" name="Google Shape;2094;p58"/>
          <p:cNvSpPr txBox="1"/>
          <p:nvPr>
            <p:ph idx="6" type="title"/>
          </p:nvPr>
        </p:nvSpPr>
        <p:spPr>
          <a:xfrm>
            <a:off x="4204102" y="1479088"/>
            <a:ext cx="7389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095" name="Google Shape;2095;p58"/>
          <p:cNvSpPr txBox="1"/>
          <p:nvPr>
            <p:ph idx="7" type="title"/>
          </p:nvPr>
        </p:nvSpPr>
        <p:spPr>
          <a:xfrm>
            <a:off x="5742482" y="1984650"/>
            <a:ext cx="19743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2096" name="Google Shape;2096;p58"/>
          <p:cNvSpPr txBox="1"/>
          <p:nvPr>
            <p:ph idx="8" type="subTitle"/>
          </p:nvPr>
        </p:nvSpPr>
        <p:spPr>
          <a:xfrm>
            <a:off x="5742482" y="2343200"/>
            <a:ext cx="1974300" cy="37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097" name="Google Shape;2097;p58"/>
          <p:cNvSpPr txBox="1"/>
          <p:nvPr>
            <p:ph idx="9" type="title"/>
          </p:nvPr>
        </p:nvSpPr>
        <p:spPr>
          <a:xfrm>
            <a:off x="6360175" y="1479088"/>
            <a:ext cx="7389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098" name="Google Shape;2098;p58"/>
          <p:cNvSpPr txBox="1"/>
          <p:nvPr>
            <p:ph idx="13" type="title"/>
          </p:nvPr>
        </p:nvSpPr>
        <p:spPr>
          <a:xfrm>
            <a:off x="2522407" y="3404925"/>
            <a:ext cx="19743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Monitor</a:t>
            </a:r>
            <a:endParaRPr/>
          </a:p>
        </p:txBody>
      </p:sp>
      <p:sp>
        <p:nvSpPr>
          <p:cNvPr id="2099" name="Google Shape;2099;p58"/>
          <p:cNvSpPr txBox="1"/>
          <p:nvPr>
            <p:ph idx="14" type="subTitle"/>
          </p:nvPr>
        </p:nvSpPr>
        <p:spPr>
          <a:xfrm>
            <a:off x="2522407" y="3763475"/>
            <a:ext cx="1974300" cy="37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100" name="Google Shape;2100;p58"/>
          <p:cNvSpPr txBox="1"/>
          <p:nvPr>
            <p:ph idx="15" type="title"/>
          </p:nvPr>
        </p:nvSpPr>
        <p:spPr>
          <a:xfrm>
            <a:off x="3140100" y="2899375"/>
            <a:ext cx="7389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2101" name="Google Shape;2101;p58"/>
          <p:cNvSpPr txBox="1"/>
          <p:nvPr>
            <p:ph idx="16" type="title"/>
          </p:nvPr>
        </p:nvSpPr>
        <p:spPr>
          <a:xfrm>
            <a:off x="4647307" y="3404925"/>
            <a:ext cx="19743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2102" name="Google Shape;2102;p58"/>
          <p:cNvSpPr txBox="1"/>
          <p:nvPr>
            <p:ph idx="17" type="subTitle"/>
          </p:nvPr>
        </p:nvSpPr>
        <p:spPr>
          <a:xfrm>
            <a:off x="4647307" y="3763475"/>
            <a:ext cx="1974300" cy="37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2103" name="Google Shape;2103;p58"/>
          <p:cNvSpPr txBox="1"/>
          <p:nvPr>
            <p:ph idx="18" type="title"/>
          </p:nvPr>
        </p:nvSpPr>
        <p:spPr>
          <a:xfrm>
            <a:off x="5265000" y="2899375"/>
            <a:ext cx="738900" cy="42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grpSp>
        <p:nvGrpSpPr>
          <p:cNvPr id="2104" name="Google Shape;2104;p58"/>
          <p:cNvGrpSpPr/>
          <p:nvPr/>
        </p:nvGrpSpPr>
        <p:grpSpPr>
          <a:xfrm>
            <a:off x="7716782" y="1415625"/>
            <a:ext cx="1156950" cy="252700"/>
            <a:chOff x="7742900" y="947325"/>
            <a:chExt cx="1156950" cy="252700"/>
          </a:xfrm>
        </p:grpSpPr>
        <p:sp>
          <p:nvSpPr>
            <p:cNvPr id="2105" name="Google Shape;2105;p58"/>
            <p:cNvSpPr/>
            <p:nvPr/>
          </p:nvSpPr>
          <p:spPr>
            <a:xfrm>
              <a:off x="7742900" y="947325"/>
              <a:ext cx="1156950" cy="252700"/>
            </a:xfrm>
            <a:custGeom>
              <a:rect b="b" l="l" r="r" t="t"/>
              <a:pathLst>
                <a:path extrusionOk="0" h="10108" w="46278">
                  <a:moveTo>
                    <a:pt x="0" y="1"/>
                  </a:moveTo>
                  <a:lnTo>
                    <a:pt x="2754" y="5042"/>
                  </a:lnTo>
                  <a:lnTo>
                    <a:pt x="0" y="10107"/>
                  </a:lnTo>
                  <a:lnTo>
                    <a:pt x="46277" y="10107"/>
                  </a:lnTo>
                  <a:lnTo>
                    <a:pt x="43523" y="5042"/>
                  </a:lnTo>
                  <a:lnTo>
                    <a:pt x="462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8"/>
            <p:cNvSpPr/>
            <p:nvPr/>
          </p:nvSpPr>
          <p:spPr>
            <a:xfrm>
              <a:off x="7904575" y="998350"/>
              <a:ext cx="28300" cy="129125"/>
            </a:xfrm>
            <a:custGeom>
              <a:rect b="b" l="l" r="r" t="t"/>
              <a:pathLst>
                <a:path extrusionOk="0" h="5165" w="1132">
                  <a:moveTo>
                    <a:pt x="885" y="1"/>
                  </a:moveTo>
                  <a:cubicBezTo>
                    <a:pt x="763" y="1"/>
                    <a:pt x="689" y="50"/>
                    <a:pt x="640" y="148"/>
                  </a:cubicBezTo>
                  <a:cubicBezTo>
                    <a:pt x="615" y="198"/>
                    <a:pt x="615" y="222"/>
                    <a:pt x="615" y="247"/>
                  </a:cubicBezTo>
                  <a:lnTo>
                    <a:pt x="0" y="4845"/>
                  </a:lnTo>
                  <a:cubicBezTo>
                    <a:pt x="0" y="4968"/>
                    <a:pt x="49" y="5066"/>
                    <a:pt x="123" y="5115"/>
                  </a:cubicBezTo>
                  <a:cubicBezTo>
                    <a:pt x="172" y="5165"/>
                    <a:pt x="222" y="5165"/>
                    <a:pt x="271" y="5165"/>
                  </a:cubicBezTo>
                  <a:cubicBezTo>
                    <a:pt x="418" y="5165"/>
                    <a:pt x="517" y="5066"/>
                    <a:pt x="541" y="4894"/>
                  </a:cubicBezTo>
                  <a:cubicBezTo>
                    <a:pt x="566" y="4796"/>
                    <a:pt x="763" y="3247"/>
                    <a:pt x="1131" y="247"/>
                  </a:cubicBezTo>
                  <a:cubicBezTo>
                    <a:pt x="1131" y="148"/>
                    <a:pt x="1082" y="75"/>
                    <a:pt x="1008" y="25"/>
                  </a:cubicBezTo>
                  <a:cubicBezTo>
                    <a:pt x="959" y="1"/>
                    <a:pt x="910" y="1"/>
                    <a:pt x="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8"/>
            <p:cNvSpPr/>
            <p:nvPr/>
          </p:nvSpPr>
          <p:spPr>
            <a:xfrm>
              <a:off x="7951300" y="998350"/>
              <a:ext cx="106350" cy="129125"/>
            </a:xfrm>
            <a:custGeom>
              <a:rect b="b" l="l" r="r" t="t"/>
              <a:pathLst>
                <a:path extrusionOk="0" h="5165" w="4254">
                  <a:moveTo>
                    <a:pt x="910" y="1"/>
                  </a:moveTo>
                  <a:cubicBezTo>
                    <a:pt x="787" y="1"/>
                    <a:pt x="713" y="50"/>
                    <a:pt x="664" y="148"/>
                  </a:cubicBezTo>
                  <a:cubicBezTo>
                    <a:pt x="639" y="173"/>
                    <a:pt x="615" y="198"/>
                    <a:pt x="615" y="247"/>
                  </a:cubicBezTo>
                  <a:cubicBezTo>
                    <a:pt x="615" y="296"/>
                    <a:pt x="566" y="640"/>
                    <a:pt x="492" y="1230"/>
                  </a:cubicBezTo>
                  <a:cubicBezTo>
                    <a:pt x="172" y="3615"/>
                    <a:pt x="0" y="4820"/>
                    <a:pt x="0" y="4845"/>
                  </a:cubicBezTo>
                  <a:cubicBezTo>
                    <a:pt x="0" y="4968"/>
                    <a:pt x="49" y="5066"/>
                    <a:pt x="148" y="5115"/>
                  </a:cubicBezTo>
                  <a:cubicBezTo>
                    <a:pt x="172" y="5140"/>
                    <a:pt x="221" y="5165"/>
                    <a:pt x="271" y="5165"/>
                  </a:cubicBezTo>
                  <a:cubicBezTo>
                    <a:pt x="443" y="5165"/>
                    <a:pt x="516" y="5066"/>
                    <a:pt x="541" y="4894"/>
                  </a:cubicBezTo>
                  <a:cubicBezTo>
                    <a:pt x="689" y="4033"/>
                    <a:pt x="811" y="3124"/>
                    <a:pt x="934" y="2091"/>
                  </a:cubicBezTo>
                  <a:lnTo>
                    <a:pt x="1525" y="4919"/>
                  </a:lnTo>
                  <a:cubicBezTo>
                    <a:pt x="1574" y="5066"/>
                    <a:pt x="1648" y="5140"/>
                    <a:pt x="1746" y="5165"/>
                  </a:cubicBezTo>
                  <a:lnTo>
                    <a:pt x="1795" y="5165"/>
                  </a:lnTo>
                  <a:cubicBezTo>
                    <a:pt x="1918" y="5165"/>
                    <a:pt x="1992" y="5091"/>
                    <a:pt x="2066" y="4968"/>
                  </a:cubicBezTo>
                  <a:cubicBezTo>
                    <a:pt x="2066" y="4943"/>
                    <a:pt x="2115" y="4869"/>
                    <a:pt x="2164" y="4747"/>
                  </a:cubicBezTo>
                  <a:cubicBezTo>
                    <a:pt x="2484" y="4107"/>
                    <a:pt x="2902" y="3222"/>
                    <a:pt x="3418" y="2091"/>
                  </a:cubicBezTo>
                  <a:lnTo>
                    <a:pt x="3418" y="2091"/>
                  </a:lnTo>
                  <a:cubicBezTo>
                    <a:pt x="3221" y="3886"/>
                    <a:pt x="3098" y="4796"/>
                    <a:pt x="3098" y="4845"/>
                  </a:cubicBezTo>
                  <a:cubicBezTo>
                    <a:pt x="3098" y="4968"/>
                    <a:pt x="3147" y="5066"/>
                    <a:pt x="3246" y="5115"/>
                  </a:cubicBezTo>
                  <a:cubicBezTo>
                    <a:pt x="3295" y="5140"/>
                    <a:pt x="3320" y="5165"/>
                    <a:pt x="3393" y="5165"/>
                  </a:cubicBezTo>
                  <a:cubicBezTo>
                    <a:pt x="3541" y="5165"/>
                    <a:pt x="3615" y="5066"/>
                    <a:pt x="3639" y="4894"/>
                  </a:cubicBezTo>
                  <a:lnTo>
                    <a:pt x="3664" y="4894"/>
                  </a:lnTo>
                  <a:cubicBezTo>
                    <a:pt x="3713" y="4574"/>
                    <a:pt x="3885" y="3099"/>
                    <a:pt x="4229" y="493"/>
                  </a:cubicBezTo>
                  <a:cubicBezTo>
                    <a:pt x="4229" y="394"/>
                    <a:pt x="4229" y="320"/>
                    <a:pt x="4254" y="271"/>
                  </a:cubicBezTo>
                  <a:cubicBezTo>
                    <a:pt x="4229" y="173"/>
                    <a:pt x="4205" y="75"/>
                    <a:pt x="4106" y="25"/>
                  </a:cubicBezTo>
                  <a:cubicBezTo>
                    <a:pt x="4057" y="25"/>
                    <a:pt x="4033" y="1"/>
                    <a:pt x="3983" y="1"/>
                  </a:cubicBezTo>
                  <a:cubicBezTo>
                    <a:pt x="3885" y="1"/>
                    <a:pt x="3811" y="50"/>
                    <a:pt x="3738" y="124"/>
                  </a:cubicBezTo>
                  <a:cubicBezTo>
                    <a:pt x="3738" y="148"/>
                    <a:pt x="3713" y="173"/>
                    <a:pt x="3713" y="198"/>
                  </a:cubicBezTo>
                  <a:lnTo>
                    <a:pt x="1893" y="4033"/>
                  </a:lnTo>
                  <a:cubicBezTo>
                    <a:pt x="1844" y="3763"/>
                    <a:pt x="1746" y="3197"/>
                    <a:pt x="1574" y="2337"/>
                  </a:cubicBezTo>
                  <a:cubicBezTo>
                    <a:pt x="1328" y="1132"/>
                    <a:pt x="1180" y="419"/>
                    <a:pt x="1131" y="173"/>
                  </a:cubicBezTo>
                  <a:cubicBezTo>
                    <a:pt x="1131" y="99"/>
                    <a:pt x="1082" y="50"/>
                    <a:pt x="984" y="25"/>
                  </a:cubicBezTo>
                  <a:cubicBezTo>
                    <a:pt x="959" y="1"/>
                    <a:pt x="934" y="1"/>
                    <a:pt x="9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8"/>
            <p:cNvSpPr/>
            <p:nvPr/>
          </p:nvSpPr>
          <p:spPr>
            <a:xfrm>
              <a:off x="8074225" y="996525"/>
              <a:ext cx="73175" cy="130950"/>
            </a:xfrm>
            <a:custGeom>
              <a:rect b="b" l="l" r="r" t="t"/>
              <a:pathLst>
                <a:path extrusionOk="0" h="5238" w="2927">
                  <a:moveTo>
                    <a:pt x="1550" y="492"/>
                  </a:moveTo>
                  <a:cubicBezTo>
                    <a:pt x="2116" y="492"/>
                    <a:pt x="2411" y="689"/>
                    <a:pt x="2411" y="1033"/>
                  </a:cubicBezTo>
                  <a:lnTo>
                    <a:pt x="2411" y="1082"/>
                  </a:lnTo>
                  <a:cubicBezTo>
                    <a:pt x="2411" y="1549"/>
                    <a:pt x="2189" y="1918"/>
                    <a:pt x="1722" y="2188"/>
                  </a:cubicBezTo>
                  <a:cubicBezTo>
                    <a:pt x="1452" y="2361"/>
                    <a:pt x="1157" y="2484"/>
                    <a:pt x="861" y="2533"/>
                  </a:cubicBezTo>
                  <a:cubicBezTo>
                    <a:pt x="1009" y="1328"/>
                    <a:pt x="1083" y="664"/>
                    <a:pt x="1107" y="541"/>
                  </a:cubicBezTo>
                  <a:cubicBezTo>
                    <a:pt x="1255" y="516"/>
                    <a:pt x="1402" y="492"/>
                    <a:pt x="1550" y="492"/>
                  </a:cubicBezTo>
                  <a:close/>
                  <a:moveTo>
                    <a:pt x="1550" y="0"/>
                  </a:moveTo>
                  <a:cubicBezTo>
                    <a:pt x="1304" y="0"/>
                    <a:pt x="1107" y="25"/>
                    <a:pt x="886" y="49"/>
                  </a:cubicBezTo>
                  <a:cubicBezTo>
                    <a:pt x="763" y="49"/>
                    <a:pt x="689" y="98"/>
                    <a:pt x="640" y="221"/>
                  </a:cubicBezTo>
                  <a:cubicBezTo>
                    <a:pt x="616" y="246"/>
                    <a:pt x="591" y="295"/>
                    <a:pt x="591" y="320"/>
                  </a:cubicBezTo>
                  <a:cubicBezTo>
                    <a:pt x="198" y="3369"/>
                    <a:pt x="1" y="4893"/>
                    <a:pt x="1" y="4918"/>
                  </a:cubicBezTo>
                  <a:cubicBezTo>
                    <a:pt x="1" y="5041"/>
                    <a:pt x="25" y="5139"/>
                    <a:pt x="124" y="5188"/>
                  </a:cubicBezTo>
                  <a:cubicBezTo>
                    <a:pt x="173" y="5213"/>
                    <a:pt x="222" y="5238"/>
                    <a:pt x="271" y="5238"/>
                  </a:cubicBezTo>
                  <a:cubicBezTo>
                    <a:pt x="394" y="5238"/>
                    <a:pt x="493" y="5164"/>
                    <a:pt x="517" y="4992"/>
                  </a:cubicBezTo>
                  <a:lnTo>
                    <a:pt x="542" y="4967"/>
                  </a:lnTo>
                  <a:lnTo>
                    <a:pt x="788" y="3123"/>
                  </a:lnTo>
                  <a:cubicBezTo>
                    <a:pt x="1427" y="2975"/>
                    <a:pt x="1919" y="2754"/>
                    <a:pt x="2312" y="2410"/>
                  </a:cubicBezTo>
                  <a:cubicBezTo>
                    <a:pt x="2706" y="2041"/>
                    <a:pt x="2927" y="1574"/>
                    <a:pt x="2927" y="1057"/>
                  </a:cubicBezTo>
                  <a:cubicBezTo>
                    <a:pt x="2927" y="566"/>
                    <a:pt x="2681" y="246"/>
                    <a:pt x="2189" y="98"/>
                  </a:cubicBezTo>
                  <a:cubicBezTo>
                    <a:pt x="2017" y="25"/>
                    <a:pt x="1796" y="0"/>
                    <a:pt x="1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8"/>
            <p:cNvSpPr/>
            <p:nvPr/>
          </p:nvSpPr>
          <p:spPr>
            <a:xfrm>
              <a:off x="8152925" y="997125"/>
              <a:ext cx="108825" cy="130350"/>
            </a:xfrm>
            <a:custGeom>
              <a:rect b="b" l="l" r="r" t="t"/>
              <a:pathLst>
                <a:path extrusionOk="0" h="5214" w="4353">
                  <a:moveTo>
                    <a:pt x="2090" y="640"/>
                  </a:moveTo>
                  <a:cubicBezTo>
                    <a:pt x="2410" y="640"/>
                    <a:pt x="2607" y="935"/>
                    <a:pt x="2730" y="1451"/>
                  </a:cubicBezTo>
                  <a:cubicBezTo>
                    <a:pt x="2779" y="1624"/>
                    <a:pt x="2803" y="1796"/>
                    <a:pt x="2803" y="1992"/>
                  </a:cubicBezTo>
                  <a:cubicBezTo>
                    <a:pt x="2631" y="1968"/>
                    <a:pt x="2435" y="1919"/>
                    <a:pt x="2238" y="1796"/>
                  </a:cubicBezTo>
                  <a:cubicBezTo>
                    <a:pt x="1967" y="1624"/>
                    <a:pt x="1820" y="1427"/>
                    <a:pt x="1771" y="1181"/>
                  </a:cubicBezTo>
                  <a:cubicBezTo>
                    <a:pt x="1771" y="1156"/>
                    <a:pt x="1771" y="1107"/>
                    <a:pt x="1771" y="1083"/>
                  </a:cubicBezTo>
                  <a:cubicBezTo>
                    <a:pt x="1771" y="861"/>
                    <a:pt x="1820" y="738"/>
                    <a:pt x="1943" y="665"/>
                  </a:cubicBezTo>
                  <a:cubicBezTo>
                    <a:pt x="1992" y="640"/>
                    <a:pt x="2041" y="640"/>
                    <a:pt x="2090" y="640"/>
                  </a:cubicBezTo>
                  <a:close/>
                  <a:moveTo>
                    <a:pt x="1131" y="1181"/>
                  </a:moveTo>
                  <a:cubicBezTo>
                    <a:pt x="1279" y="1648"/>
                    <a:pt x="1525" y="1992"/>
                    <a:pt x="1894" y="2238"/>
                  </a:cubicBezTo>
                  <a:cubicBezTo>
                    <a:pt x="2164" y="2410"/>
                    <a:pt x="2459" y="2509"/>
                    <a:pt x="2803" y="2509"/>
                  </a:cubicBezTo>
                  <a:cubicBezTo>
                    <a:pt x="2730" y="3001"/>
                    <a:pt x="2582" y="3443"/>
                    <a:pt x="2336" y="3886"/>
                  </a:cubicBezTo>
                  <a:cubicBezTo>
                    <a:pt x="2140" y="4255"/>
                    <a:pt x="1894" y="4500"/>
                    <a:pt x="1672" y="4623"/>
                  </a:cubicBezTo>
                  <a:cubicBezTo>
                    <a:pt x="1574" y="4648"/>
                    <a:pt x="1500" y="4673"/>
                    <a:pt x="1426" y="4673"/>
                  </a:cubicBezTo>
                  <a:cubicBezTo>
                    <a:pt x="1131" y="4673"/>
                    <a:pt x="885" y="4476"/>
                    <a:pt x="738" y="4058"/>
                  </a:cubicBezTo>
                  <a:cubicBezTo>
                    <a:pt x="615" y="3763"/>
                    <a:pt x="566" y="3419"/>
                    <a:pt x="566" y="3001"/>
                  </a:cubicBezTo>
                  <a:cubicBezTo>
                    <a:pt x="566" y="2337"/>
                    <a:pt x="763" y="1722"/>
                    <a:pt x="1131" y="1181"/>
                  </a:cubicBezTo>
                  <a:close/>
                  <a:moveTo>
                    <a:pt x="1992" y="1"/>
                  </a:moveTo>
                  <a:cubicBezTo>
                    <a:pt x="1623" y="1"/>
                    <a:pt x="1254" y="197"/>
                    <a:pt x="910" y="591"/>
                  </a:cubicBezTo>
                  <a:cubicBezTo>
                    <a:pt x="566" y="960"/>
                    <a:pt x="320" y="1427"/>
                    <a:pt x="148" y="1992"/>
                  </a:cubicBezTo>
                  <a:cubicBezTo>
                    <a:pt x="49" y="2361"/>
                    <a:pt x="0" y="2730"/>
                    <a:pt x="0" y="3099"/>
                  </a:cubicBezTo>
                  <a:cubicBezTo>
                    <a:pt x="0" y="3689"/>
                    <a:pt x="123" y="4205"/>
                    <a:pt x="369" y="4599"/>
                  </a:cubicBezTo>
                  <a:cubicBezTo>
                    <a:pt x="590" y="4943"/>
                    <a:pt x="885" y="5164"/>
                    <a:pt x="1230" y="5214"/>
                  </a:cubicBezTo>
                  <a:lnTo>
                    <a:pt x="1377" y="5214"/>
                  </a:lnTo>
                  <a:cubicBezTo>
                    <a:pt x="1771" y="5214"/>
                    <a:pt x="2140" y="5017"/>
                    <a:pt x="2484" y="4648"/>
                  </a:cubicBezTo>
                  <a:cubicBezTo>
                    <a:pt x="2828" y="4255"/>
                    <a:pt x="3074" y="3787"/>
                    <a:pt x="3221" y="3197"/>
                  </a:cubicBezTo>
                  <a:cubicBezTo>
                    <a:pt x="3295" y="2951"/>
                    <a:pt x="3344" y="2705"/>
                    <a:pt x="3369" y="2460"/>
                  </a:cubicBezTo>
                  <a:cubicBezTo>
                    <a:pt x="3787" y="2386"/>
                    <a:pt x="4057" y="2263"/>
                    <a:pt x="4230" y="2115"/>
                  </a:cubicBezTo>
                  <a:cubicBezTo>
                    <a:pt x="4303" y="2017"/>
                    <a:pt x="4353" y="1943"/>
                    <a:pt x="4353" y="1869"/>
                  </a:cubicBezTo>
                  <a:cubicBezTo>
                    <a:pt x="4353" y="1771"/>
                    <a:pt x="4303" y="1697"/>
                    <a:pt x="4230" y="1648"/>
                  </a:cubicBezTo>
                  <a:cubicBezTo>
                    <a:pt x="4180" y="1624"/>
                    <a:pt x="4156" y="1624"/>
                    <a:pt x="4107" y="1624"/>
                  </a:cubicBezTo>
                  <a:cubicBezTo>
                    <a:pt x="4008" y="1624"/>
                    <a:pt x="3861" y="1648"/>
                    <a:pt x="3689" y="1746"/>
                  </a:cubicBezTo>
                  <a:cubicBezTo>
                    <a:pt x="3541" y="1820"/>
                    <a:pt x="3443" y="1869"/>
                    <a:pt x="3369" y="1894"/>
                  </a:cubicBezTo>
                  <a:cubicBezTo>
                    <a:pt x="3344" y="1304"/>
                    <a:pt x="3172" y="837"/>
                    <a:pt x="2926" y="492"/>
                  </a:cubicBezTo>
                  <a:cubicBezTo>
                    <a:pt x="2656" y="173"/>
                    <a:pt x="2361" y="1"/>
                    <a:pt x="1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8"/>
            <p:cNvSpPr/>
            <p:nvPr/>
          </p:nvSpPr>
          <p:spPr>
            <a:xfrm>
              <a:off x="8264175" y="997750"/>
              <a:ext cx="79950" cy="129725"/>
            </a:xfrm>
            <a:custGeom>
              <a:rect b="b" l="l" r="r" t="t"/>
              <a:pathLst>
                <a:path extrusionOk="0" h="5189" w="3198">
                  <a:moveTo>
                    <a:pt x="1599" y="492"/>
                  </a:moveTo>
                  <a:cubicBezTo>
                    <a:pt x="2189" y="492"/>
                    <a:pt x="2460" y="689"/>
                    <a:pt x="2484" y="1082"/>
                  </a:cubicBezTo>
                  <a:cubicBezTo>
                    <a:pt x="2484" y="1549"/>
                    <a:pt x="2238" y="1943"/>
                    <a:pt x="1747" y="2213"/>
                  </a:cubicBezTo>
                  <a:cubicBezTo>
                    <a:pt x="1452" y="2385"/>
                    <a:pt x="1157" y="2484"/>
                    <a:pt x="862" y="2533"/>
                  </a:cubicBezTo>
                  <a:lnTo>
                    <a:pt x="1107" y="541"/>
                  </a:lnTo>
                  <a:cubicBezTo>
                    <a:pt x="1402" y="492"/>
                    <a:pt x="1550" y="492"/>
                    <a:pt x="1599" y="492"/>
                  </a:cubicBezTo>
                  <a:close/>
                  <a:moveTo>
                    <a:pt x="1599" y="0"/>
                  </a:moveTo>
                  <a:cubicBezTo>
                    <a:pt x="1353" y="0"/>
                    <a:pt x="1157" y="0"/>
                    <a:pt x="935" y="49"/>
                  </a:cubicBezTo>
                  <a:cubicBezTo>
                    <a:pt x="837" y="49"/>
                    <a:pt x="739" y="74"/>
                    <a:pt x="665" y="148"/>
                  </a:cubicBezTo>
                  <a:cubicBezTo>
                    <a:pt x="640" y="197"/>
                    <a:pt x="616" y="222"/>
                    <a:pt x="591" y="271"/>
                  </a:cubicBezTo>
                  <a:cubicBezTo>
                    <a:pt x="296" y="2508"/>
                    <a:pt x="99" y="4033"/>
                    <a:pt x="1" y="4869"/>
                  </a:cubicBezTo>
                  <a:cubicBezTo>
                    <a:pt x="1" y="4992"/>
                    <a:pt x="50" y="5090"/>
                    <a:pt x="124" y="5139"/>
                  </a:cubicBezTo>
                  <a:cubicBezTo>
                    <a:pt x="173" y="5164"/>
                    <a:pt x="222" y="5189"/>
                    <a:pt x="271" y="5189"/>
                  </a:cubicBezTo>
                  <a:cubicBezTo>
                    <a:pt x="419" y="5189"/>
                    <a:pt x="517" y="5090"/>
                    <a:pt x="542" y="4918"/>
                  </a:cubicBezTo>
                  <a:cubicBezTo>
                    <a:pt x="566" y="4746"/>
                    <a:pt x="640" y="4205"/>
                    <a:pt x="739" y="3320"/>
                  </a:cubicBezTo>
                  <a:cubicBezTo>
                    <a:pt x="2017" y="4475"/>
                    <a:pt x="2681" y="5090"/>
                    <a:pt x="2730" y="5115"/>
                  </a:cubicBezTo>
                  <a:cubicBezTo>
                    <a:pt x="2804" y="5164"/>
                    <a:pt x="2878" y="5189"/>
                    <a:pt x="2927" y="5189"/>
                  </a:cubicBezTo>
                  <a:cubicBezTo>
                    <a:pt x="3025" y="5189"/>
                    <a:pt x="3099" y="5139"/>
                    <a:pt x="3148" y="5066"/>
                  </a:cubicBezTo>
                  <a:cubicBezTo>
                    <a:pt x="3173" y="5016"/>
                    <a:pt x="3197" y="4967"/>
                    <a:pt x="3197" y="4918"/>
                  </a:cubicBezTo>
                  <a:cubicBezTo>
                    <a:pt x="3197" y="4844"/>
                    <a:pt x="3148" y="4771"/>
                    <a:pt x="3075" y="4697"/>
                  </a:cubicBezTo>
                  <a:lnTo>
                    <a:pt x="1230" y="3000"/>
                  </a:lnTo>
                  <a:cubicBezTo>
                    <a:pt x="2116" y="2730"/>
                    <a:pt x="2681" y="2287"/>
                    <a:pt x="2902" y="1697"/>
                  </a:cubicBezTo>
                  <a:cubicBezTo>
                    <a:pt x="2976" y="1500"/>
                    <a:pt x="3001" y="1279"/>
                    <a:pt x="3001" y="1058"/>
                  </a:cubicBezTo>
                  <a:cubicBezTo>
                    <a:pt x="3001" y="492"/>
                    <a:pt x="2681" y="148"/>
                    <a:pt x="2066" y="25"/>
                  </a:cubicBezTo>
                  <a:cubicBezTo>
                    <a:pt x="1919" y="0"/>
                    <a:pt x="1771" y="0"/>
                    <a:pt x="15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8"/>
            <p:cNvSpPr/>
            <p:nvPr/>
          </p:nvSpPr>
          <p:spPr>
            <a:xfrm>
              <a:off x="8352700" y="998350"/>
              <a:ext cx="102075" cy="129125"/>
            </a:xfrm>
            <a:custGeom>
              <a:rect b="b" l="l" r="r" t="t"/>
              <a:pathLst>
                <a:path extrusionOk="0" h="5165" w="4083">
                  <a:moveTo>
                    <a:pt x="296" y="1"/>
                  </a:moveTo>
                  <a:cubicBezTo>
                    <a:pt x="173" y="1"/>
                    <a:pt x="99" y="50"/>
                    <a:pt x="25" y="124"/>
                  </a:cubicBezTo>
                  <a:cubicBezTo>
                    <a:pt x="1" y="173"/>
                    <a:pt x="1" y="222"/>
                    <a:pt x="1" y="271"/>
                  </a:cubicBezTo>
                  <a:cubicBezTo>
                    <a:pt x="1" y="394"/>
                    <a:pt x="50" y="468"/>
                    <a:pt x="173" y="493"/>
                  </a:cubicBezTo>
                  <a:cubicBezTo>
                    <a:pt x="222" y="517"/>
                    <a:pt x="271" y="517"/>
                    <a:pt x="320" y="517"/>
                  </a:cubicBezTo>
                  <a:lnTo>
                    <a:pt x="1747" y="517"/>
                  </a:lnTo>
                  <a:cubicBezTo>
                    <a:pt x="1722" y="689"/>
                    <a:pt x="1673" y="1132"/>
                    <a:pt x="1574" y="1796"/>
                  </a:cubicBezTo>
                  <a:cubicBezTo>
                    <a:pt x="1304" y="3788"/>
                    <a:pt x="1181" y="4820"/>
                    <a:pt x="1181" y="4845"/>
                  </a:cubicBezTo>
                  <a:cubicBezTo>
                    <a:pt x="1181" y="4968"/>
                    <a:pt x="1206" y="5066"/>
                    <a:pt x="1304" y="5115"/>
                  </a:cubicBezTo>
                  <a:cubicBezTo>
                    <a:pt x="1329" y="5140"/>
                    <a:pt x="1378" y="5165"/>
                    <a:pt x="1427" y="5165"/>
                  </a:cubicBezTo>
                  <a:cubicBezTo>
                    <a:pt x="1574" y="5165"/>
                    <a:pt x="1673" y="5091"/>
                    <a:pt x="1697" y="4919"/>
                  </a:cubicBezTo>
                  <a:lnTo>
                    <a:pt x="1722" y="4894"/>
                  </a:lnTo>
                  <a:cubicBezTo>
                    <a:pt x="1747" y="4796"/>
                    <a:pt x="1919" y="3320"/>
                    <a:pt x="2288" y="517"/>
                  </a:cubicBezTo>
                  <a:lnTo>
                    <a:pt x="3812" y="517"/>
                  </a:lnTo>
                  <a:cubicBezTo>
                    <a:pt x="3910" y="517"/>
                    <a:pt x="4009" y="493"/>
                    <a:pt x="4058" y="394"/>
                  </a:cubicBezTo>
                  <a:cubicBezTo>
                    <a:pt x="4083" y="370"/>
                    <a:pt x="4083" y="320"/>
                    <a:pt x="4083" y="271"/>
                  </a:cubicBezTo>
                  <a:cubicBezTo>
                    <a:pt x="4083" y="148"/>
                    <a:pt x="4033" y="75"/>
                    <a:pt x="3910" y="25"/>
                  </a:cubicBezTo>
                  <a:cubicBezTo>
                    <a:pt x="3886" y="1"/>
                    <a:pt x="3837" y="1"/>
                    <a:pt x="3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8"/>
            <p:cNvSpPr/>
            <p:nvPr/>
          </p:nvSpPr>
          <p:spPr>
            <a:xfrm>
              <a:off x="8423400" y="998350"/>
              <a:ext cx="89775" cy="129125"/>
            </a:xfrm>
            <a:custGeom>
              <a:rect b="b" l="l" r="r" t="t"/>
              <a:pathLst>
                <a:path extrusionOk="0" h="5165" w="3591">
                  <a:moveTo>
                    <a:pt x="2336" y="1157"/>
                  </a:moveTo>
                  <a:lnTo>
                    <a:pt x="2681" y="2902"/>
                  </a:lnTo>
                  <a:lnTo>
                    <a:pt x="1500" y="2902"/>
                  </a:lnTo>
                  <a:lnTo>
                    <a:pt x="2336" y="1157"/>
                  </a:lnTo>
                  <a:close/>
                  <a:moveTo>
                    <a:pt x="2410" y="1"/>
                  </a:moveTo>
                  <a:cubicBezTo>
                    <a:pt x="2312" y="1"/>
                    <a:pt x="2213" y="50"/>
                    <a:pt x="2164" y="173"/>
                  </a:cubicBezTo>
                  <a:cubicBezTo>
                    <a:pt x="1968" y="591"/>
                    <a:pt x="1328" y="1968"/>
                    <a:pt x="246" y="4304"/>
                  </a:cubicBezTo>
                  <a:cubicBezTo>
                    <a:pt x="148" y="4550"/>
                    <a:pt x="74" y="4722"/>
                    <a:pt x="25" y="4820"/>
                  </a:cubicBezTo>
                  <a:cubicBezTo>
                    <a:pt x="0" y="4845"/>
                    <a:pt x="0" y="4869"/>
                    <a:pt x="0" y="4894"/>
                  </a:cubicBezTo>
                  <a:cubicBezTo>
                    <a:pt x="0" y="4992"/>
                    <a:pt x="50" y="5066"/>
                    <a:pt x="123" y="5115"/>
                  </a:cubicBezTo>
                  <a:cubicBezTo>
                    <a:pt x="173" y="5140"/>
                    <a:pt x="222" y="5165"/>
                    <a:pt x="271" y="5165"/>
                  </a:cubicBezTo>
                  <a:cubicBezTo>
                    <a:pt x="345" y="5165"/>
                    <a:pt x="418" y="5115"/>
                    <a:pt x="492" y="5042"/>
                  </a:cubicBezTo>
                  <a:cubicBezTo>
                    <a:pt x="517" y="5017"/>
                    <a:pt x="517" y="4992"/>
                    <a:pt x="517" y="4992"/>
                  </a:cubicBezTo>
                  <a:lnTo>
                    <a:pt x="1255" y="3443"/>
                  </a:lnTo>
                  <a:lnTo>
                    <a:pt x="2779" y="3443"/>
                  </a:lnTo>
                  <a:lnTo>
                    <a:pt x="3074" y="4968"/>
                  </a:lnTo>
                  <a:cubicBezTo>
                    <a:pt x="3123" y="5091"/>
                    <a:pt x="3172" y="5140"/>
                    <a:pt x="3295" y="5165"/>
                  </a:cubicBezTo>
                  <a:lnTo>
                    <a:pt x="3345" y="5165"/>
                  </a:lnTo>
                  <a:cubicBezTo>
                    <a:pt x="3418" y="5165"/>
                    <a:pt x="3492" y="5115"/>
                    <a:pt x="3566" y="5017"/>
                  </a:cubicBezTo>
                  <a:cubicBezTo>
                    <a:pt x="3590" y="4992"/>
                    <a:pt x="3590" y="4943"/>
                    <a:pt x="3590" y="4894"/>
                  </a:cubicBezTo>
                  <a:cubicBezTo>
                    <a:pt x="3590" y="4869"/>
                    <a:pt x="3590" y="4845"/>
                    <a:pt x="3590" y="4820"/>
                  </a:cubicBezTo>
                  <a:cubicBezTo>
                    <a:pt x="3050" y="1943"/>
                    <a:pt x="2754" y="394"/>
                    <a:pt x="2705" y="222"/>
                  </a:cubicBezTo>
                  <a:cubicBezTo>
                    <a:pt x="2681" y="173"/>
                    <a:pt x="2681" y="148"/>
                    <a:pt x="2656" y="124"/>
                  </a:cubicBezTo>
                  <a:cubicBezTo>
                    <a:pt x="2607" y="50"/>
                    <a:pt x="2533" y="1"/>
                    <a:pt x="2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8"/>
            <p:cNvSpPr/>
            <p:nvPr/>
          </p:nvSpPr>
          <p:spPr>
            <a:xfrm>
              <a:off x="8529750" y="998350"/>
              <a:ext cx="97150" cy="129125"/>
            </a:xfrm>
            <a:custGeom>
              <a:rect b="b" l="l" r="r" t="t"/>
              <a:pathLst>
                <a:path extrusionOk="0" h="5165" w="3886">
                  <a:moveTo>
                    <a:pt x="910" y="1"/>
                  </a:moveTo>
                  <a:cubicBezTo>
                    <a:pt x="787" y="1"/>
                    <a:pt x="713" y="50"/>
                    <a:pt x="664" y="148"/>
                  </a:cubicBezTo>
                  <a:cubicBezTo>
                    <a:pt x="640" y="173"/>
                    <a:pt x="615" y="222"/>
                    <a:pt x="615" y="247"/>
                  </a:cubicBezTo>
                  <a:cubicBezTo>
                    <a:pt x="615" y="247"/>
                    <a:pt x="418" y="1796"/>
                    <a:pt x="0" y="4845"/>
                  </a:cubicBezTo>
                  <a:cubicBezTo>
                    <a:pt x="0" y="4968"/>
                    <a:pt x="50" y="5066"/>
                    <a:pt x="148" y="5115"/>
                  </a:cubicBezTo>
                  <a:cubicBezTo>
                    <a:pt x="173" y="5140"/>
                    <a:pt x="222" y="5165"/>
                    <a:pt x="271" y="5165"/>
                  </a:cubicBezTo>
                  <a:cubicBezTo>
                    <a:pt x="443" y="5165"/>
                    <a:pt x="517" y="5066"/>
                    <a:pt x="566" y="4894"/>
                  </a:cubicBezTo>
                  <a:cubicBezTo>
                    <a:pt x="591" y="4624"/>
                    <a:pt x="738" y="3566"/>
                    <a:pt x="959" y="1722"/>
                  </a:cubicBezTo>
                  <a:cubicBezTo>
                    <a:pt x="984" y="1501"/>
                    <a:pt x="1009" y="1304"/>
                    <a:pt x="1033" y="1107"/>
                  </a:cubicBezTo>
                  <a:lnTo>
                    <a:pt x="2730" y="4968"/>
                  </a:lnTo>
                  <a:cubicBezTo>
                    <a:pt x="2804" y="5091"/>
                    <a:pt x="2902" y="5165"/>
                    <a:pt x="3000" y="5165"/>
                  </a:cubicBezTo>
                  <a:cubicBezTo>
                    <a:pt x="3172" y="5165"/>
                    <a:pt x="3246" y="5066"/>
                    <a:pt x="3271" y="4894"/>
                  </a:cubicBezTo>
                  <a:cubicBezTo>
                    <a:pt x="3320" y="4599"/>
                    <a:pt x="3517" y="3148"/>
                    <a:pt x="3836" y="517"/>
                  </a:cubicBezTo>
                  <a:cubicBezTo>
                    <a:pt x="3861" y="419"/>
                    <a:pt x="3861" y="345"/>
                    <a:pt x="3885" y="271"/>
                  </a:cubicBezTo>
                  <a:cubicBezTo>
                    <a:pt x="3885" y="173"/>
                    <a:pt x="3836" y="99"/>
                    <a:pt x="3738" y="25"/>
                  </a:cubicBezTo>
                  <a:cubicBezTo>
                    <a:pt x="3713" y="1"/>
                    <a:pt x="3664" y="1"/>
                    <a:pt x="3615" y="1"/>
                  </a:cubicBezTo>
                  <a:cubicBezTo>
                    <a:pt x="3492" y="1"/>
                    <a:pt x="3418" y="50"/>
                    <a:pt x="3369" y="148"/>
                  </a:cubicBezTo>
                  <a:cubicBezTo>
                    <a:pt x="3369" y="173"/>
                    <a:pt x="3345" y="222"/>
                    <a:pt x="3345" y="271"/>
                  </a:cubicBezTo>
                  <a:lnTo>
                    <a:pt x="2853" y="3910"/>
                  </a:lnTo>
                  <a:lnTo>
                    <a:pt x="1181" y="124"/>
                  </a:lnTo>
                  <a:cubicBezTo>
                    <a:pt x="1131" y="50"/>
                    <a:pt x="1033" y="1"/>
                    <a:pt x="9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8"/>
            <p:cNvSpPr/>
            <p:nvPr/>
          </p:nvSpPr>
          <p:spPr>
            <a:xfrm>
              <a:off x="8642250" y="998350"/>
              <a:ext cx="102050" cy="129125"/>
            </a:xfrm>
            <a:custGeom>
              <a:rect b="b" l="l" r="r" t="t"/>
              <a:pathLst>
                <a:path extrusionOk="0" h="5165" w="4082">
                  <a:moveTo>
                    <a:pt x="271" y="1"/>
                  </a:moveTo>
                  <a:cubicBezTo>
                    <a:pt x="172" y="1"/>
                    <a:pt x="74" y="50"/>
                    <a:pt x="25" y="124"/>
                  </a:cubicBezTo>
                  <a:cubicBezTo>
                    <a:pt x="0" y="173"/>
                    <a:pt x="0" y="222"/>
                    <a:pt x="0" y="271"/>
                  </a:cubicBezTo>
                  <a:cubicBezTo>
                    <a:pt x="0" y="394"/>
                    <a:pt x="49" y="468"/>
                    <a:pt x="172" y="493"/>
                  </a:cubicBezTo>
                  <a:cubicBezTo>
                    <a:pt x="221" y="517"/>
                    <a:pt x="271" y="517"/>
                    <a:pt x="320" y="517"/>
                  </a:cubicBezTo>
                  <a:lnTo>
                    <a:pt x="1746" y="517"/>
                  </a:lnTo>
                  <a:cubicBezTo>
                    <a:pt x="1721" y="689"/>
                    <a:pt x="1672" y="1132"/>
                    <a:pt x="1574" y="1796"/>
                  </a:cubicBezTo>
                  <a:cubicBezTo>
                    <a:pt x="1303" y="3788"/>
                    <a:pt x="1156" y="4820"/>
                    <a:pt x="1156" y="4845"/>
                  </a:cubicBezTo>
                  <a:cubicBezTo>
                    <a:pt x="1156" y="4968"/>
                    <a:pt x="1205" y="5066"/>
                    <a:pt x="1303" y="5115"/>
                  </a:cubicBezTo>
                  <a:cubicBezTo>
                    <a:pt x="1328" y="5140"/>
                    <a:pt x="1377" y="5165"/>
                    <a:pt x="1426" y="5165"/>
                  </a:cubicBezTo>
                  <a:cubicBezTo>
                    <a:pt x="1574" y="5165"/>
                    <a:pt x="1672" y="5091"/>
                    <a:pt x="1697" y="4919"/>
                  </a:cubicBezTo>
                  <a:lnTo>
                    <a:pt x="1697" y="4894"/>
                  </a:lnTo>
                  <a:cubicBezTo>
                    <a:pt x="1721" y="4796"/>
                    <a:pt x="1918" y="3320"/>
                    <a:pt x="2262" y="517"/>
                  </a:cubicBezTo>
                  <a:lnTo>
                    <a:pt x="3787" y="517"/>
                  </a:lnTo>
                  <a:cubicBezTo>
                    <a:pt x="3910" y="517"/>
                    <a:pt x="3984" y="493"/>
                    <a:pt x="4057" y="394"/>
                  </a:cubicBezTo>
                  <a:cubicBezTo>
                    <a:pt x="4082" y="370"/>
                    <a:pt x="4082" y="320"/>
                    <a:pt x="4082" y="271"/>
                  </a:cubicBezTo>
                  <a:cubicBezTo>
                    <a:pt x="4082" y="148"/>
                    <a:pt x="4033" y="75"/>
                    <a:pt x="3910" y="25"/>
                  </a:cubicBezTo>
                  <a:cubicBezTo>
                    <a:pt x="3861" y="1"/>
                    <a:pt x="3836" y="1"/>
                    <a:pt x="3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8"/>
            <p:cNvSpPr/>
            <p:nvPr/>
          </p:nvSpPr>
          <p:spPr>
            <a:xfrm>
              <a:off x="7904575" y="998350"/>
              <a:ext cx="28300" cy="129125"/>
            </a:xfrm>
            <a:custGeom>
              <a:rect b="b" l="l" r="r" t="t"/>
              <a:pathLst>
                <a:path extrusionOk="0" h="5165" w="1132">
                  <a:moveTo>
                    <a:pt x="885" y="1"/>
                  </a:moveTo>
                  <a:cubicBezTo>
                    <a:pt x="763" y="1"/>
                    <a:pt x="689" y="50"/>
                    <a:pt x="640" y="148"/>
                  </a:cubicBezTo>
                  <a:cubicBezTo>
                    <a:pt x="615" y="198"/>
                    <a:pt x="615" y="222"/>
                    <a:pt x="615" y="247"/>
                  </a:cubicBezTo>
                  <a:lnTo>
                    <a:pt x="0" y="4845"/>
                  </a:lnTo>
                  <a:cubicBezTo>
                    <a:pt x="0" y="4968"/>
                    <a:pt x="49" y="5066"/>
                    <a:pt x="123" y="5115"/>
                  </a:cubicBezTo>
                  <a:cubicBezTo>
                    <a:pt x="172" y="5165"/>
                    <a:pt x="222" y="5165"/>
                    <a:pt x="271" y="5165"/>
                  </a:cubicBezTo>
                  <a:cubicBezTo>
                    <a:pt x="418" y="5165"/>
                    <a:pt x="517" y="5066"/>
                    <a:pt x="541" y="4894"/>
                  </a:cubicBezTo>
                  <a:cubicBezTo>
                    <a:pt x="566" y="4796"/>
                    <a:pt x="763" y="3247"/>
                    <a:pt x="1131" y="247"/>
                  </a:cubicBezTo>
                  <a:cubicBezTo>
                    <a:pt x="1131" y="148"/>
                    <a:pt x="1082" y="75"/>
                    <a:pt x="1008" y="25"/>
                  </a:cubicBezTo>
                  <a:cubicBezTo>
                    <a:pt x="959" y="1"/>
                    <a:pt x="910" y="1"/>
                    <a:pt x="8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8"/>
            <p:cNvSpPr/>
            <p:nvPr/>
          </p:nvSpPr>
          <p:spPr>
            <a:xfrm>
              <a:off x="7951300" y="998350"/>
              <a:ext cx="106350" cy="129125"/>
            </a:xfrm>
            <a:custGeom>
              <a:rect b="b" l="l" r="r" t="t"/>
              <a:pathLst>
                <a:path extrusionOk="0" h="5165" w="4254">
                  <a:moveTo>
                    <a:pt x="910" y="1"/>
                  </a:moveTo>
                  <a:cubicBezTo>
                    <a:pt x="787" y="1"/>
                    <a:pt x="713" y="50"/>
                    <a:pt x="664" y="148"/>
                  </a:cubicBezTo>
                  <a:cubicBezTo>
                    <a:pt x="639" y="173"/>
                    <a:pt x="615" y="198"/>
                    <a:pt x="615" y="247"/>
                  </a:cubicBezTo>
                  <a:cubicBezTo>
                    <a:pt x="615" y="296"/>
                    <a:pt x="566" y="640"/>
                    <a:pt x="492" y="1230"/>
                  </a:cubicBezTo>
                  <a:cubicBezTo>
                    <a:pt x="172" y="3615"/>
                    <a:pt x="0" y="4820"/>
                    <a:pt x="0" y="4845"/>
                  </a:cubicBezTo>
                  <a:cubicBezTo>
                    <a:pt x="0" y="4968"/>
                    <a:pt x="49" y="5066"/>
                    <a:pt x="148" y="5115"/>
                  </a:cubicBezTo>
                  <a:cubicBezTo>
                    <a:pt x="172" y="5140"/>
                    <a:pt x="221" y="5165"/>
                    <a:pt x="271" y="5165"/>
                  </a:cubicBezTo>
                  <a:cubicBezTo>
                    <a:pt x="443" y="5165"/>
                    <a:pt x="516" y="5066"/>
                    <a:pt x="541" y="4894"/>
                  </a:cubicBezTo>
                  <a:cubicBezTo>
                    <a:pt x="689" y="4033"/>
                    <a:pt x="811" y="3124"/>
                    <a:pt x="934" y="2091"/>
                  </a:cubicBezTo>
                  <a:lnTo>
                    <a:pt x="1525" y="4919"/>
                  </a:lnTo>
                  <a:cubicBezTo>
                    <a:pt x="1574" y="5066"/>
                    <a:pt x="1648" y="5140"/>
                    <a:pt x="1746" y="5165"/>
                  </a:cubicBezTo>
                  <a:lnTo>
                    <a:pt x="1795" y="5165"/>
                  </a:lnTo>
                  <a:cubicBezTo>
                    <a:pt x="1918" y="5165"/>
                    <a:pt x="1992" y="5091"/>
                    <a:pt x="2066" y="4968"/>
                  </a:cubicBezTo>
                  <a:cubicBezTo>
                    <a:pt x="2066" y="4943"/>
                    <a:pt x="2115" y="4869"/>
                    <a:pt x="2164" y="4747"/>
                  </a:cubicBezTo>
                  <a:cubicBezTo>
                    <a:pt x="2484" y="4107"/>
                    <a:pt x="2902" y="3222"/>
                    <a:pt x="3418" y="2091"/>
                  </a:cubicBezTo>
                  <a:lnTo>
                    <a:pt x="3418" y="2091"/>
                  </a:lnTo>
                  <a:cubicBezTo>
                    <a:pt x="3221" y="3886"/>
                    <a:pt x="3098" y="4796"/>
                    <a:pt x="3098" y="4845"/>
                  </a:cubicBezTo>
                  <a:cubicBezTo>
                    <a:pt x="3098" y="4968"/>
                    <a:pt x="3147" y="5066"/>
                    <a:pt x="3246" y="5115"/>
                  </a:cubicBezTo>
                  <a:cubicBezTo>
                    <a:pt x="3295" y="5140"/>
                    <a:pt x="3320" y="5165"/>
                    <a:pt x="3393" y="5165"/>
                  </a:cubicBezTo>
                  <a:cubicBezTo>
                    <a:pt x="3541" y="5165"/>
                    <a:pt x="3615" y="5066"/>
                    <a:pt x="3639" y="4894"/>
                  </a:cubicBezTo>
                  <a:lnTo>
                    <a:pt x="3664" y="4894"/>
                  </a:lnTo>
                  <a:cubicBezTo>
                    <a:pt x="3713" y="4574"/>
                    <a:pt x="3885" y="3099"/>
                    <a:pt x="4229" y="493"/>
                  </a:cubicBezTo>
                  <a:cubicBezTo>
                    <a:pt x="4229" y="394"/>
                    <a:pt x="4229" y="320"/>
                    <a:pt x="4254" y="271"/>
                  </a:cubicBezTo>
                  <a:cubicBezTo>
                    <a:pt x="4229" y="173"/>
                    <a:pt x="4205" y="75"/>
                    <a:pt x="4106" y="25"/>
                  </a:cubicBezTo>
                  <a:cubicBezTo>
                    <a:pt x="4057" y="25"/>
                    <a:pt x="4033" y="1"/>
                    <a:pt x="3983" y="1"/>
                  </a:cubicBezTo>
                  <a:cubicBezTo>
                    <a:pt x="3885" y="1"/>
                    <a:pt x="3811" y="50"/>
                    <a:pt x="3738" y="124"/>
                  </a:cubicBezTo>
                  <a:cubicBezTo>
                    <a:pt x="3738" y="148"/>
                    <a:pt x="3713" y="173"/>
                    <a:pt x="3713" y="198"/>
                  </a:cubicBezTo>
                  <a:lnTo>
                    <a:pt x="1893" y="4033"/>
                  </a:lnTo>
                  <a:cubicBezTo>
                    <a:pt x="1844" y="3763"/>
                    <a:pt x="1746" y="3197"/>
                    <a:pt x="1574" y="2337"/>
                  </a:cubicBezTo>
                  <a:cubicBezTo>
                    <a:pt x="1328" y="1132"/>
                    <a:pt x="1180" y="419"/>
                    <a:pt x="1131" y="173"/>
                  </a:cubicBezTo>
                  <a:cubicBezTo>
                    <a:pt x="1131" y="99"/>
                    <a:pt x="1082" y="50"/>
                    <a:pt x="984" y="25"/>
                  </a:cubicBezTo>
                  <a:cubicBezTo>
                    <a:pt x="959" y="1"/>
                    <a:pt x="934" y="1"/>
                    <a:pt x="9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8"/>
            <p:cNvSpPr/>
            <p:nvPr/>
          </p:nvSpPr>
          <p:spPr>
            <a:xfrm>
              <a:off x="8074225" y="996525"/>
              <a:ext cx="73175" cy="130950"/>
            </a:xfrm>
            <a:custGeom>
              <a:rect b="b" l="l" r="r" t="t"/>
              <a:pathLst>
                <a:path extrusionOk="0" h="5238" w="2927">
                  <a:moveTo>
                    <a:pt x="1550" y="492"/>
                  </a:moveTo>
                  <a:cubicBezTo>
                    <a:pt x="2116" y="492"/>
                    <a:pt x="2411" y="689"/>
                    <a:pt x="2411" y="1033"/>
                  </a:cubicBezTo>
                  <a:lnTo>
                    <a:pt x="2411" y="1082"/>
                  </a:lnTo>
                  <a:cubicBezTo>
                    <a:pt x="2411" y="1549"/>
                    <a:pt x="2189" y="1918"/>
                    <a:pt x="1722" y="2188"/>
                  </a:cubicBezTo>
                  <a:cubicBezTo>
                    <a:pt x="1452" y="2361"/>
                    <a:pt x="1157" y="2484"/>
                    <a:pt x="861" y="2533"/>
                  </a:cubicBezTo>
                  <a:cubicBezTo>
                    <a:pt x="1009" y="1328"/>
                    <a:pt x="1083" y="664"/>
                    <a:pt x="1107" y="541"/>
                  </a:cubicBezTo>
                  <a:cubicBezTo>
                    <a:pt x="1255" y="516"/>
                    <a:pt x="1402" y="492"/>
                    <a:pt x="1550" y="492"/>
                  </a:cubicBezTo>
                  <a:close/>
                  <a:moveTo>
                    <a:pt x="1550" y="0"/>
                  </a:moveTo>
                  <a:cubicBezTo>
                    <a:pt x="1304" y="0"/>
                    <a:pt x="1107" y="25"/>
                    <a:pt x="886" y="49"/>
                  </a:cubicBezTo>
                  <a:cubicBezTo>
                    <a:pt x="763" y="49"/>
                    <a:pt x="689" y="98"/>
                    <a:pt x="640" y="221"/>
                  </a:cubicBezTo>
                  <a:cubicBezTo>
                    <a:pt x="616" y="246"/>
                    <a:pt x="591" y="295"/>
                    <a:pt x="591" y="320"/>
                  </a:cubicBezTo>
                  <a:cubicBezTo>
                    <a:pt x="198" y="3369"/>
                    <a:pt x="1" y="4893"/>
                    <a:pt x="1" y="4918"/>
                  </a:cubicBezTo>
                  <a:cubicBezTo>
                    <a:pt x="1" y="5041"/>
                    <a:pt x="25" y="5139"/>
                    <a:pt x="124" y="5188"/>
                  </a:cubicBezTo>
                  <a:cubicBezTo>
                    <a:pt x="173" y="5213"/>
                    <a:pt x="222" y="5238"/>
                    <a:pt x="271" y="5238"/>
                  </a:cubicBezTo>
                  <a:cubicBezTo>
                    <a:pt x="394" y="5238"/>
                    <a:pt x="493" y="5164"/>
                    <a:pt x="517" y="4992"/>
                  </a:cubicBezTo>
                  <a:lnTo>
                    <a:pt x="542" y="4967"/>
                  </a:lnTo>
                  <a:lnTo>
                    <a:pt x="788" y="3123"/>
                  </a:lnTo>
                  <a:cubicBezTo>
                    <a:pt x="1427" y="2975"/>
                    <a:pt x="1919" y="2754"/>
                    <a:pt x="2312" y="2410"/>
                  </a:cubicBezTo>
                  <a:cubicBezTo>
                    <a:pt x="2706" y="2041"/>
                    <a:pt x="2927" y="1574"/>
                    <a:pt x="2927" y="1057"/>
                  </a:cubicBezTo>
                  <a:cubicBezTo>
                    <a:pt x="2927" y="566"/>
                    <a:pt x="2681" y="246"/>
                    <a:pt x="2189" y="98"/>
                  </a:cubicBezTo>
                  <a:cubicBezTo>
                    <a:pt x="2017" y="25"/>
                    <a:pt x="1796" y="0"/>
                    <a:pt x="15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8"/>
            <p:cNvSpPr/>
            <p:nvPr/>
          </p:nvSpPr>
          <p:spPr>
            <a:xfrm>
              <a:off x="8152925" y="997125"/>
              <a:ext cx="108825" cy="130350"/>
            </a:xfrm>
            <a:custGeom>
              <a:rect b="b" l="l" r="r" t="t"/>
              <a:pathLst>
                <a:path extrusionOk="0" h="5214" w="4353">
                  <a:moveTo>
                    <a:pt x="2090" y="640"/>
                  </a:moveTo>
                  <a:cubicBezTo>
                    <a:pt x="2410" y="640"/>
                    <a:pt x="2607" y="935"/>
                    <a:pt x="2730" y="1451"/>
                  </a:cubicBezTo>
                  <a:cubicBezTo>
                    <a:pt x="2779" y="1624"/>
                    <a:pt x="2803" y="1796"/>
                    <a:pt x="2803" y="1992"/>
                  </a:cubicBezTo>
                  <a:cubicBezTo>
                    <a:pt x="2631" y="1968"/>
                    <a:pt x="2435" y="1919"/>
                    <a:pt x="2238" y="1796"/>
                  </a:cubicBezTo>
                  <a:cubicBezTo>
                    <a:pt x="1967" y="1624"/>
                    <a:pt x="1820" y="1427"/>
                    <a:pt x="1771" y="1181"/>
                  </a:cubicBezTo>
                  <a:cubicBezTo>
                    <a:pt x="1771" y="1156"/>
                    <a:pt x="1771" y="1107"/>
                    <a:pt x="1771" y="1083"/>
                  </a:cubicBezTo>
                  <a:cubicBezTo>
                    <a:pt x="1771" y="861"/>
                    <a:pt x="1820" y="738"/>
                    <a:pt x="1943" y="665"/>
                  </a:cubicBezTo>
                  <a:cubicBezTo>
                    <a:pt x="1992" y="640"/>
                    <a:pt x="2041" y="640"/>
                    <a:pt x="2090" y="640"/>
                  </a:cubicBezTo>
                  <a:close/>
                  <a:moveTo>
                    <a:pt x="1131" y="1181"/>
                  </a:moveTo>
                  <a:cubicBezTo>
                    <a:pt x="1279" y="1648"/>
                    <a:pt x="1525" y="1992"/>
                    <a:pt x="1894" y="2238"/>
                  </a:cubicBezTo>
                  <a:cubicBezTo>
                    <a:pt x="2164" y="2410"/>
                    <a:pt x="2459" y="2509"/>
                    <a:pt x="2803" y="2509"/>
                  </a:cubicBezTo>
                  <a:cubicBezTo>
                    <a:pt x="2730" y="3001"/>
                    <a:pt x="2582" y="3443"/>
                    <a:pt x="2336" y="3886"/>
                  </a:cubicBezTo>
                  <a:cubicBezTo>
                    <a:pt x="2140" y="4255"/>
                    <a:pt x="1894" y="4500"/>
                    <a:pt x="1672" y="4623"/>
                  </a:cubicBezTo>
                  <a:cubicBezTo>
                    <a:pt x="1574" y="4648"/>
                    <a:pt x="1500" y="4673"/>
                    <a:pt x="1426" y="4673"/>
                  </a:cubicBezTo>
                  <a:cubicBezTo>
                    <a:pt x="1131" y="4673"/>
                    <a:pt x="885" y="4476"/>
                    <a:pt x="738" y="4058"/>
                  </a:cubicBezTo>
                  <a:cubicBezTo>
                    <a:pt x="615" y="3763"/>
                    <a:pt x="566" y="3419"/>
                    <a:pt x="566" y="3001"/>
                  </a:cubicBezTo>
                  <a:cubicBezTo>
                    <a:pt x="566" y="2337"/>
                    <a:pt x="763" y="1722"/>
                    <a:pt x="1131" y="1181"/>
                  </a:cubicBezTo>
                  <a:close/>
                  <a:moveTo>
                    <a:pt x="1992" y="1"/>
                  </a:moveTo>
                  <a:cubicBezTo>
                    <a:pt x="1623" y="1"/>
                    <a:pt x="1254" y="197"/>
                    <a:pt x="910" y="591"/>
                  </a:cubicBezTo>
                  <a:cubicBezTo>
                    <a:pt x="566" y="960"/>
                    <a:pt x="320" y="1427"/>
                    <a:pt x="148" y="1992"/>
                  </a:cubicBezTo>
                  <a:cubicBezTo>
                    <a:pt x="49" y="2361"/>
                    <a:pt x="0" y="2730"/>
                    <a:pt x="0" y="3099"/>
                  </a:cubicBezTo>
                  <a:cubicBezTo>
                    <a:pt x="0" y="3689"/>
                    <a:pt x="123" y="4205"/>
                    <a:pt x="369" y="4599"/>
                  </a:cubicBezTo>
                  <a:cubicBezTo>
                    <a:pt x="590" y="4943"/>
                    <a:pt x="885" y="5164"/>
                    <a:pt x="1230" y="5214"/>
                  </a:cubicBezTo>
                  <a:lnTo>
                    <a:pt x="1377" y="5214"/>
                  </a:lnTo>
                  <a:cubicBezTo>
                    <a:pt x="1771" y="5214"/>
                    <a:pt x="2140" y="5017"/>
                    <a:pt x="2484" y="4648"/>
                  </a:cubicBezTo>
                  <a:cubicBezTo>
                    <a:pt x="2828" y="4255"/>
                    <a:pt x="3074" y="3787"/>
                    <a:pt x="3221" y="3197"/>
                  </a:cubicBezTo>
                  <a:cubicBezTo>
                    <a:pt x="3295" y="2951"/>
                    <a:pt x="3344" y="2705"/>
                    <a:pt x="3369" y="2460"/>
                  </a:cubicBezTo>
                  <a:cubicBezTo>
                    <a:pt x="3787" y="2386"/>
                    <a:pt x="4057" y="2263"/>
                    <a:pt x="4230" y="2115"/>
                  </a:cubicBezTo>
                  <a:cubicBezTo>
                    <a:pt x="4303" y="2017"/>
                    <a:pt x="4353" y="1943"/>
                    <a:pt x="4353" y="1869"/>
                  </a:cubicBezTo>
                  <a:cubicBezTo>
                    <a:pt x="4353" y="1771"/>
                    <a:pt x="4303" y="1697"/>
                    <a:pt x="4230" y="1648"/>
                  </a:cubicBezTo>
                  <a:cubicBezTo>
                    <a:pt x="4180" y="1624"/>
                    <a:pt x="4156" y="1624"/>
                    <a:pt x="4107" y="1624"/>
                  </a:cubicBezTo>
                  <a:cubicBezTo>
                    <a:pt x="4008" y="1624"/>
                    <a:pt x="3861" y="1648"/>
                    <a:pt x="3689" y="1746"/>
                  </a:cubicBezTo>
                  <a:cubicBezTo>
                    <a:pt x="3541" y="1820"/>
                    <a:pt x="3443" y="1869"/>
                    <a:pt x="3369" y="1894"/>
                  </a:cubicBezTo>
                  <a:cubicBezTo>
                    <a:pt x="3344" y="1304"/>
                    <a:pt x="3172" y="837"/>
                    <a:pt x="2926" y="492"/>
                  </a:cubicBezTo>
                  <a:cubicBezTo>
                    <a:pt x="2656" y="173"/>
                    <a:pt x="2361" y="1"/>
                    <a:pt x="19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8"/>
            <p:cNvSpPr/>
            <p:nvPr/>
          </p:nvSpPr>
          <p:spPr>
            <a:xfrm>
              <a:off x="8264175" y="997750"/>
              <a:ext cx="79950" cy="129725"/>
            </a:xfrm>
            <a:custGeom>
              <a:rect b="b" l="l" r="r" t="t"/>
              <a:pathLst>
                <a:path extrusionOk="0" h="5189" w="3198">
                  <a:moveTo>
                    <a:pt x="1599" y="492"/>
                  </a:moveTo>
                  <a:cubicBezTo>
                    <a:pt x="2189" y="492"/>
                    <a:pt x="2460" y="689"/>
                    <a:pt x="2484" y="1082"/>
                  </a:cubicBezTo>
                  <a:cubicBezTo>
                    <a:pt x="2484" y="1549"/>
                    <a:pt x="2238" y="1943"/>
                    <a:pt x="1747" y="2213"/>
                  </a:cubicBezTo>
                  <a:cubicBezTo>
                    <a:pt x="1452" y="2385"/>
                    <a:pt x="1157" y="2484"/>
                    <a:pt x="862" y="2533"/>
                  </a:cubicBezTo>
                  <a:lnTo>
                    <a:pt x="1107" y="541"/>
                  </a:lnTo>
                  <a:cubicBezTo>
                    <a:pt x="1402" y="492"/>
                    <a:pt x="1550" y="492"/>
                    <a:pt x="1599" y="492"/>
                  </a:cubicBezTo>
                  <a:close/>
                  <a:moveTo>
                    <a:pt x="1599" y="0"/>
                  </a:moveTo>
                  <a:cubicBezTo>
                    <a:pt x="1353" y="0"/>
                    <a:pt x="1157" y="0"/>
                    <a:pt x="935" y="49"/>
                  </a:cubicBezTo>
                  <a:cubicBezTo>
                    <a:pt x="837" y="49"/>
                    <a:pt x="739" y="74"/>
                    <a:pt x="665" y="148"/>
                  </a:cubicBezTo>
                  <a:cubicBezTo>
                    <a:pt x="640" y="197"/>
                    <a:pt x="616" y="222"/>
                    <a:pt x="591" y="271"/>
                  </a:cubicBezTo>
                  <a:cubicBezTo>
                    <a:pt x="296" y="2508"/>
                    <a:pt x="99" y="4033"/>
                    <a:pt x="1" y="4869"/>
                  </a:cubicBezTo>
                  <a:cubicBezTo>
                    <a:pt x="1" y="4992"/>
                    <a:pt x="50" y="5090"/>
                    <a:pt x="124" y="5139"/>
                  </a:cubicBezTo>
                  <a:cubicBezTo>
                    <a:pt x="173" y="5164"/>
                    <a:pt x="222" y="5189"/>
                    <a:pt x="271" y="5189"/>
                  </a:cubicBezTo>
                  <a:cubicBezTo>
                    <a:pt x="419" y="5189"/>
                    <a:pt x="517" y="5090"/>
                    <a:pt x="542" y="4918"/>
                  </a:cubicBezTo>
                  <a:cubicBezTo>
                    <a:pt x="566" y="4746"/>
                    <a:pt x="640" y="4205"/>
                    <a:pt x="739" y="3320"/>
                  </a:cubicBezTo>
                  <a:cubicBezTo>
                    <a:pt x="2017" y="4475"/>
                    <a:pt x="2681" y="5090"/>
                    <a:pt x="2730" y="5115"/>
                  </a:cubicBezTo>
                  <a:cubicBezTo>
                    <a:pt x="2804" y="5164"/>
                    <a:pt x="2878" y="5189"/>
                    <a:pt x="2927" y="5189"/>
                  </a:cubicBezTo>
                  <a:cubicBezTo>
                    <a:pt x="3025" y="5189"/>
                    <a:pt x="3099" y="5139"/>
                    <a:pt x="3148" y="5066"/>
                  </a:cubicBezTo>
                  <a:cubicBezTo>
                    <a:pt x="3173" y="5016"/>
                    <a:pt x="3197" y="4967"/>
                    <a:pt x="3197" y="4918"/>
                  </a:cubicBezTo>
                  <a:cubicBezTo>
                    <a:pt x="3197" y="4844"/>
                    <a:pt x="3148" y="4771"/>
                    <a:pt x="3075" y="4697"/>
                  </a:cubicBezTo>
                  <a:lnTo>
                    <a:pt x="1230" y="3000"/>
                  </a:lnTo>
                  <a:cubicBezTo>
                    <a:pt x="2116" y="2730"/>
                    <a:pt x="2681" y="2287"/>
                    <a:pt x="2902" y="1697"/>
                  </a:cubicBezTo>
                  <a:cubicBezTo>
                    <a:pt x="2976" y="1500"/>
                    <a:pt x="3001" y="1279"/>
                    <a:pt x="3001" y="1058"/>
                  </a:cubicBezTo>
                  <a:cubicBezTo>
                    <a:pt x="3001" y="492"/>
                    <a:pt x="2681" y="148"/>
                    <a:pt x="2066" y="25"/>
                  </a:cubicBezTo>
                  <a:cubicBezTo>
                    <a:pt x="1919" y="0"/>
                    <a:pt x="1771" y="0"/>
                    <a:pt x="15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8"/>
            <p:cNvSpPr/>
            <p:nvPr/>
          </p:nvSpPr>
          <p:spPr>
            <a:xfrm>
              <a:off x="8352700" y="998350"/>
              <a:ext cx="102075" cy="129125"/>
            </a:xfrm>
            <a:custGeom>
              <a:rect b="b" l="l" r="r" t="t"/>
              <a:pathLst>
                <a:path extrusionOk="0" h="5165" w="4083">
                  <a:moveTo>
                    <a:pt x="296" y="1"/>
                  </a:moveTo>
                  <a:cubicBezTo>
                    <a:pt x="173" y="1"/>
                    <a:pt x="99" y="50"/>
                    <a:pt x="25" y="124"/>
                  </a:cubicBezTo>
                  <a:cubicBezTo>
                    <a:pt x="1" y="173"/>
                    <a:pt x="1" y="222"/>
                    <a:pt x="1" y="271"/>
                  </a:cubicBezTo>
                  <a:cubicBezTo>
                    <a:pt x="1" y="394"/>
                    <a:pt x="50" y="468"/>
                    <a:pt x="173" y="493"/>
                  </a:cubicBezTo>
                  <a:cubicBezTo>
                    <a:pt x="222" y="517"/>
                    <a:pt x="271" y="517"/>
                    <a:pt x="320" y="517"/>
                  </a:cubicBezTo>
                  <a:lnTo>
                    <a:pt x="1747" y="517"/>
                  </a:lnTo>
                  <a:cubicBezTo>
                    <a:pt x="1722" y="689"/>
                    <a:pt x="1673" y="1132"/>
                    <a:pt x="1574" y="1796"/>
                  </a:cubicBezTo>
                  <a:cubicBezTo>
                    <a:pt x="1304" y="3788"/>
                    <a:pt x="1181" y="4820"/>
                    <a:pt x="1181" y="4845"/>
                  </a:cubicBezTo>
                  <a:cubicBezTo>
                    <a:pt x="1181" y="4968"/>
                    <a:pt x="1206" y="5066"/>
                    <a:pt x="1304" y="5115"/>
                  </a:cubicBezTo>
                  <a:cubicBezTo>
                    <a:pt x="1329" y="5140"/>
                    <a:pt x="1378" y="5165"/>
                    <a:pt x="1427" y="5165"/>
                  </a:cubicBezTo>
                  <a:cubicBezTo>
                    <a:pt x="1574" y="5165"/>
                    <a:pt x="1673" y="5091"/>
                    <a:pt x="1697" y="4919"/>
                  </a:cubicBezTo>
                  <a:lnTo>
                    <a:pt x="1722" y="4894"/>
                  </a:lnTo>
                  <a:cubicBezTo>
                    <a:pt x="1747" y="4796"/>
                    <a:pt x="1919" y="3320"/>
                    <a:pt x="2288" y="517"/>
                  </a:cubicBezTo>
                  <a:lnTo>
                    <a:pt x="3812" y="517"/>
                  </a:lnTo>
                  <a:cubicBezTo>
                    <a:pt x="3910" y="517"/>
                    <a:pt x="4009" y="493"/>
                    <a:pt x="4058" y="394"/>
                  </a:cubicBezTo>
                  <a:cubicBezTo>
                    <a:pt x="4083" y="370"/>
                    <a:pt x="4083" y="320"/>
                    <a:pt x="4083" y="271"/>
                  </a:cubicBezTo>
                  <a:cubicBezTo>
                    <a:pt x="4083" y="148"/>
                    <a:pt x="4033" y="75"/>
                    <a:pt x="3910" y="25"/>
                  </a:cubicBezTo>
                  <a:cubicBezTo>
                    <a:pt x="3886" y="1"/>
                    <a:pt x="3837" y="1"/>
                    <a:pt x="3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8"/>
            <p:cNvSpPr/>
            <p:nvPr/>
          </p:nvSpPr>
          <p:spPr>
            <a:xfrm>
              <a:off x="8423400" y="998350"/>
              <a:ext cx="89775" cy="129125"/>
            </a:xfrm>
            <a:custGeom>
              <a:rect b="b" l="l" r="r" t="t"/>
              <a:pathLst>
                <a:path extrusionOk="0" h="5165" w="3591">
                  <a:moveTo>
                    <a:pt x="2336" y="1157"/>
                  </a:moveTo>
                  <a:lnTo>
                    <a:pt x="2681" y="2902"/>
                  </a:lnTo>
                  <a:lnTo>
                    <a:pt x="1500" y="2902"/>
                  </a:lnTo>
                  <a:lnTo>
                    <a:pt x="2336" y="1157"/>
                  </a:lnTo>
                  <a:close/>
                  <a:moveTo>
                    <a:pt x="2410" y="1"/>
                  </a:moveTo>
                  <a:cubicBezTo>
                    <a:pt x="2312" y="1"/>
                    <a:pt x="2213" y="50"/>
                    <a:pt x="2164" y="173"/>
                  </a:cubicBezTo>
                  <a:cubicBezTo>
                    <a:pt x="1968" y="591"/>
                    <a:pt x="1328" y="1968"/>
                    <a:pt x="246" y="4304"/>
                  </a:cubicBezTo>
                  <a:cubicBezTo>
                    <a:pt x="148" y="4550"/>
                    <a:pt x="74" y="4722"/>
                    <a:pt x="25" y="4820"/>
                  </a:cubicBezTo>
                  <a:cubicBezTo>
                    <a:pt x="0" y="4845"/>
                    <a:pt x="0" y="4869"/>
                    <a:pt x="0" y="4894"/>
                  </a:cubicBezTo>
                  <a:cubicBezTo>
                    <a:pt x="0" y="4992"/>
                    <a:pt x="50" y="5066"/>
                    <a:pt x="123" y="5115"/>
                  </a:cubicBezTo>
                  <a:cubicBezTo>
                    <a:pt x="173" y="5140"/>
                    <a:pt x="222" y="5165"/>
                    <a:pt x="271" y="5165"/>
                  </a:cubicBezTo>
                  <a:cubicBezTo>
                    <a:pt x="345" y="5165"/>
                    <a:pt x="418" y="5115"/>
                    <a:pt x="492" y="5042"/>
                  </a:cubicBezTo>
                  <a:cubicBezTo>
                    <a:pt x="517" y="5017"/>
                    <a:pt x="517" y="4992"/>
                    <a:pt x="517" y="4992"/>
                  </a:cubicBezTo>
                  <a:lnTo>
                    <a:pt x="1255" y="3443"/>
                  </a:lnTo>
                  <a:lnTo>
                    <a:pt x="2779" y="3443"/>
                  </a:lnTo>
                  <a:lnTo>
                    <a:pt x="3074" y="4968"/>
                  </a:lnTo>
                  <a:cubicBezTo>
                    <a:pt x="3123" y="5091"/>
                    <a:pt x="3172" y="5140"/>
                    <a:pt x="3295" y="5165"/>
                  </a:cubicBezTo>
                  <a:lnTo>
                    <a:pt x="3345" y="5165"/>
                  </a:lnTo>
                  <a:cubicBezTo>
                    <a:pt x="3418" y="5165"/>
                    <a:pt x="3492" y="5115"/>
                    <a:pt x="3566" y="5017"/>
                  </a:cubicBezTo>
                  <a:cubicBezTo>
                    <a:pt x="3590" y="4992"/>
                    <a:pt x="3590" y="4943"/>
                    <a:pt x="3590" y="4894"/>
                  </a:cubicBezTo>
                  <a:cubicBezTo>
                    <a:pt x="3590" y="4869"/>
                    <a:pt x="3590" y="4845"/>
                    <a:pt x="3590" y="4820"/>
                  </a:cubicBezTo>
                  <a:cubicBezTo>
                    <a:pt x="3050" y="1943"/>
                    <a:pt x="2754" y="394"/>
                    <a:pt x="2705" y="222"/>
                  </a:cubicBezTo>
                  <a:cubicBezTo>
                    <a:pt x="2681" y="173"/>
                    <a:pt x="2681" y="148"/>
                    <a:pt x="2656" y="124"/>
                  </a:cubicBezTo>
                  <a:cubicBezTo>
                    <a:pt x="2607" y="50"/>
                    <a:pt x="2533" y="1"/>
                    <a:pt x="2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8"/>
            <p:cNvSpPr/>
            <p:nvPr/>
          </p:nvSpPr>
          <p:spPr>
            <a:xfrm>
              <a:off x="8529750" y="998350"/>
              <a:ext cx="97150" cy="129125"/>
            </a:xfrm>
            <a:custGeom>
              <a:rect b="b" l="l" r="r" t="t"/>
              <a:pathLst>
                <a:path extrusionOk="0" h="5165" w="3886">
                  <a:moveTo>
                    <a:pt x="910" y="1"/>
                  </a:moveTo>
                  <a:cubicBezTo>
                    <a:pt x="787" y="1"/>
                    <a:pt x="713" y="50"/>
                    <a:pt x="664" y="148"/>
                  </a:cubicBezTo>
                  <a:cubicBezTo>
                    <a:pt x="640" y="173"/>
                    <a:pt x="615" y="222"/>
                    <a:pt x="615" y="247"/>
                  </a:cubicBezTo>
                  <a:cubicBezTo>
                    <a:pt x="615" y="247"/>
                    <a:pt x="418" y="1796"/>
                    <a:pt x="0" y="4845"/>
                  </a:cubicBezTo>
                  <a:cubicBezTo>
                    <a:pt x="0" y="4968"/>
                    <a:pt x="50" y="5066"/>
                    <a:pt x="148" y="5115"/>
                  </a:cubicBezTo>
                  <a:cubicBezTo>
                    <a:pt x="173" y="5140"/>
                    <a:pt x="222" y="5165"/>
                    <a:pt x="271" y="5165"/>
                  </a:cubicBezTo>
                  <a:cubicBezTo>
                    <a:pt x="443" y="5165"/>
                    <a:pt x="517" y="5066"/>
                    <a:pt x="566" y="4894"/>
                  </a:cubicBezTo>
                  <a:cubicBezTo>
                    <a:pt x="591" y="4624"/>
                    <a:pt x="738" y="3566"/>
                    <a:pt x="959" y="1722"/>
                  </a:cubicBezTo>
                  <a:cubicBezTo>
                    <a:pt x="984" y="1501"/>
                    <a:pt x="1009" y="1304"/>
                    <a:pt x="1033" y="1107"/>
                  </a:cubicBezTo>
                  <a:lnTo>
                    <a:pt x="2730" y="4968"/>
                  </a:lnTo>
                  <a:cubicBezTo>
                    <a:pt x="2804" y="5091"/>
                    <a:pt x="2902" y="5165"/>
                    <a:pt x="3000" y="5165"/>
                  </a:cubicBezTo>
                  <a:cubicBezTo>
                    <a:pt x="3172" y="5165"/>
                    <a:pt x="3246" y="5066"/>
                    <a:pt x="3271" y="4894"/>
                  </a:cubicBezTo>
                  <a:cubicBezTo>
                    <a:pt x="3320" y="4599"/>
                    <a:pt x="3517" y="3148"/>
                    <a:pt x="3836" y="517"/>
                  </a:cubicBezTo>
                  <a:cubicBezTo>
                    <a:pt x="3861" y="419"/>
                    <a:pt x="3861" y="345"/>
                    <a:pt x="3885" y="271"/>
                  </a:cubicBezTo>
                  <a:cubicBezTo>
                    <a:pt x="3885" y="173"/>
                    <a:pt x="3836" y="99"/>
                    <a:pt x="3738" y="25"/>
                  </a:cubicBezTo>
                  <a:cubicBezTo>
                    <a:pt x="3713" y="1"/>
                    <a:pt x="3664" y="1"/>
                    <a:pt x="3615" y="1"/>
                  </a:cubicBezTo>
                  <a:cubicBezTo>
                    <a:pt x="3492" y="1"/>
                    <a:pt x="3418" y="50"/>
                    <a:pt x="3369" y="148"/>
                  </a:cubicBezTo>
                  <a:cubicBezTo>
                    <a:pt x="3369" y="173"/>
                    <a:pt x="3345" y="222"/>
                    <a:pt x="3345" y="271"/>
                  </a:cubicBezTo>
                  <a:lnTo>
                    <a:pt x="2853" y="3910"/>
                  </a:lnTo>
                  <a:lnTo>
                    <a:pt x="1181" y="124"/>
                  </a:lnTo>
                  <a:cubicBezTo>
                    <a:pt x="1131" y="50"/>
                    <a:pt x="1033" y="1"/>
                    <a:pt x="9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8"/>
            <p:cNvSpPr/>
            <p:nvPr/>
          </p:nvSpPr>
          <p:spPr>
            <a:xfrm>
              <a:off x="8642250" y="998350"/>
              <a:ext cx="102050" cy="129125"/>
            </a:xfrm>
            <a:custGeom>
              <a:rect b="b" l="l" r="r" t="t"/>
              <a:pathLst>
                <a:path extrusionOk="0" h="5165" w="4082">
                  <a:moveTo>
                    <a:pt x="271" y="1"/>
                  </a:moveTo>
                  <a:cubicBezTo>
                    <a:pt x="172" y="1"/>
                    <a:pt x="74" y="50"/>
                    <a:pt x="25" y="124"/>
                  </a:cubicBezTo>
                  <a:cubicBezTo>
                    <a:pt x="0" y="173"/>
                    <a:pt x="0" y="222"/>
                    <a:pt x="0" y="271"/>
                  </a:cubicBezTo>
                  <a:cubicBezTo>
                    <a:pt x="0" y="394"/>
                    <a:pt x="49" y="468"/>
                    <a:pt x="172" y="493"/>
                  </a:cubicBezTo>
                  <a:cubicBezTo>
                    <a:pt x="221" y="517"/>
                    <a:pt x="271" y="517"/>
                    <a:pt x="320" y="517"/>
                  </a:cubicBezTo>
                  <a:lnTo>
                    <a:pt x="1746" y="517"/>
                  </a:lnTo>
                  <a:cubicBezTo>
                    <a:pt x="1721" y="689"/>
                    <a:pt x="1672" y="1132"/>
                    <a:pt x="1574" y="1796"/>
                  </a:cubicBezTo>
                  <a:cubicBezTo>
                    <a:pt x="1303" y="3788"/>
                    <a:pt x="1156" y="4820"/>
                    <a:pt x="1156" y="4845"/>
                  </a:cubicBezTo>
                  <a:cubicBezTo>
                    <a:pt x="1156" y="4968"/>
                    <a:pt x="1205" y="5066"/>
                    <a:pt x="1303" y="5115"/>
                  </a:cubicBezTo>
                  <a:cubicBezTo>
                    <a:pt x="1328" y="5140"/>
                    <a:pt x="1377" y="5165"/>
                    <a:pt x="1426" y="5165"/>
                  </a:cubicBezTo>
                  <a:cubicBezTo>
                    <a:pt x="1574" y="5165"/>
                    <a:pt x="1672" y="5091"/>
                    <a:pt x="1697" y="4919"/>
                  </a:cubicBezTo>
                  <a:lnTo>
                    <a:pt x="1697" y="4894"/>
                  </a:lnTo>
                  <a:cubicBezTo>
                    <a:pt x="1721" y="4796"/>
                    <a:pt x="1918" y="3320"/>
                    <a:pt x="2262" y="517"/>
                  </a:cubicBezTo>
                  <a:lnTo>
                    <a:pt x="3787" y="517"/>
                  </a:lnTo>
                  <a:cubicBezTo>
                    <a:pt x="3910" y="517"/>
                    <a:pt x="3984" y="493"/>
                    <a:pt x="4057" y="394"/>
                  </a:cubicBezTo>
                  <a:cubicBezTo>
                    <a:pt x="4082" y="370"/>
                    <a:pt x="4082" y="320"/>
                    <a:pt x="4082" y="271"/>
                  </a:cubicBezTo>
                  <a:cubicBezTo>
                    <a:pt x="4082" y="148"/>
                    <a:pt x="4033" y="75"/>
                    <a:pt x="3910" y="25"/>
                  </a:cubicBezTo>
                  <a:cubicBezTo>
                    <a:pt x="3861" y="1"/>
                    <a:pt x="3836" y="1"/>
                    <a:pt x="38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4" name="Google Shape;2124;p58"/>
          <p:cNvSpPr/>
          <p:nvPr/>
        </p:nvSpPr>
        <p:spPr>
          <a:xfrm>
            <a:off x="1638550" y="3244700"/>
            <a:ext cx="527979" cy="518783"/>
          </a:xfrm>
          <a:custGeom>
            <a:rect b="b" l="l" r="r" t="t"/>
            <a:pathLst>
              <a:path extrusionOk="0" h="17264" w="17570">
                <a:moveTo>
                  <a:pt x="8861" y="0"/>
                </a:moveTo>
                <a:cubicBezTo>
                  <a:pt x="8666" y="0"/>
                  <a:pt x="8469" y="7"/>
                  <a:pt x="8272" y="20"/>
                </a:cubicBezTo>
                <a:cubicBezTo>
                  <a:pt x="3986" y="321"/>
                  <a:pt x="527" y="3855"/>
                  <a:pt x="277" y="8115"/>
                </a:cubicBezTo>
                <a:cubicBezTo>
                  <a:pt x="1" y="13028"/>
                  <a:pt x="3810" y="17088"/>
                  <a:pt x="8597" y="17238"/>
                </a:cubicBezTo>
                <a:lnTo>
                  <a:pt x="8597" y="17263"/>
                </a:lnTo>
                <a:lnTo>
                  <a:pt x="16317" y="17213"/>
                </a:lnTo>
                <a:cubicBezTo>
                  <a:pt x="16993" y="17213"/>
                  <a:pt x="17570" y="16662"/>
                  <a:pt x="17570" y="15960"/>
                </a:cubicBezTo>
                <a:lnTo>
                  <a:pt x="17520" y="8241"/>
                </a:lnTo>
                <a:lnTo>
                  <a:pt x="17470" y="8241"/>
                </a:lnTo>
                <a:cubicBezTo>
                  <a:pt x="17277" y="3647"/>
                  <a:pt x="13485" y="0"/>
                  <a:pt x="8861" y="0"/>
                </a:cubicBezTo>
                <a:close/>
              </a:path>
            </a:pathLst>
          </a:custGeom>
          <a:solidFill>
            <a:schemeClr val="lt2"/>
          </a:solidFill>
          <a:ln>
            <a:noFill/>
          </a:ln>
          <a:effectLst>
            <a:outerShdw blurRad="57150" rotWithShape="0" algn="bl" dir="5400000" dist="19050">
              <a:schemeClr val="accent3">
                <a:alpha val="50000"/>
              </a:scheme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cond evt="onBegin" delay="0">
                          <p:tn val="2"/>
                        </p:cond>
                      </p:stCondLst>
                      <p:childTnLst>
                        <p:par>
                          <p:cTn fill="hold">
                            <p:stCondLst>
                              <p:cond delay="0"/>
                            </p:stCondLst>
                            <p:childTnLst>
                              <p:par>
                                <p:cTn fill="hold" nodeType="withEffect" presetClass="entr" presetID="10" presetSubtype="0">
                                  <p:stCondLst>
                                    <p:cond delay="0"/>
                                  </p:stCondLst>
                                  <p:childTnLst>
                                    <p:set>
                                      <p:cBhvr>
                                        <p:cTn dur="1" fill="hold">
                                          <p:stCondLst>
                                            <p:cond delay="0"/>
                                          </p:stCondLst>
                                        </p:cTn>
                                        <p:tgtEl>
                                          <p:spTgt spid="2088"/>
                                        </p:tgtEl>
                                        <p:attrNameLst>
                                          <p:attrName>style.visibility</p:attrName>
                                        </p:attrNameLst>
                                      </p:cBhvr>
                                      <p:to>
                                        <p:strVal val="visible"/>
                                      </p:to>
                                    </p:set>
                                    <p:animEffect filter="fade" transition="in">
                                      <p:cBhvr>
                                        <p:cTn dur="1000"/>
                                        <p:tgtEl>
                                          <p:spTgt spid="2088"/>
                                        </p:tgtEl>
                                      </p:cBhvr>
                                    </p:animEffect>
                                  </p:childTnLst>
                                </p:cTn>
                              </p:par>
                              <p:par>
                                <p:cTn fill="hold" nodeType="withEffect" presetClass="entr" presetID="10" presetSubtype="0">
                                  <p:stCondLst>
                                    <p:cond delay="0"/>
                                  </p:stCondLst>
                                  <p:childTnLst>
                                    <p:set>
                                      <p:cBhvr>
                                        <p:cTn dur="1" fill="hold">
                                          <p:stCondLst>
                                            <p:cond delay="0"/>
                                          </p:stCondLst>
                                        </p:cTn>
                                        <p:tgtEl>
                                          <p:spTgt spid="2124"/>
                                        </p:tgtEl>
                                        <p:attrNameLst>
                                          <p:attrName>style.visibility</p:attrName>
                                        </p:attrNameLst>
                                      </p:cBhvr>
                                      <p:to>
                                        <p:strVal val="visible"/>
                                      </p:to>
                                    </p:set>
                                    <p:animEffect filter="fade" transition="in">
                                      <p:cBhvr>
                                        <p:cTn dur="1000"/>
                                        <p:tgtEl>
                                          <p:spTgt spid="2124"/>
                                        </p:tgtEl>
                                      </p:cBhvr>
                                    </p:animEffect>
                                  </p:childTnLst>
                                </p:cTn>
                              </p:par>
                              <p:par>
                                <p:cTn fill="hold" nodeType="withEffect" presetClass="entr" presetID="10" presetSubtype="0">
                                  <p:stCondLst>
                                    <p:cond delay="0"/>
                                  </p:stCondLst>
                                  <p:childTnLst>
                                    <p:set>
                                      <p:cBhvr>
                                        <p:cTn dur="1" fill="hold">
                                          <p:stCondLst>
                                            <p:cond delay="0"/>
                                          </p:stCondLst>
                                        </p:cTn>
                                        <p:tgtEl>
                                          <p:spTgt spid="2104"/>
                                        </p:tgtEl>
                                        <p:attrNameLst>
                                          <p:attrName>style.visibility</p:attrName>
                                        </p:attrNameLst>
                                      </p:cBhvr>
                                      <p:to>
                                        <p:strVal val="visible"/>
                                      </p:to>
                                    </p:set>
                                    <p:animEffect filter="fade" transition="in">
                                      <p:cBhvr>
                                        <p:cTn dur="1000"/>
                                        <p:tgtEl>
                                          <p:spTgt spid="2104"/>
                                        </p:tgtEl>
                                      </p:cBhvr>
                                    </p:animEffect>
                                  </p:childTnLst>
                                </p:cTn>
                              </p:par>
                            </p:childTnLst>
                          </p:cTn>
                        </p:par>
                        <p:par>
                          <p:cTn fill="hold">
                            <p:stCondLst>
                              <p:cond delay="1000"/>
                            </p:stCondLst>
                            <p:childTnLst>
                              <p:par>
                                <p:cTn fill="hold" nodeType="afterEffect" presetClass="entr" presetID="10" presetSubtype="0">
                                  <p:stCondLst>
                                    <p:cond delay="0"/>
                                  </p:stCondLst>
                                  <p:childTnLst>
                                    <p:set>
                                      <p:cBhvr>
                                        <p:cTn dur="1" fill="hold">
                                          <p:stCondLst>
                                            <p:cond delay="0"/>
                                          </p:stCondLst>
                                        </p:cTn>
                                        <p:tgtEl>
                                          <p:spTgt spid="2091"/>
                                        </p:tgtEl>
                                        <p:attrNameLst>
                                          <p:attrName>style.visibility</p:attrName>
                                        </p:attrNameLst>
                                      </p:cBhvr>
                                      <p:to>
                                        <p:strVal val="visible"/>
                                      </p:to>
                                    </p:set>
                                    <p:animEffect filter="fade" transition="in">
                                      <p:cBhvr>
                                        <p:cTn dur="1000"/>
                                        <p:tgtEl>
                                          <p:spTgt spid="2091"/>
                                        </p:tgtEl>
                                      </p:cBhvr>
                                    </p:animEffect>
                                  </p:childTnLst>
                                </p:cTn>
                              </p:par>
                              <p:par>
                                <p:cTn fill="hold" nodeType="withEffect" presetClass="entr" presetID="10" presetSubtype="0">
                                  <p:stCondLst>
                                    <p:cond delay="0"/>
                                  </p:stCondLst>
                                  <p:childTnLst>
                                    <p:set>
                                      <p:cBhvr>
                                        <p:cTn dur="1" fill="hold">
                                          <p:stCondLst>
                                            <p:cond delay="0"/>
                                          </p:stCondLst>
                                        </p:cTn>
                                        <p:tgtEl>
                                          <p:spTgt spid="2089"/>
                                        </p:tgtEl>
                                        <p:attrNameLst>
                                          <p:attrName>style.visibility</p:attrName>
                                        </p:attrNameLst>
                                      </p:cBhvr>
                                      <p:to>
                                        <p:strVal val="visible"/>
                                      </p:to>
                                    </p:set>
                                    <p:animEffect filter="fade" transition="in">
                                      <p:cBhvr>
                                        <p:cTn dur="1000"/>
                                        <p:tgtEl>
                                          <p:spTgt spid="2089"/>
                                        </p:tgtEl>
                                      </p:cBhvr>
                                    </p:animEffect>
                                  </p:childTnLst>
                                </p:cTn>
                              </p:par>
                              <p:par>
                                <p:cTn fill="hold" nodeType="withEffect" presetClass="entr" presetID="10" presetSubtype="0">
                                  <p:stCondLst>
                                    <p:cond delay="0"/>
                                  </p:stCondLst>
                                  <p:childTnLst>
                                    <p:set>
                                      <p:cBhvr>
                                        <p:cTn dur="1" fill="hold">
                                          <p:stCondLst>
                                            <p:cond delay="0"/>
                                          </p:stCondLst>
                                        </p:cTn>
                                        <p:tgtEl>
                                          <p:spTgt spid="2090"/>
                                        </p:tgtEl>
                                        <p:attrNameLst>
                                          <p:attrName>style.visibility</p:attrName>
                                        </p:attrNameLst>
                                      </p:cBhvr>
                                      <p:to>
                                        <p:strVal val="visible"/>
                                      </p:to>
                                    </p:set>
                                    <p:animEffect filter="fade" transition="in">
                                      <p:cBhvr>
                                        <p:cTn dur="1000"/>
                                        <p:tgtEl>
                                          <p:spTgt spid="2090"/>
                                        </p:tgtEl>
                                      </p:cBhvr>
                                    </p:animEffect>
                                  </p:childTnLst>
                                </p:cTn>
                              </p:par>
                            </p:childTnLst>
                          </p:cTn>
                        </p:par>
                        <p:par>
                          <p:cTn fill="hold">
                            <p:stCondLst>
                              <p:cond delay="2000"/>
                            </p:stCondLst>
                            <p:childTnLst>
                              <p:par>
                                <p:cTn fill="hold" nodeType="afterEffect" presetClass="entr" presetID="10" presetSubtype="0">
                                  <p:stCondLst>
                                    <p:cond delay="0"/>
                                  </p:stCondLst>
                                  <p:childTnLst>
                                    <p:set>
                                      <p:cBhvr>
                                        <p:cTn dur="1" fill="hold">
                                          <p:stCondLst>
                                            <p:cond delay="0"/>
                                          </p:stCondLst>
                                        </p:cTn>
                                        <p:tgtEl>
                                          <p:spTgt spid="2094"/>
                                        </p:tgtEl>
                                        <p:attrNameLst>
                                          <p:attrName>style.visibility</p:attrName>
                                        </p:attrNameLst>
                                      </p:cBhvr>
                                      <p:to>
                                        <p:strVal val="visible"/>
                                      </p:to>
                                    </p:set>
                                    <p:animEffect filter="fade" transition="in">
                                      <p:cBhvr>
                                        <p:cTn dur="1000"/>
                                        <p:tgtEl>
                                          <p:spTgt spid="2094"/>
                                        </p:tgtEl>
                                      </p:cBhvr>
                                    </p:animEffect>
                                  </p:childTnLst>
                                </p:cTn>
                              </p:par>
                              <p:par>
                                <p:cTn fill="hold" nodeType="withEffect" presetClass="entr" presetID="10" presetSubtype="0">
                                  <p:stCondLst>
                                    <p:cond delay="0"/>
                                  </p:stCondLst>
                                  <p:childTnLst>
                                    <p:set>
                                      <p:cBhvr>
                                        <p:cTn dur="1" fill="hold">
                                          <p:stCondLst>
                                            <p:cond delay="0"/>
                                          </p:stCondLst>
                                        </p:cTn>
                                        <p:tgtEl>
                                          <p:spTgt spid="2092"/>
                                        </p:tgtEl>
                                        <p:attrNameLst>
                                          <p:attrName>style.visibility</p:attrName>
                                        </p:attrNameLst>
                                      </p:cBhvr>
                                      <p:to>
                                        <p:strVal val="visible"/>
                                      </p:to>
                                    </p:set>
                                    <p:animEffect filter="fade" transition="in">
                                      <p:cBhvr>
                                        <p:cTn dur="1000"/>
                                        <p:tgtEl>
                                          <p:spTgt spid="2092"/>
                                        </p:tgtEl>
                                      </p:cBhvr>
                                    </p:animEffect>
                                  </p:childTnLst>
                                </p:cTn>
                              </p:par>
                              <p:par>
                                <p:cTn fill="hold" nodeType="withEffect" presetClass="entr" presetID="10" presetSubtype="0">
                                  <p:stCondLst>
                                    <p:cond delay="0"/>
                                  </p:stCondLst>
                                  <p:childTnLst>
                                    <p:set>
                                      <p:cBhvr>
                                        <p:cTn dur="1" fill="hold">
                                          <p:stCondLst>
                                            <p:cond delay="0"/>
                                          </p:stCondLst>
                                        </p:cTn>
                                        <p:tgtEl>
                                          <p:spTgt spid="2093"/>
                                        </p:tgtEl>
                                        <p:attrNameLst>
                                          <p:attrName>style.visibility</p:attrName>
                                        </p:attrNameLst>
                                      </p:cBhvr>
                                      <p:to>
                                        <p:strVal val="visible"/>
                                      </p:to>
                                    </p:set>
                                    <p:animEffect filter="fade" transition="in">
                                      <p:cBhvr>
                                        <p:cTn dur="1000"/>
                                        <p:tgtEl>
                                          <p:spTgt spid="2093"/>
                                        </p:tgtEl>
                                      </p:cBhvr>
                                    </p:animEffect>
                                  </p:childTnLst>
                                </p:cTn>
                              </p:par>
                            </p:childTnLst>
                          </p:cTn>
                        </p:par>
                        <p:par>
                          <p:cTn fill="hold">
                            <p:stCondLst>
                              <p:cond delay="3000"/>
                            </p:stCondLst>
                            <p:childTnLst>
                              <p:par>
                                <p:cTn fill="hold" nodeType="afterEffect" presetClass="entr" presetID="10" presetSubtype="0">
                                  <p:stCondLst>
                                    <p:cond delay="0"/>
                                  </p:stCondLst>
                                  <p:childTnLst>
                                    <p:set>
                                      <p:cBhvr>
                                        <p:cTn dur="1" fill="hold">
                                          <p:stCondLst>
                                            <p:cond delay="0"/>
                                          </p:stCondLst>
                                        </p:cTn>
                                        <p:tgtEl>
                                          <p:spTgt spid="2097"/>
                                        </p:tgtEl>
                                        <p:attrNameLst>
                                          <p:attrName>style.visibility</p:attrName>
                                        </p:attrNameLst>
                                      </p:cBhvr>
                                      <p:to>
                                        <p:strVal val="visible"/>
                                      </p:to>
                                    </p:set>
                                    <p:animEffect filter="fade" transition="in">
                                      <p:cBhvr>
                                        <p:cTn dur="1000"/>
                                        <p:tgtEl>
                                          <p:spTgt spid="2097"/>
                                        </p:tgtEl>
                                      </p:cBhvr>
                                    </p:animEffect>
                                  </p:childTnLst>
                                </p:cTn>
                              </p:par>
                              <p:par>
                                <p:cTn fill="hold" nodeType="withEffect" presetClass="entr" presetID="10" presetSubtype="0">
                                  <p:stCondLst>
                                    <p:cond delay="0"/>
                                  </p:stCondLst>
                                  <p:childTnLst>
                                    <p:set>
                                      <p:cBhvr>
                                        <p:cTn dur="1" fill="hold">
                                          <p:stCondLst>
                                            <p:cond delay="0"/>
                                          </p:stCondLst>
                                        </p:cTn>
                                        <p:tgtEl>
                                          <p:spTgt spid="2095"/>
                                        </p:tgtEl>
                                        <p:attrNameLst>
                                          <p:attrName>style.visibility</p:attrName>
                                        </p:attrNameLst>
                                      </p:cBhvr>
                                      <p:to>
                                        <p:strVal val="visible"/>
                                      </p:to>
                                    </p:set>
                                    <p:animEffect filter="fade" transition="in">
                                      <p:cBhvr>
                                        <p:cTn dur="1000"/>
                                        <p:tgtEl>
                                          <p:spTgt spid="2095"/>
                                        </p:tgtEl>
                                      </p:cBhvr>
                                    </p:animEffect>
                                  </p:childTnLst>
                                </p:cTn>
                              </p:par>
                              <p:par>
                                <p:cTn fill="hold" nodeType="withEffect" presetClass="entr" presetID="10" presetSubtype="0">
                                  <p:stCondLst>
                                    <p:cond delay="0"/>
                                  </p:stCondLst>
                                  <p:childTnLst>
                                    <p:set>
                                      <p:cBhvr>
                                        <p:cTn dur="1" fill="hold">
                                          <p:stCondLst>
                                            <p:cond delay="0"/>
                                          </p:stCondLst>
                                        </p:cTn>
                                        <p:tgtEl>
                                          <p:spTgt spid="2096"/>
                                        </p:tgtEl>
                                        <p:attrNameLst>
                                          <p:attrName>style.visibility</p:attrName>
                                        </p:attrNameLst>
                                      </p:cBhvr>
                                      <p:to>
                                        <p:strVal val="visible"/>
                                      </p:to>
                                    </p:set>
                                    <p:animEffect filter="fade" transition="in">
                                      <p:cBhvr>
                                        <p:cTn dur="1000"/>
                                        <p:tgtEl>
                                          <p:spTgt spid="2096"/>
                                        </p:tgtEl>
                                      </p:cBhvr>
                                    </p:animEffect>
                                  </p:childTnLst>
                                </p:cTn>
                              </p:par>
                            </p:childTnLst>
                          </p:cTn>
                        </p:par>
                        <p:par>
                          <p:cTn fill="hold">
                            <p:stCondLst>
                              <p:cond delay="4000"/>
                            </p:stCondLst>
                            <p:childTnLst>
                              <p:par>
                                <p:cTn fill="hold" nodeType="afterEffect" presetClass="entr" presetID="10" presetSubtype="0">
                                  <p:stCondLst>
                                    <p:cond delay="0"/>
                                  </p:stCondLst>
                                  <p:childTnLst>
                                    <p:set>
                                      <p:cBhvr>
                                        <p:cTn dur="1" fill="hold">
                                          <p:stCondLst>
                                            <p:cond delay="0"/>
                                          </p:stCondLst>
                                        </p:cTn>
                                        <p:tgtEl>
                                          <p:spTgt spid="2100"/>
                                        </p:tgtEl>
                                        <p:attrNameLst>
                                          <p:attrName>style.visibility</p:attrName>
                                        </p:attrNameLst>
                                      </p:cBhvr>
                                      <p:to>
                                        <p:strVal val="visible"/>
                                      </p:to>
                                    </p:set>
                                    <p:animEffect filter="fade" transition="in">
                                      <p:cBhvr>
                                        <p:cTn dur="1000"/>
                                        <p:tgtEl>
                                          <p:spTgt spid="2100"/>
                                        </p:tgtEl>
                                      </p:cBhvr>
                                    </p:animEffect>
                                  </p:childTnLst>
                                </p:cTn>
                              </p:par>
                              <p:par>
                                <p:cTn fill="hold" nodeType="withEffect" presetClass="entr" presetID="10" presetSubtype="0">
                                  <p:stCondLst>
                                    <p:cond delay="0"/>
                                  </p:stCondLst>
                                  <p:childTnLst>
                                    <p:set>
                                      <p:cBhvr>
                                        <p:cTn dur="1" fill="hold">
                                          <p:stCondLst>
                                            <p:cond delay="0"/>
                                          </p:stCondLst>
                                        </p:cTn>
                                        <p:tgtEl>
                                          <p:spTgt spid="2098"/>
                                        </p:tgtEl>
                                        <p:attrNameLst>
                                          <p:attrName>style.visibility</p:attrName>
                                        </p:attrNameLst>
                                      </p:cBhvr>
                                      <p:to>
                                        <p:strVal val="visible"/>
                                      </p:to>
                                    </p:set>
                                    <p:animEffect filter="fade" transition="in">
                                      <p:cBhvr>
                                        <p:cTn dur="1000"/>
                                        <p:tgtEl>
                                          <p:spTgt spid="2098"/>
                                        </p:tgtEl>
                                      </p:cBhvr>
                                    </p:animEffect>
                                  </p:childTnLst>
                                </p:cTn>
                              </p:par>
                              <p:par>
                                <p:cTn fill="hold" nodeType="withEffect" presetClass="entr" presetID="10" presetSubtype="0">
                                  <p:stCondLst>
                                    <p:cond delay="0"/>
                                  </p:stCondLst>
                                  <p:childTnLst>
                                    <p:set>
                                      <p:cBhvr>
                                        <p:cTn dur="1" fill="hold">
                                          <p:stCondLst>
                                            <p:cond delay="0"/>
                                          </p:stCondLst>
                                        </p:cTn>
                                        <p:tgtEl>
                                          <p:spTgt spid="2099"/>
                                        </p:tgtEl>
                                        <p:attrNameLst>
                                          <p:attrName>style.visibility</p:attrName>
                                        </p:attrNameLst>
                                      </p:cBhvr>
                                      <p:to>
                                        <p:strVal val="visible"/>
                                      </p:to>
                                    </p:set>
                                    <p:animEffect filter="fade" transition="in">
                                      <p:cBhvr>
                                        <p:cTn dur="1000"/>
                                        <p:tgtEl>
                                          <p:spTgt spid="2099"/>
                                        </p:tgtEl>
                                      </p:cBhvr>
                                    </p:animEffect>
                                  </p:childTnLst>
                                </p:cTn>
                              </p:par>
                            </p:childTnLst>
                          </p:cTn>
                        </p:par>
                        <p:par>
                          <p:cTn fill="hold">
                            <p:stCondLst>
                              <p:cond delay="5000"/>
                            </p:stCondLst>
                            <p:childTnLst>
                              <p:par>
                                <p:cTn fill="hold" nodeType="afterEffect" presetClass="entr" presetID="10" presetSubtype="0">
                                  <p:stCondLst>
                                    <p:cond delay="0"/>
                                  </p:stCondLst>
                                  <p:childTnLst>
                                    <p:set>
                                      <p:cBhvr>
                                        <p:cTn dur="1" fill="hold">
                                          <p:stCondLst>
                                            <p:cond delay="0"/>
                                          </p:stCondLst>
                                        </p:cTn>
                                        <p:tgtEl>
                                          <p:spTgt spid="2103"/>
                                        </p:tgtEl>
                                        <p:attrNameLst>
                                          <p:attrName>style.visibility</p:attrName>
                                        </p:attrNameLst>
                                      </p:cBhvr>
                                      <p:to>
                                        <p:strVal val="visible"/>
                                      </p:to>
                                    </p:set>
                                    <p:animEffect filter="fade" transition="in">
                                      <p:cBhvr>
                                        <p:cTn dur="1000"/>
                                        <p:tgtEl>
                                          <p:spTgt spid="2103"/>
                                        </p:tgtEl>
                                      </p:cBhvr>
                                    </p:animEffect>
                                  </p:childTnLst>
                                </p:cTn>
                              </p:par>
                              <p:par>
                                <p:cTn fill="hold" nodeType="withEffect" presetClass="entr" presetID="10" presetSubtype="0">
                                  <p:stCondLst>
                                    <p:cond delay="0"/>
                                  </p:stCondLst>
                                  <p:childTnLst>
                                    <p:set>
                                      <p:cBhvr>
                                        <p:cTn dur="1" fill="hold">
                                          <p:stCondLst>
                                            <p:cond delay="0"/>
                                          </p:stCondLst>
                                        </p:cTn>
                                        <p:tgtEl>
                                          <p:spTgt spid="2101"/>
                                        </p:tgtEl>
                                        <p:attrNameLst>
                                          <p:attrName>style.visibility</p:attrName>
                                        </p:attrNameLst>
                                      </p:cBhvr>
                                      <p:to>
                                        <p:strVal val="visible"/>
                                      </p:to>
                                    </p:set>
                                    <p:animEffect filter="fade" transition="in">
                                      <p:cBhvr>
                                        <p:cTn dur="1000"/>
                                        <p:tgtEl>
                                          <p:spTgt spid="2101"/>
                                        </p:tgtEl>
                                      </p:cBhvr>
                                    </p:animEffect>
                                  </p:childTnLst>
                                </p:cTn>
                              </p:par>
                              <p:par>
                                <p:cTn fill="hold" nodeType="withEffect" presetClass="entr" presetID="10" presetSubtype="0">
                                  <p:stCondLst>
                                    <p:cond delay="0"/>
                                  </p:stCondLst>
                                  <p:childTnLst>
                                    <p:set>
                                      <p:cBhvr>
                                        <p:cTn dur="1" fill="hold">
                                          <p:stCondLst>
                                            <p:cond delay="0"/>
                                          </p:stCondLst>
                                        </p:cTn>
                                        <p:tgtEl>
                                          <p:spTgt spid="2102"/>
                                        </p:tgtEl>
                                        <p:attrNameLst>
                                          <p:attrName>style.visibility</p:attrName>
                                        </p:attrNameLst>
                                      </p:cBhvr>
                                      <p:to>
                                        <p:strVal val="visible"/>
                                      </p:to>
                                    </p:set>
                                    <p:animEffect filter="fade" transition="in">
                                      <p:cBhvr>
                                        <p:cTn dur="1000"/>
                                        <p:tgtEl>
                                          <p:spTgt spid="210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13" name="Shape 13813"/>
        <p:cNvGrpSpPr/>
        <p:nvPr/>
      </p:nvGrpSpPr>
      <p:grpSpPr>
        <a:xfrm>
          <a:off x="0" y="0"/>
          <a:ext cx="0" cy="0"/>
          <a:chOff x="0" y="0"/>
          <a:chExt cx="0" cy="0"/>
        </a:xfrm>
      </p:grpSpPr>
      <p:sp>
        <p:nvSpPr>
          <p:cNvPr id="13814" name="Google Shape;13814;p130"/>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815" name="Google Shape;13815;p130"/>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816" name="Google Shape;13816;p130"/>
          <p:cNvGrpSpPr/>
          <p:nvPr/>
        </p:nvGrpSpPr>
        <p:grpSpPr>
          <a:xfrm>
            <a:off x="882957" y="1306638"/>
            <a:ext cx="292442" cy="355741"/>
            <a:chOff x="-35830350" y="1912725"/>
            <a:chExt cx="241050" cy="293225"/>
          </a:xfrm>
        </p:grpSpPr>
        <p:sp>
          <p:nvSpPr>
            <p:cNvPr id="13817" name="Google Shape;13817;p130"/>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130"/>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130"/>
          <p:cNvGrpSpPr/>
          <p:nvPr/>
        </p:nvGrpSpPr>
        <p:grpSpPr>
          <a:xfrm>
            <a:off x="851444" y="1766235"/>
            <a:ext cx="355468" cy="353587"/>
            <a:chOff x="-35854750" y="2272675"/>
            <a:chExt cx="293000" cy="291450"/>
          </a:xfrm>
        </p:grpSpPr>
        <p:sp>
          <p:nvSpPr>
            <p:cNvPr id="13820" name="Google Shape;13820;p130"/>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130"/>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130"/>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3" name="Google Shape;13823;p130"/>
          <p:cNvGrpSpPr/>
          <p:nvPr/>
        </p:nvGrpSpPr>
        <p:grpSpPr>
          <a:xfrm>
            <a:off x="850958" y="2220821"/>
            <a:ext cx="356438" cy="354558"/>
            <a:chOff x="-35853975" y="2631825"/>
            <a:chExt cx="293800" cy="292250"/>
          </a:xfrm>
        </p:grpSpPr>
        <p:sp>
          <p:nvSpPr>
            <p:cNvPr id="13824" name="Google Shape;13824;p130"/>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130"/>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130"/>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130"/>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130"/>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130"/>
          <p:cNvGrpSpPr/>
          <p:nvPr/>
        </p:nvGrpSpPr>
        <p:grpSpPr>
          <a:xfrm>
            <a:off x="3089562" y="1307714"/>
            <a:ext cx="353587" cy="353587"/>
            <a:chOff x="-34032200" y="1916675"/>
            <a:chExt cx="291450" cy="291450"/>
          </a:xfrm>
        </p:grpSpPr>
        <p:sp>
          <p:nvSpPr>
            <p:cNvPr id="13830" name="Google Shape;13830;p130"/>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130"/>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130"/>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130"/>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4" name="Google Shape;13834;p130"/>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5" name="Google Shape;13835;p130"/>
          <p:cNvGrpSpPr/>
          <p:nvPr/>
        </p:nvGrpSpPr>
        <p:grpSpPr>
          <a:xfrm>
            <a:off x="3089092" y="2220821"/>
            <a:ext cx="354527" cy="354558"/>
            <a:chOff x="-34032200" y="2634975"/>
            <a:chExt cx="292225" cy="292250"/>
          </a:xfrm>
        </p:grpSpPr>
        <p:sp>
          <p:nvSpPr>
            <p:cNvPr id="13836" name="Google Shape;13836;p13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13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13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130"/>
          <p:cNvGrpSpPr/>
          <p:nvPr/>
        </p:nvGrpSpPr>
        <p:grpSpPr>
          <a:xfrm>
            <a:off x="1739487" y="2687069"/>
            <a:ext cx="358379" cy="354527"/>
            <a:chOff x="-32245875" y="1938725"/>
            <a:chExt cx="295400" cy="292225"/>
          </a:xfrm>
        </p:grpSpPr>
        <p:sp>
          <p:nvSpPr>
            <p:cNvPr id="13840" name="Google Shape;13840;p130"/>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130"/>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130"/>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130"/>
          <p:cNvGrpSpPr/>
          <p:nvPr/>
        </p:nvGrpSpPr>
        <p:grpSpPr>
          <a:xfrm>
            <a:off x="1736150" y="3156468"/>
            <a:ext cx="365052" cy="352162"/>
            <a:chOff x="-32243500" y="2299850"/>
            <a:chExt cx="300900" cy="290275"/>
          </a:xfrm>
        </p:grpSpPr>
        <p:sp>
          <p:nvSpPr>
            <p:cNvPr id="13844" name="Google Shape;13844;p130"/>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130"/>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46" name="Google Shape;13846;p130"/>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47" name="Google Shape;13847;p130"/>
          <p:cNvGrpSpPr/>
          <p:nvPr/>
        </p:nvGrpSpPr>
        <p:grpSpPr>
          <a:xfrm>
            <a:off x="1299432" y="1306759"/>
            <a:ext cx="354527" cy="355498"/>
            <a:chOff x="-35495600" y="1912725"/>
            <a:chExt cx="292225" cy="293025"/>
          </a:xfrm>
        </p:grpSpPr>
        <p:sp>
          <p:nvSpPr>
            <p:cNvPr id="13848" name="Google Shape;13848;p130"/>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130"/>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130"/>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1" name="Google Shape;13851;p130"/>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2" name="Google Shape;13852;p130"/>
          <p:cNvGrpSpPr/>
          <p:nvPr/>
        </p:nvGrpSpPr>
        <p:grpSpPr>
          <a:xfrm>
            <a:off x="1299432" y="2221307"/>
            <a:ext cx="354527" cy="353587"/>
            <a:chOff x="-35495600" y="2631825"/>
            <a:chExt cx="292225" cy="291450"/>
          </a:xfrm>
        </p:grpSpPr>
        <p:sp>
          <p:nvSpPr>
            <p:cNvPr id="13853" name="Google Shape;13853;p130"/>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130"/>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130"/>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130"/>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130"/>
          <p:cNvGrpSpPr/>
          <p:nvPr/>
        </p:nvGrpSpPr>
        <p:grpSpPr>
          <a:xfrm>
            <a:off x="3537081" y="1307714"/>
            <a:ext cx="353587" cy="353587"/>
            <a:chOff x="-33673825" y="1916675"/>
            <a:chExt cx="291450" cy="291450"/>
          </a:xfrm>
        </p:grpSpPr>
        <p:sp>
          <p:nvSpPr>
            <p:cNvPr id="13858" name="Google Shape;13858;p130"/>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130"/>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130"/>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130"/>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2" name="Google Shape;13862;p130"/>
          <p:cNvGrpSpPr/>
          <p:nvPr/>
        </p:nvGrpSpPr>
        <p:grpSpPr>
          <a:xfrm>
            <a:off x="3534700" y="1765295"/>
            <a:ext cx="358349" cy="355468"/>
            <a:chOff x="-33676975" y="2275050"/>
            <a:chExt cx="295375" cy="293000"/>
          </a:xfrm>
        </p:grpSpPr>
        <p:sp>
          <p:nvSpPr>
            <p:cNvPr id="13863" name="Google Shape;13863;p130"/>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130"/>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130"/>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130"/>
          <p:cNvGrpSpPr/>
          <p:nvPr/>
        </p:nvGrpSpPr>
        <p:grpSpPr>
          <a:xfrm>
            <a:off x="3537081" y="2220594"/>
            <a:ext cx="353587" cy="355013"/>
            <a:chOff x="-33673825" y="2634975"/>
            <a:chExt cx="291450" cy="292625"/>
          </a:xfrm>
        </p:grpSpPr>
        <p:sp>
          <p:nvSpPr>
            <p:cNvPr id="13867" name="Google Shape;13867;p130"/>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130"/>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9" name="Google Shape;13869;p130"/>
          <p:cNvGrpSpPr/>
          <p:nvPr/>
        </p:nvGrpSpPr>
        <p:grpSpPr>
          <a:xfrm>
            <a:off x="2205089" y="2687509"/>
            <a:ext cx="329687" cy="353648"/>
            <a:chOff x="-31874100" y="1939525"/>
            <a:chExt cx="271750" cy="291500"/>
          </a:xfrm>
        </p:grpSpPr>
        <p:sp>
          <p:nvSpPr>
            <p:cNvPr id="13870" name="Google Shape;13870;p130"/>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130"/>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2" name="Google Shape;13872;p130"/>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3" name="Google Shape;13873;p130"/>
          <p:cNvGrpSpPr/>
          <p:nvPr/>
        </p:nvGrpSpPr>
        <p:grpSpPr>
          <a:xfrm>
            <a:off x="2186451" y="3616531"/>
            <a:ext cx="366963" cy="352768"/>
            <a:chOff x="-31889075" y="2658950"/>
            <a:chExt cx="302475" cy="290775"/>
          </a:xfrm>
        </p:grpSpPr>
        <p:sp>
          <p:nvSpPr>
            <p:cNvPr id="13874" name="Google Shape;13874;p130"/>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130"/>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6" name="Google Shape;13876;p130"/>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7" name="Google Shape;13877;p130"/>
          <p:cNvGrpSpPr/>
          <p:nvPr/>
        </p:nvGrpSpPr>
        <p:grpSpPr>
          <a:xfrm>
            <a:off x="1747421" y="1306759"/>
            <a:ext cx="354527" cy="355498"/>
            <a:chOff x="-35136450" y="1912725"/>
            <a:chExt cx="292225" cy="293025"/>
          </a:xfrm>
        </p:grpSpPr>
        <p:sp>
          <p:nvSpPr>
            <p:cNvPr id="13878" name="Google Shape;13878;p130"/>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130"/>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130"/>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130"/>
          <p:cNvGrpSpPr/>
          <p:nvPr/>
        </p:nvGrpSpPr>
        <p:grpSpPr>
          <a:xfrm>
            <a:off x="1747891" y="1765978"/>
            <a:ext cx="353587" cy="354103"/>
            <a:chOff x="-35134875" y="2272675"/>
            <a:chExt cx="291450" cy="291875"/>
          </a:xfrm>
        </p:grpSpPr>
        <p:sp>
          <p:nvSpPr>
            <p:cNvPr id="13882" name="Google Shape;13882;p130"/>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130"/>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130"/>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130"/>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130"/>
          <p:cNvGrpSpPr/>
          <p:nvPr/>
        </p:nvGrpSpPr>
        <p:grpSpPr>
          <a:xfrm>
            <a:off x="1789458" y="2221307"/>
            <a:ext cx="270453" cy="353587"/>
            <a:chOff x="-35101800" y="2631050"/>
            <a:chExt cx="222925" cy="291450"/>
          </a:xfrm>
        </p:grpSpPr>
        <p:sp>
          <p:nvSpPr>
            <p:cNvPr id="13887" name="Google Shape;13887;p130"/>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130"/>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130"/>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130"/>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1" name="Google Shape;13891;p130"/>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2" name="Google Shape;13892;p130"/>
          <p:cNvGrpSpPr/>
          <p:nvPr/>
        </p:nvGrpSpPr>
        <p:grpSpPr>
          <a:xfrm>
            <a:off x="3977510" y="1765295"/>
            <a:ext cx="353587" cy="355468"/>
            <a:chOff x="-33314675" y="2275050"/>
            <a:chExt cx="291450" cy="293000"/>
          </a:xfrm>
        </p:grpSpPr>
        <p:sp>
          <p:nvSpPr>
            <p:cNvPr id="13893" name="Google Shape;13893;p130"/>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130"/>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130"/>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6" name="Google Shape;13896;p130"/>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7" name="Google Shape;13897;p130"/>
          <p:cNvGrpSpPr/>
          <p:nvPr/>
        </p:nvGrpSpPr>
        <p:grpSpPr>
          <a:xfrm>
            <a:off x="2639701" y="2687555"/>
            <a:ext cx="353587" cy="353557"/>
            <a:chOff x="-31523625" y="1939525"/>
            <a:chExt cx="291450" cy="291425"/>
          </a:xfrm>
        </p:grpSpPr>
        <p:sp>
          <p:nvSpPr>
            <p:cNvPr id="13898" name="Google Shape;13898;p130"/>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130"/>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130"/>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130"/>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130"/>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130"/>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130"/>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130"/>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130"/>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130"/>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130"/>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130"/>
          <p:cNvGrpSpPr/>
          <p:nvPr/>
        </p:nvGrpSpPr>
        <p:grpSpPr>
          <a:xfrm>
            <a:off x="2638746" y="3155755"/>
            <a:ext cx="355498" cy="353587"/>
            <a:chOff x="-31523625" y="2298675"/>
            <a:chExt cx="293025" cy="291450"/>
          </a:xfrm>
        </p:grpSpPr>
        <p:sp>
          <p:nvSpPr>
            <p:cNvPr id="13910" name="Google Shape;13910;p130"/>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130"/>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130"/>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3" name="Google Shape;13913;p130"/>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130"/>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5" name="Google Shape;13915;p130"/>
          <p:cNvGrpSpPr/>
          <p:nvPr/>
        </p:nvGrpSpPr>
        <p:grpSpPr>
          <a:xfrm>
            <a:off x="2205934" y="1307729"/>
            <a:ext cx="331598" cy="353557"/>
            <a:chOff x="-34767825" y="1914325"/>
            <a:chExt cx="273325" cy="291425"/>
          </a:xfrm>
        </p:grpSpPr>
        <p:sp>
          <p:nvSpPr>
            <p:cNvPr id="13916" name="Google Shape;13916;p130"/>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130"/>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130"/>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130"/>
          <p:cNvGrpSpPr/>
          <p:nvPr/>
        </p:nvGrpSpPr>
        <p:grpSpPr>
          <a:xfrm>
            <a:off x="2193513" y="1765280"/>
            <a:ext cx="356438" cy="355498"/>
            <a:chOff x="-34778075" y="2272675"/>
            <a:chExt cx="293800" cy="293025"/>
          </a:xfrm>
        </p:grpSpPr>
        <p:sp>
          <p:nvSpPr>
            <p:cNvPr id="13920" name="Google Shape;13920;p130"/>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130"/>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130"/>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130"/>
          <p:cNvGrpSpPr/>
          <p:nvPr/>
        </p:nvGrpSpPr>
        <p:grpSpPr>
          <a:xfrm>
            <a:off x="2194939" y="2221307"/>
            <a:ext cx="353587" cy="353587"/>
            <a:chOff x="-34776500" y="2631825"/>
            <a:chExt cx="291450" cy="291450"/>
          </a:xfrm>
        </p:grpSpPr>
        <p:sp>
          <p:nvSpPr>
            <p:cNvPr id="13924" name="Google Shape;13924;p130"/>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130"/>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130"/>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7" name="Google Shape;13927;p130"/>
          <p:cNvGrpSpPr/>
          <p:nvPr/>
        </p:nvGrpSpPr>
        <p:grpSpPr>
          <a:xfrm>
            <a:off x="853628" y="2685160"/>
            <a:ext cx="354527" cy="358349"/>
            <a:chOff x="-32956300" y="1915900"/>
            <a:chExt cx="292225" cy="295375"/>
          </a:xfrm>
        </p:grpSpPr>
        <p:sp>
          <p:nvSpPr>
            <p:cNvPr id="13928" name="Google Shape;13928;p130"/>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130"/>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0" name="Google Shape;13930;p130"/>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130"/>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2" name="Google Shape;13932;p130"/>
          <p:cNvGrpSpPr/>
          <p:nvPr/>
        </p:nvGrpSpPr>
        <p:grpSpPr>
          <a:xfrm>
            <a:off x="3081101" y="2687555"/>
            <a:ext cx="356438" cy="353557"/>
            <a:chOff x="-31166825" y="1939525"/>
            <a:chExt cx="293800" cy="291425"/>
          </a:xfrm>
        </p:grpSpPr>
        <p:sp>
          <p:nvSpPr>
            <p:cNvPr id="13933" name="Google Shape;13933;p130"/>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130"/>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130"/>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130"/>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130"/>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130"/>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130"/>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130"/>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130"/>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130"/>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130"/>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130"/>
          <p:cNvGrpSpPr/>
          <p:nvPr/>
        </p:nvGrpSpPr>
        <p:grpSpPr>
          <a:xfrm>
            <a:off x="3082057" y="3155482"/>
            <a:ext cx="354527" cy="354133"/>
            <a:chOff x="-31165250" y="2298675"/>
            <a:chExt cx="292225" cy="291900"/>
          </a:xfrm>
        </p:grpSpPr>
        <p:sp>
          <p:nvSpPr>
            <p:cNvPr id="13945" name="Google Shape;13945;p130"/>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130"/>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130"/>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130"/>
          <p:cNvGrpSpPr/>
          <p:nvPr/>
        </p:nvGrpSpPr>
        <p:grpSpPr>
          <a:xfrm>
            <a:off x="3082542" y="3616136"/>
            <a:ext cx="353557" cy="353557"/>
            <a:chOff x="-31164450" y="2657050"/>
            <a:chExt cx="291425" cy="291425"/>
          </a:xfrm>
        </p:grpSpPr>
        <p:sp>
          <p:nvSpPr>
            <p:cNvPr id="13949" name="Google Shape;13949;p130"/>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130"/>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130"/>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130"/>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3" name="Google Shape;13953;p130"/>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54" name="Google Shape;13954;p130"/>
          <p:cNvGrpSpPr/>
          <p:nvPr/>
        </p:nvGrpSpPr>
        <p:grpSpPr>
          <a:xfrm>
            <a:off x="2632987" y="1307366"/>
            <a:ext cx="358349" cy="354285"/>
            <a:chOff x="-34421275" y="1912725"/>
            <a:chExt cx="295375" cy="292025"/>
          </a:xfrm>
        </p:grpSpPr>
        <p:sp>
          <p:nvSpPr>
            <p:cNvPr id="13955" name="Google Shape;13955;p130"/>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130"/>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7" name="Google Shape;13957;p130"/>
          <p:cNvGrpSpPr/>
          <p:nvPr/>
        </p:nvGrpSpPr>
        <p:grpSpPr>
          <a:xfrm>
            <a:off x="2632032" y="1765280"/>
            <a:ext cx="360260" cy="355498"/>
            <a:chOff x="-34418125" y="2271100"/>
            <a:chExt cx="296950" cy="293025"/>
          </a:xfrm>
        </p:grpSpPr>
        <p:sp>
          <p:nvSpPr>
            <p:cNvPr id="13958" name="Google Shape;13958;p130"/>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130"/>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130"/>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130"/>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130"/>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3" name="Google Shape;13963;p130"/>
          <p:cNvGrpSpPr/>
          <p:nvPr/>
        </p:nvGrpSpPr>
        <p:grpSpPr>
          <a:xfrm>
            <a:off x="2632987" y="2221307"/>
            <a:ext cx="358349" cy="353587"/>
            <a:chOff x="-34421275" y="2631050"/>
            <a:chExt cx="295375" cy="291450"/>
          </a:xfrm>
        </p:grpSpPr>
        <p:sp>
          <p:nvSpPr>
            <p:cNvPr id="13964" name="Google Shape;13964;p130"/>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130"/>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130"/>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130"/>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68" name="Google Shape;13968;p130"/>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130"/>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130"/>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1" name="Google Shape;13971;p130"/>
          <p:cNvGrpSpPr/>
          <p:nvPr/>
        </p:nvGrpSpPr>
        <p:grpSpPr>
          <a:xfrm>
            <a:off x="3537620" y="2688025"/>
            <a:ext cx="353587" cy="352617"/>
            <a:chOff x="-30805300" y="1938725"/>
            <a:chExt cx="291450" cy="290650"/>
          </a:xfrm>
        </p:grpSpPr>
        <p:sp>
          <p:nvSpPr>
            <p:cNvPr id="13972" name="Google Shape;13972;p130"/>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130"/>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130"/>
          <p:cNvGrpSpPr/>
          <p:nvPr/>
        </p:nvGrpSpPr>
        <p:grpSpPr>
          <a:xfrm>
            <a:off x="3538105" y="3155952"/>
            <a:ext cx="352617" cy="353193"/>
            <a:chOff x="-30805300" y="2298675"/>
            <a:chExt cx="290650" cy="291125"/>
          </a:xfrm>
        </p:grpSpPr>
        <p:sp>
          <p:nvSpPr>
            <p:cNvPr id="13975" name="Google Shape;13975;p130"/>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130"/>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130"/>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130"/>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9" name="Google Shape;13979;p130"/>
          <p:cNvGrpSpPr/>
          <p:nvPr/>
        </p:nvGrpSpPr>
        <p:grpSpPr>
          <a:xfrm>
            <a:off x="3537635" y="3616136"/>
            <a:ext cx="353557" cy="353557"/>
            <a:chOff x="-30806075" y="2657050"/>
            <a:chExt cx="291425" cy="291425"/>
          </a:xfrm>
        </p:grpSpPr>
        <p:sp>
          <p:nvSpPr>
            <p:cNvPr id="13980" name="Google Shape;13980;p130"/>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130"/>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130"/>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130"/>
          <p:cNvGrpSpPr/>
          <p:nvPr/>
        </p:nvGrpSpPr>
        <p:grpSpPr>
          <a:xfrm>
            <a:off x="2639681" y="4073943"/>
            <a:ext cx="353557" cy="353557"/>
            <a:chOff x="-30064925" y="2332550"/>
            <a:chExt cx="291425" cy="291425"/>
          </a:xfrm>
        </p:grpSpPr>
        <p:sp>
          <p:nvSpPr>
            <p:cNvPr id="13984" name="Google Shape;13984;p130"/>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130"/>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130"/>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130"/>
          <p:cNvGrpSpPr/>
          <p:nvPr/>
        </p:nvGrpSpPr>
        <p:grpSpPr>
          <a:xfrm>
            <a:off x="3983068" y="2683443"/>
            <a:ext cx="348855" cy="347879"/>
            <a:chOff x="2821450" y="2957850"/>
            <a:chExt cx="259275" cy="258550"/>
          </a:xfrm>
        </p:grpSpPr>
        <p:sp>
          <p:nvSpPr>
            <p:cNvPr id="13988" name="Google Shape;13988;p130"/>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130"/>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130"/>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3991" name="Google Shape;13991;p130"/>
          <p:cNvGrpSpPr/>
          <p:nvPr/>
        </p:nvGrpSpPr>
        <p:grpSpPr>
          <a:xfrm>
            <a:off x="4858100" y="1304461"/>
            <a:ext cx="361090" cy="361090"/>
            <a:chOff x="-57970450" y="1903275"/>
            <a:chExt cx="318225" cy="318225"/>
          </a:xfrm>
        </p:grpSpPr>
        <p:sp>
          <p:nvSpPr>
            <p:cNvPr id="13992" name="Google Shape;13992;p130"/>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130"/>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130"/>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130"/>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6" name="Google Shape;13996;p130"/>
          <p:cNvGrpSpPr/>
          <p:nvPr/>
        </p:nvGrpSpPr>
        <p:grpSpPr>
          <a:xfrm>
            <a:off x="4880000" y="1780418"/>
            <a:ext cx="317290" cy="359303"/>
            <a:chOff x="-57950750" y="2296300"/>
            <a:chExt cx="279625" cy="316650"/>
          </a:xfrm>
        </p:grpSpPr>
        <p:sp>
          <p:nvSpPr>
            <p:cNvPr id="13997" name="Google Shape;13997;p130"/>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130"/>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130"/>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130"/>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1" name="Google Shape;14001;p130"/>
          <p:cNvGrpSpPr/>
          <p:nvPr/>
        </p:nvGrpSpPr>
        <p:grpSpPr>
          <a:xfrm>
            <a:off x="4858214" y="2232094"/>
            <a:ext cx="360863" cy="360211"/>
            <a:chOff x="-57969675" y="2687750"/>
            <a:chExt cx="318025" cy="317450"/>
          </a:xfrm>
        </p:grpSpPr>
        <p:sp>
          <p:nvSpPr>
            <p:cNvPr id="14002" name="Google Shape;14002;p130"/>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130"/>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130"/>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130"/>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130"/>
          <p:cNvGrpSpPr/>
          <p:nvPr/>
        </p:nvGrpSpPr>
        <p:grpSpPr>
          <a:xfrm>
            <a:off x="7067397" y="1304461"/>
            <a:ext cx="363785" cy="361090"/>
            <a:chOff x="-56012425" y="1903275"/>
            <a:chExt cx="320600" cy="318225"/>
          </a:xfrm>
        </p:grpSpPr>
        <p:sp>
          <p:nvSpPr>
            <p:cNvPr id="14007" name="Google Shape;14007;p130"/>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130"/>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9" name="Google Shape;14009;p130"/>
          <p:cNvGrpSpPr/>
          <p:nvPr/>
        </p:nvGrpSpPr>
        <p:grpSpPr>
          <a:xfrm>
            <a:off x="7068290" y="1778631"/>
            <a:ext cx="361998" cy="361998"/>
            <a:chOff x="-56010850" y="2294725"/>
            <a:chExt cx="319025" cy="319025"/>
          </a:xfrm>
        </p:grpSpPr>
        <p:sp>
          <p:nvSpPr>
            <p:cNvPr id="14010" name="Google Shape;14010;p130"/>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130"/>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130"/>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130"/>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130"/>
          <p:cNvGrpSpPr/>
          <p:nvPr/>
        </p:nvGrpSpPr>
        <p:grpSpPr>
          <a:xfrm>
            <a:off x="7068305" y="2231215"/>
            <a:ext cx="361969" cy="361090"/>
            <a:chOff x="-56010050" y="2686975"/>
            <a:chExt cx="319000" cy="318225"/>
          </a:xfrm>
        </p:grpSpPr>
        <p:sp>
          <p:nvSpPr>
            <p:cNvPr id="14015" name="Google Shape;14015;p130"/>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130"/>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130"/>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130"/>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130"/>
          <p:cNvGrpSpPr/>
          <p:nvPr/>
        </p:nvGrpSpPr>
        <p:grpSpPr>
          <a:xfrm>
            <a:off x="5753801" y="2684124"/>
            <a:ext cx="361998" cy="361090"/>
            <a:chOff x="-54081175" y="1903275"/>
            <a:chExt cx="319025" cy="318225"/>
          </a:xfrm>
        </p:grpSpPr>
        <p:sp>
          <p:nvSpPr>
            <p:cNvPr id="14020" name="Google Shape;14020;p130"/>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130"/>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130"/>
          <p:cNvGrpSpPr/>
          <p:nvPr/>
        </p:nvGrpSpPr>
        <p:grpSpPr>
          <a:xfrm>
            <a:off x="5776154" y="3137587"/>
            <a:ext cx="317290" cy="360211"/>
            <a:chOff x="-54063050" y="2296300"/>
            <a:chExt cx="279625" cy="317450"/>
          </a:xfrm>
        </p:grpSpPr>
        <p:sp>
          <p:nvSpPr>
            <p:cNvPr id="14023" name="Google Shape;14023;p130"/>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130"/>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130"/>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130"/>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130"/>
          <p:cNvGrpSpPr/>
          <p:nvPr/>
        </p:nvGrpSpPr>
        <p:grpSpPr>
          <a:xfrm>
            <a:off x="5776154" y="3601649"/>
            <a:ext cx="317290" cy="361033"/>
            <a:chOff x="-54061475" y="2685450"/>
            <a:chExt cx="279625" cy="318175"/>
          </a:xfrm>
        </p:grpSpPr>
        <p:sp>
          <p:nvSpPr>
            <p:cNvPr id="14028" name="Google Shape;14028;p130"/>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130"/>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130"/>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130"/>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2" name="Google Shape;14032;p130"/>
          <p:cNvGrpSpPr/>
          <p:nvPr/>
        </p:nvGrpSpPr>
        <p:grpSpPr>
          <a:xfrm>
            <a:off x="8029690" y="2693967"/>
            <a:ext cx="275278" cy="361969"/>
            <a:chOff x="-52074300" y="1911950"/>
            <a:chExt cx="242600" cy="319000"/>
          </a:xfrm>
        </p:grpSpPr>
        <p:sp>
          <p:nvSpPr>
            <p:cNvPr id="14033" name="Google Shape;14033;p130"/>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130"/>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130"/>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130"/>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7" name="Google Shape;14037;p130"/>
          <p:cNvGrpSpPr/>
          <p:nvPr/>
        </p:nvGrpSpPr>
        <p:grpSpPr>
          <a:xfrm>
            <a:off x="5287689" y="1305369"/>
            <a:ext cx="361998" cy="361090"/>
            <a:chOff x="-57578225" y="1904075"/>
            <a:chExt cx="319025" cy="318225"/>
          </a:xfrm>
        </p:grpSpPr>
        <p:sp>
          <p:nvSpPr>
            <p:cNvPr id="14038" name="Google Shape;14038;p130"/>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130"/>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130"/>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130"/>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2" name="Google Shape;14042;p130"/>
          <p:cNvGrpSpPr/>
          <p:nvPr/>
        </p:nvGrpSpPr>
        <p:grpSpPr>
          <a:xfrm>
            <a:off x="5310042" y="1778631"/>
            <a:ext cx="317290" cy="361090"/>
            <a:chOff x="-57558525" y="2294725"/>
            <a:chExt cx="279625" cy="318225"/>
          </a:xfrm>
        </p:grpSpPr>
        <p:sp>
          <p:nvSpPr>
            <p:cNvPr id="14043" name="Google Shape;14043;p130"/>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130"/>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130"/>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130"/>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130"/>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130"/>
          <p:cNvGrpSpPr/>
          <p:nvPr/>
        </p:nvGrpSpPr>
        <p:grpSpPr>
          <a:xfrm>
            <a:off x="5285901" y="2231215"/>
            <a:ext cx="365572" cy="361969"/>
            <a:chOff x="-57579800" y="2686975"/>
            <a:chExt cx="322175" cy="319000"/>
          </a:xfrm>
        </p:grpSpPr>
        <p:sp>
          <p:nvSpPr>
            <p:cNvPr id="14049" name="Google Shape;14049;p130"/>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130"/>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1" name="Google Shape;14051;p130"/>
          <p:cNvGrpSpPr/>
          <p:nvPr/>
        </p:nvGrpSpPr>
        <p:grpSpPr>
          <a:xfrm>
            <a:off x="7510682" y="1778631"/>
            <a:ext cx="367359" cy="361090"/>
            <a:chOff x="-55620975" y="2294725"/>
            <a:chExt cx="323750" cy="318225"/>
          </a:xfrm>
        </p:grpSpPr>
        <p:sp>
          <p:nvSpPr>
            <p:cNvPr id="14052" name="Google Shape;14052;p130"/>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130"/>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130"/>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130"/>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130"/>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130"/>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130"/>
          <p:cNvGrpSpPr/>
          <p:nvPr/>
        </p:nvGrpSpPr>
        <p:grpSpPr>
          <a:xfrm>
            <a:off x="7512923" y="2231130"/>
            <a:ext cx="362877" cy="361175"/>
            <a:chOff x="-55620175" y="2686900"/>
            <a:chExt cx="319800" cy="318300"/>
          </a:xfrm>
        </p:grpSpPr>
        <p:sp>
          <p:nvSpPr>
            <p:cNvPr id="14059" name="Google Shape;14059;p130"/>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130"/>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130"/>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130"/>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130"/>
          <p:cNvGrpSpPr/>
          <p:nvPr/>
        </p:nvGrpSpPr>
        <p:grpSpPr>
          <a:xfrm>
            <a:off x="6198887" y="2684124"/>
            <a:ext cx="361969" cy="361090"/>
            <a:chOff x="-53690500" y="1903275"/>
            <a:chExt cx="319000" cy="318225"/>
          </a:xfrm>
        </p:grpSpPr>
        <p:sp>
          <p:nvSpPr>
            <p:cNvPr id="14064" name="Google Shape;14064;p130"/>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130"/>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130"/>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130"/>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130"/>
          <p:cNvGrpSpPr/>
          <p:nvPr/>
        </p:nvGrpSpPr>
        <p:grpSpPr>
          <a:xfrm>
            <a:off x="6221226" y="3137587"/>
            <a:ext cx="317290" cy="359303"/>
            <a:chOff x="-53670800" y="2296300"/>
            <a:chExt cx="279625" cy="316650"/>
          </a:xfrm>
        </p:grpSpPr>
        <p:sp>
          <p:nvSpPr>
            <p:cNvPr id="14069" name="Google Shape;14069;p130"/>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130"/>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130"/>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130"/>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3" name="Google Shape;14073;p130"/>
          <p:cNvGrpSpPr/>
          <p:nvPr/>
        </p:nvGrpSpPr>
        <p:grpSpPr>
          <a:xfrm>
            <a:off x="6198887" y="3602925"/>
            <a:ext cx="361969" cy="361544"/>
            <a:chOff x="-53690500" y="2686575"/>
            <a:chExt cx="319000" cy="318625"/>
          </a:xfrm>
        </p:grpSpPr>
        <p:sp>
          <p:nvSpPr>
            <p:cNvPr id="14074" name="Google Shape;14074;p130"/>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130"/>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130"/>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130"/>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8" name="Google Shape;14078;p130"/>
          <p:cNvGrpSpPr/>
          <p:nvPr/>
        </p:nvGrpSpPr>
        <p:grpSpPr>
          <a:xfrm>
            <a:off x="8008669" y="3145785"/>
            <a:ext cx="317319" cy="360948"/>
            <a:chOff x="-52092425" y="2303525"/>
            <a:chExt cx="279650" cy="318100"/>
          </a:xfrm>
        </p:grpSpPr>
        <p:sp>
          <p:nvSpPr>
            <p:cNvPr id="14079" name="Google Shape;14079;p130"/>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130"/>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130"/>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130"/>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130"/>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4" name="Google Shape;14084;p130"/>
          <p:cNvGrpSpPr/>
          <p:nvPr/>
        </p:nvGrpSpPr>
        <p:grpSpPr>
          <a:xfrm>
            <a:off x="5727728" y="1306249"/>
            <a:ext cx="363756" cy="361090"/>
            <a:chOff x="-57189125" y="1904850"/>
            <a:chExt cx="320575" cy="318225"/>
          </a:xfrm>
        </p:grpSpPr>
        <p:sp>
          <p:nvSpPr>
            <p:cNvPr id="14085" name="Google Shape;14085;p130"/>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130"/>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130"/>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130"/>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130"/>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130"/>
          <p:cNvGrpSpPr/>
          <p:nvPr/>
        </p:nvGrpSpPr>
        <p:grpSpPr>
          <a:xfrm>
            <a:off x="5728621" y="1800985"/>
            <a:ext cx="361969" cy="316411"/>
            <a:chOff x="-57187550" y="2314425"/>
            <a:chExt cx="319000" cy="278850"/>
          </a:xfrm>
        </p:grpSpPr>
        <p:sp>
          <p:nvSpPr>
            <p:cNvPr id="14091" name="Google Shape;14091;p130"/>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130"/>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130"/>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130"/>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5" name="Google Shape;14095;p130"/>
          <p:cNvGrpSpPr/>
          <p:nvPr/>
        </p:nvGrpSpPr>
        <p:grpSpPr>
          <a:xfrm>
            <a:off x="5745585" y="2230534"/>
            <a:ext cx="328042" cy="361771"/>
            <a:chOff x="-57172600" y="2686375"/>
            <a:chExt cx="289100" cy="318825"/>
          </a:xfrm>
        </p:grpSpPr>
        <p:sp>
          <p:nvSpPr>
            <p:cNvPr id="14096" name="Google Shape;14096;p130"/>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130"/>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130"/>
          <p:cNvGrpSpPr/>
          <p:nvPr/>
        </p:nvGrpSpPr>
        <p:grpSpPr>
          <a:xfrm>
            <a:off x="7958434" y="1304461"/>
            <a:ext cx="361090" cy="359303"/>
            <a:chOff x="-55225575" y="1903275"/>
            <a:chExt cx="318225" cy="316650"/>
          </a:xfrm>
        </p:grpSpPr>
        <p:sp>
          <p:nvSpPr>
            <p:cNvPr id="14099" name="Google Shape;14099;p130"/>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130"/>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130"/>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130"/>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130"/>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130"/>
          <p:cNvGrpSpPr/>
          <p:nvPr/>
        </p:nvGrpSpPr>
        <p:grpSpPr>
          <a:xfrm>
            <a:off x="7969611" y="1780418"/>
            <a:ext cx="338736" cy="359303"/>
            <a:chOff x="-55217700" y="2296300"/>
            <a:chExt cx="298525" cy="316650"/>
          </a:xfrm>
        </p:grpSpPr>
        <p:sp>
          <p:nvSpPr>
            <p:cNvPr id="14105" name="Google Shape;14105;p130"/>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130"/>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130"/>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130"/>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9" name="Google Shape;14109;p130"/>
          <p:cNvGrpSpPr/>
          <p:nvPr/>
        </p:nvGrpSpPr>
        <p:grpSpPr>
          <a:xfrm>
            <a:off x="7957541" y="2233002"/>
            <a:ext cx="362877" cy="359303"/>
            <a:chOff x="-55229525" y="2688550"/>
            <a:chExt cx="319800" cy="316650"/>
          </a:xfrm>
        </p:grpSpPr>
        <p:sp>
          <p:nvSpPr>
            <p:cNvPr id="14110" name="Google Shape;14110;p130"/>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130"/>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130"/>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130"/>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4" name="Google Shape;14114;p130"/>
          <p:cNvGrpSpPr/>
          <p:nvPr/>
        </p:nvGrpSpPr>
        <p:grpSpPr>
          <a:xfrm>
            <a:off x="6653760" y="2684124"/>
            <a:ext cx="338765" cy="361090"/>
            <a:chOff x="-53288825" y="1903275"/>
            <a:chExt cx="298550" cy="318225"/>
          </a:xfrm>
        </p:grpSpPr>
        <p:sp>
          <p:nvSpPr>
            <p:cNvPr id="14115" name="Google Shape;14115;p130"/>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130"/>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130"/>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130"/>
          <p:cNvGrpSpPr/>
          <p:nvPr/>
        </p:nvGrpSpPr>
        <p:grpSpPr>
          <a:xfrm>
            <a:off x="6642143" y="3135800"/>
            <a:ext cx="361998" cy="361090"/>
            <a:chOff x="-53299850" y="2294725"/>
            <a:chExt cx="319025" cy="318225"/>
          </a:xfrm>
        </p:grpSpPr>
        <p:sp>
          <p:nvSpPr>
            <p:cNvPr id="14119" name="Google Shape;14119;p130"/>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130"/>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1" name="Google Shape;14121;p130"/>
          <p:cNvGrpSpPr/>
          <p:nvPr/>
        </p:nvGrpSpPr>
        <p:grpSpPr>
          <a:xfrm>
            <a:off x="6664936" y="3604259"/>
            <a:ext cx="316411" cy="360211"/>
            <a:chOff x="-53278575" y="2687750"/>
            <a:chExt cx="278850" cy="317450"/>
          </a:xfrm>
        </p:grpSpPr>
        <p:sp>
          <p:nvSpPr>
            <p:cNvPr id="14122" name="Google Shape;14122;p130"/>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130"/>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130"/>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130"/>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6" name="Google Shape;14126;p130"/>
          <p:cNvGrpSpPr/>
          <p:nvPr/>
        </p:nvGrpSpPr>
        <p:grpSpPr>
          <a:xfrm>
            <a:off x="7986330" y="3603947"/>
            <a:ext cx="361998" cy="362310"/>
            <a:chOff x="-52101875" y="2687475"/>
            <a:chExt cx="319025" cy="319300"/>
          </a:xfrm>
        </p:grpSpPr>
        <p:sp>
          <p:nvSpPr>
            <p:cNvPr id="14127" name="Google Shape;14127;p130"/>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130"/>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130"/>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130"/>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1" name="Google Shape;14131;p130"/>
          <p:cNvGrpSpPr/>
          <p:nvPr/>
        </p:nvGrpSpPr>
        <p:grpSpPr>
          <a:xfrm>
            <a:off x="6201079" y="1305369"/>
            <a:ext cx="317290" cy="361090"/>
            <a:chOff x="-56774050" y="1904075"/>
            <a:chExt cx="279625" cy="318225"/>
          </a:xfrm>
        </p:grpSpPr>
        <p:sp>
          <p:nvSpPr>
            <p:cNvPr id="14132" name="Google Shape;14132;p130"/>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130"/>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130"/>
          <p:cNvGrpSpPr/>
          <p:nvPr/>
        </p:nvGrpSpPr>
        <p:grpSpPr>
          <a:xfrm>
            <a:off x="6201079" y="1778631"/>
            <a:ext cx="317290" cy="361090"/>
            <a:chOff x="-56774850" y="2294725"/>
            <a:chExt cx="279625" cy="318225"/>
          </a:xfrm>
        </p:grpSpPr>
        <p:sp>
          <p:nvSpPr>
            <p:cNvPr id="14135" name="Google Shape;14135;p130"/>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130"/>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130"/>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130"/>
          <p:cNvGrpSpPr/>
          <p:nvPr/>
        </p:nvGrpSpPr>
        <p:grpSpPr>
          <a:xfrm>
            <a:off x="6222086" y="2231215"/>
            <a:ext cx="275278" cy="360182"/>
            <a:chOff x="-56756725" y="2686975"/>
            <a:chExt cx="242600" cy="317425"/>
          </a:xfrm>
        </p:grpSpPr>
        <p:sp>
          <p:nvSpPr>
            <p:cNvPr id="14139" name="Google Shape;14139;p130"/>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130"/>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130"/>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2" name="Google Shape;14142;p130"/>
          <p:cNvGrpSpPr/>
          <p:nvPr/>
        </p:nvGrpSpPr>
        <p:grpSpPr>
          <a:xfrm>
            <a:off x="4870518" y="2684124"/>
            <a:ext cx="337346" cy="361998"/>
            <a:chOff x="-54826975" y="1903275"/>
            <a:chExt cx="297300" cy="319025"/>
          </a:xfrm>
        </p:grpSpPr>
        <p:sp>
          <p:nvSpPr>
            <p:cNvPr id="14143" name="Google Shape;14143;p130"/>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130"/>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130"/>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130"/>
          <p:cNvGrpSpPr/>
          <p:nvPr/>
        </p:nvGrpSpPr>
        <p:grpSpPr>
          <a:xfrm>
            <a:off x="4858206" y="3137587"/>
            <a:ext cx="361969" cy="359274"/>
            <a:chOff x="-54836500" y="2296300"/>
            <a:chExt cx="319000" cy="316625"/>
          </a:xfrm>
        </p:grpSpPr>
        <p:sp>
          <p:nvSpPr>
            <p:cNvPr id="14147" name="Google Shape;14147;p130"/>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130"/>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130"/>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130"/>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130"/>
          <p:cNvGrpSpPr/>
          <p:nvPr/>
        </p:nvGrpSpPr>
        <p:grpSpPr>
          <a:xfrm>
            <a:off x="4879652" y="3604259"/>
            <a:ext cx="319078" cy="361090"/>
            <a:chOff x="-54817600" y="2687750"/>
            <a:chExt cx="281200" cy="318225"/>
          </a:xfrm>
        </p:grpSpPr>
        <p:sp>
          <p:nvSpPr>
            <p:cNvPr id="14152" name="Google Shape;14152;p130"/>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130"/>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130"/>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130"/>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130"/>
          <p:cNvGrpSpPr/>
          <p:nvPr/>
        </p:nvGrpSpPr>
        <p:grpSpPr>
          <a:xfrm>
            <a:off x="7110476" y="2684124"/>
            <a:ext cx="317290" cy="359303"/>
            <a:chOff x="-52887125" y="1903275"/>
            <a:chExt cx="279625" cy="316650"/>
          </a:xfrm>
        </p:grpSpPr>
        <p:sp>
          <p:nvSpPr>
            <p:cNvPr id="14157" name="Google Shape;14157;p130"/>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130"/>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130"/>
          <p:cNvGrpSpPr/>
          <p:nvPr/>
        </p:nvGrpSpPr>
        <p:grpSpPr>
          <a:xfrm>
            <a:off x="7089030" y="3134920"/>
            <a:ext cx="360182" cy="361969"/>
            <a:chOff x="-52906025" y="2293950"/>
            <a:chExt cx="317425" cy="319000"/>
          </a:xfrm>
        </p:grpSpPr>
        <p:sp>
          <p:nvSpPr>
            <p:cNvPr id="14160" name="Google Shape;14160;p130"/>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130"/>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130"/>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3" name="Google Shape;14163;p130"/>
          <p:cNvGrpSpPr/>
          <p:nvPr/>
        </p:nvGrpSpPr>
        <p:grpSpPr>
          <a:xfrm>
            <a:off x="7110476" y="3603379"/>
            <a:ext cx="317290" cy="361090"/>
            <a:chOff x="-52887125" y="2686975"/>
            <a:chExt cx="279625" cy="318225"/>
          </a:xfrm>
        </p:grpSpPr>
        <p:sp>
          <p:nvSpPr>
            <p:cNvPr id="14164" name="Google Shape;14164;p130"/>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130"/>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130"/>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130"/>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8" name="Google Shape;14168;p130"/>
          <p:cNvGrpSpPr/>
          <p:nvPr/>
        </p:nvGrpSpPr>
        <p:grpSpPr>
          <a:xfrm>
            <a:off x="6220848" y="4062998"/>
            <a:ext cx="318170" cy="359303"/>
            <a:chOff x="-51722225" y="1915100"/>
            <a:chExt cx="280400" cy="316650"/>
          </a:xfrm>
        </p:grpSpPr>
        <p:sp>
          <p:nvSpPr>
            <p:cNvPr id="14169" name="Google Shape;14169;p130"/>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130"/>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130"/>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130"/>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3" name="Google Shape;14173;p130"/>
          <p:cNvGrpSpPr/>
          <p:nvPr/>
        </p:nvGrpSpPr>
        <p:grpSpPr>
          <a:xfrm>
            <a:off x="6616678" y="1303695"/>
            <a:ext cx="370905" cy="360976"/>
            <a:chOff x="-56407800" y="1902600"/>
            <a:chExt cx="326875" cy="318125"/>
          </a:xfrm>
        </p:grpSpPr>
        <p:sp>
          <p:nvSpPr>
            <p:cNvPr id="14174" name="Google Shape;14174;p130"/>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130"/>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130"/>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130"/>
          <p:cNvGrpSpPr/>
          <p:nvPr/>
        </p:nvGrpSpPr>
        <p:grpSpPr>
          <a:xfrm>
            <a:off x="6622479" y="1790262"/>
            <a:ext cx="359303" cy="338736"/>
            <a:chOff x="-56401500" y="2304975"/>
            <a:chExt cx="316650" cy="298525"/>
          </a:xfrm>
        </p:grpSpPr>
        <p:sp>
          <p:nvSpPr>
            <p:cNvPr id="14178" name="Google Shape;14178;p130"/>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130"/>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130"/>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130"/>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130"/>
          <p:cNvGrpSpPr/>
          <p:nvPr/>
        </p:nvGrpSpPr>
        <p:grpSpPr>
          <a:xfrm>
            <a:off x="5328863" y="2682337"/>
            <a:ext cx="319985" cy="361090"/>
            <a:chOff x="-54426150" y="1901700"/>
            <a:chExt cx="282000" cy="318225"/>
          </a:xfrm>
        </p:grpSpPr>
        <p:sp>
          <p:nvSpPr>
            <p:cNvPr id="14183" name="Google Shape;14183;p130"/>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130"/>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130"/>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130"/>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130"/>
          <p:cNvGrpSpPr/>
          <p:nvPr/>
        </p:nvGrpSpPr>
        <p:grpSpPr>
          <a:xfrm>
            <a:off x="5328863" y="3135800"/>
            <a:ext cx="319985" cy="361998"/>
            <a:chOff x="-54426150" y="2294725"/>
            <a:chExt cx="282000" cy="319025"/>
          </a:xfrm>
        </p:grpSpPr>
        <p:sp>
          <p:nvSpPr>
            <p:cNvPr id="14188" name="Google Shape;14188;p130"/>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130"/>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130"/>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130"/>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130"/>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130"/>
          <p:cNvGrpSpPr/>
          <p:nvPr/>
        </p:nvGrpSpPr>
        <p:grpSpPr>
          <a:xfrm>
            <a:off x="5327076" y="3603379"/>
            <a:ext cx="323560" cy="361969"/>
            <a:chOff x="-54427725" y="2686975"/>
            <a:chExt cx="285150" cy="319000"/>
          </a:xfrm>
        </p:grpSpPr>
        <p:sp>
          <p:nvSpPr>
            <p:cNvPr id="14194" name="Google Shape;14194;p130"/>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130"/>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130"/>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130"/>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130"/>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9" name="Google Shape;14199;p130"/>
          <p:cNvGrpSpPr/>
          <p:nvPr/>
        </p:nvGrpSpPr>
        <p:grpSpPr>
          <a:xfrm>
            <a:off x="7533634" y="2684351"/>
            <a:ext cx="359303" cy="359984"/>
            <a:chOff x="-52513800" y="1903475"/>
            <a:chExt cx="316650" cy="317250"/>
          </a:xfrm>
        </p:grpSpPr>
        <p:sp>
          <p:nvSpPr>
            <p:cNvPr id="14200" name="Google Shape;14200;p130"/>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130"/>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130"/>
          <p:cNvGrpSpPr/>
          <p:nvPr/>
        </p:nvGrpSpPr>
        <p:grpSpPr>
          <a:xfrm>
            <a:off x="7543464" y="3136708"/>
            <a:ext cx="339644" cy="360182"/>
            <a:chOff x="-52505925" y="2295525"/>
            <a:chExt cx="299325" cy="317425"/>
          </a:xfrm>
        </p:grpSpPr>
        <p:sp>
          <p:nvSpPr>
            <p:cNvPr id="14203" name="Google Shape;14203;p130"/>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130"/>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130"/>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130"/>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130"/>
          <p:cNvGrpSpPr/>
          <p:nvPr/>
        </p:nvGrpSpPr>
        <p:grpSpPr>
          <a:xfrm>
            <a:off x="7554641" y="3603379"/>
            <a:ext cx="317290" cy="361090"/>
            <a:chOff x="-52494100" y="2686975"/>
            <a:chExt cx="279625" cy="318225"/>
          </a:xfrm>
        </p:grpSpPr>
        <p:sp>
          <p:nvSpPr>
            <p:cNvPr id="14208" name="Google Shape;14208;p130"/>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130"/>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130"/>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130"/>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130"/>
          <p:cNvGrpSpPr/>
          <p:nvPr/>
        </p:nvGrpSpPr>
        <p:grpSpPr>
          <a:xfrm>
            <a:off x="6665412" y="4064322"/>
            <a:ext cx="315503" cy="361090"/>
            <a:chOff x="-51708850" y="2305750"/>
            <a:chExt cx="278050" cy="318225"/>
          </a:xfrm>
        </p:grpSpPr>
        <p:sp>
          <p:nvSpPr>
            <p:cNvPr id="14213" name="Google Shape;14213;p130"/>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130"/>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130"/>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130"/>
          <p:cNvGrpSpPr/>
          <p:nvPr/>
        </p:nvGrpSpPr>
        <p:grpSpPr>
          <a:xfrm>
            <a:off x="7536807" y="1306109"/>
            <a:ext cx="319089" cy="362073"/>
            <a:chOff x="1044400" y="2917425"/>
            <a:chExt cx="248125" cy="281550"/>
          </a:xfrm>
        </p:grpSpPr>
        <p:sp>
          <p:nvSpPr>
            <p:cNvPr id="14217" name="Google Shape;14217;p130"/>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130"/>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130"/>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130"/>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130"/>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4222" name="Google Shape;14222;p130"/>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4223" name="Google Shape;14223;p130"/>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4224" name="Google Shape;14224;p130"/>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130"/>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6" name="Google Shape;14226;p130"/>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230" name="Shape 14230"/>
        <p:cNvGrpSpPr/>
        <p:nvPr/>
      </p:nvGrpSpPr>
      <p:grpSpPr>
        <a:xfrm>
          <a:off x="0" y="0"/>
          <a:ext cx="0" cy="0"/>
          <a:chOff x="0" y="0"/>
          <a:chExt cx="0" cy="0"/>
        </a:xfrm>
      </p:grpSpPr>
      <p:sp>
        <p:nvSpPr>
          <p:cNvPr id="14231" name="Google Shape;14231;p131"/>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232" name="Google Shape;14232;p131"/>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233" name="Google Shape;14233;p131"/>
          <p:cNvGrpSpPr/>
          <p:nvPr/>
        </p:nvGrpSpPr>
        <p:grpSpPr>
          <a:xfrm>
            <a:off x="889109" y="1303003"/>
            <a:ext cx="278288" cy="357036"/>
            <a:chOff x="-50489600" y="1947400"/>
            <a:chExt cx="233150" cy="299125"/>
          </a:xfrm>
        </p:grpSpPr>
        <p:sp>
          <p:nvSpPr>
            <p:cNvPr id="14234" name="Google Shape;14234;p131"/>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131"/>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6" name="Google Shape;14236;p131"/>
          <p:cNvGrpSpPr/>
          <p:nvPr/>
        </p:nvGrpSpPr>
        <p:grpSpPr>
          <a:xfrm>
            <a:off x="849616" y="1757960"/>
            <a:ext cx="357274" cy="358199"/>
            <a:chOff x="-50523475" y="2316000"/>
            <a:chExt cx="299325" cy="300100"/>
          </a:xfrm>
        </p:grpSpPr>
        <p:sp>
          <p:nvSpPr>
            <p:cNvPr id="14237" name="Google Shape;14237;p131"/>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131"/>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131"/>
          <p:cNvGrpSpPr/>
          <p:nvPr/>
        </p:nvGrpSpPr>
        <p:grpSpPr>
          <a:xfrm>
            <a:off x="848213" y="2207269"/>
            <a:ext cx="360079" cy="357304"/>
            <a:chOff x="-50524250" y="2686150"/>
            <a:chExt cx="301675" cy="299350"/>
          </a:xfrm>
        </p:grpSpPr>
        <p:sp>
          <p:nvSpPr>
            <p:cNvPr id="14240" name="Google Shape;14240;p131"/>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131"/>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131"/>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131"/>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131"/>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131"/>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131"/>
          <p:cNvGrpSpPr/>
          <p:nvPr/>
        </p:nvGrpSpPr>
        <p:grpSpPr>
          <a:xfrm>
            <a:off x="3070976" y="1333082"/>
            <a:ext cx="358199" cy="359154"/>
            <a:chOff x="-48633950" y="1972600"/>
            <a:chExt cx="300100" cy="300900"/>
          </a:xfrm>
        </p:grpSpPr>
        <p:sp>
          <p:nvSpPr>
            <p:cNvPr id="14247" name="Google Shape;14247;p131"/>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131"/>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131"/>
          <p:cNvGrpSpPr/>
          <p:nvPr/>
        </p:nvGrpSpPr>
        <p:grpSpPr>
          <a:xfrm>
            <a:off x="3070499" y="1788993"/>
            <a:ext cx="359154" cy="361004"/>
            <a:chOff x="-48634750" y="2342000"/>
            <a:chExt cx="300900" cy="302450"/>
          </a:xfrm>
        </p:grpSpPr>
        <p:sp>
          <p:nvSpPr>
            <p:cNvPr id="14250" name="Google Shape;14250;p131"/>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131"/>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131"/>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131"/>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131"/>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131"/>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131"/>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131"/>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8" name="Google Shape;14258;p131"/>
          <p:cNvGrpSpPr/>
          <p:nvPr/>
        </p:nvGrpSpPr>
        <p:grpSpPr>
          <a:xfrm>
            <a:off x="3071439" y="2237377"/>
            <a:ext cx="357274" cy="357274"/>
            <a:chOff x="-48633175" y="2711375"/>
            <a:chExt cx="299325" cy="299325"/>
          </a:xfrm>
        </p:grpSpPr>
        <p:sp>
          <p:nvSpPr>
            <p:cNvPr id="14259" name="Google Shape;14259;p131"/>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131"/>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1" name="Google Shape;14261;p131"/>
          <p:cNvGrpSpPr/>
          <p:nvPr/>
        </p:nvGrpSpPr>
        <p:grpSpPr>
          <a:xfrm>
            <a:off x="1757928" y="2689329"/>
            <a:ext cx="314006" cy="358229"/>
            <a:chOff x="-46753100" y="1965500"/>
            <a:chExt cx="263075" cy="300125"/>
          </a:xfrm>
        </p:grpSpPr>
        <p:sp>
          <p:nvSpPr>
            <p:cNvPr id="14262" name="Google Shape;14262;p131"/>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131"/>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4" name="Google Shape;14264;p131"/>
          <p:cNvGrpSpPr/>
          <p:nvPr/>
        </p:nvGrpSpPr>
        <p:grpSpPr>
          <a:xfrm>
            <a:off x="1735354" y="3156542"/>
            <a:ext cx="359154" cy="315916"/>
            <a:chOff x="-46772025" y="2350650"/>
            <a:chExt cx="300900" cy="264675"/>
          </a:xfrm>
        </p:grpSpPr>
        <p:sp>
          <p:nvSpPr>
            <p:cNvPr id="14265" name="Google Shape;14265;p131"/>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131"/>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7" name="Google Shape;14267;p131"/>
          <p:cNvGrpSpPr/>
          <p:nvPr/>
        </p:nvGrpSpPr>
        <p:grpSpPr>
          <a:xfrm>
            <a:off x="1735354" y="3590820"/>
            <a:ext cx="359154" cy="359154"/>
            <a:chOff x="-46772025" y="2701925"/>
            <a:chExt cx="300900" cy="300900"/>
          </a:xfrm>
        </p:grpSpPr>
        <p:sp>
          <p:nvSpPr>
            <p:cNvPr id="14268" name="Google Shape;14268;p131"/>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131"/>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0" name="Google Shape;14270;p131"/>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71" name="Google Shape;14271;p131"/>
          <p:cNvGrpSpPr/>
          <p:nvPr/>
        </p:nvGrpSpPr>
        <p:grpSpPr>
          <a:xfrm>
            <a:off x="1293035" y="1303928"/>
            <a:ext cx="358199" cy="359154"/>
            <a:chOff x="-50154075" y="1948175"/>
            <a:chExt cx="300100" cy="300900"/>
          </a:xfrm>
        </p:grpSpPr>
        <p:sp>
          <p:nvSpPr>
            <p:cNvPr id="14272" name="Google Shape;14272;p131"/>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131"/>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131"/>
          <p:cNvGrpSpPr/>
          <p:nvPr/>
        </p:nvGrpSpPr>
        <p:grpSpPr>
          <a:xfrm>
            <a:off x="1293035" y="1758885"/>
            <a:ext cx="358199" cy="358229"/>
            <a:chOff x="-50154850" y="2316775"/>
            <a:chExt cx="300100" cy="300125"/>
          </a:xfrm>
        </p:grpSpPr>
        <p:sp>
          <p:nvSpPr>
            <p:cNvPr id="14275" name="Google Shape;14275;p131"/>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131"/>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131"/>
          <p:cNvGrpSpPr/>
          <p:nvPr/>
        </p:nvGrpSpPr>
        <p:grpSpPr>
          <a:xfrm>
            <a:off x="1288813" y="2205896"/>
            <a:ext cx="366644" cy="356558"/>
            <a:chOff x="-50158000" y="2685000"/>
            <a:chExt cx="307175" cy="298725"/>
          </a:xfrm>
        </p:grpSpPr>
        <p:sp>
          <p:nvSpPr>
            <p:cNvPr id="14278" name="Google Shape;14278;p131"/>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131"/>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131"/>
          <p:cNvGrpSpPr/>
          <p:nvPr/>
        </p:nvGrpSpPr>
        <p:grpSpPr>
          <a:xfrm>
            <a:off x="3521599" y="1334007"/>
            <a:ext cx="361004" cy="358229"/>
            <a:chOff x="-48266125" y="1973375"/>
            <a:chExt cx="302450" cy="300125"/>
          </a:xfrm>
        </p:grpSpPr>
        <p:sp>
          <p:nvSpPr>
            <p:cNvPr id="14281" name="Google Shape;14281;p131"/>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131"/>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131"/>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131"/>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131"/>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131"/>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131"/>
          <p:cNvGrpSpPr/>
          <p:nvPr/>
        </p:nvGrpSpPr>
        <p:grpSpPr>
          <a:xfrm>
            <a:off x="3548844" y="1789769"/>
            <a:ext cx="306516" cy="358349"/>
            <a:chOff x="-48237000" y="2342650"/>
            <a:chExt cx="256800" cy="300225"/>
          </a:xfrm>
        </p:grpSpPr>
        <p:sp>
          <p:nvSpPr>
            <p:cNvPr id="14288" name="Google Shape;14288;p131"/>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131"/>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131"/>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131"/>
          <p:cNvGrpSpPr/>
          <p:nvPr/>
        </p:nvGrpSpPr>
        <p:grpSpPr>
          <a:xfrm>
            <a:off x="2180338" y="2690046"/>
            <a:ext cx="361034" cy="355633"/>
            <a:chOff x="-46404975" y="1966100"/>
            <a:chExt cx="302475" cy="297950"/>
          </a:xfrm>
        </p:grpSpPr>
        <p:sp>
          <p:nvSpPr>
            <p:cNvPr id="14292" name="Google Shape;14292;p131"/>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131"/>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131"/>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131"/>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6" name="Google Shape;14296;p131"/>
          <p:cNvGrpSpPr/>
          <p:nvPr/>
        </p:nvGrpSpPr>
        <p:grpSpPr>
          <a:xfrm>
            <a:off x="2181740" y="3135863"/>
            <a:ext cx="358229" cy="358199"/>
            <a:chOff x="-46401050" y="2333325"/>
            <a:chExt cx="300125" cy="300100"/>
          </a:xfrm>
        </p:grpSpPr>
        <p:sp>
          <p:nvSpPr>
            <p:cNvPr id="14297" name="Google Shape;14297;p131"/>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131"/>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131"/>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131"/>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1" name="Google Shape;14301;p131"/>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2" name="Google Shape;14302;p131"/>
          <p:cNvGrpSpPr/>
          <p:nvPr/>
        </p:nvGrpSpPr>
        <p:grpSpPr>
          <a:xfrm>
            <a:off x="3961830" y="3146218"/>
            <a:ext cx="359154" cy="359124"/>
            <a:chOff x="-44914800" y="2342000"/>
            <a:chExt cx="300900" cy="300875"/>
          </a:xfrm>
        </p:grpSpPr>
        <p:sp>
          <p:nvSpPr>
            <p:cNvPr id="14303" name="Google Shape;14303;p131"/>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131"/>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131"/>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06" name="Google Shape;14306;p131"/>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7" name="Google Shape;14307;p131"/>
          <p:cNvGrpSpPr/>
          <p:nvPr/>
        </p:nvGrpSpPr>
        <p:grpSpPr>
          <a:xfrm>
            <a:off x="1735816" y="1758736"/>
            <a:ext cx="359154" cy="357424"/>
            <a:chOff x="-49786250" y="2316650"/>
            <a:chExt cx="300900" cy="299450"/>
          </a:xfrm>
        </p:grpSpPr>
        <p:sp>
          <p:nvSpPr>
            <p:cNvPr id="14308" name="Google Shape;14308;p131"/>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131"/>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131"/>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131"/>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131"/>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131"/>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131"/>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5" name="Google Shape;14315;p131"/>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131"/>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7" name="Google Shape;14317;p131"/>
          <p:cNvGrpSpPr/>
          <p:nvPr/>
        </p:nvGrpSpPr>
        <p:grpSpPr>
          <a:xfrm>
            <a:off x="4033144" y="1788993"/>
            <a:ext cx="230365" cy="359124"/>
            <a:chOff x="-47842400" y="2342000"/>
            <a:chExt cx="193000" cy="300875"/>
          </a:xfrm>
        </p:grpSpPr>
        <p:sp>
          <p:nvSpPr>
            <p:cNvPr id="14318" name="Google Shape;14318;p131"/>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131"/>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131"/>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1" name="Google Shape;14321;p131"/>
          <p:cNvGrpSpPr/>
          <p:nvPr/>
        </p:nvGrpSpPr>
        <p:grpSpPr>
          <a:xfrm>
            <a:off x="3969212" y="2236452"/>
            <a:ext cx="358229" cy="359154"/>
            <a:chOff x="-47896750" y="2710600"/>
            <a:chExt cx="300125" cy="300900"/>
          </a:xfrm>
        </p:grpSpPr>
        <p:sp>
          <p:nvSpPr>
            <p:cNvPr id="14322" name="Google Shape;14322;p131"/>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131"/>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131"/>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131"/>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131"/>
          <p:cNvGrpSpPr/>
          <p:nvPr/>
        </p:nvGrpSpPr>
        <p:grpSpPr>
          <a:xfrm>
            <a:off x="2624852" y="2710009"/>
            <a:ext cx="359154" cy="314991"/>
            <a:chOff x="-46033225" y="1982825"/>
            <a:chExt cx="300900" cy="263900"/>
          </a:xfrm>
        </p:grpSpPr>
        <p:sp>
          <p:nvSpPr>
            <p:cNvPr id="14327" name="Google Shape;14327;p131"/>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131"/>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131"/>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0" name="Google Shape;14330;p131"/>
          <p:cNvGrpSpPr/>
          <p:nvPr/>
        </p:nvGrpSpPr>
        <p:grpSpPr>
          <a:xfrm>
            <a:off x="2621569" y="3137266"/>
            <a:ext cx="365719" cy="326151"/>
            <a:chOff x="-46034000" y="2334500"/>
            <a:chExt cx="306400" cy="273250"/>
          </a:xfrm>
        </p:grpSpPr>
        <p:sp>
          <p:nvSpPr>
            <p:cNvPr id="14331" name="Google Shape;14331;p131"/>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131"/>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131"/>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4" name="Google Shape;14334;p131"/>
          <p:cNvGrpSpPr/>
          <p:nvPr/>
        </p:nvGrpSpPr>
        <p:grpSpPr>
          <a:xfrm>
            <a:off x="2667627" y="3591655"/>
            <a:ext cx="273603" cy="356439"/>
            <a:chOff x="-45998575" y="2702625"/>
            <a:chExt cx="229225" cy="298625"/>
          </a:xfrm>
        </p:grpSpPr>
        <p:sp>
          <p:nvSpPr>
            <p:cNvPr id="14335" name="Google Shape;14335;p131"/>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131"/>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131"/>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131"/>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131"/>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131"/>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131"/>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42" name="Google Shape;14342;p131"/>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131"/>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44" name="Google Shape;14344;p131"/>
          <p:cNvGrpSpPr/>
          <p:nvPr/>
        </p:nvGrpSpPr>
        <p:grpSpPr>
          <a:xfrm>
            <a:off x="2203197" y="2205419"/>
            <a:ext cx="314961" cy="361034"/>
            <a:chOff x="-49398750" y="2684600"/>
            <a:chExt cx="263875" cy="302475"/>
          </a:xfrm>
        </p:grpSpPr>
        <p:sp>
          <p:nvSpPr>
            <p:cNvPr id="14345" name="Google Shape;14345;p131"/>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131"/>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131"/>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131"/>
          <p:cNvGrpSpPr/>
          <p:nvPr/>
        </p:nvGrpSpPr>
        <p:grpSpPr>
          <a:xfrm>
            <a:off x="873121" y="2699684"/>
            <a:ext cx="314006" cy="359154"/>
            <a:chOff x="-47509225" y="1974175"/>
            <a:chExt cx="263075" cy="300900"/>
          </a:xfrm>
        </p:grpSpPr>
        <p:sp>
          <p:nvSpPr>
            <p:cNvPr id="14349" name="Google Shape;14349;p131"/>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131"/>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131"/>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131"/>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131"/>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131"/>
          <p:cNvGrpSpPr/>
          <p:nvPr/>
        </p:nvGrpSpPr>
        <p:grpSpPr>
          <a:xfrm>
            <a:off x="849622" y="3146218"/>
            <a:ext cx="361004" cy="357961"/>
            <a:chOff x="-47529700" y="2342000"/>
            <a:chExt cx="302450" cy="299900"/>
          </a:xfrm>
        </p:grpSpPr>
        <p:sp>
          <p:nvSpPr>
            <p:cNvPr id="14355" name="Google Shape;14355;p131"/>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131"/>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131"/>
          <p:cNvGrpSpPr/>
          <p:nvPr/>
        </p:nvGrpSpPr>
        <p:grpSpPr>
          <a:xfrm>
            <a:off x="851025" y="3645367"/>
            <a:ext cx="358199" cy="272648"/>
            <a:chOff x="-47527350" y="2747625"/>
            <a:chExt cx="300100" cy="228425"/>
          </a:xfrm>
        </p:grpSpPr>
        <p:sp>
          <p:nvSpPr>
            <p:cNvPr id="14358" name="Google Shape;14358;p131"/>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131"/>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131"/>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131"/>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131"/>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131"/>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4" name="Google Shape;14364;p131"/>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5" name="Google Shape;14365;p131"/>
          <p:cNvGrpSpPr/>
          <p:nvPr/>
        </p:nvGrpSpPr>
        <p:grpSpPr>
          <a:xfrm>
            <a:off x="3073924" y="3158422"/>
            <a:ext cx="358229" cy="314961"/>
            <a:chOff x="-45664625" y="2352225"/>
            <a:chExt cx="300125" cy="263875"/>
          </a:xfrm>
        </p:grpSpPr>
        <p:sp>
          <p:nvSpPr>
            <p:cNvPr id="14366" name="Google Shape;14366;p131"/>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131"/>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131"/>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131"/>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131"/>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131"/>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131"/>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131"/>
          <p:cNvGrpSpPr/>
          <p:nvPr/>
        </p:nvGrpSpPr>
        <p:grpSpPr>
          <a:xfrm>
            <a:off x="3073103" y="3592401"/>
            <a:ext cx="359870" cy="357573"/>
            <a:chOff x="-45665400" y="2703250"/>
            <a:chExt cx="301500" cy="299575"/>
          </a:xfrm>
        </p:grpSpPr>
        <p:sp>
          <p:nvSpPr>
            <p:cNvPr id="14374" name="Google Shape;14374;p131"/>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131"/>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131"/>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131"/>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8" name="Google Shape;14378;p131"/>
          <p:cNvGrpSpPr/>
          <p:nvPr/>
        </p:nvGrpSpPr>
        <p:grpSpPr>
          <a:xfrm>
            <a:off x="2174760" y="4033337"/>
            <a:ext cx="359154" cy="360109"/>
            <a:chOff x="-44528075" y="1982825"/>
            <a:chExt cx="300900" cy="301700"/>
          </a:xfrm>
        </p:grpSpPr>
        <p:sp>
          <p:nvSpPr>
            <p:cNvPr id="14379" name="Google Shape;14379;p131"/>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131"/>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131"/>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131"/>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131"/>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131"/>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131"/>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86" name="Google Shape;14386;p131"/>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87" name="Google Shape;14387;p131"/>
          <p:cNvGrpSpPr/>
          <p:nvPr/>
        </p:nvGrpSpPr>
        <p:grpSpPr>
          <a:xfrm>
            <a:off x="2625923" y="1758885"/>
            <a:ext cx="358199" cy="358229"/>
            <a:chOff x="-49048250" y="2316775"/>
            <a:chExt cx="300100" cy="300125"/>
          </a:xfrm>
        </p:grpSpPr>
        <p:sp>
          <p:nvSpPr>
            <p:cNvPr id="14388" name="Google Shape;14388;p131"/>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131"/>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131"/>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131"/>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92" name="Google Shape;14392;p131"/>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3" name="Google Shape;14393;p131"/>
          <p:cNvGrpSpPr/>
          <p:nvPr/>
        </p:nvGrpSpPr>
        <p:grpSpPr>
          <a:xfrm>
            <a:off x="1290494" y="2699684"/>
            <a:ext cx="360109" cy="358199"/>
            <a:chOff x="-47160325" y="1974175"/>
            <a:chExt cx="301700" cy="300100"/>
          </a:xfrm>
        </p:grpSpPr>
        <p:sp>
          <p:nvSpPr>
            <p:cNvPr id="14394" name="Google Shape;14394;p131"/>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131"/>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6" name="Google Shape;14396;p131"/>
          <p:cNvGrpSpPr/>
          <p:nvPr/>
        </p:nvGrpSpPr>
        <p:grpSpPr>
          <a:xfrm>
            <a:off x="1290971" y="3146218"/>
            <a:ext cx="359154" cy="359124"/>
            <a:chOff x="-47159525" y="2342000"/>
            <a:chExt cx="300900" cy="300875"/>
          </a:xfrm>
        </p:grpSpPr>
        <p:sp>
          <p:nvSpPr>
            <p:cNvPr id="14397" name="Google Shape;14397;p131"/>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131"/>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131"/>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131"/>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131"/>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131"/>
          <p:cNvGrpSpPr/>
          <p:nvPr/>
        </p:nvGrpSpPr>
        <p:grpSpPr>
          <a:xfrm>
            <a:off x="1291448" y="3603054"/>
            <a:ext cx="358199" cy="359154"/>
            <a:chOff x="-47157950" y="2712175"/>
            <a:chExt cx="300100" cy="300900"/>
          </a:xfrm>
        </p:grpSpPr>
        <p:sp>
          <p:nvSpPr>
            <p:cNvPr id="14403" name="Google Shape;14403;p131"/>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131"/>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131"/>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131"/>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131"/>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131"/>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131"/>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0" name="Google Shape;14410;p131"/>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1" name="Google Shape;14411;p131"/>
          <p:cNvGrpSpPr/>
          <p:nvPr/>
        </p:nvGrpSpPr>
        <p:grpSpPr>
          <a:xfrm>
            <a:off x="3535175" y="3135863"/>
            <a:ext cx="315886" cy="358199"/>
            <a:chOff x="-45278675" y="2333325"/>
            <a:chExt cx="264650" cy="300100"/>
          </a:xfrm>
        </p:grpSpPr>
        <p:sp>
          <p:nvSpPr>
            <p:cNvPr id="14412" name="Google Shape;14412;p131"/>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131"/>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131"/>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131"/>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6" name="Google Shape;14416;p131"/>
          <p:cNvGrpSpPr/>
          <p:nvPr/>
        </p:nvGrpSpPr>
        <p:grpSpPr>
          <a:xfrm>
            <a:off x="3545500" y="3590820"/>
            <a:ext cx="295237" cy="358229"/>
            <a:chOff x="-45270025" y="2701925"/>
            <a:chExt cx="247350" cy="300125"/>
          </a:xfrm>
        </p:grpSpPr>
        <p:sp>
          <p:nvSpPr>
            <p:cNvPr id="14417" name="Google Shape;14417;p131"/>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131"/>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131"/>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131"/>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1" name="Google Shape;14421;p131"/>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2" name="Google Shape;14422;p131"/>
          <p:cNvGrpSpPr/>
          <p:nvPr/>
        </p:nvGrpSpPr>
        <p:grpSpPr>
          <a:xfrm>
            <a:off x="2209567" y="1743737"/>
            <a:ext cx="307444" cy="366556"/>
            <a:chOff x="2209567" y="1972337"/>
            <a:chExt cx="307444" cy="366556"/>
          </a:xfrm>
        </p:grpSpPr>
        <p:sp>
          <p:nvSpPr>
            <p:cNvPr id="14423" name="Google Shape;14423;p131"/>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131"/>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131"/>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6" name="Google Shape;14426;p131"/>
            <p:cNvGrpSpPr/>
            <p:nvPr/>
          </p:nvGrpSpPr>
          <p:grpSpPr>
            <a:xfrm>
              <a:off x="2209567" y="2078266"/>
              <a:ext cx="307444" cy="260626"/>
              <a:chOff x="1636184" y="2959225"/>
              <a:chExt cx="232666" cy="197250"/>
            </a:xfrm>
          </p:grpSpPr>
          <p:sp>
            <p:nvSpPr>
              <p:cNvPr id="14427" name="Google Shape;14427;p131"/>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131"/>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131"/>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4430" name="Google Shape;14430;p131"/>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4431" name="Google Shape;14431;p131"/>
          <p:cNvGrpSpPr/>
          <p:nvPr/>
        </p:nvGrpSpPr>
        <p:grpSpPr>
          <a:xfrm>
            <a:off x="3577265" y="2235011"/>
            <a:ext cx="258542" cy="365154"/>
            <a:chOff x="-47300587" y="123275"/>
            <a:chExt cx="190975" cy="269725"/>
          </a:xfrm>
        </p:grpSpPr>
        <p:sp>
          <p:nvSpPr>
            <p:cNvPr id="14432" name="Google Shape;14432;p131"/>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131"/>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131"/>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131"/>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131"/>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131"/>
          <p:cNvGrpSpPr/>
          <p:nvPr/>
        </p:nvGrpSpPr>
        <p:grpSpPr>
          <a:xfrm>
            <a:off x="4870788" y="1304201"/>
            <a:ext cx="342328" cy="339793"/>
            <a:chOff x="-13966675" y="1639700"/>
            <a:chExt cx="354450" cy="351825"/>
          </a:xfrm>
        </p:grpSpPr>
        <p:sp>
          <p:nvSpPr>
            <p:cNvPr id="14438" name="Google Shape;14438;p131"/>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131"/>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131"/>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131"/>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131"/>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43" name="Google Shape;14443;p131"/>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131"/>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5" name="Google Shape;14445;p131"/>
          <p:cNvGrpSpPr/>
          <p:nvPr/>
        </p:nvGrpSpPr>
        <p:grpSpPr>
          <a:xfrm>
            <a:off x="6667277" y="1303887"/>
            <a:ext cx="340034" cy="340420"/>
            <a:chOff x="-12199250" y="1662675"/>
            <a:chExt cx="352075" cy="352475"/>
          </a:xfrm>
        </p:grpSpPr>
        <p:sp>
          <p:nvSpPr>
            <p:cNvPr id="14446" name="Google Shape;14446;p131"/>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131"/>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131"/>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9" name="Google Shape;14449;p131"/>
          <p:cNvGrpSpPr/>
          <p:nvPr/>
        </p:nvGrpSpPr>
        <p:grpSpPr>
          <a:xfrm>
            <a:off x="6666130" y="1710754"/>
            <a:ext cx="342328" cy="342328"/>
            <a:chOff x="-12199250" y="2096250"/>
            <a:chExt cx="354450" cy="354450"/>
          </a:xfrm>
        </p:grpSpPr>
        <p:sp>
          <p:nvSpPr>
            <p:cNvPr id="14450" name="Google Shape;14450;p131"/>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131"/>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131"/>
          <p:cNvGrpSpPr/>
          <p:nvPr/>
        </p:nvGrpSpPr>
        <p:grpSpPr>
          <a:xfrm>
            <a:off x="6667277" y="2119708"/>
            <a:ext cx="340034" cy="341579"/>
            <a:chOff x="-12199250" y="2530225"/>
            <a:chExt cx="352075" cy="353675"/>
          </a:xfrm>
        </p:grpSpPr>
        <p:sp>
          <p:nvSpPr>
            <p:cNvPr id="14453" name="Google Shape;14453;p131"/>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131"/>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131"/>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131"/>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7" name="Google Shape;14457;p131"/>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8" name="Google Shape;14458;p131"/>
          <p:cNvGrpSpPr/>
          <p:nvPr/>
        </p:nvGrpSpPr>
        <p:grpSpPr>
          <a:xfrm>
            <a:off x="4870788" y="2959488"/>
            <a:ext cx="342328" cy="339310"/>
            <a:chOff x="-10462550" y="2057650"/>
            <a:chExt cx="354450" cy="351325"/>
          </a:xfrm>
        </p:grpSpPr>
        <p:sp>
          <p:nvSpPr>
            <p:cNvPr id="14459" name="Google Shape;14459;p131"/>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131"/>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1" name="Google Shape;14461;p131"/>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2" name="Google Shape;14462;p131"/>
          <p:cNvGrpSpPr/>
          <p:nvPr/>
        </p:nvGrpSpPr>
        <p:grpSpPr>
          <a:xfrm>
            <a:off x="6649772" y="2551051"/>
            <a:ext cx="375044" cy="340541"/>
            <a:chOff x="-8692750" y="1622100"/>
            <a:chExt cx="388325" cy="352600"/>
          </a:xfrm>
        </p:grpSpPr>
        <p:sp>
          <p:nvSpPr>
            <p:cNvPr id="14463" name="Google Shape;14463;p131"/>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131"/>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5" name="Google Shape;14465;p131"/>
          <p:cNvGrpSpPr/>
          <p:nvPr/>
        </p:nvGrpSpPr>
        <p:grpSpPr>
          <a:xfrm>
            <a:off x="5304253" y="1303307"/>
            <a:ext cx="341555" cy="341579"/>
            <a:chOff x="-13529550" y="1639425"/>
            <a:chExt cx="353650" cy="353675"/>
          </a:xfrm>
        </p:grpSpPr>
        <p:sp>
          <p:nvSpPr>
            <p:cNvPr id="14466" name="Google Shape;14466;p131"/>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131"/>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131"/>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131"/>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131"/>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131"/>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131"/>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131"/>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4" name="Google Shape;14474;p131"/>
          <p:cNvGrpSpPr/>
          <p:nvPr/>
        </p:nvGrpSpPr>
        <p:grpSpPr>
          <a:xfrm>
            <a:off x="5303106" y="1711889"/>
            <a:ext cx="343849" cy="340058"/>
            <a:chOff x="-13531925" y="2075775"/>
            <a:chExt cx="356025" cy="352100"/>
          </a:xfrm>
        </p:grpSpPr>
        <p:sp>
          <p:nvSpPr>
            <p:cNvPr id="14475" name="Google Shape;14475;p131"/>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131"/>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131"/>
          <p:cNvGrpSpPr/>
          <p:nvPr/>
        </p:nvGrpSpPr>
        <p:grpSpPr>
          <a:xfrm>
            <a:off x="5304627" y="2120094"/>
            <a:ext cx="340807" cy="340807"/>
            <a:chOff x="-13528775" y="2507400"/>
            <a:chExt cx="352875" cy="352875"/>
          </a:xfrm>
        </p:grpSpPr>
        <p:sp>
          <p:nvSpPr>
            <p:cNvPr id="14478" name="Google Shape;14478;p131"/>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131"/>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131"/>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81" name="Google Shape;14481;p131"/>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131"/>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3" name="Google Shape;14483;p131"/>
          <p:cNvGrpSpPr/>
          <p:nvPr/>
        </p:nvGrpSpPr>
        <p:grpSpPr>
          <a:xfrm>
            <a:off x="7140133" y="2119708"/>
            <a:ext cx="308090" cy="341579"/>
            <a:chOff x="-11747150" y="2530225"/>
            <a:chExt cx="319000" cy="353675"/>
          </a:xfrm>
        </p:grpSpPr>
        <p:sp>
          <p:nvSpPr>
            <p:cNvPr id="14484" name="Google Shape;14484;p131"/>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131"/>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131"/>
          <p:cNvGrpSpPr/>
          <p:nvPr/>
        </p:nvGrpSpPr>
        <p:grpSpPr>
          <a:xfrm>
            <a:off x="5304627" y="2550919"/>
            <a:ext cx="340807" cy="340807"/>
            <a:chOff x="-10027775" y="1622900"/>
            <a:chExt cx="352875" cy="352875"/>
          </a:xfrm>
        </p:grpSpPr>
        <p:sp>
          <p:nvSpPr>
            <p:cNvPr id="14487" name="Google Shape;14487;p131"/>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131"/>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131"/>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131"/>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131"/>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131"/>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3" name="Google Shape;14493;p131"/>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4" name="Google Shape;14494;p131"/>
          <p:cNvGrpSpPr/>
          <p:nvPr/>
        </p:nvGrpSpPr>
        <p:grpSpPr>
          <a:xfrm>
            <a:off x="8031595" y="2576583"/>
            <a:ext cx="322553" cy="342328"/>
            <a:chOff x="-10019125" y="2490075"/>
            <a:chExt cx="333975" cy="354450"/>
          </a:xfrm>
        </p:grpSpPr>
        <p:sp>
          <p:nvSpPr>
            <p:cNvPr id="14495" name="Google Shape;14495;p131"/>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131"/>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131"/>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131"/>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9" name="Google Shape;14499;p131"/>
          <p:cNvGrpSpPr/>
          <p:nvPr/>
        </p:nvGrpSpPr>
        <p:grpSpPr>
          <a:xfrm>
            <a:off x="6661180" y="2957593"/>
            <a:ext cx="352227" cy="343100"/>
            <a:chOff x="-8684100" y="2032450"/>
            <a:chExt cx="364700" cy="355250"/>
          </a:xfrm>
        </p:grpSpPr>
        <p:sp>
          <p:nvSpPr>
            <p:cNvPr id="14500" name="Google Shape;14500;p131"/>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131"/>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131"/>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3" name="Google Shape;14503;p131"/>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4" name="Google Shape;14504;p131"/>
          <p:cNvGrpSpPr/>
          <p:nvPr/>
        </p:nvGrpSpPr>
        <p:grpSpPr>
          <a:xfrm>
            <a:off x="5752039" y="1711056"/>
            <a:ext cx="343849" cy="341724"/>
            <a:chOff x="-13095575" y="2073400"/>
            <a:chExt cx="356025" cy="353825"/>
          </a:xfrm>
        </p:grpSpPr>
        <p:sp>
          <p:nvSpPr>
            <p:cNvPr id="14505" name="Google Shape;14505;p131"/>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131"/>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131"/>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131"/>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131"/>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131"/>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131"/>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131"/>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3" name="Google Shape;14513;p131"/>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4" name="Google Shape;14514;p131"/>
          <p:cNvGrpSpPr/>
          <p:nvPr/>
        </p:nvGrpSpPr>
        <p:grpSpPr>
          <a:xfrm>
            <a:off x="7576787" y="1302885"/>
            <a:ext cx="343100" cy="342424"/>
            <a:chOff x="-11332875" y="1660700"/>
            <a:chExt cx="355250" cy="354550"/>
          </a:xfrm>
        </p:grpSpPr>
        <p:sp>
          <p:nvSpPr>
            <p:cNvPr id="14515" name="Google Shape;14515;p131"/>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131"/>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131"/>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131"/>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9" name="Google Shape;14519;p131"/>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131"/>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1" name="Google Shape;14521;p131"/>
          <p:cNvGrpSpPr/>
          <p:nvPr/>
        </p:nvGrpSpPr>
        <p:grpSpPr>
          <a:xfrm>
            <a:off x="5774096" y="2549397"/>
            <a:ext cx="299736" cy="343849"/>
            <a:chOff x="-9570950" y="1622100"/>
            <a:chExt cx="310350" cy="356025"/>
          </a:xfrm>
        </p:grpSpPr>
        <p:sp>
          <p:nvSpPr>
            <p:cNvPr id="14522" name="Google Shape;14522;p131"/>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131"/>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4" name="Google Shape;14524;p131"/>
          <p:cNvGrpSpPr/>
          <p:nvPr/>
        </p:nvGrpSpPr>
        <p:grpSpPr>
          <a:xfrm>
            <a:off x="5752800" y="2958353"/>
            <a:ext cx="342328" cy="341579"/>
            <a:chOff x="-9594575" y="2056875"/>
            <a:chExt cx="354450" cy="353675"/>
          </a:xfrm>
        </p:grpSpPr>
        <p:sp>
          <p:nvSpPr>
            <p:cNvPr id="14525" name="Google Shape;14525;p131"/>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131"/>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131"/>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8" name="Google Shape;14528;p131"/>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9" name="Google Shape;14529;p131"/>
          <p:cNvGrpSpPr/>
          <p:nvPr/>
        </p:nvGrpSpPr>
        <p:grpSpPr>
          <a:xfrm>
            <a:off x="6208482" y="1303693"/>
            <a:ext cx="342328" cy="340807"/>
            <a:chOff x="-12661600" y="1640225"/>
            <a:chExt cx="354450" cy="352875"/>
          </a:xfrm>
        </p:grpSpPr>
        <p:sp>
          <p:nvSpPr>
            <p:cNvPr id="14530" name="Google Shape;14530;p131"/>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131"/>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131"/>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3" name="Google Shape;14533;p131"/>
          <p:cNvGrpSpPr/>
          <p:nvPr/>
        </p:nvGrpSpPr>
        <p:grpSpPr>
          <a:xfrm>
            <a:off x="6208857" y="1732231"/>
            <a:ext cx="341579" cy="299374"/>
            <a:chOff x="-12660025" y="2096250"/>
            <a:chExt cx="353675" cy="309975"/>
          </a:xfrm>
        </p:grpSpPr>
        <p:sp>
          <p:nvSpPr>
            <p:cNvPr id="14534" name="Google Shape;14534;p131"/>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131"/>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131"/>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131"/>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131"/>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131"/>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131"/>
          <p:cNvGrpSpPr/>
          <p:nvPr/>
        </p:nvGrpSpPr>
        <p:grpSpPr>
          <a:xfrm>
            <a:off x="6207335" y="2119527"/>
            <a:ext cx="344622" cy="341941"/>
            <a:chOff x="-12663175" y="2506800"/>
            <a:chExt cx="356825" cy="354050"/>
          </a:xfrm>
        </p:grpSpPr>
        <p:sp>
          <p:nvSpPr>
            <p:cNvPr id="14541" name="Google Shape;14541;p131"/>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131"/>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131"/>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131"/>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131"/>
          <p:cNvGrpSpPr/>
          <p:nvPr/>
        </p:nvGrpSpPr>
        <p:grpSpPr>
          <a:xfrm>
            <a:off x="8022468" y="1303307"/>
            <a:ext cx="340807" cy="341579"/>
            <a:chOff x="-10896525" y="1663050"/>
            <a:chExt cx="352875" cy="353675"/>
          </a:xfrm>
        </p:grpSpPr>
        <p:sp>
          <p:nvSpPr>
            <p:cNvPr id="14546" name="Google Shape;14546;p131"/>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131"/>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8" name="Google Shape;14548;p131"/>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9" name="Google Shape;14549;p131"/>
          <p:cNvGrpSpPr/>
          <p:nvPr/>
        </p:nvGrpSpPr>
        <p:grpSpPr>
          <a:xfrm>
            <a:off x="8022082" y="2130742"/>
            <a:ext cx="341579" cy="319511"/>
            <a:chOff x="-10898100" y="2542050"/>
            <a:chExt cx="353675" cy="330825"/>
          </a:xfrm>
        </p:grpSpPr>
        <p:sp>
          <p:nvSpPr>
            <p:cNvPr id="14550" name="Google Shape;14550;p131"/>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131"/>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131"/>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131"/>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131"/>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131"/>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6" name="Google Shape;14556;p131"/>
          <p:cNvGrpSpPr/>
          <p:nvPr/>
        </p:nvGrpSpPr>
        <p:grpSpPr>
          <a:xfrm>
            <a:off x="6209617" y="2551607"/>
            <a:ext cx="340058" cy="339430"/>
            <a:chOff x="-9157450" y="1622750"/>
            <a:chExt cx="352100" cy="351450"/>
          </a:xfrm>
        </p:grpSpPr>
        <p:sp>
          <p:nvSpPr>
            <p:cNvPr id="14557" name="Google Shape;14557;p131"/>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131"/>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131"/>
          <p:cNvGrpSpPr/>
          <p:nvPr/>
        </p:nvGrpSpPr>
        <p:grpSpPr>
          <a:xfrm>
            <a:off x="6247658" y="2959874"/>
            <a:ext cx="263977" cy="338537"/>
            <a:chOff x="-9119650" y="2056875"/>
            <a:chExt cx="273325" cy="350525"/>
          </a:xfrm>
        </p:grpSpPr>
        <p:sp>
          <p:nvSpPr>
            <p:cNvPr id="14560" name="Google Shape;14560;p131"/>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131"/>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2" name="Google Shape;14562;p131"/>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131"/>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4" name="Google Shape;14564;p131"/>
          <p:cNvGrpSpPr/>
          <p:nvPr/>
        </p:nvGrpSpPr>
        <p:grpSpPr>
          <a:xfrm>
            <a:off x="7576790" y="2989279"/>
            <a:ext cx="343094" cy="341569"/>
            <a:chOff x="6001575" y="3119050"/>
            <a:chExt cx="315025" cy="313625"/>
          </a:xfrm>
        </p:grpSpPr>
        <p:sp>
          <p:nvSpPr>
            <p:cNvPr id="14565" name="Google Shape;14565;p131"/>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131"/>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570" name="Shape 14570"/>
        <p:cNvGrpSpPr/>
        <p:nvPr/>
      </p:nvGrpSpPr>
      <p:grpSpPr>
        <a:xfrm>
          <a:off x="0" y="0"/>
          <a:ext cx="0" cy="0"/>
          <a:chOff x="0" y="0"/>
          <a:chExt cx="0" cy="0"/>
        </a:xfrm>
      </p:grpSpPr>
      <p:sp>
        <p:nvSpPr>
          <p:cNvPr id="14571" name="Google Shape;14571;p132"/>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2" name="Google Shape;14572;p132"/>
          <p:cNvGrpSpPr/>
          <p:nvPr/>
        </p:nvGrpSpPr>
        <p:grpSpPr>
          <a:xfrm>
            <a:off x="845233" y="2273195"/>
            <a:ext cx="476329" cy="476213"/>
            <a:chOff x="-21298675" y="2414425"/>
            <a:chExt cx="306400" cy="306325"/>
          </a:xfrm>
        </p:grpSpPr>
        <p:sp>
          <p:nvSpPr>
            <p:cNvPr id="14573" name="Google Shape;14573;p132"/>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132"/>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132"/>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132"/>
          <p:cNvGrpSpPr/>
          <p:nvPr/>
        </p:nvGrpSpPr>
        <p:grpSpPr>
          <a:xfrm>
            <a:off x="844611" y="2865128"/>
            <a:ext cx="477573" cy="445432"/>
            <a:chOff x="-21299475" y="2798025"/>
            <a:chExt cx="307200" cy="286525"/>
          </a:xfrm>
        </p:grpSpPr>
        <p:sp>
          <p:nvSpPr>
            <p:cNvPr id="14577" name="Google Shape;14577;p132"/>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132"/>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132"/>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132"/>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132"/>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132"/>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132"/>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132"/>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132"/>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132"/>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132"/>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132"/>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89" name="Google Shape;14589;p132"/>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132"/>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132"/>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2" name="Google Shape;14592;p132"/>
          <p:cNvGrpSpPr/>
          <p:nvPr/>
        </p:nvGrpSpPr>
        <p:grpSpPr>
          <a:xfrm>
            <a:off x="6713966" y="1688917"/>
            <a:ext cx="413912" cy="472676"/>
            <a:chOff x="-17545650" y="2051350"/>
            <a:chExt cx="266250" cy="304050"/>
          </a:xfrm>
        </p:grpSpPr>
        <p:sp>
          <p:nvSpPr>
            <p:cNvPr id="14593" name="Google Shape;14593;p132"/>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132"/>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132"/>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132"/>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7" name="Google Shape;14597;p132"/>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8" name="Google Shape;14598;p132"/>
          <p:cNvGrpSpPr/>
          <p:nvPr/>
        </p:nvGrpSpPr>
        <p:grpSpPr>
          <a:xfrm>
            <a:off x="6684584" y="2865574"/>
            <a:ext cx="472676" cy="444538"/>
            <a:chOff x="-17565350" y="2809825"/>
            <a:chExt cx="304050" cy="285950"/>
          </a:xfrm>
        </p:grpSpPr>
        <p:sp>
          <p:nvSpPr>
            <p:cNvPr id="14599" name="Google Shape;14599;p132"/>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132"/>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132"/>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132"/>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132"/>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4" name="Google Shape;14604;p132"/>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132"/>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132"/>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7" name="Google Shape;14607;p132"/>
          <p:cNvGrpSpPr/>
          <p:nvPr/>
        </p:nvGrpSpPr>
        <p:grpSpPr>
          <a:xfrm>
            <a:off x="1457493" y="2850904"/>
            <a:ext cx="416283" cy="473881"/>
            <a:chOff x="-20904875" y="2788575"/>
            <a:chExt cx="267775" cy="304825"/>
          </a:xfrm>
        </p:grpSpPr>
        <p:sp>
          <p:nvSpPr>
            <p:cNvPr id="14608" name="Google Shape;14608;p132"/>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132"/>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0" name="Google Shape;14610;p132"/>
          <p:cNvGrpSpPr/>
          <p:nvPr/>
        </p:nvGrpSpPr>
        <p:grpSpPr>
          <a:xfrm>
            <a:off x="4397908" y="2275564"/>
            <a:ext cx="360045" cy="471471"/>
            <a:chOff x="-19006700" y="2434925"/>
            <a:chExt cx="231600" cy="303275"/>
          </a:xfrm>
        </p:grpSpPr>
        <p:sp>
          <p:nvSpPr>
            <p:cNvPr id="14611" name="Google Shape;14611;p132"/>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132"/>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132"/>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132"/>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5" name="Google Shape;14615;p132"/>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132"/>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7" name="Google Shape;14617;p132"/>
          <p:cNvGrpSpPr/>
          <p:nvPr/>
        </p:nvGrpSpPr>
        <p:grpSpPr>
          <a:xfrm>
            <a:off x="7276507" y="2289051"/>
            <a:ext cx="473881" cy="444499"/>
            <a:chOff x="-17190425" y="2435725"/>
            <a:chExt cx="304825" cy="285925"/>
          </a:xfrm>
        </p:grpSpPr>
        <p:sp>
          <p:nvSpPr>
            <p:cNvPr id="14618" name="Google Shape;14618;p132"/>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132"/>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132"/>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1" name="Google Shape;14621;p132"/>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2" name="Google Shape;14622;p132"/>
          <p:cNvGrpSpPr/>
          <p:nvPr/>
        </p:nvGrpSpPr>
        <p:grpSpPr>
          <a:xfrm>
            <a:off x="4931233" y="3444650"/>
            <a:ext cx="476329" cy="475086"/>
            <a:chOff x="-15719925" y="2416825"/>
            <a:chExt cx="306400" cy="305600"/>
          </a:xfrm>
        </p:grpSpPr>
        <p:sp>
          <p:nvSpPr>
            <p:cNvPr id="14623" name="Google Shape;14623;p132"/>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132"/>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132"/>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6" name="Google Shape;14626;p132"/>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132"/>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28" name="Google Shape;14628;p132"/>
          <p:cNvGrpSpPr/>
          <p:nvPr/>
        </p:nvGrpSpPr>
        <p:grpSpPr>
          <a:xfrm>
            <a:off x="2017527" y="2851506"/>
            <a:ext cx="479983" cy="472676"/>
            <a:chOff x="-20550425" y="2789350"/>
            <a:chExt cx="308750" cy="304050"/>
          </a:xfrm>
        </p:grpSpPr>
        <p:sp>
          <p:nvSpPr>
            <p:cNvPr id="14629" name="Google Shape;14629;p132"/>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132"/>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1" name="Google Shape;14631;p132"/>
          <p:cNvGrpSpPr/>
          <p:nvPr/>
        </p:nvGrpSpPr>
        <p:grpSpPr>
          <a:xfrm>
            <a:off x="4932894" y="1688158"/>
            <a:ext cx="473920" cy="474192"/>
            <a:chOff x="-18666450" y="2059825"/>
            <a:chExt cx="304850" cy="305025"/>
          </a:xfrm>
        </p:grpSpPr>
        <p:sp>
          <p:nvSpPr>
            <p:cNvPr id="14632" name="Google Shape;14632;p132"/>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132"/>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4" name="Google Shape;14634;p132"/>
          <p:cNvGrpSpPr/>
          <p:nvPr/>
        </p:nvGrpSpPr>
        <p:grpSpPr>
          <a:xfrm>
            <a:off x="4932292" y="2275584"/>
            <a:ext cx="475125" cy="471432"/>
            <a:chOff x="-18668025" y="2435725"/>
            <a:chExt cx="305625" cy="303250"/>
          </a:xfrm>
        </p:grpSpPr>
        <p:sp>
          <p:nvSpPr>
            <p:cNvPr id="14635" name="Google Shape;14635;p132"/>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132"/>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132"/>
          <p:cNvGrpSpPr/>
          <p:nvPr/>
        </p:nvGrpSpPr>
        <p:grpSpPr>
          <a:xfrm>
            <a:off x="4931689" y="2850902"/>
            <a:ext cx="476329" cy="473881"/>
            <a:chOff x="-18668800" y="2807475"/>
            <a:chExt cx="306400" cy="304825"/>
          </a:xfrm>
        </p:grpSpPr>
        <p:sp>
          <p:nvSpPr>
            <p:cNvPr id="14638" name="Google Shape;14638;p132"/>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132"/>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132"/>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132"/>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132"/>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132"/>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132"/>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132"/>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132"/>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132"/>
          <p:cNvGrpSpPr/>
          <p:nvPr/>
        </p:nvGrpSpPr>
        <p:grpSpPr>
          <a:xfrm>
            <a:off x="7885658" y="1687693"/>
            <a:ext cx="416361" cy="475125"/>
            <a:chOff x="-16798200" y="2050575"/>
            <a:chExt cx="267825" cy="305625"/>
          </a:xfrm>
        </p:grpSpPr>
        <p:sp>
          <p:nvSpPr>
            <p:cNvPr id="14648" name="Google Shape;14648;p132"/>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132"/>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132"/>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1" name="Google Shape;14651;p132"/>
          <p:cNvGrpSpPr/>
          <p:nvPr/>
        </p:nvGrpSpPr>
        <p:grpSpPr>
          <a:xfrm>
            <a:off x="7856276" y="2852127"/>
            <a:ext cx="475125" cy="471432"/>
            <a:chOff x="-16817100" y="2801175"/>
            <a:chExt cx="305625" cy="303250"/>
          </a:xfrm>
        </p:grpSpPr>
        <p:sp>
          <p:nvSpPr>
            <p:cNvPr id="14652" name="Google Shape;14652;p132"/>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132"/>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132"/>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132"/>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132"/>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132"/>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132"/>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132"/>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132"/>
          <p:cNvGrpSpPr/>
          <p:nvPr/>
        </p:nvGrpSpPr>
        <p:grpSpPr>
          <a:xfrm>
            <a:off x="7263396" y="3444614"/>
            <a:ext cx="476329" cy="475125"/>
            <a:chOff x="-15717575" y="2786200"/>
            <a:chExt cx="306400" cy="305625"/>
          </a:xfrm>
        </p:grpSpPr>
        <p:sp>
          <p:nvSpPr>
            <p:cNvPr id="14661" name="Google Shape;14661;p132"/>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132"/>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132"/>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132"/>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132"/>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132"/>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132"/>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132"/>
          <p:cNvGrpSpPr/>
          <p:nvPr/>
        </p:nvGrpSpPr>
        <p:grpSpPr>
          <a:xfrm>
            <a:off x="2600969" y="1688296"/>
            <a:ext cx="475125" cy="473920"/>
            <a:chOff x="-20173175" y="2038750"/>
            <a:chExt cx="305625" cy="304850"/>
          </a:xfrm>
        </p:grpSpPr>
        <p:sp>
          <p:nvSpPr>
            <p:cNvPr id="14669" name="Google Shape;14669;p132"/>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132"/>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71" name="Google Shape;14671;p132"/>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72" name="Google Shape;14672;p132"/>
          <p:cNvGrpSpPr/>
          <p:nvPr/>
        </p:nvGrpSpPr>
        <p:grpSpPr>
          <a:xfrm>
            <a:off x="2602193" y="2850282"/>
            <a:ext cx="472676" cy="475125"/>
            <a:chOff x="-20173175" y="2787775"/>
            <a:chExt cx="304050" cy="305625"/>
          </a:xfrm>
        </p:grpSpPr>
        <p:sp>
          <p:nvSpPr>
            <p:cNvPr id="14673" name="Google Shape;14673;p132"/>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132"/>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132"/>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132"/>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132"/>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132"/>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132"/>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132"/>
          <p:cNvGrpSpPr/>
          <p:nvPr/>
        </p:nvGrpSpPr>
        <p:grpSpPr>
          <a:xfrm>
            <a:off x="5527177" y="2275564"/>
            <a:ext cx="473881" cy="471471"/>
            <a:chOff x="-18294675" y="2434925"/>
            <a:chExt cx="304825" cy="303275"/>
          </a:xfrm>
        </p:grpSpPr>
        <p:sp>
          <p:nvSpPr>
            <p:cNvPr id="14681" name="Google Shape;14681;p132"/>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132"/>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132"/>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4" name="Google Shape;14684;p132"/>
          <p:cNvGrpSpPr/>
          <p:nvPr/>
        </p:nvGrpSpPr>
        <p:grpSpPr>
          <a:xfrm>
            <a:off x="5583492" y="2852107"/>
            <a:ext cx="361250" cy="471471"/>
            <a:chOff x="-18258450" y="2809825"/>
            <a:chExt cx="232375" cy="303275"/>
          </a:xfrm>
        </p:grpSpPr>
        <p:sp>
          <p:nvSpPr>
            <p:cNvPr id="14685" name="Google Shape;14685;p132"/>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132"/>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132"/>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8" name="Google Shape;14688;p132"/>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9" name="Google Shape;14689;p132"/>
          <p:cNvGrpSpPr/>
          <p:nvPr/>
        </p:nvGrpSpPr>
        <p:grpSpPr>
          <a:xfrm>
            <a:off x="3793692" y="3445233"/>
            <a:ext cx="415117" cy="473920"/>
            <a:chOff x="-16422500" y="2425450"/>
            <a:chExt cx="267025" cy="304850"/>
          </a:xfrm>
        </p:grpSpPr>
        <p:sp>
          <p:nvSpPr>
            <p:cNvPr id="14690" name="Google Shape;14690;p132"/>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132"/>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132"/>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3" name="Google Shape;14693;p132"/>
          <p:cNvGrpSpPr/>
          <p:nvPr/>
        </p:nvGrpSpPr>
        <p:grpSpPr>
          <a:xfrm>
            <a:off x="6096453" y="3445838"/>
            <a:ext cx="473920" cy="472676"/>
            <a:chOff x="-16442200" y="2801175"/>
            <a:chExt cx="304850" cy="304050"/>
          </a:xfrm>
        </p:grpSpPr>
        <p:sp>
          <p:nvSpPr>
            <p:cNvPr id="14694" name="Google Shape;14694;p132"/>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132"/>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132"/>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7" name="Google Shape;14697;p132"/>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132"/>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9" name="Google Shape;14699;p132"/>
          <p:cNvGrpSpPr/>
          <p:nvPr/>
        </p:nvGrpSpPr>
        <p:grpSpPr>
          <a:xfrm>
            <a:off x="3172167" y="2276343"/>
            <a:ext cx="481265" cy="469917"/>
            <a:chOff x="-19802200" y="2416025"/>
            <a:chExt cx="309575" cy="302275"/>
          </a:xfrm>
        </p:grpSpPr>
        <p:sp>
          <p:nvSpPr>
            <p:cNvPr id="14700" name="Google Shape;14700;p132"/>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132"/>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132"/>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132"/>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132"/>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132"/>
          <p:cNvGrpSpPr/>
          <p:nvPr/>
        </p:nvGrpSpPr>
        <p:grpSpPr>
          <a:xfrm>
            <a:off x="3175238" y="2851506"/>
            <a:ext cx="475125" cy="472676"/>
            <a:chOff x="-19801400" y="2788575"/>
            <a:chExt cx="305625" cy="304050"/>
          </a:xfrm>
        </p:grpSpPr>
        <p:sp>
          <p:nvSpPr>
            <p:cNvPr id="14706" name="Google Shape;14706;p132"/>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132"/>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132"/>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132"/>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132"/>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132"/>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132"/>
          <p:cNvGrpSpPr/>
          <p:nvPr/>
        </p:nvGrpSpPr>
        <p:grpSpPr>
          <a:xfrm>
            <a:off x="6130314" y="1688916"/>
            <a:ext cx="422463" cy="472676"/>
            <a:chOff x="-17903225" y="2060800"/>
            <a:chExt cx="271750" cy="304050"/>
          </a:xfrm>
        </p:grpSpPr>
        <p:sp>
          <p:nvSpPr>
            <p:cNvPr id="14713" name="Google Shape;14713;p132"/>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132"/>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132"/>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6" name="Google Shape;14716;p132"/>
          <p:cNvGrpSpPr/>
          <p:nvPr/>
        </p:nvGrpSpPr>
        <p:grpSpPr>
          <a:xfrm>
            <a:off x="6104605" y="2274962"/>
            <a:ext cx="473881" cy="472676"/>
            <a:chOff x="-17918975" y="2435725"/>
            <a:chExt cx="304825" cy="304050"/>
          </a:xfrm>
        </p:grpSpPr>
        <p:sp>
          <p:nvSpPr>
            <p:cNvPr id="14717" name="Google Shape;14717;p132"/>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132"/>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132"/>
          <p:cNvGrpSpPr/>
          <p:nvPr/>
        </p:nvGrpSpPr>
        <p:grpSpPr>
          <a:xfrm>
            <a:off x="6133365" y="2852729"/>
            <a:ext cx="416361" cy="470228"/>
            <a:chOff x="-17899300" y="2810625"/>
            <a:chExt cx="267825" cy="302475"/>
          </a:xfrm>
        </p:grpSpPr>
        <p:sp>
          <p:nvSpPr>
            <p:cNvPr id="14720" name="Google Shape;14720;p132"/>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132"/>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132"/>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132"/>
          <p:cNvGrpSpPr/>
          <p:nvPr/>
        </p:nvGrpSpPr>
        <p:grpSpPr>
          <a:xfrm>
            <a:off x="2039218" y="3461166"/>
            <a:ext cx="472676" cy="442089"/>
            <a:chOff x="-16066500" y="2060800"/>
            <a:chExt cx="304050" cy="284375"/>
          </a:xfrm>
        </p:grpSpPr>
        <p:sp>
          <p:nvSpPr>
            <p:cNvPr id="14724" name="Google Shape;14724;p132"/>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132"/>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132"/>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132"/>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132"/>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29" name="Google Shape;14729;p132"/>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132"/>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132"/>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2" name="Google Shape;14732;p132"/>
          <p:cNvGrpSpPr/>
          <p:nvPr/>
        </p:nvGrpSpPr>
        <p:grpSpPr>
          <a:xfrm>
            <a:off x="7923925" y="2297751"/>
            <a:ext cx="368362" cy="419314"/>
            <a:chOff x="4995050" y="3245650"/>
            <a:chExt cx="236950" cy="269725"/>
          </a:xfrm>
        </p:grpSpPr>
        <p:sp>
          <p:nvSpPr>
            <p:cNvPr id="14733" name="Google Shape;14733;p132"/>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132"/>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132"/>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36" name="Google Shape;14736;p132"/>
            <p:cNvGrpSpPr/>
            <p:nvPr/>
          </p:nvGrpSpPr>
          <p:grpSpPr>
            <a:xfrm>
              <a:off x="4995050" y="3245650"/>
              <a:ext cx="236950" cy="269725"/>
              <a:chOff x="4995050" y="3245650"/>
              <a:chExt cx="236950" cy="269725"/>
            </a:xfrm>
          </p:grpSpPr>
          <p:sp>
            <p:nvSpPr>
              <p:cNvPr id="14737" name="Google Shape;14737;p132"/>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132"/>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39" name="Google Shape;14739;p132"/>
          <p:cNvGrpSpPr/>
          <p:nvPr/>
        </p:nvGrpSpPr>
        <p:grpSpPr>
          <a:xfrm>
            <a:off x="5523718" y="1689744"/>
            <a:ext cx="483749" cy="481292"/>
            <a:chOff x="4724650" y="2885700"/>
            <a:chExt cx="270750" cy="269375"/>
          </a:xfrm>
        </p:grpSpPr>
        <p:sp>
          <p:nvSpPr>
            <p:cNvPr id="14740" name="Google Shape;14740;p132"/>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132"/>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132"/>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132"/>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132"/>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132"/>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132"/>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7" name="Google Shape;14747;p132"/>
          <p:cNvGrpSpPr/>
          <p:nvPr/>
        </p:nvGrpSpPr>
        <p:grpSpPr>
          <a:xfrm>
            <a:off x="4390823" y="1683870"/>
            <a:ext cx="389425" cy="467822"/>
            <a:chOff x="4459350" y="2882125"/>
            <a:chExt cx="228375" cy="274350"/>
          </a:xfrm>
        </p:grpSpPr>
        <p:sp>
          <p:nvSpPr>
            <p:cNvPr id="14748" name="Google Shape;14748;p132"/>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132"/>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132"/>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132"/>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132"/>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4753" name="Google Shape;14753;p132"/>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4754" name="Google Shape;14754;p132"/>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58" name="Shape 14758"/>
        <p:cNvGrpSpPr/>
        <p:nvPr/>
      </p:nvGrpSpPr>
      <p:grpSpPr>
        <a:xfrm>
          <a:off x="0" y="0"/>
          <a:ext cx="0" cy="0"/>
          <a:chOff x="0" y="0"/>
          <a:chExt cx="0" cy="0"/>
        </a:xfrm>
      </p:grpSpPr>
      <p:sp>
        <p:nvSpPr>
          <p:cNvPr id="14759" name="Google Shape;14759;p133"/>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760" name="Google Shape;14760;p133"/>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1" name="Google Shape;14761;p133"/>
          <p:cNvGrpSpPr/>
          <p:nvPr/>
        </p:nvGrpSpPr>
        <p:grpSpPr>
          <a:xfrm>
            <a:off x="847082" y="2140412"/>
            <a:ext cx="426462" cy="420796"/>
            <a:chOff x="-6713450" y="2397900"/>
            <a:chExt cx="295375" cy="291450"/>
          </a:xfrm>
        </p:grpSpPr>
        <p:sp>
          <p:nvSpPr>
            <p:cNvPr id="14762" name="Google Shape;14762;p133"/>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133"/>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4" name="Google Shape;14764;p133"/>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5" name="Google Shape;14765;p133"/>
          <p:cNvGrpSpPr/>
          <p:nvPr/>
        </p:nvGrpSpPr>
        <p:grpSpPr>
          <a:xfrm>
            <a:off x="3551844" y="1631401"/>
            <a:ext cx="423069" cy="420507"/>
            <a:chOff x="-4932650" y="2046625"/>
            <a:chExt cx="293025" cy="291250"/>
          </a:xfrm>
        </p:grpSpPr>
        <p:sp>
          <p:nvSpPr>
            <p:cNvPr id="14766" name="Google Shape;14766;p133"/>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133"/>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68" name="Google Shape;14768;p133"/>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9" name="Google Shape;14769;p133"/>
          <p:cNvGrpSpPr/>
          <p:nvPr/>
        </p:nvGrpSpPr>
        <p:grpSpPr>
          <a:xfrm>
            <a:off x="3563775" y="2660957"/>
            <a:ext cx="423069" cy="420796"/>
            <a:chOff x="-4931075" y="2765725"/>
            <a:chExt cx="293025" cy="291450"/>
          </a:xfrm>
        </p:grpSpPr>
        <p:sp>
          <p:nvSpPr>
            <p:cNvPr id="14770" name="Google Shape;14770;p133"/>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133"/>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133"/>
          <p:cNvGrpSpPr/>
          <p:nvPr/>
        </p:nvGrpSpPr>
        <p:grpSpPr>
          <a:xfrm>
            <a:off x="6269343" y="1656289"/>
            <a:ext cx="420796" cy="370732"/>
            <a:chOff x="-3137650" y="2067900"/>
            <a:chExt cx="291450" cy="256775"/>
          </a:xfrm>
        </p:grpSpPr>
        <p:sp>
          <p:nvSpPr>
            <p:cNvPr id="14773" name="Google Shape;14773;p133"/>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133"/>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133"/>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133"/>
          <p:cNvGrpSpPr/>
          <p:nvPr/>
        </p:nvGrpSpPr>
        <p:grpSpPr>
          <a:xfrm>
            <a:off x="6269343" y="2139926"/>
            <a:ext cx="420796" cy="421770"/>
            <a:chOff x="-3137650" y="2408950"/>
            <a:chExt cx="291450" cy="292125"/>
          </a:xfrm>
        </p:grpSpPr>
        <p:sp>
          <p:nvSpPr>
            <p:cNvPr id="14777" name="Google Shape;14777;p133"/>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133"/>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133"/>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133"/>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133"/>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133"/>
          <p:cNvGrpSpPr/>
          <p:nvPr/>
        </p:nvGrpSpPr>
        <p:grpSpPr>
          <a:xfrm>
            <a:off x="6281274" y="2685412"/>
            <a:ext cx="420796" cy="371887"/>
            <a:chOff x="-3137650" y="2787000"/>
            <a:chExt cx="291450" cy="257575"/>
          </a:xfrm>
        </p:grpSpPr>
        <p:sp>
          <p:nvSpPr>
            <p:cNvPr id="14783" name="Google Shape;14783;p133"/>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133"/>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133"/>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133"/>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133"/>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133"/>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133"/>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133"/>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1" name="Google Shape;14791;p133"/>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133"/>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133"/>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4" name="Google Shape;14794;p133"/>
          <p:cNvGrpSpPr/>
          <p:nvPr/>
        </p:nvGrpSpPr>
        <p:grpSpPr>
          <a:xfrm>
            <a:off x="1399451" y="2660397"/>
            <a:ext cx="421914" cy="421914"/>
            <a:chOff x="-6354300" y="2757075"/>
            <a:chExt cx="292225" cy="292225"/>
          </a:xfrm>
        </p:grpSpPr>
        <p:sp>
          <p:nvSpPr>
            <p:cNvPr id="14795" name="Google Shape;14795;p133"/>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133"/>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133"/>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133"/>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133"/>
          <p:cNvGrpSpPr/>
          <p:nvPr/>
        </p:nvGrpSpPr>
        <p:grpSpPr>
          <a:xfrm>
            <a:off x="4093454" y="1629560"/>
            <a:ext cx="424188" cy="424188"/>
            <a:chOff x="-4573475" y="2045850"/>
            <a:chExt cx="293800" cy="293800"/>
          </a:xfrm>
        </p:grpSpPr>
        <p:sp>
          <p:nvSpPr>
            <p:cNvPr id="14800" name="Google Shape;14800;p133"/>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133"/>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133"/>
          <p:cNvGrpSpPr/>
          <p:nvPr/>
        </p:nvGrpSpPr>
        <p:grpSpPr>
          <a:xfrm>
            <a:off x="4092877" y="2138699"/>
            <a:ext cx="425343" cy="424225"/>
            <a:chOff x="-4570325" y="2405775"/>
            <a:chExt cx="294600" cy="293825"/>
          </a:xfrm>
        </p:grpSpPr>
        <p:sp>
          <p:nvSpPr>
            <p:cNvPr id="14803" name="Google Shape;14803;p133"/>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133"/>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133"/>
          <p:cNvGrpSpPr/>
          <p:nvPr/>
        </p:nvGrpSpPr>
        <p:grpSpPr>
          <a:xfrm>
            <a:off x="4105945" y="2659838"/>
            <a:ext cx="423069" cy="423033"/>
            <a:chOff x="-4572700" y="2764950"/>
            <a:chExt cx="293025" cy="293000"/>
          </a:xfrm>
        </p:grpSpPr>
        <p:sp>
          <p:nvSpPr>
            <p:cNvPr id="14806" name="Google Shape;14806;p133"/>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133"/>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133"/>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133"/>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133"/>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133"/>
          <p:cNvGrpSpPr/>
          <p:nvPr/>
        </p:nvGrpSpPr>
        <p:grpSpPr>
          <a:xfrm>
            <a:off x="6824707" y="1631239"/>
            <a:ext cx="414840" cy="420832"/>
            <a:chOff x="-2777700" y="2049775"/>
            <a:chExt cx="287325" cy="291475"/>
          </a:xfrm>
        </p:grpSpPr>
        <p:sp>
          <p:nvSpPr>
            <p:cNvPr id="14812" name="Google Shape;14812;p133"/>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133"/>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133"/>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5" name="Google Shape;14815;p133"/>
          <p:cNvGrpSpPr/>
          <p:nvPr/>
        </p:nvGrpSpPr>
        <p:grpSpPr>
          <a:xfrm>
            <a:off x="6821170" y="2140431"/>
            <a:ext cx="421914" cy="420759"/>
            <a:chOff x="-2571737" y="2403625"/>
            <a:chExt cx="292225" cy="291425"/>
          </a:xfrm>
        </p:grpSpPr>
        <p:sp>
          <p:nvSpPr>
            <p:cNvPr id="14816" name="Google Shape;14816;p133"/>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133"/>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133"/>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133"/>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133"/>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133"/>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133"/>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3" name="Google Shape;14823;p133"/>
          <p:cNvGrpSpPr/>
          <p:nvPr/>
        </p:nvGrpSpPr>
        <p:grpSpPr>
          <a:xfrm>
            <a:off x="6821170" y="2661534"/>
            <a:ext cx="421914" cy="419640"/>
            <a:chOff x="-2571737" y="2764550"/>
            <a:chExt cx="292225" cy="290650"/>
          </a:xfrm>
        </p:grpSpPr>
        <p:sp>
          <p:nvSpPr>
            <p:cNvPr id="14824" name="Google Shape;14824;p133"/>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133"/>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133"/>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133"/>
          <p:cNvGrpSpPr/>
          <p:nvPr/>
        </p:nvGrpSpPr>
        <p:grpSpPr>
          <a:xfrm>
            <a:off x="3020671" y="3230538"/>
            <a:ext cx="421914" cy="423864"/>
            <a:chOff x="-1333975" y="2365850"/>
            <a:chExt cx="292225" cy="293575"/>
          </a:xfrm>
        </p:grpSpPr>
        <p:sp>
          <p:nvSpPr>
            <p:cNvPr id="14828" name="Google Shape;14828;p133"/>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133"/>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133"/>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133"/>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133"/>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133"/>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133"/>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133"/>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6" name="Google Shape;14836;p133"/>
          <p:cNvGrpSpPr/>
          <p:nvPr/>
        </p:nvGrpSpPr>
        <p:grpSpPr>
          <a:xfrm>
            <a:off x="1954146" y="2660397"/>
            <a:ext cx="398020" cy="421914"/>
            <a:chOff x="-5995925" y="2757850"/>
            <a:chExt cx="275675" cy="292225"/>
          </a:xfrm>
        </p:grpSpPr>
        <p:sp>
          <p:nvSpPr>
            <p:cNvPr id="14837" name="Google Shape;14837;p133"/>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133"/>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133"/>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133"/>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133"/>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133"/>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133"/>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133"/>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133"/>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133"/>
          <p:cNvGrpSpPr/>
          <p:nvPr/>
        </p:nvGrpSpPr>
        <p:grpSpPr>
          <a:xfrm>
            <a:off x="4634433" y="1631816"/>
            <a:ext cx="421951" cy="419677"/>
            <a:chOff x="-4211975" y="2046625"/>
            <a:chExt cx="292250" cy="290675"/>
          </a:xfrm>
        </p:grpSpPr>
        <p:sp>
          <p:nvSpPr>
            <p:cNvPr id="14847" name="Google Shape;14847;p133"/>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133"/>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9" name="Google Shape;14849;p133"/>
          <p:cNvGrpSpPr/>
          <p:nvPr/>
        </p:nvGrpSpPr>
        <p:grpSpPr>
          <a:xfrm>
            <a:off x="4684479" y="2138699"/>
            <a:ext cx="321859" cy="424225"/>
            <a:chOff x="-4178875" y="2405775"/>
            <a:chExt cx="222925" cy="293825"/>
          </a:xfrm>
        </p:grpSpPr>
        <p:sp>
          <p:nvSpPr>
            <p:cNvPr id="14850" name="Google Shape;14850;p133"/>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133"/>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133"/>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133"/>
          <p:cNvGrpSpPr/>
          <p:nvPr/>
        </p:nvGrpSpPr>
        <p:grpSpPr>
          <a:xfrm>
            <a:off x="4646942" y="2673483"/>
            <a:ext cx="420796" cy="395746"/>
            <a:chOff x="-4211975" y="2783850"/>
            <a:chExt cx="291450" cy="274100"/>
          </a:xfrm>
        </p:grpSpPr>
        <p:sp>
          <p:nvSpPr>
            <p:cNvPr id="14854" name="Google Shape;14854;p133"/>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133"/>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133"/>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7" name="Google Shape;14857;p133"/>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8" name="Google Shape;14858;p133"/>
          <p:cNvGrpSpPr/>
          <p:nvPr/>
        </p:nvGrpSpPr>
        <p:grpSpPr>
          <a:xfrm>
            <a:off x="7351871" y="2140413"/>
            <a:ext cx="420796" cy="420796"/>
            <a:chOff x="-2419325" y="2408150"/>
            <a:chExt cx="291450" cy="291450"/>
          </a:xfrm>
        </p:grpSpPr>
        <p:sp>
          <p:nvSpPr>
            <p:cNvPr id="14859" name="Google Shape;14859;p133"/>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133"/>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133"/>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133"/>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133"/>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133"/>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133"/>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6" name="Google Shape;14866;p133"/>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7" name="Google Shape;14867;p133"/>
          <p:cNvGrpSpPr/>
          <p:nvPr/>
        </p:nvGrpSpPr>
        <p:grpSpPr>
          <a:xfrm>
            <a:off x="4673396" y="3231514"/>
            <a:ext cx="420796" cy="421914"/>
            <a:chOff x="-1333200" y="2770450"/>
            <a:chExt cx="291450" cy="292225"/>
          </a:xfrm>
        </p:grpSpPr>
        <p:sp>
          <p:nvSpPr>
            <p:cNvPr id="14868" name="Google Shape;14868;p133"/>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133"/>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0" name="Google Shape;14870;p133"/>
          <p:cNvGrpSpPr/>
          <p:nvPr/>
        </p:nvGrpSpPr>
        <p:grpSpPr>
          <a:xfrm>
            <a:off x="2470009" y="1631256"/>
            <a:ext cx="423069" cy="420796"/>
            <a:chOff x="-5635200" y="2037975"/>
            <a:chExt cx="293025" cy="291450"/>
          </a:xfrm>
        </p:grpSpPr>
        <p:sp>
          <p:nvSpPr>
            <p:cNvPr id="14871" name="Google Shape;14871;p133"/>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133"/>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3" name="Google Shape;14873;p133"/>
          <p:cNvGrpSpPr/>
          <p:nvPr/>
        </p:nvGrpSpPr>
        <p:grpSpPr>
          <a:xfrm>
            <a:off x="2468295" y="2140412"/>
            <a:ext cx="426499" cy="420796"/>
            <a:chOff x="-5637575" y="2397900"/>
            <a:chExt cx="295400" cy="291450"/>
          </a:xfrm>
        </p:grpSpPr>
        <p:sp>
          <p:nvSpPr>
            <p:cNvPr id="14874" name="Google Shape;14874;p133"/>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133"/>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133"/>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133"/>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133"/>
          <p:cNvGrpSpPr/>
          <p:nvPr/>
        </p:nvGrpSpPr>
        <p:grpSpPr>
          <a:xfrm>
            <a:off x="2481958" y="2660397"/>
            <a:ext cx="423033" cy="421914"/>
            <a:chOff x="-5635975" y="2757075"/>
            <a:chExt cx="293000" cy="292225"/>
          </a:xfrm>
        </p:grpSpPr>
        <p:sp>
          <p:nvSpPr>
            <p:cNvPr id="14879" name="Google Shape;14879;p133"/>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133"/>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133"/>
          <p:cNvGrpSpPr/>
          <p:nvPr/>
        </p:nvGrpSpPr>
        <p:grpSpPr>
          <a:xfrm>
            <a:off x="5165893" y="1631256"/>
            <a:ext cx="423069" cy="420796"/>
            <a:chOff x="-3854375" y="2046625"/>
            <a:chExt cx="293025" cy="291450"/>
          </a:xfrm>
        </p:grpSpPr>
        <p:sp>
          <p:nvSpPr>
            <p:cNvPr id="14882" name="Google Shape;14882;p133"/>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133"/>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4" name="Google Shape;14884;p133"/>
          <p:cNvGrpSpPr/>
          <p:nvPr/>
        </p:nvGrpSpPr>
        <p:grpSpPr>
          <a:xfrm>
            <a:off x="5164756" y="2138717"/>
            <a:ext cx="425343" cy="424188"/>
            <a:chOff x="-3854375" y="2405000"/>
            <a:chExt cx="294600" cy="293800"/>
          </a:xfrm>
        </p:grpSpPr>
        <p:sp>
          <p:nvSpPr>
            <p:cNvPr id="14885" name="Google Shape;14885;p133"/>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133"/>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133"/>
          <p:cNvGrpSpPr/>
          <p:nvPr/>
        </p:nvGrpSpPr>
        <p:grpSpPr>
          <a:xfrm>
            <a:off x="5178961" y="2659838"/>
            <a:ext cx="420796" cy="423033"/>
            <a:chOff x="-3852025" y="2764950"/>
            <a:chExt cx="291450" cy="293000"/>
          </a:xfrm>
        </p:grpSpPr>
        <p:sp>
          <p:nvSpPr>
            <p:cNvPr id="14888" name="Google Shape;14888;p133"/>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133"/>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0" name="Google Shape;14890;p133"/>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133"/>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2" name="Google Shape;14892;p133"/>
          <p:cNvGrpSpPr/>
          <p:nvPr/>
        </p:nvGrpSpPr>
        <p:grpSpPr>
          <a:xfrm>
            <a:off x="7901550" y="2660398"/>
            <a:ext cx="420796" cy="421914"/>
            <a:chOff x="-2060175" y="2768875"/>
            <a:chExt cx="291450" cy="292225"/>
          </a:xfrm>
        </p:grpSpPr>
        <p:sp>
          <p:nvSpPr>
            <p:cNvPr id="14893" name="Google Shape;14893;p133"/>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133"/>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133"/>
          <p:cNvGrpSpPr/>
          <p:nvPr/>
        </p:nvGrpSpPr>
        <p:grpSpPr>
          <a:xfrm>
            <a:off x="1915160" y="3232071"/>
            <a:ext cx="421914" cy="420796"/>
            <a:chOff x="-937025" y="2064750"/>
            <a:chExt cx="292225" cy="291450"/>
          </a:xfrm>
        </p:grpSpPr>
        <p:sp>
          <p:nvSpPr>
            <p:cNvPr id="14896" name="Google Shape;14896;p133"/>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133"/>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133"/>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9" name="Google Shape;14899;p133"/>
          <p:cNvGrpSpPr/>
          <p:nvPr/>
        </p:nvGrpSpPr>
        <p:grpSpPr>
          <a:xfrm>
            <a:off x="3018323" y="1630697"/>
            <a:ext cx="421951" cy="421914"/>
            <a:chOff x="-5276050" y="2037975"/>
            <a:chExt cx="292250" cy="292225"/>
          </a:xfrm>
        </p:grpSpPr>
        <p:sp>
          <p:nvSpPr>
            <p:cNvPr id="14900" name="Google Shape;14900;p133"/>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133"/>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133"/>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3" name="Google Shape;14903;p133"/>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133"/>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5" name="Google Shape;14905;p133"/>
          <p:cNvGrpSpPr/>
          <p:nvPr/>
        </p:nvGrpSpPr>
        <p:grpSpPr>
          <a:xfrm>
            <a:off x="5777136" y="1631256"/>
            <a:ext cx="324133" cy="420796"/>
            <a:chOff x="-3462150" y="2046625"/>
            <a:chExt cx="224500" cy="291450"/>
          </a:xfrm>
        </p:grpSpPr>
        <p:sp>
          <p:nvSpPr>
            <p:cNvPr id="14906" name="Google Shape;14906;p133"/>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133"/>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133"/>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133"/>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133"/>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133"/>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133"/>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3" name="Google Shape;14913;p133"/>
          <p:cNvGrpSpPr/>
          <p:nvPr/>
        </p:nvGrpSpPr>
        <p:grpSpPr>
          <a:xfrm>
            <a:off x="5752700" y="2139276"/>
            <a:ext cx="373006" cy="423069"/>
            <a:chOff x="-3478675" y="2405775"/>
            <a:chExt cx="258350" cy="293025"/>
          </a:xfrm>
        </p:grpSpPr>
        <p:sp>
          <p:nvSpPr>
            <p:cNvPr id="14914" name="Google Shape;14914;p133"/>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133"/>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133"/>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133"/>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8" name="Google Shape;14918;p133"/>
          <p:cNvGrpSpPr/>
          <p:nvPr/>
        </p:nvGrpSpPr>
        <p:grpSpPr>
          <a:xfrm>
            <a:off x="5815218" y="2660398"/>
            <a:ext cx="271831" cy="421914"/>
            <a:chOff x="-3443250" y="2765725"/>
            <a:chExt cx="188275" cy="292225"/>
          </a:xfrm>
        </p:grpSpPr>
        <p:sp>
          <p:nvSpPr>
            <p:cNvPr id="14919" name="Google Shape;14919;p133"/>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133"/>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133"/>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133"/>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3" name="Google Shape;14923;p133"/>
          <p:cNvGrpSpPr/>
          <p:nvPr/>
        </p:nvGrpSpPr>
        <p:grpSpPr>
          <a:xfrm>
            <a:off x="844114" y="3230934"/>
            <a:ext cx="371887" cy="423069"/>
            <a:chOff x="-1684475" y="2049000"/>
            <a:chExt cx="257575" cy="293025"/>
          </a:xfrm>
        </p:grpSpPr>
        <p:sp>
          <p:nvSpPr>
            <p:cNvPr id="14924" name="Google Shape;14924;p133"/>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133"/>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133"/>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133"/>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28" name="Google Shape;14928;p133"/>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29" name="Google Shape;14929;p133"/>
          <p:cNvGrpSpPr/>
          <p:nvPr/>
        </p:nvGrpSpPr>
        <p:grpSpPr>
          <a:xfrm>
            <a:off x="4134007" y="3231514"/>
            <a:ext cx="420796" cy="421914"/>
            <a:chOff x="-1700225" y="2768875"/>
            <a:chExt cx="291450" cy="292225"/>
          </a:xfrm>
        </p:grpSpPr>
        <p:sp>
          <p:nvSpPr>
            <p:cNvPr id="14930" name="Google Shape;14930;p133"/>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133"/>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133"/>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133"/>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133"/>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133"/>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6" name="Google Shape;14936;p133"/>
          <p:cNvGrpSpPr/>
          <p:nvPr/>
        </p:nvGrpSpPr>
        <p:grpSpPr>
          <a:xfrm>
            <a:off x="3602355" y="3230935"/>
            <a:ext cx="371887" cy="423069"/>
            <a:chOff x="-919700" y="2420750"/>
            <a:chExt cx="257575" cy="293025"/>
          </a:xfrm>
        </p:grpSpPr>
        <p:sp>
          <p:nvSpPr>
            <p:cNvPr id="14937" name="Google Shape;14937;p133"/>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133"/>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133"/>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133"/>
          <p:cNvGrpSpPr/>
          <p:nvPr/>
        </p:nvGrpSpPr>
        <p:grpSpPr>
          <a:xfrm>
            <a:off x="1937547" y="1645950"/>
            <a:ext cx="409531" cy="410617"/>
            <a:chOff x="6679825" y="2693700"/>
            <a:chExt cx="257875" cy="258575"/>
          </a:xfrm>
        </p:grpSpPr>
        <p:sp>
          <p:nvSpPr>
            <p:cNvPr id="14941" name="Google Shape;14941;p133"/>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133"/>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133"/>
          <p:cNvGrpSpPr/>
          <p:nvPr/>
        </p:nvGrpSpPr>
        <p:grpSpPr>
          <a:xfrm>
            <a:off x="1927121" y="2142110"/>
            <a:ext cx="420531" cy="417262"/>
            <a:chOff x="6790450" y="3119050"/>
            <a:chExt cx="262750" cy="260675"/>
          </a:xfrm>
        </p:grpSpPr>
        <p:sp>
          <p:nvSpPr>
            <p:cNvPr id="14944" name="Google Shape;14944;p133"/>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133"/>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6" name="Google Shape;14946;p133"/>
          <p:cNvGrpSpPr/>
          <p:nvPr/>
        </p:nvGrpSpPr>
        <p:grpSpPr>
          <a:xfrm>
            <a:off x="6554233" y="3755436"/>
            <a:ext cx="358093" cy="407391"/>
            <a:chOff x="7660859" y="2571753"/>
            <a:chExt cx="366561" cy="417024"/>
          </a:xfrm>
        </p:grpSpPr>
        <p:sp>
          <p:nvSpPr>
            <p:cNvPr id="14947" name="Google Shape;14947;p133"/>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133"/>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133"/>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0" name="Google Shape;14950;p133"/>
          <p:cNvGrpSpPr/>
          <p:nvPr/>
        </p:nvGrpSpPr>
        <p:grpSpPr>
          <a:xfrm>
            <a:off x="4088914" y="3755436"/>
            <a:ext cx="407391" cy="407391"/>
            <a:chOff x="5566722" y="2571753"/>
            <a:chExt cx="417024" cy="417024"/>
          </a:xfrm>
        </p:grpSpPr>
        <p:sp>
          <p:nvSpPr>
            <p:cNvPr id="14951" name="Google Shape;14951;p133"/>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133"/>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3" name="Google Shape;14953;p133"/>
          <p:cNvGrpSpPr/>
          <p:nvPr/>
        </p:nvGrpSpPr>
        <p:grpSpPr>
          <a:xfrm>
            <a:off x="4705247" y="3857692"/>
            <a:ext cx="407381" cy="202880"/>
            <a:chOff x="6090251" y="2676413"/>
            <a:chExt cx="417014" cy="207677"/>
          </a:xfrm>
        </p:grpSpPr>
        <p:sp>
          <p:nvSpPr>
            <p:cNvPr id="14954" name="Google Shape;14954;p133"/>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133"/>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133"/>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133"/>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133"/>
          <p:cNvGrpSpPr/>
          <p:nvPr/>
        </p:nvGrpSpPr>
        <p:grpSpPr>
          <a:xfrm>
            <a:off x="5937901" y="3755436"/>
            <a:ext cx="407391" cy="407391"/>
            <a:chOff x="7137330" y="2571753"/>
            <a:chExt cx="417024" cy="417024"/>
          </a:xfrm>
        </p:grpSpPr>
        <p:sp>
          <p:nvSpPr>
            <p:cNvPr id="14959" name="Google Shape;14959;p133"/>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133"/>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133"/>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2" name="Google Shape;14962;p133"/>
          <p:cNvGrpSpPr/>
          <p:nvPr/>
        </p:nvGrpSpPr>
        <p:grpSpPr>
          <a:xfrm>
            <a:off x="5321569" y="3755436"/>
            <a:ext cx="407391" cy="407391"/>
            <a:chOff x="6613801" y="2571753"/>
            <a:chExt cx="417024" cy="417024"/>
          </a:xfrm>
        </p:grpSpPr>
        <p:sp>
          <p:nvSpPr>
            <p:cNvPr id="14963" name="Google Shape;14963;p133"/>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133"/>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133"/>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133"/>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133"/>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8" name="Google Shape;14968;p133"/>
          <p:cNvGrpSpPr/>
          <p:nvPr/>
        </p:nvGrpSpPr>
        <p:grpSpPr>
          <a:xfrm>
            <a:off x="7908242" y="3238780"/>
            <a:ext cx="407411" cy="407411"/>
            <a:chOff x="2964567" y="2571753"/>
            <a:chExt cx="417045" cy="417045"/>
          </a:xfrm>
        </p:grpSpPr>
        <p:sp>
          <p:nvSpPr>
            <p:cNvPr id="14969" name="Google Shape;14969;p133"/>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133"/>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1" name="Google Shape;14971;p133"/>
          <p:cNvGrpSpPr/>
          <p:nvPr/>
        </p:nvGrpSpPr>
        <p:grpSpPr>
          <a:xfrm>
            <a:off x="1623565" y="3815897"/>
            <a:ext cx="407391" cy="286470"/>
            <a:chOff x="3476576" y="2633631"/>
            <a:chExt cx="417024" cy="293244"/>
          </a:xfrm>
        </p:grpSpPr>
        <p:sp>
          <p:nvSpPr>
            <p:cNvPr id="14972" name="Google Shape;14972;p133"/>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133"/>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133"/>
          <p:cNvGrpSpPr/>
          <p:nvPr/>
        </p:nvGrpSpPr>
        <p:grpSpPr>
          <a:xfrm>
            <a:off x="2239897" y="3755508"/>
            <a:ext cx="407411" cy="407248"/>
            <a:chOff x="3988564" y="2571836"/>
            <a:chExt cx="417045" cy="416878"/>
          </a:xfrm>
        </p:grpSpPr>
        <p:sp>
          <p:nvSpPr>
            <p:cNvPr id="14975" name="Google Shape;14975;p133"/>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133"/>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133"/>
          <p:cNvGrpSpPr/>
          <p:nvPr/>
        </p:nvGrpSpPr>
        <p:grpSpPr>
          <a:xfrm>
            <a:off x="2856250" y="3755436"/>
            <a:ext cx="407391" cy="407391"/>
            <a:chOff x="4500573" y="2571753"/>
            <a:chExt cx="417024" cy="417024"/>
          </a:xfrm>
        </p:grpSpPr>
        <p:sp>
          <p:nvSpPr>
            <p:cNvPr id="14978" name="Google Shape;14978;p133"/>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133"/>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133"/>
          <p:cNvGrpSpPr/>
          <p:nvPr/>
        </p:nvGrpSpPr>
        <p:grpSpPr>
          <a:xfrm>
            <a:off x="3472582" y="3755436"/>
            <a:ext cx="407391" cy="407391"/>
            <a:chOff x="5012603" y="2571753"/>
            <a:chExt cx="417024" cy="417024"/>
          </a:xfrm>
        </p:grpSpPr>
        <p:sp>
          <p:nvSpPr>
            <p:cNvPr id="14981" name="Google Shape;14981;p133"/>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133"/>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3" name="Google Shape;14983;p133"/>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4" name="Google Shape;14984;p133"/>
          <p:cNvGrpSpPr/>
          <p:nvPr/>
        </p:nvGrpSpPr>
        <p:grpSpPr>
          <a:xfrm>
            <a:off x="5733329" y="3238790"/>
            <a:ext cx="407432" cy="407391"/>
            <a:chOff x="812101" y="2571761"/>
            <a:chExt cx="417066" cy="417024"/>
          </a:xfrm>
        </p:grpSpPr>
        <p:sp>
          <p:nvSpPr>
            <p:cNvPr id="14985" name="Google Shape;14985;p133"/>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133"/>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133"/>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133"/>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133"/>
          <p:cNvGrpSpPr/>
          <p:nvPr/>
        </p:nvGrpSpPr>
        <p:grpSpPr>
          <a:xfrm>
            <a:off x="6253923" y="3238790"/>
            <a:ext cx="407391" cy="407391"/>
            <a:chOff x="1323129" y="2571761"/>
            <a:chExt cx="417024" cy="417024"/>
          </a:xfrm>
        </p:grpSpPr>
        <p:sp>
          <p:nvSpPr>
            <p:cNvPr id="14990" name="Google Shape;14990;p133"/>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133"/>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133"/>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133"/>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4" name="Google Shape;14994;p133"/>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5" name="Google Shape;14995;p133"/>
          <p:cNvGrpSpPr/>
          <p:nvPr/>
        </p:nvGrpSpPr>
        <p:grpSpPr>
          <a:xfrm>
            <a:off x="7390398" y="3238843"/>
            <a:ext cx="408023" cy="407411"/>
            <a:chOff x="2344476" y="2571761"/>
            <a:chExt cx="417671" cy="417045"/>
          </a:xfrm>
        </p:grpSpPr>
        <p:sp>
          <p:nvSpPr>
            <p:cNvPr id="14996" name="Google Shape;14996;p133"/>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133"/>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8" name="Google Shape;14998;p133"/>
          <p:cNvGrpSpPr/>
          <p:nvPr/>
        </p:nvGrpSpPr>
        <p:grpSpPr>
          <a:xfrm>
            <a:off x="7121258" y="3759535"/>
            <a:ext cx="399178" cy="399178"/>
            <a:chOff x="2038375" y="3798025"/>
            <a:chExt cx="841792" cy="841792"/>
          </a:xfrm>
        </p:grpSpPr>
        <p:sp>
          <p:nvSpPr>
            <p:cNvPr id="14999" name="Google Shape;14999;p133"/>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133"/>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04" name="Shape 15004"/>
        <p:cNvGrpSpPr/>
        <p:nvPr/>
      </p:nvGrpSpPr>
      <p:grpSpPr>
        <a:xfrm>
          <a:off x="0" y="0"/>
          <a:ext cx="0" cy="0"/>
          <a:chOff x="0" y="0"/>
          <a:chExt cx="0" cy="0"/>
        </a:xfrm>
      </p:grpSpPr>
      <p:sp>
        <p:nvSpPr>
          <p:cNvPr id="15005" name="Google Shape;15005;p134"/>
          <p:cNvSpPr/>
          <p:nvPr/>
        </p:nvSpPr>
        <p:spPr>
          <a:xfrm>
            <a:off x="1504285" y="2586168"/>
            <a:ext cx="1713187" cy="534976"/>
          </a:xfrm>
          <a:custGeom>
            <a:rect b="b" l="l" r="r" t="t"/>
            <a:pathLst>
              <a:path extrusionOk="0" h="34387" w="110102">
                <a:moveTo>
                  <a:pt x="17194" y="1"/>
                </a:moveTo>
                <a:cubicBezTo>
                  <a:pt x="7695" y="1"/>
                  <a:pt x="1" y="7695"/>
                  <a:pt x="1" y="17194"/>
                </a:cubicBezTo>
                <a:cubicBezTo>
                  <a:pt x="1" y="26693"/>
                  <a:pt x="7695" y="34387"/>
                  <a:pt x="17194" y="34387"/>
                </a:cubicBezTo>
                <a:lnTo>
                  <a:pt x="92908" y="34387"/>
                </a:lnTo>
                <a:cubicBezTo>
                  <a:pt x="102407" y="34387"/>
                  <a:pt x="110102" y="26693"/>
                  <a:pt x="110102" y="17194"/>
                </a:cubicBezTo>
                <a:cubicBezTo>
                  <a:pt x="110102" y="7695"/>
                  <a:pt x="102407" y="1"/>
                  <a:pt x="92908" y="1"/>
                </a:cubicBezTo>
                <a:close/>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134"/>
          <p:cNvSpPr/>
          <p:nvPr/>
        </p:nvSpPr>
        <p:spPr>
          <a:xfrm>
            <a:off x="2653822" y="2482830"/>
            <a:ext cx="687939" cy="741642"/>
          </a:xfrm>
          <a:custGeom>
            <a:rect b="b" l="l" r="r" t="t"/>
            <a:pathLst>
              <a:path extrusionOk="0" h="47671" w="44212">
                <a:moveTo>
                  <a:pt x="1" y="1"/>
                </a:moveTo>
                <a:lnTo>
                  <a:pt x="1" y="1379"/>
                </a:lnTo>
                <a:lnTo>
                  <a:pt x="20352" y="1379"/>
                </a:lnTo>
                <a:cubicBezTo>
                  <a:pt x="32758" y="1379"/>
                  <a:pt x="42833" y="11455"/>
                  <a:pt x="42833" y="23836"/>
                </a:cubicBezTo>
                <a:cubicBezTo>
                  <a:pt x="42833" y="36217"/>
                  <a:pt x="32758" y="46292"/>
                  <a:pt x="20352" y="46292"/>
                </a:cubicBezTo>
                <a:lnTo>
                  <a:pt x="1" y="46292"/>
                </a:lnTo>
                <a:lnTo>
                  <a:pt x="1" y="47670"/>
                </a:lnTo>
                <a:lnTo>
                  <a:pt x="20352" y="47670"/>
                </a:lnTo>
                <a:cubicBezTo>
                  <a:pt x="33510" y="47670"/>
                  <a:pt x="44212" y="36969"/>
                  <a:pt x="44212" y="23836"/>
                </a:cubicBezTo>
                <a:cubicBezTo>
                  <a:pt x="44212" y="10678"/>
                  <a:pt x="33510" y="1"/>
                  <a:pt x="20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134"/>
          <p:cNvSpPr/>
          <p:nvPr/>
        </p:nvSpPr>
        <p:spPr>
          <a:xfrm>
            <a:off x="1380284" y="2482830"/>
            <a:ext cx="687550" cy="741642"/>
          </a:xfrm>
          <a:custGeom>
            <a:rect b="b" l="l" r="r" t="t"/>
            <a:pathLst>
              <a:path extrusionOk="0" h="47671" w="44187">
                <a:moveTo>
                  <a:pt x="23835" y="1"/>
                </a:moveTo>
                <a:cubicBezTo>
                  <a:pt x="10677" y="1"/>
                  <a:pt x="1" y="10678"/>
                  <a:pt x="1" y="23836"/>
                </a:cubicBezTo>
                <a:cubicBezTo>
                  <a:pt x="1" y="36969"/>
                  <a:pt x="10677" y="47670"/>
                  <a:pt x="23835" y="47670"/>
                </a:cubicBezTo>
                <a:lnTo>
                  <a:pt x="44186" y="47670"/>
                </a:lnTo>
                <a:lnTo>
                  <a:pt x="44186" y="46292"/>
                </a:lnTo>
                <a:lnTo>
                  <a:pt x="23835" y="46292"/>
                </a:lnTo>
                <a:cubicBezTo>
                  <a:pt x="11454" y="46292"/>
                  <a:pt x="1379" y="36217"/>
                  <a:pt x="1379" y="23836"/>
                </a:cubicBezTo>
                <a:cubicBezTo>
                  <a:pt x="1379" y="11455"/>
                  <a:pt x="11454" y="1379"/>
                  <a:pt x="23835" y="1379"/>
                </a:cubicBezTo>
                <a:lnTo>
                  <a:pt x="44186" y="1379"/>
                </a:lnTo>
                <a:lnTo>
                  <a:pt x="441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134"/>
          <p:cNvSpPr/>
          <p:nvPr/>
        </p:nvSpPr>
        <p:spPr>
          <a:xfrm>
            <a:off x="199873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134"/>
          <p:cNvSpPr/>
          <p:nvPr/>
        </p:nvSpPr>
        <p:spPr>
          <a:xfrm>
            <a:off x="2949013" y="3559838"/>
            <a:ext cx="724598" cy="588011"/>
          </a:xfrm>
          <a:custGeom>
            <a:rect b="b" l="l" r="r" t="t"/>
            <a:pathLst>
              <a:path extrusionOk="0" h="37796"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134"/>
          <p:cNvSpPr/>
          <p:nvPr/>
        </p:nvSpPr>
        <p:spPr>
          <a:xfrm>
            <a:off x="1048453" y="3559838"/>
            <a:ext cx="724194" cy="588011"/>
          </a:xfrm>
          <a:custGeom>
            <a:rect b="b" l="l" r="r" t="t"/>
            <a:pathLst>
              <a:path extrusionOk="0" h="37796"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134"/>
          <p:cNvSpPr/>
          <p:nvPr/>
        </p:nvSpPr>
        <p:spPr>
          <a:xfrm>
            <a:off x="199873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84" y="37795"/>
                  <a:pt x="46542" y="34412"/>
                  <a:pt x="46542" y="30226"/>
                </a:cubicBezTo>
                <a:lnTo>
                  <a:pt x="46542" y="7569"/>
                </a:lnTo>
                <a:cubicBezTo>
                  <a:pt x="46542"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134"/>
          <p:cNvSpPr/>
          <p:nvPr/>
        </p:nvSpPr>
        <p:spPr>
          <a:xfrm>
            <a:off x="2949013" y="1559475"/>
            <a:ext cx="724598" cy="587996"/>
          </a:xfrm>
          <a:custGeom>
            <a:rect b="b" l="l" r="r" t="t"/>
            <a:pathLst>
              <a:path extrusionOk="0" h="37795" w="46568">
                <a:moveTo>
                  <a:pt x="7544" y="0"/>
                </a:moveTo>
                <a:cubicBezTo>
                  <a:pt x="3384" y="0"/>
                  <a:pt x="0" y="3384"/>
                  <a:pt x="0" y="7569"/>
                </a:cubicBezTo>
                <a:lnTo>
                  <a:pt x="0" y="30226"/>
                </a:lnTo>
                <a:cubicBezTo>
                  <a:pt x="0" y="34412"/>
                  <a:pt x="3384" y="37795"/>
                  <a:pt x="7544" y="37795"/>
                </a:cubicBezTo>
                <a:lnTo>
                  <a:pt x="38998" y="37795"/>
                </a:lnTo>
                <a:cubicBezTo>
                  <a:pt x="43184" y="37795"/>
                  <a:pt x="46567" y="34412"/>
                  <a:pt x="46567" y="30226"/>
                </a:cubicBezTo>
                <a:lnTo>
                  <a:pt x="46567" y="7569"/>
                </a:lnTo>
                <a:cubicBezTo>
                  <a:pt x="46567" y="3384"/>
                  <a:pt x="43184"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134"/>
          <p:cNvSpPr/>
          <p:nvPr/>
        </p:nvSpPr>
        <p:spPr>
          <a:xfrm>
            <a:off x="1048453" y="1559475"/>
            <a:ext cx="724194" cy="587996"/>
          </a:xfrm>
          <a:custGeom>
            <a:rect b="b" l="l" r="r" t="t"/>
            <a:pathLst>
              <a:path extrusionOk="0" h="37795" w="46542">
                <a:moveTo>
                  <a:pt x="7544" y="0"/>
                </a:moveTo>
                <a:cubicBezTo>
                  <a:pt x="3384" y="0"/>
                  <a:pt x="0" y="3384"/>
                  <a:pt x="0" y="7569"/>
                </a:cubicBezTo>
                <a:lnTo>
                  <a:pt x="0" y="30226"/>
                </a:lnTo>
                <a:cubicBezTo>
                  <a:pt x="0" y="34412"/>
                  <a:pt x="3384" y="37795"/>
                  <a:pt x="7544" y="37795"/>
                </a:cubicBezTo>
                <a:lnTo>
                  <a:pt x="38998" y="37795"/>
                </a:lnTo>
                <a:cubicBezTo>
                  <a:pt x="43158" y="37795"/>
                  <a:pt x="46542" y="34412"/>
                  <a:pt x="46542" y="30226"/>
                </a:cubicBezTo>
                <a:lnTo>
                  <a:pt x="46542" y="7569"/>
                </a:lnTo>
                <a:cubicBezTo>
                  <a:pt x="46542" y="3384"/>
                  <a:pt x="43158" y="0"/>
                  <a:pt x="38998" y="0"/>
                </a:cubicBezTo>
                <a:close/>
              </a:path>
            </a:pathLst>
          </a:cu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134"/>
          <p:cNvSpPr/>
          <p:nvPr/>
        </p:nvSpPr>
        <p:spPr>
          <a:xfrm>
            <a:off x="1180249" y="1851536"/>
            <a:ext cx="453169" cy="3905"/>
          </a:xfrm>
          <a:custGeom>
            <a:rect b="b" l="l" r="r" t="t"/>
            <a:pathLst>
              <a:path extrusionOk="0" h="251" w="29124">
                <a:moveTo>
                  <a:pt x="126" y="0"/>
                </a:moveTo>
                <a:cubicBezTo>
                  <a:pt x="51" y="0"/>
                  <a:pt x="1" y="50"/>
                  <a:pt x="1" y="126"/>
                </a:cubicBezTo>
                <a:cubicBezTo>
                  <a:pt x="1" y="176"/>
                  <a:pt x="51" y="251"/>
                  <a:pt x="126" y="251"/>
                </a:cubicBezTo>
                <a:lnTo>
                  <a:pt x="29023" y="251"/>
                </a:lnTo>
                <a:cubicBezTo>
                  <a:pt x="29073" y="251"/>
                  <a:pt x="29123" y="176"/>
                  <a:pt x="29123" y="126"/>
                </a:cubicBezTo>
                <a:cubicBezTo>
                  <a:pt x="29123" y="50"/>
                  <a:pt x="29073"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134"/>
          <p:cNvSpPr/>
          <p:nvPr/>
        </p:nvSpPr>
        <p:spPr>
          <a:xfrm>
            <a:off x="2132084"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4" y="251"/>
                  <a:pt x="29124" y="176"/>
                  <a:pt x="29124" y="126"/>
                </a:cubicBezTo>
                <a:cubicBezTo>
                  <a:pt x="29124" y="50"/>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134"/>
          <p:cNvSpPr/>
          <p:nvPr/>
        </p:nvSpPr>
        <p:spPr>
          <a:xfrm>
            <a:off x="3087047" y="1851536"/>
            <a:ext cx="453169" cy="3905"/>
          </a:xfrm>
          <a:custGeom>
            <a:rect b="b" l="l" r="r" t="t"/>
            <a:pathLst>
              <a:path extrusionOk="0" h="251" w="29124">
                <a:moveTo>
                  <a:pt x="101" y="0"/>
                </a:moveTo>
                <a:cubicBezTo>
                  <a:pt x="51" y="0"/>
                  <a:pt x="1" y="50"/>
                  <a:pt x="1" y="126"/>
                </a:cubicBezTo>
                <a:cubicBezTo>
                  <a:pt x="1" y="176"/>
                  <a:pt x="51" y="251"/>
                  <a:pt x="101" y="251"/>
                </a:cubicBezTo>
                <a:lnTo>
                  <a:pt x="28998" y="251"/>
                </a:lnTo>
                <a:cubicBezTo>
                  <a:pt x="29073" y="251"/>
                  <a:pt x="29124" y="176"/>
                  <a:pt x="29124" y="126"/>
                </a:cubicBezTo>
                <a:cubicBezTo>
                  <a:pt x="29124" y="50"/>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134"/>
          <p:cNvSpPr/>
          <p:nvPr/>
        </p:nvSpPr>
        <p:spPr>
          <a:xfrm>
            <a:off x="3087047"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3" y="251"/>
                  <a:pt x="29124" y="201"/>
                  <a:pt x="29124" y="126"/>
                </a:cubicBezTo>
                <a:cubicBezTo>
                  <a:pt x="29124" y="51"/>
                  <a:pt x="29073"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134"/>
          <p:cNvSpPr/>
          <p:nvPr/>
        </p:nvSpPr>
        <p:spPr>
          <a:xfrm>
            <a:off x="2132084" y="3851898"/>
            <a:ext cx="453169" cy="3920"/>
          </a:xfrm>
          <a:custGeom>
            <a:rect b="b" l="l" r="r" t="t"/>
            <a:pathLst>
              <a:path extrusionOk="0" h="252" w="29124">
                <a:moveTo>
                  <a:pt x="101" y="0"/>
                </a:moveTo>
                <a:cubicBezTo>
                  <a:pt x="51" y="0"/>
                  <a:pt x="1" y="51"/>
                  <a:pt x="1" y="126"/>
                </a:cubicBezTo>
                <a:cubicBezTo>
                  <a:pt x="1" y="201"/>
                  <a:pt x="51" y="251"/>
                  <a:pt x="101" y="251"/>
                </a:cubicBezTo>
                <a:lnTo>
                  <a:pt x="28998" y="251"/>
                </a:lnTo>
                <a:cubicBezTo>
                  <a:pt x="29074" y="251"/>
                  <a:pt x="29124" y="201"/>
                  <a:pt x="29124" y="126"/>
                </a:cubicBezTo>
                <a:cubicBezTo>
                  <a:pt x="29124" y="51"/>
                  <a:pt x="29074" y="0"/>
                  <a:pt x="2899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134"/>
          <p:cNvSpPr/>
          <p:nvPr/>
        </p:nvSpPr>
        <p:spPr>
          <a:xfrm>
            <a:off x="1181416" y="3851898"/>
            <a:ext cx="453169" cy="3920"/>
          </a:xfrm>
          <a:custGeom>
            <a:rect b="b" l="l" r="r" t="t"/>
            <a:pathLst>
              <a:path extrusionOk="0" h="252" w="29124">
                <a:moveTo>
                  <a:pt x="126" y="0"/>
                </a:moveTo>
                <a:cubicBezTo>
                  <a:pt x="51" y="0"/>
                  <a:pt x="1" y="51"/>
                  <a:pt x="1" y="126"/>
                </a:cubicBezTo>
                <a:cubicBezTo>
                  <a:pt x="1" y="201"/>
                  <a:pt x="51" y="251"/>
                  <a:pt x="126" y="251"/>
                </a:cubicBezTo>
                <a:lnTo>
                  <a:pt x="29023" y="251"/>
                </a:lnTo>
                <a:cubicBezTo>
                  <a:pt x="29074" y="251"/>
                  <a:pt x="29124" y="201"/>
                  <a:pt x="29124" y="126"/>
                </a:cubicBezTo>
                <a:cubicBezTo>
                  <a:pt x="29124" y="51"/>
                  <a:pt x="29074" y="0"/>
                  <a:pt x="290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134"/>
          <p:cNvSpPr txBox="1"/>
          <p:nvPr/>
        </p:nvSpPr>
        <p:spPr>
          <a:xfrm>
            <a:off x="1644313" y="2717237"/>
            <a:ext cx="1428600" cy="273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Add the title here</a:t>
            </a:r>
            <a:endParaRPr sz="1000">
              <a:solidFill>
                <a:srgbClr val="FFFFFF"/>
              </a:solidFill>
            </a:endParaRPr>
          </a:p>
        </p:txBody>
      </p:sp>
      <p:grpSp>
        <p:nvGrpSpPr>
          <p:cNvPr id="15021" name="Google Shape;15021;p134"/>
          <p:cNvGrpSpPr/>
          <p:nvPr/>
        </p:nvGrpSpPr>
        <p:grpSpPr>
          <a:xfrm>
            <a:off x="1311648" y="1620631"/>
            <a:ext cx="197743" cy="197743"/>
            <a:chOff x="2676100" y="832575"/>
            <a:chExt cx="483125" cy="483125"/>
          </a:xfrm>
        </p:grpSpPr>
        <p:sp>
          <p:nvSpPr>
            <p:cNvPr id="15022" name="Google Shape;15022;p134"/>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23" name="Google Shape;15023;p134"/>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24" name="Google Shape;15024;p134"/>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5025" name="Google Shape;15025;p134"/>
          <p:cNvGrpSpPr/>
          <p:nvPr/>
        </p:nvGrpSpPr>
        <p:grpSpPr>
          <a:xfrm>
            <a:off x="2258621" y="1613606"/>
            <a:ext cx="204394" cy="197743"/>
            <a:chOff x="3270550" y="832575"/>
            <a:chExt cx="499375" cy="483125"/>
          </a:xfrm>
        </p:grpSpPr>
        <p:sp>
          <p:nvSpPr>
            <p:cNvPr id="15026" name="Google Shape;15026;p134"/>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27" name="Google Shape;15027;p134"/>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28" name="Google Shape;15028;p134"/>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5029" name="Google Shape;15029;p134"/>
          <p:cNvGrpSpPr/>
          <p:nvPr/>
        </p:nvGrpSpPr>
        <p:grpSpPr>
          <a:xfrm>
            <a:off x="3212214" y="1620657"/>
            <a:ext cx="197774" cy="197743"/>
            <a:chOff x="3270475" y="1427025"/>
            <a:chExt cx="483200" cy="483125"/>
          </a:xfrm>
        </p:grpSpPr>
        <p:sp>
          <p:nvSpPr>
            <p:cNvPr id="15030" name="Google Shape;15030;p134"/>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31" name="Google Shape;15031;p134"/>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32" name="Google Shape;15032;p134"/>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5033" name="Google Shape;15033;p134"/>
          <p:cNvSpPr/>
          <p:nvPr/>
        </p:nvSpPr>
        <p:spPr>
          <a:xfrm>
            <a:off x="3212183" y="3615929"/>
            <a:ext cx="197784" cy="19774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34" name="Google Shape;15034;p134"/>
          <p:cNvSpPr/>
          <p:nvPr/>
        </p:nvSpPr>
        <p:spPr>
          <a:xfrm>
            <a:off x="1309717" y="3615924"/>
            <a:ext cx="199697" cy="197753"/>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5035" name="Google Shape;15035;p134"/>
          <p:cNvGrpSpPr/>
          <p:nvPr/>
        </p:nvGrpSpPr>
        <p:grpSpPr>
          <a:xfrm>
            <a:off x="2258607" y="3617777"/>
            <a:ext cx="204425" cy="194059"/>
            <a:chOff x="6222125" y="2025975"/>
            <a:chExt cx="499450" cy="474125"/>
          </a:xfrm>
        </p:grpSpPr>
        <p:sp>
          <p:nvSpPr>
            <p:cNvPr id="15036" name="Google Shape;15036;p134"/>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37" name="Google Shape;15037;p134"/>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038" name="Google Shape;15038;p134"/>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5039" name="Google Shape;15039;p134"/>
          <p:cNvSpPr txBox="1"/>
          <p:nvPr/>
        </p:nvSpPr>
        <p:spPr>
          <a:xfrm>
            <a:off x="1048453" y="1910789"/>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1</a:t>
            </a:r>
            <a:endParaRPr sz="900">
              <a:solidFill>
                <a:srgbClr val="FFFFFF"/>
              </a:solidFill>
            </a:endParaRPr>
          </a:p>
        </p:txBody>
      </p:sp>
      <p:sp>
        <p:nvSpPr>
          <p:cNvPr id="15040" name="Google Shape;15040;p134"/>
          <p:cNvSpPr txBox="1"/>
          <p:nvPr/>
        </p:nvSpPr>
        <p:spPr>
          <a:xfrm>
            <a:off x="1998736"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2</a:t>
            </a:r>
            <a:endParaRPr sz="900">
              <a:solidFill>
                <a:srgbClr val="FFFFFF"/>
              </a:solidFill>
            </a:endParaRPr>
          </a:p>
        </p:txBody>
      </p:sp>
      <p:sp>
        <p:nvSpPr>
          <p:cNvPr id="15041" name="Google Shape;15041;p134"/>
          <p:cNvSpPr txBox="1"/>
          <p:nvPr/>
        </p:nvSpPr>
        <p:spPr>
          <a:xfrm>
            <a:off x="2949019" y="1909835"/>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3</a:t>
            </a:r>
            <a:endParaRPr sz="900">
              <a:solidFill>
                <a:srgbClr val="FFFFFF"/>
              </a:solidFill>
            </a:endParaRPr>
          </a:p>
        </p:txBody>
      </p:sp>
      <p:sp>
        <p:nvSpPr>
          <p:cNvPr id="15042" name="Google Shape;15042;p134"/>
          <p:cNvSpPr txBox="1"/>
          <p:nvPr/>
        </p:nvSpPr>
        <p:spPr>
          <a:xfrm>
            <a:off x="1048350"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4</a:t>
            </a:r>
            <a:endParaRPr sz="900">
              <a:solidFill>
                <a:srgbClr val="FFFFFF"/>
              </a:solidFill>
            </a:endParaRPr>
          </a:p>
        </p:txBody>
      </p:sp>
      <p:sp>
        <p:nvSpPr>
          <p:cNvPr id="15043" name="Google Shape;15043;p134"/>
          <p:cNvSpPr txBox="1"/>
          <p:nvPr/>
        </p:nvSpPr>
        <p:spPr>
          <a:xfrm>
            <a:off x="1998684"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5</a:t>
            </a:r>
            <a:endParaRPr sz="900">
              <a:solidFill>
                <a:srgbClr val="FFFFFF"/>
              </a:solidFill>
            </a:endParaRPr>
          </a:p>
        </p:txBody>
      </p:sp>
      <p:sp>
        <p:nvSpPr>
          <p:cNvPr id="15044" name="Google Shape;15044;p134"/>
          <p:cNvSpPr txBox="1"/>
          <p:nvPr/>
        </p:nvSpPr>
        <p:spPr>
          <a:xfrm>
            <a:off x="2949019" y="3923158"/>
            <a:ext cx="724200" cy="23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900">
                <a:solidFill>
                  <a:srgbClr val="FFFFFF"/>
                </a:solidFill>
              </a:rPr>
              <a:t>Text 6</a:t>
            </a:r>
            <a:endParaRPr sz="900">
              <a:solidFill>
                <a:srgbClr val="FFFFFF"/>
              </a:solidFill>
            </a:endParaRPr>
          </a:p>
        </p:txBody>
      </p:sp>
      <p:sp>
        <p:nvSpPr>
          <p:cNvPr id="15045" name="Google Shape;15045;p134"/>
          <p:cNvSpPr/>
          <p:nvPr/>
        </p:nvSpPr>
        <p:spPr>
          <a:xfrm>
            <a:off x="1374787"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134"/>
          <p:cNvSpPr/>
          <p:nvPr/>
        </p:nvSpPr>
        <p:spPr>
          <a:xfrm>
            <a:off x="2326630"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134"/>
          <p:cNvSpPr/>
          <p:nvPr/>
        </p:nvSpPr>
        <p:spPr>
          <a:xfrm>
            <a:off x="3278485" y="2192426"/>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134"/>
          <p:cNvSpPr/>
          <p:nvPr/>
        </p:nvSpPr>
        <p:spPr>
          <a:xfrm>
            <a:off x="1374774"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134"/>
          <p:cNvSpPr/>
          <p:nvPr/>
        </p:nvSpPr>
        <p:spPr>
          <a:xfrm>
            <a:off x="2326617"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134"/>
          <p:cNvSpPr/>
          <p:nvPr/>
        </p:nvSpPr>
        <p:spPr>
          <a:xfrm>
            <a:off x="3278472" y="345453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134"/>
          <p:cNvSpPr/>
          <p:nvPr/>
        </p:nvSpPr>
        <p:spPr>
          <a:xfrm>
            <a:off x="2200729"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134"/>
          <p:cNvSpPr/>
          <p:nvPr/>
        </p:nvSpPr>
        <p:spPr>
          <a:xfrm>
            <a:off x="2328782"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134"/>
          <p:cNvSpPr/>
          <p:nvPr/>
        </p:nvSpPr>
        <p:spPr>
          <a:xfrm>
            <a:off x="2456836" y="2458205"/>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134"/>
          <p:cNvSpPr/>
          <p:nvPr/>
        </p:nvSpPr>
        <p:spPr>
          <a:xfrm>
            <a:off x="2200729"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134"/>
          <p:cNvSpPr/>
          <p:nvPr/>
        </p:nvSpPr>
        <p:spPr>
          <a:xfrm>
            <a:off x="2328782"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134"/>
          <p:cNvSpPr/>
          <p:nvPr/>
        </p:nvSpPr>
        <p:spPr>
          <a:xfrm>
            <a:off x="2456836" y="3186918"/>
            <a:ext cx="63900" cy="639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57" name="Google Shape;15057;p134"/>
          <p:cNvCxnSpPr>
            <a:stCxn id="15045" idx="4"/>
            <a:endCxn id="15051" idx="0"/>
          </p:cNvCxnSpPr>
          <p:nvPr/>
        </p:nvCxnSpPr>
        <p:spPr>
          <a:xfrm flipH="1" rot="-5400000">
            <a:off x="1718737" y="1944326"/>
            <a:ext cx="201900" cy="8259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5058" name="Google Shape;15058;p134"/>
          <p:cNvCxnSpPr>
            <a:stCxn id="15047" idx="4"/>
            <a:endCxn id="15053" idx="0"/>
          </p:cNvCxnSpPr>
          <p:nvPr/>
        </p:nvCxnSpPr>
        <p:spPr>
          <a:xfrm rot="5400000">
            <a:off x="2798635" y="1946426"/>
            <a:ext cx="201900" cy="8217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5059" name="Google Shape;15059;p134"/>
          <p:cNvCxnSpPr>
            <a:stCxn id="15046" idx="4"/>
            <a:endCxn id="15052" idx="0"/>
          </p:cNvCxnSpPr>
          <p:nvPr/>
        </p:nvCxnSpPr>
        <p:spPr>
          <a:xfrm flipH="1" rot="-5400000">
            <a:off x="2258680" y="2356226"/>
            <a:ext cx="201900" cy="2100"/>
          </a:xfrm>
          <a:prstGeom prst="curvedConnector3">
            <a:avLst>
              <a:gd fmla="val 49995" name="adj1"/>
            </a:avLst>
          </a:prstGeom>
          <a:noFill/>
          <a:ln cap="flat" cmpd="sng" w="19050">
            <a:solidFill>
              <a:srgbClr val="5F7D95"/>
            </a:solidFill>
            <a:prstDash val="solid"/>
            <a:round/>
            <a:headEnd len="med" w="med" type="none"/>
            <a:tailEnd len="med" w="med" type="none"/>
          </a:ln>
        </p:spPr>
      </p:cxnSp>
      <p:cxnSp>
        <p:nvCxnSpPr>
          <p:cNvPr id="15060" name="Google Shape;15060;p134"/>
          <p:cNvCxnSpPr>
            <a:stCxn id="15048" idx="0"/>
            <a:endCxn id="15054" idx="4"/>
          </p:cNvCxnSpPr>
          <p:nvPr/>
        </p:nvCxnSpPr>
        <p:spPr>
          <a:xfrm rot="-5400000">
            <a:off x="1717824" y="2939735"/>
            <a:ext cx="203700" cy="8259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5061" name="Google Shape;15061;p134"/>
          <p:cNvCxnSpPr>
            <a:stCxn id="15050" idx="0"/>
            <a:endCxn id="15056" idx="4"/>
          </p:cNvCxnSpPr>
          <p:nvPr/>
        </p:nvCxnSpPr>
        <p:spPr>
          <a:xfrm flipH="1" rot="5400000">
            <a:off x="2797722" y="2941835"/>
            <a:ext cx="203700" cy="821700"/>
          </a:xfrm>
          <a:prstGeom prst="curvedConnector3">
            <a:avLst>
              <a:gd fmla="val 50004" name="adj1"/>
            </a:avLst>
          </a:prstGeom>
          <a:noFill/>
          <a:ln cap="flat" cmpd="sng" w="19050">
            <a:solidFill>
              <a:srgbClr val="5F7D95"/>
            </a:solidFill>
            <a:prstDash val="solid"/>
            <a:round/>
            <a:headEnd len="med" w="med" type="none"/>
            <a:tailEnd len="med" w="med" type="none"/>
          </a:ln>
        </p:spPr>
      </p:cxnSp>
      <p:cxnSp>
        <p:nvCxnSpPr>
          <p:cNvPr id="15062" name="Google Shape;15062;p134"/>
          <p:cNvCxnSpPr>
            <a:stCxn id="15049" idx="0"/>
            <a:endCxn id="15055" idx="4"/>
          </p:cNvCxnSpPr>
          <p:nvPr/>
        </p:nvCxnSpPr>
        <p:spPr>
          <a:xfrm rot="-5400000">
            <a:off x="2257767" y="3351635"/>
            <a:ext cx="203700" cy="2100"/>
          </a:xfrm>
          <a:prstGeom prst="curvedConnector3">
            <a:avLst>
              <a:gd fmla="val 50004" name="adj1"/>
            </a:avLst>
          </a:prstGeom>
          <a:noFill/>
          <a:ln cap="flat" cmpd="sng" w="19050">
            <a:solidFill>
              <a:srgbClr val="5F7D95"/>
            </a:solidFill>
            <a:prstDash val="solid"/>
            <a:round/>
            <a:headEnd len="med" w="med" type="none"/>
            <a:tailEnd len="med" w="med" type="none"/>
          </a:ln>
        </p:spPr>
      </p:cxnSp>
      <p:sp>
        <p:nvSpPr>
          <p:cNvPr id="15063" name="Google Shape;15063;p134"/>
          <p:cNvSpPr/>
          <p:nvPr/>
        </p:nvSpPr>
        <p:spPr>
          <a:xfrm>
            <a:off x="4239724" y="2708319"/>
            <a:ext cx="779136" cy="252234"/>
          </a:xfrm>
          <a:custGeom>
            <a:rect b="b" l="l" r="r" t="t"/>
            <a:pathLst>
              <a:path extrusionOk="0" h="14358" w="44351">
                <a:moveTo>
                  <a:pt x="1599" y="0"/>
                </a:moveTo>
                <a:cubicBezTo>
                  <a:pt x="708" y="0"/>
                  <a:pt x="1" y="708"/>
                  <a:pt x="1" y="1598"/>
                </a:cubicBezTo>
                <a:lnTo>
                  <a:pt x="1" y="5706"/>
                </a:lnTo>
                <a:lnTo>
                  <a:pt x="1484" y="7190"/>
                </a:lnTo>
                <a:lnTo>
                  <a:pt x="1" y="8674"/>
                </a:lnTo>
                <a:lnTo>
                  <a:pt x="1" y="12759"/>
                </a:lnTo>
                <a:cubicBezTo>
                  <a:pt x="1" y="13650"/>
                  <a:pt x="708" y="14357"/>
                  <a:pt x="1599" y="14357"/>
                </a:cubicBezTo>
                <a:lnTo>
                  <a:pt x="41269" y="14357"/>
                </a:lnTo>
                <a:cubicBezTo>
                  <a:pt x="42136" y="14357"/>
                  <a:pt x="42867" y="13650"/>
                  <a:pt x="42867" y="12759"/>
                </a:cubicBezTo>
                <a:lnTo>
                  <a:pt x="42867" y="8674"/>
                </a:lnTo>
                <a:lnTo>
                  <a:pt x="44350" y="7190"/>
                </a:lnTo>
                <a:lnTo>
                  <a:pt x="42867" y="5706"/>
                </a:lnTo>
                <a:lnTo>
                  <a:pt x="42867" y="1598"/>
                </a:lnTo>
                <a:cubicBezTo>
                  <a:pt x="42867" y="708"/>
                  <a:pt x="42136" y="0"/>
                  <a:pt x="41269"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134"/>
          <p:cNvSpPr/>
          <p:nvPr/>
        </p:nvSpPr>
        <p:spPr>
          <a:xfrm>
            <a:off x="5018842" y="2708319"/>
            <a:ext cx="779119" cy="252234"/>
          </a:xfrm>
          <a:custGeom>
            <a:rect b="b" l="l" r="r" t="t"/>
            <a:pathLst>
              <a:path extrusionOk="0" h="14358" w="44350">
                <a:moveTo>
                  <a:pt x="42866" y="5706"/>
                </a:moveTo>
                <a:lnTo>
                  <a:pt x="42866" y="1598"/>
                </a:lnTo>
                <a:cubicBezTo>
                  <a:pt x="42866" y="708"/>
                  <a:pt x="42136" y="0"/>
                  <a:pt x="41268" y="0"/>
                </a:cubicBezTo>
                <a:lnTo>
                  <a:pt x="1598" y="0"/>
                </a:lnTo>
                <a:cubicBezTo>
                  <a:pt x="708" y="0"/>
                  <a:pt x="0" y="708"/>
                  <a:pt x="0" y="1598"/>
                </a:cubicBezTo>
                <a:lnTo>
                  <a:pt x="0" y="5706"/>
                </a:lnTo>
                <a:lnTo>
                  <a:pt x="1484" y="7190"/>
                </a:lnTo>
                <a:lnTo>
                  <a:pt x="0" y="8674"/>
                </a:lnTo>
                <a:lnTo>
                  <a:pt x="0" y="12759"/>
                </a:lnTo>
                <a:cubicBezTo>
                  <a:pt x="0" y="13650"/>
                  <a:pt x="708" y="14357"/>
                  <a:pt x="1598" y="14357"/>
                </a:cubicBezTo>
                <a:lnTo>
                  <a:pt x="41268" y="14357"/>
                </a:lnTo>
                <a:cubicBezTo>
                  <a:pt x="42136" y="14357"/>
                  <a:pt x="42866" y="13650"/>
                  <a:pt x="42866" y="12759"/>
                </a:cubicBezTo>
                <a:lnTo>
                  <a:pt x="42866" y="8674"/>
                </a:lnTo>
                <a:lnTo>
                  <a:pt x="44350" y="7190"/>
                </a:lnTo>
                <a:lnTo>
                  <a:pt x="42866" y="5706"/>
                </a:lnTo>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134"/>
          <p:cNvSpPr/>
          <p:nvPr/>
        </p:nvSpPr>
        <p:spPr>
          <a:xfrm>
            <a:off x="5797943" y="2708319"/>
            <a:ext cx="778732" cy="252234"/>
          </a:xfrm>
          <a:custGeom>
            <a:rect b="b" l="l" r="r" t="t"/>
            <a:pathLst>
              <a:path extrusionOk="0" h="14358" w="44328">
                <a:moveTo>
                  <a:pt x="42844" y="5706"/>
                </a:moveTo>
                <a:lnTo>
                  <a:pt x="42844" y="1598"/>
                </a:lnTo>
                <a:cubicBezTo>
                  <a:pt x="42844" y="708"/>
                  <a:pt x="42136" y="0"/>
                  <a:pt x="41246" y="0"/>
                </a:cubicBezTo>
                <a:lnTo>
                  <a:pt x="1599" y="0"/>
                </a:lnTo>
                <a:cubicBezTo>
                  <a:pt x="708" y="0"/>
                  <a:pt x="1" y="708"/>
                  <a:pt x="1" y="1598"/>
                </a:cubicBezTo>
                <a:lnTo>
                  <a:pt x="1" y="5706"/>
                </a:lnTo>
                <a:lnTo>
                  <a:pt x="1485" y="7190"/>
                </a:lnTo>
                <a:lnTo>
                  <a:pt x="1" y="8674"/>
                </a:lnTo>
                <a:lnTo>
                  <a:pt x="1" y="12759"/>
                </a:lnTo>
                <a:cubicBezTo>
                  <a:pt x="1" y="13650"/>
                  <a:pt x="708" y="14357"/>
                  <a:pt x="1599" y="14357"/>
                </a:cubicBezTo>
                <a:lnTo>
                  <a:pt x="41246" y="14357"/>
                </a:lnTo>
                <a:cubicBezTo>
                  <a:pt x="42136" y="14357"/>
                  <a:pt x="42844" y="13650"/>
                  <a:pt x="42844" y="12759"/>
                </a:cubicBezTo>
                <a:lnTo>
                  <a:pt x="42844" y="8674"/>
                </a:lnTo>
                <a:lnTo>
                  <a:pt x="44328" y="7190"/>
                </a:lnTo>
                <a:lnTo>
                  <a:pt x="42844"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066" name="Google Shape;15066;p134"/>
          <p:cNvSpPr/>
          <p:nvPr/>
        </p:nvSpPr>
        <p:spPr>
          <a:xfrm>
            <a:off x="6576658" y="2708319"/>
            <a:ext cx="779136" cy="252234"/>
          </a:xfrm>
          <a:custGeom>
            <a:rect b="b" l="l" r="r" t="t"/>
            <a:pathLst>
              <a:path extrusionOk="0" h="14358" w="44351">
                <a:moveTo>
                  <a:pt x="42867" y="5706"/>
                </a:moveTo>
                <a:lnTo>
                  <a:pt x="42867" y="1598"/>
                </a:lnTo>
                <a:cubicBezTo>
                  <a:pt x="42867" y="708"/>
                  <a:pt x="42159" y="0"/>
                  <a:pt x="41269" y="0"/>
                </a:cubicBezTo>
                <a:lnTo>
                  <a:pt x="1598" y="0"/>
                </a:lnTo>
                <a:cubicBezTo>
                  <a:pt x="731" y="0"/>
                  <a:pt x="1" y="708"/>
                  <a:pt x="1" y="1598"/>
                </a:cubicBezTo>
                <a:lnTo>
                  <a:pt x="1" y="5706"/>
                </a:lnTo>
                <a:lnTo>
                  <a:pt x="1507" y="7190"/>
                </a:lnTo>
                <a:lnTo>
                  <a:pt x="1" y="8674"/>
                </a:lnTo>
                <a:lnTo>
                  <a:pt x="1" y="12759"/>
                </a:lnTo>
                <a:cubicBezTo>
                  <a:pt x="1" y="13650"/>
                  <a:pt x="731" y="14357"/>
                  <a:pt x="1598" y="14357"/>
                </a:cubicBezTo>
                <a:lnTo>
                  <a:pt x="41269" y="14357"/>
                </a:lnTo>
                <a:cubicBezTo>
                  <a:pt x="42159" y="14357"/>
                  <a:pt x="42867" y="13650"/>
                  <a:pt x="42867" y="12759"/>
                </a:cubicBezTo>
                <a:lnTo>
                  <a:pt x="42867" y="8674"/>
                </a:lnTo>
                <a:lnTo>
                  <a:pt x="44350" y="7190"/>
                </a:lnTo>
                <a:lnTo>
                  <a:pt x="42867" y="57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067" name="Google Shape;15067;p134"/>
          <p:cNvSpPr/>
          <p:nvPr/>
        </p:nvSpPr>
        <p:spPr>
          <a:xfrm>
            <a:off x="7355776" y="2708319"/>
            <a:ext cx="779119" cy="252234"/>
          </a:xfrm>
          <a:custGeom>
            <a:rect b="b" l="l" r="r" t="t"/>
            <a:pathLst>
              <a:path extrusionOk="0" h="14358" w="44350">
                <a:moveTo>
                  <a:pt x="42866" y="5706"/>
                </a:moveTo>
                <a:lnTo>
                  <a:pt x="42866" y="1598"/>
                </a:lnTo>
                <a:cubicBezTo>
                  <a:pt x="42866" y="708"/>
                  <a:pt x="42159" y="0"/>
                  <a:pt x="41268" y="0"/>
                </a:cubicBezTo>
                <a:lnTo>
                  <a:pt x="1598" y="0"/>
                </a:lnTo>
                <a:cubicBezTo>
                  <a:pt x="731" y="0"/>
                  <a:pt x="0" y="708"/>
                  <a:pt x="0" y="1598"/>
                </a:cubicBezTo>
                <a:lnTo>
                  <a:pt x="0" y="5706"/>
                </a:lnTo>
                <a:lnTo>
                  <a:pt x="1484" y="7190"/>
                </a:lnTo>
                <a:lnTo>
                  <a:pt x="0" y="8674"/>
                </a:lnTo>
                <a:lnTo>
                  <a:pt x="0" y="12759"/>
                </a:lnTo>
                <a:cubicBezTo>
                  <a:pt x="0" y="13650"/>
                  <a:pt x="731" y="14357"/>
                  <a:pt x="1598" y="14357"/>
                </a:cubicBezTo>
                <a:lnTo>
                  <a:pt x="41268" y="14357"/>
                </a:lnTo>
                <a:cubicBezTo>
                  <a:pt x="42159" y="14357"/>
                  <a:pt x="42866" y="13650"/>
                  <a:pt x="42866" y="12759"/>
                </a:cubicBezTo>
                <a:lnTo>
                  <a:pt x="42866" y="8674"/>
                </a:lnTo>
                <a:lnTo>
                  <a:pt x="44350" y="7190"/>
                </a:lnTo>
                <a:lnTo>
                  <a:pt x="42866" y="5706"/>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15068" name="Google Shape;15068;p134"/>
          <p:cNvSpPr/>
          <p:nvPr/>
        </p:nvSpPr>
        <p:spPr>
          <a:xfrm>
            <a:off x="4429400" y="1662350"/>
            <a:ext cx="342847" cy="386555"/>
          </a:xfrm>
          <a:custGeom>
            <a:rect b="b" l="l" r="r" t="t"/>
            <a:pathLst>
              <a:path extrusionOk="0" h="22004" w="19516">
                <a:moveTo>
                  <a:pt x="9758" y="0"/>
                </a:moveTo>
                <a:cubicBezTo>
                  <a:pt x="9456" y="0"/>
                  <a:pt x="9153" y="80"/>
                  <a:pt x="8879" y="240"/>
                </a:cubicBezTo>
                <a:lnTo>
                  <a:pt x="867" y="4851"/>
                </a:lnTo>
                <a:cubicBezTo>
                  <a:pt x="320" y="5170"/>
                  <a:pt x="0" y="5741"/>
                  <a:pt x="0" y="6380"/>
                </a:cubicBezTo>
                <a:lnTo>
                  <a:pt x="0" y="15624"/>
                </a:lnTo>
                <a:cubicBezTo>
                  <a:pt x="0" y="16263"/>
                  <a:pt x="320" y="16834"/>
                  <a:pt x="867" y="17131"/>
                </a:cubicBezTo>
                <a:lnTo>
                  <a:pt x="8879" y="21764"/>
                </a:lnTo>
                <a:cubicBezTo>
                  <a:pt x="9153" y="21924"/>
                  <a:pt x="9456" y="22004"/>
                  <a:pt x="9758" y="22004"/>
                </a:cubicBezTo>
                <a:cubicBezTo>
                  <a:pt x="10060" y="22004"/>
                  <a:pt x="10363" y="21924"/>
                  <a:pt x="10637" y="21764"/>
                </a:cubicBezTo>
                <a:lnTo>
                  <a:pt x="18648" y="17131"/>
                </a:lnTo>
                <a:cubicBezTo>
                  <a:pt x="19196" y="16834"/>
                  <a:pt x="19516" y="16263"/>
                  <a:pt x="19516" y="15624"/>
                </a:cubicBezTo>
                <a:lnTo>
                  <a:pt x="19516" y="6380"/>
                </a:lnTo>
                <a:cubicBezTo>
                  <a:pt x="19516" y="5741"/>
                  <a:pt x="19196" y="5170"/>
                  <a:pt x="18648" y="4851"/>
                </a:cubicBezTo>
                <a:lnTo>
                  <a:pt x="10637" y="240"/>
                </a:lnTo>
                <a:cubicBezTo>
                  <a:pt x="10363" y="80"/>
                  <a:pt x="10060"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134"/>
          <p:cNvSpPr/>
          <p:nvPr/>
        </p:nvSpPr>
        <p:spPr>
          <a:xfrm>
            <a:off x="5244198" y="3658334"/>
            <a:ext cx="342847" cy="386678"/>
          </a:xfrm>
          <a:custGeom>
            <a:rect b="b" l="l" r="r" t="t"/>
            <a:pathLst>
              <a:path extrusionOk="0" h="22011" w="19516">
                <a:moveTo>
                  <a:pt x="9758" y="1"/>
                </a:moveTo>
                <a:cubicBezTo>
                  <a:pt x="9456" y="1"/>
                  <a:pt x="9153" y="75"/>
                  <a:pt x="8879" y="223"/>
                </a:cubicBezTo>
                <a:lnTo>
                  <a:pt x="868" y="4857"/>
                </a:lnTo>
                <a:cubicBezTo>
                  <a:pt x="320" y="5177"/>
                  <a:pt x="0" y="5747"/>
                  <a:pt x="0" y="6363"/>
                </a:cubicBezTo>
                <a:lnTo>
                  <a:pt x="0" y="15630"/>
                </a:lnTo>
                <a:cubicBezTo>
                  <a:pt x="0" y="16247"/>
                  <a:pt x="320" y="16817"/>
                  <a:pt x="868" y="17137"/>
                </a:cubicBezTo>
                <a:lnTo>
                  <a:pt x="8879" y="21770"/>
                </a:lnTo>
                <a:cubicBezTo>
                  <a:pt x="9153" y="21930"/>
                  <a:pt x="9456" y="22010"/>
                  <a:pt x="9758" y="22010"/>
                </a:cubicBezTo>
                <a:cubicBezTo>
                  <a:pt x="10060" y="22010"/>
                  <a:pt x="10363" y="21930"/>
                  <a:pt x="10637" y="21770"/>
                </a:cubicBezTo>
                <a:lnTo>
                  <a:pt x="18648" y="17137"/>
                </a:lnTo>
                <a:cubicBezTo>
                  <a:pt x="19196" y="16817"/>
                  <a:pt x="19516" y="16247"/>
                  <a:pt x="19516" y="15630"/>
                </a:cubicBezTo>
                <a:lnTo>
                  <a:pt x="19516" y="6363"/>
                </a:lnTo>
                <a:cubicBezTo>
                  <a:pt x="19516" y="5747"/>
                  <a:pt x="19196" y="5177"/>
                  <a:pt x="18648" y="4857"/>
                </a:cubicBezTo>
                <a:lnTo>
                  <a:pt x="10637" y="223"/>
                </a:lnTo>
                <a:cubicBezTo>
                  <a:pt x="10363" y="75"/>
                  <a:pt x="10060" y="1"/>
                  <a:pt x="9758"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134"/>
          <p:cNvSpPr/>
          <p:nvPr/>
        </p:nvSpPr>
        <p:spPr>
          <a:xfrm>
            <a:off x="6007260" y="1662350"/>
            <a:ext cx="342865" cy="386555"/>
          </a:xfrm>
          <a:custGeom>
            <a:rect b="b" l="l" r="r" t="t"/>
            <a:pathLst>
              <a:path extrusionOk="0" h="22004" w="19517">
                <a:moveTo>
                  <a:pt x="9759" y="0"/>
                </a:moveTo>
                <a:cubicBezTo>
                  <a:pt x="9456" y="0"/>
                  <a:pt x="9154" y="80"/>
                  <a:pt x="8880" y="240"/>
                </a:cubicBezTo>
                <a:lnTo>
                  <a:pt x="868" y="4851"/>
                </a:lnTo>
                <a:cubicBezTo>
                  <a:pt x="320" y="5170"/>
                  <a:pt x="1" y="5741"/>
                  <a:pt x="1" y="6380"/>
                </a:cubicBezTo>
                <a:lnTo>
                  <a:pt x="1" y="15624"/>
                </a:lnTo>
                <a:cubicBezTo>
                  <a:pt x="1" y="16263"/>
                  <a:pt x="320" y="16834"/>
                  <a:pt x="868" y="17131"/>
                </a:cubicBezTo>
                <a:lnTo>
                  <a:pt x="8880" y="21764"/>
                </a:lnTo>
                <a:cubicBezTo>
                  <a:pt x="9154" y="21924"/>
                  <a:pt x="9456" y="22004"/>
                  <a:pt x="9759" y="22004"/>
                </a:cubicBezTo>
                <a:cubicBezTo>
                  <a:pt x="10061" y="22004"/>
                  <a:pt x="10363" y="21924"/>
                  <a:pt x="10637" y="21764"/>
                </a:cubicBezTo>
                <a:lnTo>
                  <a:pt x="18649" y="17131"/>
                </a:lnTo>
                <a:cubicBezTo>
                  <a:pt x="19197" y="16834"/>
                  <a:pt x="19516" y="16263"/>
                  <a:pt x="19516" y="15624"/>
                </a:cubicBezTo>
                <a:lnTo>
                  <a:pt x="19516" y="6380"/>
                </a:lnTo>
                <a:cubicBezTo>
                  <a:pt x="19516" y="5741"/>
                  <a:pt x="19197" y="5170"/>
                  <a:pt x="18649" y="4851"/>
                </a:cubicBezTo>
                <a:lnTo>
                  <a:pt x="10637" y="240"/>
                </a:lnTo>
                <a:cubicBezTo>
                  <a:pt x="10363" y="80"/>
                  <a:pt x="10061" y="0"/>
                  <a:pt x="9759"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134"/>
          <p:cNvSpPr/>
          <p:nvPr/>
        </p:nvSpPr>
        <p:spPr>
          <a:xfrm>
            <a:off x="6796005" y="3658439"/>
            <a:ext cx="343251" cy="386661"/>
          </a:xfrm>
          <a:custGeom>
            <a:rect b="b" l="l" r="r" t="t"/>
            <a:pathLst>
              <a:path extrusionOk="0" h="22010" w="19539">
                <a:moveTo>
                  <a:pt x="9761" y="1"/>
                </a:moveTo>
                <a:cubicBezTo>
                  <a:pt x="9461" y="1"/>
                  <a:pt x="9164" y="80"/>
                  <a:pt x="8902" y="240"/>
                </a:cubicBezTo>
                <a:lnTo>
                  <a:pt x="867" y="4874"/>
                </a:lnTo>
                <a:cubicBezTo>
                  <a:pt x="342" y="5171"/>
                  <a:pt x="0" y="5741"/>
                  <a:pt x="0" y="6380"/>
                </a:cubicBezTo>
                <a:lnTo>
                  <a:pt x="0" y="15647"/>
                </a:lnTo>
                <a:cubicBezTo>
                  <a:pt x="0" y="16264"/>
                  <a:pt x="342" y="16834"/>
                  <a:pt x="867" y="17154"/>
                </a:cubicBezTo>
                <a:lnTo>
                  <a:pt x="8902" y="21787"/>
                </a:lnTo>
                <a:cubicBezTo>
                  <a:pt x="9164" y="21936"/>
                  <a:pt x="9461" y="22010"/>
                  <a:pt x="9761" y="22010"/>
                </a:cubicBezTo>
                <a:cubicBezTo>
                  <a:pt x="10060" y="22010"/>
                  <a:pt x="10363" y="21936"/>
                  <a:pt x="10637" y="21787"/>
                </a:cubicBezTo>
                <a:lnTo>
                  <a:pt x="18671" y="17154"/>
                </a:lnTo>
                <a:cubicBezTo>
                  <a:pt x="19196" y="16834"/>
                  <a:pt x="19539" y="16264"/>
                  <a:pt x="19539" y="15647"/>
                </a:cubicBezTo>
                <a:lnTo>
                  <a:pt x="19539" y="6380"/>
                </a:lnTo>
                <a:cubicBezTo>
                  <a:pt x="19539" y="5741"/>
                  <a:pt x="19196" y="5171"/>
                  <a:pt x="18671" y="4874"/>
                </a:cubicBezTo>
                <a:lnTo>
                  <a:pt x="10637" y="240"/>
                </a:lnTo>
                <a:cubicBezTo>
                  <a:pt x="10363" y="80"/>
                  <a:pt x="10060" y="1"/>
                  <a:pt x="9761"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134"/>
          <p:cNvSpPr/>
          <p:nvPr/>
        </p:nvSpPr>
        <p:spPr>
          <a:xfrm>
            <a:off x="7585137" y="1662350"/>
            <a:ext cx="342847" cy="386555"/>
          </a:xfrm>
          <a:custGeom>
            <a:rect b="b" l="l" r="r" t="t"/>
            <a:pathLst>
              <a:path extrusionOk="0" h="22004" w="19516">
                <a:moveTo>
                  <a:pt x="9758" y="0"/>
                </a:moveTo>
                <a:cubicBezTo>
                  <a:pt x="9456" y="0"/>
                  <a:pt x="9153" y="80"/>
                  <a:pt x="8879" y="240"/>
                </a:cubicBezTo>
                <a:lnTo>
                  <a:pt x="868" y="4851"/>
                </a:lnTo>
                <a:cubicBezTo>
                  <a:pt x="320" y="5170"/>
                  <a:pt x="0" y="5741"/>
                  <a:pt x="0" y="6380"/>
                </a:cubicBezTo>
                <a:lnTo>
                  <a:pt x="0" y="15624"/>
                </a:lnTo>
                <a:cubicBezTo>
                  <a:pt x="0" y="16263"/>
                  <a:pt x="320" y="16834"/>
                  <a:pt x="868" y="17131"/>
                </a:cubicBezTo>
                <a:lnTo>
                  <a:pt x="8879" y="21764"/>
                </a:lnTo>
                <a:cubicBezTo>
                  <a:pt x="9153" y="21924"/>
                  <a:pt x="9456" y="22004"/>
                  <a:pt x="9758" y="22004"/>
                </a:cubicBezTo>
                <a:cubicBezTo>
                  <a:pt x="10061" y="22004"/>
                  <a:pt x="10363" y="21924"/>
                  <a:pt x="10637" y="21764"/>
                </a:cubicBezTo>
                <a:lnTo>
                  <a:pt x="18649" y="17131"/>
                </a:lnTo>
                <a:cubicBezTo>
                  <a:pt x="19196" y="16834"/>
                  <a:pt x="19516" y="16263"/>
                  <a:pt x="19516" y="15624"/>
                </a:cubicBezTo>
                <a:lnTo>
                  <a:pt x="19516" y="6380"/>
                </a:lnTo>
                <a:cubicBezTo>
                  <a:pt x="19516" y="5741"/>
                  <a:pt x="19196" y="5170"/>
                  <a:pt x="18649" y="4851"/>
                </a:cubicBezTo>
                <a:lnTo>
                  <a:pt x="10637" y="240"/>
                </a:lnTo>
                <a:cubicBezTo>
                  <a:pt x="10363" y="80"/>
                  <a:pt x="10061" y="0"/>
                  <a:pt x="9758"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134"/>
          <p:cNvSpPr/>
          <p:nvPr/>
        </p:nvSpPr>
        <p:spPr>
          <a:xfrm>
            <a:off x="4569763"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134"/>
          <p:cNvSpPr/>
          <p:nvPr/>
        </p:nvSpPr>
        <p:spPr>
          <a:xfrm>
            <a:off x="614762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134"/>
          <p:cNvSpPr/>
          <p:nvPr/>
        </p:nvSpPr>
        <p:spPr>
          <a:xfrm>
            <a:off x="7725475" y="2579382"/>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134"/>
          <p:cNvSpPr/>
          <p:nvPr/>
        </p:nvSpPr>
        <p:spPr>
          <a:xfrm>
            <a:off x="5384563" y="299972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134"/>
          <p:cNvSpPr/>
          <p:nvPr/>
        </p:nvSpPr>
        <p:spPr>
          <a:xfrm>
            <a:off x="6936563" y="2999770"/>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134"/>
          <p:cNvSpPr txBox="1"/>
          <p:nvPr/>
        </p:nvSpPr>
        <p:spPr>
          <a:xfrm>
            <a:off x="43314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2016</a:t>
            </a:r>
            <a:endParaRPr b="1" sz="900">
              <a:solidFill>
                <a:srgbClr val="FFFFFF"/>
              </a:solidFill>
            </a:endParaRPr>
          </a:p>
        </p:txBody>
      </p:sp>
      <p:sp>
        <p:nvSpPr>
          <p:cNvPr id="15079" name="Google Shape;15079;p134"/>
          <p:cNvSpPr/>
          <p:nvPr/>
        </p:nvSpPr>
        <p:spPr>
          <a:xfrm>
            <a:off x="4569763"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134"/>
          <p:cNvSpPr/>
          <p:nvPr/>
        </p:nvSpPr>
        <p:spPr>
          <a:xfrm>
            <a:off x="6153050"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134"/>
          <p:cNvSpPr/>
          <p:nvPr/>
        </p:nvSpPr>
        <p:spPr>
          <a:xfrm>
            <a:off x="7725475" y="207525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134"/>
          <p:cNvSpPr/>
          <p:nvPr/>
        </p:nvSpPr>
        <p:spPr>
          <a:xfrm>
            <a:off x="53841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134"/>
          <p:cNvSpPr/>
          <p:nvPr/>
        </p:nvSpPr>
        <p:spPr>
          <a:xfrm>
            <a:off x="6936566" y="3569597"/>
            <a:ext cx="62100" cy="621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084" name="Google Shape;15084;p134"/>
          <p:cNvCxnSpPr>
            <a:stCxn id="15073" idx="0"/>
            <a:endCxn id="15079" idx="4"/>
          </p:cNvCxnSpPr>
          <p:nvPr/>
        </p:nvCxnSpPr>
        <p:spPr>
          <a:xfrm rot="10800000">
            <a:off x="4600813"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5085" name="Google Shape;15085;p134"/>
          <p:cNvCxnSpPr>
            <a:stCxn id="15074" idx="0"/>
            <a:endCxn id="15080" idx="4"/>
          </p:cNvCxnSpPr>
          <p:nvPr/>
        </p:nvCxnSpPr>
        <p:spPr>
          <a:xfrm flipH="1" rot="10800000">
            <a:off x="6178675" y="2137482"/>
            <a:ext cx="5400" cy="441900"/>
          </a:xfrm>
          <a:prstGeom prst="straightConnector1">
            <a:avLst/>
          </a:prstGeom>
          <a:noFill/>
          <a:ln cap="flat" cmpd="sng" w="9525">
            <a:solidFill>
              <a:srgbClr val="A5B7C6"/>
            </a:solidFill>
            <a:prstDash val="dash"/>
            <a:round/>
            <a:headEnd len="med" w="med" type="none"/>
            <a:tailEnd len="med" w="med" type="none"/>
          </a:ln>
        </p:spPr>
      </p:cxnSp>
      <p:cxnSp>
        <p:nvCxnSpPr>
          <p:cNvPr id="15086" name="Google Shape;15086;p134"/>
          <p:cNvCxnSpPr>
            <a:stCxn id="15075" idx="0"/>
            <a:endCxn id="15081" idx="4"/>
          </p:cNvCxnSpPr>
          <p:nvPr/>
        </p:nvCxnSpPr>
        <p:spPr>
          <a:xfrm rot="10800000">
            <a:off x="7756525" y="2137482"/>
            <a:ext cx="0" cy="441900"/>
          </a:xfrm>
          <a:prstGeom prst="straightConnector1">
            <a:avLst/>
          </a:prstGeom>
          <a:noFill/>
          <a:ln cap="flat" cmpd="sng" w="9525">
            <a:solidFill>
              <a:srgbClr val="A5B7C6"/>
            </a:solidFill>
            <a:prstDash val="dash"/>
            <a:round/>
            <a:headEnd len="med" w="med" type="none"/>
            <a:tailEnd len="med" w="med" type="none"/>
          </a:ln>
        </p:spPr>
      </p:cxnSp>
      <p:cxnSp>
        <p:nvCxnSpPr>
          <p:cNvPr id="15087" name="Google Shape;15087;p134"/>
          <p:cNvCxnSpPr>
            <a:stCxn id="15076" idx="4"/>
            <a:endCxn id="15082" idx="0"/>
          </p:cNvCxnSpPr>
          <p:nvPr/>
        </p:nvCxnSpPr>
        <p:spPr>
          <a:xfrm flipH="1">
            <a:off x="5415313" y="3061820"/>
            <a:ext cx="300" cy="507900"/>
          </a:xfrm>
          <a:prstGeom prst="straightConnector1">
            <a:avLst/>
          </a:prstGeom>
          <a:noFill/>
          <a:ln cap="flat" cmpd="sng" w="9525">
            <a:solidFill>
              <a:srgbClr val="A5B7C6"/>
            </a:solidFill>
            <a:prstDash val="dash"/>
            <a:round/>
            <a:headEnd len="med" w="med" type="none"/>
            <a:tailEnd len="med" w="med" type="none"/>
          </a:ln>
        </p:spPr>
      </p:cxnSp>
      <p:cxnSp>
        <p:nvCxnSpPr>
          <p:cNvPr id="15088" name="Google Shape;15088;p134"/>
          <p:cNvCxnSpPr>
            <a:stCxn id="15077" idx="4"/>
            <a:endCxn id="15083" idx="0"/>
          </p:cNvCxnSpPr>
          <p:nvPr/>
        </p:nvCxnSpPr>
        <p:spPr>
          <a:xfrm>
            <a:off x="6967613" y="3061870"/>
            <a:ext cx="0" cy="507600"/>
          </a:xfrm>
          <a:prstGeom prst="straightConnector1">
            <a:avLst/>
          </a:prstGeom>
          <a:noFill/>
          <a:ln cap="flat" cmpd="sng" w="9525">
            <a:solidFill>
              <a:srgbClr val="A5B7C6"/>
            </a:solidFill>
            <a:prstDash val="dash"/>
            <a:round/>
            <a:headEnd len="med" w="med" type="none"/>
            <a:tailEnd len="med" w="med" type="none"/>
          </a:ln>
        </p:spPr>
      </p:cxnSp>
      <p:sp>
        <p:nvSpPr>
          <p:cNvPr id="15089" name="Google Shape;15089;p134"/>
          <p:cNvSpPr txBox="1"/>
          <p:nvPr/>
        </p:nvSpPr>
        <p:spPr>
          <a:xfrm>
            <a:off x="5138997"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2017</a:t>
            </a:r>
            <a:endParaRPr b="1" sz="900">
              <a:solidFill>
                <a:srgbClr val="FFFFFF"/>
              </a:solidFill>
            </a:endParaRPr>
          </a:p>
        </p:txBody>
      </p:sp>
      <p:sp>
        <p:nvSpPr>
          <p:cNvPr id="15090" name="Google Shape;15090;p134"/>
          <p:cNvSpPr txBox="1"/>
          <p:nvPr/>
        </p:nvSpPr>
        <p:spPr>
          <a:xfrm>
            <a:off x="59046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2018</a:t>
            </a:r>
            <a:endParaRPr b="1" sz="900">
              <a:solidFill>
                <a:srgbClr val="FFFFFF"/>
              </a:solidFill>
            </a:endParaRPr>
          </a:p>
        </p:txBody>
      </p:sp>
      <p:sp>
        <p:nvSpPr>
          <p:cNvPr id="15091" name="Google Shape;15091;p134"/>
          <p:cNvSpPr txBox="1"/>
          <p:nvPr/>
        </p:nvSpPr>
        <p:spPr>
          <a:xfrm>
            <a:off x="669682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2019</a:t>
            </a:r>
            <a:endParaRPr b="1" sz="900">
              <a:solidFill>
                <a:srgbClr val="FFFFFF"/>
              </a:solidFill>
            </a:endParaRPr>
          </a:p>
        </p:txBody>
      </p:sp>
      <p:sp>
        <p:nvSpPr>
          <p:cNvPr id="15092" name="Google Shape;15092;p134"/>
          <p:cNvSpPr txBox="1"/>
          <p:nvPr/>
        </p:nvSpPr>
        <p:spPr>
          <a:xfrm>
            <a:off x="7488972" y="2719909"/>
            <a:ext cx="538800" cy="229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900">
                <a:solidFill>
                  <a:srgbClr val="FFFFFF"/>
                </a:solidFill>
              </a:rPr>
              <a:t>2020</a:t>
            </a:r>
            <a:endParaRPr b="1" sz="900">
              <a:solidFill>
                <a:srgbClr val="FFFFFF"/>
              </a:solidFill>
            </a:endParaRPr>
          </a:p>
        </p:txBody>
      </p:sp>
      <p:sp>
        <p:nvSpPr>
          <p:cNvPr id="15093" name="Google Shape;15093;p134"/>
          <p:cNvSpPr/>
          <p:nvPr/>
        </p:nvSpPr>
        <p:spPr>
          <a:xfrm>
            <a:off x="6865977" y="3729422"/>
            <a:ext cx="204488" cy="205025"/>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4" name="Google Shape;15094;p134"/>
          <p:cNvGrpSpPr/>
          <p:nvPr/>
        </p:nvGrpSpPr>
        <p:grpSpPr>
          <a:xfrm>
            <a:off x="5307356" y="3748469"/>
            <a:ext cx="206115" cy="206115"/>
            <a:chOff x="1049375" y="2680675"/>
            <a:chExt cx="297725" cy="297725"/>
          </a:xfrm>
        </p:grpSpPr>
        <p:sp>
          <p:nvSpPr>
            <p:cNvPr id="15095" name="Google Shape;15095;p134"/>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134"/>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7" name="Google Shape;15097;p134"/>
          <p:cNvGrpSpPr/>
          <p:nvPr/>
        </p:nvGrpSpPr>
        <p:grpSpPr>
          <a:xfrm>
            <a:off x="7653299" y="1758852"/>
            <a:ext cx="205578" cy="204332"/>
            <a:chOff x="5045775" y="1946400"/>
            <a:chExt cx="296950" cy="295150"/>
          </a:xfrm>
        </p:grpSpPr>
        <p:sp>
          <p:nvSpPr>
            <p:cNvPr id="15098" name="Google Shape;15098;p134"/>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134"/>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134"/>
          <p:cNvGrpSpPr/>
          <p:nvPr/>
        </p:nvGrpSpPr>
        <p:grpSpPr>
          <a:xfrm>
            <a:off x="6076163" y="1764541"/>
            <a:ext cx="205042" cy="204505"/>
            <a:chOff x="3599700" y="1954475"/>
            <a:chExt cx="296175" cy="295400"/>
          </a:xfrm>
        </p:grpSpPr>
        <p:sp>
          <p:nvSpPr>
            <p:cNvPr id="15101" name="Google Shape;15101;p134"/>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134"/>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134"/>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134"/>
          <p:cNvGrpSpPr/>
          <p:nvPr/>
        </p:nvGrpSpPr>
        <p:grpSpPr>
          <a:xfrm>
            <a:off x="4485399" y="1783308"/>
            <a:ext cx="205596" cy="155421"/>
            <a:chOff x="3962775" y="1990700"/>
            <a:chExt cx="296975" cy="224500"/>
          </a:xfrm>
        </p:grpSpPr>
        <p:sp>
          <p:nvSpPr>
            <p:cNvPr id="15105" name="Google Shape;15105;p134"/>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134"/>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134"/>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134"/>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09" name="Google Shape;15109;p134"/>
          <p:cNvSpPr txBox="1"/>
          <p:nvPr/>
        </p:nvSpPr>
        <p:spPr>
          <a:xfrm>
            <a:off x="6405263"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“Despite being red, Mars is actually a very cold place”</a:t>
            </a:r>
            <a:endParaRPr sz="800">
              <a:solidFill>
                <a:srgbClr val="A5B7C6"/>
              </a:solidFill>
            </a:endParaRPr>
          </a:p>
        </p:txBody>
      </p:sp>
      <p:sp>
        <p:nvSpPr>
          <p:cNvPr id="15110" name="Google Shape;15110;p134"/>
          <p:cNvSpPr txBox="1"/>
          <p:nvPr/>
        </p:nvSpPr>
        <p:spPr>
          <a:xfrm>
            <a:off x="4827411" y="2090309"/>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5111" name="Google Shape;15111;p134"/>
          <p:cNvSpPr txBox="1"/>
          <p:nvPr/>
        </p:nvSpPr>
        <p:spPr>
          <a:xfrm>
            <a:off x="5626377" y="3149746"/>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“Neptune is the farthest-known planet from the Sun”</a:t>
            </a:r>
            <a:endParaRPr sz="800">
              <a:solidFill>
                <a:srgbClr val="A5B7C6"/>
              </a:solidFill>
            </a:endParaRPr>
          </a:p>
        </p:txBody>
      </p:sp>
      <p:sp>
        <p:nvSpPr>
          <p:cNvPr id="15112" name="Google Shape;15112;p134"/>
          <p:cNvSpPr txBox="1"/>
          <p:nvPr/>
        </p:nvSpPr>
        <p:spPr>
          <a:xfrm>
            <a:off x="71787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“Saturn is a gas giant and has several rings”</a:t>
            </a:r>
            <a:endParaRPr sz="800">
              <a:solidFill>
                <a:srgbClr val="A5B7C6"/>
              </a:solidFill>
            </a:endParaRPr>
          </a:p>
        </p:txBody>
      </p:sp>
      <p:sp>
        <p:nvSpPr>
          <p:cNvPr id="15113" name="Google Shape;15113;p134"/>
          <p:cNvSpPr txBox="1"/>
          <p:nvPr/>
        </p:nvSpPr>
        <p:spPr>
          <a:xfrm>
            <a:off x="4037377" y="3136671"/>
            <a:ext cx="1130100" cy="441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“Venus is the second planet from the Sun and is terribly hot”</a:t>
            </a:r>
            <a:endParaRPr sz="800">
              <a:solidFill>
                <a:srgbClr val="A5B7C6"/>
              </a:solidFill>
            </a:endParaRPr>
          </a:p>
        </p:txBody>
      </p:sp>
      <p:sp>
        <p:nvSpPr>
          <p:cNvPr id="15114" name="Google Shape;15114;p13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18" name="Shape 15118"/>
        <p:cNvGrpSpPr/>
        <p:nvPr/>
      </p:nvGrpSpPr>
      <p:grpSpPr>
        <a:xfrm>
          <a:off x="0" y="0"/>
          <a:ext cx="0" cy="0"/>
          <a:chOff x="0" y="0"/>
          <a:chExt cx="0" cy="0"/>
        </a:xfrm>
      </p:grpSpPr>
      <p:sp>
        <p:nvSpPr>
          <p:cNvPr id="15119" name="Google Shape;15119;p135"/>
          <p:cNvSpPr/>
          <p:nvPr/>
        </p:nvSpPr>
        <p:spPr>
          <a:xfrm>
            <a:off x="1048350" y="4002146"/>
            <a:ext cx="1655700" cy="73800"/>
          </a:xfrm>
          <a:prstGeom prst="rect">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0" name="Google Shape;15120;p135"/>
          <p:cNvGrpSpPr/>
          <p:nvPr/>
        </p:nvGrpSpPr>
        <p:grpSpPr>
          <a:xfrm>
            <a:off x="1494592" y="1585529"/>
            <a:ext cx="763219" cy="763219"/>
            <a:chOff x="4049800" y="640400"/>
            <a:chExt cx="858900" cy="858900"/>
          </a:xfrm>
        </p:grpSpPr>
        <p:sp>
          <p:nvSpPr>
            <p:cNvPr id="15121" name="Google Shape;15121;p135"/>
            <p:cNvSpPr/>
            <p:nvPr/>
          </p:nvSpPr>
          <p:spPr>
            <a:xfrm>
              <a:off x="4049800" y="640400"/>
              <a:ext cx="858900" cy="858900"/>
            </a:xfrm>
            <a:prstGeom prst="donut">
              <a:avLst>
                <a:gd fmla="val 11951"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135"/>
            <p:cNvSpPr/>
            <p:nvPr/>
          </p:nvSpPr>
          <p:spPr>
            <a:xfrm>
              <a:off x="4049800" y="640400"/>
              <a:ext cx="858900" cy="858900"/>
            </a:xfrm>
            <a:prstGeom prst="blockArc">
              <a:avLst>
                <a:gd fmla="val 7914150" name="adj1"/>
                <a:gd fmla="val 1926007" name="adj2"/>
                <a:gd fmla="val 12032" name="adj3"/>
              </a:avLst>
            </a:prstGeom>
            <a:solidFill>
              <a:srgbClr val="A5B7C6"/>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23" name="Google Shape;15123;p135"/>
          <p:cNvSpPr/>
          <p:nvPr/>
        </p:nvSpPr>
        <p:spPr>
          <a:xfrm>
            <a:off x="1210102" y="2569615"/>
            <a:ext cx="1332000" cy="1131600"/>
          </a:xfrm>
          <a:prstGeom prst="roundRect">
            <a:avLst>
              <a:gd fmla="val 16667" name="adj"/>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135"/>
          <p:cNvSpPr/>
          <p:nvPr/>
        </p:nvSpPr>
        <p:spPr>
          <a:xfrm>
            <a:off x="1759085" y="3921942"/>
            <a:ext cx="234300" cy="234300"/>
          </a:xfrm>
          <a:prstGeom prst="ellipse">
            <a:avLst/>
          </a:prstGeom>
          <a:solidFill>
            <a:srgbClr val="0E2A47"/>
          </a:solid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25" name="Google Shape;15125;p135"/>
          <p:cNvCxnSpPr>
            <a:stCxn id="15121" idx="4"/>
            <a:endCxn id="15123" idx="0"/>
          </p:cNvCxnSpPr>
          <p:nvPr/>
        </p:nvCxnSpPr>
        <p:spPr>
          <a:xfrm>
            <a:off x="1876201" y="2348748"/>
            <a:ext cx="0" cy="220800"/>
          </a:xfrm>
          <a:prstGeom prst="straightConnector1">
            <a:avLst/>
          </a:prstGeom>
          <a:noFill/>
          <a:ln cap="flat" cmpd="sng" w="9525">
            <a:solidFill>
              <a:srgbClr val="D7DFE5"/>
            </a:solidFill>
            <a:prstDash val="solid"/>
            <a:round/>
            <a:headEnd len="med" w="med" type="none"/>
            <a:tailEnd len="med" w="med" type="none"/>
          </a:ln>
        </p:spPr>
      </p:cxnSp>
      <p:cxnSp>
        <p:nvCxnSpPr>
          <p:cNvPr id="15126" name="Google Shape;15126;p135"/>
          <p:cNvCxnSpPr/>
          <p:nvPr/>
        </p:nvCxnSpPr>
        <p:spPr>
          <a:xfrm>
            <a:off x="1876179" y="3701065"/>
            <a:ext cx="0" cy="220800"/>
          </a:xfrm>
          <a:prstGeom prst="straightConnector1">
            <a:avLst/>
          </a:prstGeom>
          <a:noFill/>
          <a:ln cap="flat" cmpd="sng" w="9525">
            <a:solidFill>
              <a:srgbClr val="D7DFE5"/>
            </a:solidFill>
            <a:prstDash val="solid"/>
            <a:round/>
            <a:headEnd len="med" w="med" type="none"/>
            <a:tailEnd len="med" w="med" type="none"/>
          </a:ln>
        </p:spPr>
      </p:cxnSp>
      <p:sp>
        <p:nvSpPr>
          <p:cNvPr id="15127" name="Google Shape;15127;p135"/>
          <p:cNvSpPr txBox="1"/>
          <p:nvPr/>
        </p:nvSpPr>
        <p:spPr>
          <a:xfrm>
            <a:off x="1297398" y="3117684"/>
            <a:ext cx="1157700" cy="45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cxnSp>
        <p:nvCxnSpPr>
          <p:cNvPr id="15128" name="Google Shape;15128;p135"/>
          <p:cNvCxnSpPr/>
          <p:nvPr/>
        </p:nvCxnSpPr>
        <p:spPr>
          <a:xfrm>
            <a:off x="1621737" y="2986921"/>
            <a:ext cx="508800" cy="0"/>
          </a:xfrm>
          <a:prstGeom prst="straightConnector1">
            <a:avLst/>
          </a:prstGeom>
          <a:noFill/>
          <a:ln cap="flat" cmpd="sng" w="19050">
            <a:solidFill>
              <a:srgbClr val="A5B7C6"/>
            </a:solidFill>
            <a:prstDash val="solid"/>
            <a:round/>
            <a:headEnd len="med" w="med" type="none"/>
            <a:tailEnd len="med" w="med" type="none"/>
          </a:ln>
        </p:spPr>
      </p:cxnSp>
      <p:sp>
        <p:nvSpPr>
          <p:cNvPr id="15129" name="Google Shape;15129;p135"/>
          <p:cNvSpPr txBox="1"/>
          <p:nvPr/>
        </p:nvSpPr>
        <p:spPr>
          <a:xfrm>
            <a:off x="1454136" y="2733216"/>
            <a:ext cx="844200" cy="2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800">
                <a:solidFill>
                  <a:srgbClr val="A5B7C6"/>
                </a:solidFill>
              </a:rPr>
              <a:t>TITLE 1</a:t>
            </a:r>
            <a:endParaRPr b="1" sz="800">
              <a:solidFill>
                <a:srgbClr val="A5B7C6"/>
              </a:solidFill>
            </a:endParaRPr>
          </a:p>
        </p:txBody>
      </p:sp>
      <p:sp>
        <p:nvSpPr>
          <p:cNvPr id="15130" name="Google Shape;15130;p135"/>
          <p:cNvSpPr txBox="1"/>
          <p:nvPr/>
        </p:nvSpPr>
        <p:spPr>
          <a:xfrm>
            <a:off x="1585964" y="1784457"/>
            <a:ext cx="580500" cy="36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300">
                <a:solidFill>
                  <a:srgbClr val="A5B7C6"/>
                </a:solidFill>
              </a:rPr>
              <a:t>75%</a:t>
            </a:r>
            <a:endParaRPr b="1" sz="1300">
              <a:solidFill>
                <a:srgbClr val="A5B7C6"/>
              </a:solidFill>
            </a:endParaRPr>
          </a:p>
        </p:txBody>
      </p:sp>
      <p:sp>
        <p:nvSpPr>
          <p:cNvPr id="15131" name="Google Shape;15131;p135"/>
          <p:cNvSpPr/>
          <p:nvPr/>
        </p:nvSpPr>
        <p:spPr>
          <a:xfrm>
            <a:off x="3439355" y="1995150"/>
            <a:ext cx="1788300" cy="1788300"/>
          </a:xfrm>
          <a:prstGeom prst="arc">
            <a:avLst>
              <a:gd fmla="val 16200000" name="adj1"/>
              <a:gd fmla="val 5298411" name="adj2"/>
            </a:avLst>
          </a:prstGeom>
          <a:noFill/>
          <a:ln cap="flat" cmpd="sng" w="19050">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135"/>
          <p:cNvSpPr/>
          <p:nvPr/>
        </p:nvSpPr>
        <p:spPr>
          <a:xfrm>
            <a:off x="6549404" y="17462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3" name="Google Shape;15133;p135"/>
          <p:cNvGrpSpPr/>
          <p:nvPr/>
        </p:nvGrpSpPr>
        <p:grpSpPr>
          <a:xfrm>
            <a:off x="3576486" y="2168116"/>
            <a:ext cx="1443832" cy="1443832"/>
            <a:chOff x="5681300" y="2527788"/>
            <a:chExt cx="805800" cy="805800"/>
          </a:xfrm>
        </p:grpSpPr>
        <p:sp>
          <p:nvSpPr>
            <p:cNvPr id="15134" name="Google Shape;15134;p13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13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6" name="Google Shape;15136;p135"/>
          <p:cNvGrpSpPr/>
          <p:nvPr/>
        </p:nvGrpSpPr>
        <p:grpSpPr>
          <a:xfrm>
            <a:off x="6240887" y="1783888"/>
            <a:ext cx="626590" cy="626590"/>
            <a:chOff x="5681300" y="2527788"/>
            <a:chExt cx="805800" cy="805800"/>
          </a:xfrm>
        </p:grpSpPr>
        <p:sp>
          <p:nvSpPr>
            <p:cNvPr id="15137" name="Google Shape;15137;p13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135"/>
            <p:cNvSpPr/>
            <p:nvPr/>
          </p:nvSpPr>
          <p:spPr>
            <a:xfrm>
              <a:off x="5681300" y="2527788"/>
              <a:ext cx="805800" cy="805800"/>
            </a:xfrm>
            <a:prstGeom prst="pie">
              <a:avLst>
                <a:gd fmla="val 12271918" name="adj1"/>
                <a:gd fmla="val 16200000" name="adj2"/>
              </a:avLst>
            </a:pr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9" name="Google Shape;15139;p135"/>
          <p:cNvSpPr txBox="1"/>
          <p:nvPr/>
        </p:nvSpPr>
        <p:spPr>
          <a:xfrm>
            <a:off x="6993115" y="18762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5140" name="Google Shape;15140;p135"/>
          <p:cNvSpPr/>
          <p:nvPr/>
        </p:nvSpPr>
        <p:spPr>
          <a:xfrm>
            <a:off x="6549404" y="25383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1" name="Google Shape;15141;p135"/>
          <p:cNvGrpSpPr/>
          <p:nvPr/>
        </p:nvGrpSpPr>
        <p:grpSpPr>
          <a:xfrm>
            <a:off x="6240887" y="2575988"/>
            <a:ext cx="626590" cy="626590"/>
            <a:chOff x="5681300" y="2527788"/>
            <a:chExt cx="805800" cy="805800"/>
          </a:xfrm>
        </p:grpSpPr>
        <p:sp>
          <p:nvSpPr>
            <p:cNvPr id="15142" name="Google Shape;15142;p13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135"/>
            <p:cNvSpPr/>
            <p:nvPr/>
          </p:nvSpPr>
          <p:spPr>
            <a:xfrm>
              <a:off x="5681300" y="2527788"/>
              <a:ext cx="805800" cy="805800"/>
            </a:xfrm>
            <a:prstGeom prst="pie">
              <a:avLst>
                <a:gd fmla="val 9253407" name="adj1"/>
                <a:gd fmla="val 16200000" name="adj2"/>
              </a:avLst>
            </a:pr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4" name="Google Shape;15144;p135"/>
          <p:cNvSpPr txBox="1"/>
          <p:nvPr/>
        </p:nvSpPr>
        <p:spPr>
          <a:xfrm>
            <a:off x="6993115" y="26683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5145" name="Google Shape;15145;p135"/>
          <p:cNvSpPr/>
          <p:nvPr/>
        </p:nvSpPr>
        <p:spPr>
          <a:xfrm>
            <a:off x="6549404" y="3330400"/>
            <a:ext cx="1542300" cy="702000"/>
          </a:xfrm>
          <a:prstGeom prst="roundRect">
            <a:avLst>
              <a:gd fmla="val 16667" name="adj"/>
            </a:avLst>
          </a:prstGeom>
          <a:noFill/>
          <a:ln cap="flat" cmpd="sng" w="9525">
            <a:solidFill>
              <a:srgbClr val="9BABB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6" name="Google Shape;15146;p135"/>
          <p:cNvGrpSpPr/>
          <p:nvPr/>
        </p:nvGrpSpPr>
        <p:grpSpPr>
          <a:xfrm>
            <a:off x="6240887" y="3368088"/>
            <a:ext cx="626590" cy="626590"/>
            <a:chOff x="5681300" y="2527788"/>
            <a:chExt cx="805800" cy="805800"/>
          </a:xfrm>
        </p:grpSpPr>
        <p:sp>
          <p:nvSpPr>
            <p:cNvPr id="15147" name="Google Shape;15147;p135"/>
            <p:cNvSpPr/>
            <p:nvPr/>
          </p:nvSpPr>
          <p:spPr>
            <a:xfrm>
              <a:off x="5681300" y="2527788"/>
              <a:ext cx="805800" cy="805800"/>
            </a:xfrm>
            <a:prstGeom prst="ellipse">
              <a:avLst/>
            </a:pr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135"/>
            <p:cNvSpPr/>
            <p:nvPr/>
          </p:nvSpPr>
          <p:spPr>
            <a:xfrm>
              <a:off x="5681300" y="2527788"/>
              <a:ext cx="805800" cy="805800"/>
            </a:xfrm>
            <a:prstGeom prst="pie">
              <a:avLst>
                <a:gd fmla="val 5544305"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9" name="Google Shape;15149;p135"/>
          <p:cNvSpPr txBox="1"/>
          <p:nvPr/>
        </p:nvSpPr>
        <p:spPr>
          <a:xfrm>
            <a:off x="6993115" y="3460446"/>
            <a:ext cx="1130100" cy="441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800">
                <a:solidFill>
                  <a:srgbClr val="A5B7C6"/>
                </a:solidFill>
              </a:rPr>
              <a:t>“Mercury is closest planet to the Sun and the smallest”</a:t>
            </a:r>
            <a:endParaRPr sz="800">
              <a:solidFill>
                <a:srgbClr val="A5B7C6"/>
              </a:solidFill>
            </a:endParaRPr>
          </a:p>
        </p:txBody>
      </p:sp>
      <p:sp>
        <p:nvSpPr>
          <p:cNvPr id="15150" name="Google Shape;15150;p135"/>
          <p:cNvSpPr/>
          <p:nvPr/>
        </p:nvSpPr>
        <p:spPr>
          <a:xfrm>
            <a:off x="4229854" y="1929725"/>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135"/>
          <p:cNvSpPr/>
          <p:nvPr/>
        </p:nvSpPr>
        <p:spPr>
          <a:xfrm>
            <a:off x="4229854" y="3713250"/>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135"/>
          <p:cNvSpPr/>
          <p:nvPr/>
        </p:nvSpPr>
        <p:spPr>
          <a:xfrm>
            <a:off x="5157904" y="2821488"/>
            <a:ext cx="137100" cy="1371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53" name="Google Shape;15153;p135"/>
          <p:cNvCxnSpPr>
            <a:stCxn id="15152" idx="6"/>
            <a:endCxn id="15138" idx="2"/>
          </p:cNvCxnSpPr>
          <p:nvPr/>
        </p:nvCxnSpPr>
        <p:spPr>
          <a:xfrm flipH="1" rot="10800000">
            <a:off x="5295004" y="2097138"/>
            <a:ext cx="945900" cy="792900"/>
          </a:xfrm>
          <a:prstGeom prst="bentConnector3">
            <a:avLst>
              <a:gd fmla="val 51494" name="adj1"/>
            </a:avLst>
          </a:prstGeom>
          <a:noFill/>
          <a:ln cap="flat" cmpd="sng" w="19050">
            <a:solidFill>
              <a:srgbClr val="A5B7C6"/>
            </a:solidFill>
            <a:prstDash val="solid"/>
            <a:round/>
            <a:headEnd len="med" w="med" type="none"/>
            <a:tailEnd len="med" w="med" type="none"/>
          </a:ln>
        </p:spPr>
      </p:cxnSp>
      <p:cxnSp>
        <p:nvCxnSpPr>
          <p:cNvPr id="15154" name="Google Shape;15154;p135"/>
          <p:cNvCxnSpPr>
            <a:stCxn id="15152" idx="6"/>
            <a:endCxn id="15148" idx="2"/>
          </p:cNvCxnSpPr>
          <p:nvPr/>
        </p:nvCxnSpPr>
        <p:spPr>
          <a:xfrm>
            <a:off x="5295004" y="2890038"/>
            <a:ext cx="945900" cy="791400"/>
          </a:xfrm>
          <a:prstGeom prst="bentConnector3">
            <a:avLst>
              <a:gd fmla="val 49999" name="adj1"/>
            </a:avLst>
          </a:prstGeom>
          <a:noFill/>
          <a:ln cap="flat" cmpd="sng" w="19050">
            <a:solidFill>
              <a:srgbClr val="A5B7C6"/>
            </a:solidFill>
            <a:prstDash val="solid"/>
            <a:round/>
            <a:headEnd len="med" w="med" type="none"/>
            <a:tailEnd len="med" w="med" type="none"/>
          </a:ln>
        </p:spPr>
      </p:cxnSp>
      <p:cxnSp>
        <p:nvCxnSpPr>
          <p:cNvPr id="15155" name="Google Shape;15155;p135"/>
          <p:cNvCxnSpPr>
            <a:stCxn id="15152" idx="6"/>
            <a:endCxn id="15143" idx="2"/>
          </p:cNvCxnSpPr>
          <p:nvPr/>
        </p:nvCxnSpPr>
        <p:spPr>
          <a:xfrm flipH="1" rot="10800000">
            <a:off x="5295004" y="2889138"/>
            <a:ext cx="945900" cy="900"/>
          </a:xfrm>
          <a:prstGeom prst="bentConnector3">
            <a:avLst>
              <a:gd fmla="val 49999" name="adj1"/>
            </a:avLst>
          </a:prstGeom>
          <a:noFill/>
          <a:ln cap="flat" cmpd="sng" w="19050">
            <a:solidFill>
              <a:srgbClr val="A5B7C6"/>
            </a:solidFill>
            <a:prstDash val="solid"/>
            <a:round/>
            <a:headEnd len="med" w="med" type="none"/>
            <a:tailEnd len="med" w="med" type="none"/>
          </a:ln>
        </p:spPr>
      </p:cxnSp>
      <p:sp>
        <p:nvSpPr>
          <p:cNvPr id="15156" name="Google Shape;15156;p135"/>
          <p:cNvSpPr txBox="1"/>
          <p:nvPr/>
        </p:nvSpPr>
        <p:spPr>
          <a:xfrm>
            <a:off x="3800713" y="2576693"/>
            <a:ext cx="995400" cy="626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000">
                <a:solidFill>
                  <a:srgbClr val="213B55"/>
                </a:solidFill>
              </a:rPr>
              <a:t>75%</a:t>
            </a:r>
            <a:endParaRPr b="1" sz="3000">
              <a:solidFill>
                <a:srgbClr val="213B55"/>
              </a:solidFill>
            </a:endParaRPr>
          </a:p>
        </p:txBody>
      </p:sp>
      <p:sp>
        <p:nvSpPr>
          <p:cNvPr id="15157" name="Google Shape;15157;p13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infographics</a:t>
            </a:r>
            <a:endParaRPr/>
          </a:p>
        </p:txBody>
      </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1" name="Shape 15161"/>
        <p:cNvGrpSpPr/>
        <p:nvPr/>
      </p:nvGrpSpPr>
      <p:grpSpPr>
        <a:xfrm>
          <a:off x="0" y="0"/>
          <a:ext cx="0" cy="0"/>
          <a:chOff x="0" y="0"/>
          <a:chExt cx="0" cy="0"/>
        </a:xfrm>
      </p:grpSpPr>
      <p:grpSp>
        <p:nvGrpSpPr>
          <p:cNvPr id="15162" name="Google Shape;15162;p136"/>
          <p:cNvGrpSpPr/>
          <p:nvPr/>
        </p:nvGrpSpPr>
        <p:grpSpPr>
          <a:xfrm>
            <a:off x="1771987" y="1740552"/>
            <a:ext cx="345457" cy="303665"/>
            <a:chOff x="4357191" y="1716978"/>
            <a:chExt cx="352004" cy="309420"/>
          </a:xfrm>
        </p:grpSpPr>
        <p:sp>
          <p:nvSpPr>
            <p:cNvPr id="15163" name="Google Shape;15163;p136"/>
            <p:cNvSpPr/>
            <p:nvPr/>
          </p:nvSpPr>
          <p:spPr>
            <a:xfrm>
              <a:off x="4357191" y="1716978"/>
              <a:ext cx="228255" cy="309420"/>
            </a:xfrm>
            <a:custGeom>
              <a:rect b="b" l="l" r="r" t="t"/>
              <a:pathLst>
                <a:path extrusionOk="0" h="19100" w="14092">
                  <a:moveTo>
                    <a:pt x="11545" y="8277"/>
                  </a:moveTo>
                  <a:cubicBezTo>
                    <a:pt x="12248" y="8277"/>
                    <a:pt x="12818" y="8847"/>
                    <a:pt x="12818" y="9550"/>
                  </a:cubicBezTo>
                  <a:cubicBezTo>
                    <a:pt x="12818" y="10254"/>
                    <a:pt x="12248" y="10824"/>
                    <a:pt x="11545" y="10824"/>
                  </a:cubicBezTo>
                  <a:lnTo>
                    <a:pt x="11545" y="8277"/>
                  </a:lnTo>
                  <a:close/>
                  <a:moveTo>
                    <a:pt x="3863" y="6367"/>
                  </a:moveTo>
                  <a:lnTo>
                    <a:pt x="3863" y="12732"/>
                  </a:lnTo>
                  <a:lnTo>
                    <a:pt x="1274" y="12732"/>
                  </a:lnTo>
                  <a:lnTo>
                    <a:pt x="1274" y="6367"/>
                  </a:lnTo>
                  <a:close/>
                  <a:moveTo>
                    <a:pt x="10272" y="2400"/>
                  </a:moveTo>
                  <a:lnTo>
                    <a:pt x="10272" y="16701"/>
                  </a:lnTo>
                  <a:cubicBezTo>
                    <a:pt x="9935" y="16321"/>
                    <a:pt x="9539" y="15893"/>
                    <a:pt x="9107" y="15465"/>
                  </a:cubicBezTo>
                  <a:cubicBezTo>
                    <a:pt x="7582" y="13952"/>
                    <a:pt x="6250" y="13063"/>
                    <a:pt x="5137" y="12810"/>
                  </a:cubicBezTo>
                  <a:lnTo>
                    <a:pt x="5137" y="6290"/>
                  </a:lnTo>
                  <a:cubicBezTo>
                    <a:pt x="6251" y="6038"/>
                    <a:pt x="7582" y="5149"/>
                    <a:pt x="9107" y="3636"/>
                  </a:cubicBezTo>
                  <a:cubicBezTo>
                    <a:pt x="9539" y="3206"/>
                    <a:pt x="9934" y="2780"/>
                    <a:pt x="10272" y="2400"/>
                  </a:cubicBezTo>
                  <a:close/>
                  <a:moveTo>
                    <a:pt x="10909" y="0"/>
                  </a:moveTo>
                  <a:cubicBezTo>
                    <a:pt x="10714" y="0"/>
                    <a:pt x="10524" y="90"/>
                    <a:pt x="10401" y="253"/>
                  </a:cubicBezTo>
                  <a:cubicBezTo>
                    <a:pt x="10392" y="264"/>
                    <a:pt x="9448" y="1504"/>
                    <a:pt x="8211" y="2731"/>
                  </a:cubicBezTo>
                  <a:cubicBezTo>
                    <a:pt x="6675" y="4254"/>
                    <a:pt x="5357" y="5093"/>
                    <a:pt x="4499" y="5093"/>
                  </a:cubicBezTo>
                  <a:lnTo>
                    <a:pt x="637" y="5093"/>
                  </a:lnTo>
                  <a:cubicBezTo>
                    <a:pt x="286" y="5093"/>
                    <a:pt x="0" y="5379"/>
                    <a:pt x="0" y="5729"/>
                  </a:cubicBezTo>
                  <a:lnTo>
                    <a:pt x="0" y="13370"/>
                  </a:lnTo>
                  <a:cubicBezTo>
                    <a:pt x="0" y="13721"/>
                    <a:pt x="286" y="14006"/>
                    <a:pt x="637" y="14006"/>
                  </a:cubicBezTo>
                  <a:lnTo>
                    <a:pt x="4499" y="14006"/>
                  </a:lnTo>
                  <a:cubicBezTo>
                    <a:pt x="5355" y="14006"/>
                    <a:pt x="6669" y="14841"/>
                    <a:pt x="8200" y="16358"/>
                  </a:cubicBezTo>
                  <a:cubicBezTo>
                    <a:pt x="9440" y="17586"/>
                    <a:pt x="10392" y="18835"/>
                    <a:pt x="10401" y="18847"/>
                  </a:cubicBezTo>
                  <a:cubicBezTo>
                    <a:pt x="10524" y="19009"/>
                    <a:pt x="10714" y="19099"/>
                    <a:pt x="10909" y="19099"/>
                  </a:cubicBezTo>
                  <a:cubicBezTo>
                    <a:pt x="10977" y="19099"/>
                    <a:pt x="11045" y="19089"/>
                    <a:pt x="11111" y="19066"/>
                  </a:cubicBezTo>
                  <a:cubicBezTo>
                    <a:pt x="11369" y="18979"/>
                    <a:pt x="11544" y="18736"/>
                    <a:pt x="11544" y="18463"/>
                  </a:cubicBezTo>
                  <a:lnTo>
                    <a:pt x="11544" y="12097"/>
                  </a:lnTo>
                  <a:cubicBezTo>
                    <a:pt x="12949" y="12097"/>
                    <a:pt x="14091" y="10954"/>
                    <a:pt x="14091" y="9550"/>
                  </a:cubicBezTo>
                  <a:cubicBezTo>
                    <a:pt x="14091" y="8144"/>
                    <a:pt x="12949" y="7002"/>
                    <a:pt x="11544" y="7002"/>
                  </a:cubicBezTo>
                  <a:lnTo>
                    <a:pt x="11544" y="638"/>
                  </a:lnTo>
                  <a:cubicBezTo>
                    <a:pt x="11544" y="364"/>
                    <a:pt x="11369" y="120"/>
                    <a:pt x="11111" y="33"/>
                  </a:cubicBezTo>
                  <a:cubicBezTo>
                    <a:pt x="11045" y="11"/>
                    <a:pt x="10977" y="0"/>
                    <a:pt x="10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136"/>
            <p:cNvSpPr/>
            <p:nvPr/>
          </p:nvSpPr>
          <p:spPr>
            <a:xfrm>
              <a:off x="4645101" y="1759325"/>
              <a:ext cx="64094" cy="224807"/>
            </a:xfrm>
            <a:custGeom>
              <a:rect b="b" l="l" r="r" t="t"/>
              <a:pathLst>
                <a:path extrusionOk="0" h="13877" w="3957">
                  <a:moveTo>
                    <a:pt x="706" y="0"/>
                  </a:moveTo>
                  <a:cubicBezTo>
                    <a:pt x="543" y="0"/>
                    <a:pt x="380" y="62"/>
                    <a:pt x="256" y="186"/>
                  </a:cubicBezTo>
                  <a:cubicBezTo>
                    <a:pt x="7" y="435"/>
                    <a:pt x="7" y="838"/>
                    <a:pt x="256" y="1087"/>
                  </a:cubicBezTo>
                  <a:cubicBezTo>
                    <a:pt x="1821" y="2651"/>
                    <a:pt x="2682" y="4728"/>
                    <a:pt x="2682" y="6936"/>
                  </a:cubicBezTo>
                  <a:cubicBezTo>
                    <a:pt x="2682" y="9143"/>
                    <a:pt x="1821" y="11219"/>
                    <a:pt x="256" y="12784"/>
                  </a:cubicBezTo>
                  <a:cubicBezTo>
                    <a:pt x="3" y="13033"/>
                    <a:pt x="0" y="13439"/>
                    <a:pt x="250" y="13690"/>
                  </a:cubicBezTo>
                  <a:cubicBezTo>
                    <a:pt x="375" y="13814"/>
                    <a:pt x="538" y="13877"/>
                    <a:pt x="701" y="13877"/>
                  </a:cubicBezTo>
                  <a:cubicBezTo>
                    <a:pt x="866" y="13877"/>
                    <a:pt x="1032" y="13813"/>
                    <a:pt x="1157" y="13686"/>
                  </a:cubicBezTo>
                  <a:cubicBezTo>
                    <a:pt x="2962" y="11879"/>
                    <a:pt x="3957" y="9483"/>
                    <a:pt x="3957" y="6936"/>
                  </a:cubicBezTo>
                  <a:cubicBezTo>
                    <a:pt x="3957" y="4388"/>
                    <a:pt x="2962" y="1992"/>
                    <a:pt x="1157" y="186"/>
                  </a:cubicBezTo>
                  <a:cubicBezTo>
                    <a:pt x="1032" y="62"/>
                    <a:pt x="869"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136"/>
            <p:cNvSpPr/>
            <p:nvPr/>
          </p:nvSpPr>
          <p:spPr>
            <a:xfrm>
              <a:off x="4601481" y="1803048"/>
              <a:ext cx="45839" cy="137263"/>
            </a:xfrm>
            <a:custGeom>
              <a:rect b="b" l="l" r="r" t="t"/>
              <a:pathLst>
                <a:path extrusionOk="0" h="8473" w="2830">
                  <a:moveTo>
                    <a:pt x="699" y="1"/>
                  </a:moveTo>
                  <a:cubicBezTo>
                    <a:pt x="536" y="1"/>
                    <a:pt x="374" y="63"/>
                    <a:pt x="249" y="188"/>
                  </a:cubicBezTo>
                  <a:cubicBezTo>
                    <a:pt x="0" y="435"/>
                    <a:pt x="0" y="839"/>
                    <a:pt x="249" y="1087"/>
                  </a:cubicBezTo>
                  <a:cubicBezTo>
                    <a:pt x="1086" y="1922"/>
                    <a:pt x="1557" y="3055"/>
                    <a:pt x="1557" y="4237"/>
                  </a:cubicBezTo>
                  <a:cubicBezTo>
                    <a:pt x="1557" y="5418"/>
                    <a:pt x="1086" y="6551"/>
                    <a:pt x="249" y="7386"/>
                  </a:cubicBezTo>
                  <a:cubicBezTo>
                    <a:pt x="0" y="7635"/>
                    <a:pt x="0" y="8038"/>
                    <a:pt x="249" y="8286"/>
                  </a:cubicBezTo>
                  <a:cubicBezTo>
                    <a:pt x="374" y="8410"/>
                    <a:pt x="536" y="8472"/>
                    <a:pt x="699" y="8472"/>
                  </a:cubicBezTo>
                  <a:cubicBezTo>
                    <a:pt x="862" y="8472"/>
                    <a:pt x="1025" y="8410"/>
                    <a:pt x="1149" y="8286"/>
                  </a:cubicBezTo>
                  <a:cubicBezTo>
                    <a:pt x="2233" y="7203"/>
                    <a:pt x="2830" y="5765"/>
                    <a:pt x="2830" y="4237"/>
                  </a:cubicBezTo>
                  <a:cubicBezTo>
                    <a:pt x="2830" y="2708"/>
                    <a:pt x="2233" y="1270"/>
                    <a:pt x="1149" y="188"/>
                  </a:cubicBezTo>
                  <a:cubicBezTo>
                    <a:pt x="1025" y="63"/>
                    <a:pt x="862" y="1"/>
                    <a:pt x="6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6" name="Google Shape;15166;p136"/>
          <p:cNvGrpSpPr/>
          <p:nvPr/>
        </p:nvGrpSpPr>
        <p:grpSpPr>
          <a:xfrm>
            <a:off x="2524751" y="1719637"/>
            <a:ext cx="345457" cy="345494"/>
            <a:chOff x="3831565" y="1621495"/>
            <a:chExt cx="352004" cy="352042"/>
          </a:xfrm>
        </p:grpSpPr>
        <p:sp>
          <p:nvSpPr>
            <p:cNvPr id="15167" name="Google Shape;15167;p136"/>
            <p:cNvSpPr/>
            <p:nvPr/>
          </p:nvSpPr>
          <p:spPr>
            <a:xfrm>
              <a:off x="3831565" y="1621495"/>
              <a:ext cx="352004" cy="352042"/>
            </a:xfrm>
            <a:custGeom>
              <a:rect b="b" l="l" r="r" t="t"/>
              <a:pathLst>
                <a:path extrusionOk="0" h="21731" w="21732">
                  <a:moveTo>
                    <a:pt x="10866" y="1437"/>
                  </a:moveTo>
                  <a:lnTo>
                    <a:pt x="12377" y="2590"/>
                  </a:lnTo>
                  <a:lnTo>
                    <a:pt x="9356" y="2590"/>
                  </a:lnTo>
                  <a:lnTo>
                    <a:pt x="10866" y="1437"/>
                  </a:lnTo>
                  <a:close/>
                  <a:moveTo>
                    <a:pt x="3864" y="6719"/>
                  </a:moveTo>
                  <a:lnTo>
                    <a:pt x="3864" y="9932"/>
                  </a:lnTo>
                  <a:lnTo>
                    <a:pt x="1704" y="8321"/>
                  </a:lnTo>
                  <a:lnTo>
                    <a:pt x="3864" y="6719"/>
                  </a:lnTo>
                  <a:close/>
                  <a:moveTo>
                    <a:pt x="17870" y="6719"/>
                  </a:moveTo>
                  <a:lnTo>
                    <a:pt x="20028" y="8321"/>
                  </a:lnTo>
                  <a:lnTo>
                    <a:pt x="17870" y="9932"/>
                  </a:lnTo>
                  <a:lnTo>
                    <a:pt x="17870" y="6719"/>
                  </a:lnTo>
                  <a:close/>
                  <a:moveTo>
                    <a:pt x="16596" y="3863"/>
                  </a:moveTo>
                  <a:lnTo>
                    <a:pt x="16596" y="10884"/>
                  </a:lnTo>
                  <a:cubicBezTo>
                    <a:pt x="14364" y="12551"/>
                    <a:pt x="11861" y="14419"/>
                    <a:pt x="10866" y="15163"/>
                  </a:cubicBezTo>
                  <a:cubicBezTo>
                    <a:pt x="9871" y="14419"/>
                    <a:pt x="7369" y="12551"/>
                    <a:pt x="5137" y="10884"/>
                  </a:cubicBezTo>
                  <a:lnTo>
                    <a:pt x="5137" y="3863"/>
                  </a:lnTo>
                  <a:close/>
                  <a:moveTo>
                    <a:pt x="20458" y="9588"/>
                  </a:moveTo>
                  <a:lnTo>
                    <a:pt x="20458" y="20457"/>
                  </a:lnTo>
                  <a:lnTo>
                    <a:pt x="1275" y="20457"/>
                  </a:lnTo>
                  <a:lnTo>
                    <a:pt x="1274" y="9588"/>
                  </a:lnTo>
                  <a:lnTo>
                    <a:pt x="1274" y="9588"/>
                  </a:lnTo>
                  <a:cubicBezTo>
                    <a:pt x="3727" y="11421"/>
                    <a:pt x="9813" y="15964"/>
                    <a:pt x="10484" y="16468"/>
                  </a:cubicBezTo>
                  <a:cubicBezTo>
                    <a:pt x="10597" y="16553"/>
                    <a:pt x="10732" y="16595"/>
                    <a:pt x="10866" y="16595"/>
                  </a:cubicBezTo>
                  <a:cubicBezTo>
                    <a:pt x="11001" y="16595"/>
                    <a:pt x="11135" y="16553"/>
                    <a:pt x="11249" y="16468"/>
                  </a:cubicBezTo>
                  <a:cubicBezTo>
                    <a:pt x="11919" y="15964"/>
                    <a:pt x="18005" y="11421"/>
                    <a:pt x="20458" y="9588"/>
                  </a:cubicBezTo>
                  <a:close/>
                  <a:moveTo>
                    <a:pt x="10867" y="0"/>
                  </a:moveTo>
                  <a:cubicBezTo>
                    <a:pt x="10731" y="0"/>
                    <a:pt x="10595" y="44"/>
                    <a:pt x="10481" y="131"/>
                  </a:cubicBezTo>
                  <a:lnTo>
                    <a:pt x="7256" y="2590"/>
                  </a:lnTo>
                  <a:lnTo>
                    <a:pt x="4501" y="2590"/>
                  </a:lnTo>
                  <a:cubicBezTo>
                    <a:pt x="4501" y="2590"/>
                    <a:pt x="4500" y="2590"/>
                    <a:pt x="4499" y="2590"/>
                  </a:cubicBezTo>
                  <a:cubicBezTo>
                    <a:pt x="4148" y="2590"/>
                    <a:pt x="3865" y="2875"/>
                    <a:pt x="3865" y="3226"/>
                  </a:cubicBezTo>
                  <a:lnTo>
                    <a:pt x="3865" y="5133"/>
                  </a:lnTo>
                  <a:lnTo>
                    <a:pt x="259" y="7807"/>
                  </a:lnTo>
                  <a:cubicBezTo>
                    <a:pt x="98" y="7928"/>
                    <a:pt x="2" y="8117"/>
                    <a:pt x="1" y="8318"/>
                  </a:cubicBezTo>
                  <a:lnTo>
                    <a:pt x="1" y="21094"/>
                  </a:lnTo>
                  <a:cubicBezTo>
                    <a:pt x="1" y="21445"/>
                    <a:pt x="287" y="21730"/>
                    <a:pt x="637" y="21730"/>
                  </a:cubicBezTo>
                  <a:lnTo>
                    <a:pt x="21095" y="21730"/>
                  </a:lnTo>
                  <a:cubicBezTo>
                    <a:pt x="21447" y="21730"/>
                    <a:pt x="21731" y="21446"/>
                    <a:pt x="21731" y="21094"/>
                  </a:cubicBezTo>
                  <a:lnTo>
                    <a:pt x="21731" y="8319"/>
                  </a:lnTo>
                  <a:cubicBezTo>
                    <a:pt x="21731" y="8117"/>
                    <a:pt x="21636" y="7928"/>
                    <a:pt x="21475" y="7807"/>
                  </a:cubicBezTo>
                  <a:lnTo>
                    <a:pt x="17869" y="5133"/>
                  </a:lnTo>
                  <a:lnTo>
                    <a:pt x="17869" y="3226"/>
                  </a:lnTo>
                  <a:cubicBezTo>
                    <a:pt x="17869" y="2875"/>
                    <a:pt x="17584" y="2590"/>
                    <a:pt x="17235" y="2590"/>
                  </a:cubicBezTo>
                  <a:cubicBezTo>
                    <a:pt x="17234" y="2590"/>
                    <a:pt x="17233" y="2590"/>
                    <a:pt x="17232" y="2590"/>
                  </a:cubicBezTo>
                  <a:lnTo>
                    <a:pt x="14476" y="2590"/>
                  </a:lnTo>
                  <a:lnTo>
                    <a:pt x="11254" y="131"/>
                  </a:lnTo>
                  <a:cubicBezTo>
                    <a:pt x="11139" y="44"/>
                    <a:pt x="11003" y="0"/>
                    <a:pt x="108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136"/>
            <p:cNvSpPr/>
            <p:nvPr/>
          </p:nvSpPr>
          <p:spPr>
            <a:xfrm>
              <a:off x="3885908" y="1874863"/>
              <a:ext cx="71480" cy="56749"/>
            </a:xfrm>
            <a:custGeom>
              <a:rect b="b" l="l" r="r" t="t"/>
              <a:pathLst>
                <a:path extrusionOk="0" h="3503" w="4413">
                  <a:moveTo>
                    <a:pt x="3692" y="1"/>
                  </a:moveTo>
                  <a:cubicBezTo>
                    <a:pt x="3559" y="1"/>
                    <a:pt x="3425" y="42"/>
                    <a:pt x="3310" y="128"/>
                  </a:cubicBezTo>
                  <a:lnTo>
                    <a:pt x="339" y="2356"/>
                  </a:lnTo>
                  <a:cubicBezTo>
                    <a:pt x="57" y="2567"/>
                    <a:pt x="0" y="2966"/>
                    <a:pt x="212" y="3248"/>
                  </a:cubicBezTo>
                  <a:cubicBezTo>
                    <a:pt x="337" y="3414"/>
                    <a:pt x="528" y="3502"/>
                    <a:pt x="722" y="3502"/>
                  </a:cubicBezTo>
                  <a:cubicBezTo>
                    <a:pt x="855" y="3502"/>
                    <a:pt x="988" y="3461"/>
                    <a:pt x="1103" y="3375"/>
                  </a:cubicBezTo>
                  <a:lnTo>
                    <a:pt x="4073" y="1147"/>
                  </a:lnTo>
                  <a:cubicBezTo>
                    <a:pt x="4355" y="936"/>
                    <a:pt x="4412" y="537"/>
                    <a:pt x="4202" y="255"/>
                  </a:cubicBezTo>
                  <a:cubicBezTo>
                    <a:pt x="4076" y="89"/>
                    <a:pt x="3885" y="1"/>
                    <a:pt x="3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136"/>
            <p:cNvSpPr/>
            <p:nvPr/>
          </p:nvSpPr>
          <p:spPr>
            <a:xfrm>
              <a:off x="4057780" y="1874863"/>
              <a:ext cx="71447" cy="56749"/>
            </a:xfrm>
            <a:custGeom>
              <a:rect b="b" l="l" r="r" t="t"/>
              <a:pathLst>
                <a:path extrusionOk="0" h="3503" w="4411">
                  <a:moveTo>
                    <a:pt x="721" y="1"/>
                  </a:moveTo>
                  <a:cubicBezTo>
                    <a:pt x="528" y="1"/>
                    <a:pt x="336" y="89"/>
                    <a:pt x="211" y="255"/>
                  </a:cubicBezTo>
                  <a:cubicBezTo>
                    <a:pt x="1" y="537"/>
                    <a:pt x="57" y="936"/>
                    <a:pt x="338" y="1147"/>
                  </a:cubicBezTo>
                  <a:lnTo>
                    <a:pt x="3309" y="3375"/>
                  </a:lnTo>
                  <a:cubicBezTo>
                    <a:pt x="3423" y="3461"/>
                    <a:pt x="3558" y="3502"/>
                    <a:pt x="3691" y="3502"/>
                  </a:cubicBezTo>
                  <a:cubicBezTo>
                    <a:pt x="3885" y="3502"/>
                    <a:pt x="4076" y="3414"/>
                    <a:pt x="4201" y="3248"/>
                  </a:cubicBezTo>
                  <a:cubicBezTo>
                    <a:pt x="4411" y="2966"/>
                    <a:pt x="4354" y="2567"/>
                    <a:pt x="4074" y="2356"/>
                  </a:cubicBezTo>
                  <a:lnTo>
                    <a:pt x="1103" y="128"/>
                  </a:lnTo>
                  <a:cubicBezTo>
                    <a:pt x="988" y="42"/>
                    <a:pt x="854"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136"/>
            <p:cNvSpPr/>
            <p:nvPr/>
          </p:nvSpPr>
          <p:spPr>
            <a:xfrm>
              <a:off x="3956011" y="1725305"/>
              <a:ext cx="103129" cy="20655"/>
            </a:xfrm>
            <a:custGeom>
              <a:rect b="b" l="l" r="r" t="t"/>
              <a:pathLst>
                <a:path extrusionOk="0" h="1275" w="6367">
                  <a:moveTo>
                    <a:pt x="637" y="1"/>
                  </a:moveTo>
                  <a:cubicBezTo>
                    <a:pt x="285" y="1"/>
                    <a:pt x="1" y="285"/>
                    <a:pt x="1" y="637"/>
                  </a:cubicBezTo>
                  <a:cubicBezTo>
                    <a:pt x="1" y="989"/>
                    <a:pt x="285" y="1275"/>
                    <a:pt x="637" y="1275"/>
                  </a:cubicBezTo>
                  <a:lnTo>
                    <a:pt x="5730" y="1275"/>
                  </a:lnTo>
                  <a:cubicBezTo>
                    <a:pt x="6081" y="1275"/>
                    <a:pt x="6367" y="989"/>
                    <a:pt x="6367" y="637"/>
                  </a:cubicBezTo>
                  <a:cubicBezTo>
                    <a:pt x="6367" y="285"/>
                    <a:pt x="6081"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136"/>
            <p:cNvSpPr/>
            <p:nvPr/>
          </p:nvSpPr>
          <p:spPr>
            <a:xfrm>
              <a:off x="3956011" y="1766566"/>
              <a:ext cx="103129" cy="20639"/>
            </a:xfrm>
            <a:custGeom>
              <a:rect b="b" l="l" r="r" t="t"/>
              <a:pathLst>
                <a:path extrusionOk="0" h="1274" w="6367">
                  <a:moveTo>
                    <a:pt x="637" y="1"/>
                  </a:moveTo>
                  <a:cubicBezTo>
                    <a:pt x="285" y="1"/>
                    <a:pt x="1" y="285"/>
                    <a:pt x="1" y="637"/>
                  </a:cubicBezTo>
                  <a:cubicBezTo>
                    <a:pt x="1" y="989"/>
                    <a:pt x="285" y="1274"/>
                    <a:pt x="637" y="1274"/>
                  </a:cubicBezTo>
                  <a:lnTo>
                    <a:pt x="5730" y="1274"/>
                  </a:lnTo>
                  <a:cubicBezTo>
                    <a:pt x="6081" y="1274"/>
                    <a:pt x="6367" y="989"/>
                    <a:pt x="6367" y="637"/>
                  </a:cubicBezTo>
                  <a:cubicBezTo>
                    <a:pt x="6367" y="285"/>
                    <a:pt x="6081"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2" name="Google Shape;15172;p136"/>
          <p:cNvGrpSpPr/>
          <p:nvPr/>
        </p:nvGrpSpPr>
        <p:grpSpPr>
          <a:xfrm>
            <a:off x="3272528" y="1730433"/>
            <a:ext cx="345457" cy="323904"/>
            <a:chOff x="3360396" y="1690377"/>
            <a:chExt cx="352004" cy="330043"/>
          </a:xfrm>
        </p:grpSpPr>
        <p:sp>
          <p:nvSpPr>
            <p:cNvPr id="15173" name="Google Shape;15173;p136"/>
            <p:cNvSpPr/>
            <p:nvPr/>
          </p:nvSpPr>
          <p:spPr>
            <a:xfrm>
              <a:off x="3360396" y="1690377"/>
              <a:ext cx="352004" cy="330043"/>
            </a:xfrm>
            <a:custGeom>
              <a:rect b="b" l="l" r="r" t="t"/>
              <a:pathLst>
                <a:path extrusionOk="0" h="20373" w="21732">
                  <a:moveTo>
                    <a:pt x="20457" y="1274"/>
                  </a:moveTo>
                  <a:lnTo>
                    <a:pt x="20457" y="14006"/>
                  </a:lnTo>
                  <a:lnTo>
                    <a:pt x="1274" y="14006"/>
                  </a:lnTo>
                  <a:lnTo>
                    <a:pt x="1274" y="1274"/>
                  </a:lnTo>
                  <a:close/>
                  <a:moveTo>
                    <a:pt x="20457" y="15279"/>
                  </a:moveTo>
                  <a:lnTo>
                    <a:pt x="20457" y="19099"/>
                  </a:lnTo>
                  <a:lnTo>
                    <a:pt x="1274" y="19099"/>
                  </a:lnTo>
                  <a:lnTo>
                    <a:pt x="1274" y="15279"/>
                  </a:lnTo>
                  <a:close/>
                  <a:moveTo>
                    <a:pt x="635" y="1"/>
                  </a:moveTo>
                  <a:cubicBezTo>
                    <a:pt x="284" y="1"/>
                    <a:pt x="1" y="286"/>
                    <a:pt x="1" y="637"/>
                  </a:cubicBezTo>
                  <a:lnTo>
                    <a:pt x="1" y="19736"/>
                  </a:lnTo>
                  <a:cubicBezTo>
                    <a:pt x="1" y="20088"/>
                    <a:pt x="285" y="20372"/>
                    <a:pt x="637" y="20372"/>
                  </a:cubicBezTo>
                  <a:lnTo>
                    <a:pt x="21094" y="20372"/>
                  </a:lnTo>
                  <a:cubicBezTo>
                    <a:pt x="21446" y="20372"/>
                    <a:pt x="21731" y="20088"/>
                    <a:pt x="21731" y="19736"/>
                  </a:cubicBezTo>
                  <a:lnTo>
                    <a:pt x="21731" y="637"/>
                  </a:lnTo>
                  <a:cubicBezTo>
                    <a:pt x="21731" y="286"/>
                    <a:pt x="21447" y="1"/>
                    <a:pt x="21096" y="1"/>
                  </a:cubicBezTo>
                  <a:cubicBezTo>
                    <a:pt x="21095" y="1"/>
                    <a:pt x="21094" y="1"/>
                    <a:pt x="21094" y="1"/>
                  </a:cubicBezTo>
                  <a:lnTo>
                    <a:pt x="637" y="1"/>
                  </a:lnTo>
                  <a:cubicBezTo>
                    <a:pt x="637" y="1"/>
                    <a:pt x="636" y="1"/>
                    <a:pt x="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136"/>
            <p:cNvSpPr/>
            <p:nvPr/>
          </p:nvSpPr>
          <p:spPr>
            <a:xfrm>
              <a:off x="3401635" y="1937897"/>
              <a:ext cx="269510" cy="61900"/>
            </a:xfrm>
            <a:custGeom>
              <a:rect b="b" l="l" r="r" t="t"/>
              <a:pathLst>
                <a:path extrusionOk="0" h="3821" w="16639">
                  <a:moveTo>
                    <a:pt x="13412" y="0"/>
                  </a:moveTo>
                  <a:cubicBezTo>
                    <a:pt x="13061" y="0"/>
                    <a:pt x="12776" y="285"/>
                    <a:pt x="12776" y="637"/>
                  </a:cubicBezTo>
                  <a:lnTo>
                    <a:pt x="12776" y="1273"/>
                  </a:lnTo>
                  <a:lnTo>
                    <a:pt x="637" y="1273"/>
                  </a:lnTo>
                  <a:cubicBezTo>
                    <a:pt x="285" y="1273"/>
                    <a:pt x="1" y="1559"/>
                    <a:pt x="1" y="1911"/>
                  </a:cubicBezTo>
                  <a:cubicBezTo>
                    <a:pt x="1" y="2262"/>
                    <a:pt x="285" y="2547"/>
                    <a:pt x="637" y="2547"/>
                  </a:cubicBezTo>
                  <a:lnTo>
                    <a:pt x="12776" y="2547"/>
                  </a:lnTo>
                  <a:lnTo>
                    <a:pt x="12776" y="3184"/>
                  </a:lnTo>
                  <a:cubicBezTo>
                    <a:pt x="12776" y="3536"/>
                    <a:pt x="13061" y="3820"/>
                    <a:pt x="13412" y="3820"/>
                  </a:cubicBezTo>
                  <a:cubicBezTo>
                    <a:pt x="13764" y="3820"/>
                    <a:pt x="14050" y="3536"/>
                    <a:pt x="14050" y="3184"/>
                  </a:cubicBezTo>
                  <a:lnTo>
                    <a:pt x="14050" y="2547"/>
                  </a:lnTo>
                  <a:lnTo>
                    <a:pt x="16002" y="2547"/>
                  </a:lnTo>
                  <a:cubicBezTo>
                    <a:pt x="16352" y="2547"/>
                    <a:pt x="16638" y="2262"/>
                    <a:pt x="16638" y="1910"/>
                  </a:cubicBezTo>
                  <a:cubicBezTo>
                    <a:pt x="16638" y="1558"/>
                    <a:pt x="16352" y="1273"/>
                    <a:pt x="16002" y="1273"/>
                  </a:cubicBezTo>
                  <a:lnTo>
                    <a:pt x="14050" y="1273"/>
                  </a:lnTo>
                  <a:lnTo>
                    <a:pt x="14050" y="637"/>
                  </a:lnTo>
                  <a:cubicBezTo>
                    <a:pt x="14050" y="285"/>
                    <a:pt x="13764" y="0"/>
                    <a:pt x="1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136"/>
            <p:cNvSpPr/>
            <p:nvPr/>
          </p:nvSpPr>
          <p:spPr>
            <a:xfrm>
              <a:off x="3484826" y="1741926"/>
              <a:ext cx="125417" cy="144423"/>
            </a:xfrm>
            <a:custGeom>
              <a:rect b="b" l="l" r="r" t="t"/>
              <a:pathLst>
                <a:path extrusionOk="0" h="8915" w="7743">
                  <a:moveTo>
                    <a:pt x="1273" y="1763"/>
                  </a:moveTo>
                  <a:lnTo>
                    <a:pt x="5766" y="4459"/>
                  </a:lnTo>
                  <a:lnTo>
                    <a:pt x="1273" y="7154"/>
                  </a:lnTo>
                  <a:lnTo>
                    <a:pt x="1273" y="1763"/>
                  </a:lnTo>
                  <a:close/>
                  <a:moveTo>
                    <a:pt x="638" y="0"/>
                  </a:moveTo>
                  <a:cubicBezTo>
                    <a:pt x="306" y="0"/>
                    <a:pt x="0" y="266"/>
                    <a:pt x="0" y="638"/>
                  </a:cubicBezTo>
                  <a:lnTo>
                    <a:pt x="0" y="8278"/>
                  </a:lnTo>
                  <a:cubicBezTo>
                    <a:pt x="0" y="8507"/>
                    <a:pt x="123" y="8719"/>
                    <a:pt x="323" y="8831"/>
                  </a:cubicBezTo>
                  <a:cubicBezTo>
                    <a:pt x="421" y="8887"/>
                    <a:pt x="529" y="8914"/>
                    <a:pt x="637" y="8914"/>
                  </a:cubicBezTo>
                  <a:cubicBezTo>
                    <a:pt x="750" y="8914"/>
                    <a:pt x="864" y="8884"/>
                    <a:pt x="965" y="8823"/>
                  </a:cubicBezTo>
                  <a:lnTo>
                    <a:pt x="7331" y="5005"/>
                  </a:lnTo>
                  <a:cubicBezTo>
                    <a:pt x="7743" y="4757"/>
                    <a:pt x="7743" y="4160"/>
                    <a:pt x="7331" y="3913"/>
                  </a:cubicBezTo>
                  <a:lnTo>
                    <a:pt x="965" y="93"/>
                  </a:lnTo>
                  <a:cubicBezTo>
                    <a:pt x="860" y="29"/>
                    <a:pt x="747" y="0"/>
                    <a:pt x="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76" name="Google Shape;15176;p136"/>
          <p:cNvSpPr/>
          <p:nvPr/>
        </p:nvSpPr>
        <p:spPr>
          <a:xfrm>
            <a:off x="4043065" y="1740563"/>
            <a:ext cx="346273" cy="303642"/>
          </a:xfrm>
          <a:custGeom>
            <a:rect b="b" l="l" r="r" t="t"/>
            <a:pathLst>
              <a:path extrusionOk="0" h="19100" w="21785">
                <a:moveTo>
                  <a:pt x="20513" y="2547"/>
                </a:moveTo>
                <a:lnTo>
                  <a:pt x="20513" y="5094"/>
                </a:lnTo>
                <a:lnTo>
                  <a:pt x="5147" y="5094"/>
                </a:lnTo>
                <a:lnTo>
                  <a:pt x="5147" y="2547"/>
                </a:lnTo>
                <a:lnTo>
                  <a:pt x="7737" y="2547"/>
                </a:lnTo>
                <a:lnTo>
                  <a:pt x="7737" y="3183"/>
                </a:lnTo>
                <a:cubicBezTo>
                  <a:pt x="7737" y="3535"/>
                  <a:pt x="8021" y="3820"/>
                  <a:pt x="8373" y="3820"/>
                </a:cubicBezTo>
                <a:cubicBezTo>
                  <a:pt x="8725" y="3820"/>
                  <a:pt x="9010" y="3535"/>
                  <a:pt x="9010" y="3183"/>
                </a:cubicBezTo>
                <a:lnTo>
                  <a:pt x="9010" y="2547"/>
                </a:lnTo>
                <a:lnTo>
                  <a:pt x="12193" y="2547"/>
                </a:lnTo>
                <a:lnTo>
                  <a:pt x="12193" y="3183"/>
                </a:lnTo>
                <a:cubicBezTo>
                  <a:pt x="12193" y="3535"/>
                  <a:pt x="12478" y="3820"/>
                  <a:pt x="12830" y="3820"/>
                </a:cubicBezTo>
                <a:cubicBezTo>
                  <a:pt x="13182" y="3820"/>
                  <a:pt x="13466" y="3535"/>
                  <a:pt x="13466" y="3183"/>
                </a:cubicBezTo>
                <a:lnTo>
                  <a:pt x="13466" y="2547"/>
                </a:lnTo>
                <a:lnTo>
                  <a:pt x="16692" y="2547"/>
                </a:lnTo>
                <a:lnTo>
                  <a:pt x="16692" y="3183"/>
                </a:lnTo>
                <a:cubicBezTo>
                  <a:pt x="16692" y="3535"/>
                  <a:pt x="16977" y="3820"/>
                  <a:pt x="17329" y="3820"/>
                </a:cubicBezTo>
                <a:cubicBezTo>
                  <a:pt x="17681" y="3820"/>
                  <a:pt x="17965" y="3535"/>
                  <a:pt x="17965" y="3183"/>
                </a:cubicBezTo>
                <a:lnTo>
                  <a:pt x="17965" y="2547"/>
                </a:lnTo>
                <a:close/>
                <a:moveTo>
                  <a:pt x="20499" y="6366"/>
                </a:moveTo>
                <a:cubicBezTo>
                  <a:pt x="20357" y="10404"/>
                  <a:pt x="18806" y="13583"/>
                  <a:pt x="17079" y="15279"/>
                </a:cubicBezTo>
                <a:lnTo>
                  <a:pt x="2139" y="15279"/>
                </a:lnTo>
                <a:cubicBezTo>
                  <a:pt x="4096" y="12785"/>
                  <a:pt x="5031" y="9536"/>
                  <a:pt x="5137" y="6366"/>
                </a:cubicBezTo>
                <a:close/>
                <a:moveTo>
                  <a:pt x="20511" y="12306"/>
                </a:moveTo>
                <a:lnTo>
                  <a:pt x="20511" y="17826"/>
                </a:lnTo>
                <a:lnTo>
                  <a:pt x="5147" y="17826"/>
                </a:lnTo>
                <a:lnTo>
                  <a:pt x="5147" y="16553"/>
                </a:lnTo>
                <a:lnTo>
                  <a:pt x="17328" y="16553"/>
                </a:lnTo>
                <a:cubicBezTo>
                  <a:pt x="17477" y="16552"/>
                  <a:pt x="17621" y="16501"/>
                  <a:pt x="17735" y="16405"/>
                </a:cubicBezTo>
                <a:cubicBezTo>
                  <a:pt x="18501" y="15767"/>
                  <a:pt x="19687" y="14250"/>
                  <a:pt x="20511" y="12306"/>
                </a:cubicBezTo>
                <a:close/>
                <a:moveTo>
                  <a:pt x="8372" y="1"/>
                </a:moveTo>
                <a:cubicBezTo>
                  <a:pt x="8021" y="1"/>
                  <a:pt x="7735" y="285"/>
                  <a:pt x="7735" y="637"/>
                </a:cubicBezTo>
                <a:lnTo>
                  <a:pt x="7735" y="1274"/>
                </a:lnTo>
                <a:lnTo>
                  <a:pt x="4511" y="1274"/>
                </a:lnTo>
                <a:cubicBezTo>
                  <a:pt x="4159" y="1274"/>
                  <a:pt x="3874" y="1558"/>
                  <a:pt x="3874" y="1910"/>
                </a:cubicBezTo>
                <a:lnTo>
                  <a:pt x="3874" y="5731"/>
                </a:lnTo>
                <a:cubicBezTo>
                  <a:pt x="3874" y="10421"/>
                  <a:pt x="1924" y="14031"/>
                  <a:pt x="283" y="15427"/>
                </a:cubicBezTo>
                <a:cubicBezTo>
                  <a:pt x="76" y="15598"/>
                  <a:pt x="1" y="15881"/>
                  <a:pt x="92" y="16133"/>
                </a:cubicBezTo>
                <a:cubicBezTo>
                  <a:pt x="182" y="16385"/>
                  <a:pt x="422" y="16552"/>
                  <a:pt x="690" y="16552"/>
                </a:cubicBezTo>
                <a:lnTo>
                  <a:pt x="690" y="16553"/>
                </a:lnTo>
                <a:lnTo>
                  <a:pt x="3874" y="16553"/>
                </a:lnTo>
                <a:lnTo>
                  <a:pt x="3874" y="18463"/>
                </a:lnTo>
                <a:cubicBezTo>
                  <a:pt x="3874" y="18815"/>
                  <a:pt x="4159" y="19099"/>
                  <a:pt x="4511" y="19099"/>
                </a:cubicBezTo>
                <a:lnTo>
                  <a:pt x="21148" y="19099"/>
                </a:lnTo>
                <a:cubicBezTo>
                  <a:pt x="21500" y="19099"/>
                  <a:pt x="21784" y="18815"/>
                  <a:pt x="21784" y="18463"/>
                </a:cubicBezTo>
                <a:lnTo>
                  <a:pt x="21784" y="1910"/>
                </a:lnTo>
                <a:cubicBezTo>
                  <a:pt x="21784" y="1558"/>
                  <a:pt x="21500" y="1274"/>
                  <a:pt x="21148" y="1274"/>
                </a:cubicBezTo>
                <a:lnTo>
                  <a:pt x="17964" y="1274"/>
                </a:lnTo>
                <a:lnTo>
                  <a:pt x="17964" y="637"/>
                </a:lnTo>
                <a:cubicBezTo>
                  <a:pt x="17964" y="285"/>
                  <a:pt x="17680" y="1"/>
                  <a:pt x="17328" y="1"/>
                </a:cubicBezTo>
                <a:cubicBezTo>
                  <a:pt x="16976" y="1"/>
                  <a:pt x="16691" y="285"/>
                  <a:pt x="16691" y="637"/>
                </a:cubicBezTo>
                <a:lnTo>
                  <a:pt x="16691" y="1274"/>
                </a:lnTo>
                <a:lnTo>
                  <a:pt x="13465" y="1274"/>
                </a:lnTo>
                <a:lnTo>
                  <a:pt x="13465" y="637"/>
                </a:lnTo>
                <a:cubicBezTo>
                  <a:pt x="13465" y="285"/>
                  <a:pt x="13181" y="1"/>
                  <a:pt x="12829" y="1"/>
                </a:cubicBezTo>
                <a:cubicBezTo>
                  <a:pt x="12477" y="1"/>
                  <a:pt x="12192" y="285"/>
                  <a:pt x="12192" y="637"/>
                </a:cubicBezTo>
                <a:lnTo>
                  <a:pt x="12192" y="1274"/>
                </a:lnTo>
                <a:lnTo>
                  <a:pt x="9010" y="1274"/>
                </a:lnTo>
                <a:lnTo>
                  <a:pt x="9010" y="637"/>
                </a:lnTo>
                <a:cubicBezTo>
                  <a:pt x="9010" y="285"/>
                  <a:pt x="8724" y="1"/>
                  <a:pt x="8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77" name="Google Shape;15177;p136"/>
          <p:cNvGrpSpPr/>
          <p:nvPr/>
        </p:nvGrpSpPr>
        <p:grpSpPr>
          <a:xfrm>
            <a:off x="4775657" y="1750672"/>
            <a:ext cx="345457" cy="283426"/>
            <a:chOff x="3714862" y="2916604"/>
            <a:chExt cx="352004" cy="288797"/>
          </a:xfrm>
        </p:grpSpPr>
        <p:sp>
          <p:nvSpPr>
            <p:cNvPr id="15178" name="Google Shape;15178;p136"/>
            <p:cNvSpPr/>
            <p:nvPr/>
          </p:nvSpPr>
          <p:spPr>
            <a:xfrm>
              <a:off x="3714862" y="2916604"/>
              <a:ext cx="352004" cy="288797"/>
            </a:xfrm>
            <a:custGeom>
              <a:rect b="b" l="l" r="r" t="t"/>
              <a:pathLst>
                <a:path extrusionOk="0" h="17827" w="21732">
                  <a:moveTo>
                    <a:pt x="14293" y="1273"/>
                  </a:moveTo>
                  <a:lnTo>
                    <a:pt x="15390" y="3467"/>
                  </a:lnTo>
                  <a:cubicBezTo>
                    <a:pt x="15497" y="3683"/>
                    <a:pt x="15718" y="3819"/>
                    <a:pt x="15959" y="3819"/>
                  </a:cubicBezTo>
                  <a:lnTo>
                    <a:pt x="20458" y="3819"/>
                  </a:lnTo>
                  <a:lnTo>
                    <a:pt x="20458" y="6367"/>
                  </a:lnTo>
                  <a:lnTo>
                    <a:pt x="14231" y="6367"/>
                  </a:lnTo>
                  <a:cubicBezTo>
                    <a:pt x="13270" y="5518"/>
                    <a:pt x="12068" y="5093"/>
                    <a:pt x="10866" y="5093"/>
                  </a:cubicBezTo>
                  <a:cubicBezTo>
                    <a:pt x="9664" y="5093"/>
                    <a:pt x="8462" y="5518"/>
                    <a:pt x="7501" y="6367"/>
                  </a:cubicBezTo>
                  <a:lnTo>
                    <a:pt x="1274" y="6367"/>
                  </a:lnTo>
                  <a:lnTo>
                    <a:pt x="1274" y="3819"/>
                  </a:lnTo>
                  <a:lnTo>
                    <a:pt x="5773" y="3819"/>
                  </a:lnTo>
                  <a:cubicBezTo>
                    <a:pt x="6015" y="3819"/>
                    <a:pt x="6235" y="3683"/>
                    <a:pt x="6343" y="3467"/>
                  </a:cubicBezTo>
                  <a:lnTo>
                    <a:pt x="7440" y="1273"/>
                  </a:lnTo>
                  <a:close/>
                  <a:moveTo>
                    <a:pt x="6457" y="7640"/>
                  </a:moveTo>
                  <a:cubicBezTo>
                    <a:pt x="5545" y="9216"/>
                    <a:pt x="5545" y="11158"/>
                    <a:pt x="6457" y="12733"/>
                  </a:cubicBezTo>
                  <a:lnTo>
                    <a:pt x="1274" y="12733"/>
                  </a:lnTo>
                  <a:lnTo>
                    <a:pt x="1274" y="7640"/>
                  </a:lnTo>
                  <a:close/>
                  <a:moveTo>
                    <a:pt x="20458" y="7641"/>
                  </a:moveTo>
                  <a:lnTo>
                    <a:pt x="20458" y="12733"/>
                  </a:lnTo>
                  <a:lnTo>
                    <a:pt x="15275" y="12733"/>
                  </a:lnTo>
                  <a:cubicBezTo>
                    <a:pt x="16187" y="11158"/>
                    <a:pt x="16187" y="9216"/>
                    <a:pt x="15275" y="7641"/>
                  </a:cubicBezTo>
                  <a:close/>
                  <a:moveTo>
                    <a:pt x="10866" y="6367"/>
                  </a:moveTo>
                  <a:cubicBezTo>
                    <a:pt x="12971" y="6367"/>
                    <a:pt x="14686" y="8082"/>
                    <a:pt x="14686" y="10187"/>
                  </a:cubicBezTo>
                  <a:cubicBezTo>
                    <a:pt x="14686" y="12292"/>
                    <a:pt x="12971" y="14007"/>
                    <a:pt x="10866" y="14007"/>
                  </a:cubicBezTo>
                  <a:cubicBezTo>
                    <a:pt x="8761" y="14007"/>
                    <a:pt x="7046" y="12292"/>
                    <a:pt x="7046" y="10187"/>
                  </a:cubicBezTo>
                  <a:cubicBezTo>
                    <a:pt x="7046" y="8080"/>
                    <a:pt x="8761" y="6367"/>
                    <a:pt x="10866" y="6367"/>
                  </a:cubicBezTo>
                  <a:close/>
                  <a:moveTo>
                    <a:pt x="20458" y="14007"/>
                  </a:moveTo>
                  <a:lnTo>
                    <a:pt x="20458" y="16553"/>
                  </a:lnTo>
                  <a:lnTo>
                    <a:pt x="1274" y="16553"/>
                  </a:lnTo>
                  <a:lnTo>
                    <a:pt x="1274" y="14007"/>
                  </a:lnTo>
                  <a:lnTo>
                    <a:pt x="7501" y="14007"/>
                  </a:lnTo>
                  <a:cubicBezTo>
                    <a:pt x="8462" y="14856"/>
                    <a:pt x="9664" y="15280"/>
                    <a:pt x="10866" y="15280"/>
                  </a:cubicBezTo>
                  <a:cubicBezTo>
                    <a:pt x="12068" y="15280"/>
                    <a:pt x="13270" y="14856"/>
                    <a:pt x="14231" y="14007"/>
                  </a:cubicBezTo>
                  <a:close/>
                  <a:moveTo>
                    <a:pt x="7046" y="1"/>
                  </a:moveTo>
                  <a:cubicBezTo>
                    <a:pt x="6805" y="1"/>
                    <a:pt x="6585" y="137"/>
                    <a:pt x="6477" y="353"/>
                  </a:cubicBezTo>
                  <a:lnTo>
                    <a:pt x="5380" y="2548"/>
                  </a:lnTo>
                  <a:lnTo>
                    <a:pt x="3863" y="2548"/>
                  </a:lnTo>
                  <a:lnTo>
                    <a:pt x="3863" y="1911"/>
                  </a:lnTo>
                  <a:cubicBezTo>
                    <a:pt x="3863" y="1559"/>
                    <a:pt x="3578" y="1273"/>
                    <a:pt x="3227" y="1273"/>
                  </a:cubicBezTo>
                  <a:cubicBezTo>
                    <a:pt x="2875" y="1273"/>
                    <a:pt x="2589" y="1559"/>
                    <a:pt x="2589" y="1911"/>
                  </a:cubicBezTo>
                  <a:lnTo>
                    <a:pt x="2589" y="2548"/>
                  </a:lnTo>
                  <a:lnTo>
                    <a:pt x="637" y="2548"/>
                  </a:lnTo>
                  <a:cubicBezTo>
                    <a:pt x="287" y="2548"/>
                    <a:pt x="1" y="2832"/>
                    <a:pt x="1" y="3184"/>
                  </a:cubicBezTo>
                  <a:lnTo>
                    <a:pt x="1" y="17190"/>
                  </a:lnTo>
                  <a:cubicBezTo>
                    <a:pt x="1" y="17542"/>
                    <a:pt x="287" y="17826"/>
                    <a:pt x="637" y="17826"/>
                  </a:cubicBezTo>
                  <a:lnTo>
                    <a:pt x="21095" y="17826"/>
                  </a:lnTo>
                  <a:cubicBezTo>
                    <a:pt x="21447" y="17826"/>
                    <a:pt x="21731" y="17542"/>
                    <a:pt x="21731" y="17190"/>
                  </a:cubicBezTo>
                  <a:lnTo>
                    <a:pt x="21731" y="3184"/>
                  </a:lnTo>
                  <a:cubicBezTo>
                    <a:pt x="21731" y="2832"/>
                    <a:pt x="21447" y="2548"/>
                    <a:pt x="21095" y="2548"/>
                  </a:cubicBezTo>
                  <a:lnTo>
                    <a:pt x="16352" y="2548"/>
                  </a:lnTo>
                  <a:lnTo>
                    <a:pt x="15255" y="353"/>
                  </a:lnTo>
                  <a:cubicBezTo>
                    <a:pt x="15148" y="137"/>
                    <a:pt x="14927"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136"/>
            <p:cNvSpPr/>
            <p:nvPr/>
          </p:nvSpPr>
          <p:spPr>
            <a:xfrm>
              <a:off x="3859911" y="2957865"/>
              <a:ext cx="61907" cy="20639"/>
            </a:xfrm>
            <a:custGeom>
              <a:rect b="b" l="l" r="r" t="t"/>
              <a:pathLst>
                <a:path extrusionOk="0" h="1274" w="3822">
                  <a:moveTo>
                    <a:pt x="638" y="1"/>
                  </a:moveTo>
                  <a:cubicBezTo>
                    <a:pt x="286" y="1"/>
                    <a:pt x="0" y="285"/>
                    <a:pt x="0" y="637"/>
                  </a:cubicBezTo>
                  <a:cubicBezTo>
                    <a:pt x="0" y="989"/>
                    <a:pt x="286" y="1274"/>
                    <a:pt x="638" y="1274"/>
                  </a:cubicBezTo>
                  <a:lnTo>
                    <a:pt x="3185" y="1274"/>
                  </a:lnTo>
                  <a:cubicBezTo>
                    <a:pt x="3536" y="1274"/>
                    <a:pt x="3822" y="989"/>
                    <a:pt x="3822" y="637"/>
                  </a:cubicBezTo>
                  <a:cubicBezTo>
                    <a:pt x="3822" y="285"/>
                    <a:pt x="3536" y="1"/>
                    <a:pt x="3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136"/>
            <p:cNvSpPr/>
            <p:nvPr/>
          </p:nvSpPr>
          <p:spPr>
            <a:xfrm>
              <a:off x="3849593" y="3040356"/>
              <a:ext cx="82542" cy="82523"/>
            </a:xfrm>
            <a:custGeom>
              <a:rect b="b" l="l" r="r" t="t"/>
              <a:pathLst>
                <a:path extrusionOk="0" h="5094" w="5096">
                  <a:moveTo>
                    <a:pt x="2548" y="1275"/>
                  </a:moveTo>
                  <a:cubicBezTo>
                    <a:pt x="3063" y="1275"/>
                    <a:pt x="3527" y="1585"/>
                    <a:pt x="3724" y="2061"/>
                  </a:cubicBezTo>
                  <a:cubicBezTo>
                    <a:pt x="3922" y="2537"/>
                    <a:pt x="3813" y="3085"/>
                    <a:pt x="3449" y="3449"/>
                  </a:cubicBezTo>
                  <a:cubicBezTo>
                    <a:pt x="3205" y="3692"/>
                    <a:pt x="2879" y="3821"/>
                    <a:pt x="2548" y="3821"/>
                  </a:cubicBezTo>
                  <a:cubicBezTo>
                    <a:pt x="2384" y="3821"/>
                    <a:pt x="2219" y="3790"/>
                    <a:pt x="2061" y="3724"/>
                  </a:cubicBezTo>
                  <a:cubicBezTo>
                    <a:pt x="1585" y="3528"/>
                    <a:pt x="1275" y="3064"/>
                    <a:pt x="1275" y="2548"/>
                  </a:cubicBezTo>
                  <a:cubicBezTo>
                    <a:pt x="1275" y="1845"/>
                    <a:pt x="1845" y="1275"/>
                    <a:pt x="2548" y="1275"/>
                  </a:cubicBezTo>
                  <a:close/>
                  <a:moveTo>
                    <a:pt x="2548" y="1"/>
                  </a:moveTo>
                  <a:cubicBezTo>
                    <a:pt x="1143" y="1"/>
                    <a:pt x="1" y="1143"/>
                    <a:pt x="1" y="2548"/>
                  </a:cubicBezTo>
                  <a:cubicBezTo>
                    <a:pt x="1" y="3953"/>
                    <a:pt x="1143" y="5094"/>
                    <a:pt x="2548" y="5094"/>
                  </a:cubicBezTo>
                  <a:cubicBezTo>
                    <a:pt x="3952" y="5094"/>
                    <a:pt x="5095" y="3952"/>
                    <a:pt x="5095" y="2548"/>
                  </a:cubicBezTo>
                  <a:cubicBezTo>
                    <a:pt x="5095" y="1144"/>
                    <a:pt x="3953"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1" name="Google Shape;15181;p136"/>
          <p:cNvGrpSpPr/>
          <p:nvPr/>
        </p:nvGrpSpPr>
        <p:grpSpPr>
          <a:xfrm>
            <a:off x="5522453" y="1740560"/>
            <a:ext cx="345441" cy="303649"/>
            <a:chOff x="3154478" y="2863128"/>
            <a:chExt cx="351988" cy="309404"/>
          </a:xfrm>
        </p:grpSpPr>
        <p:sp>
          <p:nvSpPr>
            <p:cNvPr id="15182" name="Google Shape;15182;p136"/>
            <p:cNvSpPr/>
            <p:nvPr/>
          </p:nvSpPr>
          <p:spPr>
            <a:xfrm>
              <a:off x="3154478" y="2863128"/>
              <a:ext cx="351988" cy="309404"/>
            </a:xfrm>
            <a:custGeom>
              <a:rect b="b" l="l" r="r" t="t"/>
              <a:pathLst>
                <a:path extrusionOk="0" h="19099" w="21731">
                  <a:moveTo>
                    <a:pt x="20456" y="1273"/>
                  </a:moveTo>
                  <a:lnTo>
                    <a:pt x="20456" y="5093"/>
                  </a:lnTo>
                  <a:lnTo>
                    <a:pt x="1273" y="5093"/>
                  </a:lnTo>
                  <a:lnTo>
                    <a:pt x="1273" y="1273"/>
                  </a:lnTo>
                  <a:close/>
                  <a:moveTo>
                    <a:pt x="10865" y="13367"/>
                  </a:moveTo>
                  <a:cubicBezTo>
                    <a:pt x="12271" y="13367"/>
                    <a:pt x="13413" y="14511"/>
                    <a:pt x="13413" y="15915"/>
                  </a:cubicBezTo>
                  <a:cubicBezTo>
                    <a:pt x="13415" y="16648"/>
                    <a:pt x="13099" y="17344"/>
                    <a:pt x="12547" y="17826"/>
                  </a:cubicBezTo>
                  <a:lnTo>
                    <a:pt x="9184" y="17826"/>
                  </a:lnTo>
                  <a:cubicBezTo>
                    <a:pt x="8632" y="17344"/>
                    <a:pt x="8317" y="16648"/>
                    <a:pt x="8318" y="15915"/>
                  </a:cubicBezTo>
                  <a:cubicBezTo>
                    <a:pt x="8318" y="14511"/>
                    <a:pt x="9461" y="13367"/>
                    <a:pt x="10865" y="13367"/>
                  </a:cubicBezTo>
                  <a:close/>
                  <a:moveTo>
                    <a:pt x="10865" y="10823"/>
                  </a:moveTo>
                  <a:cubicBezTo>
                    <a:pt x="13675" y="10823"/>
                    <a:pt x="15959" y="13109"/>
                    <a:pt x="15959" y="15915"/>
                  </a:cubicBezTo>
                  <a:cubicBezTo>
                    <a:pt x="15960" y="16570"/>
                    <a:pt x="15833" y="17219"/>
                    <a:pt x="15587" y="17826"/>
                  </a:cubicBezTo>
                  <a:lnTo>
                    <a:pt x="14170" y="17826"/>
                  </a:lnTo>
                  <a:cubicBezTo>
                    <a:pt x="14506" y="17245"/>
                    <a:pt x="14683" y="16586"/>
                    <a:pt x="14684" y="15915"/>
                  </a:cubicBezTo>
                  <a:cubicBezTo>
                    <a:pt x="14684" y="13809"/>
                    <a:pt x="12971" y="12096"/>
                    <a:pt x="10865" y="12096"/>
                  </a:cubicBezTo>
                  <a:cubicBezTo>
                    <a:pt x="8759" y="12096"/>
                    <a:pt x="7045" y="13809"/>
                    <a:pt x="7045" y="15915"/>
                  </a:cubicBezTo>
                  <a:cubicBezTo>
                    <a:pt x="7046" y="16586"/>
                    <a:pt x="7224" y="17245"/>
                    <a:pt x="7561" y="17826"/>
                  </a:cubicBezTo>
                  <a:lnTo>
                    <a:pt x="6144" y="17826"/>
                  </a:lnTo>
                  <a:cubicBezTo>
                    <a:pt x="5897" y="17219"/>
                    <a:pt x="5771" y="16570"/>
                    <a:pt x="5772" y="15915"/>
                  </a:cubicBezTo>
                  <a:cubicBezTo>
                    <a:pt x="5772" y="13094"/>
                    <a:pt x="8071" y="10823"/>
                    <a:pt x="10865" y="10823"/>
                  </a:cubicBezTo>
                  <a:close/>
                  <a:moveTo>
                    <a:pt x="20456" y="6367"/>
                  </a:moveTo>
                  <a:lnTo>
                    <a:pt x="20456" y="17826"/>
                  </a:lnTo>
                  <a:lnTo>
                    <a:pt x="16939" y="17826"/>
                  </a:lnTo>
                  <a:cubicBezTo>
                    <a:pt x="17070" y="17411"/>
                    <a:pt x="17157" y="16984"/>
                    <a:pt x="17200" y="16551"/>
                  </a:cubicBezTo>
                  <a:lnTo>
                    <a:pt x="18547" y="16551"/>
                  </a:lnTo>
                  <a:cubicBezTo>
                    <a:pt x="18899" y="16551"/>
                    <a:pt x="19183" y="16267"/>
                    <a:pt x="19183" y="15915"/>
                  </a:cubicBezTo>
                  <a:cubicBezTo>
                    <a:pt x="19183" y="15563"/>
                    <a:pt x="18899" y="15278"/>
                    <a:pt x="18547" y="15278"/>
                  </a:cubicBezTo>
                  <a:lnTo>
                    <a:pt x="17200" y="15278"/>
                  </a:lnTo>
                  <a:cubicBezTo>
                    <a:pt x="17075" y="14033"/>
                    <a:pt x="16586" y="12854"/>
                    <a:pt x="15792" y="11887"/>
                  </a:cubicBezTo>
                  <a:lnTo>
                    <a:pt x="16717" y="10962"/>
                  </a:lnTo>
                  <a:cubicBezTo>
                    <a:pt x="16962" y="10713"/>
                    <a:pt x="16959" y="10313"/>
                    <a:pt x="16713" y="10067"/>
                  </a:cubicBezTo>
                  <a:cubicBezTo>
                    <a:pt x="16588" y="9943"/>
                    <a:pt x="16425" y="9881"/>
                    <a:pt x="16262" y="9881"/>
                  </a:cubicBezTo>
                  <a:cubicBezTo>
                    <a:pt x="16101" y="9881"/>
                    <a:pt x="15941" y="9941"/>
                    <a:pt x="15817" y="10062"/>
                  </a:cubicBezTo>
                  <a:lnTo>
                    <a:pt x="14892" y="10987"/>
                  </a:lnTo>
                  <a:cubicBezTo>
                    <a:pt x="13925" y="10193"/>
                    <a:pt x="12746" y="9703"/>
                    <a:pt x="11501" y="9579"/>
                  </a:cubicBezTo>
                  <a:lnTo>
                    <a:pt x="11501" y="8276"/>
                  </a:lnTo>
                  <a:cubicBezTo>
                    <a:pt x="11501" y="7924"/>
                    <a:pt x="11216" y="7639"/>
                    <a:pt x="10864" y="7639"/>
                  </a:cubicBezTo>
                  <a:cubicBezTo>
                    <a:pt x="10512" y="7639"/>
                    <a:pt x="10228" y="7924"/>
                    <a:pt x="10228" y="8276"/>
                  </a:cubicBezTo>
                  <a:lnTo>
                    <a:pt x="10228" y="9580"/>
                  </a:lnTo>
                  <a:cubicBezTo>
                    <a:pt x="8984" y="9705"/>
                    <a:pt x="7803" y="10194"/>
                    <a:pt x="6836" y="10988"/>
                  </a:cubicBezTo>
                  <a:lnTo>
                    <a:pt x="5911" y="10063"/>
                  </a:lnTo>
                  <a:cubicBezTo>
                    <a:pt x="5788" y="9942"/>
                    <a:pt x="5627" y="9881"/>
                    <a:pt x="5466" y="9881"/>
                  </a:cubicBezTo>
                  <a:cubicBezTo>
                    <a:pt x="5303" y="9881"/>
                    <a:pt x="5141" y="9943"/>
                    <a:pt x="5017" y="10067"/>
                  </a:cubicBezTo>
                  <a:cubicBezTo>
                    <a:pt x="4769" y="10315"/>
                    <a:pt x="4768" y="10714"/>
                    <a:pt x="5011" y="10963"/>
                  </a:cubicBezTo>
                  <a:lnTo>
                    <a:pt x="5936" y="11888"/>
                  </a:lnTo>
                  <a:cubicBezTo>
                    <a:pt x="5142" y="12855"/>
                    <a:pt x="4653" y="14034"/>
                    <a:pt x="4528" y="15280"/>
                  </a:cubicBezTo>
                  <a:lnTo>
                    <a:pt x="3224" y="15280"/>
                  </a:lnTo>
                  <a:cubicBezTo>
                    <a:pt x="2872" y="15280"/>
                    <a:pt x="2587" y="15564"/>
                    <a:pt x="2587" y="15916"/>
                  </a:cubicBezTo>
                  <a:cubicBezTo>
                    <a:pt x="2587" y="16268"/>
                    <a:pt x="2872" y="16553"/>
                    <a:pt x="3224" y="16553"/>
                  </a:cubicBezTo>
                  <a:lnTo>
                    <a:pt x="4528" y="16553"/>
                  </a:lnTo>
                  <a:cubicBezTo>
                    <a:pt x="4572" y="16985"/>
                    <a:pt x="4659" y="17413"/>
                    <a:pt x="4789" y="17827"/>
                  </a:cubicBezTo>
                  <a:lnTo>
                    <a:pt x="1273" y="17827"/>
                  </a:lnTo>
                  <a:lnTo>
                    <a:pt x="1273" y="6367"/>
                  </a:lnTo>
                  <a:close/>
                  <a:moveTo>
                    <a:pt x="21097" y="0"/>
                  </a:moveTo>
                  <a:cubicBezTo>
                    <a:pt x="21096" y="0"/>
                    <a:pt x="21095" y="0"/>
                    <a:pt x="21094" y="0"/>
                  </a:cubicBezTo>
                  <a:lnTo>
                    <a:pt x="637" y="0"/>
                  </a:lnTo>
                  <a:cubicBezTo>
                    <a:pt x="285" y="0"/>
                    <a:pt x="0" y="285"/>
                    <a:pt x="0" y="636"/>
                  </a:cubicBezTo>
                  <a:lnTo>
                    <a:pt x="0" y="18462"/>
                  </a:lnTo>
                  <a:cubicBezTo>
                    <a:pt x="0" y="18813"/>
                    <a:pt x="285" y="19098"/>
                    <a:pt x="637" y="19098"/>
                  </a:cubicBezTo>
                  <a:lnTo>
                    <a:pt x="21094" y="19098"/>
                  </a:lnTo>
                  <a:cubicBezTo>
                    <a:pt x="21445" y="19098"/>
                    <a:pt x="21731" y="18814"/>
                    <a:pt x="21731" y="18462"/>
                  </a:cubicBezTo>
                  <a:lnTo>
                    <a:pt x="21731" y="636"/>
                  </a:lnTo>
                  <a:cubicBezTo>
                    <a:pt x="21731" y="285"/>
                    <a:pt x="21446" y="0"/>
                    <a:pt x="21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136"/>
            <p:cNvSpPr/>
            <p:nvPr/>
          </p:nvSpPr>
          <p:spPr>
            <a:xfrm>
              <a:off x="3320146" y="2904357"/>
              <a:ext cx="145065" cy="20639"/>
            </a:xfrm>
            <a:custGeom>
              <a:rect b="b" l="l" r="r" t="t"/>
              <a:pathLst>
                <a:path extrusionOk="0" h="1274" w="8956">
                  <a:moveTo>
                    <a:pt x="637" y="1"/>
                  </a:moveTo>
                  <a:cubicBezTo>
                    <a:pt x="285" y="1"/>
                    <a:pt x="1" y="285"/>
                    <a:pt x="1" y="637"/>
                  </a:cubicBezTo>
                  <a:cubicBezTo>
                    <a:pt x="1" y="989"/>
                    <a:pt x="285" y="1274"/>
                    <a:pt x="637" y="1274"/>
                  </a:cubicBezTo>
                  <a:lnTo>
                    <a:pt x="8319" y="1274"/>
                  </a:lnTo>
                  <a:cubicBezTo>
                    <a:pt x="8671" y="1274"/>
                    <a:pt x="8955" y="989"/>
                    <a:pt x="8955" y="637"/>
                  </a:cubicBezTo>
                  <a:cubicBezTo>
                    <a:pt x="8955" y="285"/>
                    <a:pt x="8671" y="1"/>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136"/>
            <p:cNvSpPr/>
            <p:nvPr/>
          </p:nvSpPr>
          <p:spPr>
            <a:xfrm>
              <a:off x="3195587" y="2904357"/>
              <a:ext cx="21462" cy="20655"/>
            </a:xfrm>
            <a:custGeom>
              <a:rect b="b" l="l" r="r" t="t"/>
              <a:pathLst>
                <a:path extrusionOk="0" h="1275" w="1325">
                  <a:moveTo>
                    <a:pt x="687" y="1"/>
                  </a:moveTo>
                  <a:cubicBezTo>
                    <a:pt x="430" y="1"/>
                    <a:pt x="197" y="156"/>
                    <a:pt x="99" y="394"/>
                  </a:cubicBezTo>
                  <a:cubicBezTo>
                    <a:pt x="0" y="632"/>
                    <a:pt x="56" y="906"/>
                    <a:pt x="237" y="1087"/>
                  </a:cubicBezTo>
                  <a:cubicBezTo>
                    <a:pt x="359" y="1210"/>
                    <a:pt x="523" y="1274"/>
                    <a:pt x="688" y="1274"/>
                  </a:cubicBezTo>
                  <a:cubicBezTo>
                    <a:pt x="770" y="1274"/>
                    <a:pt x="852" y="1259"/>
                    <a:pt x="930" y="1226"/>
                  </a:cubicBezTo>
                  <a:cubicBezTo>
                    <a:pt x="1169" y="1127"/>
                    <a:pt x="1325" y="895"/>
                    <a:pt x="1325" y="637"/>
                  </a:cubicBezTo>
                  <a:cubicBezTo>
                    <a:pt x="1325"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136"/>
            <p:cNvSpPr/>
            <p:nvPr/>
          </p:nvSpPr>
          <p:spPr>
            <a:xfrm>
              <a:off x="3236842" y="2904357"/>
              <a:ext cx="21445" cy="20655"/>
            </a:xfrm>
            <a:custGeom>
              <a:rect b="b" l="l" r="r" t="t"/>
              <a:pathLst>
                <a:path extrusionOk="0" h="1275" w="1324">
                  <a:moveTo>
                    <a:pt x="687" y="1"/>
                  </a:moveTo>
                  <a:cubicBezTo>
                    <a:pt x="429" y="1"/>
                    <a:pt x="198" y="156"/>
                    <a:pt x="98" y="394"/>
                  </a:cubicBezTo>
                  <a:cubicBezTo>
                    <a:pt x="0" y="632"/>
                    <a:pt x="55" y="906"/>
                    <a:pt x="237" y="1087"/>
                  </a:cubicBezTo>
                  <a:cubicBezTo>
                    <a:pt x="359" y="1210"/>
                    <a:pt x="522" y="1274"/>
                    <a:pt x="688" y="1274"/>
                  </a:cubicBezTo>
                  <a:cubicBezTo>
                    <a:pt x="769" y="1274"/>
                    <a:pt x="852" y="1259"/>
                    <a:pt x="931" y="1226"/>
                  </a:cubicBezTo>
                  <a:cubicBezTo>
                    <a:pt x="1169" y="1127"/>
                    <a:pt x="1324" y="895"/>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136"/>
            <p:cNvSpPr/>
            <p:nvPr/>
          </p:nvSpPr>
          <p:spPr>
            <a:xfrm>
              <a:off x="3278081" y="2904357"/>
              <a:ext cx="21445" cy="20655"/>
            </a:xfrm>
            <a:custGeom>
              <a:rect b="b" l="l" r="r" t="t"/>
              <a:pathLst>
                <a:path extrusionOk="0" h="1275" w="1324">
                  <a:moveTo>
                    <a:pt x="687" y="1"/>
                  </a:moveTo>
                  <a:cubicBezTo>
                    <a:pt x="430" y="1"/>
                    <a:pt x="198" y="156"/>
                    <a:pt x="100" y="394"/>
                  </a:cubicBezTo>
                  <a:cubicBezTo>
                    <a:pt x="0" y="632"/>
                    <a:pt x="55" y="906"/>
                    <a:pt x="237" y="1087"/>
                  </a:cubicBezTo>
                  <a:cubicBezTo>
                    <a:pt x="360" y="1210"/>
                    <a:pt x="523" y="1274"/>
                    <a:pt x="688" y="1274"/>
                  </a:cubicBezTo>
                  <a:cubicBezTo>
                    <a:pt x="770" y="1274"/>
                    <a:pt x="852" y="1259"/>
                    <a:pt x="931" y="1226"/>
                  </a:cubicBezTo>
                  <a:cubicBezTo>
                    <a:pt x="1169" y="1127"/>
                    <a:pt x="1324" y="895"/>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136"/>
          <p:cNvGrpSpPr/>
          <p:nvPr/>
        </p:nvGrpSpPr>
        <p:grpSpPr>
          <a:xfrm>
            <a:off x="6272185" y="1740544"/>
            <a:ext cx="345441" cy="303681"/>
            <a:chOff x="2607002" y="2943318"/>
            <a:chExt cx="351988" cy="309436"/>
          </a:xfrm>
        </p:grpSpPr>
        <p:sp>
          <p:nvSpPr>
            <p:cNvPr id="15188" name="Google Shape;15188;p136"/>
            <p:cNvSpPr/>
            <p:nvPr/>
          </p:nvSpPr>
          <p:spPr>
            <a:xfrm>
              <a:off x="2607002" y="2943318"/>
              <a:ext cx="351988" cy="309436"/>
            </a:xfrm>
            <a:custGeom>
              <a:rect b="b" l="l" r="r" t="t"/>
              <a:pathLst>
                <a:path extrusionOk="0" h="19101" w="21731">
                  <a:moveTo>
                    <a:pt x="20458" y="1275"/>
                  </a:moveTo>
                  <a:lnTo>
                    <a:pt x="20458" y="5095"/>
                  </a:lnTo>
                  <a:lnTo>
                    <a:pt x="1275" y="5095"/>
                  </a:lnTo>
                  <a:lnTo>
                    <a:pt x="1275" y="1275"/>
                  </a:lnTo>
                  <a:close/>
                  <a:moveTo>
                    <a:pt x="20458" y="6368"/>
                  </a:moveTo>
                  <a:lnTo>
                    <a:pt x="20458" y="17827"/>
                  </a:lnTo>
                  <a:lnTo>
                    <a:pt x="1275" y="17827"/>
                  </a:lnTo>
                  <a:lnTo>
                    <a:pt x="1275" y="6368"/>
                  </a:lnTo>
                  <a:close/>
                  <a:moveTo>
                    <a:pt x="638" y="0"/>
                  </a:moveTo>
                  <a:cubicBezTo>
                    <a:pt x="286" y="0"/>
                    <a:pt x="0" y="286"/>
                    <a:pt x="0" y="637"/>
                  </a:cubicBezTo>
                  <a:lnTo>
                    <a:pt x="0" y="18464"/>
                  </a:lnTo>
                  <a:cubicBezTo>
                    <a:pt x="0" y="18814"/>
                    <a:pt x="286" y="19100"/>
                    <a:pt x="638" y="19100"/>
                  </a:cubicBezTo>
                  <a:lnTo>
                    <a:pt x="21094" y="19100"/>
                  </a:lnTo>
                  <a:cubicBezTo>
                    <a:pt x="21446" y="19100"/>
                    <a:pt x="21731" y="18814"/>
                    <a:pt x="21731" y="18464"/>
                  </a:cubicBezTo>
                  <a:lnTo>
                    <a:pt x="21731" y="637"/>
                  </a:lnTo>
                  <a:cubicBezTo>
                    <a:pt x="21731" y="286"/>
                    <a:pt x="21446" y="0"/>
                    <a:pt x="2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136"/>
            <p:cNvSpPr/>
            <p:nvPr/>
          </p:nvSpPr>
          <p:spPr>
            <a:xfrm>
              <a:off x="2669541" y="3067070"/>
              <a:ext cx="226895" cy="144407"/>
            </a:xfrm>
            <a:custGeom>
              <a:rect b="b" l="l" r="r" t="t"/>
              <a:pathLst>
                <a:path extrusionOk="0" h="8914" w="14008">
                  <a:moveTo>
                    <a:pt x="12736" y="3449"/>
                  </a:moveTo>
                  <a:lnTo>
                    <a:pt x="12734" y="7641"/>
                  </a:lnTo>
                  <a:lnTo>
                    <a:pt x="1275" y="7641"/>
                  </a:lnTo>
                  <a:lnTo>
                    <a:pt x="1275" y="7269"/>
                  </a:lnTo>
                  <a:lnTo>
                    <a:pt x="3186" y="5358"/>
                  </a:lnTo>
                  <a:lnTo>
                    <a:pt x="4645" y="6818"/>
                  </a:lnTo>
                  <a:cubicBezTo>
                    <a:pt x="4770" y="6942"/>
                    <a:pt x="4933" y="7004"/>
                    <a:pt x="5096" y="7004"/>
                  </a:cubicBezTo>
                  <a:cubicBezTo>
                    <a:pt x="5259" y="7004"/>
                    <a:pt x="5422" y="6942"/>
                    <a:pt x="5546" y="6818"/>
                  </a:cubicBezTo>
                  <a:lnTo>
                    <a:pt x="8915" y="3449"/>
                  </a:lnTo>
                  <a:lnTo>
                    <a:pt x="10375" y="4908"/>
                  </a:lnTo>
                  <a:cubicBezTo>
                    <a:pt x="10499" y="5032"/>
                    <a:pt x="10662" y="5094"/>
                    <a:pt x="10825" y="5094"/>
                  </a:cubicBezTo>
                  <a:cubicBezTo>
                    <a:pt x="10989" y="5094"/>
                    <a:pt x="11152" y="5032"/>
                    <a:pt x="11276" y="4908"/>
                  </a:cubicBezTo>
                  <a:lnTo>
                    <a:pt x="12736" y="3449"/>
                  </a:lnTo>
                  <a:close/>
                  <a:moveTo>
                    <a:pt x="638" y="0"/>
                  </a:moveTo>
                  <a:cubicBezTo>
                    <a:pt x="286" y="0"/>
                    <a:pt x="1" y="286"/>
                    <a:pt x="1" y="637"/>
                  </a:cubicBezTo>
                  <a:lnTo>
                    <a:pt x="1" y="8277"/>
                  </a:lnTo>
                  <a:cubicBezTo>
                    <a:pt x="1" y="8629"/>
                    <a:pt x="286" y="8914"/>
                    <a:pt x="637" y="8914"/>
                  </a:cubicBezTo>
                  <a:lnTo>
                    <a:pt x="13371" y="8914"/>
                  </a:lnTo>
                  <a:cubicBezTo>
                    <a:pt x="13721" y="8914"/>
                    <a:pt x="14007" y="8629"/>
                    <a:pt x="14007" y="8277"/>
                  </a:cubicBezTo>
                  <a:lnTo>
                    <a:pt x="14007" y="1911"/>
                  </a:lnTo>
                  <a:cubicBezTo>
                    <a:pt x="14007" y="1653"/>
                    <a:pt x="13851" y="1422"/>
                    <a:pt x="13614" y="1322"/>
                  </a:cubicBezTo>
                  <a:lnTo>
                    <a:pt x="13616" y="1322"/>
                  </a:lnTo>
                  <a:cubicBezTo>
                    <a:pt x="13537" y="1290"/>
                    <a:pt x="13454" y="1274"/>
                    <a:pt x="13372" y="1274"/>
                  </a:cubicBezTo>
                  <a:cubicBezTo>
                    <a:pt x="13206" y="1274"/>
                    <a:pt x="13042" y="1339"/>
                    <a:pt x="12921" y="1461"/>
                  </a:cubicBezTo>
                  <a:lnTo>
                    <a:pt x="10823" y="3557"/>
                  </a:lnTo>
                  <a:lnTo>
                    <a:pt x="9364" y="2098"/>
                  </a:lnTo>
                  <a:cubicBezTo>
                    <a:pt x="9240" y="1973"/>
                    <a:pt x="9077" y="1911"/>
                    <a:pt x="8914" y="1911"/>
                  </a:cubicBezTo>
                  <a:cubicBezTo>
                    <a:pt x="8751" y="1911"/>
                    <a:pt x="8589" y="1973"/>
                    <a:pt x="8464" y="2098"/>
                  </a:cubicBezTo>
                  <a:lnTo>
                    <a:pt x="5094" y="5467"/>
                  </a:lnTo>
                  <a:lnTo>
                    <a:pt x="3634" y="4007"/>
                  </a:lnTo>
                  <a:cubicBezTo>
                    <a:pt x="3510" y="3883"/>
                    <a:pt x="3347" y="3821"/>
                    <a:pt x="3184" y="3821"/>
                  </a:cubicBezTo>
                  <a:cubicBezTo>
                    <a:pt x="3022" y="3821"/>
                    <a:pt x="2859" y="3883"/>
                    <a:pt x="2734" y="4007"/>
                  </a:cubicBezTo>
                  <a:lnTo>
                    <a:pt x="1275" y="5467"/>
                  </a:lnTo>
                  <a:lnTo>
                    <a:pt x="1275" y="637"/>
                  </a:lnTo>
                  <a:cubicBezTo>
                    <a:pt x="1275" y="286"/>
                    <a:pt x="989" y="0"/>
                    <a:pt x="6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136"/>
            <p:cNvSpPr/>
            <p:nvPr/>
          </p:nvSpPr>
          <p:spPr>
            <a:xfrm>
              <a:off x="2772686" y="2984579"/>
              <a:ext cx="145065" cy="20639"/>
            </a:xfrm>
            <a:custGeom>
              <a:rect b="b" l="l" r="r" t="t"/>
              <a:pathLst>
                <a:path extrusionOk="0" h="1274" w="8956">
                  <a:moveTo>
                    <a:pt x="637" y="1"/>
                  </a:moveTo>
                  <a:cubicBezTo>
                    <a:pt x="286" y="1"/>
                    <a:pt x="0" y="285"/>
                    <a:pt x="0" y="637"/>
                  </a:cubicBezTo>
                  <a:cubicBezTo>
                    <a:pt x="0" y="989"/>
                    <a:pt x="286" y="1274"/>
                    <a:pt x="637" y="1274"/>
                  </a:cubicBezTo>
                  <a:lnTo>
                    <a:pt x="8319" y="1274"/>
                  </a:lnTo>
                  <a:cubicBezTo>
                    <a:pt x="8671" y="1274"/>
                    <a:pt x="8956" y="989"/>
                    <a:pt x="8956" y="637"/>
                  </a:cubicBezTo>
                  <a:cubicBezTo>
                    <a:pt x="8956" y="285"/>
                    <a:pt x="8671" y="1"/>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136"/>
            <p:cNvSpPr/>
            <p:nvPr/>
          </p:nvSpPr>
          <p:spPr>
            <a:xfrm>
              <a:off x="2648127" y="2984579"/>
              <a:ext cx="21445" cy="20639"/>
            </a:xfrm>
            <a:custGeom>
              <a:rect b="b" l="l" r="r" t="t"/>
              <a:pathLst>
                <a:path extrusionOk="0" h="1274" w="1324">
                  <a:moveTo>
                    <a:pt x="687" y="1"/>
                  </a:moveTo>
                  <a:cubicBezTo>
                    <a:pt x="429" y="1"/>
                    <a:pt x="198" y="155"/>
                    <a:pt x="100" y="394"/>
                  </a:cubicBezTo>
                  <a:cubicBezTo>
                    <a:pt x="1" y="632"/>
                    <a:pt x="55" y="904"/>
                    <a:pt x="238"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136"/>
            <p:cNvSpPr/>
            <p:nvPr/>
          </p:nvSpPr>
          <p:spPr>
            <a:xfrm>
              <a:off x="2689366" y="2984579"/>
              <a:ext cx="21478" cy="20639"/>
            </a:xfrm>
            <a:custGeom>
              <a:rect b="b" l="l" r="r" t="t"/>
              <a:pathLst>
                <a:path extrusionOk="0" h="1274" w="1326">
                  <a:moveTo>
                    <a:pt x="689" y="1"/>
                  </a:moveTo>
                  <a:cubicBezTo>
                    <a:pt x="431" y="1"/>
                    <a:pt x="198" y="155"/>
                    <a:pt x="100" y="394"/>
                  </a:cubicBezTo>
                  <a:cubicBezTo>
                    <a:pt x="1" y="630"/>
                    <a:pt x="56" y="904"/>
                    <a:pt x="237" y="1087"/>
                  </a:cubicBezTo>
                  <a:cubicBezTo>
                    <a:pt x="359" y="1209"/>
                    <a:pt x="522" y="1274"/>
                    <a:pt x="687" y="1274"/>
                  </a:cubicBezTo>
                  <a:cubicBezTo>
                    <a:pt x="769" y="1274"/>
                    <a:pt x="852" y="1258"/>
                    <a:pt x="931" y="1225"/>
                  </a:cubicBezTo>
                  <a:cubicBezTo>
                    <a:pt x="1169" y="1127"/>
                    <a:pt x="1324" y="894"/>
                    <a:pt x="1325" y="637"/>
                  </a:cubicBezTo>
                  <a:cubicBezTo>
                    <a:pt x="1325" y="285"/>
                    <a:pt x="1039" y="1"/>
                    <a:pt x="6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136"/>
            <p:cNvSpPr/>
            <p:nvPr/>
          </p:nvSpPr>
          <p:spPr>
            <a:xfrm>
              <a:off x="2730621" y="2984579"/>
              <a:ext cx="21462" cy="20639"/>
            </a:xfrm>
            <a:custGeom>
              <a:rect b="b" l="l" r="r" t="t"/>
              <a:pathLst>
                <a:path extrusionOk="0" h="1274" w="1325">
                  <a:moveTo>
                    <a:pt x="688" y="1"/>
                  </a:moveTo>
                  <a:cubicBezTo>
                    <a:pt x="430" y="1"/>
                    <a:pt x="198" y="155"/>
                    <a:pt x="99" y="394"/>
                  </a:cubicBezTo>
                  <a:cubicBezTo>
                    <a:pt x="1" y="632"/>
                    <a:pt x="55" y="904"/>
                    <a:pt x="238" y="1087"/>
                  </a:cubicBezTo>
                  <a:cubicBezTo>
                    <a:pt x="359" y="1209"/>
                    <a:pt x="521" y="1274"/>
                    <a:pt x="687" y="1274"/>
                  </a:cubicBezTo>
                  <a:cubicBezTo>
                    <a:pt x="769" y="1274"/>
                    <a:pt x="852" y="1258"/>
                    <a:pt x="931" y="1225"/>
                  </a:cubicBezTo>
                  <a:cubicBezTo>
                    <a:pt x="1169" y="1127"/>
                    <a:pt x="1324" y="894"/>
                    <a:pt x="1324" y="637"/>
                  </a:cubicBezTo>
                  <a:cubicBezTo>
                    <a:pt x="1324" y="285"/>
                    <a:pt x="1040"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4" name="Google Shape;15194;p136"/>
          <p:cNvGrpSpPr/>
          <p:nvPr/>
        </p:nvGrpSpPr>
        <p:grpSpPr>
          <a:xfrm>
            <a:off x="7035122" y="1760791"/>
            <a:ext cx="345441" cy="263187"/>
            <a:chOff x="2066945" y="2957412"/>
            <a:chExt cx="351988" cy="268175"/>
          </a:xfrm>
        </p:grpSpPr>
        <p:sp>
          <p:nvSpPr>
            <p:cNvPr id="15195" name="Google Shape;15195;p136"/>
            <p:cNvSpPr/>
            <p:nvPr/>
          </p:nvSpPr>
          <p:spPr>
            <a:xfrm>
              <a:off x="2066945" y="2957412"/>
              <a:ext cx="351988" cy="268175"/>
            </a:xfrm>
            <a:custGeom>
              <a:rect b="b" l="l" r="r" t="t"/>
              <a:pathLst>
                <a:path extrusionOk="0" h="16554" w="21731">
                  <a:moveTo>
                    <a:pt x="5771" y="6629"/>
                  </a:moveTo>
                  <a:lnTo>
                    <a:pt x="8055" y="8913"/>
                  </a:lnTo>
                  <a:lnTo>
                    <a:pt x="7047" y="9923"/>
                  </a:lnTo>
                  <a:lnTo>
                    <a:pt x="6222" y="9100"/>
                  </a:lnTo>
                  <a:cubicBezTo>
                    <a:pt x="6098" y="8975"/>
                    <a:pt x="5935" y="8913"/>
                    <a:pt x="5772" y="8913"/>
                  </a:cubicBezTo>
                  <a:cubicBezTo>
                    <a:pt x="5610" y="8913"/>
                    <a:pt x="5447" y="8975"/>
                    <a:pt x="5323" y="9100"/>
                  </a:cubicBezTo>
                  <a:lnTo>
                    <a:pt x="4499" y="9923"/>
                  </a:lnTo>
                  <a:lnTo>
                    <a:pt x="3478" y="8903"/>
                  </a:lnTo>
                  <a:lnTo>
                    <a:pt x="5771" y="6629"/>
                  </a:lnTo>
                  <a:close/>
                  <a:moveTo>
                    <a:pt x="15960" y="7902"/>
                  </a:moveTo>
                  <a:lnTo>
                    <a:pt x="16974" y="8908"/>
                  </a:lnTo>
                  <a:lnTo>
                    <a:pt x="15959" y="9923"/>
                  </a:lnTo>
                  <a:lnTo>
                    <a:pt x="14949" y="8913"/>
                  </a:lnTo>
                  <a:lnTo>
                    <a:pt x="15960" y="7902"/>
                  </a:lnTo>
                  <a:close/>
                  <a:moveTo>
                    <a:pt x="20458" y="1274"/>
                  </a:moveTo>
                  <a:lnTo>
                    <a:pt x="20457" y="10568"/>
                  </a:lnTo>
                  <a:lnTo>
                    <a:pt x="16406" y="6552"/>
                  </a:lnTo>
                  <a:cubicBezTo>
                    <a:pt x="16282" y="6429"/>
                    <a:pt x="16120" y="6367"/>
                    <a:pt x="15958" y="6367"/>
                  </a:cubicBezTo>
                  <a:cubicBezTo>
                    <a:pt x="15795" y="6367"/>
                    <a:pt x="15632" y="6429"/>
                    <a:pt x="15508" y="6554"/>
                  </a:cubicBezTo>
                  <a:lnTo>
                    <a:pt x="11502" y="10561"/>
                  </a:lnTo>
                  <a:lnTo>
                    <a:pt x="6224" y="5281"/>
                  </a:lnTo>
                  <a:cubicBezTo>
                    <a:pt x="6099" y="5157"/>
                    <a:pt x="5936" y="5095"/>
                    <a:pt x="5773" y="5095"/>
                  </a:cubicBezTo>
                  <a:cubicBezTo>
                    <a:pt x="5611" y="5095"/>
                    <a:pt x="5449" y="5156"/>
                    <a:pt x="5325" y="5279"/>
                  </a:cubicBezTo>
                  <a:lnTo>
                    <a:pt x="1275" y="9297"/>
                  </a:lnTo>
                  <a:lnTo>
                    <a:pt x="1275" y="1274"/>
                  </a:lnTo>
                  <a:close/>
                  <a:moveTo>
                    <a:pt x="2575" y="9798"/>
                  </a:moveTo>
                  <a:lnTo>
                    <a:pt x="4050" y="11274"/>
                  </a:lnTo>
                  <a:cubicBezTo>
                    <a:pt x="4174" y="11398"/>
                    <a:pt x="4337" y="11460"/>
                    <a:pt x="4500" y="11460"/>
                  </a:cubicBezTo>
                  <a:cubicBezTo>
                    <a:pt x="4663" y="11460"/>
                    <a:pt x="4826" y="11398"/>
                    <a:pt x="4951" y="11274"/>
                  </a:cubicBezTo>
                  <a:lnTo>
                    <a:pt x="5772" y="10451"/>
                  </a:lnTo>
                  <a:lnTo>
                    <a:pt x="6597" y="11274"/>
                  </a:lnTo>
                  <a:cubicBezTo>
                    <a:pt x="6721" y="11398"/>
                    <a:pt x="6883" y="11460"/>
                    <a:pt x="7046" y="11460"/>
                  </a:cubicBezTo>
                  <a:cubicBezTo>
                    <a:pt x="7209" y="11460"/>
                    <a:pt x="7372" y="11398"/>
                    <a:pt x="7497" y="11274"/>
                  </a:cubicBezTo>
                  <a:lnTo>
                    <a:pt x="8956" y="9814"/>
                  </a:lnTo>
                  <a:lnTo>
                    <a:pt x="12963" y="13820"/>
                  </a:lnTo>
                  <a:cubicBezTo>
                    <a:pt x="13087" y="13941"/>
                    <a:pt x="13247" y="14002"/>
                    <a:pt x="13408" y="14002"/>
                  </a:cubicBezTo>
                  <a:cubicBezTo>
                    <a:pt x="13571" y="14002"/>
                    <a:pt x="13734" y="13940"/>
                    <a:pt x="13858" y="13816"/>
                  </a:cubicBezTo>
                  <a:cubicBezTo>
                    <a:pt x="14105" y="13568"/>
                    <a:pt x="14106" y="13169"/>
                    <a:pt x="13863" y="12920"/>
                  </a:cubicBezTo>
                  <a:lnTo>
                    <a:pt x="12403" y="11460"/>
                  </a:lnTo>
                  <a:lnTo>
                    <a:pt x="14049" y="9814"/>
                  </a:lnTo>
                  <a:lnTo>
                    <a:pt x="15509" y="11274"/>
                  </a:lnTo>
                  <a:cubicBezTo>
                    <a:pt x="15633" y="11398"/>
                    <a:pt x="15796" y="11460"/>
                    <a:pt x="15959" y="11460"/>
                  </a:cubicBezTo>
                  <a:cubicBezTo>
                    <a:pt x="16122" y="11460"/>
                    <a:pt x="16284" y="11398"/>
                    <a:pt x="16409" y="11274"/>
                  </a:cubicBezTo>
                  <a:lnTo>
                    <a:pt x="17879" y="9804"/>
                  </a:lnTo>
                  <a:lnTo>
                    <a:pt x="20458" y="12363"/>
                  </a:lnTo>
                  <a:lnTo>
                    <a:pt x="20458" y="15281"/>
                  </a:lnTo>
                  <a:lnTo>
                    <a:pt x="1275" y="15281"/>
                  </a:lnTo>
                  <a:lnTo>
                    <a:pt x="1275" y="11089"/>
                  </a:lnTo>
                  <a:lnTo>
                    <a:pt x="2575" y="9798"/>
                  </a:lnTo>
                  <a:close/>
                  <a:moveTo>
                    <a:pt x="637" y="1"/>
                  </a:moveTo>
                  <a:cubicBezTo>
                    <a:pt x="286" y="1"/>
                    <a:pt x="0" y="285"/>
                    <a:pt x="0" y="637"/>
                  </a:cubicBezTo>
                  <a:lnTo>
                    <a:pt x="0" y="15917"/>
                  </a:lnTo>
                  <a:cubicBezTo>
                    <a:pt x="0" y="16268"/>
                    <a:pt x="286" y="16554"/>
                    <a:pt x="637" y="16554"/>
                  </a:cubicBezTo>
                  <a:lnTo>
                    <a:pt x="21094" y="16554"/>
                  </a:lnTo>
                  <a:cubicBezTo>
                    <a:pt x="21446" y="16554"/>
                    <a:pt x="21731" y="16268"/>
                    <a:pt x="21731" y="15917"/>
                  </a:cubicBezTo>
                  <a:lnTo>
                    <a:pt x="21731" y="637"/>
                  </a:lnTo>
                  <a:cubicBezTo>
                    <a:pt x="21731" y="285"/>
                    <a:pt x="21446" y="1"/>
                    <a:pt x="21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136"/>
            <p:cNvSpPr/>
            <p:nvPr/>
          </p:nvSpPr>
          <p:spPr>
            <a:xfrm>
              <a:off x="2232629" y="2998673"/>
              <a:ext cx="64304" cy="61900"/>
            </a:xfrm>
            <a:custGeom>
              <a:rect b="b" l="l" r="r" t="t"/>
              <a:pathLst>
                <a:path extrusionOk="0" h="3821" w="3970">
                  <a:moveTo>
                    <a:pt x="1911" y="1273"/>
                  </a:moveTo>
                  <a:cubicBezTo>
                    <a:pt x="2168" y="1273"/>
                    <a:pt x="2401" y="1428"/>
                    <a:pt x="2498" y="1666"/>
                  </a:cubicBezTo>
                  <a:cubicBezTo>
                    <a:pt x="2596" y="1904"/>
                    <a:pt x="2542" y="2178"/>
                    <a:pt x="2361" y="2359"/>
                  </a:cubicBezTo>
                  <a:cubicBezTo>
                    <a:pt x="2239" y="2482"/>
                    <a:pt x="2075" y="2546"/>
                    <a:pt x="1909" y="2546"/>
                  </a:cubicBezTo>
                  <a:cubicBezTo>
                    <a:pt x="1827" y="2546"/>
                    <a:pt x="1745" y="2531"/>
                    <a:pt x="1666" y="2498"/>
                  </a:cubicBezTo>
                  <a:cubicBezTo>
                    <a:pt x="1429" y="2399"/>
                    <a:pt x="1273" y="2167"/>
                    <a:pt x="1273" y="1909"/>
                  </a:cubicBezTo>
                  <a:cubicBezTo>
                    <a:pt x="1274" y="1559"/>
                    <a:pt x="1559" y="1273"/>
                    <a:pt x="1911" y="1273"/>
                  </a:cubicBezTo>
                  <a:close/>
                  <a:moveTo>
                    <a:pt x="1910" y="0"/>
                  </a:moveTo>
                  <a:cubicBezTo>
                    <a:pt x="1664" y="0"/>
                    <a:pt x="1416" y="48"/>
                    <a:pt x="1179" y="145"/>
                  </a:cubicBezTo>
                  <a:cubicBezTo>
                    <a:pt x="466" y="441"/>
                    <a:pt x="0" y="1138"/>
                    <a:pt x="0" y="1911"/>
                  </a:cubicBezTo>
                  <a:cubicBezTo>
                    <a:pt x="1" y="2964"/>
                    <a:pt x="856" y="3819"/>
                    <a:pt x="1911" y="3820"/>
                  </a:cubicBezTo>
                  <a:cubicBezTo>
                    <a:pt x="2682" y="3820"/>
                    <a:pt x="3380" y="3354"/>
                    <a:pt x="3675" y="2641"/>
                  </a:cubicBezTo>
                  <a:cubicBezTo>
                    <a:pt x="3970" y="1928"/>
                    <a:pt x="3807" y="1106"/>
                    <a:pt x="3261" y="560"/>
                  </a:cubicBezTo>
                  <a:cubicBezTo>
                    <a:pt x="2895" y="194"/>
                    <a:pt x="2407"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7" name="Google Shape;15197;p136"/>
          <p:cNvGrpSpPr/>
          <p:nvPr/>
        </p:nvGrpSpPr>
        <p:grpSpPr>
          <a:xfrm>
            <a:off x="7788126" y="1719574"/>
            <a:ext cx="345425" cy="345621"/>
            <a:chOff x="1568710" y="2927798"/>
            <a:chExt cx="351972" cy="352172"/>
          </a:xfrm>
        </p:grpSpPr>
        <p:sp>
          <p:nvSpPr>
            <p:cNvPr id="15198" name="Google Shape;15198;p136"/>
            <p:cNvSpPr/>
            <p:nvPr/>
          </p:nvSpPr>
          <p:spPr>
            <a:xfrm>
              <a:off x="1568710" y="2927798"/>
              <a:ext cx="351972" cy="352172"/>
            </a:xfrm>
            <a:custGeom>
              <a:rect b="b" l="l" r="r" t="t"/>
              <a:pathLst>
                <a:path extrusionOk="0" h="21739" w="21730">
                  <a:moveTo>
                    <a:pt x="19820" y="8963"/>
                  </a:moveTo>
                  <a:cubicBezTo>
                    <a:pt x="20170" y="8964"/>
                    <a:pt x="20456" y="9248"/>
                    <a:pt x="20456" y="9600"/>
                  </a:cubicBezTo>
                  <a:lnTo>
                    <a:pt x="20456" y="19828"/>
                  </a:lnTo>
                  <a:cubicBezTo>
                    <a:pt x="20456" y="20180"/>
                    <a:pt x="20170" y="20464"/>
                    <a:pt x="19820" y="20466"/>
                  </a:cubicBezTo>
                  <a:lnTo>
                    <a:pt x="1910" y="20466"/>
                  </a:lnTo>
                  <a:cubicBezTo>
                    <a:pt x="1558" y="20464"/>
                    <a:pt x="1273" y="20180"/>
                    <a:pt x="1273" y="19828"/>
                  </a:cubicBezTo>
                  <a:lnTo>
                    <a:pt x="1273" y="9600"/>
                  </a:lnTo>
                  <a:cubicBezTo>
                    <a:pt x="1273" y="9248"/>
                    <a:pt x="1558" y="8964"/>
                    <a:pt x="1910" y="8963"/>
                  </a:cubicBezTo>
                  <a:close/>
                  <a:moveTo>
                    <a:pt x="14688" y="1"/>
                  </a:moveTo>
                  <a:cubicBezTo>
                    <a:pt x="14450" y="1"/>
                    <a:pt x="14221" y="135"/>
                    <a:pt x="14111" y="365"/>
                  </a:cubicBezTo>
                  <a:lnTo>
                    <a:pt x="10939" y="6879"/>
                  </a:lnTo>
                  <a:lnTo>
                    <a:pt x="7612" y="355"/>
                  </a:lnTo>
                  <a:cubicBezTo>
                    <a:pt x="7499" y="135"/>
                    <a:pt x="7275" y="8"/>
                    <a:pt x="7044" y="8"/>
                  </a:cubicBezTo>
                  <a:cubicBezTo>
                    <a:pt x="6947" y="8"/>
                    <a:pt x="6848" y="31"/>
                    <a:pt x="6755" y="78"/>
                  </a:cubicBezTo>
                  <a:cubicBezTo>
                    <a:pt x="6442" y="237"/>
                    <a:pt x="6317" y="621"/>
                    <a:pt x="6477" y="934"/>
                  </a:cubicBezTo>
                  <a:lnTo>
                    <a:pt x="9925" y="7690"/>
                  </a:lnTo>
                  <a:lnTo>
                    <a:pt x="1910" y="7690"/>
                  </a:lnTo>
                  <a:cubicBezTo>
                    <a:pt x="855" y="7691"/>
                    <a:pt x="1" y="8546"/>
                    <a:pt x="0" y="9600"/>
                  </a:cubicBezTo>
                  <a:lnTo>
                    <a:pt x="0" y="19829"/>
                  </a:lnTo>
                  <a:cubicBezTo>
                    <a:pt x="1" y="20882"/>
                    <a:pt x="855" y="21737"/>
                    <a:pt x="1910" y="21739"/>
                  </a:cubicBezTo>
                  <a:lnTo>
                    <a:pt x="19820" y="21739"/>
                  </a:lnTo>
                  <a:cubicBezTo>
                    <a:pt x="20873" y="21737"/>
                    <a:pt x="21728" y="20882"/>
                    <a:pt x="21729" y="19828"/>
                  </a:cubicBezTo>
                  <a:lnTo>
                    <a:pt x="21729" y="9600"/>
                  </a:lnTo>
                  <a:cubicBezTo>
                    <a:pt x="21728" y="8546"/>
                    <a:pt x="20874" y="7691"/>
                    <a:pt x="19820" y="7690"/>
                  </a:cubicBezTo>
                  <a:lnTo>
                    <a:pt x="11961" y="7690"/>
                  </a:lnTo>
                  <a:lnTo>
                    <a:pt x="15256" y="924"/>
                  </a:lnTo>
                  <a:cubicBezTo>
                    <a:pt x="15416" y="606"/>
                    <a:pt x="15285" y="221"/>
                    <a:pt x="14966" y="65"/>
                  </a:cubicBezTo>
                  <a:cubicBezTo>
                    <a:pt x="14876" y="22"/>
                    <a:pt x="14782" y="1"/>
                    <a:pt x="14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136"/>
            <p:cNvSpPr/>
            <p:nvPr/>
          </p:nvSpPr>
          <p:spPr>
            <a:xfrm>
              <a:off x="1775601" y="3114244"/>
              <a:ext cx="103842" cy="20639"/>
            </a:xfrm>
            <a:custGeom>
              <a:rect b="b" l="l" r="r" t="t"/>
              <a:pathLst>
                <a:path extrusionOk="0" h="1274" w="6411">
                  <a:moveTo>
                    <a:pt x="638" y="1"/>
                  </a:moveTo>
                  <a:cubicBezTo>
                    <a:pt x="286" y="1"/>
                    <a:pt x="0" y="285"/>
                    <a:pt x="0" y="637"/>
                  </a:cubicBezTo>
                  <a:cubicBezTo>
                    <a:pt x="0" y="989"/>
                    <a:pt x="286" y="1274"/>
                    <a:pt x="638" y="1274"/>
                  </a:cubicBezTo>
                  <a:lnTo>
                    <a:pt x="5774" y="1274"/>
                  </a:lnTo>
                  <a:cubicBezTo>
                    <a:pt x="6125" y="1274"/>
                    <a:pt x="6410" y="989"/>
                    <a:pt x="6410" y="637"/>
                  </a:cubicBezTo>
                  <a:cubicBezTo>
                    <a:pt x="6410" y="285"/>
                    <a:pt x="6125" y="1"/>
                    <a:pt x="5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136"/>
            <p:cNvSpPr/>
            <p:nvPr/>
          </p:nvSpPr>
          <p:spPr>
            <a:xfrm>
              <a:off x="1775601" y="3155489"/>
              <a:ext cx="103842" cy="20671"/>
            </a:xfrm>
            <a:custGeom>
              <a:rect b="b" l="l" r="r" t="t"/>
              <a:pathLst>
                <a:path extrusionOk="0" h="1276" w="6411">
                  <a:moveTo>
                    <a:pt x="638" y="1"/>
                  </a:moveTo>
                  <a:cubicBezTo>
                    <a:pt x="286" y="1"/>
                    <a:pt x="0" y="285"/>
                    <a:pt x="0" y="637"/>
                  </a:cubicBezTo>
                  <a:cubicBezTo>
                    <a:pt x="0" y="989"/>
                    <a:pt x="286" y="1275"/>
                    <a:pt x="638" y="1275"/>
                  </a:cubicBezTo>
                  <a:lnTo>
                    <a:pt x="5774" y="1275"/>
                  </a:lnTo>
                  <a:cubicBezTo>
                    <a:pt x="6125" y="1275"/>
                    <a:pt x="6410" y="989"/>
                    <a:pt x="6410" y="637"/>
                  </a:cubicBezTo>
                  <a:cubicBezTo>
                    <a:pt x="6410" y="285"/>
                    <a:pt x="6125" y="1"/>
                    <a:pt x="5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136"/>
            <p:cNvSpPr/>
            <p:nvPr/>
          </p:nvSpPr>
          <p:spPr>
            <a:xfrm>
              <a:off x="1775601" y="3196767"/>
              <a:ext cx="103842" cy="20639"/>
            </a:xfrm>
            <a:custGeom>
              <a:rect b="b" l="l" r="r" t="t"/>
              <a:pathLst>
                <a:path extrusionOk="0" h="1274" w="6411">
                  <a:moveTo>
                    <a:pt x="638" y="0"/>
                  </a:moveTo>
                  <a:cubicBezTo>
                    <a:pt x="286" y="0"/>
                    <a:pt x="0" y="285"/>
                    <a:pt x="0" y="637"/>
                  </a:cubicBezTo>
                  <a:cubicBezTo>
                    <a:pt x="0" y="989"/>
                    <a:pt x="286" y="1273"/>
                    <a:pt x="638" y="1273"/>
                  </a:cubicBezTo>
                  <a:lnTo>
                    <a:pt x="5774" y="1273"/>
                  </a:lnTo>
                  <a:cubicBezTo>
                    <a:pt x="6125" y="1273"/>
                    <a:pt x="6410" y="989"/>
                    <a:pt x="6410" y="637"/>
                  </a:cubicBezTo>
                  <a:cubicBezTo>
                    <a:pt x="6410" y="285"/>
                    <a:pt x="6125" y="0"/>
                    <a:pt x="5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136"/>
            <p:cNvSpPr/>
            <p:nvPr/>
          </p:nvSpPr>
          <p:spPr>
            <a:xfrm>
              <a:off x="1649422" y="3093605"/>
              <a:ext cx="64336" cy="61900"/>
            </a:xfrm>
            <a:custGeom>
              <a:rect b="b" l="l" r="r" t="t"/>
              <a:pathLst>
                <a:path extrusionOk="0" h="3821" w="3972">
                  <a:moveTo>
                    <a:pt x="2061" y="1275"/>
                  </a:moveTo>
                  <a:cubicBezTo>
                    <a:pt x="2143" y="1275"/>
                    <a:pt x="2226" y="1291"/>
                    <a:pt x="2306" y="1324"/>
                  </a:cubicBezTo>
                  <a:cubicBezTo>
                    <a:pt x="2542" y="1422"/>
                    <a:pt x="2699" y="1653"/>
                    <a:pt x="2699" y="1911"/>
                  </a:cubicBezTo>
                  <a:cubicBezTo>
                    <a:pt x="2697" y="2263"/>
                    <a:pt x="2413" y="2548"/>
                    <a:pt x="2061" y="2548"/>
                  </a:cubicBezTo>
                  <a:cubicBezTo>
                    <a:pt x="1804" y="2548"/>
                    <a:pt x="1571" y="2393"/>
                    <a:pt x="1473" y="2155"/>
                  </a:cubicBezTo>
                  <a:cubicBezTo>
                    <a:pt x="1375" y="1917"/>
                    <a:pt x="1430" y="1643"/>
                    <a:pt x="1611" y="1461"/>
                  </a:cubicBezTo>
                  <a:cubicBezTo>
                    <a:pt x="1733" y="1340"/>
                    <a:pt x="1895" y="1275"/>
                    <a:pt x="2061" y="1275"/>
                  </a:cubicBezTo>
                  <a:close/>
                  <a:moveTo>
                    <a:pt x="2062" y="1"/>
                  </a:moveTo>
                  <a:cubicBezTo>
                    <a:pt x="1565" y="1"/>
                    <a:pt x="1077" y="195"/>
                    <a:pt x="711" y="560"/>
                  </a:cubicBezTo>
                  <a:cubicBezTo>
                    <a:pt x="165" y="1107"/>
                    <a:pt x="1" y="1929"/>
                    <a:pt x="297" y="2642"/>
                  </a:cubicBezTo>
                  <a:cubicBezTo>
                    <a:pt x="592" y="3356"/>
                    <a:pt x="1289" y="3821"/>
                    <a:pt x="2061" y="3821"/>
                  </a:cubicBezTo>
                  <a:cubicBezTo>
                    <a:pt x="3115" y="3820"/>
                    <a:pt x="3970" y="2966"/>
                    <a:pt x="3972" y="1911"/>
                  </a:cubicBezTo>
                  <a:cubicBezTo>
                    <a:pt x="3972" y="1139"/>
                    <a:pt x="3506" y="443"/>
                    <a:pt x="2793" y="146"/>
                  </a:cubicBezTo>
                  <a:cubicBezTo>
                    <a:pt x="2556" y="48"/>
                    <a:pt x="2308" y="1"/>
                    <a:pt x="2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136"/>
            <p:cNvSpPr/>
            <p:nvPr/>
          </p:nvSpPr>
          <p:spPr>
            <a:xfrm>
              <a:off x="1631248" y="3155489"/>
              <a:ext cx="103129" cy="61916"/>
            </a:xfrm>
            <a:custGeom>
              <a:rect b="b" l="l" r="r" t="t"/>
              <a:pathLst>
                <a:path extrusionOk="0" h="3822" w="6367">
                  <a:moveTo>
                    <a:pt x="3184" y="1"/>
                  </a:moveTo>
                  <a:cubicBezTo>
                    <a:pt x="1428" y="1"/>
                    <a:pt x="0" y="1429"/>
                    <a:pt x="0" y="3185"/>
                  </a:cubicBezTo>
                  <a:cubicBezTo>
                    <a:pt x="0" y="3537"/>
                    <a:pt x="285" y="3821"/>
                    <a:pt x="637" y="3821"/>
                  </a:cubicBezTo>
                  <a:cubicBezTo>
                    <a:pt x="989" y="3821"/>
                    <a:pt x="1273" y="3537"/>
                    <a:pt x="1273" y="3185"/>
                  </a:cubicBezTo>
                  <a:cubicBezTo>
                    <a:pt x="1264" y="2123"/>
                    <a:pt x="2122" y="1257"/>
                    <a:pt x="3183" y="1257"/>
                  </a:cubicBezTo>
                  <a:cubicBezTo>
                    <a:pt x="4245" y="1257"/>
                    <a:pt x="5103" y="2123"/>
                    <a:pt x="5094" y="3185"/>
                  </a:cubicBezTo>
                  <a:cubicBezTo>
                    <a:pt x="5094" y="3537"/>
                    <a:pt x="5378" y="3821"/>
                    <a:pt x="5730" y="3821"/>
                  </a:cubicBezTo>
                  <a:cubicBezTo>
                    <a:pt x="6082" y="3821"/>
                    <a:pt x="6367" y="3537"/>
                    <a:pt x="6367" y="3185"/>
                  </a:cubicBezTo>
                  <a:cubicBezTo>
                    <a:pt x="6367" y="1429"/>
                    <a:pt x="4939" y="1"/>
                    <a:pt x="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4" name="Google Shape;15204;p136"/>
          <p:cNvGrpSpPr/>
          <p:nvPr/>
        </p:nvGrpSpPr>
        <p:grpSpPr>
          <a:xfrm>
            <a:off x="7784081" y="2284330"/>
            <a:ext cx="345441" cy="345494"/>
            <a:chOff x="1075480" y="3034378"/>
            <a:chExt cx="351988" cy="352042"/>
          </a:xfrm>
        </p:grpSpPr>
        <p:sp>
          <p:nvSpPr>
            <p:cNvPr id="15205" name="Google Shape;15205;p136"/>
            <p:cNvSpPr/>
            <p:nvPr/>
          </p:nvSpPr>
          <p:spPr>
            <a:xfrm>
              <a:off x="1075480" y="3034378"/>
              <a:ext cx="351988" cy="352042"/>
            </a:xfrm>
            <a:custGeom>
              <a:rect b="b" l="l" r="r" t="t"/>
              <a:pathLst>
                <a:path extrusionOk="0" h="21731" w="21731">
                  <a:moveTo>
                    <a:pt x="10866" y="1273"/>
                  </a:moveTo>
                  <a:cubicBezTo>
                    <a:pt x="16155" y="1273"/>
                    <a:pt x="20458" y="5577"/>
                    <a:pt x="20458" y="10866"/>
                  </a:cubicBezTo>
                  <a:cubicBezTo>
                    <a:pt x="20458" y="16155"/>
                    <a:pt x="16155" y="20458"/>
                    <a:pt x="10866" y="20458"/>
                  </a:cubicBezTo>
                  <a:cubicBezTo>
                    <a:pt x="5577" y="20458"/>
                    <a:pt x="1273" y="16155"/>
                    <a:pt x="1273" y="10866"/>
                  </a:cubicBezTo>
                  <a:cubicBezTo>
                    <a:pt x="1273" y="5577"/>
                    <a:pt x="5577" y="1273"/>
                    <a:pt x="10866" y="1273"/>
                  </a:cubicBezTo>
                  <a:close/>
                  <a:moveTo>
                    <a:pt x="10866" y="0"/>
                  </a:moveTo>
                  <a:cubicBezTo>
                    <a:pt x="4883" y="0"/>
                    <a:pt x="1" y="4883"/>
                    <a:pt x="1" y="10866"/>
                  </a:cubicBezTo>
                  <a:cubicBezTo>
                    <a:pt x="1" y="16848"/>
                    <a:pt x="4883" y="21731"/>
                    <a:pt x="10866" y="21731"/>
                  </a:cubicBezTo>
                  <a:cubicBezTo>
                    <a:pt x="16848" y="21731"/>
                    <a:pt x="21731" y="16848"/>
                    <a:pt x="21731" y="10866"/>
                  </a:cubicBezTo>
                  <a:cubicBezTo>
                    <a:pt x="21731" y="4883"/>
                    <a:pt x="16848" y="0"/>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136"/>
            <p:cNvSpPr/>
            <p:nvPr/>
          </p:nvSpPr>
          <p:spPr>
            <a:xfrm>
              <a:off x="1152855" y="3287584"/>
              <a:ext cx="21445" cy="20655"/>
            </a:xfrm>
            <a:custGeom>
              <a:rect b="b" l="l" r="r" t="t"/>
              <a:pathLst>
                <a:path extrusionOk="0" h="1275" w="1324">
                  <a:moveTo>
                    <a:pt x="687" y="1"/>
                  </a:moveTo>
                  <a:cubicBezTo>
                    <a:pt x="429" y="1"/>
                    <a:pt x="196" y="156"/>
                    <a:pt x="98" y="394"/>
                  </a:cubicBezTo>
                  <a:cubicBezTo>
                    <a:pt x="0" y="632"/>
                    <a:pt x="55" y="906"/>
                    <a:pt x="236" y="1088"/>
                  </a:cubicBezTo>
                  <a:cubicBezTo>
                    <a:pt x="358" y="1210"/>
                    <a:pt x="521" y="1274"/>
                    <a:pt x="687" y="1274"/>
                  </a:cubicBezTo>
                  <a:cubicBezTo>
                    <a:pt x="769" y="1274"/>
                    <a:pt x="852" y="1258"/>
                    <a:pt x="931" y="1226"/>
                  </a:cubicBezTo>
                  <a:cubicBezTo>
                    <a:pt x="1168" y="1127"/>
                    <a:pt x="1324" y="895"/>
                    <a:pt x="1324" y="637"/>
                  </a:cubicBezTo>
                  <a:cubicBezTo>
                    <a:pt x="1324" y="287"/>
                    <a:pt x="1038"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136"/>
            <p:cNvSpPr/>
            <p:nvPr/>
          </p:nvSpPr>
          <p:spPr>
            <a:xfrm>
              <a:off x="1327837" y="3112559"/>
              <a:ext cx="21478" cy="20639"/>
            </a:xfrm>
            <a:custGeom>
              <a:rect b="b" l="l" r="r" t="t"/>
              <a:pathLst>
                <a:path extrusionOk="0" h="1274" w="1326">
                  <a:moveTo>
                    <a:pt x="687" y="0"/>
                  </a:moveTo>
                  <a:cubicBezTo>
                    <a:pt x="431" y="0"/>
                    <a:pt x="198" y="157"/>
                    <a:pt x="100" y="393"/>
                  </a:cubicBezTo>
                  <a:cubicBezTo>
                    <a:pt x="0" y="632"/>
                    <a:pt x="56" y="905"/>
                    <a:pt x="237" y="1088"/>
                  </a:cubicBezTo>
                  <a:cubicBezTo>
                    <a:pt x="360" y="1209"/>
                    <a:pt x="523" y="1274"/>
                    <a:pt x="688" y="1274"/>
                  </a:cubicBezTo>
                  <a:cubicBezTo>
                    <a:pt x="770" y="1274"/>
                    <a:pt x="852" y="1258"/>
                    <a:pt x="931" y="1226"/>
                  </a:cubicBezTo>
                  <a:cubicBezTo>
                    <a:pt x="1169" y="1128"/>
                    <a:pt x="1325" y="895"/>
                    <a:pt x="1325" y="638"/>
                  </a:cubicBezTo>
                  <a:cubicBezTo>
                    <a:pt x="1325" y="286"/>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136"/>
            <p:cNvSpPr/>
            <p:nvPr/>
          </p:nvSpPr>
          <p:spPr>
            <a:xfrm>
              <a:off x="1152855" y="3112575"/>
              <a:ext cx="22255" cy="20639"/>
            </a:xfrm>
            <a:custGeom>
              <a:rect b="b" l="l" r="r" t="t"/>
              <a:pathLst>
                <a:path extrusionOk="0" h="1274" w="1374">
                  <a:moveTo>
                    <a:pt x="687" y="0"/>
                  </a:moveTo>
                  <a:cubicBezTo>
                    <a:pt x="523" y="0"/>
                    <a:pt x="360" y="62"/>
                    <a:pt x="236" y="186"/>
                  </a:cubicBezTo>
                  <a:cubicBezTo>
                    <a:pt x="55" y="369"/>
                    <a:pt x="0" y="642"/>
                    <a:pt x="98" y="881"/>
                  </a:cubicBezTo>
                  <a:cubicBezTo>
                    <a:pt x="198" y="1118"/>
                    <a:pt x="429" y="1274"/>
                    <a:pt x="687" y="1274"/>
                  </a:cubicBezTo>
                  <a:cubicBezTo>
                    <a:pt x="944" y="1274"/>
                    <a:pt x="1177" y="1118"/>
                    <a:pt x="1275" y="881"/>
                  </a:cubicBezTo>
                  <a:cubicBezTo>
                    <a:pt x="1374" y="642"/>
                    <a:pt x="1318" y="369"/>
                    <a:pt x="1137" y="186"/>
                  </a:cubicBezTo>
                  <a:cubicBezTo>
                    <a:pt x="1013" y="62"/>
                    <a:pt x="850"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136"/>
            <p:cNvSpPr/>
            <p:nvPr/>
          </p:nvSpPr>
          <p:spPr>
            <a:xfrm>
              <a:off x="1327837" y="3287584"/>
              <a:ext cx="22272" cy="20639"/>
            </a:xfrm>
            <a:custGeom>
              <a:rect b="b" l="l" r="r" t="t"/>
              <a:pathLst>
                <a:path extrusionOk="0" h="1274" w="1375">
                  <a:moveTo>
                    <a:pt x="688" y="1"/>
                  </a:moveTo>
                  <a:cubicBezTo>
                    <a:pt x="525" y="1"/>
                    <a:pt x="362" y="63"/>
                    <a:pt x="237" y="187"/>
                  </a:cubicBezTo>
                  <a:cubicBezTo>
                    <a:pt x="56" y="370"/>
                    <a:pt x="0" y="644"/>
                    <a:pt x="100" y="881"/>
                  </a:cubicBezTo>
                  <a:cubicBezTo>
                    <a:pt x="198" y="1119"/>
                    <a:pt x="431" y="1274"/>
                    <a:pt x="687" y="1274"/>
                  </a:cubicBezTo>
                  <a:cubicBezTo>
                    <a:pt x="945" y="1274"/>
                    <a:pt x="1177" y="1119"/>
                    <a:pt x="1276" y="881"/>
                  </a:cubicBezTo>
                  <a:cubicBezTo>
                    <a:pt x="1374" y="644"/>
                    <a:pt x="1320" y="370"/>
                    <a:pt x="1138" y="187"/>
                  </a:cubicBezTo>
                  <a:cubicBezTo>
                    <a:pt x="1014" y="63"/>
                    <a:pt x="851"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136"/>
            <p:cNvSpPr/>
            <p:nvPr/>
          </p:nvSpPr>
          <p:spPr>
            <a:xfrm>
              <a:off x="1241132" y="3076304"/>
              <a:ext cx="20668" cy="41278"/>
            </a:xfrm>
            <a:custGeom>
              <a:rect b="b" l="l" r="r" t="t"/>
              <a:pathLst>
                <a:path extrusionOk="0" h="2548" w="1276">
                  <a:moveTo>
                    <a:pt x="639" y="1"/>
                  </a:moveTo>
                  <a:cubicBezTo>
                    <a:pt x="287" y="1"/>
                    <a:pt x="2" y="287"/>
                    <a:pt x="2" y="637"/>
                  </a:cubicBezTo>
                  <a:lnTo>
                    <a:pt x="2" y="1912"/>
                  </a:lnTo>
                  <a:cubicBezTo>
                    <a:pt x="1" y="2264"/>
                    <a:pt x="287" y="2548"/>
                    <a:pt x="639" y="2548"/>
                  </a:cubicBezTo>
                  <a:cubicBezTo>
                    <a:pt x="991" y="2548"/>
                    <a:pt x="1275" y="2264"/>
                    <a:pt x="1275" y="1912"/>
                  </a:cubicBezTo>
                  <a:lnTo>
                    <a:pt x="1275" y="637"/>
                  </a:lnTo>
                  <a:cubicBezTo>
                    <a:pt x="1275" y="287"/>
                    <a:pt x="991" y="1"/>
                    <a:pt x="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136"/>
            <p:cNvSpPr/>
            <p:nvPr/>
          </p:nvSpPr>
          <p:spPr>
            <a:xfrm>
              <a:off x="1241164" y="3303217"/>
              <a:ext cx="20636" cy="41278"/>
            </a:xfrm>
            <a:custGeom>
              <a:rect b="b" l="l" r="r" t="t"/>
              <a:pathLst>
                <a:path extrusionOk="0" h="2548" w="1274">
                  <a:moveTo>
                    <a:pt x="637" y="0"/>
                  </a:moveTo>
                  <a:cubicBezTo>
                    <a:pt x="285" y="0"/>
                    <a:pt x="0" y="285"/>
                    <a:pt x="0" y="637"/>
                  </a:cubicBezTo>
                  <a:lnTo>
                    <a:pt x="0" y="1911"/>
                  </a:lnTo>
                  <a:cubicBezTo>
                    <a:pt x="0" y="2262"/>
                    <a:pt x="285" y="2548"/>
                    <a:pt x="637" y="2548"/>
                  </a:cubicBezTo>
                  <a:cubicBezTo>
                    <a:pt x="989" y="2548"/>
                    <a:pt x="1273" y="2262"/>
                    <a:pt x="1273" y="1911"/>
                  </a:cubicBezTo>
                  <a:lnTo>
                    <a:pt x="1273" y="637"/>
                  </a:lnTo>
                  <a:cubicBezTo>
                    <a:pt x="1273"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136"/>
            <p:cNvSpPr/>
            <p:nvPr/>
          </p:nvSpPr>
          <p:spPr>
            <a:xfrm>
              <a:off x="1117399" y="3200088"/>
              <a:ext cx="41287" cy="20639"/>
            </a:xfrm>
            <a:custGeom>
              <a:rect b="b" l="l" r="r" t="t"/>
              <a:pathLst>
                <a:path extrusionOk="0" h="1274" w="2549">
                  <a:moveTo>
                    <a:pt x="637" y="0"/>
                  </a:moveTo>
                  <a:cubicBezTo>
                    <a:pt x="287" y="0"/>
                    <a:pt x="1" y="285"/>
                    <a:pt x="1" y="637"/>
                  </a:cubicBezTo>
                  <a:cubicBezTo>
                    <a:pt x="1" y="989"/>
                    <a:pt x="287" y="1273"/>
                    <a:pt x="637" y="1273"/>
                  </a:cubicBezTo>
                  <a:lnTo>
                    <a:pt x="1912" y="1273"/>
                  </a:lnTo>
                  <a:cubicBezTo>
                    <a:pt x="2264" y="1273"/>
                    <a:pt x="2548" y="989"/>
                    <a:pt x="2548" y="637"/>
                  </a:cubicBezTo>
                  <a:cubicBezTo>
                    <a:pt x="2548" y="285"/>
                    <a:pt x="2264"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136"/>
            <p:cNvSpPr/>
            <p:nvPr/>
          </p:nvSpPr>
          <p:spPr>
            <a:xfrm>
              <a:off x="1344277" y="3200088"/>
              <a:ext cx="41271" cy="20639"/>
            </a:xfrm>
            <a:custGeom>
              <a:rect b="b" l="l" r="r" t="t"/>
              <a:pathLst>
                <a:path extrusionOk="0" h="1274" w="2548">
                  <a:moveTo>
                    <a:pt x="634" y="0"/>
                  </a:moveTo>
                  <a:cubicBezTo>
                    <a:pt x="284" y="0"/>
                    <a:pt x="0" y="286"/>
                    <a:pt x="0" y="637"/>
                  </a:cubicBezTo>
                  <a:cubicBezTo>
                    <a:pt x="0" y="989"/>
                    <a:pt x="285" y="1273"/>
                    <a:pt x="637" y="1273"/>
                  </a:cubicBezTo>
                  <a:lnTo>
                    <a:pt x="1910" y="1273"/>
                  </a:lnTo>
                  <a:cubicBezTo>
                    <a:pt x="2262" y="1273"/>
                    <a:pt x="2548" y="989"/>
                    <a:pt x="2548" y="637"/>
                  </a:cubicBezTo>
                  <a:cubicBezTo>
                    <a:pt x="2548" y="285"/>
                    <a:pt x="2262" y="0"/>
                    <a:pt x="1910" y="0"/>
                  </a:cubicBezTo>
                  <a:lnTo>
                    <a:pt x="637" y="0"/>
                  </a:lnTo>
                  <a:cubicBezTo>
                    <a:pt x="636" y="0"/>
                    <a:pt x="635" y="0"/>
                    <a:pt x="6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136"/>
            <p:cNvSpPr/>
            <p:nvPr/>
          </p:nvSpPr>
          <p:spPr>
            <a:xfrm>
              <a:off x="1241164" y="3138188"/>
              <a:ext cx="83433" cy="144342"/>
            </a:xfrm>
            <a:custGeom>
              <a:rect b="b" l="l" r="r" t="t"/>
              <a:pathLst>
                <a:path extrusionOk="0" h="8910" w="5151">
                  <a:moveTo>
                    <a:pt x="637" y="1"/>
                  </a:moveTo>
                  <a:cubicBezTo>
                    <a:pt x="285" y="1"/>
                    <a:pt x="0" y="285"/>
                    <a:pt x="0" y="637"/>
                  </a:cubicBezTo>
                  <a:lnTo>
                    <a:pt x="0" y="4458"/>
                  </a:lnTo>
                  <a:cubicBezTo>
                    <a:pt x="0" y="4626"/>
                    <a:pt x="68" y="4788"/>
                    <a:pt x="187" y="4908"/>
                  </a:cubicBezTo>
                  <a:lnTo>
                    <a:pt x="4007" y="8728"/>
                  </a:lnTo>
                  <a:cubicBezTo>
                    <a:pt x="4131" y="8849"/>
                    <a:pt x="4291" y="8909"/>
                    <a:pt x="4452" y="8909"/>
                  </a:cubicBezTo>
                  <a:cubicBezTo>
                    <a:pt x="4615" y="8909"/>
                    <a:pt x="4778" y="8847"/>
                    <a:pt x="4902" y="8723"/>
                  </a:cubicBezTo>
                  <a:cubicBezTo>
                    <a:pt x="5149" y="8476"/>
                    <a:pt x="5150" y="8077"/>
                    <a:pt x="4907" y="7827"/>
                  </a:cubicBezTo>
                  <a:lnTo>
                    <a:pt x="1275" y="4194"/>
                  </a:lnTo>
                  <a:lnTo>
                    <a:pt x="1275" y="637"/>
                  </a:lnTo>
                  <a:cubicBezTo>
                    <a:pt x="1275"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5" name="Google Shape;15215;p136"/>
          <p:cNvGrpSpPr/>
          <p:nvPr/>
        </p:nvGrpSpPr>
        <p:grpSpPr>
          <a:xfrm>
            <a:off x="7031076" y="2284330"/>
            <a:ext cx="345457" cy="345494"/>
            <a:chOff x="578524" y="2980383"/>
            <a:chExt cx="352004" cy="352042"/>
          </a:xfrm>
        </p:grpSpPr>
        <p:sp>
          <p:nvSpPr>
            <p:cNvPr id="15216" name="Google Shape;15216;p136"/>
            <p:cNvSpPr/>
            <p:nvPr/>
          </p:nvSpPr>
          <p:spPr>
            <a:xfrm>
              <a:off x="578524" y="2980383"/>
              <a:ext cx="352004" cy="352042"/>
            </a:xfrm>
            <a:custGeom>
              <a:rect b="b" l="l" r="r" t="t"/>
              <a:pathLst>
                <a:path extrusionOk="0" h="21731" w="21732">
                  <a:moveTo>
                    <a:pt x="2547" y="6410"/>
                  </a:moveTo>
                  <a:lnTo>
                    <a:pt x="2547" y="15322"/>
                  </a:lnTo>
                  <a:lnTo>
                    <a:pt x="1274" y="15322"/>
                  </a:lnTo>
                  <a:lnTo>
                    <a:pt x="1274" y="6410"/>
                  </a:lnTo>
                  <a:close/>
                  <a:moveTo>
                    <a:pt x="17911" y="3820"/>
                  </a:moveTo>
                  <a:lnTo>
                    <a:pt x="17911" y="17912"/>
                  </a:lnTo>
                  <a:lnTo>
                    <a:pt x="3820" y="17910"/>
                  </a:lnTo>
                  <a:lnTo>
                    <a:pt x="3820" y="3820"/>
                  </a:lnTo>
                  <a:close/>
                  <a:moveTo>
                    <a:pt x="20457" y="1273"/>
                  </a:moveTo>
                  <a:lnTo>
                    <a:pt x="20457" y="20458"/>
                  </a:lnTo>
                  <a:lnTo>
                    <a:pt x="1274" y="20458"/>
                  </a:lnTo>
                  <a:lnTo>
                    <a:pt x="1274" y="16595"/>
                  </a:lnTo>
                  <a:lnTo>
                    <a:pt x="2547" y="16595"/>
                  </a:lnTo>
                  <a:lnTo>
                    <a:pt x="2547" y="18547"/>
                  </a:lnTo>
                  <a:cubicBezTo>
                    <a:pt x="2547" y="18899"/>
                    <a:pt x="2832" y="19185"/>
                    <a:pt x="3184" y="19185"/>
                  </a:cubicBezTo>
                  <a:lnTo>
                    <a:pt x="18547" y="19185"/>
                  </a:lnTo>
                  <a:cubicBezTo>
                    <a:pt x="18899" y="19185"/>
                    <a:pt x="19184" y="18899"/>
                    <a:pt x="19184" y="18547"/>
                  </a:cubicBezTo>
                  <a:lnTo>
                    <a:pt x="19184" y="3184"/>
                  </a:lnTo>
                  <a:cubicBezTo>
                    <a:pt x="19184" y="2832"/>
                    <a:pt x="18899" y="2547"/>
                    <a:pt x="18547" y="2547"/>
                  </a:cubicBezTo>
                  <a:lnTo>
                    <a:pt x="3183" y="2547"/>
                  </a:lnTo>
                  <a:cubicBezTo>
                    <a:pt x="2831" y="2547"/>
                    <a:pt x="2547" y="2832"/>
                    <a:pt x="2547" y="3184"/>
                  </a:cubicBezTo>
                  <a:lnTo>
                    <a:pt x="2547" y="5136"/>
                  </a:lnTo>
                  <a:lnTo>
                    <a:pt x="1274" y="5136"/>
                  </a:lnTo>
                  <a:lnTo>
                    <a:pt x="1274" y="1273"/>
                  </a:lnTo>
                  <a:close/>
                  <a:moveTo>
                    <a:pt x="637" y="0"/>
                  </a:moveTo>
                  <a:cubicBezTo>
                    <a:pt x="285" y="0"/>
                    <a:pt x="1" y="286"/>
                    <a:pt x="1" y="638"/>
                  </a:cubicBezTo>
                  <a:lnTo>
                    <a:pt x="1" y="21094"/>
                  </a:lnTo>
                  <a:cubicBezTo>
                    <a:pt x="1" y="21446"/>
                    <a:pt x="285" y="21731"/>
                    <a:pt x="637" y="21731"/>
                  </a:cubicBezTo>
                  <a:lnTo>
                    <a:pt x="21095" y="21731"/>
                  </a:lnTo>
                  <a:cubicBezTo>
                    <a:pt x="21447" y="21731"/>
                    <a:pt x="21731" y="21446"/>
                    <a:pt x="21731" y="21094"/>
                  </a:cubicBezTo>
                  <a:lnTo>
                    <a:pt x="21731" y="638"/>
                  </a:lnTo>
                  <a:cubicBezTo>
                    <a:pt x="21731" y="286"/>
                    <a:pt x="21447" y="0"/>
                    <a:pt x="210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136"/>
            <p:cNvSpPr/>
            <p:nvPr/>
          </p:nvSpPr>
          <p:spPr>
            <a:xfrm>
              <a:off x="661715" y="3063570"/>
              <a:ext cx="185623" cy="185668"/>
            </a:xfrm>
            <a:custGeom>
              <a:rect b="b" l="l" r="r" t="t"/>
              <a:pathLst>
                <a:path extrusionOk="0" h="11461" w="11460">
                  <a:moveTo>
                    <a:pt x="5730" y="1275"/>
                  </a:moveTo>
                  <a:cubicBezTo>
                    <a:pt x="8186" y="1275"/>
                    <a:pt x="10187" y="3273"/>
                    <a:pt x="10187" y="5730"/>
                  </a:cubicBezTo>
                  <a:cubicBezTo>
                    <a:pt x="10187" y="8188"/>
                    <a:pt x="8187" y="10187"/>
                    <a:pt x="5730" y="10187"/>
                  </a:cubicBezTo>
                  <a:cubicBezTo>
                    <a:pt x="3273" y="10187"/>
                    <a:pt x="1273" y="8188"/>
                    <a:pt x="1273" y="5730"/>
                  </a:cubicBezTo>
                  <a:cubicBezTo>
                    <a:pt x="1273" y="3274"/>
                    <a:pt x="3273" y="1275"/>
                    <a:pt x="5730" y="1275"/>
                  </a:cubicBezTo>
                  <a:close/>
                  <a:moveTo>
                    <a:pt x="5730" y="1"/>
                  </a:moveTo>
                  <a:cubicBezTo>
                    <a:pt x="2570" y="1"/>
                    <a:pt x="0" y="2572"/>
                    <a:pt x="0" y="5730"/>
                  </a:cubicBezTo>
                  <a:cubicBezTo>
                    <a:pt x="0" y="8890"/>
                    <a:pt x="2570" y="11460"/>
                    <a:pt x="5730" y="11460"/>
                  </a:cubicBezTo>
                  <a:cubicBezTo>
                    <a:pt x="8888" y="11460"/>
                    <a:pt x="11460" y="8890"/>
                    <a:pt x="11460" y="5730"/>
                  </a:cubicBezTo>
                  <a:cubicBezTo>
                    <a:pt x="11460" y="2572"/>
                    <a:pt x="8888" y="1"/>
                    <a:pt x="5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136"/>
            <p:cNvSpPr/>
            <p:nvPr/>
          </p:nvSpPr>
          <p:spPr>
            <a:xfrm>
              <a:off x="713919" y="3116852"/>
              <a:ext cx="81182" cy="79121"/>
            </a:xfrm>
            <a:custGeom>
              <a:rect b="b" l="l" r="r" t="t"/>
              <a:pathLst>
                <a:path extrusionOk="0" h="4884" w="5012">
                  <a:moveTo>
                    <a:pt x="2507" y="1805"/>
                  </a:moveTo>
                  <a:cubicBezTo>
                    <a:pt x="2589" y="1805"/>
                    <a:pt x="2672" y="1821"/>
                    <a:pt x="2750" y="1854"/>
                  </a:cubicBezTo>
                  <a:cubicBezTo>
                    <a:pt x="2987" y="1952"/>
                    <a:pt x="3143" y="2185"/>
                    <a:pt x="3143" y="2441"/>
                  </a:cubicBezTo>
                  <a:cubicBezTo>
                    <a:pt x="3142" y="2793"/>
                    <a:pt x="2858" y="3078"/>
                    <a:pt x="2507" y="3079"/>
                  </a:cubicBezTo>
                  <a:cubicBezTo>
                    <a:pt x="2249" y="3079"/>
                    <a:pt x="2016" y="2923"/>
                    <a:pt x="1918" y="2685"/>
                  </a:cubicBezTo>
                  <a:cubicBezTo>
                    <a:pt x="1820" y="2448"/>
                    <a:pt x="1874" y="2174"/>
                    <a:pt x="2056" y="1992"/>
                  </a:cubicBezTo>
                  <a:cubicBezTo>
                    <a:pt x="2178" y="1870"/>
                    <a:pt x="2341" y="1805"/>
                    <a:pt x="2507" y="1805"/>
                  </a:cubicBezTo>
                  <a:close/>
                  <a:moveTo>
                    <a:pt x="701" y="0"/>
                  </a:moveTo>
                  <a:cubicBezTo>
                    <a:pt x="538" y="0"/>
                    <a:pt x="375" y="62"/>
                    <a:pt x="251" y="187"/>
                  </a:cubicBezTo>
                  <a:cubicBezTo>
                    <a:pt x="1" y="437"/>
                    <a:pt x="2" y="844"/>
                    <a:pt x="256" y="1092"/>
                  </a:cubicBezTo>
                  <a:lnTo>
                    <a:pt x="783" y="1618"/>
                  </a:lnTo>
                  <a:cubicBezTo>
                    <a:pt x="534" y="2140"/>
                    <a:pt x="534" y="2744"/>
                    <a:pt x="783" y="3264"/>
                  </a:cubicBezTo>
                  <a:lnTo>
                    <a:pt x="256" y="3792"/>
                  </a:lnTo>
                  <a:cubicBezTo>
                    <a:pt x="2" y="4040"/>
                    <a:pt x="1" y="4447"/>
                    <a:pt x="251" y="4698"/>
                  </a:cubicBezTo>
                  <a:cubicBezTo>
                    <a:pt x="375" y="4822"/>
                    <a:pt x="538" y="4884"/>
                    <a:pt x="701" y="4884"/>
                  </a:cubicBezTo>
                  <a:cubicBezTo>
                    <a:pt x="866" y="4884"/>
                    <a:pt x="1031" y="4820"/>
                    <a:pt x="1156" y="4692"/>
                  </a:cubicBezTo>
                  <a:lnTo>
                    <a:pt x="1684" y="4166"/>
                  </a:lnTo>
                  <a:cubicBezTo>
                    <a:pt x="1944" y="4290"/>
                    <a:pt x="2225" y="4352"/>
                    <a:pt x="2506" y="4352"/>
                  </a:cubicBezTo>
                  <a:cubicBezTo>
                    <a:pt x="2788" y="4352"/>
                    <a:pt x="3069" y="4290"/>
                    <a:pt x="3330" y="4166"/>
                  </a:cubicBezTo>
                  <a:lnTo>
                    <a:pt x="3857" y="4692"/>
                  </a:lnTo>
                  <a:cubicBezTo>
                    <a:pt x="3981" y="4820"/>
                    <a:pt x="4147" y="4883"/>
                    <a:pt x="4312" y="4883"/>
                  </a:cubicBezTo>
                  <a:cubicBezTo>
                    <a:pt x="4475" y="4883"/>
                    <a:pt x="4638" y="4822"/>
                    <a:pt x="4762" y="4698"/>
                  </a:cubicBezTo>
                  <a:cubicBezTo>
                    <a:pt x="5012" y="4446"/>
                    <a:pt x="5010" y="4040"/>
                    <a:pt x="4758" y="3792"/>
                  </a:cubicBezTo>
                  <a:lnTo>
                    <a:pt x="4230" y="3264"/>
                  </a:lnTo>
                  <a:cubicBezTo>
                    <a:pt x="4478" y="2744"/>
                    <a:pt x="4478" y="2140"/>
                    <a:pt x="4230" y="1618"/>
                  </a:cubicBezTo>
                  <a:lnTo>
                    <a:pt x="4758" y="1092"/>
                  </a:lnTo>
                  <a:cubicBezTo>
                    <a:pt x="5005" y="843"/>
                    <a:pt x="5005" y="439"/>
                    <a:pt x="4758" y="191"/>
                  </a:cubicBezTo>
                  <a:lnTo>
                    <a:pt x="4758" y="192"/>
                  </a:lnTo>
                  <a:cubicBezTo>
                    <a:pt x="4633" y="67"/>
                    <a:pt x="4470" y="4"/>
                    <a:pt x="4307" y="4"/>
                  </a:cubicBezTo>
                  <a:cubicBezTo>
                    <a:pt x="4144" y="4"/>
                    <a:pt x="3981" y="67"/>
                    <a:pt x="3857" y="192"/>
                  </a:cubicBezTo>
                  <a:lnTo>
                    <a:pt x="3330" y="719"/>
                  </a:lnTo>
                  <a:cubicBezTo>
                    <a:pt x="3069" y="594"/>
                    <a:pt x="2788" y="532"/>
                    <a:pt x="2506" y="532"/>
                  </a:cubicBezTo>
                  <a:cubicBezTo>
                    <a:pt x="2225" y="532"/>
                    <a:pt x="1944" y="594"/>
                    <a:pt x="1684" y="719"/>
                  </a:cubicBezTo>
                  <a:lnTo>
                    <a:pt x="1156" y="192"/>
                  </a:lnTo>
                  <a:cubicBezTo>
                    <a:pt x="1031" y="64"/>
                    <a:pt x="866" y="0"/>
                    <a:pt x="7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9" name="Google Shape;15219;p136"/>
          <p:cNvGrpSpPr/>
          <p:nvPr/>
        </p:nvGrpSpPr>
        <p:grpSpPr>
          <a:xfrm>
            <a:off x="6329546" y="2284338"/>
            <a:ext cx="222643" cy="345478"/>
            <a:chOff x="4146429" y="3942858"/>
            <a:chExt cx="226862" cy="352026"/>
          </a:xfrm>
        </p:grpSpPr>
        <p:sp>
          <p:nvSpPr>
            <p:cNvPr id="15220" name="Google Shape;15220;p136"/>
            <p:cNvSpPr/>
            <p:nvPr/>
          </p:nvSpPr>
          <p:spPr>
            <a:xfrm>
              <a:off x="4146429" y="3942858"/>
              <a:ext cx="226862" cy="352026"/>
            </a:xfrm>
            <a:custGeom>
              <a:rect b="b" l="l" r="r" t="t"/>
              <a:pathLst>
                <a:path extrusionOk="0" h="21730" w="14006">
                  <a:moveTo>
                    <a:pt x="7040" y="3820"/>
                  </a:moveTo>
                  <a:cubicBezTo>
                    <a:pt x="7913" y="3820"/>
                    <a:pt x="8868" y="4538"/>
                    <a:pt x="8914" y="5717"/>
                  </a:cubicBezTo>
                  <a:lnTo>
                    <a:pt x="8915" y="8955"/>
                  </a:lnTo>
                  <a:lnTo>
                    <a:pt x="5091" y="8955"/>
                  </a:lnTo>
                  <a:lnTo>
                    <a:pt x="5092" y="5717"/>
                  </a:lnTo>
                  <a:cubicBezTo>
                    <a:pt x="5138" y="4538"/>
                    <a:pt x="6092" y="3820"/>
                    <a:pt x="6966" y="3820"/>
                  </a:cubicBezTo>
                  <a:cubicBezTo>
                    <a:pt x="6975" y="3820"/>
                    <a:pt x="6984" y="3820"/>
                    <a:pt x="6993" y="3820"/>
                  </a:cubicBezTo>
                  <a:lnTo>
                    <a:pt x="7014" y="3820"/>
                  </a:lnTo>
                  <a:cubicBezTo>
                    <a:pt x="7022" y="3820"/>
                    <a:pt x="7031" y="3820"/>
                    <a:pt x="7040" y="3820"/>
                  </a:cubicBezTo>
                  <a:close/>
                  <a:moveTo>
                    <a:pt x="7002" y="1274"/>
                  </a:moveTo>
                  <a:cubicBezTo>
                    <a:pt x="9335" y="1278"/>
                    <a:pt x="11402" y="3104"/>
                    <a:pt x="11460" y="5688"/>
                  </a:cubicBezTo>
                  <a:lnTo>
                    <a:pt x="11460" y="8955"/>
                  </a:lnTo>
                  <a:lnTo>
                    <a:pt x="10186" y="8955"/>
                  </a:lnTo>
                  <a:lnTo>
                    <a:pt x="10184" y="5705"/>
                  </a:lnTo>
                  <a:cubicBezTo>
                    <a:pt x="10184" y="4040"/>
                    <a:pt x="8779" y="2546"/>
                    <a:pt x="7046" y="2546"/>
                  </a:cubicBezTo>
                  <a:cubicBezTo>
                    <a:pt x="7032" y="2546"/>
                    <a:pt x="7018" y="2547"/>
                    <a:pt x="7003" y="2547"/>
                  </a:cubicBezTo>
                  <a:cubicBezTo>
                    <a:pt x="6990" y="2547"/>
                    <a:pt x="6977" y="2547"/>
                    <a:pt x="6964" y="2547"/>
                  </a:cubicBezTo>
                  <a:cubicBezTo>
                    <a:pt x="5365" y="2547"/>
                    <a:pt x="3885" y="3837"/>
                    <a:pt x="3822" y="5683"/>
                  </a:cubicBezTo>
                  <a:lnTo>
                    <a:pt x="3822" y="5705"/>
                  </a:lnTo>
                  <a:lnTo>
                    <a:pt x="3821" y="8955"/>
                  </a:lnTo>
                  <a:lnTo>
                    <a:pt x="2545" y="8955"/>
                  </a:lnTo>
                  <a:lnTo>
                    <a:pt x="2546" y="5688"/>
                  </a:lnTo>
                  <a:cubicBezTo>
                    <a:pt x="2605" y="3218"/>
                    <a:pt x="4563" y="1278"/>
                    <a:pt x="7002" y="1274"/>
                  </a:cubicBezTo>
                  <a:close/>
                  <a:moveTo>
                    <a:pt x="12733" y="10230"/>
                  </a:moveTo>
                  <a:lnTo>
                    <a:pt x="12733" y="19405"/>
                  </a:lnTo>
                  <a:cubicBezTo>
                    <a:pt x="11930" y="19729"/>
                    <a:pt x="9819" y="20457"/>
                    <a:pt x="7003" y="20457"/>
                  </a:cubicBezTo>
                  <a:cubicBezTo>
                    <a:pt x="4187" y="20457"/>
                    <a:pt x="2074" y="19729"/>
                    <a:pt x="1273" y="19405"/>
                  </a:cubicBezTo>
                  <a:lnTo>
                    <a:pt x="1273" y="10230"/>
                  </a:lnTo>
                  <a:close/>
                  <a:moveTo>
                    <a:pt x="7002" y="1"/>
                  </a:moveTo>
                  <a:cubicBezTo>
                    <a:pt x="3860" y="6"/>
                    <a:pt x="1345" y="2495"/>
                    <a:pt x="1276" y="5667"/>
                  </a:cubicBezTo>
                  <a:cubicBezTo>
                    <a:pt x="1276" y="5671"/>
                    <a:pt x="1273" y="8955"/>
                    <a:pt x="1273" y="8955"/>
                  </a:cubicBezTo>
                  <a:lnTo>
                    <a:pt x="637" y="8955"/>
                  </a:lnTo>
                  <a:cubicBezTo>
                    <a:pt x="285" y="8955"/>
                    <a:pt x="1" y="9241"/>
                    <a:pt x="1" y="9592"/>
                  </a:cubicBezTo>
                  <a:lnTo>
                    <a:pt x="1" y="19820"/>
                  </a:lnTo>
                  <a:cubicBezTo>
                    <a:pt x="1" y="20061"/>
                    <a:pt x="137" y="20282"/>
                    <a:pt x="352" y="20389"/>
                  </a:cubicBezTo>
                  <a:cubicBezTo>
                    <a:pt x="462" y="20445"/>
                    <a:pt x="3078" y="21730"/>
                    <a:pt x="7003" y="21730"/>
                  </a:cubicBezTo>
                  <a:cubicBezTo>
                    <a:pt x="10928" y="21730"/>
                    <a:pt x="13545" y="20445"/>
                    <a:pt x="13654" y="20391"/>
                  </a:cubicBezTo>
                  <a:cubicBezTo>
                    <a:pt x="13870" y="20282"/>
                    <a:pt x="14006" y="20063"/>
                    <a:pt x="14006" y="19822"/>
                  </a:cubicBezTo>
                  <a:lnTo>
                    <a:pt x="14006" y="9592"/>
                  </a:lnTo>
                  <a:cubicBezTo>
                    <a:pt x="14006" y="9241"/>
                    <a:pt x="13721" y="8955"/>
                    <a:pt x="13369" y="8955"/>
                  </a:cubicBezTo>
                  <a:lnTo>
                    <a:pt x="12733" y="8955"/>
                  </a:lnTo>
                  <a:cubicBezTo>
                    <a:pt x="12733" y="8955"/>
                    <a:pt x="12732" y="5671"/>
                    <a:pt x="12732" y="5667"/>
                  </a:cubicBezTo>
                  <a:cubicBezTo>
                    <a:pt x="12659" y="2359"/>
                    <a:pt x="10006" y="6"/>
                    <a:pt x="7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136"/>
            <p:cNvSpPr/>
            <p:nvPr/>
          </p:nvSpPr>
          <p:spPr>
            <a:xfrm>
              <a:off x="4228906" y="4149813"/>
              <a:ext cx="61907" cy="82523"/>
            </a:xfrm>
            <a:custGeom>
              <a:rect b="b" l="l" r="r" t="t"/>
              <a:pathLst>
                <a:path extrusionOk="0" h="5094" w="3822">
                  <a:moveTo>
                    <a:pt x="637" y="1"/>
                  </a:moveTo>
                  <a:cubicBezTo>
                    <a:pt x="286" y="1"/>
                    <a:pt x="0" y="285"/>
                    <a:pt x="0" y="637"/>
                  </a:cubicBezTo>
                  <a:cubicBezTo>
                    <a:pt x="0" y="989"/>
                    <a:pt x="286" y="1273"/>
                    <a:pt x="637" y="1273"/>
                  </a:cubicBezTo>
                  <a:lnTo>
                    <a:pt x="1275" y="1273"/>
                  </a:lnTo>
                  <a:lnTo>
                    <a:pt x="1275" y="4457"/>
                  </a:lnTo>
                  <a:cubicBezTo>
                    <a:pt x="1275" y="4808"/>
                    <a:pt x="1559" y="5094"/>
                    <a:pt x="1911" y="5094"/>
                  </a:cubicBezTo>
                  <a:cubicBezTo>
                    <a:pt x="2263" y="5094"/>
                    <a:pt x="2548" y="4808"/>
                    <a:pt x="2548" y="4457"/>
                  </a:cubicBezTo>
                  <a:lnTo>
                    <a:pt x="2548" y="1273"/>
                  </a:lnTo>
                  <a:lnTo>
                    <a:pt x="3184" y="1273"/>
                  </a:lnTo>
                  <a:cubicBezTo>
                    <a:pt x="3536" y="1273"/>
                    <a:pt x="3822" y="989"/>
                    <a:pt x="3822" y="637"/>
                  </a:cubicBezTo>
                  <a:cubicBezTo>
                    <a:pt x="3822" y="285"/>
                    <a:pt x="3536" y="1"/>
                    <a:pt x="3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2" name="Google Shape;15222;p136"/>
          <p:cNvGrpSpPr/>
          <p:nvPr/>
        </p:nvGrpSpPr>
        <p:grpSpPr>
          <a:xfrm>
            <a:off x="5516969" y="2355858"/>
            <a:ext cx="348334" cy="202438"/>
            <a:chOff x="3906398" y="2371004"/>
            <a:chExt cx="354936" cy="206275"/>
          </a:xfrm>
        </p:grpSpPr>
        <p:sp>
          <p:nvSpPr>
            <p:cNvPr id="15223" name="Google Shape;15223;p136"/>
            <p:cNvSpPr/>
            <p:nvPr/>
          </p:nvSpPr>
          <p:spPr>
            <a:xfrm>
              <a:off x="4052953" y="2432856"/>
              <a:ext cx="64320" cy="61916"/>
            </a:xfrm>
            <a:custGeom>
              <a:rect b="b" l="l" r="r" t="t"/>
              <a:pathLst>
                <a:path extrusionOk="0" h="3822" w="3971">
                  <a:moveTo>
                    <a:pt x="1909" y="1274"/>
                  </a:moveTo>
                  <a:cubicBezTo>
                    <a:pt x="2167" y="1274"/>
                    <a:pt x="2399" y="1429"/>
                    <a:pt x="2498" y="1667"/>
                  </a:cubicBezTo>
                  <a:cubicBezTo>
                    <a:pt x="2596" y="1905"/>
                    <a:pt x="2541" y="2178"/>
                    <a:pt x="2359" y="2360"/>
                  </a:cubicBezTo>
                  <a:cubicBezTo>
                    <a:pt x="2238" y="2482"/>
                    <a:pt x="2075" y="2547"/>
                    <a:pt x="1910" y="2547"/>
                  </a:cubicBezTo>
                  <a:cubicBezTo>
                    <a:pt x="1828" y="2547"/>
                    <a:pt x="1745" y="2531"/>
                    <a:pt x="1665" y="2498"/>
                  </a:cubicBezTo>
                  <a:cubicBezTo>
                    <a:pt x="1427" y="2400"/>
                    <a:pt x="1272" y="2167"/>
                    <a:pt x="1272" y="1910"/>
                  </a:cubicBezTo>
                  <a:cubicBezTo>
                    <a:pt x="1272" y="1559"/>
                    <a:pt x="1558" y="1274"/>
                    <a:pt x="1909" y="1274"/>
                  </a:cubicBezTo>
                  <a:close/>
                  <a:moveTo>
                    <a:pt x="1910" y="1"/>
                  </a:moveTo>
                  <a:cubicBezTo>
                    <a:pt x="1664" y="1"/>
                    <a:pt x="1416" y="48"/>
                    <a:pt x="1180" y="147"/>
                  </a:cubicBezTo>
                  <a:cubicBezTo>
                    <a:pt x="465" y="442"/>
                    <a:pt x="1" y="1139"/>
                    <a:pt x="1" y="1910"/>
                  </a:cubicBezTo>
                  <a:cubicBezTo>
                    <a:pt x="1" y="2965"/>
                    <a:pt x="856" y="3820"/>
                    <a:pt x="1910" y="3821"/>
                  </a:cubicBezTo>
                  <a:lnTo>
                    <a:pt x="1910" y="3821"/>
                  </a:lnTo>
                  <a:cubicBezTo>
                    <a:pt x="2682" y="3821"/>
                    <a:pt x="3379" y="3356"/>
                    <a:pt x="3674" y="2642"/>
                  </a:cubicBezTo>
                  <a:cubicBezTo>
                    <a:pt x="3971" y="1929"/>
                    <a:pt x="3806" y="1107"/>
                    <a:pt x="3261" y="561"/>
                  </a:cubicBezTo>
                  <a:cubicBezTo>
                    <a:pt x="2896" y="195"/>
                    <a:pt x="2407" y="1"/>
                    <a:pt x="1910" y="1"/>
                  </a:cubicBezTo>
                  <a:close/>
                  <a:moveTo>
                    <a:pt x="1910" y="3821"/>
                  </a:moveTo>
                  <a:cubicBezTo>
                    <a:pt x="1910" y="3821"/>
                    <a:pt x="1909" y="3821"/>
                    <a:pt x="1909" y="3821"/>
                  </a:cubicBezTo>
                  <a:lnTo>
                    <a:pt x="1910" y="3821"/>
                  </a:lnTo>
                  <a:cubicBezTo>
                    <a:pt x="1910" y="3821"/>
                    <a:pt x="1910" y="3821"/>
                    <a:pt x="1910" y="382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136"/>
            <p:cNvSpPr/>
            <p:nvPr/>
          </p:nvSpPr>
          <p:spPr>
            <a:xfrm>
              <a:off x="3906398" y="2371004"/>
              <a:ext cx="354936" cy="206275"/>
            </a:xfrm>
            <a:custGeom>
              <a:rect b="b" l="l" r="r" t="t"/>
              <a:pathLst>
                <a:path extrusionOk="0" h="12733" w="21913">
                  <a:moveTo>
                    <a:pt x="10957" y="2546"/>
                  </a:moveTo>
                  <a:cubicBezTo>
                    <a:pt x="12713" y="2546"/>
                    <a:pt x="14141" y="3974"/>
                    <a:pt x="14141" y="5728"/>
                  </a:cubicBezTo>
                  <a:cubicBezTo>
                    <a:pt x="14141" y="7484"/>
                    <a:pt x="12713" y="8912"/>
                    <a:pt x="10957" y="8912"/>
                  </a:cubicBezTo>
                  <a:cubicBezTo>
                    <a:pt x="9202" y="8912"/>
                    <a:pt x="7775" y="7484"/>
                    <a:pt x="7775" y="5728"/>
                  </a:cubicBezTo>
                  <a:cubicBezTo>
                    <a:pt x="7775" y="3974"/>
                    <a:pt x="9202" y="2546"/>
                    <a:pt x="10957" y="2546"/>
                  </a:cubicBezTo>
                  <a:close/>
                  <a:moveTo>
                    <a:pt x="10842" y="1274"/>
                  </a:moveTo>
                  <a:lnTo>
                    <a:pt x="10842" y="1274"/>
                  </a:lnTo>
                  <a:cubicBezTo>
                    <a:pt x="8437" y="1335"/>
                    <a:pt x="6500" y="3311"/>
                    <a:pt x="6500" y="5728"/>
                  </a:cubicBezTo>
                  <a:cubicBezTo>
                    <a:pt x="6500" y="8186"/>
                    <a:pt x="8500" y="10185"/>
                    <a:pt x="10957" y="10185"/>
                  </a:cubicBezTo>
                  <a:cubicBezTo>
                    <a:pt x="13414" y="10185"/>
                    <a:pt x="15414" y="8186"/>
                    <a:pt x="15414" y="5728"/>
                  </a:cubicBezTo>
                  <a:cubicBezTo>
                    <a:pt x="15414" y="3311"/>
                    <a:pt x="13476" y="1335"/>
                    <a:pt x="11072" y="1274"/>
                  </a:cubicBezTo>
                  <a:lnTo>
                    <a:pt x="11072" y="1274"/>
                  </a:lnTo>
                  <a:cubicBezTo>
                    <a:pt x="13498" y="1305"/>
                    <a:pt x="15830" y="2311"/>
                    <a:pt x="18006" y="4268"/>
                  </a:cubicBezTo>
                  <a:cubicBezTo>
                    <a:pt x="18683" y="4880"/>
                    <a:pt x="19309" y="5550"/>
                    <a:pt x="19877" y="6267"/>
                  </a:cubicBezTo>
                  <a:cubicBezTo>
                    <a:pt x="18505" y="7822"/>
                    <a:pt x="15296" y="11458"/>
                    <a:pt x="10957" y="11458"/>
                  </a:cubicBezTo>
                  <a:cubicBezTo>
                    <a:pt x="6619" y="11458"/>
                    <a:pt x="3409" y="7822"/>
                    <a:pt x="2037" y="6267"/>
                  </a:cubicBezTo>
                  <a:cubicBezTo>
                    <a:pt x="2597" y="5559"/>
                    <a:pt x="3215" y="4899"/>
                    <a:pt x="3883" y="4293"/>
                  </a:cubicBezTo>
                  <a:lnTo>
                    <a:pt x="3883" y="4291"/>
                  </a:lnTo>
                  <a:cubicBezTo>
                    <a:pt x="6065" y="2320"/>
                    <a:pt x="8406" y="1305"/>
                    <a:pt x="10842" y="1274"/>
                  </a:cubicBezTo>
                  <a:close/>
                  <a:moveTo>
                    <a:pt x="10957" y="0"/>
                  </a:moveTo>
                  <a:cubicBezTo>
                    <a:pt x="7936" y="0"/>
                    <a:pt x="5243" y="1346"/>
                    <a:pt x="3028" y="3348"/>
                  </a:cubicBezTo>
                  <a:cubicBezTo>
                    <a:pt x="1733" y="4518"/>
                    <a:pt x="654" y="5898"/>
                    <a:pt x="183" y="6672"/>
                  </a:cubicBezTo>
                  <a:cubicBezTo>
                    <a:pt x="0" y="6972"/>
                    <a:pt x="97" y="7364"/>
                    <a:pt x="397" y="7547"/>
                  </a:cubicBezTo>
                  <a:lnTo>
                    <a:pt x="399" y="7547"/>
                  </a:lnTo>
                  <a:cubicBezTo>
                    <a:pt x="502" y="7609"/>
                    <a:pt x="615" y="7639"/>
                    <a:pt x="728" y="7639"/>
                  </a:cubicBezTo>
                  <a:cubicBezTo>
                    <a:pt x="943" y="7639"/>
                    <a:pt x="1153" y="7530"/>
                    <a:pt x="1273" y="7332"/>
                  </a:cubicBezTo>
                  <a:cubicBezTo>
                    <a:pt x="1273" y="7331"/>
                    <a:pt x="1275" y="7330"/>
                    <a:pt x="1276" y="7328"/>
                  </a:cubicBezTo>
                  <a:cubicBezTo>
                    <a:pt x="2856" y="9109"/>
                    <a:pt x="6246" y="12732"/>
                    <a:pt x="10957" y="12732"/>
                  </a:cubicBezTo>
                  <a:cubicBezTo>
                    <a:pt x="15669" y="12732"/>
                    <a:pt x="19058" y="9109"/>
                    <a:pt x="20638" y="7328"/>
                  </a:cubicBezTo>
                  <a:lnTo>
                    <a:pt x="20642" y="7332"/>
                  </a:lnTo>
                  <a:cubicBezTo>
                    <a:pt x="20761" y="7530"/>
                    <a:pt x="20971" y="7639"/>
                    <a:pt x="21186" y="7639"/>
                  </a:cubicBezTo>
                  <a:cubicBezTo>
                    <a:pt x="21299" y="7639"/>
                    <a:pt x="21413" y="7609"/>
                    <a:pt x="21516" y="7547"/>
                  </a:cubicBezTo>
                  <a:cubicBezTo>
                    <a:pt x="21817" y="7364"/>
                    <a:pt x="21912" y="6972"/>
                    <a:pt x="21730" y="6672"/>
                  </a:cubicBezTo>
                  <a:cubicBezTo>
                    <a:pt x="21203" y="5804"/>
                    <a:pt x="20111" y="4454"/>
                    <a:pt x="18885" y="3348"/>
                  </a:cubicBezTo>
                  <a:cubicBezTo>
                    <a:pt x="16671" y="1346"/>
                    <a:pt x="13978" y="0"/>
                    <a:pt x="10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136"/>
          <p:cNvGrpSpPr/>
          <p:nvPr/>
        </p:nvGrpSpPr>
        <p:grpSpPr>
          <a:xfrm>
            <a:off x="4833010" y="2284306"/>
            <a:ext cx="222674" cy="345542"/>
            <a:chOff x="3522161" y="2296938"/>
            <a:chExt cx="226895" cy="352091"/>
          </a:xfrm>
        </p:grpSpPr>
        <p:sp>
          <p:nvSpPr>
            <p:cNvPr id="15226" name="Google Shape;15226;p136"/>
            <p:cNvSpPr/>
            <p:nvPr/>
          </p:nvSpPr>
          <p:spPr>
            <a:xfrm>
              <a:off x="3522161" y="2296938"/>
              <a:ext cx="226895" cy="352091"/>
            </a:xfrm>
            <a:custGeom>
              <a:rect b="b" l="l" r="r" t="t"/>
              <a:pathLst>
                <a:path extrusionOk="0" h="21734" w="14008">
                  <a:moveTo>
                    <a:pt x="7003" y="1275"/>
                  </a:moveTo>
                  <a:cubicBezTo>
                    <a:pt x="10170" y="1275"/>
                    <a:pt x="12733" y="3838"/>
                    <a:pt x="12733" y="7004"/>
                  </a:cubicBezTo>
                  <a:cubicBezTo>
                    <a:pt x="12732" y="8858"/>
                    <a:pt x="11834" y="10597"/>
                    <a:pt x="10326" y="11673"/>
                  </a:cubicBezTo>
                  <a:cubicBezTo>
                    <a:pt x="9429" y="12313"/>
                    <a:pt x="8914" y="13274"/>
                    <a:pt x="8914" y="14310"/>
                  </a:cubicBezTo>
                  <a:lnTo>
                    <a:pt x="8914" y="15365"/>
                  </a:lnTo>
                  <a:lnTo>
                    <a:pt x="5094" y="15365"/>
                  </a:lnTo>
                  <a:lnTo>
                    <a:pt x="5094" y="14231"/>
                  </a:lnTo>
                  <a:cubicBezTo>
                    <a:pt x="5094" y="13237"/>
                    <a:pt x="4591" y="12312"/>
                    <a:pt x="3712" y="11695"/>
                  </a:cubicBezTo>
                  <a:cubicBezTo>
                    <a:pt x="2185" y="10621"/>
                    <a:pt x="1276" y="8871"/>
                    <a:pt x="1273" y="7004"/>
                  </a:cubicBezTo>
                  <a:cubicBezTo>
                    <a:pt x="1273" y="3791"/>
                    <a:pt x="3790" y="1275"/>
                    <a:pt x="7003" y="1275"/>
                  </a:cubicBezTo>
                  <a:close/>
                  <a:moveTo>
                    <a:pt x="8914" y="16638"/>
                  </a:moveTo>
                  <a:lnTo>
                    <a:pt x="8914" y="17911"/>
                  </a:lnTo>
                  <a:lnTo>
                    <a:pt x="5094" y="17911"/>
                  </a:lnTo>
                  <a:lnTo>
                    <a:pt x="5094" y="16638"/>
                  </a:lnTo>
                  <a:close/>
                  <a:moveTo>
                    <a:pt x="8772" y="19185"/>
                  </a:moveTo>
                  <a:cubicBezTo>
                    <a:pt x="8509" y="19887"/>
                    <a:pt x="7888" y="20458"/>
                    <a:pt x="7004" y="20458"/>
                  </a:cubicBezTo>
                  <a:cubicBezTo>
                    <a:pt x="6193" y="20458"/>
                    <a:pt x="5472" y="19948"/>
                    <a:pt x="5202" y="19185"/>
                  </a:cubicBezTo>
                  <a:close/>
                  <a:moveTo>
                    <a:pt x="7004" y="0"/>
                  </a:moveTo>
                  <a:cubicBezTo>
                    <a:pt x="3143" y="0"/>
                    <a:pt x="1" y="3085"/>
                    <a:pt x="1" y="7004"/>
                  </a:cubicBezTo>
                  <a:cubicBezTo>
                    <a:pt x="3" y="9286"/>
                    <a:pt x="1115" y="11424"/>
                    <a:pt x="2980" y="12737"/>
                  </a:cubicBezTo>
                  <a:cubicBezTo>
                    <a:pt x="3515" y="13111"/>
                    <a:pt x="3821" y="13656"/>
                    <a:pt x="3821" y="14229"/>
                  </a:cubicBezTo>
                  <a:lnTo>
                    <a:pt x="3821" y="15365"/>
                  </a:lnTo>
                  <a:lnTo>
                    <a:pt x="3184" y="15365"/>
                  </a:lnTo>
                  <a:cubicBezTo>
                    <a:pt x="2832" y="15365"/>
                    <a:pt x="2548" y="15650"/>
                    <a:pt x="2548" y="16002"/>
                  </a:cubicBezTo>
                  <a:cubicBezTo>
                    <a:pt x="2548" y="16353"/>
                    <a:pt x="2832" y="16639"/>
                    <a:pt x="3184" y="16639"/>
                  </a:cubicBezTo>
                  <a:lnTo>
                    <a:pt x="3821" y="16639"/>
                  </a:lnTo>
                  <a:lnTo>
                    <a:pt x="3821" y="17912"/>
                  </a:lnTo>
                  <a:lnTo>
                    <a:pt x="3184" y="17912"/>
                  </a:lnTo>
                  <a:cubicBezTo>
                    <a:pt x="2832" y="17912"/>
                    <a:pt x="2548" y="18198"/>
                    <a:pt x="2548" y="18550"/>
                  </a:cubicBezTo>
                  <a:cubicBezTo>
                    <a:pt x="2548" y="18900"/>
                    <a:pt x="2832" y="19186"/>
                    <a:pt x="3184" y="19186"/>
                  </a:cubicBezTo>
                  <a:lnTo>
                    <a:pt x="3884" y="19186"/>
                  </a:lnTo>
                  <a:cubicBezTo>
                    <a:pt x="4175" y="20623"/>
                    <a:pt x="5447" y="21733"/>
                    <a:pt x="7004" y="21733"/>
                  </a:cubicBezTo>
                  <a:cubicBezTo>
                    <a:pt x="8558" y="21733"/>
                    <a:pt x="9763" y="20635"/>
                    <a:pt x="10098" y="19186"/>
                  </a:cubicBezTo>
                  <a:lnTo>
                    <a:pt x="10823" y="19186"/>
                  </a:lnTo>
                  <a:cubicBezTo>
                    <a:pt x="11175" y="19186"/>
                    <a:pt x="11460" y="18900"/>
                    <a:pt x="11460" y="18550"/>
                  </a:cubicBezTo>
                  <a:cubicBezTo>
                    <a:pt x="11460" y="18198"/>
                    <a:pt x="11175" y="17912"/>
                    <a:pt x="10823" y="17912"/>
                  </a:cubicBezTo>
                  <a:lnTo>
                    <a:pt x="10187" y="17912"/>
                  </a:lnTo>
                  <a:lnTo>
                    <a:pt x="10187" y="16639"/>
                  </a:lnTo>
                  <a:lnTo>
                    <a:pt x="10823" y="16639"/>
                  </a:lnTo>
                  <a:cubicBezTo>
                    <a:pt x="11175" y="16639"/>
                    <a:pt x="11460" y="16353"/>
                    <a:pt x="11460" y="16002"/>
                  </a:cubicBezTo>
                  <a:cubicBezTo>
                    <a:pt x="11460" y="15650"/>
                    <a:pt x="11175" y="15365"/>
                    <a:pt x="10823" y="15365"/>
                  </a:cubicBezTo>
                  <a:lnTo>
                    <a:pt x="10187" y="15365"/>
                  </a:lnTo>
                  <a:lnTo>
                    <a:pt x="10187" y="14310"/>
                  </a:lnTo>
                  <a:cubicBezTo>
                    <a:pt x="10187" y="13691"/>
                    <a:pt x="10507" y="13107"/>
                    <a:pt x="11066" y="12710"/>
                  </a:cubicBezTo>
                  <a:cubicBezTo>
                    <a:pt x="12909" y="11394"/>
                    <a:pt x="14003" y="9268"/>
                    <a:pt x="14007" y="7004"/>
                  </a:cubicBezTo>
                  <a:cubicBezTo>
                    <a:pt x="14007" y="3134"/>
                    <a:pt x="10875" y="0"/>
                    <a:pt x="70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136"/>
            <p:cNvSpPr/>
            <p:nvPr/>
          </p:nvSpPr>
          <p:spPr>
            <a:xfrm>
              <a:off x="3583112" y="2420706"/>
              <a:ext cx="105089" cy="41294"/>
            </a:xfrm>
            <a:custGeom>
              <a:rect b="b" l="l" r="r" t="t"/>
              <a:pathLst>
                <a:path extrusionOk="0" h="2549" w="6488">
                  <a:moveTo>
                    <a:pt x="3241" y="1"/>
                  </a:moveTo>
                  <a:cubicBezTo>
                    <a:pt x="3078" y="1"/>
                    <a:pt x="2915" y="63"/>
                    <a:pt x="2790" y="187"/>
                  </a:cubicBezTo>
                  <a:lnTo>
                    <a:pt x="1969" y="1010"/>
                  </a:lnTo>
                  <a:lnTo>
                    <a:pt x="1144" y="187"/>
                  </a:lnTo>
                  <a:cubicBezTo>
                    <a:pt x="1021" y="66"/>
                    <a:pt x="860" y="5"/>
                    <a:pt x="699" y="5"/>
                  </a:cubicBezTo>
                  <a:cubicBezTo>
                    <a:pt x="536" y="5"/>
                    <a:pt x="374" y="67"/>
                    <a:pt x="250" y="191"/>
                  </a:cubicBezTo>
                  <a:cubicBezTo>
                    <a:pt x="2" y="439"/>
                    <a:pt x="1" y="838"/>
                    <a:pt x="244" y="1087"/>
                  </a:cubicBezTo>
                  <a:lnTo>
                    <a:pt x="1517" y="2361"/>
                  </a:lnTo>
                  <a:cubicBezTo>
                    <a:pt x="1642" y="2486"/>
                    <a:pt x="1805" y="2548"/>
                    <a:pt x="1968" y="2548"/>
                  </a:cubicBezTo>
                  <a:cubicBezTo>
                    <a:pt x="2131" y="2548"/>
                    <a:pt x="2294" y="2486"/>
                    <a:pt x="2418" y="2361"/>
                  </a:cubicBezTo>
                  <a:lnTo>
                    <a:pt x="3241" y="1538"/>
                  </a:lnTo>
                  <a:lnTo>
                    <a:pt x="4065" y="2361"/>
                  </a:lnTo>
                  <a:cubicBezTo>
                    <a:pt x="4189" y="2486"/>
                    <a:pt x="4352" y="2548"/>
                    <a:pt x="4514" y="2548"/>
                  </a:cubicBezTo>
                  <a:cubicBezTo>
                    <a:pt x="4677" y="2548"/>
                    <a:pt x="4840" y="2486"/>
                    <a:pt x="4964" y="2361"/>
                  </a:cubicBezTo>
                  <a:lnTo>
                    <a:pt x="6239" y="1087"/>
                  </a:lnTo>
                  <a:cubicBezTo>
                    <a:pt x="6487" y="838"/>
                    <a:pt x="6487" y="436"/>
                    <a:pt x="6239" y="187"/>
                  </a:cubicBezTo>
                  <a:cubicBezTo>
                    <a:pt x="6114" y="63"/>
                    <a:pt x="5951" y="1"/>
                    <a:pt x="5788" y="1"/>
                  </a:cubicBezTo>
                  <a:cubicBezTo>
                    <a:pt x="5625" y="1"/>
                    <a:pt x="5463" y="63"/>
                    <a:pt x="5339" y="187"/>
                  </a:cubicBezTo>
                  <a:lnTo>
                    <a:pt x="5338" y="187"/>
                  </a:lnTo>
                  <a:lnTo>
                    <a:pt x="4514" y="1010"/>
                  </a:lnTo>
                  <a:lnTo>
                    <a:pt x="3691" y="187"/>
                  </a:lnTo>
                  <a:cubicBezTo>
                    <a:pt x="3567" y="63"/>
                    <a:pt x="3404" y="1"/>
                    <a:pt x="3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8" name="Google Shape;15228;p136"/>
          <p:cNvSpPr/>
          <p:nvPr/>
        </p:nvSpPr>
        <p:spPr>
          <a:xfrm>
            <a:off x="4039449" y="2284335"/>
            <a:ext cx="345430" cy="345484"/>
          </a:xfrm>
          <a:custGeom>
            <a:rect b="b" l="l" r="r" t="t"/>
            <a:pathLst>
              <a:path extrusionOk="0" h="21732" w="21732">
                <a:moveTo>
                  <a:pt x="19448" y="10026"/>
                </a:moveTo>
                <a:cubicBezTo>
                  <a:pt x="19591" y="10026"/>
                  <a:pt x="19738" y="10054"/>
                  <a:pt x="19865" y="10133"/>
                </a:cubicBezTo>
                <a:cubicBezTo>
                  <a:pt x="20249" y="10375"/>
                  <a:pt x="20461" y="11087"/>
                  <a:pt x="20461" y="12139"/>
                </a:cubicBezTo>
                <a:cubicBezTo>
                  <a:pt x="20461" y="13197"/>
                  <a:pt x="20245" y="13917"/>
                  <a:pt x="19856" y="14166"/>
                </a:cubicBezTo>
                <a:lnTo>
                  <a:pt x="19855" y="14166"/>
                </a:lnTo>
                <a:cubicBezTo>
                  <a:pt x="19722" y="14251"/>
                  <a:pt x="19568" y="14280"/>
                  <a:pt x="19420" y="14280"/>
                </a:cubicBezTo>
                <a:cubicBezTo>
                  <a:pt x="19339" y="14280"/>
                  <a:pt x="19259" y="14271"/>
                  <a:pt x="19187" y="14259"/>
                </a:cubicBezTo>
                <a:lnTo>
                  <a:pt x="19187" y="10053"/>
                </a:lnTo>
                <a:cubicBezTo>
                  <a:pt x="19268" y="10037"/>
                  <a:pt x="19357" y="10026"/>
                  <a:pt x="19448" y="10026"/>
                </a:cubicBezTo>
                <a:close/>
                <a:moveTo>
                  <a:pt x="2287" y="10026"/>
                </a:moveTo>
                <a:cubicBezTo>
                  <a:pt x="2378" y="10026"/>
                  <a:pt x="2467" y="10037"/>
                  <a:pt x="2548" y="10053"/>
                </a:cubicBezTo>
                <a:lnTo>
                  <a:pt x="2548" y="14260"/>
                </a:lnTo>
                <a:cubicBezTo>
                  <a:pt x="2476" y="14273"/>
                  <a:pt x="2398" y="14281"/>
                  <a:pt x="2318" y="14281"/>
                </a:cubicBezTo>
                <a:cubicBezTo>
                  <a:pt x="2171" y="14281"/>
                  <a:pt x="2018" y="14253"/>
                  <a:pt x="1884" y="14169"/>
                </a:cubicBezTo>
                <a:cubicBezTo>
                  <a:pt x="1491" y="13923"/>
                  <a:pt x="1275" y="13201"/>
                  <a:pt x="1275" y="12139"/>
                </a:cubicBezTo>
                <a:cubicBezTo>
                  <a:pt x="1275" y="11087"/>
                  <a:pt x="1487" y="10375"/>
                  <a:pt x="1870" y="10133"/>
                </a:cubicBezTo>
                <a:cubicBezTo>
                  <a:pt x="1997" y="10054"/>
                  <a:pt x="2144" y="10026"/>
                  <a:pt x="2287" y="10026"/>
                </a:cubicBezTo>
                <a:close/>
                <a:moveTo>
                  <a:pt x="5095" y="8956"/>
                </a:moveTo>
                <a:lnTo>
                  <a:pt x="5095" y="15365"/>
                </a:lnTo>
                <a:lnTo>
                  <a:pt x="3822" y="15365"/>
                </a:lnTo>
                <a:lnTo>
                  <a:pt x="3822" y="8956"/>
                </a:lnTo>
                <a:close/>
                <a:moveTo>
                  <a:pt x="17914" y="8956"/>
                </a:moveTo>
                <a:lnTo>
                  <a:pt x="17914" y="15365"/>
                </a:lnTo>
                <a:lnTo>
                  <a:pt x="16639" y="15365"/>
                </a:lnTo>
                <a:lnTo>
                  <a:pt x="16639" y="8956"/>
                </a:lnTo>
                <a:close/>
                <a:moveTo>
                  <a:pt x="12140" y="19184"/>
                </a:moveTo>
                <a:cubicBezTo>
                  <a:pt x="12492" y="19184"/>
                  <a:pt x="12778" y="19470"/>
                  <a:pt x="12778" y="19822"/>
                </a:cubicBezTo>
                <a:cubicBezTo>
                  <a:pt x="12778" y="20172"/>
                  <a:pt x="12492" y="20458"/>
                  <a:pt x="12140" y="20458"/>
                </a:cubicBezTo>
                <a:lnTo>
                  <a:pt x="10867" y="20458"/>
                </a:lnTo>
                <a:cubicBezTo>
                  <a:pt x="10515" y="20458"/>
                  <a:pt x="10231" y="20172"/>
                  <a:pt x="10231" y="19822"/>
                </a:cubicBezTo>
                <a:cubicBezTo>
                  <a:pt x="10231" y="19470"/>
                  <a:pt x="10515" y="19184"/>
                  <a:pt x="10867" y="19184"/>
                </a:cubicBezTo>
                <a:close/>
                <a:moveTo>
                  <a:pt x="10867" y="1"/>
                </a:moveTo>
                <a:cubicBezTo>
                  <a:pt x="6291" y="1"/>
                  <a:pt x="2548" y="3744"/>
                  <a:pt x="2548" y="8319"/>
                </a:cubicBezTo>
                <a:lnTo>
                  <a:pt x="2548" y="8767"/>
                </a:lnTo>
                <a:cubicBezTo>
                  <a:pt x="2465" y="8759"/>
                  <a:pt x="2379" y="8754"/>
                  <a:pt x="2292" y="8754"/>
                </a:cubicBezTo>
                <a:cubicBezTo>
                  <a:pt x="1935" y="8754"/>
                  <a:pt x="1554" y="8832"/>
                  <a:pt x="1205" y="9048"/>
                </a:cubicBezTo>
                <a:cubicBezTo>
                  <a:pt x="407" y="9541"/>
                  <a:pt x="1" y="10581"/>
                  <a:pt x="1" y="12139"/>
                </a:cubicBezTo>
                <a:cubicBezTo>
                  <a:pt x="1" y="13698"/>
                  <a:pt x="407" y="14746"/>
                  <a:pt x="1208" y="15247"/>
                </a:cubicBezTo>
                <a:cubicBezTo>
                  <a:pt x="1542" y="15457"/>
                  <a:pt x="1925" y="15552"/>
                  <a:pt x="2323" y="15552"/>
                </a:cubicBezTo>
                <a:cubicBezTo>
                  <a:pt x="2397" y="15552"/>
                  <a:pt x="2472" y="15549"/>
                  <a:pt x="2547" y="15542"/>
                </a:cubicBezTo>
                <a:lnTo>
                  <a:pt x="2547" y="16001"/>
                </a:lnTo>
                <a:cubicBezTo>
                  <a:pt x="2547" y="16353"/>
                  <a:pt x="2832" y="16638"/>
                  <a:pt x="3183" y="16638"/>
                </a:cubicBezTo>
                <a:lnTo>
                  <a:pt x="5730" y="16638"/>
                </a:lnTo>
                <a:cubicBezTo>
                  <a:pt x="6082" y="16638"/>
                  <a:pt x="6368" y="16353"/>
                  <a:pt x="6367" y="16001"/>
                </a:cubicBezTo>
                <a:lnTo>
                  <a:pt x="6367" y="8320"/>
                </a:lnTo>
                <a:cubicBezTo>
                  <a:pt x="6367" y="7968"/>
                  <a:pt x="6082" y="7682"/>
                  <a:pt x="5730" y="7682"/>
                </a:cubicBezTo>
                <a:lnTo>
                  <a:pt x="3850" y="7682"/>
                </a:lnTo>
                <a:cubicBezTo>
                  <a:pt x="4173" y="4095"/>
                  <a:pt x="7197" y="1274"/>
                  <a:pt x="10866" y="1274"/>
                </a:cubicBezTo>
                <a:cubicBezTo>
                  <a:pt x="14537" y="1274"/>
                  <a:pt x="17560" y="4095"/>
                  <a:pt x="17882" y="7682"/>
                </a:cubicBezTo>
                <a:lnTo>
                  <a:pt x="16001" y="7682"/>
                </a:lnTo>
                <a:cubicBezTo>
                  <a:pt x="15651" y="7682"/>
                  <a:pt x="15365" y="7968"/>
                  <a:pt x="15365" y="8320"/>
                </a:cubicBezTo>
                <a:lnTo>
                  <a:pt x="15365" y="16001"/>
                </a:lnTo>
                <a:cubicBezTo>
                  <a:pt x="15365" y="16353"/>
                  <a:pt x="15651" y="16638"/>
                  <a:pt x="16001" y="16638"/>
                </a:cubicBezTo>
                <a:lnTo>
                  <a:pt x="17912" y="16638"/>
                </a:lnTo>
                <a:lnTo>
                  <a:pt x="17912" y="17274"/>
                </a:lnTo>
                <a:cubicBezTo>
                  <a:pt x="17911" y="18329"/>
                  <a:pt x="17056" y="19184"/>
                  <a:pt x="16001" y="19184"/>
                </a:cubicBezTo>
                <a:lnTo>
                  <a:pt x="13940" y="19184"/>
                </a:lnTo>
                <a:cubicBezTo>
                  <a:pt x="13670" y="18422"/>
                  <a:pt x="12949" y="17912"/>
                  <a:pt x="12139" y="17911"/>
                </a:cubicBezTo>
                <a:lnTo>
                  <a:pt x="10866" y="17911"/>
                </a:lnTo>
                <a:cubicBezTo>
                  <a:pt x="10860" y="17911"/>
                  <a:pt x="10855" y="17911"/>
                  <a:pt x="10849" y="17911"/>
                </a:cubicBezTo>
                <a:cubicBezTo>
                  <a:pt x="9795" y="17911"/>
                  <a:pt x="8938" y="18765"/>
                  <a:pt x="8938" y="19820"/>
                </a:cubicBezTo>
                <a:cubicBezTo>
                  <a:pt x="8938" y="20877"/>
                  <a:pt x="9795" y="21731"/>
                  <a:pt x="10849" y="21731"/>
                </a:cubicBezTo>
                <a:cubicBezTo>
                  <a:pt x="10855" y="21731"/>
                  <a:pt x="10860" y="21731"/>
                  <a:pt x="10866" y="21731"/>
                </a:cubicBezTo>
                <a:lnTo>
                  <a:pt x="12139" y="21731"/>
                </a:lnTo>
                <a:cubicBezTo>
                  <a:pt x="12949" y="21730"/>
                  <a:pt x="13670" y="21219"/>
                  <a:pt x="13940" y="20457"/>
                </a:cubicBezTo>
                <a:lnTo>
                  <a:pt x="16001" y="20457"/>
                </a:lnTo>
                <a:cubicBezTo>
                  <a:pt x="17757" y="20457"/>
                  <a:pt x="19185" y="19029"/>
                  <a:pt x="19185" y="17273"/>
                </a:cubicBezTo>
                <a:lnTo>
                  <a:pt x="19185" y="15542"/>
                </a:lnTo>
                <a:cubicBezTo>
                  <a:pt x="19260" y="15549"/>
                  <a:pt x="19335" y="15552"/>
                  <a:pt x="19409" y="15552"/>
                </a:cubicBezTo>
                <a:cubicBezTo>
                  <a:pt x="19808" y="15552"/>
                  <a:pt x="20190" y="15457"/>
                  <a:pt x="20524" y="15247"/>
                </a:cubicBezTo>
                <a:cubicBezTo>
                  <a:pt x="21325" y="14746"/>
                  <a:pt x="21731" y="13699"/>
                  <a:pt x="21731" y="12139"/>
                </a:cubicBezTo>
                <a:cubicBezTo>
                  <a:pt x="21731" y="10579"/>
                  <a:pt x="21326" y="9541"/>
                  <a:pt x="20527" y="9048"/>
                </a:cubicBezTo>
                <a:lnTo>
                  <a:pt x="20528" y="9048"/>
                </a:lnTo>
                <a:cubicBezTo>
                  <a:pt x="20179" y="8832"/>
                  <a:pt x="19799" y="8754"/>
                  <a:pt x="19441" y="8754"/>
                </a:cubicBezTo>
                <a:cubicBezTo>
                  <a:pt x="19354" y="8754"/>
                  <a:pt x="19269" y="8759"/>
                  <a:pt x="19185" y="8767"/>
                </a:cubicBezTo>
                <a:lnTo>
                  <a:pt x="19185" y="8319"/>
                </a:lnTo>
                <a:cubicBezTo>
                  <a:pt x="19185" y="3744"/>
                  <a:pt x="15442" y="1"/>
                  <a:pt x="10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29" name="Google Shape;15229;p136"/>
          <p:cNvGrpSpPr/>
          <p:nvPr/>
        </p:nvGrpSpPr>
        <p:grpSpPr>
          <a:xfrm>
            <a:off x="3282018" y="2284330"/>
            <a:ext cx="318401" cy="345494"/>
            <a:chOff x="3893229" y="3344333"/>
            <a:chExt cx="324436" cy="352042"/>
          </a:xfrm>
        </p:grpSpPr>
        <p:sp>
          <p:nvSpPr>
            <p:cNvPr id="15230" name="Google Shape;15230;p136"/>
            <p:cNvSpPr/>
            <p:nvPr/>
          </p:nvSpPr>
          <p:spPr>
            <a:xfrm>
              <a:off x="4078820" y="3344333"/>
              <a:ext cx="138845" cy="145103"/>
            </a:xfrm>
            <a:custGeom>
              <a:rect b="b" l="l" r="r" t="t"/>
              <a:pathLst>
                <a:path extrusionOk="0" h="8957" w="8572">
                  <a:moveTo>
                    <a:pt x="1275" y="1302"/>
                  </a:moveTo>
                  <a:cubicBezTo>
                    <a:pt x="3751" y="1530"/>
                    <a:pt x="5946" y="3073"/>
                    <a:pt x="7010" y="5334"/>
                  </a:cubicBezTo>
                  <a:lnTo>
                    <a:pt x="1275" y="7412"/>
                  </a:lnTo>
                  <a:lnTo>
                    <a:pt x="1275" y="1302"/>
                  </a:lnTo>
                  <a:close/>
                  <a:moveTo>
                    <a:pt x="637" y="0"/>
                  </a:moveTo>
                  <a:cubicBezTo>
                    <a:pt x="285" y="0"/>
                    <a:pt x="1" y="286"/>
                    <a:pt x="1" y="637"/>
                  </a:cubicBezTo>
                  <a:lnTo>
                    <a:pt x="1" y="8320"/>
                  </a:lnTo>
                  <a:cubicBezTo>
                    <a:pt x="1" y="8683"/>
                    <a:pt x="299" y="8956"/>
                    <a:pt x="637" y="8956"/>
                  </a:cubicBezTo>
                  <a:cubicBezTo>
                    <a:pt x="708" y="8956"/>
                    <a:pt x="782" y="8944"/>
                    <a:pt x="854" y="8918"/>
                  </a:cubicBezTo>
                  <a:lnTo>
                    <a:pt x="856" y="8918"/>
                  </a:lnTo>
                  <a:lnTo>
                    <a:pt x="8070" y="6304"/>
                  </a:lnTo>
                  <a:cubicBezTo>
                    <a:pt x="8401" y="6184"/>
                    <a:pt x="8572" y="5819"/>
                    <a:pt x="8451" y="5488"/>
                  </a:cubicBezTo>
                  <a:cubicBezTo>
                    <a:pt x="7256" y="2206"/>
                    <a:pt x="4116"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136"/>
            <p:cNvSpPr/>
            <p:nvPr/>
          </p:nvSpPr>
          <p:spPr>
            <a:xfrm>
              <a:off x="3893229" y="3427520"/>
              <a:ext cx="268133" cy="268855"/>
            </a:xfrm>
            <a:custGeom>
              <a:rect b="b" l="l" r="r" t="t"/>
              <a:pathLst>
                <a:path extrusionOk="0" h="16596" w="16554">
                  <a:moveTo>
                    <a:pt x="7640" y="1303"/>
                  </a:moveTo>
                  <a:lnTo>
                    <a:pt x="7640" y="8278"/>
                  </a:lnTo>
                  <a:cubicBezTo>
                    <a:pt x="7640" y="8641"/>
                    <a:pt x="7939" y="8915"/>
                    <a:pt x="8277" y="8915"/>
                  </a:cubicBezTo>
                  <a:cubicBezTo>
                    <a:pt x="8349" y="8915"/>
                    <a:pt x="8422" y="8902"/>
                    <a:pt x="8495" y="8876"/>
                  </a:cubicBezTo>
                  <a:lnTo>
                    <a:pt x="15050" y="6490"/>
                  </a:lnTo>
                  <a:cubicBezTo>
                    <a:pt x="15202" y="7072"/>
                    <a:pt x="15281" y="7674"/>
                    <a:pt x="15279" y="8278"/>
                  </a:cubicBezTo>
                  <a:cubicBezTo>
                    <a:pt x="15279" y="12162"/>
                    <a:pt x="12138" y="15323"/>
                    <a:pt x="8277" y="15323"/>
                  </a:cubicBezTo>
                  <a:cubicBezTo>
                    <a:pt x="4415" y="15323"/>
                    <a:pt x="1274" y="12162"/>
                    <a:pt x="1274" y="8278"/>
                  </a:cubicBezTo>
                  <a:cubicBezTo>
                    <a:pt x="1274" y="4631"/>
                    <a:pt x="4075" y="1626"/>
                    <a:pt x="7640" y="1303"/>
                  </a:cubicBezTo>
                  <a:close/>
                  <a:moveTo>
                    <a:pt x="8277" y="1"/>
                  </a:moveTo>
                  <a:cubicBezTo>
                    <a:pt x="3713" y="1"/>
                    <a:pt x="1" y="3714"/>
                    <a:pt x="1" y="8278"/>
                  </a:cubicBezTo>
                  <a:cubicBezTo>
                    <a:pt x="1" y="12864"/>
                    <a:pt x="3713" y="16596"/>
                    <a:pt x="8277" y="16596"/>
                  </a:cubicBezTo>
                  <a:cubicBezTo>
                    <a:pt x="12840" y="16596"/>
                    <a:pt x="16552" y="12864"/>
                    <a:pt x="16552" y="8278"/>
                  </a:cubicBezTo>
                  <a:cubicBezTo>
                    <a:pt x="16553" y="7312"/>
                    <a:pt x="16387" y="6354"/>
                    <a:pt x="16056" y="5446"/>
                  </a:cubicBezTo>
                  <a:cubicBezTo>
                    <a:pt x="15962" y="5187"/>
                    <a:pt x="15718" y="5026"/>
                    <a:pt x="15458" y="5026"/>
                  </a:cubicBezTo>
                  <a:cubicBezTo>
                    <a:pt x="15386" y="5026"/>
                    <a:pt x="15312" y="5039"/>
                    <a:pt x="15241" y="5065"/>
                  </a:cubicBezTo>
                  <a:lnTo>
                    <a:pt x="8914" y="7369"/>
                  </a:lnTo>
                  <a:lnTo>
                    <a:pt x="8914" y="637"/>
                  </a:lnTo>
                  <a:cubicBezTo>
                    <a:pt x="8914" y="287"/>
                    <a:pt x="8629" y="1"/>
                    <a:pt x="8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136"/>
          <p:cNvGrpSpPr/>
          <p:nvPr/>
        </p:nvGrpSpPr>
        <p:grpSpPr>
          <a:xfrm>
            <a:off x="2549406" y="2284338"/>
            <a:ext cx="288071" cy="345478"/>
            <a:chOff x="3402947" y="3362898"/>
            <a:chExt cx="293531" cy="352026"/>
          </a:xfrm>
        </p:grpSpPr>
        <p:sp>
          <p:nvSpPr>
            <p:cNvPr id="15233" name="Google Shape;15233;p136"/>
            <p:cNvSpPr/>
            <p:nvPr/>
          </p:nvSpPr>
          <p:spPr>
            <a:xfrm>
              <a:off x="3402947" y="3362898"/>
              <a:ext cx="293531" cy="352026"/>
            </a:xfrm>
            <a:custGeom>
              <a:rect b="b" l="l" r="r" t="t"/>
              <a:pathLst>
                <a:path extrusionOk="0" h="21730" w="18122">
                  <a:moveTo>
                    <a:pt x="9061" y="1273"/>
                  </a:moveTo>
                  <a:cubicBezTo>
                    <a:pt x="12922" y="1273"/>
                    <a:pt x="16065" y="4433"/>
                    <a:pt x="16065" y="8320"/>
                  </a:cubicBezTo>
                  <a:cubicBezTo>
                    <a:pt x="16065" y="12181"/>
                    <a:pt x="12923" y="15322"/>
                    <a:pt x="9061" y="15322"/>
                  </a:cubicBezTo>
                  <a:cubicBezTo>
                    <a:pt x="5200" y="15322"/>
                    <a:pt x="2058" y="12181"/>
                    <a:pt x="2058" y="8320"/>
                  </a:cubicBezTo>
                  <a:cubicBezTo>
                    <a:pt x="2058" y="4434"/>
                    <a:pt x="5200" y="1273"/>
                    <a:pt x="9061" y="1273"/>
                  </a:cubicBezTo>
                  <a:close/>
                  <a:moveTo>
                    <a:pt x="3432" y="14380"/>
                  </a:moveTo>
                  <a:cubicBezTo>
                    <a:pt x="4381" y="15264"/>
                    <a:pt x="5524" y="15912"/>
                    <a:pt x="6770" y="16272"/>
                  </a:cubicBezTo>
                  <a:lnTo>
                    <a:pt x="5348" y="19501"/>
                  </a:lnTo>
                  <a:lnTo>
                    <a:pt x="4554" y="17659"/>
                  </a:lnTo>
                  <a:cubicBezTo>
                    <a:pt x="4450" y="17420"/>
                    <a:pt x="4216" y="17274"/>
                    <a:pt x="3968" y="17274"/>
                  </a:cubicBezTo>
                  <a:cubicBezTo>
                    <a:pt x="3900" y="17274"/>
                    <a:pt x="3831" y="17285"/>
                    <a:pt x="3764" y="17308"/>
                  </a:cubicBezTo>
                  <a:lnTo>
                    <a:pt x="1853" y="17957"/>
                  </a:lnTo>
                  <a:lnTo>
                    <a:pt x="1853" y="17957"/>
                  </a:lnTo>
                  <a:lnTo>
                    <a:pt x="3432" y="14380"/>
                  </a:lnTo>
                  <a:close/>
                  <a:moveTo>
                    <a:pt x="14691" y="14379"/>
                  </a:moveTo>
                  <a:lnTo>
                    <a:pt x="16269" y="17957"/>
                  </a:lnTo>
                  <a:lnTo>
                    <a:pt x="14359" y="17308"/>
                  </a:lnTo>
                  <a:cubicBezTo>
                    <a:pt x="14291" y="17285"/>
                    <a:pt x="14222" y="17274"/>
                    <a:pt x="14154" y="17274"/>
                  </a:cubicBezTo>
                  <a:cubicBezTo>
                    <a:pt x="13906" y="17274"/>
                    <a:pt x="13673" y="17420"/>
                    <a:pt x="13571" y="17659"/>
                  </a:cubicBezTo>
                  <a:lnTo>
                    <a:pt x="12777" y="19501"/>
                  </a:lnTo>
                  <a:lnTo>
                    <a:pt x="11354" y="16272"/>
                  </a:lnTo>
                  <a:cubicBezTo>
                    <a:pt x="12599" y="15911"/>
                    <a:pt x="13743" y="15263"/>
                    <a:pt x="14691" y="14379"/>
                  </a:cubicBezTo>
                  <a:close/>
                  <a:moveTo>
                    <a:pt x="9061" y="0"/>
                  </a:moveTo>
                  <a:cubicBezTo>
                    <a:pt x="4497" y="0"/>
                    <a:pt x="785" y="3732"/>
                    <a:pt x="785" y="8318"/>
                  </a:cubicBezTo>
                  <a:cubicBezTo>
                    <a:pt x="783" y="10138"/>
                    <a:pt x="1383" y="11907"/>
                    <a:pt x="2494" y="13349"/>
                  </a:cubicBezTo>
                  <a:lnTo>
                    <a:pt x="102" y="18768"/>
                  </a:lnTo>
                  <a:cubicBezTo>
                    <a:pt x="1" y="19000"/>
                    <a:pt x="46" y="19268"/>
                    <a:pt x="216" y="19455"/>
                  </a:cubicBezTo>
                  <a:lnTo>
                    <a:pt x="216" y="19456"/>
                  </a:lnTo>
                  <a:cubicBezTo>
                    <a:pt x="339" y="19589"/>
                    <a:pt x="510" y="19662"/>
                    <a:pt x="686" y="19662"/>
                  </a:cubicBezTo>
                  <a:cubicBezTo>
                    <a:pt x="755" y="19662"/>
                    <a:pt x="824" y="19651"/>
                    <a:pt x="891" y="19628"/>
                  </a:cubicBezTo>
                  <a:lnTo>
                    <a:pt x="3616" y="18702"/>
                  </a:lnTo>
                  <a:lnTo>
                    <a:pt x="4755" y="21346"/>
                  </a:lnTo>
                  <a:cubicBezTo>
                    <a:pt x="4856" y="21577"/>
                    <a:pt x="5085" y="21729"/>
                    <a:pt x="5337" y="21729"/>
                  </a:cubicBezTo>
                  <a:lnTo>
                    <a:pt x="5340" y="21729"/>
                  </a:lnTo>
                  <a:cubicBezTo>
                    <a:pt x="5593" y="21729"/>
                    <a:pt x="5822" y="21581"/>
                    <a:pt x="5922" y="21350"/>
                  </a:cubicBezTo>
                  <a:lnTo>
                    <a:pt x="8047" y="16532"/>
                  </a:lnTo>
                  <a:cubicBezTo>
                    <a:pt x="8384" y="16573"/>
                    <a:pt x="8723" y="16594"/>
                    <a:pt x="9062" y="16594"/>
                  </a:cubicBezTo>
                  <a:cubicBezTo>
                    <a:pt x="9400" y="16594"/>
                    <a:pt x="9739" y="16573"/>
                    <a:pt x="10076" y="16532"/>
                  </a:cubicBezTo>
                  <a:lnTo>
                    <a:pt x="12200" y="21350"/>
                  </a:lnTo>
                  <a:cubicBezTo>
                    <a:pt x="12302" y="21581"/>
                    <a:pt x="12529" y="21729"/>
                    <a:pt x="12782" y="21729"/>
                  </a:cubicBezTo>
                  <a:lnTo>
                    <a:pt x="12785" y="21729"/>
                  </a:lnTo>
                  <a:cubicBezTo>
                    <a:pt x="13039" y="21729"/>
                    <a:pt x="13266" y="21577"/>
                    <a:pt x="13367" y="21346"/>
                  </a:cubicBezTo>
                  <a:lnTo>
                    <a:pt x="14506" y="18702"/>
                  </a:lnTo>
                  <a:lnTo>
                    <a:pt x="17232" y="19628"/>
                  </a:lnTo>
                  <a:cubicBezTo>
                    <a:pt x="17299" y="19651"/>
                    <a:pt x="17368" y="19662"/>
                    <a:pt x="17437" y="19662"/>
                  </a:cubicBezTo>
                  <a:cubicBezTo>
                    <a:pt x="17612" y="19662"/>
                    <a:pt x="17784" y="19589"/>
                    <a:pt x="17906" y="19455"/>
                  </a:cubicBezTo>
                  <a:cubicBezTo>
                    <a:pt x="18076" y="19269"/>
                    <a:pt x="18121" y="19000"/>
                    <a:pt x="18019" y="18768"/>
                  </a:cubicBezTo>
                  <a:lnTo>
                    <a:pt x="15628" y="13349"/>
                  </a:lnTo>
                  <a:cubicBezTo>
                    <a:pt x="16738" y="11908"/>
                    <a:pt x="17339" y="10139"/>
                    <a:pt x="17338" y="8318"/>
                  </a:cubicBezTo>
                  <a:cubicBezTo>
                    <a:pt x="17338" y="3732"/>
                    <a:pt x="13625" y="0"/>
                    <a:pt x="9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136"/>
            <p:cNvSpPr/>
            <p:nvPr/>
          </p:nvSpPr>
          <p:spPr>
            <a:xfrm>
              <a:off x="3477553" y="3425446"/>
              <a:ext cx="142036" cy="132613"/>
            </a:xfrm>
            <a:custGeom>
              <a:rect b="b" l="l" r="r" t="t"/>
              <a:pathLst>
                <a:path extrusionOk="0" h="8186" w="8769">
                  <a:moveTo>
                    <a:pt x="4456" y="2077"/>
                  </a:moveTo>
                  <a:lnTo>
                    <a:pt x="5008" y="3194"/>
                  </a:lnTo>
                  <a:cubicBezTo>
                    <a:pt x="5101" y="3381"/>
                    <a:pt x="5279" y="3512"/>
                    <a:pt x="5487" y="3543"/>
                  </a:cubicBezTo>
                  <a:lnTo>
                    <a:pt x="6722" y="3722"/>
                  </a:lnTo>
                  <a:lnTo>
                    <a:pt x="5828" y="4592"/>
                  </a:lnTo>
                  <a:cubicBezTo>
                    <a:pt x="5678" y="4738"/>
                    <a:pt x="5609" y="4948"/>
                    <a:pt x="5645" y="5155"/>
                  </a:cubicBezTo>
                  <a:lnTo>
                    <a:pt x="5855" y="6384"/>
                  </a:lnTo>
                  <a:lnTo>
                    <a:pt x="4753" y="5804"/>
                  </a:lnTo>
                  <a:cubicBezTo>
                    <a:pt x="4659" y="5755"/>
                    <a:pt x="4557" y="5731"/>
                    <a:pt x="4456" y="5731"/>
                  </a:cubicBezTo>
                  <a:cubicBezTo>
                    <a:pt x="4354" y="5731"/>
                    <a:pt x="4252" y="5755"/>
                    <a:pt x="4160" y="5804"/>
                  </a:cubicBezTo>
                  <a:lnTo>
                    <a:pt x="3056" y="6384"/>
                  </a:lnTo>
                  <a:lnTo>
                    <a:pt x="3267" y="5155"/>
                  </a:lnTo>
                  <a:cubicBezTo>
                    <a:pt x="3302" y="4948"/>
                    <a:pt x="3234" y="4738"/>
                    <a:pt x="3084" y="4592"/>
                  </a:cubicBezTo>
                  <a:lnTo>
                    <a:pt x="2191" y="3722"/>
                  </a:lnTo>
                  <a:lnTo>
                    <a:pt x="3424" y="3543"/>
                  </a:lnTo>
                  <a:cubicBezTo>
                    <a:pt x="3632" y="3512"/>
                    <a:pt x="3810" y="3381"/>
                    <a:pt x="3904" y="3194"/>
                  </a:cubicBezTo>
                  <a:lnTo>
                    <a:pt x="4456" y="2077"/>
                  </a:lnTo>
                  <a:close/>
                  <a:moveTo>
                    <a:pt x="4456" y="1"/>
                  </a:moveTo>
                  <a:cubicBezTo>
                    <a:pt x="4229" y="1"/>
                    <a:pt x="4002" y="119"/>
                    <a:pt x="3886" y="355"/>
                  </a:cubicBezTo>
                  <a:lnTo>
                    <a:pt x="2911" y="2329"/>
                  </a:lnTo>
                  <a:lnTo>
                    <a:pt x="731" y="2647"/>
                  </a:lnTo>
                  <a:cubicBezTo>
                    <a:pt x="210" y="2722"/>
                    <a:pt x="1" y="3364"/>
                    <a:pt x="379" y="3732"/>
                  </a:cubicBezTo>
                  <a:lnTo>
                    <a:pt x="1955" y="5270"/>
                  </a:lnTo>
                  <a:lnTo>
                    <a:pt x="1583" y="7440"/>
                  </a:lnTo>
                  <a:cubicBezTo>
                    <a:pt x="1512" y="7851"/>
                    <a:pt x="1839" y="8186"/>
                    <a:pt x="2210" y="8186"/>
                  </a:cubicBezTo>
                  <a:cubicBezTo>
                    <a:pt x="2308" y="8186"/>
                    <a:pt x="2409" y="8162"/>
                    <a:pt x="2507" y="8111"/>
                  </a:cubicBezTo>
                  <a:lnTo>
                    <a:pt x="4456" y="7087"/>
                  </a:lnTo>
                  <a:lnTo>
                    <a:pt x="6404" y="8111"/>
                  </a:lnTo>
                  <a:cubicBezTo>
                    <a:pt x="6502" y="8162"/>
                    <a:pt x="6603" y="8186"/>
                    <a:pt x="6701" y="8186"/>
                  </a:cubicBezTo>
                  <a:cubicBezTo>
                    <a:pt x="7072" y="8186"/>
                    <a:pt x="7399" y="7851"/>
                    <a:pt x="7329" y="7440"/>
                  </a:cubicBezTo>
                  <a:lnTo>
                    <a:pt x="6956" y="5270"/>
                  </a:lnTo>
                  <a:lnTo>
                    <a:pt x="8533" y="3732"/>
                  </a:lnTo>
                  <a:cubicBezTo>
                    <a:pt x="8707" y="3564"/>
                    <a:pt x="8769" y="3310"/>
                    <a:pt x="8693" y="3080"/>
                  </a:cubicBezTo>
                  <a:cubicBezTo>
                    <a:pt x="8619" y="2849"/>
                    <a:pt x="8419" y="2681"/>
                    <a:pt x="8180" y="2647"/>
                  </a:cubicBezTo>
                  <a:lnTo>
                    <a:pt x="6000" y="2329"/>
                  </a:lnTo>
                  <a:lnTo>
                    <a:pt x="5027" y="355"/>
                  </a:lnTo>
                  <a:cubicBezTo>
                    <a:pt x="4909" y="119"/>
                    <a:pt x="4683" y="1"/>
                    <a:pt x="44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5" name="Google Shape;15235;p136"/>
          <p:cNvGrpSpPr/>
          <p:nvPr/>
        </p:nvGrpSpPr>
        <p:grpSpPr>
          <a:xfrm>
            <a:off x="1766543" y="2284322"/>
            <a:ext cx="348270" cy="345510"/>
            <a:chOff x="2901359" y="3370155"/>
            <a:chExt cx="354871" cy="352058"/>
          </a:xfrm>
        </p:grpSpPr>
        <p:sp>
          <p:nvSpPr>
            <p:cNvPr id="15236" name="Google Shape;15236;p136"/>
            <p:cNvSpPr/>
            <p:nvPr/>
          </p:nvSpPr>
          <p:spPr>
            <a:xfrm>
              <a:off x="3044513" y="3411417"/>
              <a:ext cx="64336" cy="61900"/>
            </a:xfrm>
            <a:custGeom>
              <a:rect b="b" l="l" r="r" t="t"/>
              <a:pathLst>
                <a:path extrusionOk="0" h="3821" w="3972">
                  <a:moveTo>
                    <a:pt x="2060" y="1274"/>
                  </a:moveTo>
                  <a:cubicBezTo>
                    <a:pt x="2226" y="1274"/>
                    <a:pt x="2389" y="1338"/>
                    <a:pt x="2511" y="1459"/>
                  </a:cubicBezTo>
                  <a:cubicBezTo>
                    <a:pt x="2694" y="1642"/>
                    <a:pt x="2748" y="1916"/>
                    <a:pt x="2649" y="2154"/>
                  </a:cubicBezTo>
                  <a:cubicBezTo>
                    <a:pt x="2551" y="2391"/>
                    <a:pt x="2318" y="2547"/>
                    <a:pt x="2061" y="2547"/>
                  </a:cubicBezTo>
                  <a:cubicBezTo>
                    <a:pt x="1709" y="2546"/>
                    <a:pt x="1425" y="2261"/>
                    <a:pt x="1425" y="1911"/>
                  </a:cubicBezTo>
                  <a:cubicBezTo>
                    <a:pt x="1425" y="1653"/>
                    <a:pt x="1580" y="1420"/>
                    <a:pt x="1818" y="1322"/>
                  </a:cubicBezTo>
                  <a:cubicBezTo>
                    <a:pt x="1896" y="1289"/>
                    <a:pt x="1978" y="1274"/>
                    <a:pt x="2060" y="1274"/>
                  </a:cubicBezTo>
                  <a:close/>
                  <a:moveTo>
                    <a:pt x="2062" y="0"/>
                  </a:moveTo>
                  <a:cubicBezTo>
                    <a:pt x="1565" y="0"/>
                    <a:pt x="1076" y="194"/>
                    <a:pt x="711" y="560"/>
                  </a:cubicBezTo>
                  <a:cubicBezTo>
                    <a:pt x="165" y="1106"/>
                    <a:pt x="1" y="1928"/>
                    <a:pt x="297" y="2641"/>
                  </a:cubicBezTo>
                  <a:cubicBezTo>
                    <a:pt x="592" y="3354"/>
                    <a:pt x="1288" y="3820"/>
                    <a:pt x="2061" y="3820"/>
                  </a:cubicBezTo>
                  <a:cubicBezTo>
                    <a:pt x="3116" y="3819"/>
                    <a:pt x="3971" y="2964"/>
                    <a:pt x="3972" y="1911"/>
                  </a:cubicBezTo>
                  <a:cubicBezTo>
                    <a:pt x="3972" y="1138"/>
                    <a:pt x="3506" y="440"/>
                    <a:pt x="2793" y="145"/>
                  </a:cubicBezTo>
                  <a:cubicBezTo>
                    <a:pt x="2556" y="48"/>
                    <a:pt x="2308" y="0"/>
                    <a:pt x="2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136"/>
            <p:cNvSpPr/>
            <p:nvPr/>
          </p:nvSpPr>
          <p:spPr>
            <a:xfrm>
              <a:off x="2901359" y="3370155"/>
              <a:ext cx="354871" cy="352058"/>
            </a:xfrm>
            <a:custGeom>
              <a:rect b="b" l="l" r="r" t="t"/>
              <a:pathLst>
                <a:path extrusionOk="0" h="21732" w="21909">
                  <a:moveTo>
                    <a:pt x="10899" y="1274"/>
                  </a:moveTo>
                  <a:cubicBezTo>
                    <a:pt x="12892" y="1274"/>
                    <a:pt x="14083" y="2892"/>
                    <a:pt x="14083" y="4458"/>
                  </a:cubicBezTo>
                  <a:cubicBezTo>
                    <a:pt x="14083" y="5790"/>
                    <a:pt x="13229" y="6989"/>
                    <a:pt x="11959" y="7443"/>
                  </a:cubicBezTo>
                  <a:cubicBezTo>
                    <a:pt x="11705" y="7533"/>
                    <a:pt x="11536" y="7772"/>
                    <a:pt x="11536" y="8042"/>
                  </a:cubicBezTo>
                  <a:lnTo>
                    <a:pt x="11536" y="15935"/>
                  </a:lnTo>
                  <a:cubicBezTo>
                    <a:pt x="11537" y="16293"/>
                    <a:pt x="11829" y="16572"/>
                    <a:pt x="12172" y="16572"/>
                  </a:cubicBezTo>
                  <a:cubicBezTo>
                    <a:pt x="12214" y="16572"/>
                    <a:pt x="12257" y="16568"/>
                    <a:pt x="12301" y="16559"/>
                  </a:cubicBezTo>
                  <a:cubicBezTo>
                    <a:pt x="15069" y="15991"/>
                    <a:pt x="17194" y="15038"/>
                    <a:pt x="17799" y="12275"/>
                  </a:cubicBezTo>
                  <a:cubicBezTo>
                    <a:pt x="17886" y="11878"/>
                    <a:pt x="17584" y="11501"/>
                    <a:pt x="17177" y="11501"/>
                  </a:cubicBezTo>
                  <a:lnTo>
                    <a:pt x="17066" y="11501"/>
                  </a:lnTo>
                  <a:lnTo>
                    <a:pt x="18582" y="8468"/>
                  </a:lnTo>
                  <a:lnTo>
                    <a:pt x="20098" y="11501"/>
                  </a:lnTo>
                  <a:lnTo>
                    <a:pt x="19769" y="11501"/>
                  </a:lnTo>
                  <a:cubicBezTo>
                    <a:pt x="19454" y="11503"/>
                    <a:pt x="19187" y="11731"/>
                    <a:pt x="19140" y="12042"/>
                  </a:cubicBezTo>
                  <a:cubicBezTo>
                    <a:pt x="19083" y="12414"/>
                    <a:pt x="19013" y="12674"/>
                    <a:pt x="19005" y="12711"/>
                  </a:cubicBezTo>
                  <a:cubicBezTo>
                    <a:pt x="18200" y="16391"/>
                    <a:pt x="15328" y="17685"/>
                    <a:pt x="13022" y="18724"/>
                  </a:cubicBezTo>
                  <a:cubicBezTo>
                    <a:pt x="12619" y="18905"/>
                    <a:pt x="12240" y="19076"/>
                    <a:pt x="11889" y="19252"/>
                  </a:cubicBezTo>
                  <a:cubicBezTo>
                    <a:pt x="11454" y="19469"/>
                    <a:pt x="11133" y="19696"/>
                    <a:pt x="10901" y="19914"/>
                  </a:cubicBezTo>
                  <a:cubicBezTo>
                    <a:pt x="10666" y="19696"/>
                    <a:pt x="10347" y="19469"/>
                    <a:pt x="9912" y="19252"/>
                  </a:cubicBezTo>
                  <a:cubicBezTo>
                    <a:pt x="9650" y="19121"/>
                    <a:pt x="9340" y="18987"/>
                    <a:pt x="8982" y="18833"/>
                  </a:cubicBezTo>
                  <a:cubicBezTo>
                    <a:pt x="5811" y="17469"/>
                    <a:pt x="3612" y="16047"/>
                    <a:pt x="2790" y="12693"/>
                  </a:cubicBezTo>
                  <a:cubicBezTo>
                    <a:pt x="2737" y="12480"/>
                    <a:pt x="2694" y="12262"/>
                    <a:pt x="2661" y="12042"/>
                  </a:cubicBezTo>
                  <a:cubicBezTo>
                    <a:pt x="2613" y="11731"/>
                    <a:pt x="2346" y="11503"/>
                    <a:pt x="2032" y="11503"/>
                  </a:cubicBezTo>
                  <a:lnTo>
                    <a:pt x="1703" y="11503"/>
                  </a:lnTo>
                  <a:lnTo>
                    <a:pt x="3218" y="8470"/>
                  </a:lnTo>
                  <a:lnTo>
                    <a:pt x="4734" y="11503"/>
                  </a:lnTo>
                  <a:lnTo>
                    <a:pt x="4622" y="11503"/>
                  </a:lnTo>
                  <a:cubicBezTo>
                    <a:pt x="4215" y="11503"/>
                    <a:pt x="3914" y="11878"/>
                    <a:pt x="4000" y="12275"/>
                  </a:cubicBezTo>
                  <a:cubicBezTo>
                    <a:pt x="4333" y="13793"/>
                    <a:pt x="5557" y="15773"/>
                    <a:pt x="9498" y="16583"/>
                  </a:cubicBezTo>
                  <a:cubicBezTo>
                    <a:pt x="9541" y="16591"/>
                    <a:pt x="9585" y="16596"/>
                    <a:pt x="9627" y="16596"/>
                  </a:cubicBezTo>
                  <a:cubicBezTo>
                    <a:pt x="9970" y="16596"/>
                    <a:pt x="10263" y="16317"/>
                    <a:pt x="10263" y="15959"/>
                  </a:cubicBezTo>
                  <a:lnTo>
                    <a:pt x="10263" y="8042"/>
                  </a:lnTo>
                  <a:cubicBezTo>
                    <a:pt x="10263" y="7772"/>
                    <a:pt x="10093" y="7533"/>
                    <a:pt x="9841" y="7443"/>
                  </a:cubicBezTo>
                  <a:cubicBezTo>
                    <a:pt x="8570" y="6989"/>
                    <a:pt x="7717" y="5790"/>
                    <a:pt x="7717" y="4458"/>
                  </a:cubicBezTo>
                  <a:cubicBezTo>
                    <a:pt x="7717" y="2702"/>
                    <a:pt x="9145" y="1274"/>
                    <a:pt x="10899" y="1274"/>
                  </a:cubicBezTo>
                  <a:close/>
                  <a:moveTo>
                    <a:pt x="10899" y="1"/>
                  </a:moveTo>
                  <a:cubicBezTo>
                    <a:pt x="8442" y="1"/>
                    <a:pt x="6442" y="1999"/>
                    <a:pt x="6442" y="4458"/>
                  </a:cubicBezTo>
                  <a:cubicBezTo>
                    <a:pt x="6442" y="6174"/>
                    <a:pt x="7448" y="7733"/>
                    <a:pt x="8988" y="8466"/>
                  </a:cubicBezTo>
                  <a:lnTo>
                    <a:pt x="8988" y="15152"/>
                  </a:lnTo>
                  <a:cubicBezTo>
                    <a:pt x="7247" y="14669"/>
                    <a:pt x="6068" y="13862"/>
                    <a:pt x="5518" y="12776"/>
                  </a:cubicBezTo>
                  <a:lnTo>
                    <a:pt x="5764" y="12776"/>
                  </a:lnTo>
                  <a:cubicBezTo>
                    <a:pt x="6236" y="12776"/>
                    <a:pt x="6544" y="12278"/>
                    <a:pt x="6333" y="11855"/>
                  </a:cubicBezTo>
                  <a:lnTo>
                    <a:pt x="3785" y="6761"/>
                  </a:lnTo>
                  <a:cubicBezTo>
                    <a:pt x="3668" y="6526"/>
                    <a:pt x="3442" y="6409"/>
                    <a:pt x="3216" y="6409"/>
                  </a:cubicBezTo>
                  <a:cubicBezTo>
                    <a:pt x="2990" y="6409"/>
                    <a:pt x="2764" y="6526"/>
                    <a:pt x="2646" y="6761"/>
                  </a:cubicBezTo>
                  <a:lnTo>
                    <a:pt x="99" y="11855"/>
                  </a:lnTo>
                  <a:cubicBezTo>
                    <a:pt x="1" y="12052"/>
                    <a:pt x="11" y="12286"/>
                    <a:pt x="127" y="12474"/>
                  </a:cubicBezTo>
                  <a:lnTo>
                    <a:pt x="129" y="12474"/>
                  </a:lnTo>
                  <a:cubicBezTo>
                    <a:pt x="246" y="12662"/>
                    <a:pt x="451" y="12776"/>
                    <a:pt x="670" y="12776"/>
                  </a:cubicBezTo>
                  <a:lnTo>
                    <a:pt x="1501" y="12776"/>
                  </a:lnTo>
                  <a:cubicBezTo>
                    <a:pt x="2350" y="16645"/>
                    <a:pt x="4794" y="18418"/>
                    <a:pt x="8478" y="20003"/>
                  </a:cubicBezTo>
                  <a:cubicBezTo>
                    <a:pt x="8819" y="20150"/>
                    <a:pt x="9113" y="20276"/>
                    <a:pt x="9342" y="20391"/>
                  </a:cubicBezTo>
                  <a:cubicBezTo>
                    <a:pt x="10108" y="20773"/>
                    <a:pt x="10248" y="21101"/>
                    <a:pt x="10265" y="21154"/>
                  </a:cubicBezTo>
                  <a:cubicBezTo>
                    <a:pt x="10296" y="21481"/>
                    <a:pt x="10571" y="21731"/>
                    <a:pt x="10899" y="21731"/>
                  </a:cubicBezTo>
                  <a:cubicBezTo>
                    <a:pt x="11229" y="21731"/>
                    <a:pt x="11503" y="21481"/>
                    <a:pt x="11533" y="21154"/>
                  </a:cubicBezTo>
                  <a:cubicBezTo>
                    <a:pt x="11552" y="21103"/>
                    <a:pt x="11692" y="20775"/>
                    <a:pt x="12458" y="20391"/>
                  </a:cubicBezTo>
                  <a:cubicBezTo>
                    <a:pt x="12786" y="20227"/>
                    <a:pt x="13154" y="20060"/>
                    <a:pt x="13544" y="19885"/>
                  </a:cubicBezTo>
                  <a:cubicBezTo>
                    <a:pt x="15974" y="18791"/>
                    <a:pt x="19302" y="17292"/>
                    <a:pt x="20247" y="12991"/>
                  </a:cubicBezTo>
                  <a:cubicBezTo>
                    <a:pt x="20265" y="12920"/>
                    <a:pt x="20281" y="12848"/>
                    <a:pt x="20297" y="12777"/>
                  </a:cubicBezTo>
                  <a:lnTo>
                    <a:pt x="21128" y="12777"/>
                  </a:lnTo>
                  <a:cubicBezTo>
                    <a:pt x="21602" y="12777"/>
                    <a:pt x="21909" y="12278"/>
                    <a:pt x="21697" y="11856"/>
                  </a:cubicBezTo>
                  <a:lnTo>
                    <a:pt x="19150" y="6763"/>
                  </a:lnTo>
                  <a:cubicBezTo>
                    <a:pt x="19033" y="6528"/>
                    <a:pt x="18807" y="6410"/>
                    <a:pt x="18581" y="6410"/>
                  </a:cubicBezTo>
                  <a:cubicBezTo>
                    <a:pt x="18355" y="6410"/>
                    <a:pt x="18129" y="6528"/>
                    <a:pt x="18012" y="6763"/>
                  </a:cubicBezTo>
                  <a:lnTo>
                    <a:pt x="15464" y="11856"/>
                  </a:lnTo>
                  <a:cubicBezTo>
                    <a:pt x="15253" y="12277"/>
                    <a:pt x="15559" y="12776"/>
                    <a:pt x="16032" y="12776"/>
                  </a:cubicBezTo>
                  <a:cubicBezTo>
                    <a:pt x="16032" y="12776"/>
                    <a:pt x="16033" y="12776"/>
                    <a:pt x="16033" y="12776"/>
                  </a:cubicBezTo>
                  <a:lnTo>
                    <a:pt x="16310" y="12776"/>
                  </a:lnTo>
                  <a:cubicBezTo>
                    <a:pt x="15804" y="13945"/>
                    <a:pt x="14758" y="14645"/>
                    <a:pt x="12807" y="15139"/>
                  </a:cubicBezTo>
                  <a:lnTo>
                    <a:pt x="12807" y="8466"/>
                  </a:lnTo>
                  <a:cubicBezTo>
                    <a:pt x="14348" y="7733"/>
                    <a:pt x="15355" y="6174"/>
                    <a:pt x="15355" y="4458"/>
                  </a:cubicBezTo>
                  <a:cubicBezTo>
                    <a:pt x="15355" y="2117"/>
                    <a:pt x="13502" y="1"/>
                    <a:pt x="108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8" name="Google Shape;15238;p136"/>
          <p:cNvSpPr/>
          <p:nvPr/>
        </p:nvSpPr>
        <p:spPr>
          <a:xfrm>
            <a:off x="1014475" y="2284343"/>
            <a:ext cx="346161" cy="345469"/>
          </a:xfrm>
          <a:custGeom>
            <a:rect b="b" l="l" r="r" t="t"/>
            <a:pathLst>
              <a:path extrusionOk="0" h="21731" w="21778">
                <a:moveTo>
                  <a:pt x="16977" y="2052"/>
                </a:moveTo>
                <a:lnTo>
                  <a:pt x="17121" y="3709"/>
                </a:lnTo>
                <a:lnTo>
                  <a:pt x="15274" y="5558"/>
                </a:lnTo>
                <a:lnTo>
                  <a:pt x="15128" y="3901"/>
                </a:lnTo>
                <a:lnTo>
                  <a:pt x="16977" y="2052"/>
                </a:lnTo>
                <a:close/>
                <a:moveTo>
                  <a:pt x="18022" y="4609"/>
                </a:moveTo>
                <a:lnTo>
                  <a:pt x="19678" y="4754"/>
                </a:lnTo>
                <a:lnTo>
                  <a:pt x="17830" y="6602"/>
                </a:lnTo>
                <a:lnTo>
                  <a:pt x="16174" y="6457"/>
                </a:lnTo>
                <a:lnTo>
                  <a:pt x="18022" y="4609"/>
                </a:lnTo>
                <a:close/>
                <a:moveTo>
                  <a:pt x="8277" y="11544"/>
                </a:moveTo>
                <a:cubicBezTo>
                  <a:pt x="8555" y="11544"/>
                  <a:pt x="8835" y="11604"/>
                  <a:pt x="9099" y="11731"/>
                </a:cubicBezTo>
                <a:lnTo>
                  <a:pt x="7950" y="12881"/>
                </a:lnTo>
                <a:cubicBezTo>
                  <a:pt x="7701" y="13129"/>
                  <a:pt x="7701" y="13533"/>
                  <a:pt x="7950" y="13780"/>
                </a:cubicBezTo>
                <a:cubicBezTo>
                  <a:pt x="8074" y="13905"/>
                  <a:pt x="8237" y="13967"/>
                  <a:pt x="8400" y="13967"/>
                </a:cubicBezTo>
                <a:cubicBezTo>
                  <a:pt x="8563" y="13967"/>
                  <a:pt x="8726" y="13905"/>
                  <a:pt x="8851" y="13780"/>
                </a:cubicBezTo>
                <a:lnTo>
                  <a:pt x="10001" y="12632"/>
                </a:lnTo>
                <a:lnTo>
                  <a:pt x="10001" y="12632"/>
                </a:lnTo>
                <a:cubicBezTo>
                  <a:pt x="10402" y="13471"/>
                  <a:pt x="10140" y="14478"/>
                  <a:pt x="9379" y="15015"/>
                </a:cubicBezTo>
                <a:cubicBezTo>
                  <a:pt x="9046" y="15250"/>
                  <a:pt x="8660" y="15365"/>
                  <a:pt x="8277" y="15365"/>
                </a:cubicBezTo>
                <a:cubicBezTo>
                  <a:pt x="7784" y="15365"/>
                  <a:pt x="7295" y="15176"/>
                  <a:pt x="6925" y="14806"/>
                </a:cubicBezTo>
                <a:cubicBezTo>
                  <a:pt x="6268" y="14147"/>
                  <a:pt x="6179" y="13111"/>
                  <a:pt x="6716" y="12351"/>
                </a:cubicBezTo>
                <a:cubicBezTo>
                  <a:pt x="7084" y="11831"/>
                  <a:pt x="7673" y="11544"/>
                  <a:pt x="8277" y="11544"/>
                </a:cubicBezTo>
                <a:close/>
                <a:moveTo>
                  <a:pt x="8283" y="8998"/>
                </a:moveTo>
                <a:cubicBezTo>
                  <a:pt x="9242" y="8998"/>
                  <a:pt x="10177" y="9310"/>
                  <a:pt x="10944" y="9886"/>
                </a:cubicBezTo>
                <a:lnTo>
                  <a:pt x="10031" y="10800"/>
                </a:lnTo>
                <a:cubicBezTo>
                  <a:pt x="9513" y="10455"/>
                  <a:pt x="8905" y="10271"/>
                  <a:pt x="8284" y="10271"/>
                </a:cubicBezTo>
                <a:cubicBezTo>
                  <a:pt x="8282" y="10271"/>
                  <a:pt x="8280" y="10271"/>
                  <a:pt x="8278" y="10271"/>
                </a:cubicBezTo>
                <a:cubicBezTo>
                  <a:pt x="6522" y="10271"/>
                  <a:pt x="5094" y="11699"/>
                  <a:pt x="5094" y="13453"/>
                </a:cubicBezTo>
                <a:cubicBezTo>
                  <a:pt x="5094" y="15208"/>
                  <a:pt x="6522" y="16637"/>
                  <a:pt x="8278" y="16637"/>
                </a:cubicBezTo>
                <a:cubicBezTo>
                  <a:pt x="10032" y="16637"/>
                  <a:pt x="11460" y="15208"/>
                  <a:pt x="11460" y="13453"/>
                </a:cubicBezTo>
                <a:cubicBezTo>
                  <a:pt x="11460" y="12830"/>
                  <a:pt x="11276" y="12220"/>
                  <a:pt x="10931" y="11700"/>
                </a:cubicBezTo>
                <a:lnTo>
                  <a:pt x="11844" y="10787"/>
                </a:lnTo>
                <a:cubicBezTo>
                  <a:pt x="12422" y="11556"/>
                  <a:pt x="12734" y="12491"/>
                  <a:pt x="12733" y="13455"/>
                </a:cubicBezTo>
                <a:cubicBezTo>
                  <a:pt x="12733" y="15912"/>
                  <a:pt x="10734" y="17910"/>
                  <a:pt x="8276" y="17910"/>
                </a:cubicBezTo>
                <a:cubicBezTo>
                  <a:pt x="5819" y="17910"/>
                  <a:pt x="3820" y="15911"/>
                  <a:pt x="3820" y="13455"/>
                </a:cubicBezTo>
                <a:cubicBezTo>
                  <a:pt x="3820" y="10998"/>
                  <a:pt x="5819" y="8998"/>
                  <a:pt x="8276" y="8998"/>
                </a:cubicBezTo>
                <a:cubicBezTo>
                  <a:pt x="8278" y="8998"/>
                  <a:pt x="8280" y="8998"/>
                  <a:pt x="8283" y="8998"/>
                </a:cubicBezTo>
                <a:close/>
                <a:moveTo>
                  <a:pt x="8282" y="6451"/>
                </a:moveTo>
                <a:cubicBezTo>
                  <a:pt x="9918" y="6451"/>
                  <a:pt x="11501" y="7026"/>
                  <a:pt x="12756" y="8076"/>
                </a:cubicBezTo>
                <a:lnTo>
                  <a:pt x="11851" y="8981"/>
                </a:lnTo>
                <a:cubicBezTo>
                  <a:pt x="10838" y="8168"/>
                  <a:pt x="9580" y="7725"/>
                  <a:pt x="8282" y="7725"/>
                </a:cubicBezTo>
                <a:cubicBezTo>
                  <a:pt x="8280" y="7725"/>
                  <a:pt x="8278" y="7725"/>
                  <a:pt x="8276" y="7725"/>
                </a:cubicBezTo>
                <a:cubicBezTo>
                  <a:pt x="5118" y="7725"/>
                  <a:pt x="2547" y="10296"/>
                  <a:pt x="2547" y="13455"/>
                </a:cubicBezTo>
                <a:cubicBezTo>
                  <a:pt x="2547" y="16615"/>
                  <a:pt x="5118" y="19184"/>
                  <a:pt x="8276" y="19184"/>
                </a:cubicBezTo>
                <a:cubicBezTo>
                  <a:pt x="11436" y="19184"/>
                  <a:pt x="14006" y="16615"/>
                  <a:pt x="14006" y="13455"/>
                </a:cubicBezTo>
                <a:cubicBezTo>
                  <a:pt x="14007" y="12155"/>
                  <a:pt x="13564" y="10894"/>
                  <a:pt x="12752" y="9881"/>
                </a:cubicBezTo>
                <a:lnTo>
                  <a:pt x="13655" y="8976"/>
                </a:lnTo>
                <a:cubicBezTo>
                  <a:pt x="14706" y="10231"/>
                  <a:pt x="15280" y="11818"/>
                  <a:pt x="15279" y="13455"/>
                </a:cubicBezTo>
                <a:cubicBezTo>
                  <a:pt x="15279" y="17316"/>
                  <a:pt x="12138" y="20457"/>
                  <a:pt x="8276" y="20457"/>
                </a:cubicBezTo>
                <a:cubicBezTo>
                  <a:pt x="4415" y="20457"/>
                  <a:pt x="1275" y="17316"/>
                  <a:pt x="1275" y="13455"/>
                </a:cubicBezTo>
                <a:cubicBezTo>
                  <a:pt x="1275" y="9592"/>
                  <a:pt x="4416" y="6451"/>
                  <a:pt x="8278" y="6451"/>
                </a:cubicBezTo>
                <a:lnTo>
                  <a:pt x="8276" y="6451"/>
                </a:lnTo>
                <a:cubicBezTo>
                  <a:pt x="8278" y="6451"/>
                  <a:pt x="8280" y="6451"/>
                  <a:pt x="8282" y="6451"/>
                </a:cubicBezTo>
                <a:close/>
                <a:moveTo>
                  <a:pt x="17494" y="0"/>
                </a:moveTo>
                <a:cubicBezTo>
                  <a:pt x="17327" y="0"/>
                  <a:pt x="17164" y="65"/>
                  <a:pt x="17043" y="187"/>
                </a:cubicBezTo>
                <a:lnTo>
                  <a:pt x="14019" y="3210"/>
                </a:lnTo>
                <a:cubicBezTo>
                  <a:pt x="13886" y="3344"/>
                  <a:pt x="13818" y="3529"/>
                  <a:pt x="13834" y="3716"/>
                </a:cubicBezTo>
                <a:lnTo>
                  <a:pt x="14097" y="6733"/>
                </a:lnTo>
                <a:lnTo>
                  <a:pt x="13658" y="7172"/>
                </a:lnTo>
                <a:cubicBezTo>
                  <a:pt x="12163" y="5886"/>
                  <a:pt x="10256" y="5178"/>
                  <a:pt x="8282" y="5178"/>
                </a:cubicBezTo>
                <a:cubicBezTo>
                  <a:pt x="8280" y="5178"/>
                  <a:pt x="8278" y="5178"/>
                  <a:pt x="8276" y="5178"/>
                </a:cubicBezTo>
                <a:cubicBezTo>
                  <a:pt x="3714" y="5178"/>
                  <a:pt x="1" y="8891"/>
                  <a:pt x="1" y="13455"/>
                </a:cubicBezTo>
                <a:cubicBezTo>
                  <a:pt x="1" y="18017"/>
                  <a:pt x="3714" y="21730"/>
                  <a:pt x="8276" y="21730"/>
                </a:cubicBezTo>
                <a:cubicBezTo>
                  <a:pt x="12840" y="21730"/>
                  <a:pt x="16553" y="18017"/>
                  <a:pt x="16553" y="13455"/>
                </a:cubicBezTo>
                <a:cubicBezTo>
                  <a:pt x="16555" y="11479"/>
                  <a:pt x="15847" y="9570"/>
                  <a:pt x="14559" y="8073"/>
                </a:cubicBezTo>
                <a:lnTo>
                  <a:pt x="14997" y="7634"/>
                </a:lnTo>
                <a:lnTo>
                  <a:pt x="18014" y="7896"/>
                </a:lnTo>
                <a:cubicBezTo>
                  <a:pt x="18034" y="7898"/>
                  <a:pt x="18053" y="7898"/>
                  <a:pt x="18072" y="7898"/>
                </a:cubicBezTo>
                <a:cubicBezTo>
                  <a:pt x="18240" y="7898"/>
                  <a:pt x="18401" y="7832"/>
                  <a:pt x="18520" y="7712"/>
                </a:cubicBezTo>
                <a:lnTo>
                  <a:pt x="21545" y="4688"/>
                </a:lnTo>
                <a:cubicBezTo>
                  <a:pt x="21719" y="4514"/>
                  <a:pt x="21778" y="4253"/>
                  <a:pt x="21693" y="4020"/>
                </a:cubicBezTo>
                <a:cubicBezTo>
                  <a:pt x="21608" y="3787"/>
                  <a:pt x="21396" y="3626"/>
                  <a:pt x="21149" y="3605"/>
                </a:cubicBezTo>
                <a:lnTo>
                  <a:pt x="19197" y="3434"/>
                </a:lnTo>
                <a:lnTo>
                  <a:pt x="20499" y="2132"/>
                </a:lnTo>
                <a:cubicBezTo>
                  <a:pt x="20744" y="1882"/>
                  <a:pt x="20741" y="1482"/>
                  <a:pt x="20495" y="1236"/>
                </a:cubicBezTo>
                <a:cubicBezTo>
                  <a:pt x="20371" y="1112"/>
                  <a:pt x="20208" y="1050"/>
                  <a:pt x="20045" y="1050"/>
                </a:cubicBezTo>
                <a:cubicBezTo>
                  <a:pt x="19884" y="1050"/>
                  <a:pt x="19723" y="1110"/>
                  <a:pt x="19599" y="1232"/>
                </a:cubicBezTo>
                <a:lnTo>
                  <a:pt x="18297" y="2534"/>
                </a:lnTo>
                <a:lnTo>
                  <a:pt x="18127" y="582"/>
                </a:lnTo>
                <a:cubicBezTo>
                  <a:pt x="18106" y="335"/>
                  <a:pt x="17943" y="123"/>
                  <a:pt x="17711" y="38"/>
                </a:cubicBezTo>
                <a:cubicBezTo>
                  <a:pt x="17640" y="13"/>
                  <a:pt x="17567" y="0"/>
                  <a:pt x="17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136"/>
          <p:cNvSpPr/>
          <p:nvPr/>
        </p:nvSpPr>
        <p:spPr>
          <a:xfrm>
            <a:off x="1100515" y="2839433"/>
            <a:ext cx="182157" cy="345484"/>
          </a:xfrm>
          <a:custGeom>
            <a:rect b="b" l="l" r="r" t="t"/>
            <a:pathLst>
              <a:path extrusionOk="0" h="21732" w="11460">
                <a:moveTo>
                  <a:pt x="8276" y="6367"/>
                </a:moveTo>
                <a:cubicBezTo>
                  <a:pt x="9331" y="6368"/>
                  <a:pt x="10186" y="7223"/>
                  <a:pt x="10187" y="8278"/>
                </a:cubicBezTo>
                <a:lnTo>
                  <a:pt x="10187" y="10187"/>
                </a:lnTo>
                <a:lnTo>
                  <a:pt x="6367" y="10187"/>
                </a:lnTo>
                <a:lnTo>
                  <a:pt x="6367" y="8278"/>
                </a:lnTo>
                <a:cubicBezTo>
                  <a:pt x="6367" y="7926"/>
                  <a:pt x="6081" y="7641"/>
                  <a:pt x="5730" y="7641"/>
                </a:cubicBezTo>
                <a:cubicBezTo>
                  <a:pt x="5378" y="7641"/>
                  <a:pt x="5093" y="7926"/>
                  <a:pt x="5093" y="8278"/>
                </a:cubicBezTo>
                <a:lnTo>
                  <a:pt x="5093" y="10187"/>
                </a:lnTo>
                <a:lnTo>
                  <a:pt x="1274" y="10187"/>
                </a:lnTo>
                <a:lnTo>
                  <a:pt x="1274" y="8278"/>
                </a:lnTo>
                <a:cubicBezTo>
                  <a:pt x="1275" y="7223"/>
                  <a:pt x="2128" y="6368"/>
                  <a:pt x="3183" y="6368"/>
                </a:cubicBezTo>
                <a:lnTo>
                  <a:pt x="8276" y="6367"/>
                </a:lnTo>
                <a:close/>
                <a:moveTo>
                  <a:pt x="10187" y="11460"/>
                </a:moveTo>
                <a:lnTo>
                  <a:pt x="10187" y="16002"/>
                </a:lnTo>
                <a:cubicBezTo>
                  <a:pt x="10187" y="18459"/>
                  <a:pt x="8188" y="20458"/>
                  <a:pt x="5730" y="20458"/>
                </a:cubicBezTo>
                <a:cubicBezTo>
                  <a:pt x="3273" y="20458"/>
                  <a:pt x="1274" y="18459"/>
                  <a:pt x="1274" y="16002"/>
                </a:cubicBezTo>
                <a:lnTo>
                  <a:pt x="1274" y="11460"/>
                </a:lnTo>
                <a:close/>
                <a:moveTo>
                  <a:pt x="3183" y="1"/>
                </a:moveTo>
                <a:cubicBezTo>
                  <a:pt x="2831" y="1"/>
                  <a:pt x="2547" y="287"/>
                  <a:pt x="2547" y="639"/>
                </a:cubicBezTo>
                <a:cubicBezTo>
                  <a:pt x="2547" y="989"/>
                  <a:pt x="2831" y="1275"/>
                  <a:pt x="3183" y="1275"/>
                </a:cubicBezTo>
                <a:lnTo>
                  <a:pt x="9549" y="1275"/>
                </a:lnTo>
                <a:cubicBezTo>
                  <a:pt x="9901" y="1275"/>
                  <a:pt x="10187" y="1560"/>
                  <a:pt x="10187" y="1912"/>
                </a:cubicBezTo>
                <a:cubicBezTo>
                  <a:pt x="10187" y="2264"/>
                  <a:pt x="9901" y="2548"/>
                  <a:pt x="9549" y="2548"/>
                </a:cubicBezTo>
                <a:lnTo>
                  <a:pt x="7002" y="2548"/>
                </a:lnTo>
                <a:cubicBezTo>
                  <a:pt x="5949" y="2549"/>
                  <a:pt x="5094" y="3403"/>
                  <a:pt x="5093" y="4458"/>
                </a:cubicBezTo>
                <a:lnTo>
                  <a:pt x="5093" y="5094"/>
                </a:lnTo>
                <a:lnTo>
                  <a:pt x="3183" y="5094"/>
                </a:lnTo>
                <a:cubicBezTo>
                  <a:pt x="1428" y="5094"/>
                  <a:pt x="1" y="6523"/>
                  <a:pt x="1" y="8278"/>
                </a:cubicBezTo>
                <a:lnTo>
                  <a:pt x="1" y="16002"/>
                </a:lnTo>
                <a:cubicBezTo>
                  <a:pt x="1" y="19162"/>
                  <a:pt x="2570" y="21731"/>
                  <a:pt x="5730" y="21731"/>
                </a:cubicBezTo>
                <a:cubicBezTo>
                  <a:pt x="8889" y="21731"/>
                  <a:pt x="11460" y="19162"/>
                  <a:pt x="11460" y="16002"/>
                </a:cubicBezTo>
                <a:lnTo>
                  <a:pt x="11460" y="8278"/>
                </a:lnTo>
                <a:cubicBezTo>
                  <a:pt x="11460" y="6523"/>
                  <a:pt x="10032" y="5094"/>
                  <a:pt x="8276" y="5094"/>
                </a:cubicBezTo>
                <a:lnTo>
                  <a:pt x="6367" y="5094"/>
                </a:lnTo>
                <a:lnTo>
                  <a:pt x="6367" y="4458"/>
                </a:lnTo>
                <a:cubicBezTo>
                  <a:pt x="6367" y="4107"/>
                  <a:pt x="6651" y="3821"/>
                  <a:pt x="7003" y="3821"/>
                </a:cubicBezTo>
                <a:lnTo>
                  <a:pt x="9551" y="3821"/>
                </a:lnTo>
                <a:cubicBezTo>
                  <a:pt x="10605" y="3821"/>
                  <a:pt x="11460" y="2966"/>
                  <a:pt x="11460" y="1912"/>
                </a:cubicBezTo>
                <a:cubicBezTo>
                  <a:pt x="11460" y="857"/>
                  <a:pt x="10605" y="1"/>
                  <a:pt x="9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40" name="Google Shape;15240;p136"/>
          <p:cNvGrpSpPr/>
          <p:nvPr/>
        </p:nvGrpSpPr>
        <p:grpSpPr>
          <a:xfrm>
            <a:off x="1771987" y="2839420"/>
            <a:ext cx="345457" cy="345510"/>
            <a:chOff x="1568548" y="3386323"/>
            <a:chExt cx="352004" cy="352058"/>
          </a:xfrm>
        </p:grpSpPr>
        <p:sp>
          <p:nvSpPr>
            <p:cNvPr id="15241" name="Google Shape;15241;p136"/>
            <p:cNvSpPr/>
            <p:nvPr/>
          </p:nvSpPr>
          <p:spPr>
            <a:xfrm>
              <a:off x="1568548" y="3386323"/>
              <a:ext cx="352004" cy="352058"/>
            </a:xfrm>
            <a:custGeom>
              <a:rect b="b" l="l" r="r" t="t"/>
              <a:pathLst>
                <a:path extrusionOk="0" h="21732" w="21732">
                  <a:moveTo>
                    <a:pt x="19822" y="6367"/>
                  </a:moveTo>
                  <a:cubicBezTo>
                    <a:pt x="20173" y="6367"/>
                    <a:pt x="20457" y="6651"/>
                    <a:pt x="20458" y="7003"/>
                  </a:cubicBezTo>
                  <a:lnTo>
                    <a:pt x="20458" y="19820"/>
                  </a:lnTo>
                  <a:cubicBezTo>
                    <a:pt x="20457" y="20172"/>
                    <a:pt x="20173" y="20457"/>
                    <a:pt x="19822" y="20457"/>
                  </a:cubicBezTo>
                  <a:lnTo>
                    <a:pt x="1910" y="20457"/>
                  </a:lnTo>
                  <a:cubicBezTo>
                    <a:pt x="1560" y="20457"/>
                    <a:pt x="1275" y="20172"/>
                    <a:pt x="1274" y="19820"/>
                  </a:cubicBezTo>
                  <a:lnTo>
                    <a:pt x="1274" y="7003"/>
                  </a:lnTo>
                  <a:cubicBezTo>
                    <a:pt x="1275" y="6651"/>
                    <a:pt x="1560" y="6367"/>
                    <a:pt x="1910" y="6367"/>
                  </a:cubicBezTo>
                  <a:close/>
                  <a:moveTo>
                    <a:pt x="8320" y="1"/>
                  </a:moveTo>
                  <a:cubicBezTo>
                    <a:pt x="7968" y="1"/>
                    <a:pt x="7682" y="285"/>
                    <a:pt x="7682" y="637"/>
                  </a:cubicBezTo>
                  <a:cubicBezTo>
                    <a:pt x="7682" y="989"/>
                    <a:pt x="7968" y="1274"/>
                    <a:pt x="8320" y="1274"/>
                  </a:cubicBezTo>
                  <a:lnTo>
                    <a:pt x="14686" y="1274"/>
                  </a:lnTo>
                  <a:cubicBezTo>
                    <a:pt x="15037" y="1274"/>
                    <a:pt x="15323" y="1558"/>
                    <a:pt x="15323" y="1910"/>
                  </a:cubicBezTo>
                  <a:cubicBezTo>
                    <a:pt x="15323" y="2262"/>
                    <a:pt x="15037" y="2548"/>
                    <a:pt x="14686" y="2548"/>
                  </a:cubicBezTo>
                  <a:lnTo>
                    <a:pt x="12139" y="2548"/>
                  </a:lnTo>
                  <a:cubicBezTo>
                    <a:pt x="11084" y="2548"/>
                    <a:pt x="10230" y="3403"/>
                    <a:pt x="10228" y="4457"/>
                  </a:cubicBezTo>
                  <a:lnTo>
                    <a:pt x="10228" y="5094"/>
                  </a:lnTo>
                  <a:lnTo>
                    <a:pt x="1910" y="5094"/>
                  </a:lnTo>
                  <a:cubicBezTo>
                    <a:pt x="857" y="5095"/>
                    <a:pt x="2" y="5949"/>
                    <a:pt x="1" y="7003"/>
                  </a:cubicBezTo>
                  <a:lnTo>
                    <a:pt x="1" y="19820"/>
                  </a:lnTo>
                  <a:cubicBezTo>
                    <a:pt x="2" y="20875"/>
                    <a:pt x="856" y="21730"/>
                    <a:pt x="1910" y="21731"/>
                  </a:cubicBezTo>
                  <a:lnTo>
                    <a:pt x="19822" y="21731"/>
                  </a:lnTo>
                  <a:cubicBezTo>
                    <a:pt x="20875" y="21730"/>
                    <a:pt x="21730" y="20875"/>
                    <a:pt x="21731" y="19822"/>
                  </a:cubicBezTo>
                  <a:lnTo>
                    <a:pt x="21731" y="7003"/>
                  </a:lnTo>
                  <a:cubicBezTo>
                    <a:pt x="21730" y="5949"/>
                    <a:pt x="20875" y="5094"/>
                    <a:pt x="19822" y="5092"/>
                  </a:cubicBezTo>
                  <a:lnTo>
                    <a:pt x="11503" y="5092"/>
                  </a:lnTo>
                  <a:lnTo>
                    <a:pt x="11503" y="4456"/>
                  </a:lnTo>
                  <a:cubicBezTo>
                    <a:pt x="11503" y="4105"/>
                    <a:pt x="11788" y="3821"/>
                    <a:pt x="12139" y="3819"/>
                  </a:cubicBezTo>
                  <a:lnTo>
                    <a:pt x="14686" y="3819"/>
                  </a:lnTo>
                  <a:cubicBezTo>
                    <a:pt x="15741" y="3819"/>
                    <a:pt x="16597" y="2965"/>
                    <a:pt x="16597" y="1910"/>
                  </a:cubicBezTo>
                  <a:cubicBezTo>
                    <a:pt x="16597" y="855"/>
                    <a:pt x="15741"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136"/>
            <p:cNvSpPr/>
            <p:nvPr/>
          </p:nvSpPr>
          <p:spPr>
            <a:xfrm>
              <a:off x="1651058" y="3510075"/>
              <a:ext cx="228255" cy="187029"/>
            </a:xfrm>
            <a:custGeom>
              <a:rect b="b" l="l" r="r" t="t"/>
              <a:pathLst>
                <a:path extrusionOk="0" h="11545" w="14092">
                  <a:moveTo>
                    <a:pt x="12817" y="1274"/>
                  </a:moveTo>
                  <a:lnTo>
                    <a:pt x="12817" y="10272"/>
                  </a:lnTo>
                  <a:lnTo>
                    <a:pt x="1273" y="10272"/>
                  </a:lnTo>
                  <a:lnTo>
                    <a:pt x="1273" y="1274"/>
                  </a:lnTo>
                  <a:close/>
                  <a:moveTo>
                    <a:pt x="637" y="1"/>
                  </a:moveTo>
                  <a:cubicBezTo>
                    <a:pt x="285" y="1"/>
                    <a:pt x="0" y="285"/>
                    <a:pt x="0" y="637"/>
                  </a:cubicBezTo>
                  <a:lnTo>
                    <a:pt x="0" y="10908"/>
                  </a:lnTo>
                  <a:cubicBezTo>
                    <a:pt x="0" y="11260"/>
                    <a:pt x="285" y="11545"/>
                    <a:pt x="637" y="11545"/>
                  </a:cubicBezTo>
                  <a:lnTo>
                    <a:pt x="13454" y="11545"/>
                  </a:lnTo>
                  <a:cubicBezTo>
                    <a:pt x="13806" y="11545"/>
                    <a:pt x="14091" y="11260"/>
                    <a:pt x="14090" y="10908"/>
                  </a:cubicBezTo>
                  <a:lnTo>
                    <a:pt x="14090" y="637"/>
                  </a:lnTo>
                  <a:cubicBezTo>
                    <a:pt x="14091" y="285"/>
                    <a:pt x="13806" y="1"/>
                    <a:pt x="13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136"/>
            <p:cNvSpPr/>
            <p:nvPr/>
          </p:nvSpPr>
          <p:spPr>
            <a:xfrm>
              <a:off x="1608993" y="3552017"/>
              <a:ext cx="21462" cy="20639"/>
            </a:xfrm>
            <a:custGeom>
              <a:rect b="b" l="l" r="r" t="t"/>
              <a:pathLst>
                <a:path extrusionOk="0" h="1274" w="1325">
                  <a:moveTo>
                    <a:pt x="688" y="0"/>
                  </a:moveTo>
                  <a:cubicBezTo>
                    <a:pt x="430" y="0"/>
                    <a:pt x="198" y="156"/>
                    <a:pt x="99" y="393"/>
                  </a:cubicBezTo>
                  <a:cubicBezTo>
                    <a:pt x="1" y="631"/>
                    <a:pt x="55" y="905"/>
                    <a:pt x="236" y="1088"/>
                  </a:cubicBezTo>
                  <a:cubicBezTo>
                    <a:pt x="359" y="1209"/>
                    <a:pt x="522" y="1273"/>
                    <a:pt x="688" y="1273"/>
                  </a:cubicBezTo>
                  <a:cubicBezTo>
                    <a:pt x="770" y="1273"/>
                    <a:pt x="852" y="1258"/>
                    <a:pt x="931" y="1225"/>
                  </a:cubicBezTo>
                  <a:cubicBezTo>
                    <a:pt x="1169" y="1127"/>
                    <a:pt x="1324" y="895"/>
                    <a:pt x="1324" y="638"/>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136"/>
            <p:cNvSpPr/>
            <p:nvPr/>
          </p:nvSpPr>
          <p:spPr>
            <a:xfrm>
              <a:off x="1608993" y="3593278"/>
              <a:ext cx="21462" cy="20623"/>
            </a:xfrm>
            <a:custGeom>
              <a:rect b="b" l="l" r="r" t="t"/>
              <a:pathLst>
                <a:path extrusionOk="0" h="1273" w="1325">
                  <a:moveTo>
                    <a:pt x="690" y="0"/>
                  </a:moveTo>
                  <a:cubicBezTo>
                    <a:pt x="689" y="0"/>
                    <a:pt x="688" y="0"/>
                    <a:pt x="688" y="0"/>
                  </a:cubicBezTo>
                  <a:cubicBezTo>
                    <a:pt x="430" y="0"/>
                    <a:pt x="198" y="155"/>
                    <a:pt x="99" y="393"/>
                  </a:cubicBezTo>
                  <a:cubicBezTo>
                    <a:pt x="1" y="630"/>
                    <a:pt x="55" y="904"/>
                    <a:pt x="236" y="1087"/>
                  </a:cubicBezTo>
                  <a:cubicBezTo>
                    <a:pt x="359" y="1208"/>
                    <a:pt x="522" y="1273"/>
                    <a:pt x="688" y="1273"/>
                  </a:cubicBezTo>
                  <a:cubicBezTo>
                    <a:pt x="770" y="1273"/>
                    <a:pt x="852" y="1257"/>
                    <a:pt x="931" y="1224"/>
                  </a:cubicBezTo>
                  <a:cubicBezTo>
                    <a:pt x="1169" y="1126"/>
                    <a:pt x="1324" y="893"/>
                    <a:pt x="1324" y="637"/>
                  </a:cubicBezTo>
                  <a:cubicBezTo>
                    <a:pt x="1324" y="286"/>
                    <a:pt x="1040" y="0"/>
                    <a:pt x="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136"/>
            <p:cNvSpPr/>
            <p:nvPr/>
          </p:nvSpPr>
          <p:spPr>
            <a:xfrm>
              <a:off x="1608993" y="3634523"/>
              <a:ext cx="21462" cy="20639"/>
            </a:xfrm>
            <a:custGeom>
              <a:rect b="b" l="l" r="r" t="t"/>
              <a:pathLst>
                <a:path extrusionOk="0" h="1274" w="1325">
                  <a:moveTo>
                    <a:pt x="688" y="0"/>
                  </a:moveTo>
                  <a:cubicBezTo>
                    <a:pt x="430" y="0"/>
                    <a:pt x="198" y="156"/>
                    <a:pt x="99" y="393"/>
                  </a:cubicBezTo>
                  <a:cubicBezTo>
                    <a:pt x="1" y="631"/>
                    <a:pt x="55" y="905"/>
                    <a:pt x="236" y="1088"/>
                  </a:cubicBezTo>
                  <a:cubicBezTo>
                    <a:pt x="359" y="1209"/>
                    <a:pt x="522" y="1274"/>
                    <a:pt x="688" y="1274"/>
                  </a:cubicBezTo>
                  <a:cubicBezTo>
                    <a:pt x="770" y="1274"/>
                    <a:pt x="852" y="1258"/>
                    <a:pt x="931" y="1226"/>
                  </a:cubicBezTo>
                  <a:cubicBezTo>
                    <a:pt x="1169" y="1128"/>
                    <a:pt x="1324" y="895"/>
                    <a:pt x="1324" y="638"/>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136"/>
          <p:cNvGrpSpPr/>
          <p:nvPr/>
        </p:nvGrpSpPr>
        <p:grpSpPr>
          <a:xfrm>
            <a:off x="2524759" y="2880582"/>
            <a:ext cx="345441" cy="263187"/>
            <a:chOff x="1062149" y="3506300"/>
            <a:chExt cx="351988" cy="268175"/>
          </a:xfrm>
        </p:grpSpPr>
        <p:sp>
          <p:nvSpPr>
            <p:cNvPr id="15247" name="Google Shape;15247;p136"/>
            <p:cNvSpPr/>
            <p:nvPr/>
          </p:nvSpPr>
          <p:spPr>
            <a:xfrm>
              <a:off x="1062149" y="3506300"/>
              <a:ext cx="351988" cy="268175"/>
            </a:xfrm>
            <a:custGeom>
              <a:rect b="b" l="l" r="r" t="t"/>
              <a:pathLst>
                <a:path extrusionOk="0" h="16554" w="21731">
                  <a:moveTo>
                    <a:pt x="3182" y="1275"/>
                  </a:moveTo>
                  <a:cubicBezTo>
                    <a:pt x="3183" y="1275"/>
                    <a:pt x="3183" y="1275"/>
                    <a:pt x="3184" y="1275"/>
                  </a:cubicBezTo>
                  <a:lnTo>
                    <a:pt x="18548" y="1275"/>
                  </a:lnTo>
                  <a:cubicBezTo>
                    <a:pt x="18899" y="1275"/>
                    <a:pt x="19184" y="1560"/>
                    <a:pt x="19185" y="1912"/>
                  </a:cubicBezTo>
                  <a:lnTo>
                    <a:pt x="19185" y="12734"/>
                  </a:lnTo>
                  <a:lnTo>
                    <a:pt x="2548" y="12734"/>
                  </a:lnTo>
                  <a:lnTo>
                    <a:pt x="2548" y="1912"/>
                  </a:lnTo>
                  <a:cubicBezTo>
                    <a:pt x="2546" y="1560"/>
                    <a:pt x="2831" y="1275"/>
                    <a:pt x="3182" y="1275"/>
                  </a:cubicBezTo>
                  <a:close/>
                  <a:moveTo>
                    <a:pt x="20328" y="14007"/>
                  </a:moveTo>
                  <a:cubicBezTo>
                    <a:pt x="20142" y="14508"/>
                    <a:pt x="19791" y="14989"/>
                    <a:pt x="19541" y="15280"/>
                  </a:cubicBezTo>
                  <a:lnTo>
                    <a:pt x="2190" y="15280"/>
                  </a:lnTo>
                  <a:cubicBezTo>
                    <a:pt x="1940" y="14989"/>
                    <a:pt x="1590" y="14509"/>
                    <a:pt x="1403" y="14007"/>
                  </a:cubicBezTo>
                  <a:close/>
                  <a:moveTo>
                    <a:pt x="3182" y="1"/>
                  </a:moveTo>
                  <a:cubicBezTo>
                    <a:pt x="2127" y="1"/>
                    <a:pt x="1273" y="856"/>
                    <a:pt x="1273" y="1910"/>
                  </a:cubicBezTo>
                  <a:lnTo>
                    <a:pt x="1273" y="12733"/>
                  </a:lnTo>
                  <a:lnTo>
                    <a:pt x="637" y="12733"/>
                  </a:lnTo>
                  <a:cubicBezTo>
                    <a:pt x="286" y="12733"/>
                    <a:pt x="0" y="13018"/>
                    <a:pt x="0" y="13370"/>
                  </a:cubicBezTo>
                  <a:cubicBezTo>
                    <a:pt x="0" y="14864"/>
                    <a:pt x="1310" y="16217"/>
                    <a:pt x="1460" y="16367"/>
                  </a:cubicBezTo>
                  <a:cubicBezTo>
                    <a:pt x="1580" y="16486"/>
                    <a:pt x="1742" y="16552"/>
                    <a:pt x="1911" y="16553"/>
                  </a:cubicBezTo>
                  <a:lnTo>
                    <a:pt x="19821" y="16553"/>
                  </a:lnTo>
                  <a:cubicBezTo>
                    <a:pt x="19989" y="16553"/>
                    <a:pt x="20152" y="16487"/>
                    <a:pt x="20271" y="16367"/>
                  </a:cubicBezTo>
                  <a:cubicBezTo>
                    <a:pt x="20420" y="16219"/>
                    <a:pt x="21731" y="14865"/>
                    <a:pt x="21731" y="13371"/>
                  </a:cubicBezTo>
                  <a:cubicBezTo>
                    <a:pt x="21731" y="13019"/>
                    <a:pt x="21446" y="12734"/>
                    <a:pt x="21094" y="12734"/>
                  </a:cubicBezTo>
                  <a:lnTo>
                    <a:pt x="20458" y="12734"/>
                  </a:lnTo>
                  <a:lnTo>
                    <a:pt x="20458" y="1912"/>
                  </a:lnTo>
                  <a:cubicBezTo>
                    <a:pt x="20457" y="857"/>
                    <a:pt x="19602" y="2"/>
                    <a:pt x="18548" y="1"/>
                  </a:cubicBezTo>
                  <a:lnTo>
                    <a:pt x="3184" y="1"/>
                  </a:lnTo>
                  <a:cubicBezTo>
                    <a:pt x="3183" y="1"/>
                    <a:pt x="3183" y="1"/>
                    <a:pt x="3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136"/>
            <p:cNvSpPr/>
            <p:nvPr/>
          </p:nvSpPr>
          <p:spPr>
            <a:xfrm>
              <a:off x="1145323" y="3547578"/>
              <a:ext cx="185640" cy="61900"/>
            </a:xfrm>
            <a:custGeom>
              <a:rect b="b" l="l" r="r" t="t"/>
              <a:pathLst>
                <a:path extrusionOk="0" h="3821" w="11461">
                  <a:moveTo>
                    <a:pt x="10187" y="1274"/>
                  </a:moveTo>
                  <a:lnTo>
                    <a:pt x="10187" y="2547"/>
                  </a:lnTo>
                  <a:lnTo>
                    <a:pt x="1274" y="2547"/>
                  </a:lnTo>
                  <a:lnTo>
                    <a:pt x="1274" y="1274"/>
                  </a:lnTo>
                  <a:close/>
                  <a:moveTo>
                    <a:pt x="637" y="0"/>
                  </a:moveTo>
                  <a:cubicBezTo>
                    <a:pt x="287" y="0"/>
                    <a:pt x="1" y="285"/>
                    <a:pt x="1" y="637"/>
                  </a:cubicBezTo>
                  <a:lnTo>
                    <a:pt x="1" y="3184"/>
                  </a:lnTo>
                  <a:cubicBezTo>
                    <a:pt x="1" y="3536"/>
                    <a:pt x="287" y="3820"/>
                    <a:pt x="637" y="3820"/>
                  </a:cubicBezTo>
                  <a:lnTo>
                    <a:pt x="10824" y="3820"/>
                  </a:lnTo>
                  <a:cubicBezTo>
                    <a:pt x="11176" y="3820"/>
                    <a:pt x="11460" y="3536"/>
                    <a:pt x="11460" y="3184"/>
                  </a:cubicBezTo>
                  <a:lnTo>
                    <a:pt x="11460" y="637"/>
                  </a:lnTo>
                  <a:cubicBezTo>
                    <a:pt x="11460" y="285"/>
                    <a:pt x="11176" y="0"/>
                    <a:pt x="108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136"/>
            <p:cNvSpPr/>
            <p:nvPr/>
          </p:nvSpPr>
          <p:spPr>
            <a:xfrm>
              <a:off x="1145323" y="3630084"/>
              <a:ext cx="82526" cy="61900"/>
            </a:xfrm>
            <a:custGeom>
              <a:rect b="b" l="l" r="r" t="t"/>
              <a:pathLst>
                <a:path extrusionOk="0" h="3821" w="5095">
                  <a:moveTo>
                    <a:pt x="3821" y="1273"/>
                  </a:moveTo>
                  <a:lnTo>
                    <a:pt x="3821" y="2548"/>
                  </a:lnTo>
                  <a:lnTo>
                    <a:pt x="1274" y="2548"/>
                  </a:lnTo>
                  <a:lnTo>
                    <a:pt x="1274" y="1273"/>
                  </a:lnTo>
                  <a:close/>
                  <a:moveTo>
                    <a:pt x="637" y="0"/>
                  </a:moveTo>
                  <a:cubicBezTo>
                    <a:pt x="287" y="0"/>
                    <a:pt x="1" y="285"/>
                    <a:pt x="1" y="637"/>
                  </a:cubicBezTo>
                  <a:lnTo>
                    <a:pt x="1" y="3184"/>
                  </a:lnTo>
                  <a:cubicBezTo>
                    <a:pt x="1" y="3536"/>
                    <a:pt x="287" y="3821"/>
                    <a:pt x="637" y="3821"/>
                  </a:cubicBezTo>
                  <a:lnTo>
                    <a:pt x="4458" y="3821"/>
                  </a:lnTo>
                  <a:cubicBezTo>
                    <a:pt x="4810" y="3821"/>
                    <a:pt x="5094" y="3536"/>
                    <a:pt x="5094" y="3184"/>
                  </a:cubicBezTo>
                  <a:lnTo>
                    <a:pt x="5094" y="637"/>
                  </a:lnTo>
                  <a:cubicBezTo>
                    <a:pt x="5094" y="285"/>
                    <a:pt x="4810" y="0"/>
                    <a:pt x="4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136"/>
            <p:cNvSpPr/>
            <p:nvPr/>
          </p:nvSpPr>
          <p:spPr>
            <a:xfrm>
              <a:off x="1248453" y="3630084"/>
              <a:ext cx="82510" cy="20639"/>
            </a:xfrm>
            <a:custGeom>
              <a:rect b="b" l="l" r="r" t="t"/>
              <a:pathLst>
                <a:path extrusionOk="0" h="1274" w="5094">
                  <a:moveTo>
                    <a:pt x="637" y="0"/>
                  </a:moveTo>
                  <a:cubicBezTo>
                    <a:pt x="286" y="0"/>
                    <a:pt x="0" y="285"/>
                    <a:pt x="0" y="637"/>
                  </a:cubicBezTo>
                  <a:cubicBezTo>
                    <a:pt x="0" y="989"/>
                    <a:pt x="286" y="1273"/>
                    <a:pt x="637" y="1273"/>
                  </a:cubicBezTo>
                  <a:lnTo>
                    <a:pt x="4457" y="1273"/>
                  </a:lnTo>
                  <a:cubicBezTo>
                    <a:pt x="4809" y="1273"/>
                    <a:pt x="5093" y="989"/>
                    <a:pt x="5093" y="637"/>
                  </a:cubicBezTo>
                  <a:cubicBezTo>
                    <a:pt x="5093" y="285"/>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136"/>
            <p:cNvSpPr/>
            <p:nvPr/>
          </p:nvSpPr>
          <p:spPr>
            <a:xfrm>
              <a:off x="1248453" y="3671330"/>
              <a:ext cx="82510" cy="20655"/>
            </a:xfrm>
            <a:custGeom>
              <a:rect b="b" l="l" r="r" t="t"/>
              <a:pathLst>
                <a:path extrusionOk="0" h="1275" w="5094">
                  <a:moveTo>
                    <a:pt x="637" y="0"/>
                  </a:moveTo>
                  <a:cubicBezTo>
                    <a:pt x="286" y="0"/>
                    <a:pt x="0" y="286"/>
                    <a:pt x="0" y="638"/>
                  </a:cubicBezTo>
                  <a:cubicBezTo>
                    <a:pt x="0" y="989"/>
                    <a:pt x="286" y="1275"/>
                    <a:pt x="637" y="1275"/>
                  </a:cubicBezTo>
                  <a:lnTo>
                    <a:pt x="4457" y="1275"/>
                  </a:lnTo>
                  <a:cubicBezTo>
                    <a:pt x="4809" y="1275"/>
                    <a:pt x="5093" y="989"/>
                    <a:pt x="5093" y="638"/>
                  </a:cubicBezTo>
                  <a:cubicBezTo>
                    <a:pt x="5093" y="286"/>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2" name="Google Shape;15252;p136"/>
          <p:cNvGrpSpPr/>
          <p:nvPr/>
        </p:nvGrpSpPr>
        <p:grpSpPr>
          <a:xfrm>
            <a:off x="3272536" y="2850216"/>
            <a:ext cx="345441" cy="323920"/>
            <a:chOff x="572969" y="3484333"/>
            <a:chExt cx="351988" cy="330059"/>
          </a:xfrm>
        </p:grpSpPr>
        <p:sp>
          <p:nvSpPr>
            <p:cNvPr id="15253" name="Google Shape;15253;p136"/>
            <p:cNvSpPr/>
            <p:nvPr/>
          </p:nvSpPr>
          <p:spPr>
            <a:xfrm>
              <a:off x="715571" y="3566823"/>
              <a:ext cx="64336" cy="61900"/>
            </a:xfrm>
            <a:custGeom>
              <a:rect b="b" l="l" r="r" t="t"/>
              <a:pathLst>
                <a:path extrusionOk="0" h="3821" w="3972">
                  <a:moveTo>
                    <a:pt x="2062" y="1274"/>
                  </a:moveTo>
                  <a:cubicBezTo>
                    <a:pt x="2144" y="1274"/>
                    <a:pt x="2226" y="1290"/>
                    <a:pt x="2304" y="1322"/>
                  </a:cubicBezTo>
                  <a:cubicBezTo>
                    <a:pt x="2542" y="1422"/>
                    <a:pt x="2697" y="1653"/>
                    <a:pt x="2697" y="1911"/>
                  </a:cubicBezTo>
                  <a:cubicBezTo>
                    <a:pt x="2697" y="2262"/>
                    <a:pt x="2413" y="2546"/>
                    <a:pt x="2061" y="2548"/>
                  </a:cubicBezTo>
                  <a:cubicBezTo>
                    <a:pt x="1804" y="2548"/>
                    <a:pt x="1571" y="2393"/>
                    <a:pt x="1473" y="2155"/>
                  </a:cubicBezTo>
                  <a:cubicBezTo>
                    <a:pt x="1374" y="1916"/>
                    <a:pt x="1428" y="1643"/>
                    <a:pt x="1611" y="1460"/>
                  </a:cubicBezTo>
                  <a:cubicBezTo>
                    <a:pt x="1733" y="1339"/>
                    <a:pt x="1896" y="1274"/>
                    <a:pt x="2062" y="1274"/>
                  </a:cubicBezTo>
                  <a:close/>
                  <a:moveTo>
                    <a:pt x="2061" y="1"/>
                  </a:moveTo>
                  <a:cubicBezTo>
                    <a:pt x="1564" y="1"/>
                    <a:pt x="1076" y="195"/>
                    <a:pt x="711" y="560"/>
                  </a:cubicBezTo>
                  <a:cubicBezTo>
                    <a:pt x="165" y="1107"/>
                    <a:pt x="1" y="1928"/>
                    <a:pt x="297" y="2642"/>
                  </a:cubicBezTo>
                  <a:cubicBezTo>
                    <a:pt x="592" y="3355"/>
                    <a:pt x="1289" y="3821"/>
                    <a:pt x="2061" y="3821"/>
                  </a:cubicBezTo>
                  <a:cubicBezTo>
                    <a:pt x="3115" y="3819"/>
                    <a:pt x="3970" y="2964"/>
                    <a:pt x="3972" y="1911"/>
                  </a:cubicBezTo>
                  <a:cubicBezTo>
                    <a:pt x="3972" y="1138"/>
                    <a:pt x="3506" y="442"/>
                    <a:pt x="2793" y="146"/>
                  </a:cubicBezTo>
                  <a:cubicBezTo>
                    <a:pt x="2556" y="48"/>
                    <a:pt x="2308" y="1"/>
                    <a:pt x="2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136"/>
            <p:cNvSpPr/>
            <p:nvPr/>
          </p:nvSpPr>
          <p:spPr>
            <a:xfrm>
              <a:off x="656143" y="3525578"/>
              <a:ext cx="185623" cy="185652"/>
            </a:xfrm>
            <a:custGeom>
              <a:rect b="b" l="l" r="r" t="t"/>
              <a:pathLst>
                <a:path extrusionOk="0" h="11460" w="11460">
                  <a:moveTo>
                    <a:pt x="5730" y="1273"/>
                  </a:moveTo>
                  <a:cubicBezTo>
                    <a:pt x="8187" y="1273"/>
                    <a:pt x="10187" y="3273"/>
                    <a:pt x="10187" y="5730"/>
                  </a:cubicBezTo>
                  <a:cubicBezTo>
                    <a:pt x="10187" y="8187"/>
                    <a:pt x="8187" y="10187"/>
                    <a:pt x="5730" y="10187"/>
                  </a:cubicBezTo>
                  <a:cubicBezTo>
                    <a:pt x="3273" y="10187"/>
                    <a:pt x="1274" y="8187"/>
                    <a:pt x="1274" y="5730"/>
                  </a:cubicBezTo>
                  <a:cubicBezTo>
                    <a:pt x="1274" y="3273"/>
                    <a:pt x="3273" y="1273"/>
                    <a:pt x="5730" y="1273"/>
                  </a:cubicBezTo>
                  <a:close/>
                  <a:moveTo>
                    <a:pt x="5730" y="0"/>
                  </a:moveTo>
                  <a:cubicBezTo>
                    <a:pt x="2571" y="0"/>
                    <a:pt x="0" y="2570"/>
                    <a:pt x="0" y="5730"/>
                  </a:cubicBezTo>
                  <a:cubicBezTo>
                    <a:pt x="0" y="8889"/>
                    <a:pt x="2571" y="11460"/>
                    <a:pt x="5730" y="11460"/>
                  </a:cubicBezTo>
                  <a:cubicBezTo>
                    <a:pt x="8890" y="11460"/>
                    <a:pt x="11459" y="8889"/>
                    <a:pt x="11459" y="5730"/>
                  </a:cubicBezTo>
                  <a:cubicBezTo>
                    <a:pt x="11459" y="2570"/>
                    <a:pt x="8890" y="0"/>
                    <a:pt x="5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136"/>
            <p:cNvSpPr/>
            <p:nvPr/>
          </p:nvSpPr>
          <p:spPr>
            <a:xfrm>
              <a:off x="707100" y="3628707"/>
              <a:ext cx="83482" cy="28415"/>
            </a:xfrm>
            <a:custGeom>
              <a:rect b="b" l="l" r="r" t="t"/>
              <a:pathLst>
                <a:path extrusionOk="0" h="1754" w="5154">
                  <a:moveTo>
                    <a:pt x="2584" y="1"/>
                  </a:moveTo>
                  <a:cubicBezTo>
                    <a:pt x="1841" y="1"/>
                    <a:pt x="1098" y="186"/>
                    <a:pt x="427" y="556"/>
                  </a:cubicBezTo>
                  <a:cubicBezTo>
                    <a:pt x="116" y="726"/>
                    <a:pt x="1" y="1116"/>
                    <a:pt x="173" y="1426"/>
                  </a:cubicBezTo>
                  <a:cubicBezTo>
                    <a:pt x="289" y="1636"/>
                    <a:pt x="507" y="1754"/>
                    <a:pt x="730" y="1754"/>
                  </a:cubicBezTo>
                  <a:cubicBezTo>
                    <a:pt x="837" y="1754"/>
                    <a:pt x="945" y="1727"/>
                    <a:pt x="1044" y="1671"/>
                  </a:cubicBezTo>
                  <a:cubicBezTo>
                    <a:pt x="1523" y="1406"/>
                    <a:pt x="2054" y="1274"/>
                    <a:pt x="2584" y="1274"/>
                  </a:cubicBezTo>
                  <a:cubicBezTo>
                    <a:pt x="3115" y="1274"/>
                    <a:pt x="3645" y="1406"/>
                    <a:pt x="4124" y="1671"/>
                  </a:cubicBezTo>
                  <a:cubicBezTo>
                    <a:pt x="4220" y="1723"/>
                    <a:pt x="4324" y="1748"/>
                    <a:pt x="4427" y="1748"/>
                  </a:cubicBezTo>
                  <a:cubicBezTo>
                    <a:pt x="4651" y="1748"/>
                    <a:pt x="4868" y="1629"/>
                    <a:pt x="4984" y="1419"/>
                  </a:cubicBezTo>
                  <a:cubicBezTo>
                    <a:pt x="5154" y="1113"/>
                    <a:pt x="5045" y="728"/>
                    <a:pt x="4742" y="556"/>
                  </a:cubicBezTo>
                  <a:cubicBezTo>
                    <a:pt x="4070" y="186"/>
                    <a:pt x="3327"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136"/>
            <p:cNvSpPr/>
            <p:nvPr/>
          </p:nvSpPr>
          <p:spPr>
            <a:xfrm>
              <a:off x="572969" y="3484333"/>
              <a:ext cx="351988" cy="330059"/>
            </a:xfrm>
            <a:custGeom>
              <a:rect b="b" l="l" r="r" t="t"/>
              <a:pathLst>
                <a:path extrusionOk="0" h="20374" w="21731">
                  <a:moveTo>
                    <a:pt x="19821" y="1273"/>
                  </a:moveTo>
                  <a:cubicBezTo>
                    <a:pt x="20173" y="1273"/>
                    <a:pt x="20457" y="1558"/>
                    <a:pt x="20457" y="1910"/>
                  </a:cubicBezTo>
                  <a:lnTo>
                    <a:pt x="20458" y="14644"/>
                  </a:lnTo>
                  <a:cubicBezTo>
                    <a:pt x="20457" y="14994"/>
                    <a:pt x="20173" y="15279"/>
                    <a:pt x="19822" y="15280"/>
                  </a:cubicBezTo>
                  <a:lnTo>
                    <a:pt x="1910" y="15280"/>
                  </a:lnTo>
                  <a:cubicBezTo>
                    <a:pt x="1558" y="15279"/>
                    <a:pt x="1274" y="14994"/>
                    <a:pt x="1274" y="14644"/>
                  </a:cubicBezTo>
                  <a:lnTo>
                    <a:pt x="1274" y="1910"/>
                  </a:lnTo>
                  <a:cubicBezTo>
                    <a:pt x="1274" y="1558"/>
                    <a:pt x="1558" y="1273"/>
                    <a:pt x="1910" y="1273"/>
                  </a:cubicBezTo>
                  <a:close/>
                  <a:moveTo>
                    <a:pt x="11542" y="16552"/>
                  </a:moveTo>
                  <a:cubicBezTo>
                    <a:pt x="11659" y="17527"/>
                    <a:pt x="12016" y="18443"/>
                    <a:pt x="12332" y="19099"/>
                  </a:cubicBezTo>
                  <a:lnTo>
                    <a:pt x="9400" y="19099"/>
                  </a:lnTo>
                  <a:cubicBezTo>
                    <a:pt x="9716" y="18444"/>
                    <a:pt x="10074" y="17528"/>
                    <a:pt x="10190" y="16552"/>
                  </a:cubicBezTo>
                  <a:close/>
                  <a:moveTo>
                    <a:pt x="1910" y="1"/>
                  </a:moveTo>
                  <a:cubicBezTo>
                    <a:pt x="856" y="2"/>
                    <a:pt x="2" y="855"/>
                    <a:pt x="1" y="1910"/>
                  </a:cubicBezTo>
                  <a:lnTo>
                    <a:pt x="1" y="14642"/>
                  </a:lnTo>
                  <a:cubicBezTo>
                    <a:pt x="2" y="15697"/>
                    <a:pt x="857" y="16550"/>
                    <a:pt x="1910" y="16552"/>
                  </a:cubicBezTo>
                  <a:lnTo>
                    <a:pt x="8906" y="16552"/>
                  </a:lnTo>
                  <a:cubicBezTo>
                    <a:pt x="8744" y="17621"/>
                    <a:pt x="8232" y="18625"/>
                    <a:pt x="7962" y="19099"/>
                  </a:cubicBezTo>
                  <a:lnTo>
                    <a:pt x="5773" y="19099"/>
                  </a:lnTo>
                  <a:cubicBezTo>
                    <a:pt x="5421" y="19099"/>
                    <a:pt x="5135" y="19383"/>
                    <a:pt x="5135" y="19735"/>
                  </a:cubicBezTo>
                  <a:cubicBezTo>
                    <a:pt x="5135" y="20087"/>
                    <a:pt x="5421" y="20373"/>
                    <a:pt x="5773" y="20373"/>
                  </a:cubicBezTo>
                  <a:lnTo>
                    <a:pt x="15958" y="20373"/>
                  </a:lnTo>
                  <a:cubicBezTo>
                    <a:pt x="16310" y="20373"/>
                    <a:pt x="16594" y="20087"/>
                    <a:pt x="16594" y="19735"/>
                  </a:cubicBezTo>
                  <a:cubicBezTo>
                    <a:pt x="16594" y="19383"/>
                    <a:pt x="16310" y="19099"/>
                    <a:pt x="15958" y="19099"/>
                  </a:cubicBezTo>
                  <a:lnTo>
                    <a:pt x="13769" y="19099"/>
                  </a:lnTo>
                  <a:cubicBezTo>
                    <a:pt x="13498" y="18627"/>
                    <a:pt x="12986" y="17624"/>
                    <a:pt x="12825" y="16552"/>
                  </a:cubicBezTo>
                  <a:lnTo>
                    <a:pt x="19821" y="16552"/>
                  </a:lnTo>
                  <a:cubicBezTo>
                    <a:pt x="20875" y="16550"/>
                    <a:pt x="21729" y="15697"/>
                    <a:pt x="21730" y="14642"/>
                  </a:cubicBezTo>
                  <a:lnTo>
                    <a:pt x="21730" y="1910"/>
                  </a:lnTo>
                  <a:cubicBezTo>
                    <a:pt x="21729" y="855"/>
                    <a:pt x="20874" y="2"/>
                    <a:pt x="198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57" name="Google Shape;15257;p136"/>
          <p:cNvSpPr/>
          <p:nvPr/>
        </p:nvSpPr>
        <p:spPr>
          <a:xfrm>
            <a:off x="4043487" y="2849902"/>
            <a:ext cx="345430" cy="324547"/>
          </a:xfrm>
          <a:custGeom>
            <a:rect b="b" l="l" r="r" t="t"/>
            <a:pathLst>
              <a:path extrusionOk="0" h="20415" w="21732">
                <a:moveTo>
                  <a:pt x="14050" y="1273"/>
                </a:moveTo>
                <a:lnTo>
                  <a:pt x="14050" y="3820"/>
                </a:lnTo>
                <a:lnTo>
                  <a:pt x="7684" y="3820"/>
                </a:lnTo>
                <a:lnTo>
                  <a:pt x="7684" y="1273"/>
                </a:lnTo>
                <a:close/>
                <a:moveTo>
                  <a:pt x="11504" y="5094"/>
                </a:moveTo>
                <a:lnTo>
                  <a:pt x="11504" y="10186"/>
                </a:lnTo>
                <a:lnTo>
                  <a:pt x="10231" y="10186"/>
                </a:lnTo>
                <a:lnTo>
                  <a:pt x="10231" y="5094"/>
                </a:lnTo>
                <a:close/>
                <a:moveTo>
                  <a:pt x="8958" y="5094"/>
                </a:moveTo>
                <a:lnTo>
                  <a:pt x="8958" y="10186"/>
                </a:lnTo>
                <a:lnTo>
                  <a:pt x="8321" y="10186"/>
                </a:lnTo>
                <a:cubicBezTo>
                  <a:pt x="7969" y="10186"/>
                  <a:pt x="7684" y="10472"/>
                  <a:pt x="7684" y="10822"/>
                </a:cubicBezTo>
                <a:lnTo>
                  <a:pt x="7684" y="11311"/>
                </a:lnTo>
                <a:cubicBezTo>
                  <a:pt x="4819" y="11057"/>
                  <a:pt x="2298" y="10543"/>
                  <a:pt x="1275" y="10317"/>
                </a:cubicBezTo>
                <a:lnTo>
                  <a:pt x="1275" y="10316"/>
                </a:lnTo>
                <a:lnTo>
                  <a:pt x="1275" y="5094"/>
                </a:lnTo>
                <a:close/>
                <a:moveTo>
                  <a:pt x="20460" y="5094"/>
                </a:moveTo>
                <a:lnTo>
                  <a:pt x="20460" y="10316"/>
                </a:lnTo>
                <a:cubicBezTo>
                  <a:pt x="19437" y="10543"/>
                  <a:pt x="16916" y="11057"/>
                  <a:pt x="14051" y="11311"/>
                </a:cubicBezTo>
                <a:lnTo>
                  <a:pt x="14051" y="10822"/>
                </a:lnTo>
                <a:cubicBezTo>
                  <a:pt x="14051" y="10472"/>
                  <a:pt x="13765" y="10186"/>
                  <a:pt x="13415" y="10186"/>
                </a:cubicBezTo>
                <a:lnTo>
                  <a:pt x="12778" y="10186"/>
                </a:lnTo>
                <a:lnTo>
                  <a:pt x="12778" y="5094"/>
                </a:lnTo>
                <a:close/>
                <a:moveTo>
                  <a:pt x="12777" y="11459"/>
                </a:moveTo>
                <a:lnTo>
                  <a:pt x="12777" y="12732"/>
                </a:lnTo>
                <a:lnTo>
                  <a:pt x="8957" y="12732"/>
                </a:lnTo>
                <a:lnTo>
                  <a:pt x="8957" y="11459"/>
                </a:lnTo>
                <a:close/>
                <a:moveTo>
                  <a:pt x="11504" y="14006"/>
                </a:moveTo>
                <a:lnTo>
                  <a:pt x="11504" y="15652"/>
                </a:lnTo>
                <a:lnTo>
                  <a:pt x="10867" y="16289"/>
                </a:lnTo>
                <a:lnTo>
                  <a:pt x="10231" y="15652"/>
                </a:lnTo>
                <a:lnTo>
                  <a:pt x="10231" y="14006"/>
                </a:lnTo>
                <a:close/>
                <a:moveTo>
                  <a:pt x="19185" y="11877"/>
                </a:moveTo>
                <a:lnTo>
                  <a:pt x="19185" y="19142"/>
                </a:lnTo>
                <a:lnTo>
                  <a:pt x="2548" y="19142"/>
                </a:lnTo>
                <a:lnTo>
                  <a:pt x="2548" y="11877"/>
                </a:lnTo>
                <a:cubicBezTo>
                  <a:pt x="3858" y="12125"/>
                  <a:pt x="5682" y="12417"/>
                  <a:pt x="7684" y="12589"/>
                </a:cubicBezTo>
                <a:lnTo>
                  <a:pt x="7684" y="13370"/>
                </a:lnTo>
                <a:cubicBezTo>
                  <a:pt x="7684" y="13722"/>
                  <a:pt x="7968" y="14006"/>
                  <a:pt x="8320" y="14006"/>
                </a:cubicBezTo>
                <a:lnTo>
                  <a:pt x="8957" y="14006"/>
                </a:lnTo>
                <a:lnTo>
                  <a:pt x="8957" y="15917"/>
                </a:lnTo>
                <a:cubicBezTo>
                  <a:pt x="8957" y="16085"/>
                  <a:pt x="9024" y="16246"/>
                  <a:pt x="9143" y="16367"/>
                </a:cubicBezTo>
                <a:lnTo>
                  <a:pt x="10416" y="17640"/>
                </a:lnTo>
                <a:cubicBezTo>
                  <a:pt x="10540" y="17764"/>
                  <a:pt x="10704" y="17826"/>
                  <a:pt x="10867" y="17826"/>
                </a:cubicBezTo>
                <a:cubicBezTo>
                  <a:pt x="11030" y="17826"/>
                  <a:pt x="11193" y="17764"/>
                  <a:pt x="11317" y="17640"/>
                </a:cubicBezTo>
                <a:lnTo>
                  <a:pt x="12590" y="16367"/>
                </a:lnTo>
                <a:cubicBezTo>
                  <a:pt x="12709" y="16246"/>
                  <a:pt x="12777" y="16085"/>
                  <a:pt x="12777" y="15917"/>
                </a:cubicBezTo>
                <a:lnTo>
                  <a:pt x="12777" y="14006"/>
                </a:lnTo>
                <a:lnTo>
                  <a:pt x="13413" y="14006"/>
                </a:lnTo>
                <a:cubicBezTo>
                  <a:pt x="13765" y="14006"/>
                  <a:pt x="14050" y="13722"/>
                  <a:pt x="14050" y="13370"/>
                </a:cubicBezTo>
                <a:lnTo>
                  <a:pt x="14050" y="12589"/>
                </a:lnTo>
                <a:cubicBezTo>
                  <a:pt x="16052" y="12417"/>
                  <a:pt x="17875" y="12125"/>
                  <a:pt x="19185" y="11877"/>
                </a:cubicBezTo>
                <a:close/>
                <a:moveTo>
                  <a:pt x="7047" y="1"/>
                </a:moveTo>
                <a:cubicBezTo>
                  <a:pt x="6695" y="1"/>
                  <a:pt x="6411" y="285"/>
                  <a:pt x="6411" y="637"/>
                </a:cubicBezTo>
                <a:lnTo>
                  <a:pt x="6411" y="3820"/>
                </a:lnTo>
                <a:lnTo>
                  <a:pt x="637" y="3820"/>
                </a:lnTo>
                <a:cubicBezTo>
                  <a:pt x="285" y="3820"/>
                  <a:pt x="1" y="4106"/>
                  <a:pt x="1" y="4456"/>
                </a:cubicBezTo>
                <a:lnTo>
                  <a:pt x="1" y="10822"/>
                </a:lnTo>
                <a:cubicBezTo>
                  <a:pt x="1" y="11116"/>
                  <a:pt x="201" y="11372"/>
                  <a:pt x="485" y="11442"/>
                </a:cubicBezTo>
                <a:cubicBezTo>
                  <a:pt x="525" y="11451"/>
                  <a:pt x="805" y="11520"/>
                  <a:pt x="1274" y="11620"/>
                </a:cubicBezTo>
                <a:lnTo>
                  <a:pt x="1274" y="19778"/>
                </a:lnTo>
                <a:cubicBezTo>
                  <a:pt x="1274" y="20130"/>
                  <a:pt x="1560" y="20415"/>
                  <a:pt x="1910" y="20415"/>
                </a:cubicBezTo>
                <a:lnTo>
                  <a:pt x="19822" y="20415"/>
                </a:lnTo>
                <a:cubicBezTo>
                  <a:pt x="20174" y="20415"/>
                  <a:pt x="20458" y="20130"/>
                  <a:pt x="20458" y="19778"/>
                </a:cubicBezTo>
                <a:lnTo>
                  <a:pt x="20458" y="11622"/>
                </a:lnTo>
                <a:cubicBezTo>
                  <a:pt x="20927" y="11520"/>
                  <a:pt x="21209" y="11451"/>
                  <a:pt x="21248" y="11442"/>
                </a:cubicBezTo>
                <a:cubicBezTo>
                  <a:pt x="21531" y="11372"/>
                  <a:pt x="21731" y="11116"/>
                  <a:pt x="21731" y="10824"/>
                </a:cubicBezTo>
                <a:lnTo>
                  <a:pt x="21731" y="4456"/>
                </a:lnTo>
                <a:cubicBezTo>
                  <a:pt x="21731" y="4106"/>
                  <a:pt x="21447" y="3820"/>
                  <a:pt x="21095" y="3820"/>
                </a:cubicBezTo>
                <a:lnTo>
                  <a:pt x="15323" y="3820"/>
                </a:lnTo>
                <a:lnTo>
                  <a:pt x="15323" y="637"/>
                </a:lnTo>
                <a:cubicBezTo>
                  <a:pt x="15323" y="285"/>
                  <a:pt x="15037" y="1"/>
                  <a:pt x="14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58" name="Google Shape;15258;p136"/>
          <p:cNvGrpSpPr/>
          <p:nvPr/>
        </p:nvGrpSpPr>
        <p:grpSpPr>
          <a:xfrm>
            <a:off x="4775665" y="2839420"/>
            <a:ext cx="345441" cy="345510"/>
            <a:chOff x="1825440" y="1754027"/>
            <a:chExt cx="351988" cy="352058"/>
          </a:xfrm>
        </p:grpSpPr>
        <p:sp>
          <p:nvSpPr>
            <p:cNvPr id="15259" name="Google Shape;15259;p136"/>
            <p:cNvSpPr/>
            <p:nvPr/>
          </p:nvSpPr>
          <p:spPr>
            <a:xfrm>
              <a:off x="1949853" y="1940360"/>
              <a:ext cx="227575" cy="165726"/>
            </a:xfrm>
            <a:custGeom>
              <a:rect b="b" l="l" r="r" t="t"/>
              <a:pathLst>
                <a:path extrusionOk="0" h="10230" w="14050">
                  <a:moveTo>
                    <a:pt x="9550" y="1273"/>
                  </a:moveTo>
                  <a:cubicBezTo>
                    <a:pt x="11298" y="1273"/>
                    <a:pt x="12777" y="2730"/>
                    <a:pt x="12777" y="4456"/>
                  </a:cubicBezTo>
                  <a:cubicBezTo>
                    <a:pt x="12777" y="6181"/>
                    <a:pt x="11298" y="7639"/>
                    <a:pt x="9550" y="7639"/>
                  </a:cubicBezTo>
                  <a:lnTo>
                    <a:pt x="4457" y="7639"/>
                  </a:lnTo>
                  <a:cubicBezTo>
                    <a:pt x="4181" y="7639"/>
                    <a:pt x="3891" y="7592"/>
                    <a:pt x="3548" y="7487"/>
                  </a:cubicBezTo>
                  <a:cubicBezTo>
                    <a:pt x="3487" y="7469"/>
                    <a:pt x="3425" y="7460"/>
                    <a:pt x="3364" y="7460"/>
                  </a:cubicBezTo>
                  <a:cubicBezTo>
                    <a:pt x="3194" y="7460"/>
                    <a:pt x="3029" y="7528"/>
                    <a:pt x="2908" y="7653"/>
                  </a:cubicBezTo>
                  <a:lnTo>
                    <a:pt x="2548" y="8023"/>
                  </a:lnTo>
                  <a:lnTo>
                    <a:pt x="2548" y="7280"/>
                  </a:lnTo>
                  <a:cubicBezTo>
                    <a:pt x="2548" y="7098"/>
                    <a:pt x="2471" y="6928"/>
                    <a:pt x="2337" y="6807"/>
                  </a:cubicBezTo>
                  <a:cubicBezTo>
                    <a:pt x="1652" y="6187"/>
                    <a:pt x="1275" y="5353"/>
                    <a:pt x="1275" y="4456"/>
                  </a:cubicBezTo>
                  <a:cubicBezTo>
                    <a:pt x="1275" y="2701"/>
                    <a:pt x="2703" y="1273"/>
                    <a:pt x="4457" y="1273"/>
                  </a:cubicBezTo>
                  <a:close/>
                  <a:moveTo>
                    <a:pt x="4457" y="0"/>
                  </a:moveTo>
                  <a:cubicBezTo>
                    <a:pt x="2000" y="0"/>
                    <a:pt x="1" y="2000"/>
                    <a:pt x="1" y="4457"/>
                  </a:cubicBezTo>
                  <a:cubicBezTo>
                    <a:pt x="1" y="5604"/>
                    <a:pt x="462" y="6716"/>
                    <a:pt x="1275" y="7550"/>
                  </a:cubicBezTo>
                  <a:lnTo>
                    <a:pt x="1275" y="9593"/>
                  </a:lnTo>
                  <a:cubicBezTo>
                    <a:pt x="1275" y="9852"/>
                    <a:pt x="1432" y="10085"/>
                    <a:pt x="1672" y="10183"/>
                  </a:cubicBezTo>
                  <a:cubicBezTo>
                    <a:pt x="1750" y="10214"/>
                    <a:pt x="1831" y="10229"/>
                    <a:pt x="1911" y="10229"/>
                  </a:cubicBezTo>
                  <a:cubicBezTo>
                    <a:pt x="2080" y="10229"/>
                    <a:pt x="2246" y="10162"/>
                    <a:pt x="2368" y="10036"/>
                  </a:cubicBezTo>
                  <a:lnTo>
                    <a:pt x="3561" y="8808"/>
                  </a:lnTo>
                  <a:cubicBezTo>
                    <a:pt x="3855" y="8877"/>
                    <a:pt x="4156" y="8911"/>
                    <a:pt x="4457" y="8914"/>
                  </a:cubicBezTo>
                  <a:lnTo>
                    <a:pt x="9550" y="8914"/>
                  </a:lnTo>
                  <a:cubicBezTo>
                    <a:pt x="12009" y="8914"/>
                    <a:pt x="14049" y="6909"/>
                    <a:pt x="14049" y="4457"/>
                  </a:cubicBezTo>
                  <a:cubicBezTo>
                    <a:pt x="14049" y="2009"/>
                    <a:pt x="12012" y="0"/>
                    <a:pt x="9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136"/>
            <p:cNvSpPr/>
            <p:nvPr/>
          </p:nvSpPr>
          <p:spPr>
            <a:xfrm>
              <a:off x="2010918" y="2002244"/>
              <a:ext cx="21445" cy="20639"/>
            </a:xfrm>
            <a:custGeom>
              <a:rect b="b" l="l" r="r" t="t"/>
              <a:pathLst>
                <a:path extrusionOk="0" h="1274" w="1324">
                  <a:moveTo>
                    <a:pt x="687" y="1"/>
                  </a:moveTo>
                  <a:cubicBezTo>
                    <a:pt x="431" y="1"/>
                    <a:pt x="198" y="155"/>
                    <a:pt x="100" y="394"/>
                  </a:cubicBezTo>
                  <a:cubicBezTo>
                    <a:pt x="0" y="632"/>
                    <a:pt x="55" y="904"/>
                    <a:pt x="237"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136"/>
            <p:cNvSpPr/>
            <p:nvPr/>
          </p:nvSpPr>
          <p:spPr>
            <a:xfrm>
              <a:off x="2052173" y="2002244"/>
              <a:ext cx="21445" cy="20639"/>
            </a:xfrm>
            <a:custGeom>
              <a:rect b="b" l="l" r="r" t="t"/>
              <a:pathLst>
                <a:path extrusionOk="0" h="1274" w="1324">
                  <a:moveTo>
                    <a:pt x="687" y="1"/>
                  </a:moveTo>
                  <a:cubicBezTo>
                    <a:pt x="429" y="1"/>
                    <a:pt x="197" y="155"/>
                    <a:pt x="99" y="394"/>
                  </a:cubicBezTo>
                  <a:cubicBezTo>
                    <a:pt x="1" y="632"/>
                    <a:pt x="55" y="904"/>
                    <a:pt x="236" y="1087"/>
                  </a:cubicBezTo>
                  <a:cubicBezTo>
                    <a:pt x="358" y="1209"/>
                    <a:pt x="521" y="1274"/>
                    <a:pt x="686" y="1274"/>
                  </a:cubicBezTo>
                  <a:cubicBezTo>
                    <a:pt x="769" y="1274"/>
                    <a:pt x="852" y="1258"/>
                    <a:pt x="931" y="1225"/>
                  </a:cubicBezTo>
                  <a:cubicBezTo>
                    <a:pt x="1168" y="1127"/>
                    <a:pt x="1324" y="894"/>
                    <a:pt x="1324" y="637"/>
                  </a:cubicBezTo>
                  <a:cubicBezTo>
                    <a:pt x="1324" y="285"/>
                    <a:pt x="1038"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136"/>
            <p:cNvSpPr/>
            <p:nvPr/>
          </p:nvSpPr>
          <p:spPr>
            <a:xfrm>
              <a:off x="2093412" y="2002244"/>
              <a:ext cx="21445" cy="20639"/>
            </a:xfrm>
            <a:custGeom>
              <a:rect b="b" l="l" r="r" t="t"/>
              <a:pathLst>
                <a:path extrusionOk="0" h="1274" w="1324">
                  <a:moveTo>
                    <a:pt x="687" y="1"/>
                  </a:moveTo>
                  <a:cubicBezTo>
                    <a:pt x="429" y="1"/>
                    <a:pt x="198" y="155"/>
                    <a:pt x="100" y="394"/>
                  </a:cubicBezTo>
                  <a:cubicBezTo>
                    <a:pt x="1" y="632"/>
                    <a:pt x="55" y="904"/>
                    <a:pt x="238" y="1087"/>
                  </a:cubicBezTo>
                  <a:cubicBezTo>
                    <a:pt x="359" y="1209"/>
                    <a:pt x="521" y="1274"/>
                    <a:pt x="686" y="1274"/>
                  </a:cubicBezTo>
                  <a:cubicBezTo>
                    <a:pt x="769" y="1274"/>
                    <a:pt x="852" y="1258"/>
                    <a:pt x="931" y="1225"/>
                  </a:cubicBezTo>
                  <a:cubicBezTo>
                    <a:pt x="1169" y="1127"/>
                    <a:pt x="1324" y="894"/>
                    <a:pt x="1324" y="637"/>
                  </a:cubicBezTo>
                  <a:cubicBezTo>
                    <a:pt x="1324" y="285"/>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136"/>
            <p:cNvSpPr/>
            <p:nvPr/>
          </p:nvSpPr>
          <p:spPr>
            <a:xfrm>
              <a:off x="1825440" y="1754027"/>
              <a:ext cx="227559" cy="165726"/>
            </a:xfrm>
            <a:custGeom>
              <a:rect b="b" l="l" r="r" t="t"/>
              <a:pathLst>
                <a:path extrusionOk="0" h="10230" w="14049">
                  <a:moveTo>
                    <a:pt x="9592" y="1274"/>
                  </a:moveTo>
                  <a:cubicBezTo>
                    <a:pt x="11318" y="1274"/>
                    <a:pt x="12775" y="2752"/>
                    <a:pt x="12775" y="4500"/>
                  </a:cubicBezTo>
                  <a:cubicBezTo>
                    <a:pt x="12775" y="5396"/>
                    <a:pt x="12398" y="6231"/>
                    <a:pt x="11712" y="6850"/>
                  </a:cubicBezTo>
                  <a:cubicBezTo>
                    <a:pt x="11578" y="6970"/>
                    <a:pt x="11502" y="7142"/>
                    <a:pt x="11502" y="7322"/>
                  </a:cubicBezTo>
                  <a:lnTo>
                    <a:pt x="11502" y="8055"/>
                  </a:lnTo>
                  <a:lnTo>
                    <a:pt x="11135" y="7690"/>
                  </a:lnTo>
                  <a:cubicBezTo>
                    <a:pt x="11013" y="7568"/>
                    <a:pt x="10851" y="7503"/>
                    <a:pt x="10684" y="7503"/>
                  </a:cubicBezTo>
                  <a:cubicBezTo>
                    <a:pt x="10623" y="7503"/>
                    <a:pt x="10561" y="7512"/>
                    <a:pt x="10500" y="7530"/>
                  </a:cubicBezTo>
                  <a:cubicBezTo>
                    <a:pt x="10157" y="7634"/>
                    <a:pt x="9869" y="7683"/>
                    <a:pt x="9592" y="7683"/>
                  </a:cubicBezTo>
                  <a:lnTo>
                    <a:pt x="4499" y="7683"/>
                  </a:lnTo>
                  <a:cubicBezTo>
                    <a:pt x="2750" y="7683"/>
                    <a:pt x="1273" y="6225"/>
                    <a:pt x="1273" y="4500"/>
                  </a:cubicBezTo>
                  <a:cubicBezTo>
                    <a:pt x="1273" y="2752"/>
                    <a:pt x="2751" y="1274"/>
                    <a:pt x="4499" y="1274"/>
                  </a:cubicBezTo>
                  <a:close/>
                  <a:moveTo>
                    <a:pt x="4499" y="1"/>
                  </a:moveTo>
                  <a:cubicBezTo>
                    <a:pt x="2054" y="1"/>
                    <a:pt x="0" y="2034"/>
                    <a:pt x="0" y="4500"/>
                  </a:cubicBezTo>
                  <a:cubicBezTo>
                    <a:pt x="0" y="6948"/>
                    <a:pt x="2038" y="8956"/>
                    <a:pt x="4499" y="8956"/>
                  </a:cubicBezTo>
                  <a:lnTo>
                    <a:pt x="9592" y="8956"/>
                  </a:lnTo>
                  <a:cubicBezTo>
                    <a:pt x="9895" y="8954"/>
                    <a:pt x="10198" y="8918"/>
                    <a:pt x="10495" y="8849"/>
                  </a:cubicBezTo>
                  <a:lnTo>
                    <a:pt x="11688" y="10043"/>
                  </a:lnTo>
                  <a:cubicBezTo>
                    <a:pt x="11810" y="10165"/>
                    <a:pt x="11973" y="10229"/>
                    <a:pt x="12138" y="10229"/>
                  </a:cubicBezTo>
                  <a:cubicBezTo>
                    <a:pt x="12220" y="10229"/>
                    <a:pt x="12303" y="10213"/>
                    <a:pt x="12382" y="10180"/>
                  </a:cubicBezTo>
                  <a:cubicBezTo>
                    <a:pt x="12620" y="10083"/>
                    <a:pt x="12775" y="9850"/>
                    <a:pt x="12775" y="9593"/>
                  </a:cubicBezTo>
                  <a:lnTo>
                    <a:pt x="12775" y="7592"/>
                  </a:lnTo>
                  <a:cubicBezTo>
                    <a:pt x="13587" y="6759"/>
                    <a:pt x="14049" y="5647"/>
                    <a:pt x="14049" y="4500"/>
                  </a:cubicBezTo>
                  <a:cubicBezTo>
                    <a:pt x="14049" y="2041"/>
                    <a:pt x="12044" y="1"/>
                    <a:pt x="95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136"/>
            <p:cNvSpPr/>
            <p:nvPr/>
          </p:nvSpPr>
          <p:spPr>
            <a:xfrm>
              <a:off x="1887185" y="1816608"/>
              <a:ext cx="21445" cy="20639"/>
            </a:xfrm>
            <a:custGeom>
              <a:rect b="b" l="l" r="r" t="t"/>
              <a:pathLst>
                <a:path extrusionOk="0" h="1274" w="1324">
                  <a:moveTo>
                    <a:pt x="687" y="0"/>
                  </a:moveTo>
                  <a:cubicBezTo>
                    <a:pt x="429" y="0"/>
                    <a:pt x="198" y="155"/>
                    <a:pt x="98" y="393"/>
                  </a:cubicBezTo>
                  <a:cubicBezTo>
                    <a:pt x="0" y="631"/>
                    <a:pt x="55" y="904"/>
                    <a:pt x="237" y="1087"/>
                  </a:cubicBezTo>
                  <a:cubicBezTo>
                    <a:pt x="358" y="1209"/>
                    <a:pt x="521" y="1273"/>
                    <a:pt x="686" y="1273"/>
                  </a:cubicBezTo>
                  <a:cubicBezTo>
                    <a:pt x="768" y="1273"/>
                    <a:pt x="851" y="1257"/>
                    <a:pt x="931" y="1224"/>
                  </a:cubicBezTo>
                  <a:cubicBezTo>
                    <a:pt x="1169" y="1126"/>
                    <a:pt x="1324" y="893"/>
                    <a:pt x="1324" y="637"/>
                  </a:cubicBezTo>
                  <a:cubicBezTo>
                    <a:pt x="1324" y="285"/>
                    <a:pt x="1038"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136"/>
            <p:cNvSpPr/>
            <p:nvPr/>
          </p:nvSpPr>
          <p:spPr>
            <a:xfrm>
              <a:off x="1928424" y="1816608"/>
              <a:ext cx="21445" cy="20639"/>
            </a:xfrm>
            <a:custGeom>
              <a:rect b="b" l="l" r="r" t="t"/>
              <a:pathLst>
                <a:path extrusionOk="0" h="1274" w="1324">
                  <a:moveTo>
                    <a:pt x="687" y="0"/>
                  </a:moveTo>
                  <a:cubicBezTo>
                    <a:pt x="430" y="0"/>
                    <a:pt x="197" y="155"/>
                    <a:pt x="100" y="393"/>
                  </a:cubicBezTo>
                  <a:cubicBezTo>
                    <a:pt x="0" y="631"/>
                    <a:pt x="55" y="904"/>
                    <a:pt x="237" y="1087"/>
                  </a:cubicBezTo>
                  <a:cubicBezTo>
                    <a:pt x="359" y="1209"/>
                    <a:pt x="522" y="1273"/>
                    <a:pt x="687" y="1273"/>
                  </a:cubicBezTo>
                  <a:cubicBezTo>
                    <a:pt x="769" y="1273"/>
                    <a:pt x="852" y="1257"/>
                    <a:pt x="931" y="1224"/>
                  </a:cubicBezTo>
                  <a:cubicBezTo>
                    <a:pt x="1169" y="1126"/>
                    <a:pt x="1324" y="893"/>
                    <a:pt x="1324" y="637"/>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136"/>
            <p:cNvSpPr/>
            <p:nvPr/>
          </p:nvSpPr>
          <p:spPr>
            <a:xfrm>
              <a:off x="1969679" y="1816608"/>
              <a:ext cx="21445" cy="20639"/>
            </a:xfrm>
            <a:custGeom>
              <a:rect b="b" l="l" r="r" t="t"/>
              <a:pathLst>
                <a:path extrusionOk="0" h="1274" w="1324">
                  <a:moveTo>
                    <a:pt x="687" y="0"/>
                  </a:moveTo>
                  <a:cubicBezTo>
                    <a:pt x="429" y="0"/>
                    <a:pt x="198" y="155"/>
                    <a:pt x="98" y="393"/>
                  </a:cubicBezTo>
                  <a:cubicBezTo>
                    <a:pt x="1" y="631"/>
                    <a:pt x="55" y="904"/>
                    <a:pt x="236" y="1087"/>
                  </a:cubicBezTo>
                  <a:cubicBezTo>
                    <a:pt x="358" y="1209"/>
                    <a:pt x="521" y="1273"/>
                    <a:pt x="686" y="1273"/>
                  </a:cubicBezTo>
                  <a:cubicBezTo>
                    <a:pt x="769" y="1273"/>
                    <a:pt x="852" y="1257"/>
                    <a:pt x="931" y="1224"/>
                  </a:cubicBezTo>
                  <a:cubicBezTo>
                    <a:pt x="1169" y="1126"/>
                    <a:pt x="1324" y="893"/>
                    <a:pt x="1324" y="637"/>
                  </a:cubicBezTo>
                  <a:cubicBezTo>
                    <a:pt x="1324" y="285"/>
                    <a:pt x="1038"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136"/>
          <p:cNvGrpSpPr/>
          <p:nvPr/>
        </p:nvGrpSpPr>
        <p:grpSpPr>
          <a:xfrm>
            <a:off x="5522453" y="2839428"/>
            <a:ext cx="345441" cy="345494"/>
            <a:chOff x="1358580" y="1711697"/>
            <a:chExt cx="351988" cy="352042"/>
          </a:xfrm>
        </p:grpSpPr>
        <p:sp>
          <p:nvSpPr>
            <p:cNvPr id="15268" name="Google Shape;15268;p136"/>
            <p:cNvSpPr/>
            <p:nvPr/>
          </p:nvSpPr>
          <p:spPr>
            <a:xfrm>
              <a:off x="1451246" y="1752958"/>
              <a:ext cx="21445" cy="20639"/>
            </a:xfrm>
            <a:custGeom>
              <a:rect b="b" l="l" r="r" t="t"/>
              <a:pathLst>
                <a:path extrusionOk="0" h="1274" w="1324">
                  <a:moveTo>
                    <a:pt x="688" y="0"/>
                  </a:moveTo>
                  <a:cubicBezTo>
                    <a:pt x="429" y="0"/>
                    <a:pt x="198" y="155"/>
                    <a:pt x="99" y="394"/>
                  </a:cubicBezTo>
                  <a:cubicBezTo>
                    <a:pt x="1" y="630"/>
                    <a:pt x="55" y="904"/>
                    <a:pt x="238" y="1087"/>
                  </a:cubicBezTo>
                  <a:cubicBezTo>
                    <a:pt x="359" y="1209"/>
                    <a:pt x="521" y="1274"/>
                    <a:pt x="686" y="1274"/>
                  </a:cubicBezTo>
                  <a:cubicBezTo>
                    <a:pt x="769" y="1274"/>
                    <a:pt x="852" y="1257"/>
                    <a:pt x="931" y="1225"/>
                  </a:cubicBezTo>
                  <a:cubicBezTo>
                    <a:pt x="1169" y="1127"/>
                    <a:pt x="1324" y="894"/>
                    <a:pt x="1324" y="637"/>
                  </a:cubicBezTo>
                  <a:cubicBezTo>
                    <a:pt x="1324" y="285"/>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136"/>
            <p:cNvSpPr/>
            <p:nvPr/>
          </p:nvSpPr>
          <p:spPr>
            <a:xfrm>
              <a:off x="1441738" y="2001855"/>
              <a:ext cx="41271" cy="20639"/>
            </a:xfrm>
            <a:custGeom>
              <a:rect b="b" l="l" r="r" t="t"/>
              <a:pathLst>
                <a:path extrusionOk="0" h="1274" w="2548">
                  <a:moveTo>
                    <a:pt x="637" y="1"/>
                  </a:moveTo>
                  <a:cubicBezTo>
                    <a:pt x="286" y="1"/>
                    <a:pt x="0" y="285"/>
                    <a:pt x="0" y="637"/>
                  </a:cubicBezTo>
                  <a:cubicBezTo>
                    <a:pt x="0" y="989"/>
                    <a:pt x="286" y="1274"/>
                    <a:pt x="637" y="1274"/>
                  </a:cubicBezTo>
                  <a:lnTo>
                    <a:pt x="1911" y="1274"/>
                  </a:lnTo>
                  <a:cubicBezTo>
                    <a:pt x="2263" y="1274"/>
                    <a:pt x="2547" y="989"/>
                    <a:pt x="2547" y="637"/>
                  </a:cubicBezTo>
                  <a:cubicBezTo>
                    <a:pt x="2547" y="285"/>
                    <a:pt x="2263"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136"/>
            <p:cNvSpPr/>
            <p:nvPr/>
          </p:nvSpPr>
          <p:spPr>
            <a:xfrm>
              <a:off x="1358580" y="1711697"/>
              <a:ext cx="351988" cy="352042"/>
            </a:xfrm>
            <a:custGeom>
              <a:rect b="b" l="l" r="r" t="t"/>
              <a:pathLst>
                <a:path extrusionOk="0" h="21731" w="21731">
                  <a:moveTo>
                    <a:pt x="17231" y="6409"/>
                  </a:moveTo>
                  <a:cubicBezTo>
                    <a:pt x="18979" y="6409"/>
                    <a:pt x="20457" y="7867"/>
                    <a:pt x="20457" y="9592"/>
                  </a:cubicBezTo>
                  <a:cubicBezTo>
                    <a:pt x="20457" y="11318"/>
                    <a:pt x="18979" y="12776"/>
                    <a:pt x="17231" y="12776"/>
                  </a:cubicBezTo>
                  <a:lnTo>
                    <a:pt x="12138" y="12776"/>
                  </a:lnTo>
                  <a:cubicBezTo>
                    <a:pt x="11860" y="12776"/>
                    <a:pt x="11572" y="12727"/>
                    <a:pt x="11229" y="12623"/>
                  </a:cubicBezTo>
                  <a:cubicBezTo>
                    <a:pt x="11169" y="12605"/>
                    <a:pt x="11107" y="12596"/>
                    <a:pt x="11045" y="12596"/>
                  </a:cubicBezTo>
                  <a:cubicBezTo>
                    <a:pt x="10879" y="12596"/>
                    <a:pt x="10716" y="12661"/>
                    <a:pt x="10594" y="12783"/>
                  </a:cubicBezTo>
                  <a:lnTo>
                    <a:pt x="10229" y="13148"/>
                  </a:lnTo>
                  <a:lnTo>
                    <a:pt x="10229" y="12415"/>
                  </a:lnTo>
                  <a:cubicBezTo>
                    <a:pt x="10227" y="12235"/>
                    <a:pt x="10152" y="12063"/>
                    <a:pt x="10018" y="11943"/>
                  </a:cubicBezTo>
                  <a:cubicBezTo>
                    <a:pt x="9333" y="11323"/>
                    <a:pt x="8954" y="10488"/>
                    <a:pt x="8954" y="9592"/>
                  </a:cubicBezTo>
                  <a:cubicBezTo>
                    <a:pt x="8954" y="7838"/>
                    <a:pt x="10382" y="6409"/>
                    <a:pt x="12138" y="6409"/>
                  </a:cubicBezTo>
                  <a:close/>
                  <a:moveTo>
                    <a:pt x="10865" y="1273"/>
                  </a:moveTo>
                  <a:cubicBezTo>
                    <a:pt x="11216" y="1275"/>
                    <a:pt x="11502" y="1559"/>
                    <a:pt x="11502" y="1911"/>
                  </a:cubicBezTo>
                  <a:lnTo>
                    <a:pt x="11502" y="5182"/>
                  </a:lnTo>
                  <a:cubicBezTo>
                    <a:pt x="9345" y="5492"/>
                    <a:pt x="7681" y="7351"/>
                    <a:pt x="7681" y="9592"/>
                  </a:cubicBezTo>
                  <a:cubicBezTo>
                    <a:pt x="7681" y="10740"/>
                    <a:pt x="8143" y="11851"/>
                    <a:pt x="8956" y="12686"/>
                  </a:cubicBezTo>
                  <a:lnTo>
                    <a:pt x="8956" y="14686"/>
                  </a:lnTo>
                  <a:cubicBezTo>
                    <a:pt x="8956" y="14944"/>
                    <a:pt x="9111" y="15175"/>
                    <a:pt x="9349" y="15275"/>
                  </a:cubicBezTo>
                  <a:cubicBezTo>
                    <a:pt x="9427" y="15307"/>
                    <a:pt x="9510" y="15323"/>
                    <a:pt x="9592" y="15323"/>
                  </a:cubicBezTo>
                  <a:cubicBezTo>
                    <a:pt x="9758" y="15323"/>
                    <a:pt x="9921" y="15258"/>
                    <a:pt x="10042" y="15136"/>
                  </a:cubicBezTo>
                  <a:lnTo>
                    <a:pt x="11237" y="13942"/>
                  </a:lnTo>
                  <a:cubicBezTo>
                    <a:pt x="11327" y="13962"/>
                    <a:pt x="11414" y="13979"/>
                    <a:pt x="11502" y="13994"/>
                  </a:cubicBezTo>
                  <a:lnTo>
                    <a:pt x="11502" y="19821"/>
                  </a:lnTo>
                  <a:cubicBezTo>
                    <a:pt x="11502" y="20172"/>
                    <a:pt x="11216" y="20458"/>
                    <a:pt x="10865" y="20458"/>
                  </a:cubicBezTo>
                  <a:lnTo>
                    <a:pt x="1909" y="20458"/>
                  </a:lnTo>
                  <a:cubicBezTo>
                    <a:pt x="1559" y="20458"/>
                    <a:pt x="1274" y="20172"/>
                    <a:pt x="1273" y="19821"/>
                  </a:cubicBezTo>
                  <a:lnTo>
                    <a:pt x="1273" y="1911"/>
                  </a:lnTo>
                  <a:cubicBezTo>
                    <a:pt x="1274" y="1559"/>
                    <a:pt x="1559" y="1275"/>
                    <a:pt x="1909" y="1273"/>
                  </a:cubicBezTo>
                  <a:close/>
                  <a:moveTo>
                    <a:pt x="1909" y="0"/>
                  </a:moveTo>
                  <a:cubicBezTo>
                    <a:pt x="855" y="2"/>
                    <a:pt x="1" y="856"/>
                    <a:pt x="0" y="1911"/>
                  </a:cubicBezTo>
                  <a:lnTo>
                    <a:pt x="0" y="19821"/>
                  </a:lnTo>
                  <a:cubicBezTo>
                    <a:pt x="1" y="20876"/>
                    <a:pt x="855" y="21729"/>
                    <a:pt x="1909" y="21731"/>
                  </a:cubicBezTo>
                  <a:lnTo>
                    <a:pt x="10865" y="21731"/>
                  </a:lnTo>
                  <a:cubicBezTo>
                    <a:pt x="11919" y="21729"/>
                    <a:pt x="12773" y="20876"/>
                    <a:pt x="12775" y="19821"/>
                  </a:cubicBezTo>
                  <a:lnTo>
                    <a:pt x="12775" y="14049"/>
                  </a:lnTo>
                  <a:lnTo>
                    <a:pt x="17231" y="14049"/>
                  </a:lnTo>
                  <a:cubicBezTo>
                    <a:pt x="19690" y="14049"/>
                    <a:pt x="21730" y="12044"/>
                    <a:pt x="21730" y="9592"/>
                  </a:cubicBezTo>
                  <a:cubicBezTo>
                    <a:pt x="21730" y="7144"/>
                    <a:pt x="19693" y="5136"/>
                    <a:pt x="17231" y="5136"/>
                  </a:cubicBezTo>
                  <a:lnTo>
                    <a:pt x="12775" y="5136"/>
                  </a:lnTo>
                  <a:lnTo>
                    <a:pt x="12775" y="1911"/>
                  </a:lnTo>
                  <a:cubicBezTo>
                    <a:pt x="12773" y="856"/>
                    <a:pt x="11919" y="2"/>
                    <a:pt x="108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136"/>
            <p:cNvSpPr/>
            <p:nvPr/>
          </p:nvSpPr>
          <p:spPr>
            <a:xfrm>
              <a:off x="1544057" y="1856784"/>
              <a:ext cx="21445" cy="20639"/>
            </a:xfrm>
            <a:custGeom>
              <a:rect b="b" l="l" r="r" t="t"/>
              <a:pathLst>
                <a:path extrusionOk="0" h="1274" w="1324">
                  <a:moveTo>
                    <a:pt x="687" y="0"/>
                  </a:moveTo>
                  <a:cubicBezTo>
                    <a:pt x="429" y="0"/>
                    <a:pt x="198" y="155"/>
                    <a:pt x="98" y="393"/>
                  </a:cubicBezTo>
                  <a:cubicBezTo>
                    <a:pt x="0" y="631"/>
                    <a:pt x="55" y="905"/>
                    <a:pt x="237" y="1086"/>
                  </a:cubicBezTo>
                  <a:cubicBezTo>
                    <a:pt x="358" y="1208"/>
                    <a:pt x="521" y="1273"/>
                    <a:pt x="686" y="1273"/>
                  </a:cubicBezTo>
                  <a:cubicBezTo>
                    <a:pt x="768" y="1273"/>
                    <a:pt x="852" y="1257"/>
                    <a:pt x="931" y="1224"/>
                  </a:cubicBezTo>
                  <a:cubicBezTo>
                    <a:pt x="1169"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136"/>
            <p:cNvSpPr/>
            <p:nvPr/>
          </p:nvSpPr>
          <p:spPr>
            <a:xfrm>
              <a:off x="1585296" y="1856784"/>
              <a:ext cx="21445" cy="20639"/>
            </a:xfrm>
            <a:custGeom>
              <a:rect b="b" l="l" r="r" t="t"/>
              <a:pathLst>
                <a:path extrusionOk="0" h="1274" w="1324">
                  <a:moveTo>
                    <a:pt x="687" y="0"/>
                  </a:moveTo>
                  <a:cubicBezTo>
                    <a:pt x="429" y="0"/>
                    <a:pt x="198" y="155"/>
                    <a:pt x="100" y="393"/>
                  </a:cubicBezTo>
                  <a:cubicBezTo>
                    <a:pt x="0" y="631"/>
                    <a:pt x="56" y="905"/>
                    <a:pt x="237" y="1086"/>
                  </a:cubicBezTo>
                  <a:cubicBezTo>
                    <a:pt x="359" y="1208"/>
                    <a:pt x="522" y="1273"/>
                    <a:pt x="687" y="1273"/>
                  </a:cubicBezTo>
                  <a:cubicBezTo>
                    <a:pt x="769" y="1273"/>
                    <a:pt x="852" y="1257"/>
                    <a:pt x="931" y="1224"/>
                  </a:cubicBezTo>
                  <a:cubicBezTo>
                    <a:pt x="1169"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136"/>
            <p:cNvSpPr/>
            <p:nvPr/>
          </p:nvSpPr>
          <p:spPr>
            <a:xfrm>
              <a:off x="1626551" y="1856784"/>
              <a:ext cx="21445" cy="20639"/>
            </a:xfrm>
            <a:custGeom>
              <a:rect b="b" l="l" r="r" t="t"/>
              <a:pathLst>
                <a:path extrusionOk="0" h="1274" w="1324">
                  <a:moveTo>
                    <a:pt x="687" y="0"/>
                  </a:moveTo>
                  <a:cubicBezTo>
                    <a:pt x="429" y="0"/>
                    <a:pt x="198" y="155"/>
                    <a:pt x="99" y="393"/>
                  </a:cubicBezTo>
                  <a:cubicBezTo>
                    <a:pt x="1" y="630"/>
                    <a:pt x="55" y="904"/>
                    <a:pt x="236" y="1086"/>
                  </a:cubicBezTo>
                  <a:cubicBezTo>
                    <a:pt x="358" y="1209"/>
                    <a:pt x="522" y="1273"/>
                    <a:pt x="688" y="1273"/>
                  </a:cubicBezTo>
                  <a:cubicBezTo>
                    <a:pt x="770" y="1273"/>
                    <a:pt x="852" y="1258"/>
                    <a:pt x="931" y="1225"/>
                  </a:cubicBezTo>
                  <a:cubicBezTo>
                    <a:pt x="1168" y="1126"/>
                    <a:pt x="1324" y="895"/>
                    <a:pt x="1324" y="636"/>
                  </a:cubicBezTo>
                  <a:cubicBezTo>
                    <a:pt x="1324"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4" name="Google Shape;15274;p136"/>
          <p:cNvGrpSpPr/>
          <p:nvPr/>
        </p:nvGrpSpPr>
        <p:grpSpPr>
          <a:xfrm>
            <a:off x="6272177" y="2839428"/>
            <a:ext cx="345457" cy="345494"/>
            <a:chOff x="932731" y="1715536"/>
            <a:chExt cx="352004" cy="352042"/>
          </a:xfrm>
        </p:grpSpPr>
        <p:sp>
          <p:nvSpPr>
            <p:cNvPr id="15275" name="Google Shape;15275;p136"/>
            <p:cNvSpPr/>
            <p:nvPr/>
          </p:nvSpPr>
          <p:spPr>
            <a:xfrm>
              <a:off x="932731" y="1715536"/>
              <a:ext cx="352004" cy="352042"/>
            </a:xfrm>
            <a:custGeom>
              <a:rect b="b" l="l" r="r" t="t"/>
              <a:pathLst>
                <a:path extrusionOk="0" h="21731" w="21732">
                  <a:moveTo>
                    <a:pt x="20458" y="6409"/>
                  </a:moveTo>
                  <a:lnTo>
                    <a:pt x="20458" y="7682"/>
                  </a:lnTo>
                  <a:lnTo>
                    <a:pt x="8956" y="7682"/>
                  </a:lnTo>
                  <a:lnTo>
                    <a:pt x="8956" y="6409"/>
                  </a:lnTo>
                  <a:close/>
                  <a:moveTo>
                    <a:pt x="20458" y="8955"/>
                  </a:moveTo>
                  <a:lnTo>
                    <a:pt x="20458" y="14048"/>
                  </a:lnTo>
                  <a:lnTo>
                    <a:pt x="8956" y="14048"/>
                  </a:lnTo>
                  <a:lnTo>
                    <a:pt x="8956" y="8955"/>
                  </a:lnTo>
                  <a:close/>
                  <a:moveTo>
                    <a:pt x="10866" y="1273"/>
                  </a:moveTo>
                  <a:cubicBezTo>
                    <a:pt x="11218" y="1273"/>
                    <a:pt x="11502" y="1558"/>
                    <a:pt x="11502" y="1910"/>
                  </a:cubicBezTo>
                  <a:lnTo>
                    <a:pt x="11502" y="5134"/>
                  </a:lnTo>
                  <a:lnTo>
                    <a:pt x="8320" y="5134"/>
                  </a:lnTo>
                  <a:cubicBezTo>
                    <a:pt x="7968" y="5134"/>
                    <a:pt x="7683" y="5420"/>
                    <a:pt x="7683" y="5772"/>
                  </a:cubicBezTo>
                  <a:lnTo>
                    <a:pt x="7683" y="14684"/>
                  </a:lnTo>
                  <a:cubicBezTo>
                    <a:pt x="7683" y="15036"/>
                    <a:pt x="7968" y="15321"/>
                    <a:pt x="8320" y="15321"/>
                  </a:cubicBezTo>
                  <a:lnTo>
                    <a:pt x="11502" y="15321"/>
                  </a:lnTo>
                  <a:lnTo>
                    <a:pt x="11502" y="19820"/>
                  </a:lnTo>
                  <a:cubicBezTo>
                    <a:pt x="11502" y="20172"/>
                    <a:pt x="11218" y="20456"/>
                    <a:pt x="10866" y="20456"/>
                  </a:cubicBezTo>
                  <a:lnTo>
                    <a:pt x="1911" y="20456"/>
                  </a:lnTo>
                  <a:cubicBezTo>
                    <a:pt x="1559" y="20456"/>
                    <a:pt x="1275" y="20172"/>
                    <a:pt x="1275" y="19820"/>
                  </a:cubicBezTo>
                  <a:lnTo>
                    <a:pt x="1275" y="1910"/>
                  </a:lnTo>
                  <a:cubicBezTo>
                    <a:pt x="1275" y="1558"/>
                    <a:pt x="1559" y="1273"/>
                    <a:pt x="1911" y="1273"/>
                  </a:cubicBezTo>
                  <a:close/>
                  <a:moveTo>
                    <a:pt x="1911" y="0"/>
                  </a:moveTo>
                  <a:cubicBezTo>
                    <a:pt x="857" y="1"/>
                    <a:pt x="2" y="855"/>
                    <a:pt x="1" y="1910"/>
                  </a:cubicBezTo>
                  <a:lnTo>
                    <a:pt x="1" y="19820"/>
                  </a:lnTo>
                  <a:cubicBezTo>
                    <a:pt x="2" y="20874"/>
                    <a:pt x="857" y="21729"/>
                    <a:pt x="1911" y="21731"/>
                  </a:cubicBezTo>
                  <a:lnTo>
                    <a:pt x="10866" y="21731"/>
                  </a:lnTo>
                  <a:cubicBezTo>
                    <a:pt x="11921" y="21729"/>
                    <a:pt x="12775" y="20874"/>
                    <a:pt x="12777" y="19820"/>
                  </a:cubicBezTo>
                  <a:lnTo>
                    <a:pt x="12777" y="15321"/>
                  </a:lnTo>
                  <a:lnTo>
                    <a:pt x="21095" y="15321"/>
                  </a:lnTo>
                  <a:cubicBezTo>
                    <a:pt x="21447" y="15321"/>
                    <a:pt x="21731" y="15036"/>
                    <a:pt x="21731" y="14684"/>
                  </a:cubicBezTo>
                  <a:lnTo>
                    <a:pt x="21731" y="5772"/>
                  </a:lnTo>
                  <a:cubicBezTo>
                    <a:pt x="21731" y="5420"/>
                    <a:pt x="21447" y="5136"/>
                    <a:pt x="21095" y="5136"/>
                  </a:cubicBezTo>
                  <a:lnTo>
                    <a:pt x="12777" y="5136"/>
                  </a:lnTo>
                  <a:lnTo>
                    <a:pt x="12777" y="1910"/>
                  </a:lnTo>
                  <a:cubicBezTo>
                    <a:pt x="12775" y="855"/>
                    <a:pt x="11921" y="1"/>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136"/>
            <p:cNvSpPr/>
            <p:nvPr/>
          </p:nvSpPr>
          <p:spPr>
            <a:xfrm>
              <a:off x="1025430" y="1756781"/>
              <a:ext cx="21445" cy="20639"/>
            </a:xfrm>
            <a:custGeom>
              <a:rect b="b" l="l" r="r" t="t"/>
              <a:pathLst>
                <a:path extrusionOk="0" h="1274" w="1324">
                  <a:moveTo>
                    <a:pt x="688" y="0"/>
                  </a:moveTo>
                  <a:cubicBezTo>
                    <a:pt x="429" y="0"/>
                    <a:pt x="197" y="155"/>
                    <a:pt x="99" y="393"/>
                  </a:cubicBezTo>
                  <a:cubicBezTo>
                    <a:pt x="1" y="631"/>
                    <a:pt x="55" y="905"/>
                    <a:pt x="236" y="1086"/>
                  </a:cubicBezTo>
                  <a:cubicBezTo>
                    <a:pt x="359" y="1209"/>
                    <a:pt x="522" y="1273"/>
                    <a:pt x="688" y="1273"/>
                  </a:cubicBezTo>
                  <a:cubicBezTo>
                    <a:pt x="770" y="1273"/>
                    <a:pt x="852" y="1258"/>
                    <a:pt x="931" y="1225"/>
                  </a:cubicBezTo>
                  <a:cubicBezTo>
                    <a:pt x="1168" y="1126"/>
                    <a:pt x="1324" y="895"/>
                    <a:pt x="1324" y="637"/>
                  </a:cubicBezTo>
                  <a:cubicBezTo>
                    <a:pt x="1324" y="286"/>
                    <a:pt x="1038" y="0"/>
                    <a:pt x="6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136"/>
            <p:cNvSpPr/>
            <p:nvPr/>
          </p:nvSpPr>
          <p:spPr>
            <a:xfrm>
              <a:off x="1015922" y="2005678"/>
              <a:ext cx="41271" cy="20639"/>
            </a:xfrm>
            <a:custGeom>
              <a:rect b="b" l="l" r="r" t="t"/>
              <a:pathLst>
                <a:path extrusionOk="0" h="1274" w="2548">
                  <a:moveTo>
                    <a:pt x="637" y="0"/>
                  </a:moveTo>
                  <a:cubicBezTo>
                    <a:pt x="286" y="0"/>
                    <a:pt x="0" y="285"/>
                    <a:pt x="0" y="637"/>
                  </a:cubicBezTo>
                  <a:cubicBezTo>
                    <a:pt x="0" y="989"/>
                    <a:pt x="286" y="1273"/>
                    <a:pt x="637" y="1273"/>
                  </a:cubicBezTo>
                  <a:lnTo>
                    <a:pt x="1911" y="1273"/>
                  </a:lnTo>
                  <a:cubicBezTo>
                    <a:pt x="2263" y="1273"/>
                    <a:pt x="2547" y="989"/>
                    <a:pt x="2547" y="637"/>
                  </a:cubicBezTo>
                  <a:cubicBezTo>
                    <a:pt x="2547" y="285"/>
                    <a:pt x="2263" y="0"/>
                    <a:pt x="19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136"/>
            <p:cNvSpPr/>
            <p:nvPr/>
          </p:nvSpPr>
          <p:spPr>
            <a:xfrm>
              <a:off x="1202209" y="1881213"/>
              <a:ext cx="41287" cy="20655"/>
            </a:xfrm>
            <a:custGeom>
              <a:rect b="b" l="l" r="r" t="t"/>
              <a:pathLst>
                <a:path extrusionOk="0" h="1275" w="2549">
                  <a:moveTo>
                    <a:pt x="637" y="1"/>
                  </a:moveTo>
                  <a:cubicBezTo>
                    <a:pt x="287" y="1"/>
                    <a:pt x="1" y="286"/>
                    <a:pt x="1" y="638"/>
                  </a:cubicBezTo>
                  <a:cubicBezTo>
                    <a:pt x="1" y="989"/>
                    <a:pt x="287" y="1275"/>
                    <a:pt x="637" y="1275"/>
                  </a:cubicBezTo>
                  <a:lnTo>
                    <a:pt x="1912" y="1275"/>
                  </a:lnTo>
                  <a:cubicBezTo>
                    <a:pt x="2264" y="1275"/>
                    <a:pt x="2548" y="989"/>
                    <a:pt x="2548" y="638"/>
                  </a:cubicBezTo>
                  <a:cubicBezTo>
                    <a:pt x="2548" y="286"/>
                    <a:pt x="2264"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9" name="Google Shape;15279;p136"/>
          <p:cNvGrpSpPr/>
          <p:nvPr/>
        </p:nvGrpSpPr>
        <p:grpSpPr>
          <a:xfrm>
            <a:off x="7045422" y="2839420"/>
            <a:ext cx="324839" cy="345510"/>
            <a:chOff x="487786" y="1710271"/>
            <a:chExt cx="330996" cy="352058"/>
          </a:xfrm>
        </p:grpSpPr>
        <p:sp>
          <p:nvSpPr>
            <p:cNvPr id="15280" name="Google Shape;15280;p136"/>
            <p:cNvSpPr/>
            <p:nvPr/>
          </p:nvSpPr>
          <p:spPr>
            <a:xfrm>
              <a:off x="487786" y="1710271"/>
              <a:ext cx="330996" cy="352058"/>
            </a:xfrm>
            <a:custGeom>
              <a:rect b="b" l="l" r="r" t="t"/>
              <a:pathLst>
                <a:path extrusionOk="0" h="21732" w="20435">
                  <a:moveTo>
                    <a:pt x="12096" y="6409"/>
                  </a:moveTo>
                  <a:cubicBezTo>
                    <a:pt x="14553" y="6409"/>
                    <a:pt x="16553" y="8409"/>
                    <a:pt x="16553" y="10866"/>
                  </a:cubicBezTo>
                  <a:cubicBezTo>
                    <a:pt x="16553" y="13323"/>
                    <a:pt x="14553" y="15323"/>
                    <a:pt x="12096" y="15323"/>
                  </a:cubicBezTo>
                  <a:cubicBezTo>
                    <a:pt x="9639" y="15323"/>
                    <a:pt x="7639" y="13323"/>
                    <a:pt x="7639" y="10866"/>
                  </a:cubicBezTo>
                  <a:cubicBezTo>
                    <a:pt x="7639" y="8409"/>
                    <a:pt x="9639" y="6409"/>
                    <a:pt x="12096" y="6409"/>
                  </a:cubicBezTo>
                  <a:close/>
                  <a:moveTo>
                    <a:pt x="10823" y="1274"/>
                  </a:moveTo>
                  <a:cubicBezTo>
                    <a:pt x="11174" y="1275"/>
                    <a:pt x="11459" y="1560"/>
                    <a:pt x="11459" y="1910"/>
                  </a:cubicBezTo>
                  <a:lnTo>
                    <a:pt x="11459" y="5172"/>
                  </a:lnTo>
                  <a:cubicBezTo>
                    <a:pt x="8597" y="5490"/>
                    <a:pt x="6366" y="7922"/>
                    <a:pt x="6366" y="10866"/>
                  </a:cubicBezTo>
                  <a:cubicBezTo>
                    <a:pt x="6366" y="13810"/>
                    <a:pt x="8600" y="16242"/>
                    <a:pt x="11459" y="16560"/>
                  </a:cubicBezTo>
                  <a:lnTo>
                    <a:pt x="11459" y="19822"/>
                  </a:lnTo>
                  <a:cubicBezTo>
                    <a:pt x="11459" y="20173"/>
                    <a:pt x="11174" y="20457"/>
                    <a:pt x="10823" y="20458"/>
                  </a:cubicBezTo>
                  <a:lnTo>
                    <a:pt x="1909" y="20458"/>
                  </a:lnTo>
                  <a:cubicBezTo>
                    <a:pt x="1559" y="20457"/>
                    <a:pt x="1274" y="20173"/>
                    <a:pt x="1274" y="19822"/>
                  </a:cubicBezTo>
                  <a:lnTo>
                    <a:pt x="1274" y="1910"/>
                  </a:lnTo>
                  <a:cubicBezTo>
                    <a:pt x="1274" y="1560"/>
                    <a:pt x="1559" y="1275"/>
                    <a:pt x="1911" y="1274"/>
                  </a:cubicBezTo>
                  <a:close/>
                  <a:moveTo>
                    <a:pt x="1909" y="1"/>
                  </a:moveTo>
                  <a:cubicBezTo>
                    <a:pt x="856" y="2"/>
                    <a:pt x="1" y="857"/>
                    <a:pt x="0" y="1910"/>
                  </a:cubicBezTo>
                  <a:lnTo>
                    <a:pt x="0" y="19822"/>
                  </a:lnTo>
                  <a:cubicBezTo>
                    <a:pt x="1" y="20875"/>
                    <a:pt x="856" y="21730"/>
                    <a:pt x="1909" y="21731"/>
                  </a:cubicBezTo>
                  <a:lnTo>
                    <a:pt x="10823" y="21731"/>
                  </a:lnTo>
                  <a:cubicBezTo>
                    <a:pt x="11877" y="21730"/>
                    <a:pt x="12731" y="20875"/>
                    <a:pt x="12732" y="19822"/>
                  </a:cubicBezTo>
                  <a:lnTo>
                    <a:pt x="12732" y="16560"/>
                  </a:lnTo>
                  <a:cubicBezTo>
                    <a:pt x="13808" y="16441"/>
                    <a:pt x="14827" y="16018"/>
                    <a:pt x="15670" y="15341"/>
                  </a:cubicBezTo>
                  <a:lnTo>
                    <a:pt x="19285" y="18956"/>
                  </a:lnTo>
                  <a:cubicBezTo>
                    <a:pt x="19409" y="19080"/>
                    <a:pt x="19572" y="19142"/>
                    <a:pt x="19735" y="19142"/>
                  </a:cubicBezTo>
                  <a:cubicBezTo>
                    <a:pt x="19898" y="19142"/>
                    <a:pt x="20062" y="19080"/>
                    <a:pt x="20186" y="18955"/>
                  </a:cubicBezTo>
                  <a:cubicBezTo>
                    <a:pt x="20435" y="18708"/>
                    <a:pt x="20435" y="18304"/>
                    <a:pt x="20186" y="18055"/>
                  </a:cubicBezTo>
                  <a:lnTo>
                    <a:pt x="16571" y="14440"/>
                  </a:lnTo>
                  <a:cubicBezTo>
                    <a:pt x="17384" y="13427"/>
                    <a:pt x="17827" y="12166"/>
                    <a:pt x="17826" y="10866"/>
                  </a:cubicBezTo>
                  <a:cubicBezTo>
                    <a:pt x="17826" y="7922"/>
                    <a:pt x="15593" y="5490"/>
                    <a:pt x="12732" y="5172"/>
                  </a:cubicBezTo>
                  <a:lnTo>
                    <a:pt x="12732" y="1910"/>
                  </a:lnTo>
                  <a:cubicBezTo>
                    <a:pt x="12731" y="857"/>
                    <a:pt x="11877" y="2"/>
                    <a:pt x="10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136"/>
            <p:cNvSpPr/>
            <p:nvPr/>
          </p:nvSpPr>
          <p:spPr>
            <a:xfrm>
              <a:off x="579772" y="1751516"/>
              <a:ext cx="21445" cy="20655"/>
            </a:xfrm>
            <a:custGeom>
              <a:rect b="b" l="l" r="r" t="t"/>
              <a:pathLst>
                <a:path extrusionOk="0" h="1275" w="1324">
                  <a:moveTo>
                    <a:pt x="687" y="1"/>
                  </a:moveTo>
                  <a:cubicBezTo>
                    <a:pt x="430" y="1"/>
                    <a:pt x="198" y="157"/>
                    <a:pt x="100" y="395"/>
                  </a:cubicBezTo>
                  <a:cubicBezTo>
                    <a:pt x="0" y="632"/>
                    <a:pt x="55" y="906"/>
                    <a:pt x="237" y="1089"/>
                  </a:cubicBezTo>
                  <a:cubicBezTo>
                    <a:pt x="359" y="1210"/>
                    <a:pt x="522" y="1275"/>
                    <a:pt x="687" y="1275"/>
                  </a:cubicBezTo>
                  <a:cubicBezTo>
                    <a:pt x="769" y="1275"/>
                    <a:pt x="852" y="1259"/>
                    <a:pt x="931" y="1226"/>
                  </a:cubicBezTo>
                  <a:cubicBezTo>
                    <a:pt x="1169" y="1128"/>
                    <a:pt x="1324" y="895"/>
                    <a:pt x="1324" y="639"/>
                  </a:cubicBezTo>
                  <a:cubicBezTo>
                    <a:pt x="1324" y="287"/>
                    <a:pt x="1039" y="1"/>
                    <a:pt x="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136"/>
            <p:cNvSpPr/>
            <p:nvPr/>
          </p:nvSpPr>
          <p:spPr>
            <a:xfrm>
              <a:off x="570280" y="2000429"/>
              <a:ext cx="41255" cy="20655"/>
            </a:xfrm>
            <a:custGeom>
              <a:rect b="b" l="l" r="r" t="t"/>
              <a:pathLst>
                <a:path extrusionOk="0" h="1275" w="2547">
                  <a:moveTo>
                    <a:pt x="637" y="0"/>
                  </a:moveTo>
                  <a:cubicBezTo>
                    <a:pt x="285" y="0"/>
                    <a:pt x="0" y="286"/>
                    <a:pt x="0" y="638"/>
                  </a:cubicBezTo>
                  <a:cubicBezTo>
                    <a:pt x="0" y="989"/>
                    <a:pt x="285" y="1274"/>
                    <a:pt x="637" y="1274"/>
                  </a:cubicBezTo>
                  <a:lnTo>
                    <a:pt x="1910" y="1274"/>
                  </a:lnTo>
                  <a:cubicBezTo>
                    <a:pt x="2262" y="1274"/>
                    <a:pt x="2546" y="989"/>
                    <a:pt x="2546" y="638"/>
                  </a:cubicBezTo>
                  <a:cubicBezTo>
                    <a:pt x="2546" y="286"/>
                    <a:pt x="2262"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3" name="Google Shape;15283;p136"/>
          <p:cNvGrpSpPr/>
          <p:nvPr/>
        </p:nvGrpSpPr>
        <p:grpSpPr>
          <a:xfrm>
            <a:off x="7829282" y="2839428"/>
            <a:ext cx="263114" cy="345494"/>
            <a:chOff x="3688720" y="4044043"/>
            <a:chExt cx="268101" cy="352042"/>
          </a:xfrm>
        </p:grpSpPr>
        <p:sp>
          <p:nvSpPr>
            <p:cNvPr id="15284" name="Google Shape;15284;p136"/>
            <p:cNvSpPr/>
            <p:nvPr/>
          </p:nvSpPr>
          <p:spPr>
            <a:xfrm>
              <a:off x="3802118" y="4334185"/>
              <a:ext cx="41287" cy="20671"/>
            </a:xfrm>
            <a:custGeom>
              <a:rect b="b" l="l" r="r" t="t"/>
              <a:pathLst>
                <a:path extrusionOk="0" h="1276" w="2549">
                  <a:moveTo>
                    <a:pt x="637" y="1"/>
                  </a:moveTo>
                  <a:cubicBezTo>
                    <a:pt x="285" y="1"/>
                    <a:pt x="1" y="287"/>
                    <a:pt x="1" y="639"/>
                  </a:cubicBezTo>
                  <a:cubicBezTo>
                    <a:pt x="1" y="989"/>
                    <a:pt x="285" y="1275"/>
                    <a:pt x="637" y="1275"/>
                  </a:cubicBezTo>
                  <a:lnTo>
                    <a:pt x="1912" y="1275"/>
                  </a:lnTo>
                  <a:cubicBezTo>
                    <a:pt x="2262" y="1275"/>
                    <a:pt x="2548" y="989"/>
                    <a:pt x="2548" y="639"/>
                  </a:cubicBezTo>
                  <a:cubicBezTo>
                    <a:pt x="2548" y="287"/>
                    <a:pt x="2262"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136"/>
            <p:cNvSpPr/>
            <p:nvPr/>
          </p:nvSpPr>
          <p:spPr>
            <a:xfrm>
              <a:off x="3688720" y="4044043"/>
              <a:ext cx="268101" cy="352042"/>
            </a:xfrm>
            <a:custGeom>
              <a:rect b="b" l="l" r="r" t="t"/>
              <a:pathLst>
                <a:path extrusionOk="0" h="21731" w="16552">
                  <a:moveTo>
                    <a:pt x="13645" y="1274"/>
                  </a:moveTo>
                  <a:lnTo>
                    <a:pt x="14790" y="3184"/>
                  </a:lnTo>
                  <a:lnTo>
                    <a:pt x="1760" y="3184"/>
                  </a:lnTo>
                  <a:lnTo>
                    <a:pt x="2906" y="1274"/>
                  </a:lnTo>
                  <a:close/>
                  <a:moveTo>
                    <a:pt x="15279" y="4457"/>
                  </a:moveTo>
                  <a:lnTo>
                    <a:pt x="15279" y="6367"/>
                  </a:lnTo>
                  <a:cubicBezTo>
                    <a:pt x="15279" y="7071"/>
                    <a:pt x="14708" y="7641"/>
                    <a:pt x="14004" y="7641"/>
                  </a:cubicBezTo>
                  <a:cubicBezTo>
                    <a:pt x="13302" y="7641"/>
                    <a:pt x="12731" y="7071"/>
                    <a:pt x="12731" y="6367"/>
                  </a:cubicBezTo>
                  <a:cubicBezTo>
                    <a:pt x="12731" y="6015"/>
                    <a:pt x="12446" y="5730"/>
                    <a:pt x="12094" y="5730"/>
                  </a:cubicBezTo>
                  <a:cubicBezTo>
                    <a:pt x="11743" y="5730"/>
                    <a:pt x="11457" y="6015"/>
                    <a:pt x="11457" y="6367"/>
                  </a:cubicBezTo>
                  <a:cubicBezTo>
                    <a:pt x="11457" y="7071"/>
                    <a:pt x="10887" y="7641"/>
                    <a:pt x="10184" y="7641"/>
                  </a:cubicBezTo>
                  <a:cubicBezTo>
                    <a:pt x="9480" y="7641"/>
                    <a:pt x="8910" y="7071"/>
                    <a:pt x="8910" y="6367"/>
                  </a:cubicBezTo>
                  <a:cubicBezTo>
                    <a:pt x="8910" y="6015"/>
                    <a:pt x="8625" y="5730"/>
                    <a:pt x="8273" y="5730"/>
                  </a:cubicBezTo>
                  <a:cubicBezTo>
                    <a:pt x="7921" y="5730"/>
                    <a:pt x="7637" y="6015"/>
                    <a:pt x="7637" y="6367"/>
                  </a:cubicBezTo>
                  <a:cubicBezTo>
                    <a:pt x="7618" y="7057"/>
                    <a:pt x="7053" y="7608"/>
                    <a:pt x="6363" y="7608"/>
                  </a:cubicBezTo>
                  <a:cubicBezTo>
                    <a:pt x="5672" y="7608"/>
                    <a:pt x="5108" y="7057"/>
                    <a:pt x="5090" y="6367"/>
                  </a:cubicBezTo>
                  <a:cubicBezTo>
                    <a:pt x="5090" y="6015"/>
                    <a:pt x="4805" y="5730"/>
                    <a:pt x="4453" y="5730"/>
                  </a:cubicBezTo>
                  <a:cubicBezTo>
                    <a:pt x="4101" y="5730"/>
                    <a:pt x="3817" y="6015"/>
                    <a:pt x="3817" y="6367"/>
                  </a:cubicBezTo>
                  <a:cubicBezTo>
                    <a:pt x="3817" y="7071"/>
                    <a:pt x="3246" y="7641"/>
                    <a:pt x="2542" y="7641"/>
                  </a:cubicBezTo>
                  <a:cubicBezTo>
                    <a:pt x="1840" y="7641"/>
                    <a:pt x="1270" y="7071"/>
                    <a:pt x="1270" y="6367"/>
                  </a:cubicBezTo>
                  <a:lnTo>
                    <a:pt x="1272" y="6367"/>
                  </a:lnTo>
                  <a:lnTo>
                    <a:pt x="1272" y="4457"/>
                  </a:lnTo>
                  <a:close/>
                  <a:moveTo>
                    <a:pt x="12095" y="8050"/>
                  </a:moveTo>
                  <a:cubicBezTo>
                    <a:pt x="12432" y="8432"/>
                    <a:pt x="12876" y="8705"/>
                    <a:pt x="13369" y="8832"/>
                  </a:cubicBezTo>
                  <a:lnTo>
                    <a:pt x="13368" y="19822"/>
                  </a:lnTo>
                  <a:cubicBezTo>
                    <a:pt x="13368" y="20172"/>
                    <a:pt x="13083" y="20457"/>
                    <a:pt x="12731" y="20458"/>
                  </a:cubicBezTo>
                  <a:lnTo>
                    <a:pt x="3819" y="20458"/>
                  </a:lnTo>
                  <a:cubicBezTo>
                    <a:pt x="3467" y="20457"/>
                    <a:pt x="3183" y="20172"/>
                    <a:pt x="3183" y="19822"/>
                  </a:cubicBezTo>
                  <a:lnTo>
                    <a:pt x="3183" y="8832"/>
                  </a:lnTo>
                  <a:cubicBezTo>
                    <a:pt x="3675" y="8705"/>
                    <a:pt x="4118" y="8432"/>
                    <a:pt x="4456" y="8050"/>
                  </a:cubicBezTo>
                  <a:cubicBezTo>
                    <a:pt x="4962" y="8626"/>
                    <a:pt x="5664" y="8913"/>
                    <a:pt x="6366" y="8913"/>
                  </a:cubicBezTo>
                  <a:cubicBezTo>
                    <a:pt x="7067" y="8913"/>
                    <a:pt x="7769" y="8626"/>
                    <a:pt x="8276" y="8050"/>
                  </a:cubicBezTo>
                  <a:cubicBezTo>
                    <a:pt x="8782" y="8626"/>
                    <a:pt x="9484" y="8913"/>
                    <a:pt x="10186" y="8913"/>
                  </a:cubicBezTo>
                  <a:cubicBezTo>
                    <a:pt x="10887" y="8913"/>
                    <a:pt x="11589" y="8626"/>
                    <a:pt x="12095" y="8050"/>
                  </a:cubicBezTo>
                  <a:close/>
                  <a:moveTo>
                    <a:pt x="2546" y="1"/>
                  </a:moveTo>
                  <a:cubicBezTo>
                    <a:pt x="2323" y="1"/>
                    <a:pt x="2115" y="118"/>
                    <a:pt x="2000" y="310"/>
                  </a:cubicBezTo>
                  <a:lnTo>
                    <a:pt x="90" y="3493"/>
                  </a:lnTo>
                  <a:cubicBezTo>
                    <a:pt x="32" y="3591"/>
                    <a:pt x="1" y="3703"/>
                    <a:pt x="1" y="3817"/>
                  </a:cubicBezTo>
                  <a:lnTo>
                    <a:pt x="1" y="3821"/>
                  </a:lnTo>
                  <a:lnTo>
                    <a:pt x="1" y="6368"/>
                  </a:lnTo>
                  <a:cubicBezTo>
                    <a:pt x="1" y="7552"/>
                    <a:pt x="813" y="8550"/>
                    <a:pt x="1910" y="8833"/>
                  </a:cubicBezTo>
                  <a:lnTo>
                    <a:pt x="1910" y="19822"/>
                  </a:lnTo>
                  <a:cubicBezTo>
                    <a:pt x="1911" y="20876"/>
                    <a:pt x="2765" y="21731"/>
                    <a:pt x="3819" y="21731"/>
                  </a:cubicBezTo>
                  <a:lnTo>
                    <a:pt x="12731" y="21731"/>
                  </a:lnTo>
                  <a:cubicBezTo>
                    <a:pt x="13786" y="21730"/>
                    <a:pt x="14641" y="20875"/>
                    <a:pt x="14642" y="19822"/>
                  </a:cubicBezTo>
                  <a:lnTo>
                    <a:pt x="14642" y="8832"/>
                  </a:lnTo>
                  <a:cubicBezTo>
                    <a:pt x="15611" y="8581"/>
                    <a:pt x="16344" y="7785"/>
                    <a:pt x="16515" y="6798"/>
                  </a:cubicBezTo>
                  <a:cubicBezTo>
                    <a:pt x="16540" y="6729"/>
                    <a:pt x="16552" y="6658"/>
                    <a:pt x="16552" y="6585"/>
                  </a:cubicBezTo>
                  <a:lnTo>
                    <a:pt x="16552" y="3821"/>
                  </a:lnTo>
                  <a:lnTo>
                    <a:pt x="16552" y="3817"/>
                  </a:lnTo>
                  <a:cubicBezTo>
                    <a:pt x="16550" y="3703"/>
                    <a:pt x="16520" y="3591"/>
                    <a:pt x="16462" y="3493"/>
                  </a:cubicBezTo>
                  <a:lnTo>
                    <a:pt x="14551" y="310"/>
                  </a:lnTo>
                  <a:cubicBezTo>
                    <a:pt x="14436" y="118"/>
                    <a:pt x="14229" y="1"/>
                    <a:pt x="14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136"/>
          <p:cNvGrpSpPr/>
          <p:nvPr/>
        </p:nvGrpSpPr>
        <p:grpSpPr>
          <a:xfrm>
            <a:off x="7786743" y="3423372"/>
            <a:ext cx="348191" cy="283426"/>
            <a:chOff x="3177251" y="4024522"/>
            <a:chExt cx="354790" cy="288797"/>
          </a:xfrm>
        </p:grpSpPr>
        <p:sp>
          <p:nvSpPr>
            <p:cNvPr id="15287" name="Google Shape;15287;p136"/>
            <p:cNvSpPr/>
            <p:nvPr/>
          </p:nvSpPr>
          <p:spPr>
            <a:xfrm>
              <a:off x="3177251" y="4024522"/>
              <a:ext cx="354790" cy="288797"/>
            </a:xfrm>
            <a:custGeom>
              <a:rect b="b" l="l" r="r" t="t"/>
              <a:pathLst>
                <a:path extrusionOk="0" h="17827" w="21904">
                  <a:moveTo>
                    <a:pt x="11023" y="1274"/>
                  </a:moveTo>
                  <a:cubicBezTo>
                    <a:pt x="11280" y="1274"/>
                    <a:pt x="11513" y="1429"/>
                    <a:pt x="11611" y="1667"/>
                  </a:cubicBezTo>
                  <a:cubicBezTo>
                    <a:pt x="11709" y="1906"/>
                    <a:pt x="11655" y="2178"/>
                    <a:pt x="11473" y="2361"/>
                  </a:cubicBezTo>
                  <a:cubicBezTo>
                    <a:pt x="11351" y="2483"/>
                    <a:pt x="11189" y="2547"/>
                    <a:pt x="11023" y="2547"/>
                  </a:cubicBezTo>
                  <a:cubicBezTo>
                    <a:pt x="10941" y="2547"/>
                    <a:pt x="10858" y="2531"/>
                    <a:pt x="10779" y="2498"/>
                  </a:cubicBezTo>
                  <a:cubicBezTo>
                    <a:pt x="10542" y="2400"/>
                    <a:pt x="10386" y="2168"/>
                    <a:pt x="10386" y="1911"/>
                  </a:cubicBezTo>
                  <a:cubicBezTo>
                    <a:pt x="10387" y="1559"/>
                    <a:pt x="10671" y="1274"/>
                    <a:pt x="11023" y="1274"/>
                  </a:cubicBezTo>
                  <a:close/>
                  <a:moveTo>
                    <a:pt x="2067" y="3820"/>
                  </a:moveTo>
                  <a:cubicBezTo>
                    <a:pt x="2149" y="3820"/>
                    <a:pt x="2232" y="3836"/>
                    <a:pt x="2311" y="3869"/>
                  </a:cubicBezTo>
                  <a:cubicBezTo>
                    <a:pt x="2549" y="3967"/>
                    <a:pt x="2704" y="4200"/>
                    <a:pt x="2704" y="4457"/>
                  </a:cubicBezTo>
                  <a:cubicBezTo>
                    <a:pt x="2704" y="4809"/>
                    <a:pt x="2418" y="5093"/>
                    <a:pt x="2068" y="5093"/>
                  </a:cubicBezTo>
                  <a:cubicBezTo>
                    <a:pt x="1810" y="5093"/>
                    <a:pt x="1578" y="4938"/>
                    <a:pt x="1479" y="4700"/>
                  </a:cubicBezTo>
                  <a:cubicBezTo>
                    <a:pt x="1381" y="4463"/>
                    <a:pt x="1435" y="4190"/>
                    <a:pt x="1618" y="4007"/>
                  </a:cubicBezTo>
                  <a:cubicBezTo>
                    <a:pt x="1739" y="3885"/>
                    <a:pt x="1901" y="3820"/>
                    <a:pt x="2067" y="3820"/>
                  </a:cubicBezTo>
                  <a:close/>
                  <a:moveTo>
                    <a:pt x="19977" y="3820"/>
                  </a:moveTo>
                  <a:cubicBezTo>
                    <a:pt x="20059" y="3820"/>
                    <a:pt x="20142" y="3836"/>
                    <a:pt x="20221" y="3869"/>
                  </a:cubicBezTo>
                  <a:cubicBezTo>
                    <a:pt x="20460" y="3967"/>
                    <a:pt x="20614" y="4200"/>
                    <a:pt x="20614" y="4457"/>
                  </a:cubicBezTo>
                  <a:cubicBezTo>
                    <a:pt x="20614" y="4809"/>
                    <a:pt x="20330" y="5093"/>
                    <a:pt x="19978" y="5093"/>
                  </a:cubicBezTo>
                  <a:cubicBezTo>
                    <a:pt x="19721" y="5093"/>
                    <a:pt x="19488" y="4938"/>
                    <a:pt x="19390" y="4700"/>
                  </a:cubicBezTo>
                  <a:cubicBezTo>
                    <a:pt x="19291" y="4463"/>
                    <a:pt x="19345" y="4190"/>
                    <a:pt x="19528" y="4007"/>
                  </a:cubicBezTo>
                  <a:cubicBezTo>
                    <a:pt x="19650" y="3885"/>
                    <a:pt x="19812" y="3820"/>
                    <a:pt x="19977" y="3820"/>
                  </a:cubicBezTo>
                  <a:close/>
                  <a:moveTo>
                    <a:pt x="11023" y="4141"/>
                  </a:moveTo>
                  <a:cubicBezTo>
                    <a:pt x="11742" y="6357"/>
                    <a:pt x="12585" y="8476"/>
                    <a:pt x="14031" y="8888"/>
                  </a:cubicBezTo>
                  <a:cubicBezTo>
                    <a:pt x="14202" y="8937"/>
                    <a:pt x="14375" y="8960"/>
                    <a:pt x="14549" y="8960"/>
                  </a:cubicBezTo>
                  <a:cubicBezTo>
                    <a:pt x="16018" y="8960"/>
                    <a:pt x="17580" y="7354"/>
                    <a:pt x="18696" y="6341"/>
                  </a:cubicBezTo>
                  <a:lnTo>
                    <a:pt x="18696" y="6341"/>
                  </a:lnTo>
                  <a:cubicBezTo>
                    <a:pt x="17945" y="8678"/>
                    <a:pt x="16858" y="12122"/>
                    <a:pt x="16761" y="16553"/>
                  </a:cubicBezTo>
                  <a:lnTo>
                    <a:pt x="5286" y="16553"/>
                  </a:lnTo>
                  <a:cubicBezTo>
                    <a:pt x="5189" y="12122"/>
                    <a:pt x="4102" y="8678"/>
                    <a:pt x="3351" y="6341"/>
                  </a:cubicBezTo>
                  <a:lnTo>
                    <a:pt x="3351" y="6341"/>
                  </a:lnTo>
                  <a:cubicBezTo>
                    <a:pt x="4459" y="7347"/>
                    <a:pt x="6027" y="8960"/>
                    <a:pt x="7499" y="8960"/>
                  </a:cubicBezTo>
                  <a:cubicBezTo>
                    <a:pt x="7673" y="8960"/>
                    <a:pt x="7845" y="8937"/>
                    <a:pt x="8016" y="8888"/>
                  </a:cubicBezTo>
                  <a:cubicBezTo>
                    <a:pt x="9462" y="8476"/>
                    <a:pt x="10305" y="6357"/>
                    <a:pt x="11023" y="4141"/>
                  </a:cubicBezTo>
                  <a:close/>
                  <a:moveTo>
                    <a:pt x="11022" y="0"/>
                  </a:moveTo>
                  <a:cubicBezTo>
                    <a:pt x="10194" y="0"/>
                    <a:pt x="9461" y="533"/>
                    <a:pt x="9205" y="1322"/>
                  </a:cubicBezTo>
                  <a:cubicBezTo>
                    <a:pt x="8950" y="2111"/>
                    <a:pt x="9233" y="2973"/>
                    <a:pt x="9905" y="3458"/>
                  </a:cubicBezTo>
                  <a:cubicBezTo>
                    <a:pt x="9588" y="4457"/>
                    <a:pt x="8679" y="7376"/>
                    <a:pt x="7665" y="7666"/>
                  </a:cubicBezTo>
                  <a:cubicBezTo>
                    <a:pt x="7607" y="7682"/>
                    <a:pt x="7546" y="7690"/>
                    <a:pt x="7481" y="7690"/>
                  </a:cubicBezTo>
                  <a:cubicBezTo>
                    <a:pt x="6502" y="7690"/>
                    <a:pt x="4782" y="5891"/>
                    <a:pt x="3867" y="5097"/>
                  </a:cubicBezTo>
                  <a:cubicBezTo>
                    <a:pt x="4144" y="4318"/>
                    <a:pt x="3888" y="3447"/>
                    <a:pt x="3231" y="2943"/>
                  </a:cubicBezTo>
                  <a:cubicBezTo>
                    <a:pt x="2889" y="2679"/>
                    <a:pt x="2478" y="2547"/>
                    <a:pt x="2067" y="2547"/>
                  </a:cubicBezTo>
                  <a:cubicBezTo>
                    <a:pt x="1690" y="2547"/>
                    <a:pt x="1312" y="2659"/>
                    <a:pt x="985" y="2883"/>
                  </a:cubicBezTo>
                  <a:cubicBezTo>
                    <a:pt x="304" y="3352"/>
                    <a:pt x="1" y="4208"/>
                    <a:pt x="236" y="5001"/>
                  </a:cubicBezTo>
                  <a:cubicBezTo>
                    <a:pt x="473" y="5795"/>
                    <a:pt x="1193" y="6346"/>
                    <a:pt x="2021" y="6366"/>
                  </a:cubicBezTo>
                  <a:cubicBezTo>
                    <a:pt x="3076" y="9661"/>
                    <a:pt x="3920" y="12596"/>
                    <a:pt x="4012" y="16554"/>
                  </a:cubicBezTo>
                  <a:lnTo>
                    <a:pt x="3383" y="16554"/>
                  </a:lnTo>
                  <a:cubicBezTo>
                    <a:pt x="3031" y="16554"/>
                    <a:pt x="2747" y="16838"/>
                    <a:pt x="2747" y="17190"/>
                  </a:cubicBezTo>
                  <a:cubicBezTo>
                    <a:pt x="2747" y="17542"/>
                    <a:pt x="3031" y="17827"/>
                    <a:pt x="3383" y="17827"/>
                  </a:cubicBezTo>
                  <a:lnTo>
                    <a:pt x="18663" y="17827"/>
                  </a:lnTo>
                  <a:cubicBezTo>
                    <a:pt x="19013" y="17827"/>
                    <a:pt x="19299" y="17542"/>
                    <a:pt x="19299" y="17190"/>
                  </a:cubicBezTo>
                  <a:cubicBezTo>
                    <a:pt x="19299" y="16838"/>
                    <a:pt x="19013" y="16554"/>
                    <a:pt x="18663" y="16554"/>
                  </a:cubicBezTo>
                  <a:lnTo>
                    <a:pt x="18034" y="16554"/>
                  </a:lnTo>
                  <a:cubicBezTo>
                    <a:pt x="18125" y="12596"/>
                    <a:pt x="18985" y="9608"/>
                    <a:pt x="20024" y="6366"/>
                  </a:cubicBezTo>
                  <a:cubicBezTo>
                    <a:pt x="21071" y="6342"/>
                    <a:pt x="21903" y="5481"/>
                    <a:pt x="21890" y="4434"/>
                  </a:cubicBezTo>
                  <a:cubicBezTo>
                    <a:pt x="21877" y="3388"/>
                    <a:pt x="21026" y="2547"/>
                    <a:pt x="19980" y="2547"/>
                  </a:cubicBezTo>
                  <a:cubicBezTo>
                    <a:pt x="19980" y="2547"/>
                    <a:pt x="19979" y="2547"/>
                    <a:pt x="19978" y="2547"/>
                  </a:cubicBezTo>
                  <a:cubicBezTo>
                    <a:pt x="19357" y="2547"/>
                    <a:pt x="18775" y="2849"/>
                    <a:pt x="18418" y="3356"/>
                  </a:cubicBezTo>
                  <a:cubicBezTo>
                    <a:pt x="18059" y="3863"/>
                    <a:pt x="17971" y="4512"/>
                    <a:pt x="18178" y="5097"/>
                  </a:cubicBezTo>
                  <a:cubicBezTo>
                    <a:pt x="17280" y="5875"/>
                    <a:pt x="15545" y="7690"/>
                    <a:pt x="14563" y="7690"/>
                  </a:cubicBezTo>
                  <a:cubicBezTo>
                    <a:pt x="14499" y="7690"/>
                    <a:pt x="14438" y="7682"/>
                    <a:pt x="14381" y="7666"/>
                  </a:cubicBezTo>
                  <a:cubicBezTo>
                    <a:pt x="13366" y="7376"/>
                    <a:pt x="12459" y="4455"/>
                    <a:pt x="12140" y="3458"/>
                  </a:cubicBezTo>
                  <a:cubicBezTo>
                    <a:pt x="12812" y="2973"/>
                    <a:pt x="13094" y="2111"/>
                    <a:pt x="12840" y="1322"/>
                  </a:cubicBezTo>
                  <a:cubicBezTo>
                    <a:pt x="12585" y="533"/>
                    <a:pt x="11852" y="0"/>
                    <a:pt x="1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136"/>
            <p:cNvSpPr/>
            <p:nvPr/>
          </p:nvSpPr>
          <p:spPr>
            <a:xfrm>
              <a:off x="3324843" y="4189551"/>
              <a:ext cx="61891" cy="82523"/>
            </a:xfrm>
            <a:custGeom>
              <a:rect b="b" l="l" r="r" t="t"/>
              <a:pathLst>
                <a:path extrusionOk="0" h="5094" w="3821">
                  <a:moveTo>
                    <a:pt x="1911" y="1272"/>
                  </a:moveTo>
                  <a:cubicBezTo>
                    <a:pt x="2171" y="1272"/>
                    <a:pt x="2548" y="1769"/>
                    <a:pt x="2548" y="2547"/>
                  </a:cubicBezTo>
                  <a:cubicBezTo>
                    <a:pt x="2548" y="3323"/>
                    <a:pt x="2171" y="3820"/>
                    <a:pt x="1911" y="3820"/>
                  </a:cubicBezTo>
                  <a:cubicBezTo>
                    <a:pt x="1651" y="3820"/>
                    <a:pt x="1274" y="3323"/>
                    <a:pt x="1274" y="2547"/>
                  </a:cubicBezTo>
                  <a:cubicBezTo>
                    <a:pt x="1274" y="1769"/>
                    <a:pt x="1651" y="1272"/>
                    <a:pt x="1911" y="1272"/>
                  </a:cubicBezTo>
                  <a:close/>
                  <a:moveTo>
                    <a:pt x="1911" y="1"/>
                  </a:moveTo>
                  <a:cubicBezTo>
                    <a:pt x="840" y="1"/>
                    <a:pt x="1" y="1119"/>
                    <a:pt x="1" y="2548"/>
                  </a:cubicBezTo>
                  <a:cubicBezTo>
                    <a:pt x="1" y="3976"/>
                    <a:pt x="840" y="5094"/>
                    <a:pt x="1911" y="5094"/>
                  </a:cubicBezTo>
                  <a:cubicBezTo>
                    <a:pt x="2982" y="5094"/>
                    <a:pt x="3821" y="3976"/>
                    <a:pt x="3821" y="2548"/>
                  </a:cubicBezTo>
                  <a:cubicBezTo>
                    <a:pt x="3821" y="1120"/>
                    <a:pt x="2982"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136"/>
            <p:cNvSpPr/>
            <p:nvPr/>
          </p:nvSpPr>
          <p:spPr>
            <a:xfrm>
              <a:off x="3407337" y="4210174"/>
              <a:ext cx="20668" cy="41294"/>
            </a:xfrm>
            <a:custGeom>
              <a:rect b="b" l="l" r="r" t="t"/>
              <a:pathLst>
                <a:path extrusionOk="0" h="2549" w="1276">
                  <a:moveTo>
                    <a:pt x="637" y="1"/>
                  </a:moveTo>
                  <a:cubicBezTo>
                    <a:pt x="285" y="1"/>
                    <a:pt x="1" y="285"/>
                    <a:pt x="1" y="637"/>
                  </a:cubicBezTo>
                  <a:lnTo>
                    <a:pt x="1" y="1912"/>
                  </a:lnTo>
                  <a:cubicBezTo>
                    <a:pt x="1" y="2262"/>
                    <a:pt x="285" y="2548"/>
                    <a:pt x="637" y="2548"/>
                  </a:cubicBezTo>
                  <a:cubicBezTo>
                    <a:pt x="989" y="2548"/>
                    <a:pt x="1275" y="2262"/>
                    <a:pt x="1275" y="1912"/>
                  </a:cubicBezTo>
                  <a:lnTo>
                    <a:pt x="1275" y="637"/>
                  </a:lnTo>
                  <a:cubicBezTo>
                    <a:pt x="1275"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136"/>
            <p:cNvSpPr/>
            <p:nvPr/>
          </p:nvSpPr>
          <p:spPr>
            <a:xfrm>
              <a:off x="3283604" y="4210174"/>
              <a:ext cx="20636" cy="41294"/>
            </a:xfrm>
            <a:custGeom>
              <a:rect b="b" l="l" r="r" t="t"/>
              <a:pathLst>
                <a:path extrusionOk="0" h="2549" w="1274">
                  <a:moveTo>
                    <a:pt x="637" y="1"/>
                  </a:moveTo>
                  <a:cubicBezTo>
                    <a:pt x="285" y="1"/>
                    <a:pt x="1" y="285"/>
                    <a:pt x="1" y="637"/>
                  </a:cubicBezTo>
                  <a:lnTo>
                    <a:pt x="1" y="1912"/>
                  </a:lnTo>
                  <a:cubicBezTo>
                    <a:pt x="1" y="2262"/>
                    <a:pt x="285" y="2548"/>
                    <a:pt x="637" y="2548"/>
                  </a:cubicBezTo>
                  <a:cubicBezTo>
                    <a:pt x="989" y="2548"/>
                    <a:pt x="1274" y="2262"/>
                    <a:pt x="1274" y="1912"/>
                  </a:cubicBezTo>
                  <a:lnTo>
                    <a:pt x="1274" y="637"/>
                  </a:lnTo>
                  <a:cubicBezTo>
                    <a:pt x="1274" y="285"/>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1" name="Google Shape;15291;p136"/>
          <p:cNvSpPr/>
          <p:nvPr/>
        </p:nvSpPr>
        <p:spPr>
          <a:xfrm>
            <a:off x="7076263" y="3392350"/>
            <a:ext cx="263158" cy="345469"/>
          </a:xfrm>
          <a:custGeom>
            <a:rect b="b" l="l" r="r" t="t"/>
            <a:pathLst>
              <a:path extrusionOk="0" h="21731" w="16556">
                <a:moveTo>
                  <a:pt x="5094" y="2548"/>
                </a:moveTo>
                <a:cubicBezTo>
                  <a:pt x="5943" y="2548"/>
                  <a:pt x="7751" y="3204"/>
                  <a:pt x="9347" y="3782"/>
                </a:cubicBezTo>
                <a:cubicBezTo>
                  <a:pt x="11204" y="4457"/>
                  <a:pt x="12959" y="5095"/>
                  <a:pt x="14034" y="5095"/>
                </a:cubicBezTo>
                <a:cubicBezTo>
                  <a:pt x="14511" y="5095"/>
                  <a:pt x="14927" y="5025"/>
                  <a:pt x="15280" y="4889"/>
                </a:cubicBezTo>
                <a:lnTo>
                  <a:pt x="15280" y="12149"/>
                </a:lnTo>
                <a:lnTo>
                  <a:pt x="15280" y="12151"/>
                </a:lnTo>
                <a:cubicBezTo>
                  <a:pt x="15271" y="12278"/>
                  <a:pt x="15164" y="12775"/>
                  <a:pt x="14034" y="12775"/>
                </a:cubicBezTo>
                <a:cubicBezTo>
                  <a:pt x="13184" y="12775"/>
                  <a:pt x="11376" y="12119"/>
                  <a:pt x="9781" y="11540"/>
                </a:cubicBezTo>
                <a:cubicBezTo>
                  <a:pt x="7923" y="10866"/>
                  <a:pt x="6168" y="10229"/>
                  <a:pt x="5094" y="10229"/>
                </a:cubicBezTo>
                <a:cubicBezTo>
                  <a:pt x="4605" y="10229"/>
                  <a:pt x="4181" y="10301"/>
                  <a:pt x="3821" y="10442"/>
                </a:cubicBezTo>
                <a:lnTo>
                  <a:pt x="3821" y="3176"/>
                </a:lnTo>
                <a:cubicBezTo>
                  <a:pt x="3862" y="2681"/>
                  <a:pt x="4592" y="2548"/>
                  <a:pt x="5094" y="2548"/>
                </a:cubicBezTo>
                <a:close/>
                <a:moveTo>
                  <a:pt x="3184" y="0"/>
                </a:moveTo>
                <a:cubicBezTo>
                  <a:pt x="2832" y="0"/>
                  <a:pt x="2548" y="285"/>
                  <a:pt x="2548" y="637"/>
                </a:cubicBezTo>
                <a:lnTo>
                  <a:pt x="2548" y="20458"/>
                </a:lnTo>
                <a:lnTo>
                  <a:pt x="637" y="20458"/>
                </a:lnTo>
                <a:cubicBezTo>
                  <a:pt x="286" y="20458"/>
                  <a:pt x="1" y="20742"/>
                  <a:pt x="1" y="21094"/>
                </a:cubicBezTo>
                <a:cubicBezTo>
                  <a:pt x="1" y="21446"/>
                  <a:pt x="286" y="21731"/>
                  <a:pt x="637" y="21731"/>
                </a:cubicBezTo>
                <a:lnTo>
                  <a:pt x="5730" y="21731"/>
                </a:lnTo>
                <a:cubicBezTo>
                  <a:pt x="6082" y="21731"/>
                  <a:pt x="6367" y="21446"/>
                  <a:pt x="6367" y="21094"/>
                </a:cubicBezTo>
                <a:cubicBezTo>
                  <a:pt x="6367" y="20742"/>
                  <a:pt x="6082" y="20458"/>
                  <a:pt x="5730" y="20458"/>
                </a:cubicBezTo>
                <a:lnTo>
                  <a:pt x="3821" y="20458"/>
                </a:lnTo>
                <a:lnTo>
                  <a:pt x="3821" y="12132"/>
                </a:lnTo>
                <a:cubicBezTo>
                  <a:pt x="3821" y="11661"/>
                  <a:pt x="4579" y="11502"/>
                  <a:pt x="5094" y="11502"/>
                </a:cubicBezTo>
                <a:cubicBezTo>
                  <a:pt x="5945" y="11502"/>
                  <a:pt x="7752" y="12158"/>
                  <a:pt x="9347" y="12737"/>
                </a:cubicBezTo>
                <a:cubicBezTo>
                  <a:pt x="11204" y="13412"/>
                  <a:pt x="12960" y="14049"/>
                  <a:pt x="14034" y="14049"/>
                </a:cubicBezTo>
                <a:cubicBezTo>
                  <a:pt x="15760" y="14049"/>
                  <a:pt x="16556" y="13075"/>
                  <a:pt x="16553" y="12139"/>
                </a:cubicBezTo>
                <a:lnTo>
                  <a:pt x="16553" y="3164"/>
                </a:lnTo>
                <a:cubicBezTo>
                  <a:pt x="16546" y="2817"/>
                  <a:pt x="16263" y="2540"/>
                  <a:pt x="15917" y="2540"/>
                </a:cubicBezTo>
                <a:cubicBezTo>
                  <a:pt x="15914" y="2540"/>
                  <a:pt x="15911" y="2540"/>
                  <a:pt x="15907" y="2540"/>
                </a:cubicBezTo>
                <a:cubicBezTo>
                  <a:pt x="15557" y="2545"/>
                  <a:pt x="15277" y="2834"/>
                  <a:pt x="15281" y="3184"/>
                </a:cubicBezTo>
                <a:lnTo>
                  <a:pt x="15281" y="3187"/>
                </a:lnTo>
                <a:cubicBezTo>
                  <a:pt x="15277" y="3294"/>
                  <a:pt x="15197" y="3821"/>
                  <a:pt x="14035" y="3821"/>
                </a:cubicBezTo>
                <a:cubicBezTo>
                  <a:pt x="13184" y="3821"/>
                  <a:pt x="11376" y="3164"/>
                  <a:pt x="9782" y="2585"/>
                </a:cubicBezTo>
                <a:cubicBezTo>
                  <a:pt x="7924" y="1911"/>
                  <a:pt x="6168" y="1273"/>
                  <a:pt x="5095" y="1273"/>
                </a:cubicBezTo>
                <a:cubicBezTo>
                  <a:pt x="4607" y="1273"/>
                  <a:pt x="4182" y="1346"/>
                  <a:pt x="3821" y="1488"/>
                </a:cubicBezTo>
                <a:lnTo>
                  <a:pt x="3821" y="637"/>
                </a:lnTo>
                <a:cubicBezTo>
                  <a:pt x="3822" y="285"/>
                  <a:pt x="3536" y="0"/>
                  <a:pt x="3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2" name="Google Shape;15292;p136"/>
          <p:cNvGrpSpPr/>
          <p:nvPr/>
        </p:nvGrpSpPr>
        <p:grpSpPr>
          <a:xfrm>
            <a:off x="6271453" y="3413260"/>
            <a:ext cx="346903" cy="303649"/>
            <a:chOff x="2309486" y="4003462"/>
            <a:chExt cx="353478" cy="309404"/>
          </a:xfrm>
        </p:grpSpPr>
        <p:sp>
          <p:nvSpPr>
            <p:cNvPr id="15293" name="Google Shape;15293;p136"/>
            <p:cNvSpPr/>
            <p:nvPr/>
          </p:nvSpPr>
          <p:spPr>
            <a:xfrm>
              <a:off x="2433883" y="4250966"/>
              <a:ext cx="64336" cy="61900"/>
            </a:xfrm>
            <a:custGeom>
              <a:rect b="b" l="l" r="r" t="t"/>
              <a:pathLst>
                <a:path extrusionOk="0" h="3821" w="3972">
                  <a:moveTo>
                    <a:pt x="1911" y="1274"/>
                  </a:moveTo>
                  <a:cubicBezTo>
                    <a:pt x="2168" y="1274"/>
                    <a:pt x="2401" y="1429"/>
                    <a:pt x="2499" y="1667"/>
                  </a:cubicBezTo>
                  <a:cubicBezTo>
                    <a:pt x="2598" y="1905"/>
                    <a:pt x="2544" y="2179"/>
                    <a:pt x="2361" y="2360"/>
                  </a:cubicBezTo>
                  <a:cubicBezTo>
                    <a:pt x="2239" y="2483"/>
                    <a:pt x="2076" y="2547"/>
                    <a:pt x="1910" y="2547"/>
                  </a:cubicBezTo>
                  <a:cubicBezTo>
                    <a:pt x="1828" y="2547"/>
                    <a:pt x="1746" y="2532"/>
                    <a:pt x="1668" y="2499"/>
                  </a:cubicBezTo>
                  <a:cubicBezTo>
                    <a:pt x="1430" y="2400"/>
                    <a:pt x="1275" y="2168"/>
                    <a:pt x="1275" y="1910"/>
                  </a:cubicBezTo>
                  <a:cubicBezTo>
                    <a:pt x="1275" y="1558"/>
                    <a:pt x="1559" y="1274"/>
                    <a:pt x="1911" y="1274"/>
                  </a:cubicBezTo>
                  <a:close/>
                  <a:moveTo>
                    <a:pt x="1911" y="1"/>
                  </a:moveTo>
                  <a:cubicBezTo>
                    <a:pt x="857" y="2"/>
                    <a:pt x="3" y="857"/>
                    <a:pt x="2" y="1910"/>
                  </a:cubicBezTo>
                  <a:cubicBezTo>
                    <a:pt x="0" y="2683"/>
                    <a:pt x="466" y="3379"/>
                    <a:pt x="1180" y="3676"/>
                  </a:cubicBezTo>
                  <a:cubicBezTo>
                    <a:pt x="1416" y="3773"/>
                    <a:pt x="1664" y="3821"/>
                    <a:pt x="1911" y="3821"/>
                  </a:cubicBezTo>
                  <a:cubicBezTo>
                    <a:pt x="2408" y="3821"/>
                    <a:pt x="2896" y="3627"/>
                    <a:pt x="3261" y="3261"/>
                  </a:cubicBezTo>
                  <a:cubicBezTo>
                    <a:pt x="3807" y="2715"/>
                    <a:pt x="3972" y="1894"/>
                    <a:pt x="3675" y="1180"/>
                  </a:cubicBezTo>
                  <a:cubicBezTo>
                    <a:pt x="3380" y="467"/>
                    <a:pt x="2684" y="1"/>
                    <a:pt x="19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136"/>
            <p:cNvSpPr/>
            <p:nvPr/>
          </p:nvSpPr>
          <p:spPr>
            <a:xfrm>
              <a:off x="2537709" y="4250966"/>
              <a:ext cx="64320" cy="61900"/>
            </a:xfrm>
            <a:custGeom>
              <a:rect b="b" l="l" r="r" t="t"/>
              <a:pathLst>
                <a:path extrusionOk="0" h="3821" w="3971">
                  <a:moveTo>
                    <a:pt x="1910" y="1274"/>
                  </a:moveTo>
                  <a:cubicBezTo>
                    <a:pt x="2168" y="1274"/>
                    <a:pt x="2399" y="1429"/>
                    <a:pt x="2499" y="1667"/>
                  </a:cubicBezTo>
                  <a:cubicBezTo>
                    <a:pt x="2597" y="1905"/>
                    <a:pt x="2542" y="2179"/>
                    <a:pt x="2360" y="2360"/>
                  </a:cubicBezTo>
                  <a:cubicBezTo>
                    <a:pt x="2238" y="2483"/>
                    <a:pt x="2075" y="2547"/>
                    <a:pt x="1909" y="2547"/>
                  </a:cubicBezTo>
                  <a:cubicBezTo>
                    <a:pt x="1828" y="2547"/>
                    <a:pt x="1745" y="2532"/>
                    <a:pt x="1666" y="2499"/>
                  </a:cubicBezTo>
                  <a:cubicBezTo>
                    <a:pt x="1428" y="2400"/>
                    <a:pt x="1273" y="2168"/>
                    <a:pt x="1273" y="1910"/>
                  </a:cubicBezTo>
                  <a:cubicBezTo>
                    <a:pt x="1273" y="1558"/>
                    <a:pt x="1558" y="1274"/>
                    <a:pt x="1910" y="1274"/>
                  </a:cubicBezTo>
                  <a:close/>
                  <a:moveTo>
                    <a:pt x="1910" y="1"/>
                  </a:moveTo>
                  <a:cubicBezTo>
                    <a:pt x="855" y="2"/>
                    <a:pt x="2" y="857"/>
                    <a:pt x="0" y="1910"/>
                  </a:cubicBezTo>
                  <a:cubicBezTo>
                    <a:pt x="0" y="2683"/>
                    <a:pt x="465" y="3379"/>
                    <a:pt x="1179" y="3676"/>
                  </a:cubicBezTo>
                  <a:cubicBezTo>
                    <a:pt x="1416" y="3773"/>
                    <a:pt x="1664" y="3821"/>
                    <a:pt x="1910" y="3821"/>
                  </a:cubicBezTo>
                  <a:cubicBezTo>
                    <a:pt x="2407" y="3821"/>
                    <a:pt x="2895" y="3627"/>
                    <a:pt x="3261" y="3261"/>
                  </a:cubicBezTo>
                  <a:cubicBezTo>
                    <a:pt x="3806" y="2715"/>
                    <a:pt x="3970" y="1893"/>
                    <a:pt x="3675" y="1180"/>
                  </a:cubicBezTo>
                  <a:cubicBezTo>
                    <a:pt x="3379" y="467"/>
                    <a:pt x="2683" y="1"/>
                    <a:pt x="1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136"/>
            <p:cNvSpPr/>
            <p:nvPr/>
          </p:nvSpPr>
          <p:spPr>
            <a:xfrm>
              <a:off x="2309486" y="4003462"/>
              <a:ext cx="353478" cy="247552"/>
            </a:xfrm>
            <a:custGeom>
              <a:rect b="b" l="l" r="r" t="t"/>
              <a:pathLst>
                <a:path extrusionOk="0" h="15281" w="21823">
                  <a:moveTo>
                    <a:pt x="20249" y="3820"/>
                  </a:moveTo>
                  <a:lnTo>
                    <a:pt x="18067" y="11459"/>
                  </a:lnTo>
                  <a:lnTo>
                    <a:pt x="7524" y="11459"/>
                  </a:lnTo>
                  <a:cubicBezTo>
                    <a:pt x="7178" y="10245"/>
                    <a:pt x="6208" y="6847"/>
                    <a:pt x="5341" y="3820"/>
                  </a:cubicBezTo>
                  <a:close/>
                  <a:moveTo>
                    <a:pt x="637" y="1"/>
                  </a:moveTo>
                  <a:cubicBezTo>
                    <a:pt x="285" y="1"/>
                    <a:pt x="0" y="285"/>
                    <a:pt x="0" y="637"/>
                  </a:cubicBezTo>
                  <a:cubicBezTo>
                    <a:pt x="0" y="989"/>
                    <a:pt x="285" y="1275"/>
                    <a:pt x="637" y="1275"/>
                  </a:cubicBezTo>
                  <a:lnTo>
                    <a:pt x="3291" y="1275"/>
                  </a:lnTo>
                  <a:cubicBezTo>
                    <a:pt x="4003" y="3767"/>
                    <a:pt x="5668" y="9592"/>
                    <a:pt x="6365" y="12034"/>
                  </a:cubicBezTo>
                  <a:lnTo>
                    <a:pt x="6124" y="12516"/>
                  </a:lnTo>
                  <a:cubicBezTo>
                    <a:pt x="5488" y="13788"/>
                    <a:pt x="6414" y="15280"/>
                    <a:pt x="7833" y="15280"/>
                  </a:cubicBezTo>
                  <a:lnTo>
                    <a:pt x="18547" y="15280"/>
                  </a:lnTo>
                  <a:cubicBezTo>
                    <a:pt x="18899" y="15280"/>
                    <a:pt x="19184" y="14994"/>
                    <a:pt x="19184" y="14644"/>
                  </a:cubicBezTo>
                  <a:cubicBezTo>
                    <a:pt x="19184" y="14292"/>
                    <a:pt x="18899" y="14006"/>
                    <a:pt x="18547" y="14006"/>
                  </a:cubicBezTo>
                  <a:lnTo>
                    <a:pt x="7833" y="14006"/>
                  </a:lnTo>
                  <a:cubicBezTo>
                    <a:pt x="7359" y="14006"/>
                    <a:pt x="7051" y="13508"/>
                    <a:pt x="7262" y="13085"/>
                  </a:cubicBezTo>
                  <a:lnTo>
                    <a:pt x="7438" y="12733"/>
                  </a:lnTo>
                  <a:lnTo>
                    <a:pt x="18547" y="12733"/>
                  </a:lnTo>
                  <a:cubicBezTo>
                    <a:pt x="18832" y="12733"/>
                    <a:pt x="19080" y="12545"/>
                    <a:pt x="19158" y="12271"/>
                  </a:cubicBezTo>
                  <a:lnTo>
                    <a:pt x="21706" y="3359"/>
                  </a:lnTo>
                  <a:cubicBezTo>
                    <a:pt x="21822" y="2952"/>
                    <a:pt x="21516" y="2548"/>
                    <a:pt x="21094" y="2547"/>
                  </a:cubicBezTo>
                  <a:lnTo>
                    <a:pt x="4978" y="2547"/>
                  </a:lnTo>
                  <a:cubicBezTo>
                    <a:pt x="4760" y="1783"/>
                    <a:pt x="4558" y="1073"/>
                    <a:pt x="4383" y="462"/>
                  </a:cubicBezTo>
                  <a:cubicBezTo>
                    <a:pt x="4305" y="189"/>
                    <a:pt x="405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96" name="Google Shape;15296;p136"/>
          <p:cNvSpPr/>
          <p:nvPr/>
        </p:nvSpPr>
        <p:spPr>
          <a:xfrm>
            <a:off x="5522466" y="3392334"/>
            <a:ext cx="345414" cy="345500"/>
          </a:xfrm>
          <a:custGeom>
            <a:rect b="b" l="l" r="r" t="t"/>
            <a:pathLst>
              <a:path extrusionOk="0" h="21733" w="21731">
                <a:moveTo>
                  <a:pt x="14048" y="1273"/>
                </a:moveTo>
                <a:cubicBezTo>
                  <a:pt x="16177" y="1273"/>
                  <a:pt x="17909" y="2987"/>
                  <a:pt x="17909" y="5094"/>
                </a:cubicBezTo>
                <a:cubicBezTo>
                  <a:pt x="17909" y="5279"/>
                  <a:pt x="17882" y="5464"/>
                  <a:pt x="17848" y="5689"/>
                </a:cubicBezTo>
                <a:cubicBezTo>
                  <a:pt x="17794" y="6032"/>
                  <a:pt x="18023" y="6353"/>
                  <a:pt x="18363" y="6414"/>
                </a:cubicBezTo>
                <a:cubicBezTo>
                  <a:pt x="19556" y="6630"/>
                  <a:pt x="20456" y="7723"/>
                  <a:pt x="20456" y="8956"/>
                </a:cubicBezTo>
                <a:cubicBezTo>
                  <a:pt x="20456" y="10360"/>
                  <a:pt x="19314" y="11503"/>
                  <a:pt x="17909" y="11503"/>
                </a:cubicBezTo>
                <a:lnTo>
                  <a:pt x="17912" y="11502"/>
                </a:lnTo>
                <a:lnTo>
                  <a:pt x="13503" y="11502"/>
                </a:lnTo>
                <a:lnTo>
                  <a:pt x="11412" y="7993"/>
                </a:lnTo>
                <a:cubicBezTo>
                  <a:pt x="11297" y="7801"/>
                  <a:pt x="11089" y="7683"/>
                  <a:pt x="10865" y="7683"/>
                </a:cubicBezTo>
                <a:lnTo>
                  <a:pt x="10864" y="7683"/>
                </a:lnTo>
                <a:cubicBezTo>
                  <a:pt x="10640" y="7683"/>
                  <a:pt x="10434" y="7800"/>
                  <a:pt x="10319" y="7992"/>
                </a:cubicBezTo>
                <a:lnTo>
                  <a:pt x="8212" y="11502"/>
                </a:lnTo>
                <a:lnTo>
                  <a:pt x="3819" y="11502"/>
                </a:lnTo>
                <a:cubicBezTo>
                  <a:pt x="2415" y="11502"/>
                  <a:pt x="1272" y="10360"/>
                  <a:pt x="1272" y="8956"/>
                </a:cubicBezTo>
                <a:cubicBezTo>
                  <a:pt x="1272" y="7723"/>
                  <a:pt x="2131" y="6656"/>
                  <a:pt x="3313" y="6418"/>
                </a:cubicBezTo>
                <a:cubicBezTo>
                  <a:pt x="3624" y="6356"/>
                  <a:pt x="3864" y="6067"/>
                  <a:pt x="3819" y="5698"/>
                </a:cubicBezTo>
                <a:cubicBezTo>
                  <a:pt x="3836" y="3957"/>
                  <a:pt x="5277" y="2548"/>
                  <a:pt x="7045" y="2548"/>
                </a:cubicBezTo>
                <a:cubicBezTo>
                  <a:pt x="7979" y="2548"/>
                  <a:pt x="8868" y="2971"/>
                  <a:pt x="9481" y="3709"/>
                </a:cubicBezTo>
                <a:cubicBezTo>
                  <a:pt x="9611" y="3866"/>
                  <a:pt x="9791" y="3940"/>
                  <a:pt x="9970" y="3940"/>
                </a:cubicBezTo>
                <a:cubicBezTo>
                  <a:pt x="10209" y="3940"/>
                  <a:pt x="10445" y="3807"/>
                  <a:pt x="10554" y="3560"/>
                </a:cubicBezTo>
                <a:cubicBezTo>
                  <a:pt x="11166" y="2172"/>
                  <a:pt x="12537" y="1273"/>
                  <a:pt x="14048" y="1273"/>
                </a:cubicBezTo>
                <a:close/>
                <a:moveTo>
                  <a:pt x="10863" y="9560"/>
                </a:moveTo>
                <a:lnTo>
                  <a:pt x="13563" y="14092"/>
                </a:lnTo>
                <a:lnTo>
                  <a:pt x="12138" y="14092"/>
                </a:lnTo>
                <a:cubicBezTo>
                  <a:pt x="11786" y="14092"/>
                  <a:pt x="11502" y="14376"/>
                  <a:pt x="11502" y="14728"/>
                </a:cubicBezTo>
                <a:lnTo>
                  <a:pt x="11502" y="20459"/>
                </a:lnTo>
                <a:lnTo>
                  <a:pt x="10229" y="20459"/>
                </a:lnTo>
                <a:lnTo>
                  <a:pt x="10229" y="14686"/>
                </a:lnTo>
                <a:cubicBezTo>
                  <a:pt x="10229" y="14334"/>
                  <a:pt x="9943" y="14049"/>
                  <a:pt x="9591" y="14049"/>
                </a:cubicBezTo>
                <a:lnTo>
                  <a:pt x="8168" y="14049"/>
                </a:lnTo>
                <a:lnTo>
                  <a:pt x="10863" y="9560"/>
                </a:lnTo>
                <a:close/>
                <a:moveTo>
                  <a:pt x="14048" y="0"/>
                </a:moveTo>
                <a:cubicBezTo>
                  <a:pt x="12350" y="3"/>
                  <a:pt x="10765" y="851"/>
                  <a:pt x="9820" y="2262"/>
                </a:cubicBezTo>
                <a:cubicBezTo>
                  <a:pt x="9037" y="1624"/>
                  <a:pt x="8056" y="1275"/>
                  <a:pt x="7045" y="1275"/>
                </a:cubicBezTo>
                <a:cubicBezTo>
                  <a:pt x="4710" y="1275"/>
                  <a:pt x="2783" y="3048"/>
                  <a:pt x="2567" y="5305"/>
                </a:cubicBezTo>
                <a:cubicBezTo>
                  <a:pt x="1053" y="5835"/>
                  <a:pt x="0" y="7295"/>
                  <a:pt x="0" y="8956"/>
                </a:cubicBezTo>
                <a:cubicBezTo>
                  <a:pt x="0" y="11063"/>
                  <a:pt x="1714" y="12776"/>
                  <a:pt x="3820" y="12776"/>
                </a:cubicBezTo>
                <a:lnTo>
                  <a:pt x="7449" y="12776"/>
                </a:lnTo>
                <a:lnTo>
                  <a:pt x="6500" y="14358"/>
                </a:lnTo>
                <a:cubicBezTo>
                  <a:pt x="6244" y="14782"/>
                  <a:pt x="6550" y="15322"/>
                  <a:pt x="7045" y="15322"/>
                </a:cubicBezTo>
                <a:lnTo>
                  <a:pt x="8955" y="15322"/>
                </a:lnTo>
                <a:lnTo>
                  <a:pt x="8955" y="21096"/>
                </a:lnTo>
                <a:cubicBezTo>
                  <a:pt x="8955" y="21446"/>
                  <a:pt x="9240" y="21732"/>
                  <a:pt x="9591" y="21732"/>
                </a:cubicBezTo>
                <a:lnTo>
                  <a:pt x="12138" y="21732"/>
                </a:lnTo>
                <a:cubicBezTo>
                  <a:pt x="12490" y="21732"/>
                  <a:pt x="12776" y="21446"/>
                  <a:pt x="12776" y="21096"/>
                </a:cubicBezTo>
                <a:lnTo>
                  <a:pt x="12776" y="15366"/>
                </a:lnTo>
                <a:lnTo>
                  <a:pt x="14686" y="15366"/>
                </a:lnTo>
                <a:cubicBezTo>
                  <a:pt x="15179" y="15365"/>
                  <a:pt x="15485" y="14827"/>
                  <a:pt x="15232" y="14403"/>
                </a:cubicBezTo>
                <a:lnTo>
                  <a:pt x="14263" y="12776"/>
                </a:lnTo>
                <a:lnTo>
                  <a:pt x="17910" y="12776"/>
                </a:lnTo>
                <a:cubicBezTo>
                  <a:pt x="20017" y="12776"/>
                  <a:pt x="21730" y="11063"/>
                  <a:pt x="21730" y="8956"/>
                </a:cubicBezTo>
                <a:cubicBezTo>
                  <a:pt x="21730" y="7326"/>
                  <a:pt x="20696" y="5860"/>
                  <a:pt x="19177" y="5317"/>
                </a:cubicBezTo>
                <a:cubicBezTo>
                  <a:pt x="19181" y="5244"/>
                  <a:pt x="19183" y="5170"/>
                  <a:pt x="19183" y="5094"/>
                </a:cubicBezTo>
                <a:cubicBezTo>
                  <a:pt x="19183" y="2286"/>
                  <a:pt x="16879" y="0"/>
                  <a:pt x="1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136"/>
          <p:cNvSpPr/>
          <p:nvPr/>
        </p:nvSpPr>
        <p:spPr>
          <a:xfrm>
            <a:off x="4775670" y="3392350"/>
            <a:ext cx="345430" cy="345469"/>
          </a:xfrm>
          <a:custGeom>
            <a:rect b="b" l="l" r="r" t="t"/>
            <a:pathLst>
              <a:path extrusionOk="0" h="21731" w="21732">
                <a:moveTo>
                  <a:pt x="10867" y="1350"/>
                </a:moveTo>
                <a:lnTo>
                  <a:pt x="18409" y="5136"/>
                </a:lnTo>
                <a:lnTo>
                  <a:pt x="3325" y="5136"/>
                </a:lnTo>
                <a:lnTo>
                  <a:pt x="10867" y="1350"/>
                </a:lnTo>
                <a:close/>
                <a:moveTo>
                  <a:pt x="20329" y="6409"/>
                </a:moveTo>
                <a:cubicBezTo>
                  <a:pt x="20142" y="6910"/>
                  <a:pt x="19791" y="7392"/>
                  <a:pt x="19543" y="7683"/>
                </a:cubicBezTo>
                <a:lnTo>
                  <a:pt x="2193" y="7683"/>
                </a:lnTo>
                <a:cubicBezTo>
                  <a:pt x="1943" y="7391"/>
                  <a:pt x="1593" y="6910"/>
                  <a:pt x="1406" y="6409"/>
                </a:cubicBezTo>
                <a:close/>
                <a:moveTo>
                  <a:pt x="5095" y="8956"/>
                </a:moveTo>
                <a:lnTo>
                  <a:pt x="5095" y="17912"/>
                </a:lnTo>
                <a:lnTo>
                  <a:pt x="3821" y="17912"/>
                </a:lnTo>
                <a:lnTo>
                  <a:pt x="3821" y="8956"/>
                </a:lnTo>
                <a:close/>
                <a:moveTo>
                  <a:pt x="8958" y="8956"/>
                </a:moveTo>
                <a:lnTo>
                  <a:pt x="8958" y="17912"/>
                </a:lnTo>
                <a:lnTo>
                  <a:pt x="6368" y="17912"/>
                </a:lnTo>
                <a:lnTo>
                  <a:pt x="6368" y="8956"/>
                </a:lnTo>
                <a:close/>
                <a:moveTo>
                  <a:pt x="11504" y="8956"/>
                </a:moveTo>
                <a:lnTo>
                  <a:pt x="11504" y="17912"/>
                </a:lnTo>
                <a:lnTo>
                  <a:pt x="10231" y="17912"/>
                </a:lnTo>
                <a:lnTo>
                  <a:pt x="10231" y="8956"/>
                </a:lnTo>
                <a:close/>
                <a:moveTo>
                  <a:pt x="15365" y="8956"/>
                </a:moveTo>
                <a:lnTo>
                  <a:pt x="15365" y="17912"/>
                </a:lnTo>
                <a:lnTo>
                  <a:pt x="12778" y="17912"/>
                </a:lnTo>
                <a:lnTo>
                  <a:pt x="12778" y="8956"/>
                </a:lnTo>
                <a:close/>
                <a:moveTo>
                  <a:pt x="17914" y="8956"/>
                </a:moveTo>
                <a:lnTo>
                  <a:pt x="17914" y="17912"/>
                </a:lnTo>
                <a:lnTo>
                  <a:pt x="16641" y="17912"/>
                </a:lnTo>
                <a:lnTo>
                  <a:pt x="16641" y="8956"/>
                </a:lnTo>
                <a:close/>
                <a:moveTo>
                  <a:pt x="19543" y="19185"/>
                </a:moveTo>
                <a:cubicBezTo>
                  <a:pt x="19793" y="19476"/>
                  <a:pt x="20142" y="19958"/>
                  <a:pt x="20330" y="20459"/>
                </a:cubicBezTo>
                <a:lnTo>
                  <a:pt x="1405" y="20459"/>
                </a:lnTo>
                <a:cubicBezTo>
                  <a:pt x="1591" y="19958"/>
                  <a:pt x="1942" y="19476"/>
                  <a:pt x="2191" y="19185"/>
                </a:cubicBezTo>
                <a:close/>
                <a:moveTo>
                  <a:pt x="10866" y="0"/>
                </a:moveTo>
                <a:cubicBezTo>
                  <a:pt x="10768" y="0"/>
                  <a:pt x="10671" y="23"/>
                  <a:pt x="10581" y="68"/>
                </a:cubicBezTo>
                <a:lnTo>
                  <a:pt x="353" y="5203"/>
                </a:lnTo>
                <a:cubicBezTo>
                  <a:pt x="138" y="5313"/>
                  <a:pt x="2" y="5533"/>
                  <a:pt x="1" y="5772"/>
                </a:cubicBezTo>
                <a:cubicBezTo>
                  <a:pt x="1" y="7266"/>
                  <a:pt x="1311" y="8620"/>
                  <a:pt x="1460" y="8769"/>
                </a:cubicBezTo>
                <a:cubicBezTo>
                  <a:pt x="1581" y="8889"/>
                  <a:pt x="1742" y="8955"/>
                  <a:pt x="1912" y="8956"/>
                </a:cubicBezTo>
                <a:lnTo>
                  <a:pt x="2548" y="8956"/>
                </a:lnTo>
                <a:lnTo>
                  <a:pt x="2548" y="17912"/>
                </a:lnTo>
                <a:lnTo>
                  <a:pt x="1912" y="17912"/>
                </a:lnTo>
                <a:cubicBezTo>
                  <a:pt x="1742" y="17912"/>
                  <a:pt x="1581" y="17978"/>
                  <a:pt x="1462" y="18098"/>
                </a:cubicBezTo>
                <a:cubicBezTo>
                  <a:pt x="1312" y="18247"/>
                  <a:pt x="1" y="19600"/>
                  <a:pt x="1" y="21094"/>
                </a:cubicBezTo>
                <a:cubicBezTo>
                  <a:pt x="2" y="21446"/>
                  <a:pt x="287" y="21731"/>
                  <a:pt x="639" y="21731"/>
                </a:cubicBezTo>
                <a:lnTo>
                  <a:pt x="21095" y="21731"/>
                </a:lnTo>
                <a:cubicBezTo>
                  <a:pt x="21447" y="21731"/>
                  <a:pt x="21731" y="21446"/>
                  <a:pt x="21731" y="21094"/>
                </a:cubicBezTo>
                <a:cubicBezTo>
                  <a:pt x="21731" y="19600"/>
                  <a:pt x="20421" y="18247"/>
                  <a:pt x="20272" y="18098"/>
                </a:cubicBezTo>
                <a:cubicBezTo>
                  <a:pt x="20153" y="17978"/>
                  <a:pt x="19991" y="17912"/>
                  <a:pt x="19822" y="17912"/>
                </a:cubicBezTo>
                <a:lnTo>
                  <a:pt x="19185" y="17912"/>
                </a:lnTo>
                <a:lnTo>
                  <a:pt x="19185" y="8956"/>
                </a:lnTo>
                <a:lnTo>
                  <a:pt x="19822" y="8956"/>
                </a:lnTo>
                <a:cubicBezTo>
                  <a:pt x="19991" y="8956"/>
                  <a:pt x="20153" y="8889"/>
                  <a:pt x="20272" y="8769"/>
                </a:cubicBezTo>
                <a:cubicBezTo>
                  <a:pt x="20421" y="8621"/>
                  <a:pt x="21731" y="7266"/>
                  <a:pt x="21731" y="5772"/>
                </a:cubicBezTo>
                <a:cubicBezTo>
                  <a:pt x="21731" y="5533"/>
                  <a:pt x="21595" y="5312"/>
                  <a:pt x="21381" y="5203"/>
                </a:cubicBezTo>
                <a:lnTo>
                  <a:pt x="11152" y="68"/>
                </a:lnTo>
                <a:cubicBezTo>
                  <a:pt x="11062" y="23"/>
                  <a:pt x="10964" y="0"/>
                  <a:pt x="10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8" name="Google Shape;15298;p136"/>
          <p:cNvGrpSpPr/>
          <p:nvPr/>
        </p:nvGrpSpPr>
        <p:grpSpPr>
          <a:xfrm>
            <a:off x="4094755" y="3392337"/>
            <a:ext cx="242894" cy="345494"/>
            <a:chOff x="1031844" y="4033448"/>
            <a:chExt cx="247498" cy="352042"/>
          </a:xfrm>
        </p:grpSpPr>
        <p:sp>
          <p:nvSpPr>
            <p:cNvPr id="15299" name="Google Shape;15299;p136"/>
            <p:cNvSpPr/>
            <p:nvPr/>
          </p:nvSpPr>
          <p:spPr>
            <a:xfrm>
              <a:off x="1031844" y="4033448"/>
              <a:ext cx="247498" cy="352042"/>
            </a:xfrm>
            <a:custGeom>
              <a:rect b="b" l="l" r="r" t="t"/>
              <a:pathLst>
                <a:path extrusionOk="0" h="21731" w="15280">
                  <a:moveTo>
                    <a:pt x="7641" y="1274"/>
                  </a:moveTo>
                  <a:cubicBezTo>
                    <a:pt x="11151" y="1274"/>
                    <a:pt x="14007" y="4131"/>
                    <a:pt x="14007" y="7640"/>
                  </a:cubicBezTo>
                  <a:cubicBezTo>
                    <a:pt x="14007" y="9135"/>
                    <a:pt x="13457" y="10871"/>
                    <a:pt x="12325" y="12950"/>
                  </a:cubicBezTo>
                  <a:cubicBezTo>
                    <a:pt x="10991" y="15397"/>
                    <a:pt x="9090" y="17879"/>
                    <a:pt x="7641" y="19965"/>
                  </a:cubicBezTo>
                  <a:cubicBezTo>
                    <a:pt x="6192" y="17879"/>
                    <a:pt x="4290" y="15397"/>
                    <a:pt x="2957" y="12950"/>
                  </a:cubicBezTo>
                  <a:cubicBezTo>
                    <a:pt x="1825" y="10873"/>
                    <a:pt x="1275" y="9135"/>
                    <a:pt x="1275" y="7640"/>
                  </a:cubicBezTo>
                  <a:cubicBezTo>
                    <a:pt x="1275" y="4131"/>
                    <a:pt x="4130" y="1274"/>
                    <a:pt x="7641" y="1274"/>
                  </a:cubicBezTo>
                  <a:close/>
                  <a:moveTo>
                    <a:pt x="7641" y="1"/>
                  </a:moveTo>
                  <a:cubicBezTo>
                    <a:pt x="3428" y="1"/>
                    <a:pt x="0" y="3428"/>
                    <a:pt x="0" y="7640"/>
                  </a:cubicBezTo>
                  <a:cubicBezTo>
                    <a:pt x="0" y="9352"/>
                    <a:pt x="602" y="11288"/>
                    <a:pt x="1838" y="13558"/>
                  </a:cubicBezTo>
                  <a:cubicBezTo>
                    <a:pt x="3384" y="16395"/>
                    <a:pt x="5607" y="19192"/>
                    <a:pt x="7110" y="21448"/>
                  </a:cubicBezTo>
                  <a:lnTo>
                    <a:pt x="7112" y="21448"/>
                  </a:lnTo>
                  <a:cubicBezTo>
                    <a:pt x="7237" y="21637"/>
                    <a:pt x="7439" y="21731"/>
                    <a:pt x="7641" y="21731"/>
                  </a:cubicBezTo>
                  <a:cubicBezTo>
                    <a:pt x="7843" y="21731"/>
                    <a:pt x="8044" y="21637"/>
                    <a:pt x="8170" y="21448"/>
                  </a:cubicBezTo>
                  <a:cubicBezTo>
                    <a:pt x="9677" y="19188"/>
                    <a:pt x="11896" y="16397"/>
                    <a:pt x="13442" y="13558"/>
                  </a:cubicBezTo>
                  <a:cubicBezTo>
                    <a:pt x="14679" y="11288"/>
                    <a:pt x="15280" y="9352"/>
                    <a:pt x="15280" y="7640"/>
                  </a:cubicBezTo>
                  <a:cubicBezTo>
                    <a:pt x="15280" y="3428"/>
                    <a:pt x="11853"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136"/>
            <p:cNvSpPr/>
            <p:nvPr/>
          </p:nvSpPr>
          <p:spPr>
            <a:xfrm>
              <a:off x="1093734" y="4095348"/>
              <a:ext cx="123765" cy="123768"/>
            </a:xfrm>
            <a:custGeom>
              <a:rect b="b" l="l" r="r" t="t"/>
              <a:pathLst>
                <a:path extrusionOk="0" h="7640" w="7641">
                  <a:moveTo>
                    <a:pt x="3820" y="1273"/>
                  </a:moveTo>
                  <a:cubicBezTo>
                    <a:pt x="5224" y="1273"/>
                    <a:pt x="6367" y="2416"/>
                    <a:pt x="6367" y="3820"/>
                  </a:cubicBezTo>
                  <a:cubicBezTo>
                    <a:pt x="6367" y="5226"/>
                    <a:pt x="5225" y="6368"/>
                    <a:pt x="3820" y="6368"/>
                  </a:cubicBezTo>
                  <a:cubicBezTo>
                    <a:pt x="2416" y="6368"/>
                    <a:pt x="1273" y="5226"/>
                    <a:pt x="1273" y="3820"/>
                  </a:cubicBezTo>
                  <a:cubicBezTo>
                    <a:pt x="1273" y="2416"/>
                    <a:pt x="2415" y="1273"/>
                    <a:pt x="3820" y="1273"/>
                  </a:cubicBezTo>
                  <a:close/>
                  <a:moveTo>
                    <a:pt x="3820" y="0"/>
                  </a:moveTo>
                  <a:cubicBezTo>
                    <a:pt x="1713" y="0"/>
                    <a:pt x="1" y="1714"/>
                    <a:pt x="1" y="3820"/>
                  </a:cubicBezTo>
                  <a:cubicBezTo>
                    <a:pt x="1" y="5926"/>
                    <a:pt x="1715" y="7639"/>
                    <a:pt x="3820" y="7639"/>
                  </a:cubicBezTo>
                  <a:cubicBezTo>
                    <a:pt x="5926" y="7639"/>
                    <a:pt x="7640" y="5926"/>
                    <a:pt x="7640" y="3820"/>
                  </a:cubicBezTo>
                  <a:cubicBezTo>
                    <a:pt x="7640" y="1714"/>
                    <a:pt x="5926" y="0"/>
                    <a:pt x="3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136"/>
          <p:cNvGrpSpPr/>
          <p:nvPr/>
        </p:nvGrpSpPr>
        <p:grpSpPr>
          <a:xfrm>
            <a:off x="3272536" y="3392329"/>
            <a:ext cx="345441" cy="345510"/>
            <a:chOff x="557549" y="4065346"/>
            <a:chExt cx="351988" cy="352058"/>
          </a:xfrm>
        </p:grpSpPr>
        <p:sp>
          <p:nvSpPr>
            <p:cNvPr id="15302" name="Google Shape;15302;p136"/>
            <p:cNvSpPr/>
            <p:nvPr/>
          </p:nvSpPr>
          <p:spPr>
            <a:xfrm>
              <a:off x="557549" y="4251678"/>
              <a:ext cx="165684" cy="165726"/>
            </a:xfrm>
            <a:custGeom>
              <a:rect b="b" l="l" r="r" t="t"/>
              <a:pathLst>
                <a:path extrusionOk="0" h="10230" w="10229">
                  <a:moveTo>
                    <a:pt x="8319" y="1274"/>
                  </a:moveTo>
                  <a:cubicBezTo>
                    <a:pt x="8670" y="1274"/>
                    <a:pt x="8955" y="1559"/>
                    <a:pt x="8956" y="1910"/>
                  </a:cubicBezTo>
                  <a:lnTo>
                    <a:pt x="8956" y="8319"/>
                  </a:lnTo>
                  <a:cubicBezTo>
                    <a:pt x="8955" y="8671"/>
                    <a:pt x="8670" y="8955"/>
                    <a:pt x="8319" y="8955"/>
                  </a:cubicBezTo>
                  <a:lnTo>
                    <a:pt x="1911" y="8955"/>
                  </a:lnTo>
                  <a:cubicBezTo>
                    <a:pt x="1559" y="8955"/>
                    <a:pt x="1274" y="8671"/>
                    <a:pt x="1273" y="8319"/>
                  </a:cubicBezTo>
                  <a:lnTo>
                    <a:pt x="1273" y="1910"/>
                  </a:lnTo>
                  <a:cubicBezTo>
                    <a:pt x="1274" y="1559"/>
                    <a:pt x="1559" y="1274"/>
                    <a:pt x="1911" y="1274"/>
                  </a:cubicBezTo>
                  <a:close/>
                  <a:moveTo>
                    <a:pt x="1911" y="1"/>
                  </a:moveTo>
                  <a:cubicBezTo>
                    <a:pt x="856" y="2"/>
                    <a:pt x="2" y="855"/>
                    <a:pt x="0" y="1910"/>
                  </a:cubicBezTo>
                  <a:lnTo>
                    <a:pt x="0" y="8319"/>
                  </a:lnTo>
                  <a:cubicBezTo>
                    <a:pt x="2" y="9373"/>
                    <a:pt x="856" y="10228"/>
                    <a:pt x="1911" y="10229"/>
                  </a:cubicBezTo>
                  <a:lnTo>
                    <a:pt x="8319" y="10229"/>
                  </a:lnTo>
                  <a:cubicBezTo>
                    <a:pt x="9373" y="10228"/>
                    <a:pt x="10228" y="9373"/>
                    <a:pt x="10229" y="8319"/>
                  </a:cubicBezTo>
                  <a:lnTo>
                    <a:pt x="10229" y="1910"/>
                  </a:lnTo>
                  <a:cubicBezTo>
                    <a:pt x="10228" y="855"/>
                    <a:pt x="9373" y="2"/>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136"/>
            <p:cNvSpPr/>
            <p:nvPr/>
          </p:nvSpPr>
          <p:spPr>
            <a:xfrm>
              <a:off x="743836" y="4251678"/>
              <a:ext cx="165700" cy="165726"/>
            </a:xfrm>
            <a:custGeom>
              <a:rect b="b" l="l" r="r" t="t"/>
              <a:pathLst>
                <a:path extrusionOk="0" h="10230" w="10230">
                  <a:moveTo>
                    <a:pt x="8320" y="1274"/>
                  </a:moveTo>
                  <a:cubicBezTo>
                    <a:pt x="8671" y="1274"/>
                    <a:pt x="8957" y="1559"/>
                    <a:pt x="8957" y="1910"/>
                  </a:cubicBezTo>
                  <a:lnTo>
                    <a:pt x="8957" y="8319"/>
                  </a:lnTo>
                  <a:cubicBezTo>
                    <a:pt x="8957" y="8671"/>
                    <a:pt x="8671" y="8955"/>
                    <a:pt x="8320" y="8955"/>
                  </a:cubicBezTo>
                  <a:lnTo>
                    <a:pt x="1912" y="8955"/>
                  </a:lnTo>
                  <a:cubicBezTo>
                    <a:pt x="1560" y="8955"/>
                    <a:pt x="1275" y="8671"/>
                    <a:pt x="1274" y="8319"/>
                  </a:cubicBezTo>
                  <a:lnTo>
                    <a:pt x="1274" y="1910"/>
                  </a:lnTo>
                  <a:cubicBezTo>
                    <a:pt x="1275" y="1559"/>
                    <a:pt x="1560" y="1274"/>
                    <a:pt x="1912" y="1274"/>
                  </a:cubicBezTo>
                  <a:close/>
                  <a:moveTo>
                    <a:pt x="1912" y="1"/>
                  </a:moveTo>
                  <a:cubicBezTo>
                    <a:pt x="857" y="2"/>
                    <a:pt x="2" y="855"/>
                    <a:pt x="1" y="1910"/>
                  </a:cubicBezTo>
                  <a:lnTo>
                    <a:pt x="1" y="8319"/>
                  </a:lnTo>
                  <a:cubicBezTo>
                    <a:pt x="2" y="9373"/>
                    <a:pt x="857" y="10228"/>
                    <a:pt x="1912" y="10229"/>
                  </a:cubicBezTo>
                  <a:lnTo>
                    <a:pt x="8320" y="10229"/>
                  </a:lnTo>
                  <a:cubicBezTo>
                    <a:pt x="9373" y="10228"/>
                    <a:pt x="10228" y="9373"/>
                    <a:pt x="10230" y="8319"/>
                  </a:cubicBezTo>
                  <a:lnTo>
                    <a:pt x="10230" y="1910"/>
                  </a:lnTo>
                  <a:cubicBezTo>
                    <a:pt x="10228" y="855"/>
                    <a:pt x="9373" y="2"/>
                    <a:pt x="8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136"/>
            <p:cNvSpPr/>
            <p:nvPr/>
          </p:nvSpPr>
          <p:spPr>
            <a:xfrm>
              <a:off x="743836" y="4065346"/>
              <a:ext cx="165700" cy="165726"/>
            </a:xfrm>
            <a:custGeom>
              <a:rect b="b" l="l" r="r" t="t"/>
              <a:pathLst>
                <a:path extrusionOk="0" h="10230" w="10230">
                  <a:moveTo>
                    <a:pt x="8320" y="1274"/>
                  </a:moveTo>
                  <a:cubicBezTo>
                    <a:pt x="8671" y="1274"/>
                    <a:pt x="8957" y="1560"/>
                    <a:pt x="8957" y="1910"/>
                  </a:cubicBezTo>
                  <a:lnTo>
                    <a:pt x="8957" y="8319"/>
                  </a:lnTo>
                  <a:cubicBezTo>
                    <a:pt x="8957" y="8671"/>
                    <a:pt x="8671" y="8955"/>
                    <a:pt x="8320" y="8955"/>
                  </a:cubicBezTo>
                  <a:lnTo>
                    <a:pt x="1912" y="8955"/>
                  </a:lnTo>
                  <a:cubicBezTo>
                    <a:pt x="1560" y="8955"/>
                    <a:pt x="1275" y="8671"/>
                    <a:pt x="1274" y="8319"/>
                  </a:cubicBezTo>
                  <a:lnTo>
                    <a:pt x="1274" y="1910"/>
                  </a:lnTo>
                  <a:cubicBezTo>
                    <a:pt x="1275" y="1560"/>
                    <a:pt x="1560" y="1274"/>
                    <a:pt x="1912" y="1274"/>
                  </a:cubicBezTo>
                  <a:close/>
                  <a:moveTo>
                    <a:pt x="1912" y="1"/>
                  </a:moveTo>
                  <a:cubicBezTo>
                    <a:pt x="857" y="2"/>
                    <a:pt x="2" y="856"/>
                    <a:pt x="1" y="1910"/>
                  </a:cubicBezTo>
                  <a:lnTo>
                    <a:pt x="1" y="8319"/>
                  </a:lnTo>
                  <a:cubicBezTo>
                    <a:pt x="2" y="9373"/>
                    <a:pt x="857" y="10228"/>
                    <a:pt x="1912" y="10230"/>
                  </a:cubicBezTo>
                  <a:lnTo>
                    <a:pt x="8320" y="10230"/>
                  </a:lnTo>
                  <a:cubicBezTo>
                    <a:pt x="9373" y="10228"/>
                    <a:pt x="10228" y="9373"/>
                    <a:pt x="10230" y="8319"/>
                  </a:cubicBezTo>
                  <a:lnTo>
                    <a:pt x="10230" y="1910"/>
                  </a:lnTo>
                  <a:cubicBezTo>
                    <a:pt x="10228" y="856"/>
                    <a:pt x="9373" y="2"/>
                    <a:pt x="83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136"/>
            <p:cNvSpPr/>
            <p:nvPr/>
          </p:nvSpPr>
          <p:spPr>
            <a:xfrm>
              <a:off x="557549" y="4065346"/>
              <a:ext cx="165684" cy="165726"/>
            </a:xfrm>
            <a:custGeom>
              <a:rect b="b" l="l" r="r" t="t"/>
              <a:pathLst>
                <a:path extrusionOk="0" h="10230" w="10229">
                  <a:moveTo>
                    <a:pt x="8319" y="1274"/>
                  </a:moveTo>
                  <a:cubicBezTo>
                    <a:pt x="8670" y="1274"/>
                    <a:pt x="8955" y="1560"/>
                    <a:pt x="8956" y="1910"/>
                  </a:cubicBezTo>
                  <a:lnTo>
                    <a:pt x="8956" y="8319"/>
                  </a:lnTo>
                  <a:cubicBezTo>
                    <a:pt x="8955" y="8671"/>
                    <a:pt x="8670" y="8955"/>
                    <a:pt x="8319" y="8955"/>
                  </a:cubicBezTo>
                  <a:lnTo>
                    <a:pt x="1911" y="8955"/>
                  </a:lnTo>
                  <a:cubicBezTo>
                    <a:pt x="1559" y="8955"/>
                    <a:pt x="1274" y="8671"/>
                    <a:pt x="1273" y="8319"/>
                  </a:cubicBezTo>
                  <a:lnTo>
                    <a:pt x="1273" y="1910"/>
                  </a:lnTo>
                  <a:cubicBezTo>
                    <a:pt x="1274" y="1560"/>
                    <a:pt x="1559" y="1274"/>
                    <a:pt x="1911" y="1274"/>
                  </a:cubicBezTo>
                  <a:close/>
                  <a:moveTo>
                    <a:pt x="1911" y="1"/>
                  </a:moveTo>
                  <a:cubicBezTo>
                    <a:pt x="856" y="2"/>
                    <a:pt x="2" y="856"/>
                    <a:pt x="0" y="1910"/>
                  </a:cubicBezTo>
                  <a:lnTo>
                    <a:pt x="0" y="8319"/>
                  </a:lnTo>
                  <a:cubicBezTo>
                    <a:pt x="2" y="9373"/>
                    <a:pt x="856" y="10228"/>
                    <a:pt x="1911" y="10230"/>
                  </a:cubicBezTo>
                  <a:lnTo>
                    <a:pt x="8319" y="10230"/>
                  </a:lnTo>
                  <a:cubicBezTo>
                    <a:pt x="9373" y="10228"/>
                    <a:pt x="10228" y="9373"/>
                    <a:pt x="10229" y="8319"/>
                  </a:cubicBezTo>
                  <a:lnTo>
                    <a:pt x="10229" y="1910"/>
                  </a:lnTo>
                  <a:cubicBezTo>
                    <a:pt x="10228" y="856"/>
                    <a:pt x="9373" y="2"/>
                    <a:pt x="8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136"/>
            <p:cNvSpPr/>
            <p:nvPr/>
          </p:nvSpPr>
          <p:spPr>
            <a:xfrm>
              <a:off x="599484" y="4107288"/>
              <a:ext cx="82510" cy="82539"/>
            </a:xfrm>
            <a:custGeom>
              <a:rect b="b" l="l" r="r" t="t"/>
              <a:pathLst>
                <a:path extrusionOk="0" h="5095" w="5094">
                  <a:moveTo>
                    <a:pt x="2548" y="0"/>
                  </a:moveTo>
                  <a:cubicBezTo>
                    <a:pt x="2196" y="0"/>
                    <a:pt x="1910" y="285"/>
                    <a:pt x="1910" y="637"/>
                  </a:cubicBezTo>
                  <a:lnTo>
                    <a:pt x="1910" y="1910"/>
                  </a:lnTo>
                  <a:lnTo>
                    <a:pt x="637" y="1910"/>
                  </a:lnTo>
                  <a:cubicBezTo>
                    <a:pt x="285" y="1910"/>
                    <a:pt x="1" y="2195"/>
                    <a:pt x="1" y="2547"/>
                  </a:cubicBezTo>
                  <a:cubicBezTo>
                    <a:pt x="1" y="2898"/>
                    <a:pt x="285" y="3184"/>
                    <a:pt x="637" y="3184"/>
                  </a:cubicBezTo>
                  <a:lnTo>
                    <a:pt x="1910" y="3184"/>
                  </a:lnTo>
                  <a:lnTo>
                    <a:pt x="1910" y="4457"/>
                  </a:lnTo>
                  <a:cubicBezTo>
                    <a:pt x="1910" y="4809"/>
                    <a:pt x="2196" y="5095"/>
                    <a:pt x="2548" y="5095"/>
                  </a:cubicBezTo>
                  <a:cubicBezTo>
                    <a:pt x="2899" y="5095"/>
                    <a:pt x="3185" y="4809"/>
                    <a:pt x="3185" y="4457"/>
                  </a:cubicBezTo>
                  <a:lnTo>
                    <a:pt x="3185" y="3184"/>
                  </a:lnTo>
                  <a:lnTo>
                    <a:pt x="4457" y="3184"/>
                  </a:lnTo>
                  <a:cubicBezTo>
                    <a:pt x="4809" y="3184"/>
                    <a:pt x="5094" y="2898"/>
                    <a:pt x="5094" y="2547"/>
                  </a:cubicBezTo>
                  <a:cubicBezTo>
                    <a:pt x="5094" y="2195"/>
                    <a:pt x="4809" y="1910"/>
                    <a:pt x="4457" y="1910"/>
                  </a:cubicBezTo>
                  <a:lnTo>
                    <a:pt x="3185" y="1910"/>
                  </a:lnTo>
                  <a:lnTo>
                    <a:pt x="3185" y="637"/>
                  </a:lnTo>
                  <a:cubicBezTo>
                    <a:pt x="3185" y="285"/>
                    <a:pt x="2899" y="0"/>
                    <a:pt x="2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136"/>
            <p:cNvSpPr/>
            <p:nvPr/>
          </p:nvSpPr>
          <p:spPr>
            <a:xfrm>
              <a:off x="785107" y="4138230"/>
              <a:ext cx="83190" cy="20639"/>
            </a:xfrm>
            <a:custGeom>
              <a:rect b="b" l="l" r="r" t="t"/>
              <a:pathLst>
                <a:path extrusionOk="0" h="1274" w="5136">
                  <a:moveTo>
                    <a:pt x="637" y="1"/>
                  </a:moveTo>
                  <a:cubicBezTo>
                    <a:pt x="285" y="1"/>
                    <a:pt x="0" y="285"/>
                    <a:pt x="0" y="637"/>
                  </a:cubicBezTo>
                  <a:cubicBezTo>
                    <a:pt x="0" y="989"/>
                    <a:pt x="285" y="1274"/>
                    <a:pt x="637" y="1274"/>
                  </a:cubicBezTo>
                  <a:lnTo>
                    <a:pt x="4499" y="1274"/>
                  </a:lnTo>
                  <a:cubicBezTo>
                    <a:pt x="4850" y="1274"/>
                    <a:pt x="5136" y="989"/>
                    <a:pt x="5136" y="637"/>
                  </a:cubicBezTo>
                  <a:cubicBezTo>
                    <a:pt x="5136" y="285"/>
                    <a:pt x="4850" y="1"/>
                    <a:pt x="4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136"/>
            <p:cNvSpPr/>
            <p:nvPr/>
          </p:nvSpPr>
          <p:spPr>
            <a:xfrm>
              <a:off x="785107" y="4303243"/>
              <a:ext cx="83190" cy="20655"/>
            </a:xfrm>
            <a:custGeom>
              <a:rect b="b" l="l" r="r" t="t"/>
              <a:pathLst>
                <a:path extrusionOk="0" h="1275" w="5136">
                  <a:moveTo>
                    <a:pt x="637" y="0"/>
                  </a:moveTo>
                  <a:cubicBezTo>
                    <a:pt x="285" y="0"/>
                    <a:pt x="0" y="286"/>
                    <a:pt x="0" y="638"/>
                  </a:cubicBezTo>
                  <a:cubicBezTo>
                    <a:pt x="0" y="988"/>
                    <a:pt x="285" y="1274"/>
                    <a:pt x="637" y="1274"/>
                  </a:cubicBezTo>
                  <a:lnTo>
                    <a:pt x="4499" y="1274"/>
                  </a:lnTo>
                  <a:cubicBezTo>
                    <a:pt x="4850" y="1274"/>
                    <a:pt x="5136" y="988"/>
                    <a:pt x="5136" y="638"/>
                  </a:cubicBezTo>
                  <a:cubicBezTo>
                    <a:pt x="5136" y="286"/>
                    <a:pt x="4850"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136"/>
            <p:cNvSpPr/>
            <p:nvPr/>
          </p:nvSpPr>
          <p:spPr>
            <a:xfrm>
              <a:off x="785107" y="4344504"/>
              <a:ext cx="83190" cy="20639"/>
            </a:xfrm>
            <a:custGeom>
              <a:rect b="b" l="l" r="r" t="t"/>
              <a:pathLst>
                <a:path extrusionOk="0" h="1274" w="5136">
                  <a:moveTo>
                    <a:pt x="637" y="0"/>
                  </a:moveTo>
                  <a:cubicBezTo>
                    <a:pt x="285" y="0"/>
                    <a:pt x="0" y="285"/>
                    <a:pt x="0" y="637"/>
                  </a:cubicBezTo>
                  <a:cubicBezTo>
                    <a:pt x="0" y="989"/>
                    <a:pt x="285" y="1273"/>
                    <a:pt x="637" y="1273"/>
                  </a:cubicBezTo>
                  <a:lnTo>
                    <a:pt x="4499" y="1273"/>
                  </a:lnTo>
                  <a:cubicBezTo>
                    <a:pt x="4850" y="1273"/>
                    <a:pt x="5136" y="989"/>
                    <a:pt x="5136" y="637"/>
                  </a:cubicBezTo>
                  <a:cubicBezTo>
                    <a:pt x="5136" y="285"/>
                    <a:pt x="4850"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136"/>
            <p:cNvSpPr/>
            <p:nvPr/>
          </p:nvSpPr>
          <p:spPr>
            <a:xfrm>
              <a:off x="607534" y="4301996"/>
              <a:ext cx="66523" cy="64476"/>
            </a:xfrm>
            <a:custGeom>
              <a:rect b="b" l="l" r="r" t="t"/>
              <a:pathLst>
                <a:path extrusionOk="0" h="3980" w="4107">
                  <a:moveTo>
                    <a:pt x="699" y="0"/>
                  </a:moveTo>
                  <a:cubicBezTo>
                    <a:pt x="536" y="0"/>
                    <a:pt x="373" y="62"/>
                    <a:pt x="249" y="187"/>
                  </a:cubicBezTo>
                  <a:cubicBezTo>
                    <a:pt x="0" y="436"/>
                    <a:pt x="0" y="838"/>
                    <a:pt x="249" y="1087"/>
                  </a:cubicBezTo>
                  <a:lnTo>
                    <a:pt x="1150" y="1988"/>
                  </a:lnTo>
                  <a:lnTo>
                    <a:pt x="249" y="2888"/>
                  </a:lnTo>
                  <a:cubicBezTo>
                    <a:pt x="0" y="3136"/>
                    <a:pt x="0" y="3540"/>
                    <a:pt x="249" y="3787"/>
                  </a:cubicBezTo>
                  <a:cubicBezTo>
                    <a:pt x="373" y="3912"/>
                    <a:pt x="536" y="3974"/>
                    <a:pt x="699" y="3974"/>
                  </a:cubicBezTo>
                  <a:cubicBezTo>
                    <a:pt x="862" y="3974"/>
                    <a:pt x="1026" y="3912"/>
                    <a:pt x="1150" y="3787"/>
                  </a:cubicBezTo>
                  <a:lnTo>
                    <a:pt x="2050" y="2888"/>
                  </a:lnTo>
                  <a:lnTo>
                    <a:pt x="2950" y="3787"/>
                  </a:lnTo>
                  <a:cubicBezTo>
                    <a:pt x="3075" y="3915"/>
                    <a:pt x="3240" y="3979"/>
                    <a:pt x="3405" y="3979"/>
                  </a:cubicBezTo>
                  <a:cubicBezTo>
                    <a:pt x="3568" y="3979"/>
                    <a:pt x="3730" y="3917"/>
                    <a:pt x="3855" y="3793"/>
                  </a:cubicBezTo>
                  <a:cubicBezTo>
                    <a:pt x="4106" y="3543"/>
                    <a:pt x="4103" y="3135"/>
                    <a:pt x="3851" y="2888"/>
                  </a:cubicBezTo>
                  <a:lnTo>
                    <a:pt x="2950" y="1988"/>
                  </a:lnTo>
                  <a:lnTo>
                    <a:pt x="3851" y="1087"/>
                  </a:lnTo>
                  <a:cubicBezTo>
                    <a:pt x="4099" y="838"/>
                    <a:pt x="4099" y="436"/>
                    <a:pt x="3851" y="187"/>
                  </a:cubicBezTo>
                  <a:cubicBezTo>
                    <a:pt x="3726" y="62"/>
                    <a:pt x="3563" y="0"/>
                    <a:pt x="3400" y="0"/>
                  </a:cubicBezTo>
                  <a:cubicBezTo>
                    <a:pt x="3237" y="0"/>
                    <a:pt x="3075" y="62"/>
                    <a:pt x="2951" y="187"/>
                  </a:cubicBezTo>
                  <a:lnTo>
                    <a:pt x="2050" y="1087"/>
                  </a:lnTo>
                  <a:lnTo>
                    <a:pt x="1150" y="187"/>
                  </a:lnTo>
                  <a:cubicBezTo>
                    <a:pt x="1026" y="62"/>
                    <a:pt x="86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1" name="Google Shape;15311;p136"/>
          <p:cNvGrpSpPr/>
          <p:nvPr/>
        </p:nvGrpSpPr>
        <p:grpSpPr>
          <a:xfrm>
            <a:off x="2524727" y="3392321"/>
            <a:ext cx="345504" cy="345526"/>
            <a:chOff x="563995" y="4664017"/>
            <a:chExt cx="352053" cy="352075"/>
          </a:xfrm>
        </p:grpSpPr>
        <p:sp>
          <p:nvSpPr>
            <p:cNvPr id="15312" name="Google Shape;15312;p136"/>
            <p:cNvSpPr/>
            <p:nvPr/>
          </p:nvSpPr>
          <p:spPr>
            <a:xfrm>
              <a:off x="563995" y="4664017"/>
              <a:ext cx="352053" cy="352075"/>
            </a:xfrm>
            <a:custGeom>
              <a:rect b="b" l="l" r="r" t="t"/>
              <a:pathLst>
                <a:path extrusionOk="0" h="21733" w="21735">
                  <a:moveTo>
                    <a:pt x="15959" y="5137"/>
                  </a:moveTo>
                  <a:cubicBezTo>
                    <a:pt x="16311" y="5139"/>
                    <a:pt x="16595" y="5423"/>
                    <a:pt x="16595" y="5774"/>
                  </a:cubicBezTo>
                  <a:lnTo>
                    <a:pt x="16595" y="15960"/>
                  </a:lnTo>
                  <a:cubicBezTo>
                    <a:pt x="16595" y="16312"/>
                    <a:pt x="16311" y="16597"/>
                    <a:pt x="15959" y="16597"/>
                  </a:cubicBezTo>
                  <a:lnTo>
                    <a:pt x="5774" y="16597"/>
                  </a:lnTo>
                  <a:cubicBezTo>
                    <a:pt x="5422" y="16597"/>
                    <a:pt x="5137" y="16312"/>
                    <a:pt x="5136" y="15960"/>
                  </a:cubicBezTo>
                  <a:lnTo>
                    <a:pt x="5137" y="5774"/>
                  </a:lnTo>
                  <a:cubicBezTo>
                    <a:pt x="5137" y="5423"/>
                    <a:pt x="5422" y="5139"/>
                    <a:pt x="5774" y="5137"/>
                  </a:cubicBezTo>
                  <a:close/>
                  <a:moveTo>
                    <a:pt x="7047" y="0"/>
                  </a:moveTo>
                  <a:cubicBezTo>
                    <a:pt x="6695" y="0"/>
                    <a:pt x="6410" y="285"/>
                    <a:pt x="6410" y="637"/>
                  </a:cubicBezTo>
                  <a:lnTo>
                    <a:pt x="6410" y="3862"/>
                  </a:lnTo>
                  <a:lnTo>
                    <a:pt x="5774" y="3862"/>
                  </a:lnTo>
                  <a:cubicBezTo>
                    <a:pt x="4718" y="3863"/>
                    <a:pt x="3863" y="4719"/>
                    <a:pt x="3863" y="5774"/>
                  </a:cubicBezTo>
                  <a:lnTo>
                    <a:pt x="3863" y="6410"/>
                  </a:lnTo>
                  <a:lnTo>
                    <a:pt x="638" y="6410"/>
                  </a:lnTo>
                  <a:cubicBezTo>
                    <a:pt x="286" y="6410"/>
                    <a:pt x="0" y="6695"/>
                    <a:pt x="0" y="7047"/>
                  </a:cubicBezTo>
                  <a:cubicBezTo>
                    <a:pt x="0" y="7399"/>
                    <a:pt x="286" y="7684"/>
                    <a:pt x="638" y="7684"/>
                  </a:cubicBezTo>
                  <a:lnTo>
                    <a:pt x="3863" y="7684"/>
                  </a:lnTo>
                  <a:lnTo>
                    <a:pt x="3863" y="8957"/>
                  </a:lnTo>
                  <a:lnTo>
                    <a:pt x="638" y="8957"/>
                  </a:lnTo>
                  <a:cubicBezTo>
                    <a:pt x="286" y="8957"/>
                    <a:pt x="0" y="9242"/>
                    <a:pt x="0" y="9594"/>
                  </a:cubicBezTo>
                  <a:cubicBezTo>
                    <a:pt x="0" y="9946"/>
                    <a:pt x="286" y="10232"/>
                    <a:pt x="638" y="10232"/>
                  </a:cubicBezTo>
                  <a:lnTo>
                    <a:pt x="3863" y="10232"/>
                  </a:lnTo>
                  <a:lnTo>
                    <a:pt x="3863" y="11505"/>
                  </a:lnTo>
                  <a:lnTo>
                    <a:pt x="638" y="11505"/>
                  </a:lnTo>
                  <a:cubicBezTo>
                    <a:pt x="286" y="11505"/>
                    <a:pt x="0" y="11789"/>
                    <a:pt x="0" y="12141"/>
                  </a:cubicBezTo>
                  <a:cubicBezTo>
                    <a:pt x="0" y="12493"/>
                    <a:pt x="286" y="12779"/>
                    <a:pt x="638" y="12779"/>
                  </a:cubicBezTo>
                  <a:lnTo>
                    <a:pt x="3863" y="12779"/>
                  </a:lnTo>
                  <a:lnTo>
                    <a:pt x="3863" y="14052"/>
                  </a:lnTo>
                  <a:lnTo>
                    <a:pt x="638" y="14051"/>
                  </a:lnTo>
                  <a:cubicBezTo>
                    <a:pt x="286" y="14051"/>
                    <a:pt x="0" y="14335"/>
                    <a:pt x="0" y="14687"/>
                  </a:cubicBezTo>
                  <a:cubicBezTo>
                    <a:pt x="0" y="15039"/>
                    <a:pt x="286" y="15324"/>
                    <a:pt x="638" y="15324"/>
                  </a:cubicBezTo>
                  <a:lnTo>
                    <a:pt x="3863" y="15324"/>
                  </a:lnTo>
                  <a:lnTo>
                    <a:pt x="3863" y="15960"/>
                  </a:lnTo>
                  <a:cubicBezTo>
                    <a:pt x="3864" y="17015"/>
                    <a:pt x="4719" y="17869"/>
                    <a:pt x="5772" y="17871"/>
                  </a:cubicBezTo>
                  <a:lnTo>
                    <a:pt x="6410" y="17871"/>
                  </a:lnTo>
                  <a:lnTo>
                    <a:pt x="6410" y="21096"/>
                  </a:lnTo>
                  <a:cubicBezTo>
                    <a:pt x="6410" y="21448"/>
                    <a:pt x="6695" y="21732"/>
                    <a:pt x="7047" y="21732"/>
                  </a:cubicBezTo>
                  <a:cubicBezTo>
                    <a:pt x="7399" y="21732"/>
                    <a:pt x="7685" y="21448"/>
                    <a:pt x="7685" y="21096"/>
                  </a:cubicBezTo>
                  <a:lnTo>
                    <a:pt x="7685" y="17871"/>
                  </a:lnTo>
                  <a:lnTo>
                    <a:pt x="8958" y="17871"/>
                  </a:lnTo>
                  <a:lnTo>
                    <a:pt x="8958" y="21096"/>
                  </a:lnTo>
                  <a:cubicBezTo>
                    <a:pt x="8958" y="21448"/>
                    <a:pt x="9242" y="21732"/>
                    <a:pt x="9594" y="21732"/>
                  </a:cubicBezTo>
                  <a:cubicBezTo>
                    <a:pt x="9946" y="21732"/>
                    <a:pt x="10232" y="21448"/>
                    <a:pt x="10232" y="21096"/>
                  </a:cubicBezTo>
                  <a:lnTo>
                    <a:pt x="10232" y="17871"/>
                  </a:lnTo>
                  <a:lnTo>
                    <a:pt x="11505" y="17871"/>
                  </a:lnTo>
                  <a:lnTo>
                    <a:pt x="11505" y="21096"/>
                  </a:lnTo>
                  <a:cubicBezTo>
                    <a:pt x="11505" y="21448"/>
                    <a:pt x="11789" y="21732"/>
                    <a:pt x="12141" y="21732"/>
                  </a:cubicBezTo>
                  <a:cubicBezTo>
                    <a:pt x="12493" y="21732"/>
                    <a:pt x="12779" y="21448"/>
                    <a:pt x="12779" y="21096"/>
                  </a:cubicBezTo>
                  <a:lnTo>
                    <a:pt x="12779" y="17871"/>
                  </a:lnTo>
                  <a:lnTo>
                    <a:pt x="14052" y="17871"/>
                  </a:lnTo>
                  <a:lnTo>
                    <a:pt x="14052" y="21096"/>
                  </a:lnTo>
                  <a:cubicBezTo>
                    <a:pt x="14052" y="21448"/>
                    <a:pt x="14337" y="21732"/>
                    <a:pt x="14689" y="21732"/>
                  </a:cubicBezTo>
                  <a:cubicBezTo>
                    <a:pt x="15041" y="21732"/>
                    <a:pt x="15326" y="21448"/>
                    <a:pt x="15326" y="21096"/>
                  </a:cubicBezTo>
                  <a:lnTo>
                    <a:pt x="15326" y="17871"/>
                  </a:lnTo>
                  <a:lnTo>
                    <a:pt x="15963" y="17871"/>
                  </a:lnTo>
                  <a:cubicBezTo>
                    <a:pt x="17016" y="17869"/>
                    <a:pt x="17871" y="17015"/>
                    <a:pt x="17872" y="15960"/>
                  </a:cubicBezTo>
                  <a:lnTo>
                    <a:pt x="17872" y="15324"/>
                  </a:lnTo>
                  <a:lnTo>
                    <a:pt x="21098" y="15324"/>
                  </a:lnTo>
                  <a:cubicBezTo>
                    <a:pt x="21449" y="15324"/>
                    <a:pt x="21735" y="15039"/>
                    <a:pt x="21735" y="14687"/>
                  </a:cubicBezTo>
                  <a:cubicBezTo>
                    <a:pt x="21735" y="14335"/>
                    <a:pt x="21449" y="14051"/>
                    <a:pt x="21098" y="14051"/>
                  </a:cubicBezTo>
                  <a:lnTo>
                    <a:pt x="17872" y="14051"/>
                  </a:lnTo>
                  <a:lnTo>
                    <a:pt x="17872" y="12776"/>
                  </a:lnTo>
                  <a:lnTo>
                    <a:pt x="21098" y="12776"/>
                  </a:lnTo>
                  <a:cubicBezTo>
                    <a:pt x="21449" y="12776"/>
                    <a:pt x="21735" y="12492"/>
                    <a:pt x="21735" y="12140"/>
                  </a:cubicBezTo>
                  <a:cubicBezTo>
                    <a:pt x="21735" y="11788"/>
                    <a:pt x="21449" y="11503"/>
                    <a:pt x="21098" y="11503"/>
                  </a:cubicBezTo>
                  <a:lnTo>
                    <a:pt x="17872" y="11503"/>
                  </a:lnTo>
                  <a:lnTo>
                    <a:pt x="17872" y="10229"/>
                  </a:lnTo>
                  <a:lnTo>
                    <a:pt x="21098" y="10229"/>
                  </a:lnTo>
                  <a:cubicBezTo>
                    <a:pt x="21449" y="10229"/>
                    <a:pt x="21735" y="9945"/>
                    <a:pt x="21735" y="9593"/>
                  </a:cubicBezTo>
                  <a:cubicBezTo>
                    <a:pt x="21735" y="9241"/>
                    <a:pt x="21449" y="8956"/>
                    <a:pt x="21098" y="8956"/>
                  </a:cubicBezTo>
                  <a:lnTo>
                    <a:pt x="17872" y="8956"/>
                  </a:lnTo>
                  <a:lnTo>
                    <a:pt x="17872" y="7682"/>
                  </a:lnTo>
                  <a:lnTo>
                    <a:pt x="21098" y="7682"/>
                  </a:lnTo>
                  <a:cubicBezTo>
                    <a:pt x="21449" y="7682"/>
                    <a:pt x="21735" y="7397"/>
                    <a:pt x="21735" y="7045"/>
                  </a:cubicBezTo>
                  <a:cubicBezTo>
                    <a:pt x="21735" y="6693"/>
                    <a:pt x="21449" y="6409"/>
                    <a:pt x="21098" y="6409"/>
                  </a:cubicBezTo>
                  <a:lnTo>
                    <a:pt x="17872" y="6409"/>
                  </a:lnTo>
                  <a:lnTo>
                    <a:pt x="17872" y="5772"/>
                  </a:lnTo>
                  <a:cubicBezTo>
                    <a:pt x="17871" y="4718"/>
                    <a:pt x="17016" y="3863"/>
                    <a:pt x="15963" y="3862"/>
                  </a:cubicBezTo>
                  <a:lnTo>
                    <a:pt x="15326" y="3862"/>
                  </a:lnTo>
                  <a:lnTo>
                    <a:pt x="15326" y="637"/>
                  </a:lnTo>
                  <a:cubicBezTo>
                    <a:pt x="15326" y="285"/>
                    <a:pt x="15041" y="0"/>
                    <a:pt x="14689" y="0"/>
                  </a:cubicBezTo>
                  <a:cubicBezTo>
                    <a:pt x="14337" y="0"/>
                    <a:pt x="14052" y="285"/>
                    <a:pt x="14052" y="637"/>
                  </a:cubicBezTo>
                  <a:lnTo>
                    <a:pt x="14052" y="3862"/>
                  </a:lnTo>
                  <a:lnTo>
                    <a:pt x="12779" y="3862"/>
                  </a:lnTo>
                  <a:lnTo>
                    <a:pt x="12779" y="637"/>
                  </a:lnTo>
                  <a:cubicBezTo>
                    <a:pt x="12779" y="285"/>
                    <a:pt x="12493" y="0"/>
                    <a:pt x="12141" y="0"/>
                  </a:cubicBezTo>
                  <a:cubicBezTo>
                    <a:pt x="11789" y="0"/>
                    <a:pt x="11505" y="285"/>
                    <a:pt x="11505" y="637"/>
                  </a:cubicBezTo>
                  <a:lnTo>
                    <a:pt x="11505" y="3862"/>
                  </a:lnTo>
                  <a:lnTo>
                    <a:pt x="10232" y="3862"/>
                  </a:lnTo>
                  <a:lnTo>
                    <a:pt x="10232" y="637"/>
                  </a:lnTo>
                  <a:cubicBezTo>
                    <a:pt x="10232" y="285"/>
                    <a:pt x="9946" y="0"/>
                    <a:pt x="9594" y="0"/>
                  </a:cubicBezTo>
                  <a:cubicBezTo>
                    <a:pt x="9242" y="0"/>
                    <a:pt x="8958" y="285"/>
                    <a:pt x="8958" y="637"/>
                  </a:cubicBezTo>
                  <a:lnTo>
                    <a:pt x="8958" y="3862"/>
                  </a:lnTo>
                  <a:lnTo>
                    <a:pt x="7685" y="3862"/>
                  </a:lnTo>
                  <a:lnTo>
                    <a:pt x="7685" y="637"/>
                  </a:lnTo>
                  <a:cubicBezTo>
                    <a:pt x="7685" y="285"/>
                    <a:pt x="7399" y="0"/>
                    <a:pt x="70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136"/>
            <p:cNvSpPr/>
            <p:nvPr/>
          </p:nvSpPr>
          <p:spPr>
            <a:xfrm>
              <a:off x="667821" y="4767875"/>
              <a:ext cx="144385" cy="144391"/>
            </a:xfrm>
            <a:custGeom>
              <a:rect b="b" l="l" r="r" t="t"/>
              <a:pathLst>
                <a:path extrusionOk="0" h="8913" w="8914">
                  <a:moveTo>
                    <a:pt x="6366" y="1273"/>
                  </a:moveTo>
                  <a:lnTo>
                    <a:pt x="6366" y="1910"/>
                  </a:lnTo>
                  <a:cubicBezTo>
                    <a:pt x="6366" y="2261"/>
                    <a:pt x="6652" y="2546"/>
                    <a:pt x="7004" y="2546"/>
                  </a:cubicBezTo>
                  <a:lnTo>
                    <a:pt x="7641" y="2546"/>
                  </a:lnTo>
                  <a:lnTo>
                    <a:pt x="7641" y="6365"/>
                  </a:lnTo>
                  <a:lnTo>
                    <a:pt x="7004" y="6365"/>
                  </a:lnTo>
                  <a:cubicBezTo>
                    <a:pt x="6652" y="6365"/>
                    <a:pt x="6366" y="6651"/>
                    <a:pt x="6366" y="7003"/>
                  </a:cubicBezTo>
                  <a:lnTo>
                    <a:pt x="6366" y="7640"/>
                  </a:lnTo>
                  <a:lnTo>
                    <a:pt x="2546" y="7640"/>
                  </a:lnTo>
                  <a:lnTo>
                    <a:pt x="2546" y="7003"/>
                  </a:lnTo>
                  <a:cubicBezTo>
                    <a:pt x="2546" y="6651"/>
                    <a:pt x="2262" y="6365"/>
                    <a:pt x="1910" y="6365"/>
                  </a:cubicBezTo>
                  <a:lnTo>
                    <a:pt x="1275" y="6365"/>
                  </a:lnTo>
                  <a:lnTo>
                    <a:pt x="1275" y="2546"/>
                  </a:lnTo>
                  <a:lnTo>
                    <a:pt x="1911" y="2546"/>
                  </a:lnTo>
                  <a:cubicBezTo>
                    <a:pt x="2262" y="2546"/>
                    <a:pt x="2548" y="2262"/>
                    <a:pt x="2548" y="1910"/>
                  </a:cubicBezTo>
                  <a:lnTo>
                    <a:pt x="2548" y="1273"/>
                  </a:lnTo>
                  <a:close/>
                  <a:moveTo>
                    <a:pt x="1907" y="0"/>
                  </a:moveTo>
                  <a:cubicBezTo>
                    <a:pt x="1556" y="0"/>
                    <a:pt x="1273" y="286"/>
                    <a:pt x="1273" y="637"/>
                  </a:cubicBezTo>
                  <a:lnTo>
                    <a:pt x="1273" y="1273"/>
                  </a:lnTo>
                  <a:lnTo>
                    <a:pt x="637" y="1273"/>
                  </a:lnTo>
                  <a:cubicBezTo>
                    <a:pt x="285" y="1273"/>
                    <a:pt x="0" y="1558"/>
                    <a:pt x="0" y="1910"/>
                  </a:cubicBezTo>
                  <a:lnTo>
                    <a:pt x="0" y="7003"/>
                  </a:lnTo>
                  <a:cubicBezTo>
                    <a:pt x="0" y="7354"/>
                    <a:pt x="285" y="7640"/>
                    <a:pt x="637" y="7640"/>
                  </a:cubicBezTo>
                  <a:lnTo>
                    <a:pt x="1275" y="7640"/>
                  </a:lnTo>
                  <a:lnTo>
                    <a:pt x="1275" y="8276"/>
                  </a:lnTo>
                  <a:cubicBezTo>
                    <a:pt x="1273" y="8628"/>
                    <a:pt x="1559" y="8913"/>
                    <a:pt x="1911" y="8913"/>
                  </a:cubicBezTo>
                  <a:lnTo>
                    <a:pt x="7004" y="8913"/>
                  </a:lnTo>
                  <a:cubicBezTo>
                    <a:pt x="7355" y="8913"/>
                    <a:pt x="7641" y="8628"/>
                    <a:pt x="7641" y="8276"/>
                  </a:cubicBezTo>
                  <a:lnTo>
                    <a:pt x="7641" y="7640"/>
                  </a:lnTo>
                  <a:lnTo>
                    <a:pt x="8277" y="7640"/>
                  </a:lnTo>
                  <a:cubicBezTo>
                    <a:pt x="8628" y="7640"/>
                    <a:pt x="8914" y="7354"/>
                    <a:pt x="8914" y="7003"/>
                  </a:cubicBezTo>
                  <a:lnTo>
                    <a:pt x="8914" y="1910"/>
                  </a:lnTo>
                  <a:cubicBezTo>
                    <a:pt x="8914" y="1558"/>
                    <a:pt x="8628" y="1273"/>
                    <a:pt x="8277" y="1273"/>
                  </a:cubicBezTo>
                  <a:lnTo>
                    <a:pt x="7641" y="1273"/>
                  </a:lnTo>
                  <a:lnTo>
                    <a:pt x="7641" y="637"/>
                  </a:lnTo>
                  <a:cubicBezTo>
                    <a:pt x="7641" y="286"/>
                    <a:pt x="7356" y="0"/>
                    <a:pt x="7007" y="0"/>
                  </a:cubicBezTo>
                  <a:cubicBezTo>
                    <a:pt x="7006" y="0"/>
                    <a:pt x="7005" y="0"/>
                    <a:pt x="7004" y="0"/>
                  </a:cubicBezTo>
                  <a:lnTo>
                    <a:pt x="1910" y="0"/>
                  </a:lnTo>
                  <a:cubicBezTo>
                    <a:pt x="1909" y="0"/>
                    <a:pt x="1908" y="0"/>
                    <a:pt x="1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4" name="Google Shape;15314;p136"/>
          <p:cNvSpPr/>
          <p:nvPr/>
        </p:nvSpPr>
        <p:spPr>
          <a:xfrm>
            <a:off x="1812112" y="3392342"/>
            <a:ext cx="265208" cy="345484"/>
          </a:xfrm>
          <a:custGeom>
            <a:rect b="b" l="l" r="r" t="t"/>
            <a:pathLst>
              <a:path extrusionOk="0" h="21732" w="16685">
                <a:moveTo>
                  <a:pt x="8342" y="1275"/>
                </a:moveTo>
                <a:cubicBezTo>
                  <a:pt x="10098" y="1275"/>
                  <a:pt x="11526" y="2703"/>
                  <a:pt x="11526" y="4457"/>
                </a:cubicBezTo>
                <a:lnTo>
                  <a:pt x="11526" y="6409"/>
                </a:lnTo>
                <a:lnTo>
                  <a:pt x="5159" y="6409"/>
                </a:lnTo>
                <a:lnTo>
                  <a:pt x="5159" y="4457"/>
                </a:lnTo>
                <a:cubicBezTo>
                  <a:pt x="5159" y="2703"/>
                  <a:pt x="6587" y="1275"/>
                  <a:pt x="8342" y="1275"/>
                </a:cubicBezTo>
                <a:close/>
                <a:moveTo>
                  <a:pt x="14074" y="7684"/>
                </a:moveTo>
                <a:cubicBezTo>
                  <a:pt x="14128" y="13516"/>
                  <a:pt x="14900" y="18592"/>
                  <a:pt x="15220" y="20458"/>
                </a:cubicBezTo>
                <a:lnTo>
                  <a:pt x="1465" y="20458"/>
                </a:lnTo>
                <a:cubicBezTo>
                  <a:pt x="1784" y="18592"/>
                  <a:pt x="2557" y="13516"/>
                  <a:pt x="2609" y="7684"/>
                </a:cubicBezTo>
                <a:lnTo>
                  <a:pt x="3885" y="7684"/>
                </a:lnTo>
                <a:lnTo>
                  <a:pt x="3885" y="9593"/>
                </a:lnTo>
                <a:cubicBezTo>
                  <a:pt x="3885" y="9945"/>
                  <a:pt x="4171" y="10229"/>
                  <a:pt x="4523" y="10229"/>
                </a:cubicBezTo>
                <a:cubicBezTo>
                  <a:pt x="4875" y="10229"/>
                  <a:pt x="5159" y="9945"/>
                  <a:pt x="5159" y="9593"/>
                </a:cubicBezTo>
                <a:lnTo>
                  <a:pt x="5159" y="7684"/>
                </a:lnTo>
                <a:lnTo>
                  <a:pt x="11526" y="7684"/>
                </a:lnTo>
                <a:lnTo>
                  <a:pt x="11526" y="9593"/>
                </a:lnTo>
                <a:cubicBezTo>
                  <a:pt x="11526" y="9945"/>
                  <a:pt x="11811" y="10229"/>
                  <a:pt x="12162" y="10229"/>
                </a:cubicBezTo>
                <a:cubicBezTo>
                  <a:pt x="12514" y="10229"/>
                  <a:pt x="12800" y="9945"/>
                  <a:pt x="12800" y="9593"/>
                </a:cubicBezTo>
                <a:lnTo>
                  <a:pt x="12800" y="7684"/>
                </a:lnTo>
                <a:close/>
                <a:moveTo>
                  <a:pt x="8342" y="1"/>
                </a:moveTo>
                <a:cubicBezTo>
                  <a:pt x="5885" y="1"/>
                  <a:pt x="3886" y="2000"/>
                  <a:pt x="3886" y="4457"/>
                </a:cubicBezTo>
                <a:lnTo>
                  <a:pt x="3886" y="6409"/>
                </a:lnTo>
                <a:lnTo>
                  <a:pt x="1976" y="6409"/>
                </a:lnTo>
                <a:cubicBezTo>
                  <a:pt x="1624" y="6409"/>
                  <a:pt x="1339" y="6694"/>
                  <a:pt x="1339" y="7046"/>
                </a:cubicBezTo>
                <a:cubicBezTo>
                  <a:pt x="1339" y="14529"/>
                  <a:pt x="91" y="20907"/>
                  <a:pt x="78" y="20970"/>
                </a:cubicBezTo>
                <a:cubicBezTo>
                  <a:pt x="0" y="21363"/>
                  <a:pt x="302" y="21731"/>
                  <a:pt x="703" y="21731"/>
                </a:cubicBezTo>
                <a:lnTo>
                  <a:pt x="15982" y="21731"/>
                </a:lnTo>
                <a:cubicBezTo>
                  <a:pt x="16383" y="21731"/>
                  <a:pt x="16685" y="21363"/>
                  <a:pt x="16607" y="20970"/>
                </a:cubicBezTo>
                <a:cubicBezTo>
                  <a:pt x="16594" y="20907"/>
                  <a:pt x="15346" y="14535"/>
                  <a:pt x="15346" y="7046"/>
                </a:cubicBezTo>
                <a:cubicBezTo>
                  <a:pt x="15346" y="6694"/>
                  <a:pt x="15060" y="6409"/>
                  <a:pt x="14708" y="6409"/>
                </a:cubicBezTo>
                <a:lnTo>
                  <a:pt x="12799" y="6409"/>
                </a:lnTo>
                <a:lnTo>
                  <a:pt x="12799" y="4457"/>
                </a:lnTo>
                <a:cubicBezTo>
                  <a:pt x="12799" y="2000"/>
                  <a:pt x="10799" y="1"/>
                  <a:pt x="83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136"/>
          <p:cNvSpPr/>
          <p:nvPr/>
        </p:nvSpPr>
        <p:spPr>
          <a:xfrm>
            <a:off x="1070140" y="3392342"/>
            <a:ext cx="242907" cy="345484"/>
          </a:xfrm>
          <a:custGeom>
            <a:rect b="b" l="l" r="r" t="t"/>
            <a:pathLst>
              <a:path extrusionOk="0" h="21732" w="15282">
                <a:moveTo>
                  <a:pt x="7641" y="1770"/>
                </a:moveTo>
                <a:cubicBezTo>
                  <a:pt x="7788" y="1926"/>
                  <a:pt x="7958" y="2099"/>
                  <a:pt x="8149" y="2295"/>
                </a:cubicBezTo>
                <a:cubicBezTo>
                  <a:pt x="8955" y="3114"/>
                  <a:pt x="10171" y="4352"/>
                  <a:pt x="10171" y="5302"/>
                </a:cubicBezTo>
                <a:cubicBezTo>
                  <a:pt x="10171" y="6056"/>
                  <a:pt x="9663" y="6687"/>
                  <a:pt x="8806" y="7003"/>
                </a:cubicBezTo>
                <a:lnTo>
                  <a:pt x="6477" y="7003"/>
                </a:lnTo>
                <a:cubicBezTo>
                  <a:pt x="5623" y="6687"/>
                  <a:pt x="5117" y="6055"/>
                  <a:pt x="5117" y="5295"/>
                </a:cubicBezTo>
                <a:cubicBezTo>
                  <a:pt x="5117" y="4345"/>
                  <a:pt x="6331" y="3110"/>
                  <a:pt x="7134" y="2293"/>
                </a:cubicBezTo>
                <a:lnTo>
                  <a:pt x="7136" y="2293"/>
                </a:lnTo>
                <a:cubicBezTo>
                  <a:pt x="7326" y="2098"/>
                  <a:pt x="7496" y="1926"/>
                  <a:pt x="7641" y="1770"/>
                </a:cubicBezTo>
                <a:close/>
                <a:moveTo>
                  <a:pt x="9031" y="8276"/>
                </a:moveTo>
                <a:cubicBezTo>
                  <a:pt x="9771" y="8276"/>
                  <a:pt x="10492" y="8497"/>
                  <a:pt x="11104" y="8913"/>
                </a:cubicBezTo>
                <a:cubicBezTo>
                  <a:pt x="10494" y="9327"/>
                  <a:pt x="9775" y="9549"/>
                  <a:pt x="9037" y="9549"/>
                </a:cubicBezTo>
                <a:cubicBezTo>
                  <a:pt x="9033" y="9549"/>
                  <a:pt x="9028" y="9549"/>
                  <a:pt x="9024" y="9549"/>
                </a:cubicBezTo>
                <a:lnTo>
                  <a:pt x="6258" y="9549"/>
                </a:lnTo>
                <a:cubicBezTo>
                  <a:pt x="6254" y="9549"/>
                  <a:pt x="6250" y="9549"/>
                  <a:pt x="6245" y="9549"/>
                </a:cubicBezTo>
                <a:cubicBezTo>
                  <a:pt x="5508" y="9549"/>
                  <a:pt x="4789" y="9327"/>
                  <a:pt x="4178" y="8913"/>
                </a:cubicBezTo>
                <a:lnTo>
                  <a:pt x="4180" y="8913"/>
                </a:lnTo>
                <a:cubicBezTo>
                  <a:pt x="4791" y="8497"/>
                  <a:pt x="5513" y="8276"/>
                  <a:pt x="6253" y="8276"/>
                </a:cubicBezTo>
                <a:cubicBezTo>
                  <a:pt x="6255" y="8276"/>
                  <a:pt x="6258" y="8276"/>
                  <a:pt x="6260" y="8276"/>
                </a:cubicBezTo>
                <a:lnTo>
                  <a:pt x="9024" y="8276"/>
                </a:lnTo>
                <a:cubicBezTo>
                  <a:pt x="9026" y="8276"/>
                  <a:pt x="9029" y="8276"/>
                  <a:pt x="9031" y="8276"/>
                </a:cubicBezTo>
                <a:close/>
                <a:moveTo>
                  <a:pt x="8930" y="10824"/>
                </a:moveTo>
                <a:cubicBezTo>
                  <a:pt x="9081" y="13854"/>
                  <a:pt x="10268" y="16531"/>
                  <a:pt x="10998" y="17911"/>
                </a:cubicBezTo>
                <a:lnTo>
                  <a:pt x="4284" y="17911"/>
                </a:lnTo>
                <a:cubicBezTo>
                  <a:pt x="5013" y="16531"/>
                  <a:pt x="6200" y="13854"/>
                  <a:pt x="6352" y="10824"/>
                </a:cubicBezTo>
                <a:close/>
                <a:moveTo>
                  <a:pt x="12099" y="19184"/>
                </a:moveTo>
                <a:cubicBezTo>
                  <a:pt x="12908" y="19185"/>
                  <a:pt x="13628" y="19696"/>
                  <a:pt x="13899" y="20458"/>
                </a:cubicBezTo>
                <a:lnTo>
                  <a:pt x="1384" y="20458"/>
                </a:lnTo>
                <a:cubicBezTo>
                  <a:pt x="1654" y="19696"/>
                  <a:pt x="2375" y="19185"/>
                  <a:pt x="3183" y="19184"/>
                </a:cubicBezTo>
                <a:close/>
                <a:moveTo>
                  <a:pt x="7643" y="1"/>
                </a:moveTo>
                <a:cubicBezTo>
                  <a:pt x="7330" y="1"/>
                  <a:pt x="7064" y="227"/>
                  <a:pt x="7014" y="535"/>
                </a:cubicBezTo>
                <a:cubicBezTo>
                  <a:pt x="6915" y="702"/>
                  <a:pt x="6520" y="1104"/>
                  <a:pt x="6228" y="1401"/>
                </a:cubicBezTo>
                <a:cubicBezTo>
                  <a:pt x="5222" y="2424"/>
                  <a:pt x="3845" y="3825"/>
                  <a:pt x="3845" y="5295"/>
                </a:cubicBezTo>
                <a:cubicBezTo>
                  <a:pt x="3845" y="6049"/>
                  <a:pt x="4127" y="6735"/>
                  <a:pt x="4626" y="7277"/>
                </a:cubicBezTo>
                <a:cubicBezTo>
                  <a:pt x="3914" y="7525"/>
                  <a:pt x="3268" y="7930"/>
                  <a:pt x="2736" y="8464"/>
                </a:cubicBezTo>
                <a:cubicBezTo>
                  <a:pt x="2487" y="8713"/>
                  <a:pt x="2487" y="9115"/>
                  <a:pt x="2736" y="9364"/>
                </a:cubicBezTo>
                <a:cubicBezTo>
                  <a:pt x="3382" y="10013"/>
                  <a:pt x="4196" y="10470"/>
                  <a:pt x="5085" y="10685"/>
                </a:cubicBezTo>
                <a:cubicBezTo>
                  <a:pt x="4937" y="14050"/>
                  <a:pt x="3334" y="17046"/>
                  <a:pt x="2815" y="17933"/>
                </a:cubicBezTo>
                <a:cubicBezTo>
                  <a:pt x="1234" y="18119"/>
                  <a:pt x="3" y="19466"/>
                  <a:pt x="3" y="21095"/>
                </a:cubicBezTo>
                <a:lnTo>
                  <a:pt x="2" y="21095"/>
                </a:lnTo>
                <a:cubicBezTo>
                  <a:pt x="1" y="21447"/>
                  <a:pt x="287" y="21731"/>
                  <a:pt x="639" y="21731"/>
                </a:cubicBezTo>
                <a:lnTo>
                  <a:pt x="14645" y="21731"/>
                </a:lnTo>
                <a:cubicBezTo>
                  <a:pt x="14996" y="21731"/>
                  <a:pt x="15282" y="21447"/>
                  <a:pt x="15282" y="21095"/>
                </a:cubicBezTo>
                <a:cubicBezTo>
                  <a:pt x="15282" y="19466"/>
                  <a:pt x="14050" y="18119"/>
                  <a:pt x="12470" y="17933"/>
                </a:cubicBezTo>
                <a:cubicBezTo>
                  <a:pt x="11950" y="17047"/>
                  <a:pt x="10347" y="14059"/>
                  <a:pt x="10199" y="10685"/>
                </a:cubicBezTo>
                <a:cubicBezTo>
                  <a:pt x="11090" y="10470"/>
                  <a:pt x="11902" y="10013"/>
                  <a:pt x="12548" y="9364"/>
                </a:cubicBezTo>
                <a:cubicBezTo>
                  <a:pt x="12797" y="9115"/>
                  <a:pt x="12797" y="8712"/>
                  <a:pt x="12548" y="8463"/>
                </a:cubicBezTo>
                <a:cubicBezTo>
                  <a:pt x="12017" y="7931"/>
                  <a:pt x="11373" y="7526"/>
                  <a:pt x="10662" y="7279"/>
                </a:cubicBezTo>
                <a:cubicBezTo>
                  <a:pt x="11164" y="6737"/>
                  <a:pt x="11446" y="6053"/>
                  <a:pt x="11446" y="5303"/>
                </a:cubicBezTo>
                <a:cubicBezTo>
                  <a:pt x="11446" y="3830"/>
                  <a:pt x="10067" y="2428"/>
                  <a:pt x="9058" y="1403"/>
                </a:cubicBezTo>
                <a:cubicBezTo>
                  <a:pt x="8766" y="1106"/>
                  <a:pt x="8370" y="702"/>
                  <a:pt x="8271" y="535"/>
                </a:cubicBezTo>
                <a:cubicBezTo>
                  <a:pt x="8221" y="227"/>
                  <a:pt x="7955" y="1"/>
                  <a:pt x="7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136"/>
          <p:cNvSpPr/>
          <p:nvPr/>
        </p:nvSpPr>
        <p:spPr>
          <a:xfrm>
            <a:off x="1018878" y="3956037"/>
            <a:ext cx="345430" cy="345500"/>
          </a:xfrm>
          <a:custGeom>
            <a:rect b="b" l="l" r="r" t="t"/>
            <a:pathLst>
              <a:path extrusionOk="0" h="21733" w="21732">
                <a:moveTo>
                  <a:pt x="20458" y="3822"/>
                </a:moveTo>
                <a:lnTo>
                  <a:pt x="20458" y="12777"/>
                </a:lnTo>
                <a:lnTo>
                  <a:pt x="1274" y="12777"/>
                </a:lnTo>
                <a:lnTo>
                  <a:pt x="1274" y="3822"/>
                </a:lnTo>
                <a:close/>
                <a:moveTo>
                  <a:pt x="8955" y="18812"/>
                </a:moveTo>
                <a:lnTo>
                  <a:pt x="8955" y="20459"/>
                </a:lnTo>
                <a:lnTo>
                  <a:pt x="7309" y="20459"/>
                </a:lnTo>
                <a:lnTo>
                  <a:pt x="8955" y="18812"/>
                </a:lnTo>
                <a:close/>
                <a:moveTo>
                  <a:pt x="11503" y="14050"/>
                </a:moveTo>
                <a:lnTo>
                  <a:pt x="11503" y="20459"/>
                </a:lnTo>
                <a:lnTo>
                  <a:pt x="10230" y="20459"/>
                </a:lnTo>
                <a:lnTo>
                  <a:pt x="10230" y="14050"/>
                </a:lnTo>
                <a:close/>
                <a:moveTo>
                  <a:pt x="12777" y="18812"/>
                </a:moveTo>
                <a:lnTo>
                  <a:pt x="14422" y="20459"/>
                </a:lnTo>
                <a:lnTo>
                  <a:pt x="12777" y="20459"/>
                </a:lnTo>
                <a:lnTo>
                  <a:pt x="12777" y="18812"/>
                </a:lnTo>
                <a:close/>
                <a:moveTo>
                  <a:pt x="1910" y="1"/>
                </a:moveTo>
                <a:cubicBezTo>
                  <a:pt x="1558" y="1"/>
                  <a:pt x="1274" y="286"/>
                  <a:pt x="1274" y="638"/>
                </a:cubicBezTo>
                <a:cubicBezTo>
                  <a:pt x="1274" y="989"/>
                  <a:pt x="1558" y="1275"/>
                  <a:pt x="1910" y="1275"/>
                </a:cubicBezTo>
                <a:lnTo>
                  <a:pt x="2547" y="1275"/>
                </a:lnTo>
                <a:lnTo>
                  <a:pt x="2547" y="2548"/>
                </a:lnTo>
                <a:lnTo>
                  <a:pt x="637" y="2548"/>
                </a:lnTo>
                <a:cubicBezTo>
                  <a:pt x="285" y="2548"/>
                  <a:pt x="1" y="2834"/>
                  <a:pt x="1" y="3186"/>
                </a:cubicBezTo>
                <a:lnTo>
                  <a:pt x="1" y="13413"/>
                </a:lnTo>
                <a:cubicBezTo>
                  <a:pt x="1" y="13765"/>
                  <a:pt x="285" y="14050"/>
                  <a:pt x="637" y="14050"/>
                </a:cubicBezTo>
                <a:lnTo>
                  <a:pt x="8955" y="14050"/>
                </a:lnTo>
                <a:lnTo>
                  <a:pt x="8955" y="17012"/>
                </a:lnTo>
                <a:lnTo>
                  <a:pt x="5510" y="20459"/>
                </a:lnTo>
                <a:lnTo>
                  <a:pt x="4500" y="20459"/>
                </a:lnTo>
                <a:cubicBezTo>
                  <a:pt x="4148" y="20459"/>
                  <a:pt x="3864" y="20744"/>
                  <a:pt x="3864" y="21096"/>
                </a:cubicBezTo>
                <a:cubicBezTo>
                  <a:pt x="3864" y="21448"/>
                  <a:pt x="4148" y="21732"/>
                  <a:pt x="4500" y="21732"/>
                </a:cubicBezTo>
                <a:lnTo>
                  <a:pt x="17232" y="21732"/>
                </a:lnTo>
                <a:cubicBezTo>
                  <a:pt x="17584" y="21732"/>
                  <a:pt x="17869" y="21448"/>
                  <a:pt x="17869" y="21096"/>
                </a:cubicBezTo>
                <a:cubicBezTo>
                  <a:pt x="17869" y="20744"/>
                  <a:pt x="17584" y="20459"/>
                  <a:pt x="17232" y="20459"/>
                </a:cubicBezTo>
                <a:lnTo>
                  <a:pt x="16224" y="20459"/>
                </a:lnTo>
                <a:lnTo>
                  <a:pt x="12777" y="17012"/>
                </a:lnTo>
                <a:lnTo>
                  <a:pt x="12777" y="14050"/>
                </a:lnTo>
                <a:lnTo>
                  <a:pt x="21095" y="14050"/>
                </a:lnTo>
                <a:cubicBezTo>
                  <a:pt x="21096" y="14050"/>
                  <a:pt x="21097" y="14050"/>
                  <a:pt x="21097" y="14050"/>
                </a:cubicBezTo>
                <a:cubicBezTo>
                  <a:pt x="21448" y="14050"/>
                  <a:pt x="21731" y="13764"/>
                  <a:pt x="21731" y="13413"/>
                </a:cubicBezTo>
                <a:lnTo>
                  <a:pt x="21731" y="3186"/>
                </a:lnTo>
                <a:cubicBezTo>
                  <a:pt x="21731" y="2834"/>
                  <a:pt x="21447" y="2548"/>
                  <a:pt x="21095" y="2548"/>
                </a:cubicBezTo>
                <a:lnTo>
                  <a:pt x="19184" y="2548"/>
                </a:lnTo>
                <a:lnTo>
                  <a:pt x="19184" y="1275"/>
                </a:lnTo>
                <a:lnTo>
                  <a:pt x="19822" y="1275"/>
                </a:lnTo>
                <a:cubicBezTo>
                  <a:pt x="20173" y="1275"/>
                  <a:pt x="20458" y="989"/>
                  <a:pt x="20458" y="638"/>
                </a:cubicBezTo>
                <a:cubicBezTo>
                  <a:pt x="20458" y="286"/>
                  <a:pt x="20173" y="1"/>
                  <a:pt x="19822" y="1"/>
                </a:cubicBezTo>
                <a:lnTo>
                  <a:pt x="17276" y="1"/>
                </a:lnTo>
                <a:cubicBezTo>
                  <a:pt x="16924" y="1"/>
                  <a:pt x="16638" y="286"/>
                  <a:pt x="16638" y="638"/>
                </a:cubicBezTo>
                <a:cubicBezTo>
                  <a:pt x="16638" y="989"/>
                  <a:pt x="16924" y="1275"/>
                  <a:pt x="17276" y="1275"/>
                </a:cubicBezTo>
                <a:lnTo>
                  <a:pt x="17912" y="1275"/>
                </a:lnTo>
                <a:lnTo>
                  <a:pt x="17912" y="2548"/>
                </a:lnTo>
                <a:lnTo>
                  <a:pt x="11503" y="2548"/>
                </a:lnTo>
                <a:lnTo>
                  <a:pt x="11503" y="1275"/>
                </a:lnTo>
                <a:lnTo>
                  <a:pt x="12139" y="1275"/>
                </a:lnTo>
                <a:cubicBezTo>
                  <a:pt x="12491" y="1275"/>
                  <a:pt x="12776" y="989"/>
                  <a:pt x="12776" y="638"/>
                </a:cubicBezTo>
                <a:cubicBezTo>
                  <a:pt x="12776" y="286"/>
                  <a:pt x="12491" y="1"/>
                  <a:pt x="12139" y="1"/>
                </a:cubicBezTo>
                <a:lnTo>
                  <a:pt x="9593" y="1"/>
                </a:lnTo>
                <a:cubicBezTo>
                  <a:pt x="9241" y="1"/>
                  <a:pt x="8955" y="286"/>
                  <a:pt x="8955" y="638"/>
                </a:cubicBezTo>
                <a:cubicBezTo>
                  <a:pt x="8955" y="989"/>
                  <a:pt x="9241" y="1275"/>
                  <a:pt x="9593" y="1275"/>
                </a:cubicBezTo>
                <a:lnTo>
                  <a:pt x="10230" y="1275"/>
                </a:lnTo>
                <a:lnTo>
                  <a:pt x="10230" y="2548"/>
                </a:lnTo>
                <a:lnTo>
                  <a:pt x="3821" y="2548"/>
                </a:lnTo>
                <a:lnTo>
                  <a:pt x="3821" y="1275"/>
                </a:lnTo>
                <a:lnTo>
                  <a:pt x="4458" y="1275"/>
                </a:lnTo>
                <a:cubicBezTo>
                  <a:pt x="4808" y="1275"/>
                  <a:pt x="5094" y="989"/>
                  <a:pt x="5094" y="638"/>
                </a:cubicBezTo>
                <a:cubicBezTo>
                  <a:pt x="5094" y="286"/>
                  <a:pt x="4808" y="1"/>
                  <a:pt x="4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7" name="Google Shape;15317;p136"/>
          <p:cNvGrpSpPr/>
          <p:nvPr/>
        </p:nvGrpSpPr>
        <p:grpSpPr>
          <a:xfrm>
            <a:off x="1833386" y="3956040"/>
            <a:ext cx="222658" cy="345494"/>
            <a:chOff x="2172958" y="4644577"/>
            <a:chExt cx="226878" cy="352042"/>
          </a:xfrm>
        </p:grpSpPr>
        <p:sp>
          <p:nvSpPr>
            <p:cNvPr id="15318" name="Google Shape;15318;p136"/>
            <p:cNvSpPr/>
            <p:nvPr/>
          </p:nvSpPr>
          <p:spPr>
            <a:xfrm>
              <a:off x="2172958" y="4788951"/>
              <a:ext cx="226878" cy="207668"/>
            </a:xfrm>
            <a:custGeom>
              <a:rect b="b" l="l" r="r" t="t"/>
              <a:pathLst>
                <a:path extrusionOk="0" h="12819" w="14007">
                  <a:moveTo>
                    <a:pt x="637" y="0"/>
                  </a:moveTo>
                  <a:cubicBezTo>
                    <a:pt x="286" y="0"/>
                    <a:pt x="0" y="285"/>
                    <a:pt x="0" y="637"/>
                  </a:cubicBezTo>
                  <a:cubicBezTo>
                    <a:pt x="0" y="4284"/>
                    <a:pt x="2803" y="7289"/>
                    <a:pt x="6366" y="7610"/>
                  </a:cubicBezTo>
                  <a:lnTo>
                    <a:pt x="6366" y="11544"/>
                  </a:lnTo>
                  <a:lnTo>
                    <a:pt x="4458" y="11544"/>
                  </a:lnTo>
                  <a:cubicBezTo>
                    <a:pt x="4106" y="11544"/>
                    <a:pt x="3820" y="11830"/>
                    <a:pt x="3820" y="12182"/>
                  </a:cubicBezTo>
                  <a:cubicBezTo>
                    <a:pt x="3820" y="12533"/>
                    <a:pt x="4106" y="12819"/>
                    <a:pt x="4458" y="12819"/>
                  </a:cubicBezTo>
                  <a:lnTo>
                    <a:pt x="9550" y="12819"/>
                  </a:lnTo>
                  <a:cubicBezTo>
                    <a:pt x="9902" y="12819"/>
                    <a:pt x="10188" y="12533"/>
                    <a:pt x="10188" y="12182"/>
                  </a:cubicBezTo>
                  <a:cubicBezTo>
                    <a:pt x="10188" y="11830"/>
                    <a:pt x="9902" y="11544"/>
                    <a:pt x="9550" y="11544"/>
                  </a:cubicBezTo>
                  <a:lnTo>
                    <a:pt x="7641" y="11544"/>
                  </a:lnTo>
                  <a:lnTo>
                    <a:pt x="7641" y="7610"/>
                  </a:lnTo>
                  <a:cubicBezTo>
                    <a:pt x="11206" y="7289"/>
                    <a:pt x="14007" y="4284"/>
                    <a:pt x="14007" y="637"/>
                  </a:cubicBezTo>
                  <a:cubicBezTo>
                    <a:pt x="14007" y="285"/>
                    <a:pt x="13722" y="0"/>
                    <a:pt x="13370" y="0"/>
                  </a:cubicBezTo>
                  <a:cubicBezTo>
                    <a:pt x="13018" y="0"/>
                    <a:pt x="12734" y="285"/>
                    <a:pt x="12734" y="637"/>
                  </a:cubicBezTo>
                  <a:cubicBezTo>
                    <a:pt x="12734" y="3797"/>
                    <a:pt x="10163" y="6366"/>
                    <a:pt x="7004" y="6366"/>
                  </a:cubicBezTo>
                  <a:cubicBezTo>
                    <a:pt x="3844" y="6366"/>
                    <a:pt x="1275" y="3797"/>
                    <a:pt x="1275" y="637"/>
                  </a:cubicBezTo>
                  <a:cubicBezTo>
                    <a:pt x="1275"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136"/>
            <p:cNvSpPr/>
            <p:nvPr/>
          </p:nvSpPr>
          <p:spPr>
            <a:xfrm>
              <a:off x="2214213" y="4644577"/>
              <a:ext cx="144385" cy="226897"/>
            </a:xfrm>
            <a:custGeom>
              <a:rect b="b" l="l" r="r" t="t"/>
              <a:pathLst>
                <a:path extrusionOk="0" h="14006" w="8914">
                  <a:moveTo>
                    <a:pt x="5094" y="1337"/>
                  </a:moveTo>
                  <a:cubicBezTo>
                    <a:pt x="6343" y="1593"/>
                    <a:pt x="7319" y="2570"/>
                    <a:pt x="7576" y="3819"/>
                  </a:cubicBezTo>
                  <a:lnTo>
                    <a:pt x="5730" y="3819"/>
                  </a:lnTo>
                  <a:cubicBezTo>
                    <a:pt x="5378" y="3819"/>
                    <a:pt x="5094" y="4104"/>
                    <a:pt x="5094" y="4456"/>
                  </a:cubicBezTo>
                  <a:cubicBezTo>
                    <a:pt x="5094" y="4808"/>
                    <a:pt x="5378" y="5092"/>
                    <a:pt x="5730" y="5092"/>
                  </a:cubicBezTo>
                  <a:lnTo>
                    <a:pt x="7641" y="5092"/>
                  </a:lnTo>
                  <a:lnTo>
                    <a:pt x="7641" y="6366"/>
                  </a:lnTo>
                  <a:lnTo>
                    <a:pt x="5730" y="6366"/>
                  </a:lnTo>
                  <a:cubicBezTo>
                    <a:pt x="5378" y="6366"/>
                    <a:pt x="5094" y="6651"/>
                    <a:pt x="5094" y="7003"/>
                  </a:cubicBezTo>
                  <a:cubicBezTo>
                    <a:pt x="5094" y="7355"/>
                    <a:pt x="5378" y="7639"/>
                    <a:pt x="5730" y="7639"/>
                  </a:cubicBezTo>
                  <a:lnTo>
                    <a:pt x="7641" y="7639"/>
                  </a:lnTo>
                  <a:lnTo>
                    <a:pt x="7641" y="8914"/>
                  </a:lnTo>
                  <a:lnTo>
                    <a:pt x="1273" y="8914"/>
                  </a:lnTo>
                  <a:lnTo>
                    <a:pt x="1273" y="7639"/>
                  </a:lnTo>
                  <a:lnTo>
                    <a:pt x="3184" y="7639"/>
                  </a:lnTo>
                  <a:cubicBezTo>
                    <a:pt x="3536" y="7639"/>
                    <a:pt x="3821" y="7355"/>
                    <a:pt x="3821" y="7003"/>
                  </a:cubicBezTo>
                  <a:cubicBezTo>
                    <a:pt x="3821" y="6651"/>
                    <a:pt x="3536" y="6366"/>
                    <a:pt x="3184" y="6366"/>
                  </a:cubicBezTo>
                  <a:lnTo>
                    <a:pt x="1273" y="6366"/>
                  </a:lnTo>
                  <a:lnTo>
                    <a:pt x="1273" y="5092"/>
                  </a:lnTo>
                  <a:lnTo>
                    <a:pt x="3184" y="5092"/>
                  </a:lnTo>
                  <a:cubicBezTo>
                    <a:pt x="3536" y="5092"/>
                    <a:pt x="3821" y="4808"/>
                    <a:pt x="3821" y="4456"/>
                  </a:cubicBezTo>
                  <a:cubicBezTo>
                    <a:pt x="3821" y="4104"/>
                    <a:pt x="3536" y="3819"/>
                    <a:pt x="3184" y="3819"/>
                  </a:cubicBezTo>
                  <a:lnTo>
                    <a:pt x="1338" y="3819"/>
                  </a:lnTo>
                  <a:cubicBezTo>
                    <a:pt x="1595" y="2570"/>
                    <a:pt x="2572" y="1593"/>
                    <a:pt x="3821" y="1337"/>
                  </a:cubicBezTo>
                  <a:lnTo>
                    <a:pt x="3821" y="1908"/>
                  </a:lnTo>
                  <a:cubicBezTo>
                    <a:pt x="3821" y="2260"/>
                    <a:pt x="4105" y="2546"/>
                    <a:pt x="4457" y="2546"/>
                  </a:cubicBezTo>
                  <a:cubicBezTo>
                    <a:pt x="4809" y="2546"/>
                    <a:pt x="5094" y="2260"/>
                    <a:pt x="5094" y="1908"/>
                  </a:cubicBezTo>
                  <a:lnTo>
                    <a:pt x="5094" y="1337"/>
                  </a:lnTo>
                  <a:close/>
                  <a:moveTo>
                    <a:pt x="7576" y="10185"/>
                  </a:moveTo>
                  <a:cubicBezTo>
                    <a:pt x="7281" y="11637"/>
                    <a:pt x="5995" y="12732"/>
                    <a:pt x="4457" y="12732"/>
                  </a:cubicBezTo>
                  <a:cubicBezTo>
                    <a:pt x="2920" y="12732"/>
                    <a:pt x="1633" y="11637"/>
                    <a:pt x="1338" y="10185"/>
                  </a:cubicBezTo>
                  <a:close/>
                  <a:moveTo>
                    <a:pt x="4457" y="0"/>
                  </a:moveTo>
                  <a:cubicBezTo>
                    <a:pt x="2000" y="0"/>
                    <a:pt x="0" y="1998"/>
                    <a:pt x="0" y="4456"/>
                  </a:cubicBezTo>
                  <a:lnTo>
                    <a:pt x="0" y="9549"/>
                  </a:lnTo>
                  <a:cubicBezTo>
                    <a:pt x="0" y="12006"/>
                    <a:pt x="2000" y="14005"/>
                    <a:pt x="4457" y="14005"/>
                  </a:cubicBezTo>
                  <a:cubicBezTo>
                    <a:pt x="6914" y="14005"/>
                    <a:pt x="8914" y="12006"/>
                    <a:pt x="8914" y="9549"/>
                  </a:cubicBezTo>
                  <a:lnTo>
                    <a:pt x="8914" y="4456"/>
                  </a:lnTo>
                  <a:cubicBezTo>
                    <a:pt x="8914" y="1998"/>
                    <a:pt x="6914"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0" name="Google Shape;15320;p136"/>
          <p:cNvGrpSpPr/>
          <p:nvPr/>
        </p:nvGrpSpPr>
        <p:grpSpPr>
          <a:xfrm>
            <a:off x="2524218" y="3976899"/>
            <a:ext cx="346522" cy="303776"/>
            <a:chOff x="2503581" y="4658655"/>
            <a:chExt cx="353089" cy="309533"/>
          </a:xfrm>
        </p:grpSpPr>
        <p:sp>
          <p:nvSpPr>
            <p:cNvPr id="15321" name="Google Shape;15321;p136"/>
            <p:cNvSpPr/>
            <p:nvPr/>
          </p:nvSpPr>
          <p:spPr>
            <a:xfrm>
              <a:off x="2503581" y="4658655"/>
              <a:ext cx="353089" cy="309533"/>
            </a:xfrm>
            <a:custGeom>
              <a:rect b="b" l="l" r="r" t="t"/>
              <a:pathLst>
                <a:path extrusionOk="0" h="19107" w="21799">
                  <a:moveTo>
                    <a:pt x="8996" y="3446"/>
                  </a:moveTo>
                  <a:lnTo>
                    <a:pt x="10458" y="4908"/>
                  </a:lnTo>
                  <a:cubicBezTo>
                    <a:pt x="10583" y="5033"/>
                    <a:pt x="10746" y="5095"/>
                    <a:pt x="10909" y="5095"/>
                  </a:cubicBezTo>
                  <a:cubicBezTo>
                    <a:pt x="11072" y="5095"/>
                    <a:pt x="11235" y="5033"/>
                    <a:pt x="11359" y="4908"/>
                  </a:cubicBezTo>
                  <a:lnTo>
                    <a:pt x="12819" y="3449"/>
                  </a:lnTo>
                  <a:lnTo>
                    <a:pt x="12819" y="5131"/>
                  </a:lnTo>
                  <a:cubicBezTo>
                    <a:pt x="10608" y="5377"/>
                    <a:pt x="8774" y="6884"/>
                    <a:pt x="8054" y="8915"/>
                  </a:cubicBezTo>
                  <a:lnTo>
                    <a:pt x="1275" y="8915"/>
                  </a:lnTo>
                  <a:lnTo>
                    <a:pt x="1275" y="7272"/>
                  </a:lnTo>
                  <a:lnTo>
                    <a:pt x="3223" y="5354"/>
                  </a:lnTo>
                  <a:lnTo>
                    <a:pt x="4686" y="6818"/>
                  </a:lnTo>
                  <a:cubicBezTo>
                    <a:pt x="4811" y="6942"/>
                    <a:pt x="4973" y="7004"/>
                    <a:pt x="5137" y="7004"/>
                  </a:cubicBezTo>
                  <a:cubicBezTo>
                    <a:pt x="5298" y="7004"/>
                    <a:pt x="5460" y="6943"/>
                    <a:pt x="5585" y="6821"/>
                  </a:cubicBezTo>
                  <a:lnTo>
                    <a:pt x="8996" y="3446"/>
                  </a:lnTo>
                  <a:close/>
                  <a:moveTo>
                    <a:pt x="12819" y="6414"/>
                  </a:moveTo>
                  <a:lnTo>
                    <a:pt x="12819" y="8915"/>
                  </a:lnTo>
                  <a:lnTo>
                    <a:pt x="9429" y="8915"/>
                  </a:lnTo>
                  <a:cubicBezTo>
                    <a:pt x="10057" y="7593"/>
                    <a:pt x="11318" y="6629"/>
                    <a:pt x="12818" y="6414"/>
                  </a:cubicBezTo>
                  <a:close/>
                  <a:moveTo>
                    <a:pt x="14092" y="6414"/>
                  </a:moveTo>
                  <a:cubicBezTo>
                    <a:pt x="16249" y="6724"/>
                    <a:pt x="17912" y="8583"/>
                    <a:pt x="17912" y="10825"/>
                  </a:cubicBezTo>
                  <a:cubicBezTo>
                    <a:pt x="17912" y="13282"/>
                    <a:pt x="15913" y="15281"/>
                    <a:pt x="13456" y="15281"/>
                  </a:cubicBezTo>
                  <a:cubicBezTo>
                    <a:pt x="10998" y="15281"/>
                    <a:pt x="8999" y="13282"/>
                    <a:pt x="8999" y="10825"/>
                  </a:cubicBezTo>
                  <a:cubicBezTo>
                    <a:pt x="8999" y="10612"/>
                    <a:pt x="9015" y="10399"/>
                    <a:pt x="9045" y="10188"/>
                  </a:cubicBezTo>
                  <a:lnTo>
                    <a:pt x="13456" y="10188"/>
                  </a:lnTo>
                  <a:cubicBezTo>
                    <a:pt x="13806" y="10188"/>
                    <a:pt x="14092" y="9902"/>
                    <a:pt x="14092" y="9552"/>
                  </a:cubicBezTo>
                  <a:lnTo>
                    <a:pt x="14092" y="6414"/>
                  </a:lnTo>
                  <a:close/>
                  <a:moveTo>
                    <a:pt x="637" y="1"/>
                  </a:moveTo>
                  <a:cubicBezTo>
                    <a:pt x="285" y="1"/>
                    <a:pt x="1" y="286"/>
                    <a:pt x="1" y="638"/>
                  </a:cubicBezTo>
                  <a:lnTo>
                    <a:pt x="1" y="9550"/>
                  </a:lnTo>
                  <a:cubicBezTo>
                    <a:pt x="1" y="9902"/>
                    <a:pt x="285" y="10187"/>
                    <a:pt x="637" y="10187"/>
                  </a:cubicBezTo>
                  <a:lnTo>
                    <a:pt x="7760" y="10187"/>
                  </a:lnTo>
                  <a:cubicBezTo>
                    <a:pt x="7738" y="10399"/>
                    <a:pt x="7726" y="10610"/>
                    <a:pt x="7726" y="10823"/>
                  </a:cubicBezTo>
                  <a:cubicBezTo>
                    <a:pt x="7726" y="13983"/>
                    <a:pt x="10296" y="16553"/>
                    <a:pt x="13456" y="16553"/>
                  </a:cubicBezTo>
                  <a:cubicBezTo>
                    <a:pt x="13457" y="16553"/>
                    <a:pt x="13459" y="16553"/>
                    <a:pt x="13461" y="16553"/>
                  </a:cubicBezTo>
                  <a:cubicBezTo>
                    <a:pt x="14759" y="16553"/>
                    <a:pt x="16018" y="16111"/>
                    <a:pt x="17030" y="15299"/>
                  </a:cubicBezTo>
                  <a:lnTo>
                    <a:pt x="20643" y="18915"/>
                  </a:lnTo>
                  <a:cubicBezTo>
                    <a:pt x="20768" y="19042"/>
                    <a:pt x="20933" y="19106"/>
                    <a:pt x="21099" y="19106"/>
                  </a:cubicBezTo>
                  <a:cubicBezTo>
                    <a:pt x="21262" y="19106"/>
                    <a:pt x="21424" y="19044"/>
                    <a:pt x="21549" y="18920"/>
                  </a:cubicBezTo>
                  <a:cubicBezTo>
                    <a:pt x="21799" y="18669"/>
                    <a:pt x="21797" y="18263"/>
                    <a:pt x="21543" y="18015"/>
                  </a:cubicBezTo>
                  <a:lnTo>
                    <a:pt x="17929" y="14400"/>
                  </a:lnTo>
                  <a:cubicBezTo>
                    <a:pt x="18743" y="13387"/>
                    <a:pt x="19185" y="12125"/>
                    <a:pt x="19184" y="10825"/>
                  </a:cubicBezTo>
                  <a:cubicBezTo>
                    <a:pt x="19184" y="7880"/>
                    <a:pt x="16952" y="5450"/>
                    <a:pt x="14091" y="5131"/>
                  </a:cubicBezTo>
                  <a:lnTo>
                    <a:pt x="14091" y="1911"/>
                  </a:lnTo>
                  <a:cubicBezTo>
                    <a:pt x="14091" y="1653"/>
                    <a:pt x="13936" y="1422"/>
                    <a:pt x="13698" y="1324"/>
                  </a:cubicBezTo>
                  <a:cubicBezTo>
                    <a:pt x="13619" y="1291"/>
                    <a:pt x="13536" y="1275"/>
                    <a:pt x="13454" y="1275"/>
                  </a:cubicBezTo>
                  <a:cubicBezTo>
                    <a:pt x="13289" y="1275"/>
                    <a:pt x="13126" y="1339"/>
                    <a:pt x="13004" y="1461"/>
                  </a:cubicBezTo>
                  <a:lnTo>
                    <a:pt x="10908" y="3557"/>
                  </a:lnTo>
                  <a:lnTo>
                    <a:pt x="9449" y="2098"/>
                  </a:lnTo>
                  <a:cubicBezTo>
                    <a:pt x="9324" y="1974"/>
                    <a:pt x="9161" y="1911"/>
                    <a:pt x="8998" y="1911"/>
                  </a:cubicBezTo>
                  <a:cubicBezTo>
                    <a:pt x="8836" y="1911"/>
                    <a:pt x="8674" y="1973"/>
                    <a:pt x="8550" y="2095"/>
                  </a:cubicBezTo>
                  <a:lnTo>
                    <a:pt x="5139" y="5470"/>
                  </a:lnTo>
                  <a:lnTo>
                    <a:pt x="3677" y="4007"/>
                  </a:lnTo>
                  <a:cubicBezTo>
                    <a:pt x="3552" y="3883"/>
                    <a:pt x="3389" y="3821"/>
                    <a:pt x="3226" y="3821"/>
                  </a:cubicBezTo>
                  <a:cubicBezTo>
                    <a:pt x="3065" y="3821"/>
                    <a:pt x="2903" y="3882"/>
                    <a:pt x="2780" y="4003"/>
                  </a:cubicBezTo>
                  <a:lnTo>
                    <a:pt x="1275" y="5485"/>
                  </a:lnTo>
                  <a:lnTo>
                    <a:pt x="1275" y="638"/>
                  </a:lnTo>
                  <a:cubicBezTo>
                    <a:pt x="1275" y="286"/>
                    <a:pt x="989"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136"/>
            <p:cNvSpPr/>
            <p:nvPr/>
          </p:nvSpPr>
          <p:spPr>
            <a:xfrm>
              <a:off x="2503581" y="4885568"/>
              <a:ext cx="103842" cy="20655"/>
            </a:xfrm>
            <a:custGeom>
              <a:rect b="b" l="l" r="r" t="t"/>
              <a:pathLst>
                <a:path extrusionOk="0" h="1275" w="6411">
                  <a:moveTo>
                    <a:pt x="637" y="0"/>
                  </a:moveTo>
                  <a:cubicBezTo>
                    <a:pt x="285" y="0"/>
                    <a:pt x="1" y="286"/>
                    <a:pt x="1" y="637"/>
                  </a:cubicBezTo>
                  <a:cubicBezTo>
                    <a:pt x="1" y="989"/>
                    <a:pt x="285" y="1274"/>
                    <a:pt x="637" y="1274"/>
                  </a:cubicBezTo>
                  <a:lnTo>
                    <a:pt x="5774" y="1274"/>
                  </a:lnTo>
                  <a:cubicBezTo>
                    <a:pt x="6125" y="1274"/>
                    <a:pt x="6411" y="989"/>
                    <a:pt x="6411" y="637"/>
                  </a:cubicBezTo>
                  <a:cubicBezTo>
                    <a:pt x="6411" y="286"/>
                    <a:pt x="6125" y="0"/>
                    <a:pt x="5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136"/>
            <p:cNvSpPr/>
            <p:nvPr/>
          </p:nvSpPr>
          <p:spPr>
            <a:xfrm>
              <a:off x="2503581" y="4844323"/>
              <a:ext cx="62587" cy="20639"/>
            </a:xfrm>
            <a:custGeom>
              <a:rect b="b" l="l" r="r" t="t"/>
              <a:pathLst>
                <a:path extrusionOk="0" h="1274" w="3864">
                  <a:moveTo>
                    <a:pt x="637" y="0"/>
                  </a:moveTo>
                  <a:cubicBezTo>
                    <a:pt x="285" y="0"/>
                    <a:pt x="1" y="285"/>
                    <a:pt x="1" y="637"/>
                  </a:cubicBezTo>
                  <a:cubicBezTo>
                    <a:pt x="1" y="989"/>
                    <a:pt x="285" y="1273"/>
                    <a:pt x="637" y="1273"/>
                  </a:cubicBezTo>
                  <a:lnTo>
                    <a:pt x="3227" y="1273"/>
                  </a:lnTo>
                  <a:cubicBezTo>
                    <a:pt x="3577" y="1273"/>
                    <a:pt x="3863" y="989"/>
                    <a:pt x="3863" y="637"/>
                  </a:cubicBezTo>
                  <a:cubicBezTo>
                    <a:pt x="3863" y="285"/>
                    <a:pt x="3577" y="0"/>
                    <a:pt x="3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4" name="Google Shape;15324;p136"/>
          <p:cNvGrpSpPr/>
          <p:nvPr/>
        </p:nvGrpSpPr>
        <p:grpSpPr>
          <a:xfrm>
            <a:off x="3272520" y="3956024"/>
            <a:ext cx="345473" cy="345526"/>
            <a:chOff x="2944704" y="4630726"/>
            <a:chExt cx="352020" cy="352075"/>
          </a:xfrm>
        </p:grpSpPr>
        <p:sp>
          <p:nvSpPr>
            <p:cNvPr id="15325" name="Google Shape;15325;p136"/>
            <p:cNvSpPr/>
            <p:nvPr/>
          </p:nvSpPr>
          <p:spPr>
            <a:xfrm>
              <a:off x="2944704" y="4630726"/>
              <a:ext cx="352020" cy="352075"/>
            </a:xfrm>
            <a:custGeom>
              <a:rect b="b" l="l" r="r" t="t"/>
              <a:pathLst>
                <a:path extrusionOk="0" h="21733" w="21733">
                  <a:moveTo>
                    <a:pt x="12776" y="1273"/>
                  </a:moveTo>
                  <a:lnTo>
                    <a:pt x="12776" y="2546"/>
                  </a:lnTo>
                  <a:lnTo>
                    <a:pt x="8958" y="2546"/>
                  </a:lnTo>
                  <a:lnTo>
                    <a:pt x="8956" y="1273"/>
                  </a:lnTo>
                  <a:close/>
                  <a:moveTo>
                    <a:pt x="20459" y="2546"/>
                  </a:moveTo>
                  <a:lnTo>
                    <a:pt x="20458" y="14048"/>
                  </a:lnTo>
                  <a:lnTo>
                    <a:pt x="1275" y="14048"/>
                  </a:lnTo>
                  <a:lnTo>
                    <a:pt x="1275" y="2546"/>
                  </a:lnTo>
                  <a:lnTo>
                    <a:pt x="7685" y="2546"/>
                  </a:lnTo>
                  <a:lnTo>
                    <a:pt x="7685" y="3183"/>
                  </a:lnTo>
                  <a:cubicBezTo>
                    <a:pt x="7685" y="3535"/>
                    <a:pt x="7969" y="3819"/>
                    <a:pt x="8321" y="3819"/>
                  </a:cubicBezTo>
                  <a:lnTo>
                    <a:pt x="13414" y="3819"/>
                  </a:lnTo>
                  <a:cubicBezTo>
                    <a:pt x="13765" y="3819"/>
                    <a:pt x="14051" y="3535"/>
                    <a:pt x="14051" y="3183"/>
                  </a:cubicBezTo>
                  <a:lnTo>
                    <a:pt x="14051" y="2546"/>
                  </a:lnTo>
                  <a:close/>
                  <a:moveTo>
                    <a:pt x="8320" y="0"/>
                  </a:moveTo>
                  <a:cubicBezTo>
                    <a:pt x="7969" y="0"/>
                    <a:pt x="7683" y="285"/>
                    <a:pt x="7683" y="637"/>
                  </a:cubicBezTo>
                  <a:lnTo>
                    <a:pt x="7683" y="1273"/>
                  </a:lnTo>
                  <a:lnTo>
                    <a:pt x="638" y="1273"/>
                  </a:lnTo>
                  <a:cubicBezTo>
                    <a:pt x="286" y="1273"/>
                    <a:pt x="1" y="1558"/>
                    <a:pt x="1" y="1910"/>
                  </a:cubicBezTo>
                  <a:lnTo>
                    <a:pt x="1" y="14684"/>
                  </a:lnTo>
                  <a:cubicBezTo>
                    <a:pt x="1" y="15036"/>
                    <a:pt x="286" y="15321"/>
                    <a:pt x="638" y="15321"/>
                  </a:cubicBezTo>
                  <a:lnTo>
                    <a:pt x="10229" y="15321"/>
                  </a:lnTo>
                  <a:lnTo>
                    <a:pt x="10229" y="19427"/>
                  </a:lnTo>
                  <a:lnTo>
                    <a:pt x="8035" y="20524"/>
                  </a:lnTo>
                  <a:cubicBezTo>
                    <a:pt x="7726" y="20683"/>
                    <a:pt x="7601" y="21062"/>
                    <a:pt x="7757" y="21373"/>
                  </a:cubicBezTo>
                  <a:cubicBezTo>
                    <a:pt x="7869" y="21597"/>
                    <a:pt x="8094" y="21726"/>
                    <a:pt x="8327" y="21726"/>
                  </a:cubicBezTo>
                  <a:cubicBezTo>
                    <a:pt x="8420" y="21726"/>
                    <a:pt x="8515" y="21705"/>
                    <a:pt x="8604" y="21662"/>
                  </a:cubicBezTo>
                  <a:lnTo>
                    <a:pt x="10867" y="20532"/>
                  </a:lnTo>
                  <a:lnTo>
                    <a:pt x="13128" y="21662"/>
                  </a:lnTo>
                  <a:cubicBezTo>
                    <a:pt x="13222" y="21710"/>
                    <a:pt x="13321" y="21733"/>
                    <a:pt x="13419" y="21733"/>
                  </a:cubicBezTo>
                  <a:cubicBezTo>
                    <a:pt x="13653" y="21733"/>
                    <a:pt x="13878" y="21604"/>
                    <a:pt x="13990" y="21381"/>
                  </a:cubicBezTo>
                  <a:cubicBezTo>
                    <a:pt x="14147" y="21064"/>
                    <a:pt x="14016" y="20677"/>
                    <a:pt x="13697" y="20524"/>
                  </a:cubicBezTo>
                  <a:lnTo>
                    <a:pt x="11504" y="19426"/>
                  </a:lnTo>
                  <a:lnTo>
                    <a:pt x="11504" y="15321"/>
                  </a:lnTo>
                  <a:lnTo>
                    <a:pt x="21094" y="15321"/>
                  </a:lnTo>
                  <a:cubicBezTo>
                    <a:pt x="21446" y="15321"/>
                    <a:pt x="21732" y="15035"/>
                    <a:pt x="21732" y="14684"/>
                  </a:cubicBezTo>
                  <a:lnTo>
                    <a:pt x="21732" y="1910"/>
                  </a:lnTo>
                  <a:cubicBezTo>
                    <a:pt x="21732" y="1558"/>
                    <a:pt x="21446" y="1272"/>
                    <a:pt x="21094" y="1272"/>
                  </a:cubicBezTo>
                  <a:lnTo>
                    <a:pt x="21094" y="1273"/>
                  </a:lnTo>
                  <a:lnTo>
                    <a:pt x="14049" y="1273"/>
                  </a:lnTo>
                  <a:lnTo>
                    <a:pt x="14049" y="637"/>
                  </a:lnTo>
                  <a:cubicBezTo>
                    <a:pt x="14049" y="285"/>
                    <a:pt x="13765" y="0"/>
                    <a:pt x="134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136"/>
            <p:cNvSpPr/>
            <p:nvPr/>
          </p:nvSpPr>
          <p:spPr>
            <a:xfrm>
              <a:off x="3007291" y="4692594"/>
              <a:ext cx="226862" cy="145087"/>
            </a:xfrm>
            <a:custGeom>
              <a:rect b="b" l="l" r="r" t="t"/>
              <a:pathLst>
                <a:path extrusionOk="0" h="8956" w="14006">
                  <a:moveTo>
                    <a:pt x="12733" y="3490"/>
                  </a:moveTo>
                  <a:lnTo>
                    <a:pt x="12733" y="7683"/>
                  </a:lnTo>
                  <a:lnTo>
                    <a:pt x="1273" y="7683"/>
                  </a:lnTo>
                  <a:lnTo>
                    <a:pt x="1273" y="7310"/>
                  </a:lnTo>
                  <a:lnTo>
                    <a:pt x="3183" y="5399"/>
                  </a:lnTo>
                  <a:lnTo>
                    <a:pt x="4642" y="6859"/>
                  </a:lnTo>
                  <a:cubicBezTo>
                    <a:pt x="4767" y="6983"/>
                    <a:pt x="4930" y="7045"/>
                    <a:pt x="5093" y="7045"/>
                  </a:cubicBezTo>
                  <a:cubicBezTo>
                    <a:pt x="5256" y="7045"/>
                    <a:pt x="5418" y="6983"/>
                    <a:pt x="5542" y="6859"/>
                  </a:cubicBezTo>
                  <a:lnTo>
                    <a:pt x="8912" y="3490"/>
                  </a:lnTo>
                  <a:lnTo>
                    <a:pt x="10372" y="4949"/>
                  </a:lnTo>
                  <a:cubicBezTo>
                    <a:pt x="10496" y="5074"/>
                    <a:pt x="10659" y="5136"/>
                    <a:pt x="10822" y="5136"/>
                  </a:cubicBezTo>
                  <a:cubicBezTo>
                    <a:pt x="10985" y="5136"/>
                    <a:pt x="11147" y="5074"/>
                    <a:pt x="11272" y="4949"/>
                  </a:cubicBezTo>
                  <a:lnTo>
                    <a:pt x="11273" y="4949"/>
                  </a:lnTo>
                  <a:lnTo>
                    <a:pt x="12733" y="3490"/>
                  </a:lnTo>
                  <a:close/>
                  <a:moveTo>
                    <a:pt x="637" y="0"/>
                  </a:moveTo>
                  <a:cubicBezTo>
                    <a:pt x="285" y="0"/>
                    <a:pt x="0" y="285"/>
                    <a:pt x="0" y="637"/>
                  </a:cubicBezTo>
                  <a:lnTo>
                    <a:pt x="0" y="8319"/>
                  </a:lnTo>
                  <a:cubicBezTo>
                    <a:pt x="0" y="8670"/>
                    <a:pt x="285" y="8956"/>
                    <a:pt x="637" y="8956"/>
                  </a:cubicBezTo>
                  <a:lnTo>
                    <a:pt x="13369" y="8956"/>
                  </a:lnTo>
                  <a:cubicBezTo>
                    <a:pt x="13721" y="8956"/>
                    <a:pt x="14006" y="8670"/>
                    <a:pt x="14006" y="8319"/>
                  </a:cubicBezTo>
                  <a:lnTo>
                    <a:pt x="14006" y="1953"/>
                  </a:lnTo>
                  <a:cubicBezTo>
                    <a:pt x="14006" y="1695"/>
                    <a:pt x="13851" y="1462"/>
                    <a:pt x="13613" y="1364"/>
                  </a:cubicBezTo>
                  <a:cubicBezTo>
                    <a:pt x="13534" y="1332"/>
                    <a:pt x="13451" y="1316"/>
                    <a:pt x="13369" y="1316"/>
                  </a:cubicBezTo>
                  <a:cubicBezTo>
                    <a:pt x="13203" y="1316"/>
                    <a:pt x="13041" y="1381"/>
                    <a:pt x="12919" y="1502"/>
                  </a:cubicBezTo>
                  <a:lnTo>
                    <a:pt x="10822" y="3599"/>
                  </a:lnTo>
                  <a:lnTo>
                    <a:pt x="9362" y="2139"/>
                  </a:lnTo>
                  <a:cubicBezTo>
                    <a:pt x="9239" y="2015"/>
                    <a:pt x="9076" y="1953"/>
                    <a:pt x="8913" y="1953"/>
                  </a:cubicBezTo>
                  <a:cubicBezTo>
                    <a:pt x="8750" y="1953"/>
                    <a:pt x="8587" y="2015"/>
                    <a:pt x="8463" y="2139"/>
                  </a:cubicBezTo>
                  <a:lnTo>
                    <a:pt x="5094" y="5509"/>
                  </a:lnTo>
                  <a:lnTo>
                    <a:pt x="3634" y="4049"/>
                  </a:lnTo>
                  <a:cubicBezTo>
                    <a:pt x="3510" y="3925"/>
                    <a:pt x="3347" y="3863"/>
                    <a:pt x="3183" y="3863"/>
                  </a:cubicBezTo>
                  <a:cubicBezTo>
                    <a:pt x="3020" y="3863"/>
                    <a:pt x="2857" y="3925"/>
                    <a:pt x="2733" y="4049"/>
                  </a:cubicBezTo>
                  <a:lnTo>
                    <a:pt x="1273" y="5509"/>
                  </a:lnTo>
                  <a:lnTo>
                    <a:pt x="1273" y="637"/>
                  </a:lnTo>
                  <a:cubicBezTo>
                    <a:pt x="1273" y="285"/>
                    <a:pt x="98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136"/>
          <p:cNvGrpSpPr/>
          <p:nvPr/>
        </p:nvGrpSpPr>
        <p:grpSpPr>
          <a:xfrm>
            <a:off x="4084629" y="3956040"/>
            <a:ext cx="263146" cy="345494"/>
            <a:chOff x="3381680" y="4655658"/>
            <a:chExt cx="268133" cy="352042"/>
          </a:xfrm>
        </p:grpSpPr>
        <p:sp>
          <p:nvSpPr>
            <p:cNvPr id="15328" name="Google Shape;15328;p136"/>
            <p:cNvSpPr/>
            <p:nvPr/>
          </p:nvSpPr>
          <p:spPr>
            <a:xfrm>
              <a:off x="3381680" y="4655658"/>
              <a:ext cx="268133" cy="352042"/>
            </a:xfrm>
            <a:custGeom>
              <a:rect b="b" l="l" r="r" t="t"/>
              <a:pathLst>
                <a:path extrusionOk="0" h="21731" w="16554">
                  <a:moveTo>
                    <a:pt x="5094" y="16637"/>
                  </a:moveTo>
                  <a:lnTo>
                    <a:pt x="5094" y="19557"/>
                  </a:lnTo>
                  <a:lnTo>
                    <a:pt x="2175" y="16637"/>
                  </a:lnTo>
                  <a:close/>
                  <a:moveTo>
                    <a:pt x="15281" y="1273"/>
                  </a:moveTo>
                  <a:lnTo>
                    <a:pt x="15281" y="20458"/>
                  </a:lnTo>
                  <a:lnTo>
                    <a:pt x="6367" y="20458"/>
                  </a:lnTo>
                  <a:lnTo>
                    <a:pt x="6367" y="16001"/>
                  </a:lnTo>
                  <a:cubicBezTo>
                    <a:pt x="6367" y="15649"/>
                    <a:pt x="6083" y="15365"/>
                    <a:pt x="5731" y="15365"/>
                  </a:cubicBezTo>
                  <a:lnTo>
                    <a:pt x="1275" y="15365"/>
                  </a:lnTo>
                  <a:lnTo>
                    <a:pt x="1275" y="1273"/>
                  </a:lnTo>
                  <a:close/>
                  <a:moveTo>
                    <a:pt x="637" y="0"/>
                  </a:moveTo>
                  <a:cubicBezTo>
                    <a:pt x="285" y="0"/>
                    <a:pt x="1" y="286"/>
                    <a:pt x="1" y="637"/>
                  </a:cubicBezTo>
                  <a:lnTo>
                    <a:pt x="1" y="16001"/>
                  </a:lnTo>
                  <a:cubicBezTo>
                    <a:pt x="1" y="16170"/>
                    <a:pt x="68" y="16332"/>
                    <a:pt x="188" y="16451"/>
                  </a:cubicBezTo>
                  <a:lnTo>
                    <a:pt x="5281" y="21544"/>
                  </a:lnTo>
                  <a:cubicBezTo>
                    <a:pt x="5400" y="21663"/>
                    <a:pt x="5563" y="21731"/>
                    <a:pt x="5731" y="21731"/>
                  </a:cubicBezTo>
                  <a:lnTo>
                    <a:pt x="15917" y="21731"/>
                  </a:lnTo>
                  <a:cubicBezTo>
                    <a:pt x="16269" y="21731"/>
                    <a:pt x="16553" y="21446"/>
                    <a:pt x="16553" y="21094"/>
                  </a:cubicBezTo>
                  <a:lnTo>
                    <a:pt x="16553" y="637"/>
                  </a:lnTo>
                  <a:cubicBezTo>
                    <a:pt x="16553" y="286"/>
                    <a:pt x="16269" y="0"/>
                    <a:pt x="15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136"/>
            <p:cNvSpPr/>
            <p:nvPr/>
          </p:nvSpPr>
          <p:spPr>
            <a:xfrm>
              <a:off x="3421947" y="4718222"/>
              <a:ext cx="63899" cy="61916"/>
            </a:xfrm>
            <a:custGeom>
              <a:rect b="b" l="l" r="r" t="t"/>
              <a:pathLst>
                <a:path extrusionOk="0" h="3822" w="3945">
                  <a:moveTo>
                    <a:pt x="698" y="1"/>
                  </a:moveTo>
                  <a:cubicBezTo>
                    <a:pt x="535" y="1"/>
                    <a:pt x="373" y="63"/>
                    <a:pt x="249" y="187"/>
                  </a:cubicBezTo>
                  <a:cubicBezTo>
                    <a:pt x="0" y="436"/>
                    <a:pt x="0" y="838"/>
                    <a:pt x="249" y="1087"/>
                  </a:cubicBezTo>
                  <a:lnTo>
                    <a:pt x="1072" y="1910"/>
                  </a:lnTo>
                  <a:lnTo>
                    <a:pt x="249" y="2733"/>
                  </a:lnTo>
                  <a:cubicBezTo>
                    <a:pt x="0" y="2982"/>
                    <a:pt x="0" y="3386"/>
                    <a:pt x="249" y="3634"/>
                  </a:cubicBezTo>
                  <a:cubicBezTo>
                    <a:pt x="373" y="3759"/>
                    <a:pt x="536" y="3821"/>
                    <a:pt x="699" y="3821"/>
                  </a:cubicBezTo>
                  <a:cubicBezTo>
                    <a:pt x="861" y="3821"/>
                    <a:pt x="1024" y="3759"/>
                    <a:pt x="1149" y="3634"/>
                  </a:cubicBezTo>
                  <a:lnTo>
                    <a:pt x="1972" y="2811"/>
                  </a:lnTo>
                  <a:lnTo>
                    <a:pt x="2795" y="3634"/>
                  </a:lnTo>
                  <a:cubicBezTo>
                    <a:pt x="2919" y="3759"/>
                    <a:pt x="3082" y="3821"/>
                    <a:pt x="3245" y="3821"/>
                  </a:cubicBezTo>
                  <a:cubicBezTo>
                    <a:pt x="3408" y="3821"/>
                    <a:pt x="3571" y="3759"/>
                    <a:pt x="3696" y="3634"/>
                  </a:cubicBezTo>
                  <a:cubicBezTo>
                    <a:pt x="3945" y="3386"/>
                    <a:pt x="3945" y="2982"/>
                    <a:pt x="3696" y="2733"/>
                  </a:cubicBezTo>
                  <a:lnTo>
                    <a:pt x="2873" y="1910"/>
                  </a:lnTo>
                  <a:lnTo>
                    <a:pt x="3696" y="1087"/>
                  </a:lnTo>
                  <a:cubicBezTo>
                    <a:pt x="3945" y="838"/>
                    <a:pt x="3943" y="436"/>
                    <a:pt x="3696" y="187"/>
                  </a:cubicBezTo>
                  <a:cubicBezTo>
                    <a:pt x="3571" y="63"/>
                    <a:pt x="3408" y="1"/>
                    <a:pt x="3245" y="1"/>
                  </a:cubicBezTo>
                  <a:cubicBezTo>
                    <a:pt x="3082" y="1"/>
                    <a:pt x="2919" y="63"/>
                    <a:pt x="2795" y="187"/>
                  </a:cubicBezTo>
                  <a:lnTo>
                    <a:pt x="1972" y="1010"/>
                  </a:lnTo>
                  <a:lnTo>
                    <a:pt x="1149" y="187"/>
                  </a:lnTo>
                  <a:cubicBezTo>
                    <a:pt x="1024" y="63"/>
                    <a:pt x="861"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136"/>
            <p:cNvSpPr/>
            <p:nvPr/>
          </p:nvSpPr>
          <p:spPr>
            <a:xfrm>
              <a:off x="3421947" y="4821368"/>
              <a:ext cx="84535" cy="61900"/>
            </a:xfrm>
            <a:custGeom>
              <a:rect b="b" l="l" r="r" t="t"/>
              <a:pathLst>
                <a:path extrusionOk="0" h="3821" w="5219">
                  <a:moveTo>
                    <a:pt x="4518" y="0"/>
                  </a:moveTo>
                  <a:cubicBezTo>
                    <a:pt x="4355" y="0"/>
                    <a:pt x="4192" y="63"/>
                    <a:pt x="4068" y="188"/>
                  </a:cubicBezTo>
                  <a:lnTo>
                    <a:pt x="1973" y="2283"/>
                  </a:lnTo>
                  <a:lnTo>
                    <a:pt x="1149" y="1460"/>
                  </a:lnTo>
                  <a:cubicBezTo>
                    <a:pt x="1024" y="1335"/>
                    <a:pt x="861" y="1273"/>
                    <a:pt x="699" y="1273"/>
                  </a:cubicBezTo>
                  <a:cubicBezTo>
                    <a:pt x="536" y="1273"/>
                    <a:pt x="373" y="1335"/>
                    <a:pt x="249" y="1460"/>
                  </a:cubicBezTo>
                  <a:cubicBezTo>
                    <a:pt x="0" y="1708"/>
                    <a:pt x="0" y="2112"/>
                    <a:pt x="249" y="2361"/>
                  </a:cubicBezTo>
                  <a:lnTo>
                    <a:pt x="1522" y="3634"/>
                  </a:lnTo>
                  <a:cubicBezTo>
                    <a:pt x="1646" y="3758"/>
                    <a:pt x="1809" y="3820"/>
                    <a:pt x="1972" y="3820"/>
                  </a:cubicBezTo>
                  <a:cubicBezTo>
                    <a:pt x="2135" y="3820"/>
                    <a:pt x="2298" y="3758"/>
                    <a:pt x="2423" y="3634"/>
                  </a:cubicBezTo>
                  <a:lnTo>
                    <a:pt x="4970" y="1086"/>
                  </a:lnTo>
                  <a:cubicBezTo>
                    <a:pt x="5219" y="838"/>
                    <a:pt x="5219" y="435"/>
                    <a:pt x="4970" y="187"/>
                  </a:cubicBezTo>
                  <a:lnTo>
                    <a:pt x="4969" y="188"/>
                  </a:lnTo>
                  <a:cubicBezTo>
                    <a:pt x="4844" y="63"/>
                    <a:pt x="4681" y="0"/>
                    <a:pt x="4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136"/>
            <p:cNvSpPr/>
            <p:nvPr/>
          </p:nvSpPr>
          <p:spPr>
            <a:xfrm>
              <a:off x="3526064" y="4738845"/>
              <a:ext cx="82510" cy="20639"/>
            </a:xfrm>
            <a:custGeom>
              <a:rect b="b" l="l" r="r" t="t"/>
              <a:pathLst>
                <a:path extrusionOk="0" h="1274" w="5094">
                  <a:moveTo>
                    <a:pt x="637" y="1"/>
                  </a:moveTo>
                  <a:cubicBezTo>
                    <a:pt x="285" y="1"/>
                    <a:pt x="0" y="285"/>
                    <a:pt x="0" y="637"/>
                  </a:cubicBezTo>
                  <a:cubicBezTo>
                    <a:pt x="0" y="989"/>
                    <a:pt x="285" y="1274"/>
                    <a:pt x="637" y="1274"/>
                  </a:cubicBezTo>
                  <a:lnTo>
                    <a:pt x="4457" y="1274"/>
                  </a:lnTo>
                  <a:cubicBezTo>
                    <a:pt x="4808" y="1274"/>
                    <a:pt x="5094" y="989"/>
                    <a:pt x="5094" y="637"/>
                  </a:cubicBezTo>
                  <a:cubicBezTo>
                    <a:pt x="5094" y="285"/>
                    <a:pt x="4808"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136"/>
            <p:cNvSpPr/>
            <p:nvPr/>
          </p:nvSpPr>
          <p:spPr>
            <a:xfrm>
              <a:off x="3526064" y="4841974"/>
              <a:ext cx="82510" cy="20639"/>
            </a:xfrm>
            <a:custGeom>
              <a:rect b="b" l="l" r="r" t="t"/>
              <a:pathLst>
                <a:path extrusionOk="0" h="1274" w="5094">
                  <a:moveTo>
                    <a:pt x="637" y="1"/>
                  </a:moveTo>
                  <a:cubicBezTo>
                    <a:pt x="285" y="1"/>
                    <a:pt x="0" y="285"/>
                    <a:pt x="0" y="637"/>
                  </a:cubicBezTo>
                  <a:cubicBezTo>
                    <a:pt x="0" y="989"/>
                    <a:pt x="285" y="1274"/>
                    <a:pt x="637" y="1274"/>
                  </a:cubicBezTo>
                  <a:lnTo>
                    <a:pt x="4457" y="1274"/>
                  </a:lnTo>
                  <a:cubicBezTo>
                    <a:pt x="4808" y="1274"/>
                    <a:pt x="5094" y="989"/>
                    <a:pt x="5094" y="637"/>
                  </a:cubicBezTo>
                  <a:cubicBezTo>
                    <a:pt x="5094" y="285"/>
                    <a:pt x="4808"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3" name="Google Shape;15333;p136"/>
          <p:cNvSpPr/>
          <p:nvPr/>
        </p:nvSpPr>
        <p:spPr>
          <a:xfrm>
            <a:off x="4767762" y="3956052"/>
            <a:ext cx="361246" cy="345469"/>
          </a:xfrm>
          <a:custGeom>
            <a:rect b="b" l="l" r="r" t="t"/>
            <a:pathLst>
              <a:path extrusionOk="0" h="21731" w="22727">
                <a:moveTo>
                  <a:pt x="17109" y="3846"/>
                </a:moveTo>
                <a:cubicBezTo>
                  <a:pt x="17435" y="3846"/>
                  <a:pt x="17761" y="3971"/>
                  <a:pt x="18009" y="4219"/>
                </a:cubicBezTo>
                <a:cubicBezTo>
                  <a:pt x="18496" y="4706"/>
                  <a:pt x="18508" y="5493"/>
                  <a:pt x="18035" y="5993"/>
                </a:cubicBezTo>
                <a:lnTo>
                  <a:pt x="14406" y="9623"/>
                </a:lnTo>
                <a:cubicBezTo>
                  <a:pt x="13966" y="8882"/>
                  <a:pt x="13346" y="8263"/>
                  <a:pt x="12605" y="7822"/>
                </a:cubicBezTo>
                <a:lnTo>
                  <a:pt x="16235" y="4194"/>
                </a:lnTo>
                <a:cubicBezTo>
                  <a:pt x="16480" y="3962"/>
                  <a:pt x="16795" y="3846"/>
                  <a:pt x="17109" y="3846"/>
                </a:cubicBezTo>
                <a:close/>
                <a:moveTo>
                  <a:pt x="17135" y="1273"/>
                </a:moveTo>
                <a:cubicBezTo>
                  <a:pt x="18112" y="1273"/>
                  <a:pt x="19089" y="1646"/>
                  <a:pt x="19836" y="2393"/>
                </a:cubicBezTo>
                <a:cubicBezTo>
                  <a:pt x="21328" y="3886"/>
                  <a:pt x="21328" y="6300"/>
                  <a:pt x="19836" y="7793"/>
                </a:cubicBezTo>
                <a:lnTo>
                  <a:pt x="19836" y="7794"/>
                </a:lnTo>
                <a:lnTo>
                  <a:pt x="15420" y="12210"/>
                </a:lnTo>
                <a:cubicBezTo>
                  <a:pt x="14676" y="12954"/>
                  <a:pt x="13697" y="13327"/>
                  <a:pt x="12719" y="13327"/>
                </a:cubicBezTo>
                <a:cubicBezTo>
                  <a:pt x="11741" y="13327"/>
                  <a:pt x="10763" y="12954"/>
                  <a:pt x="10018" y="12210"/>
                </a:cubicBezTo>
                <a:cubicBezTo>
                  <a:pt x="9715" y="11908"/>
                  <a:pt x="9465" y="11558"/>
                  <a:pt x="9280" y="11174"/>
                </a:cubicBezTo>
                <a:cubicBezTo>
                  <a:pt x="9502" y="11015"/>
                  <a:pt x="9761" y="10937"/>
                  <a:pt x="10018" y="10937"/>
                </a:cubicBezTo>
                <a:cubicBezTo>
                  <a:pt x="10346" y="10937"/>
                  <a:pt x="10672" y="11064"/>
                  <a:pt x="10918" y="11310"/>
                </a:cubicBezTo>
                <a:cubicBezTo>
                  <a:pt x="11414" y="11806"/>
                  <a:pt x="12066" y="12055"/>
                  <a:pt x="12719" y="12055"/>
                </a:cubicBezTo>
                <a:cubicBezTo>
                  <a:pt x="13371" y="12055"/>
                  <a:pt x="14023" y="11806"/>
                  <a:pt x="14520" y="11310"/>
                </a:cubicBezTo>
                <a:lnTo>
                  <a:pt x="18936" y="6893"/>
                </a:lnTo>
                <a:cubicBezTo>
                  <a:pt x="19920" y="5897"/>
                  <a:pt x="19915" y="4293"/>
                  <a:pt x="18925" y="3303"/>
                </a:cubicBezTo>
                <a:cubicBezTo>
                  <a:pt x="18428" y="2806"/>
                  <a:pt x="17777" y="2558"/>
                  <a:pt x="17125" y="2558"/>
                </a:cubicBezTo>
                <a:cubicBezTo>
                  <a:pt x="16478" y="2558"/>
                  <a:pt x="15831" y="2802"/>
                  <a:pt x="15335" y="3293"/>
                </a:cubicBezTo>
                <a:lnTo>
                  <a:pt x="11338" y="7289"/>
                </a:lnTo>
                <a:cubicBezTo>
                  <a:pt x="10905" y="7175"/>
                  <a:pt x="10460" y="7117"/>
                  <a:pt x="10013" y="7117"/>
                </a:cubicBezTo>
                <a:cubicBezTo>
                  <a:pt x="9920" y="7117"/>
                  <a:pt x="9827" y="7120"/>
                  <a:pt x="9734" y="7125"/>
                </a:cubicBezTo>
                <a:cubicBezTo>
                  <a:pt x="9823" y="7015"/>
                  <a:pt x="9918" y="6909"/>
                  <a:pt x="10018" y="6809"/>
                </a:cubicBezTo>
                <a:lnTo>
                  <a:pt x="14434" y="2393"/>
                </a:lnTo>
                <a:cubicBezTo>
                  <a:pt x="15181" y="1646"/>
                  <a:pt x="16158" y="1273"/>
                  <a:pt x="17135" y="1273"/>
                </a:cubicBezTo>
                <a:close/>
                <a:moveTo>
                  <a:pt x="8330" y="12098"/>
                </a:moveTo>
                <a:cubicBezTo>
                  <a:pt x="8548" y="12467"/>
                  <a:pt x="8813" y="12808"/>
                  <a:pt x="9117" y="13111"/>
                </a:cubicBezTo>
                <a:cubicBezTo>
                  <a:pt x="9422" y="13414"/>
                  <a:pt x="9762" y="13679"/>
                  <a:pt x="10131" y="13899"/>
                </a:cubicBezTo>
                <a:lnTo>
                  <a:pt x="6492" y="17537"/>
                </a:lnTo>
                <a:cubicBezTo>
                  <a:pt x="6246" y="17769"/>
                  <a:pt x="5932" y="17885"/>
                  <a:pt x="5618" y="17885"/>
                </a:cubicBezTo>
                <a:cubicBezTo>
                  <a:pt x="5291" y="17885"/>
                  <a:pt x="4966" y="17760"/>
                  <a:pt x="4717" y="17511"/>
                </a:cubicBezTo>
                <a:cubicBezTo>
                  <a:pt x="4229" y="17024"/>
                  <a:pt x="4219" y="16238"/>
                  <a:pt x="4691" y="15737"/>
                </a:cubicBezTo>
                <a:lnTo>
                  <a:pt x="8330" y="12098"/>
                </a:lnTo>
                <a:close/>
                <a:moveTo>
                  <a:pt x="10018" y="8394"/>
                </a:moveTo>
                <a:cubicBezTo>
                  <a:pt x="10996" y="8394"/>
                  <a:pt x="11973" y="8766"/>
                  <a:pt x="12718" y="9511"/>
                </a:cubicBezTo>
                <a:cubicBezTo>
                  <a:pt x="13021" y="9812"/>
                  <a:pt x="13271" y="10162"/>
                  <a:pt x="13457" y="10547"/>
                </a:cubicBezTo>
                <a:cubicBezTo>
                  <a:pt x="13235" y="10705"/>
                  <a:pt x="12976" y="10783"/>
                  <a:pt x="12719" y="10783"/>
                </a:cubicBezTo>
                <a:cubicBezTo>
                  <a:pt x="12391" y="10783"/>
                  <a:pt x="12065" y="10657"/>
                  <a:pt x="11818" y="10410"/>
                </a:cubicBezTo>
                <a:cubicBezTo>
                  <a:pt x="11322" y="9914"/>
                  <a:pt x="10670" y="9666"/>
                  <a:pt x="10018" y="9666"/>
                </a:cubicBezTo>
                <a:cubicBezTo>
                  <a:pt x="9366" y="9666"/>
                  <a:pt x="8714" y="9914"/>
                  <a:pt x="8217" y="10410"/>
                </a:cubicBezTo>
                <a:lnTo>
                  <a:pt x="3791" y="14837"/>
                </a:lnTo>
                <a:cubicBezTo>
                  <a:pt x="2797" y="15831"/>
                  <a:pt x="2797" y="17442"/>
                  <a:pt x="3791" y="18437"/>
                </a:cubicBezTo>
                <a:cubicBezTo>
                  <a:pt x="4289" y="18934"/>
                  <a:pt x="4940" y="19183"/>
                  <a:pt x="5592" y="19183"/>
                </a:cubicBezTo>
                <a:cubicBezTo>
                  <a:pt x="6243" y="19183"/>
                  <a:pt x="6895" y="18934"/>
                  <a:pt x="7392" y="18437"/>
                </a:cubicBezTo>
                <a:lnTo>
                  <a:pt x="11399" y="14431"/>
                </a:lnTo>
                <a:cubicBezTo>
                  <a:pt x="11828" y="14545"/>
                  <a:pt x="12272" y="14603"/>
                  <a:pt x="12716" y="14603"/>
                </a:cubicBezTo>
                <a:cubicBezTo>
                  <a:pt x="12812" y="14603"/>
                  <a:pt x="12908" y="14600"/>
                  <a:pt x="13004" y="14595"/>
                </a:cubicBezTo>
                <a:lnTo>
                  <a:pt x="13004" y="14595"/>
                </a:lnTo>
                <a:cubicBezTo>
                  <a:pt x="12915" y="14706"/>
                  <a:pt x="12820" y="14812"/>
                  <a:pt x="12719" y="14912"/>
                </a:cubicBezTo>
                <a:lnTo>
                  <a:pt x="12718" y="14912"/>
                </a:lnTo>
                <a:lnTo>
                  <a:pt x="8293" y="19337"/>
                </a:lnTo>
                <a:cubicBezTo>
                  <a:pt x="7546" y="20084"/>
                  <a:pt x="6569" y="20457"/>
                  <a:pt x="5591" y="20457"/>
                </a:cubicBezTo>
                <a:cubicBezTo>
                  <a:pt x="4614" y="20457"/>
                  <a:pt x="3637" y="20084"/>
                  <a:pt x="2891" y="19337"/>
                </a:cubicBezTo>
                <a:cubicBezTo>
                  <a:pt x="1399" y="17844"/>
                  <a:pt x="1399" y="15430"/>
                  <a:pt x="2891" y="13936"/>
                </a:cubicBezTo>
                <a:lnTo>
                  <a:pt x="7318" y="9511"/>
                </a:lnTo>
                <a:cubicBezTo>
                  <a:pt x="8062" y="8766"/>
                  <a:pt x="9040" y="8394"/>
                  <a:pt x="10018" y="8394"/>
                </a:cubicBezTo>
                <a:close/>
                <a:moveTo>
                  <a:pt x="17135" y="0"/>
                </a:moveTo>
                <a:cubicBezTo>
                  <a:pt x="15832" y="0"/>
                  <a:pt x="14529" y="498"/>
                  <a:pt x="13534" y="1493"/>
                </a:cubicBezTo>
                <a:lnTo>
                  <a:pt x="9117" y="5909"/>
                </a:lnTo>
                <a:cubicBezTo>
                  <a:pt x="8654" y="6371"/>
                  <a:pt x="8285" y="6917"/>
                  <a:pt x="8031" y="7520"/>
                </a:cubicBezTo>
                <a:cubicBezTo>
                  <a:pt x="7427" y="7776"/>
                  <a:pt x="6880" y="8146"/>
                  <a:pt x="6418" y="8610"/>
                </a:cubicBezTo>
                <a:lnTo>
                  <a:pt x="1992" y="13036"/>
                </a:lnTo>
                <a:cubicBezTo>
                  <a:pt x="1" y="15026"/>
                  <a:pt x="0" y="18248"/>
                  <a:pt x="1992" y="20238"/>
                </a:cubicBezTo>
                <a:cubicBezTo>
                  <a:pt x="2987" y="21233"/>
                  <a:pt x="4289" y="21731"/>
                  <a:pt x="5592" y="21731"/>
                </a:cubicBezTo>
                <a:cubicBezTo>
                  <a:pt x="6895" y="21731"/>
                  <a:pt x="8198" y="21233"/>
                  <a:pt x="9193" y="20238"/>
                </a:cubicBezTo>
                <a:lnTo>
                  <a:pt x="13619" y="15812"/>
                </a:lnTo>
                <a:cubicBezTo>
                  <a:pt x="14082" y="15350"/>
                  <a:pt x="14451" y="14804"/>
                  <a:pt x="14707" y="14202"/>
                </a:cubicBezTo>
                <a:cubicBezTo>
                  <a:pt x="15310" y="13945"/>
                  <a:pt x="15858" y="13574"/>
                  <a:pt x="16320" y="13111"/>
                </a:cubicBezTo>
                <a:lnTo>
                  <a:pt x="20737" y="8696"/>
                </a:lnTo>
                <a:cubicBezTo>
                  <a:pt x="22727" y="6705"/>
                  <a:pt x="22727" y="3483"/>
                  <a:pt x="20737" y="1493"/>
                </a:cubicBezTo>
                <a:cubicBezTo>
                  <a:pt x="19741" y="498"/>
                  <a:pt x="18438" y="0"/>
                  <a:pt x="171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4" name="Google Shape;15334;p136"/>
          <p:cNvGrpSpPr/>
          <p:nvPr/>
        </p:nvGrpSpPr>
        <p:grpSpPr>
          <a:xfrm>
            <a:off x="5563592" y="3956032"/>
            <a:ext cx="263162" cy="345510"/>
            <a:chOff x="596212" y="2293584"/>
            <a:chExt cx="268150" cy="352058"/>
          </a:xfrm>
        </p:grpSpPr>
        <p:sp>
          <p:nvSpPr>
            <p:cNvPr id="15335" name="Google Shape;15335;p136"/>
            <p:cNvSpPr/>
            <p:nvPr/>
          </p:nvSpPr>
          <p:spPr>
            <a:xfrm>
              <a:off x="596212" y="2293584"/>
              <a:ext cx="268150" cy="352058"/>
            </a:xfrm>
            <a:custGeom>
              <a:rect b="b" l="l" r="r" t="t"/>
              <a:pathLst>
                <a:path extrusionOk="0" h="21732" w="16555">
                  <a:moveTo>
                    <a:pt x="5094" y="16638"/>
                  </a:moveTo>
                  <a:lnTo>
                    <a:pt x="5094" y="19557"/>
                  </a:lnTo>
                  <a:lnTo>
                    <a:pt x="2174" y="16638"/>
                  </a:lnTo>
                  <a:close/>
                  <a:moveTo>
                    <a:pt x="15280" y="1274"/>
                  </a:moveTo>
                  <a:lnTo>
                    <a:pt x="15280" y="20458"/>
                  </a:lnTo>
                  <a:lnTo>
                    <a:pt x="6366" y="20458"/>
                  </a:lnTo>
                  <a:lnTo>
                    <a:pt x="6366" y="16002"/>
                  </a:lnTo>
                  <a:cubicBezTo>
                    <a:pt x="6366" y="15650"/>
                    <a:pt x="6082" y="15364"/>
                    <a:pt x="5730" y="15364"/>
                  </a:cubicBezTo>
                  <a:lnTo>
                    <a:pt x="1273" y="15364"/>
                  </a:lnTo>
                  <a:lnTo>
                    <a:pt x="1273" y="1274"/>
                  </a:lnTo>
                  <a:close/>
                  <a:moveTo>
                    <a:pt x="637" y="1"/>
                  </a:moveTo>
                  <a:cubicBezTo>
                    <a:pt x="285" y="1"/>
                    <a:pt x="0" y="285"/>
                    <a:pt x="0" y="637"/>
                  </a:cubicBezTo>
                  <a:lnTo>
                    <a:pt x="0" y="16002"/>
                  </a:lnTo>
                  <a:cubicBezTo>
                    <a:pt x="0" y="16170"/>
                    <a:pt x="68" y="16331"/>
                    <a:pt x="187" y="16452"/>
                  </a:cubicBezTo>
                  <a:lnTo>
                    <a:pt x="5280" y="21545"/>
                  </a:lnTo>
                  <a:cubicBezTo>
                    <a:pt x="5399" y="21664"/>
                    <a:pt x="5561" y="21731"/>
                    <a:pt x="5730" y="21731"/>
                  </a:cubicBezTo>
                  <a:lnTo>
                    <a:pt x="15918" y="21731"/>
                  </a:lnTo>
                  <a:cubicBezTo>
                    <a:pt x="16268" y="21731"/>
                    <a:pt x="16554" y="21447"/>
                    <a:pt x="16554" y="21095"/>
                  </a:cubicBezTo>
                  <a:lnTo>
                    <a:pt x="16554" y="637"/>
                  </a:lnTo>
                  <a:cubicBezTo>
                    <a:pt x="16554" y="285"/>
                    <a:pt x="16268" y="1"/>
                    <a:pt x="15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136"/>
            <p:cNvSpPr/>
            <p:nvPr/>
          </p:nvSpPr>
          <p:spPr>
            <a:xfrm>
              <a:off x="637451" y="2355452"/>
              <a:ext cx="185640" cy="145784"/>
            </a:xfrm>
            <a:custGeom>
              <a:rect b="b" l="l" r="r" t="t"/>
              <a:pathLst>
                <a:path extrusionOk="0" h="8999" w="11461">
                  <a:moveTo>
                    <a:pt x="8914" y="3490"/>
                  </a:moveTo>
                  <a:lnTo>
                    <a:pt x="10188" y="4763"/>
                  </a:lnTo>
                  <a:lnTo>
                    <a:pt x="10188" y="7726"/>
                  </a:lnTo>
                  <a:lnTo>
                    <a:pt x="1275" y="7726"/>
                  </a:lnTo>
                  <a:lnTo>
                    <a:pt x="1275" y="7310"/>
                  </a:lnTo>
                  <a:lnTo>
                    <a:pt x="3184" y="5400"/>
                  </a:lnTo>
                  <a:lnTo>
                    <a:pt x="4644" y="6859"/>
                  </a:lnTo>
                  <a:cubicBezTo>
                    <a:pt x="4768" y="6984"/>
                    <a:pt x="4931" y="7046"/>
                    <a:pt x="5094" y="7046"/>
                  </a:cubicBezTo>
                  <a:cubicBezTo>
                    <a:pt x="5257" y="7046"/>
                    <a:pt x="5420" y="6984"/>
                    <a:pt x="5545" y="6859"/>
                  </a:cubicBezTo>
                  <a:lnTo>
                    <a:pt x="8914" y="3490"/>
                  </a:lnTo>
                  <a:close/>
                  <a:moveTo>
                    <a:pt x="638" y="1"/>
                  </a:moveTo>
                  <a:cubicBezTo>
                    <a:pt x="286" y="1"/>
                    <a:pt x="0" y="287"/>
                    <a:pt x="0" y="637"/>
                  </a:cubicBezTo>
                  <a:lnTo>
                    <a:pt x="0" y="8362"/>
                  </a:lnTo>
                  <a:cubicBezTo>
                    <a:pt x="0" y="8714"/>
                    <a:pt x="286" y="8999"/>
                    <a:pt x="637" y="8999"/>
                  </a:cubicBezTo>
                  <a:lnTo>
                    <a:pt x="10824" y="8999"/>
                  </a:lnTo>
                  <a:cubicBezTo>
                    <a:pt x="11175" y="8999"/>
                    <a:pt x="11461" y="8714"/>
                    <a:pt x="11461" y="8362"/>
                  </a:cubicBezTo>
                  <a:lnTo>
                    <a:pt x="11461" y="4500"/>
                  </a:lnTo>
                  <a:cubicBezTo>
                    <a:pt x="11461" y="4332"/>
                    <a:pt x="11393" y="4169"/>
                    <a:pt x="11274" y="4050"/>
                  </a:cubicBezTo>
                  <a:lnTo>
                    <a:pt x="9364" y="2140"/>
                  </a:lnTo>
                  <a:cubicBezTo>
                    <a:pt x="9239" y="2016"/>
                    <a:pt x="9076" y="1954"/>
                    <a:pt x="8914" y="1954"/>
                  </a:cubicBezTo>
                  <a:cubicBezTo>
                    <a:pt x="8751" y="1954"/>
                    <a:pt x="8588" y="2016"/>
                    <a:pt x="8464" y="2140"/>
                  </a:cubicBezTo>
                  <a:lnTo>
                    <a:pt x="5093" y="5509"/>
                  </a:lnTo>
                  <a:lnTo>
                    <a:pt x="3634" y="4050"/>
                  </a:lnTo>
                  <a:cubicBezTo>
                    <a:pt x="3510" y="3926"/>
                    <a:pt x="3347" y="3863"/>
                    <a:pt x="3184" y="3863"/>
                  </a:cubicBezTo>
                  <a:cubicBezTo>
                    <a:pt x="3021" y="3863"/>
                    <a:pt x="2858" y="3926"/>
                    <a:pt x="2734" y="4050"/>
                  </a:cubicBezTo>
                  <a:lnTo>
                    <a:pt x="1275" y="5509"/>
                  </a:lnTo>
                  <a:lnTo>
                    <a:pt x="1275" y="637"/>
                  </a:lnTo>
                  <a:cubicBezTo>
                    <a:pt x="1275" y="287"/>
                    <a:pt x="989" y="1"/>
                    <a:pt x="6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136"/>
            <p:cNvSpPr/>
            <p:nvPr/>
          </p:nvSpPr>
          <p:spPr>
            <a:xfrm>
              <a:off x="719945" y="2521842"/>
              <a:ext cx="82510" cy="20671"/>
            </a:xfrm>
            <a:custGeom>
              <a:rect b="b" l="l" r="r" t="t"/>
              <a:pathLst>
                <a:path extrusionOk="0" h="1276" w="5094">
                  <a:moveTo>
                    <a:pt x="638" y="1"/>
                  </a:moveTo>
                  <a:cubicBezTo>
                    <a:pt x="286" y="1"/>
                    <a:pt x="0" y="287"/>
                    <a:pt x="0" y="639"/>
                  </a:cubicBezTo>
                  <a:cubicBezTo>
                    <a:pt x="0" y="989"/>
                    <a:pt x="286" y="1275"/>
                    <a:pt x="638" y="1275"/>
                  </a:cubicBezTo>
                  <a:lnTo>
                    <a:pt x="4457" y="1275"/>
                  </a:lnTo>
                  <a:cubicBezTo>
                    <a:pt x="4809" y="1275"/>
                    <a:pt x="5094" y="989"/>
                    <a:pt x="5094" y="639"/>
                  </a:cubicBezTo>
                  <a:cubicBezTo>
                    <a:pt x="5094" y="287"/>
                    <a:pt x="4809"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136"/>
            <p:cNvSpPr/>
            <p:nvPr/>
          </p:nvSpPr>
          <p:spPr>
            <a:xfrm>
              <a:off x="719945" y="2563120"/>
              <a:ext cx="82510" cy="20639"/>
            </a:xfrm>
            <a:custGeom>
              <a:rect b="b" l="l" r="r" t="t"/>
              <a:pathLst>
                <a:path extrusionOk="0" h="1274" w="5094">
                  <a:moveTo>
                    <a:pt x="638" y="0"/>
                  </a:moveTo>
                  <a:cubicBezTo>
                    <a:pt x="286" y="0"/>
                    <a:pt x="0" y="285"/>
                    <a:pt x="0" y="637"/>
                  </a:cubicBezTo>
                  <a:cubicBezTo>
                    <a:pt x="0" y="989"/>
                    <a:pt x="286" y="1273"/>
                    <a:pt x="638" y="1273"/>
                  </a:cubicBezTo>
                  <a:lnTo>
                    <a:pt x="4457" y="1273"/>
                  </a:lnTo>
                  <a:cubicBezTo>
                    <a:pt x="4809" y="1273"/>
                    <a:pt x="5094" y="989"/>
                    <a:pt x="5094" y="637"/>
                  </a:cubicBezTo>
                  <a:cubicBezTo>
                    <a:pt x="5094" y="285"/>
                    <a:pt x="4809" y="0"/>
                    <a:pt x="4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136"/>
            <p:cNvSpPr/>
            <p:nvPr/>
          </p:nvSpPr>
          <p:spPr>
            <a:xfrm>
              <a:off x="719945" y="2334830"/>
              <a:ext cx="82510" cy="20639"/>
            </a:xfrm>
            <a:custGeom>
              <a:rect b="b" l="l" r="r" t="t"/>
              <a:pathLst>
                <a:path extrusionOk="0" h="1274" w="5094">
                  <a:moveTo>
                    <a:pt x="638" y="1"/>
                  </a:moveTo>
                  <a:cubicBezTo>
                    <a:pt x="286" y="1"/>
                    <a:pt x="0" y="285"/>
                    <a:pt x="0" y="637"/>
                  </a:cubicBezTo>
                  <a:cubicBezTo>
                    <a:pt x="0" y="989"/>
                    <a:pt x="286" y="1274"/>
                    <a:pt x="638" y="1274"/>
                  </a:cubicBezTo>
                  <a:lnTo>
                    <a:pt x="4457" y="1274"/>
                  </a:lnTo>
                  <a:cubicBezTo>
                    <a:pt x="4809" y="1274"/>
                    <a:pt x="5094" y="989"/>
                    <a:pt x="5094" y="637"/>
                  </a:cubicBezTo>
                  <a:cubicBezTo>
                    <a:pt x="5094" y="285"/>
                    <a:pt x="4809" y="1"/>
                    <a:pt x="4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136"/>
          <p:cNvGrpSpPr/>
          <p:nvPr/>
        </p:nvGrpSpPr>
        <p:grpSpPr>
          <a:xfrm>
            <a:off x="6272177" y="3997193"/>
            <a:ext cx="345457" cy="263187"/>
            <a:chOff x="986637" y="2327297"/>
            <a:chExt cx="352004" cy="268175"/>
          </a:xfrm>
        </p:grpSpPr>
        <p:sp>
          <p:nvSpPr>
            <p:cNvPr id="15341" name="Google Shape;15341;p136"/>
            <p:cNvSpPr/>
            <p:nvPr/>
          </p:nvSpPr>
          <p:spPr>
            <a:xfrm>
              <a:off x="1069130" y="2471671"/>
              <a:ext cx="125142" cy="61900"/>
            </a:xfrm>
            <a:custGeom>
              <a:rect b="b" l="l" r="r" t="t"/>
              <a:pathLst>
                <a:path extrusionOk="0" h="3821" w="7726">
                  <a:moveTo>
                    <a:pt x="6452" y="1273"/>
                  </a:moveTo>
                  <a:lnTo>
                    <a:pt x="6452" y="2547"/>
                  </a:lnTo>
                  <a:lnTo>
                    <a:pt x="1275" y="2547"/>
                  </a:lnTo>
                  <a:lnTo>
                    <a:pt x="1275" y="1273"/>
                  </a:lnTo>
                  <a:close/>
                  <a:moveTo>
                    <a:pt x="639" y="0"/>
                  </a:moveTo>
                  <a:cubicBezTo>
                    <a:pt x="287" y="0"/>
                    <a:pt x="1" y="285"/>
                    <a:pt x="1" y="637"/>
                  </a:cubicBezTo>
                  <a:lnTo>
                    <a:pt x="1" y="3184"/>
                  </a:lnTo>
                  <a:cubicBezTo>
                    <a:pt x="1" y="3536"/>
                    <a:pt x="287" y="3820"/>
                    <a:pt x="639" y="3820"/>
                  </a:cubicBezTo>
                  <a:lnTo>
                    <a:pt x="7089" y="3820"/>
                  </a:lnTo>
                  <a:cubicBezTo>
                    <a:pt x="7440" y="3820"/>
                    <a:pt x="7726" y="3536"/>
                    <a:pt x="7726" y="3184"/>
                  </a:cubicBezTo>
                  <a:lnTo>
                    <a:pt x="7726" y="637"/>
                  </a:lnTo>
                  <a:cubicBezTo>
                    <a:pt x="7726" y="285"/>
                    <a:pt x="7440" y="0"/>
                    <a:pt x="7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136"/>
            <p:cNvSpPr/>
            <p:nvPr/>
          </p:nvSpPr>
          <p:spPr>
            <a:xfrm>
              <a:off x="986637" y="2327297"/>
              <a:ext cx="352004" cy="268175"/>
            </a:xfrm>
            <a:custGeom>
              <a:rect b="b" l="l" r="r" t="t"/>
              <a:pathLst>
                <a:path extrusionOk="0" h="16554" w="21732">
                  <a:moveTo>
                    <a:pt x="19822" y="1274"/>
                  </a:moveTo>
                  <a:cubicBezTo>
                    <a:pt x="20080" y="1274"/>
                    <a:pt x="20311" y="1429"/>
                    <a:pt x="20409" y="1667"/>
                  </a:cubicBezTo>
                  <a:cubicBezTo>
                    <a:pt x="20508" y="1904"/>
                    <a:pt x="20454" y="2178"/>
                    <a:pt x="20272" y="2361"/>
                  </a:cubicBezTo>
                  <a:cubicBezTo>
                    <a:pt x="20150" y="2482"/>
                    <a:pt x="19987" y="2547"/>
                    <a:pt x="19822" y="2547"/>
                  </a:cubicBezTo>
                  <a:cubicBezTo>
                    <a:pt x="19740" y="2547"/>
                    <a:pt x="19657" y="2531"/>
                    <a:pt x="19578" y="2498"/>
                  </a:cubicBezTo>
                  <a:cubicBezTo>
                    <a:pt x="19340" y="2400"/>
                    <a:pt x="19185" y="2168"/>
                    <a:pt x="19185" y="1911"/>
                  </a:cubicBezTo>
                  <a:cubicBezTo>
                    <a:pt x="19185" y="1559"/>
                    <a:pt x="19470" y="1274"/>
                    <a:pt x="19822" y="1274"/>
                  </a:cubicBezTo>
                  <a:close/>
                  <a:moveTo>
                    <a:pt x="11546" y="2547"/>
                  </a:moveTo>
                  <a:lnTo>
                    <a:pt x="11546" y="5095"/>
                  </a:lnTo>
                  <a:lnTo>
                    <a:pt x="4374" y="5095"/>
                  </a:lnTo>
                  <a:lnTo>
                    <a:pt x="6072" y="2547"/>
                  </a:lnTo>
                  <a:close/>
                  <a:moveTo>
                    <a:pt x="16638" y="8913"/>
                  </a:moveTo>
                  <a:lnTo>
                    <a:pt x="16638" y="12734"/>
                  </a:lnTo>
                  <a:lnTo>
                    <a:pt x="15365" y="12734"/>
                  </a:lnTo>
                  <a:lnTo>
                    <a:pt x="15365" y="8913"/>
                  </a:lnTo>
                  <a:close/>
                  <a:moveTo>
                    <a:pt x="20458" y="6921"/>
                  </a:moveTo>
                  <a:lnTo>
                    <a:pt x="20458" y="14728"/>
                  </a:lnTo>
                  <a:lnTo>
                    <a:pt x="17912" y="13030"/>
                  </a:lnTo>
                  <a:lnTo>
                    <a:pt x="17912" y="8618"/>
                  </a:lnTo>
                  <a:lnTo>
                    <a:pt x="20458" y="6921"/>
                  </a:lnTo>
                  <a:close/>
                  <a:moveTo>
                    <a:pt x="1275" y="6366"/>
                  </a:moveTo>
                  <a:lnTo>
                    <a:pt x="14092" y="6368"/>
                  </a:lnTo>
                  <a:lnTo>
                    <a:pt x="14092" y="15280"/>
                  </a:lnTo>
                  <a:lnTo>
                    <a:pt x="1275" y="15280"/>
                  </a:lnTo>
                  <a:lnTo>
                    <a:pt x="1275" y="6366"/>
                  </a:lnTo>
                  <a:close/>
                  <a:moveTo>
                    <a:pt x="19821" y="0"/>
                  </a:moveTo>
                  <a:cubicBezTo>
                    <a:pt x="19024" y="0"/>
                    <a:pt x="18295" y="501"/>
                    <a:pt x="18021" y="1274"/>
                  </a:cubicBezTo>
                  <a:lnTo>
                    <a:pt x="16001" y="1274"/>
                  </a:lnTo>
                  <a:cubicBezTo>
                    <a:pt x="15833" y="1274"/>
                    <a:pt x="15671" y="1340"/>
                    <a:pt x="15551" y="1461"/>
                  </a:cubicBezTo>
                  <a:lnTo>
                    <a:pt x="12819" y="4193"/>
                  </a:lnTo>
                  <a:lnTo>
                    <a:pt x="12819" y="1911"/>
                  </a:lnTo>
                  <a:cubicBezTo>
                    <a:pt x="12819" y="1559"/>
                    <a:pt x="12533" y="1274"/>
                    <a:pt x="12182" y="1274"/>
                  </a:cubicBezTo>
                  <a:lnTo>
                    <a:pt x="5732" y="1274"/>
                  </a:lnTo>
                  <a:cubicBezTo>
                    <a:pt x="5519" y="1274"/>
                    <a:pt x="5320" y="1380"/>
                    <a:pt x="5202" y="1558"/>
                  </a:cubicBezTo>
                  <a:lnTo>
                    <a:pt x="2844" y="5093"/>
                  </a:lnTo>
                  <a:lnTo>
                    <a:pt x="638" y="5093"/>
                  </a:lnTo>
                  <a:cubicBezTo>
                    <a:pt x="286" y="5093"/>
                    <a:pt x="1" y="5378"/>
                    <a:pt x="2" y="5730"/>
                  </a:cubicBezTo>
                  <a:lnTo>
                    <a:pt x="2" y="15916"/>
                  </a:lnTo>
                  <a:cubicBezTo>
                    <a:pt x="1" y="16267"/>
                    <a:pt x="286" y="16553"/>
                    <a:pt x="638" y="16553"/>
                  </a:cubicBezTo>
                  <a:lnTo>
                    <a:pt x="14728" y="16553"/>
                  </a:lnTo>
                  <a:cubicBezTo>
                    <a:pt x="15080" y="16553"/>
                    <a:pt x="15365" y="16267"/>
                    <a:pt x="15365" y="15916"/>
                  </a:cubicBezTo>
                  <a:lnTo>
                    <a:pt x="15365" y="14005"/>
                  </a:lnTo>
                  <a:lnTo>
                    <a:pt x="17082" y="14005"/>
                  </a:lnTo>
                  <a:lnTo>
                    <a:pt x="20741" y="16445"/>
                  </a:lnTo>
                  <a:cubicBezTo>
                    <a:pt x="20853" y="16520"/>
                    <a:pt x="20974" y="16553"/>
                    <a:pt x="21093" y="16553"/>
                  </a:cubicBezTo>
                  <a:cubicBezTo>
                    <a:pt x="21424" y="16553"/>
                    <a:pt x="21731" y="16290"/>
                    <a:pt x="21731" y="15916"/>
                  </a:cubicBezTo>
                  <a:lnTo>
                    <a:pt x="21731" y="5730"/>
                  </a:lnTo>
                  <a:cubicBezTo>
                    <a:pt x="21731" y="5355"/>
                    <a:pt x="21424" y="5092"/>
                    <a:pt x="21093" y="5092"/>
                  </a:cubicBezTo>
                  <a:cubicBezTo>
                    <a:pt x="20974" y="5092"/>
                    <a:pt x="20853" y="5126"/>
                    <a:pt x="20741" y="5200"/>
                  </a:cubicBezTo>
                  <a:lnTo>
                    <a:pt x="17082" y="7640"/>
                  </a:lnTo>
                  <a:lnTo>
                    <a:pt x="15365" y="7640"/>
                  </a:lnTo>
                  <a:lnTo>
                    <a:pt x="15365" y="5730"/>
                  </a:lnTo>
                  <a:cubicBezTo>
                    <a:pt x="15365" y="5378"/>
                    <a:pt x="15080" y="5093"/>
                    <a:pt x="14728" y="5093"/>
                  </a:cubicBezTo>
                  <a:lnTo>
                    <a:pt x="13720" y="5093"/>
                  </a:lnTo>
                  <a:lnTo>
                    <a:pt x="16266" y="2546"/>
                  </a:lnTo>
                  <a:lnTo>
                    <a:pt x="18021" y="2547"/>
                  </a:lnTo>
                  <a:cubicBezTo>
                    <a:pt x="18295" y="3320"/>
                    <a:pt x="19024" y="3820"/>
                    <a:pt x="19820" y="3820"/>
                  </a:cubicBezTo>
                  <a:cubicBezTo>
                    <a:pt x="19927" y="3820"/>
                    <a:pt x="20036" y="3811"/>
                    <a:pt x="20144" y="3792"/>
                  </a:cubicBezTo>
                  <a:cubicBezTo>
                    <a:pt x="21062" y="3635"/>
                    <a:pt x="21731" y="2841"/>
                    <a:pt x="21731" y="1911"/>
                  </a:cubicBezTo>
                  <a:cubicBezTo>
                    <a:pt x="21731" y="981"/>
                    <a:pt x="21062" y="185"/>
                    <a:pt x="20144" y="28"/>
                  </a:cubicBezTo>
                  <a:cubicBezTo>
                    <a:pt x="20036" y="9"/>
                    <a:pt x="19928" y="0"/>
                    <a:pt x="19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136"/>
            <p:cNvSpPr/>
            <p:nvPr/>
          </p:nvSpPr>
          <p:spPr>
            <a:xfrm>
              <a:off x="1027082" y="2512932"/>
              <a:ext cx="21478" cy="20639"/>
            </a:xfrm>
            <a:custGeom>
              <a:rect b="b" l="l" r="r" t="t"/>
              <a:pathLst>
                <a:path extrusionOk="0" h="1274" w="1326">
                  <a:moveTo>
                    <a:pt x="687" y="0"/>
                  </a:moveTo>
                  <a:cubicBezTo>
                    <a:pt x="431" y="0"/>
                    <a:pt x="198" y="155"/>
                    <a:pt x="100" y="393"/>
                  </a:cubicBezTo>
                  <a:cubicBezTo>
                    <a:pt x="1" y="632"/>
                    <a:pt x="56" y="905"/>
                    <a:pt x="237" y="1087"/>
                  </a:cubicBezTo>
                  <a:cubicBezTo>
                    <a:pt x="359" y="1209"/>
                    <a:pt x="522" y="1273"/>
                    <a:pt x="687" y="1273"/>
                  </a:cubicBezTo>
                  <a:cubicBezTo>
                    <a:pt x="769" y="1273"/>
                    <a:pt x="852" y="1257"/>
                    <a:pt x="931" y="1224"/>
                  </a:cubicBezTo>
                  <a:cubicBezTo>
                    <a:pt x="1169" y="1126"/>
                    <a:pt x="1325" y="895"/>
                    <a:pt x="1325" y="637"/>
                  </a:cubicBezTo>
                  <a:cubicBezTo>
                    <a:pt x="1325" y="285"/>
                    <a:pt x="1039" y="0"/>
                    <a:pt x="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136"/>
            <p:cNvSpPr/>
            <p:nvPr/>
          </p:nvSpPr>
          <p:spPr>
            <a:xfrm>
              <a:off x="1027082" y="2471687"/>
              <a:ext cx="21478" cy="20639"/>
            </a:xfrm>
            <a:custGeom>
              <a:rect b="b" l="l" r="r" t="t"/>
              <a:pathLst>
                <a:path extrusionOk="0" h="1274" w="1326">
                  <a:moveTo>
                    <a:pt x="690" y="0"/>
                  </a:moveTo>
                  <a:cubicBezTo>
                    <a:pt x="689" y="0"/>
                    <a:pt x="688" y="0"/>
                    <a:pt x="687" y="0"/>
                  </a:cubicBezTo>
                  <a:cubicBezTo>
                    <a:pt x="431" y="0"/>
                    <a:pt x="198" y="155"/>
                    <a:pt x="100" y="393"/>
                  </a:cubicBezTo>
                  <a:cubicBezTo>
                    <a:pt x="1" y="630"/>
                    <a:pt x="56" y="904"/>
                    <a:pt x="237" y="1087"/>
                  </a:cubicBezTo>
                  <a:cubicBezTo>
                    <a:pt x="360" y="1208"/>
                    <a:pt x="523" y="1273"/>
                    <a:pt x="688" y="1273"/>
                  </a:cubicBezTo>
                  <a:cubicBezTo>
                    <a:pt x="770" y="1273"/>
                    <a:pt x="853" y="1257"/>
                    <a:pt x="931" y="1224"/>
                  </a:cubicBezTo>
                  <a:cubicBezTo>
                    <a:pt x="1169" y="1127"/>
                    <a:pt x="1325" y="894"/>
                    <a:pt x="1325" y="637"/>
                  </a:cubicBezTo>
                  <a:cubicBezTo>
                    <a:pt x="1325" y="286"/>
                    <a:pt x="1041" y="0"/>
                    <a:pt x="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5" name="Google Shape;15345;p136"/>
          <p:cNvGrpSpPr/>
          <p:nvPr/>
        </p:nvGrpSpPr>
        <p:grpSpPr>
          <a:xfrm>
            <a:off x="7045915" y="3956040"/>
            <a:ext cx="323854" cy="345494"/>
            <a:chOff x="1436036" y="2276704"/>
            <a:chExt cx="329992" cy="352042"/>
          </a:xfrm>
        </p:grpSpPr>
        <p:sp>
          <p:nvSpPr>
            <p:cNvPr id="15346" name="Google Shape;15346;p136"/>
            <p:cNvSpPr/>
            <p:nvPr/>
          </p:nvSpPr>
          <p:spPr>
            <a:xfrm>
              <a:off x="1436036" y="2276704"/>
              <a:ext cx="329992" cy="352042"/>
            </a:xfrm>
            <a:custGeom>
              <a:rect b="b" l="l" r="r" t="t"/>
              <a:pathLst>
                <a:path extrusionOk="0" h="21731" w="20373">
                  <a:moveTo>
                    <a:pt x="14007" y="1273"/>
                  </a:moveTo>
                  <a:lnTo>
                    <a:pt x="14007" y="3863"/>
                  </a:lnTo>
                  <a:lnTo>
                    <a:pt x="6366" y="3863"/>
                  </a:lnTo>
                  <a:lnTo>
                    <a:pt x="6366" y="1273"/>
                  </a:lnTo>
                  <a:close/>
                  <a:moveTo>
                    <a:pt x="16884" y="5136"/>
                  </a:moveTo>
                  <a:lnTo>
                    <a:pt x="18412" y="7046"/>
                  </a:lnTo>
                  <a:lnTo>
                    <a:pt x="1963" y="7046"/>
                  </a:lnTo>
                  <a:lnTo>
                    <a:pt x="3490" y="5136"/>
                  </a:lnTo>
                  <a:close/>
                  <a:moveTo>
                    <a:pt x="19100" y="8319"/>
                  </a:moveTo>
                  <a:lnTo>
                    <a:pt x="19100" y="10229"/>
                  </a:lnTo>
                  <a:cubicBezTo>
                    <a:pt x="19100" y="10933"/>
                    <a:pt x="18530" y="11503"/>
                    <a:pt x="17827" y="11503"/>
                  </a:cubicBezTo>
                  <a:cubicBezTo>
                    <a:pt x="17123" y="11503"/>
                    <a:pt x="16553" y="10933"/>
                    <a:pt x="16553" y="10229"/>
                  </a:cubicBezTo>
                  <a:cubicBezTo>
                    <a:pt x="16553" y="9877"/>
                    <a:pt x="16268" y="9592"/>
                    <a:pt x="15916" y="9592"/>
                  </a:cubicBezTo>
                  <a:cubicBezTo>
                    <a:pt x="15564" y="9592"/>
                    <a:pt x="15280" y="9877"/>
                    <a:pt x="15280" y="10229"/>
                  </a:cubicBezTo>
                  <a:cubicBezTo>
                    <a:pt x="15298" y="10945"/>
                    <a:pt x="14723" y="11535"/>
                    <a:pt x="14007" y="11535"/>
                  </a:cubicBezTo>
                  <a:cubicBezTo>
                    <a:pt x="13291" y="11535"/>
                    <a:pt x="12715" y="10945"/>
                    <a:pt x="12734" y="10229"/>
                  </a:cubicBezTo>
                  <a:cubicBezTo>
                    <a:pt x="12734" y="9877"/>
                    <a:pt x="12448" y="9592"/>
                    <a:pt x="12096" y="9592"/>
                  </a:cubicBezTo>
                  <a:cubicBezTo>
                    <a:pt x="11744" y="9592"/>
                    <a:pt x="11460" y="9877"/>
                    <a:pt x="11460" y="10229"/>
                  </a:cubicBezTo>
                  <a:cubicBezTo>
                    <a:pt x="11460" y="10933"/>
                    <a:pt x="10889" y="11503"/>
                    <a:pt x="10187" y="11503"/>
                  </a:cubicBezTo>
                  <a:cubicBezTo>
                    <a:pt x="9483" y="11503"/>
                    <a:pt x="8912" y="10933"/>
                    <a:pt x="8912" y="10229"/>
                  </a:cubicBezTo>
                  <a:cubicBezTo>
                    <a:pt x="8912" y="9877"/>
                    <a:pt x="8628" y="9592"/>
                    <a:pt x="8276" y="9592"/>
                  </a:cubicBezTo>
                  <a:cubicBezTo>
                    <a:pt x="7924" y="9592"/>
                    <a:pt x="7639" y="9877"/>
                    <a:pt x="7639" y="10229"/>
                  </a:cubicBezTo>
                  <a:cubicBezTo>
                    <a:pt x="7639" y="10933"/>
                    <a:pt x="7069" y="11503"/>
                    <a:pt x="6365" y="11503"/>
                  </a:cubicBezTo>
                  <a:cubicBezTo>
                    <a:pt x="5661" y="11503"/>
                    <a:pt x="5092" y="10933"/>
                    <a:pt x="5092" y="10229"/>
                  </a:cubicBezTo>
                  <a:cubicBezTo>
                    <a:pt x="5092" y="9877"/>
                    <a:pt x="4806" y="9592"/>
                    <a:pt x="4454" y="9592"/>
                  </a:cubicBezTo>
                  <a:cubicBezTo>
                    <a:pt x="4102" y="9592"/>
                    <a:pt x="3818" y="9877"/>
                    <a:pt x="3818" y="10229"/>
                  </a:cubicBezTo>
                  <a:cubicBezTo>
                    <a:pt x="3818" y="10933"/>
                    <a:pt x="3248" y="11503"/>
                    <a:pt x="2545" y="11503"/>
                  </a:cubicBezTo>
                  <a:cubicBezTo>
                    <a:pt x="1841" y="11503"/>
                    <a:pt x="1271" y="10933"/>
                    <a:pt x="1271" y="10229"/>
                  </a:cubicBezTo>
                  <a:lnTo>
                    <a:pt x="1271" y="8319"/>
                  </a:lnTo>
                  <a:close/>
                  <a:moveTo>
                    <a:pt x="15280" y="15322"/>
                  </a:moveTo>
                  <a:lnTo>
                    <a:pt x="15280" y="20458"/>
                  </a:lnTo>
                  <a:lnTo>
                    <a:pt x="12096" y="20458"/>
                  </a:lnTo>
                  <a:lnTo>
                    <a:pt x="12096" y="15322"/>
                  </a:lnTo>
                  <a:close/>
                  <a:moveTo>
                    <a:pt x="15916" y="11911"/>
                  </a:moveTo>
                  <a:cubicBezTo>
                    <a:pt x="16399" y="12460"/>
                    <a:pt x="17095" y="12775"/>
                    <a:pt x="17826" y="12775"/>
                  </a:cubicBezTo>
                  <a:lnTo>
                    <a:pt x="17827" y="20458"/>
                  </a:lnTo>
                  <a:lnTo>
                    <a:pt x="16553" y="20458"/>
                  </a:lnTo>
                  <a:lnTo>
                    <a:pt x="16553" y="14686"/>
                  </a:lnTo>
                  <a:cubicBezTo>
                    <a:pt x="16553" y="14334"/>
                    <a:pt x="16268" y="14048"/>
                    <a:pt x="15916" y="14048"/>
                  </a:cubicBezTo>
                  <a:lnTo>
                    <a:pt x="11460" y="14048"/>
                  </a:lnTo>
                  <a:cubicBezTo>
                    <a:pt x="11109" y="14048"/>
                    <a:pt x="10823" y="14334"/>
                    <a:pt x="10823" y="14686"/>
                  </a:cubicBezTo>
                  <a:lnTo>
                    <a:pt x="10823" y="20458"/>
                  </a:lnTo>
                  <a:lnTo>
                    <a:pt x="2548" y="20458"/>
                  </a:lnTo>
                  <a:lnTo>
                    <a:pt x="2548" y="12775"/>
                  </a:lnTo>
                  <a:cubicBezTo>
                    <a:pt x="2549" y="12775"/>
                    <a:pt x="2551" y="12775"/>
                    <a:pt x="2552" y="12775"/>
                  </a:cubicBezTo>
                  <a:cubicBezTo>
                    <a:pt x="3281" y="12775"/>
                    <a:pt x="3975" y="12460"/>
                    <a:pt x="4457" y="11912"/>
                  </a:cubicBezTo>
                  <a:cubicBezTo>
                    <a:pt x="4963" y="12488"/>
                    <a:pt x="5665" y="12775"/>
                    <a:pt x="6367" y="12775"/>
                  </a:cubicBezTo>
                  <a:cubicBezTo>
                    <a:pt x="7068" y="12775"/>
                    <a:pt x="7770" y="12488"/>
                    <a:pt x="8277" y="11912"/>
                  </a:cubicBezTo>
                  <a:cubicBezTo>
                    <a:pt x="8783" y="12488"/>
                    <a:pt x="9485" y="12775"/>
                    <a:pt x="10186" y="12775"/>
                  </a:cubicBezTo>
                  <a:cubicBezTo>
                    <a:pt x="10888" y="12775"/>
                    <a:pt x="11590" y="12487"/>
                    <a:pt x="12096" y="11911"/>
                  </a:cubicBezTo>
                  <a:cubicBezTo>
                    <a:pt x="12602" y="12487"/>
                    <a:pt x="13304" y="12775"/>
                    <a:pt x="14006" y="12775"/>
                  </a:cubicBezTo>
                  <a:cubicBezTo>
                    <a:pt x="14708" y="12775"/>
                    <a:pt x="15410" y="12487"/>
                    <a:pt x="15916" y="11911"/>
                  </a:cubicBezTo>
                  <a:close/>
                  <a:moveTo>
                    <a:pt x="5730" y="0"/>
                  </a:moveTo>
                  <a:cubicBezTo>
                    <a:pt x="5379" y="0"/>
                    <a:pt x="5093" y="286"/>
                    <a:pt x="5093" y="637"/>
                  </a:cubicBezTo>
                  <a:lnTo>
                    <a:pt x="5093" y="3863"/>
                  </a:lnTo>
                  <a:lnTo>
                    <a:pt x="3184" y="3863"/>
                  </a:lnTo>
                  <a:cubicBezTo>
                    <a:pt x="2991" y="3863"/>
                    <a:pt x="2807" y="3950"/>
                    <a:pt x="2686" y="4102"/>
                  </a:cubicBezTo>
                  <a:lnTo>
                    <a:pt x="141" y="7285"/>
                  </a:lnTo>
                  <a:cubicBezTo>
                    <a:pt x="51" y="7397"/>
                    <a:pt x="2" y="7537"/>
                    <a:pt x="0" y="7682"/>
                  </a:cubicBezTo>
                  <a:lnTo>
                    <a:pt x="0" y="10229"/>
                  </a:lnTo>
                  <a:cubicBezTo>
                    <a:pt x="2" y="11138"/>
                    <a:pt x="487" y="11978"/>
                    <a:pt x="1275" y="12433"/>
                  </a:cubicBezTo>
                  <a:lnTo>
                    <a:pt x="1275" y="21094"/>
                  </a:lnTo>
                  <a:cubicBezTo>
                    <a:pt x="1275" y="21446"/>
                    <a:pt x="1559" y="21731"/>
                    <a:pt x="1911" y="21731"/>
                  </a:cubicBezTo>
                  <a:lnTo>
                    <a:pt x="18464" y="21731"/>
                  </a:lnTo>
                  <a:cubicBezTo>
                    <a:pt x="18814" y="21731"/>
                    <a:pt x="19100" y="21446"/>
                    <a:pt x="19100" y="21094"/>
                  </a:cubicBezTo>
                  <a:lnTo>
                    <a:pt x="19100" y="12433"/>
                  </a:lnTo>
                  <a:cubicBezTo>
                    <a:pt x="19887" y="11978"/>
                    <a:pt x="20373" y="11138"/>
                    <a:pt x="20373" y="10229"/>
                  </a:cubicBezTo>
                  <a:lnTo>
                    <a:pt x="20373" y="7682"/>
                  </a:lnTo>
                  <a:cubicBezTo>
                    <a:pt x="20373" y="7537"/>
                    <a:pt x="20323" y="7397"/>
                    <a:pt x="20234" y="7285"/>
                  </a:cubicBezTo>
                  <a:lnTo>
                    <a:pt x="20233" y="7285"/>
                  </a:lnTo>
                  <a:lnTo>
                    <a:pt x="17687" y="4102"/>
                  </a:lnTo>
                  <a:cubicBezTo>
                    <a:pt x="17566" y="3950"/>
                    <a:pt x="17382" y="3863"/>
                    <a:pt x="17189" y="3863"/>
                  </a:cubicBezTo>
                  <a:lnTo>
                    <a:pt x="15280" y="3863"/>
                  </a:lnTo>
                  <a:lnTo>
                    <a:pt x="15280" y="637"/>
                  </a:lnTo>
                  <a:cubicBezTo>
                    <a:pt x="15280" y="286"/>
                    <a:pt x="14995" y="0"/>
                    <a:pt x="14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136"/>
            <p:cNvSpPr/>
            <p:nvPr/>
          </p:nvSpPr>
          <p:spPr>
            <a:xfrm>
              <a:off x="1497911" y="2504265"/>
              <a:ext cx="92828" cy="82555"/>
            </a:xfrm>
            <a:custGeom>
              <a:rect b="b" l="l" r="r" t="t"/>
              <a:pathLst>
                <a:path extrusionOk="0" h="5096" w="5731">
                  <a:moveTo>
                    <a:pt x="4457" y="1275"/>
                  </a:moveTo>
                  <a:lnTo>
                    <a:pt x="4457" y="3821"/>
                  </a:lnTo>
                  <a:lnTo>
                    <a:pt x="1273" y="3821"/>
                  </a:lnTo>
                  <a:lnTo>
                    <a:pt x="1273" y="1275"/>
                  </a:lnTo>
                  <a:close/>
                  <a:moveTo>
                    <a:pt x="5094" y="1"/>
                  </a:moveTo>
                  <a:lnTo>
                    <a:pt x="5094" y="2"/>
                  </a:lnTo>
                  <a:lnTo>
                    <a:pt x="637" y="2"/>
                  </a:lnTo>
                  <a:cubicBezTo>
                    <a:pt x="285" y="2"/>
                    <a:pt x="0" y="287"/>
                    <a:pt x="0" y="639"/>
                  </a:cubicBezTo>
                  <a:lnTo>
                    <a:pt x="0" y="4459"/>
                  </a:lnTo>
                  <a:cubicBezTo>
                    <a:pt x="0" y="4811"/>
                    <a:pt x="285" y="5095"/>
                    <a:pt x="637" y="5095"/>
                  </a:cubicBezTo>
                  <a:lnTo>
                    <a:pt x="5094" y="5095"/>
                  </a:lnTo>
                  <a:cubicBezTo>
                    <a:pt x="5446" y="5095"/>
                    <a:pt x="5730" y="4811"/>
                    <a:pt x="5730" y="4459"/>
                  </a:cubicBezTo>
                  <a:lnTo>
                    <a:pt x="5730" y="639"/>
                  </a:lnTo>
                  <a:cubicBezTo>
                    <a:pt x="5730" y="287"/>
                    <a:pt x="5446"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136"/>
          <p:cNvGrpSpPr/>
          <p:nvPr/>
        </p:nvGrpSpPr>
        <p:grpSpPr>
          <a:xfrm>
            <a:off x="7787348" y="3956032"/>
            <a:ext cx="346983" cy="345510"/>
            <a:chOff x="1848084" y="2293633"/>
            <a:chExt cx="353559" cy="352058"/>
          </a:xfrm>
        </p:grpSpPr>
        <p:sp>
          <p:nvSpPr>
            <p:cNvPr id="15349" name="Google Shape;15349;p136"/>
            <p:cNvSpPr/>
            <p:nvPr/>
          </p:nvSpPr>
          <p:spPr>
            <a:xfrm>
              <a:off x="1932085" y="2293633"/>
              <a:ext cx="269559" cy="268596"/>
            </a:xfrm>
            <a:custGeom>
              <a:rect b="b" l="l" r="r" t="t"/>
              <a:pathLst>
                <a:path extrusionOk="0" h="16580" w="16642">
                  <a:moveTo>
                    <a:pt x="15353" y="1289"/>
                  </a:moveTo>
                  <a:lnTo>
                    <a:pt x="15353" y="1289"/>
                  </a:lnTo>
                  <a:cubicBezTo>
                    <a:pt x="15285" y="2753"/>
                    <a:pt x="14989" y="4124"/>
                    <a:pt x="14464" y="5398"/>
                  </a:cubicBezTo>
                  <a:lnTo>
                    <a:pt x="11243" y="2179"/>
                  </a:lnTo>
                  <a:cubicBezTo>
                    <a:pt x="12516" y="1653"/>
                    <a:pt x="13885" y="1357"/>
                    <a:pt x="15353" y="1289"/>
                  </a:cubicBezTo>
                  <a:close/>
                  <a:moveTo>
                    <a:pt x="3406" y="6461"/>
                  </a:moveTo>
                  <a:cubicBezTo>
                    <a:pt x="3692" y="6461"/>
                    <a:pt x="3981" y="6499"/>
                    <a:pt x="4263" y="6577"/>
                  </a:cubicBezTo>
                  <a:cubicBezTo>
                    <a:pt x="3858" y="7199"/>
                    <a:pt x="3495" y="7849"/>
                    <a:pt x="3180" y="8521"/>
                  </a:cubicBezTo>
                  <a:lnTo>
                    <a:pt x="1645" y="6986"/>
                  </a:lnTo>
                  <a:cubicBezTo>
                    <a:pt x="2173" y="6640"/>
                    <a:pt x="2786" y="6461"/>
                    <a:pt x="3406" y="6461"/>
                  </a:cubicBezTo>
                  <a:close/>
                  <a:moveTo>
                    <a:pt x="10029" y="2765"/>
                  </a:moveTo>
                  <a:lnTo>
                    <a:pt x="13876" y="6611"/>
                  </a:lnTo>
                  <a:cubicBezTo>
                    <a:pt x="13226" y="7781"/>
                    <a:pt x="12365" y="8854"/>
                    <a:pt x="11292" y="9832"/>
                  </a:cubicBezTo>
                  <a:lnTo>
                    <a:pt x="11292" y="9834"/>
                  </a:lnTo>
                  <a:cubicBezTo>
                    <a:pt x="9603" y="11369"/>
                    <a:pt x="7882" y="12192"/>
                    <a:pt x="7157" y="12497"/>
                  </a:cubicBezTo>
                  <a:lnTo>
                    <a:pt x="4145" y="9484"/>
                  </a:lnTo>
                  <a:cubicBezTo>
                    <a:pt x="4449" y="8759"/>
                    <a:pt x="5272" y="7039"/>
                    <a:pt x="6809" y="5349"/>
                  </a:cubicBezTo>
                  <a:cubicBezTo>
                    <a:pt x="7784" y="4277"/>
                    <a:pt x="8857" y="3415"/>
                    <a:pt x="10029" y="2765"/>
                  </a:cubicBezTo>
                  <a:close/>
                  <a:moveTo>
                    <a:pt x="3400" y="10540"/>
                  </a:moveTo>
                  <a:lnTo>
                    <a:pt x="6102" y="13242"/>
                  </a:lnTo>
                  <a:lnTo>
                    <a:pt x="5201" y="14142"/>
                  </a:lnTo>
                  <a:lnTo>
                    <a:pt x="2500" y="11441"/>
                  </a:lnTo>
                  <a:lnTo>
                    <a:pt x="3400" y="10540"/>
                  </a:lnTo>
                  <a:close/>
                  <a:moveTo>
                    <a:pt x="10065" y="12378"/>
                  </a:moveTo>
                  <a:lnTo>
                    <a:pt x="10065" y="12378"/>
                  </a:lnTo>
                  <a:cubicBezTo>
                    <a:pt x="10311" y="13269"/>
                    <a:pt x="10162" y="14223"/>
                    <a:pt x="9656" y="14997"/>
                  </a:cubicBezTo>
                  <a:lnTo>
                    <a:pt x="8121" y="13462"/>
                  </a:lnTo>
                  <a:cubicBezTo>
                    <a:pt x="8794" y="13146"/>
                    <a:pt x="9442" y="12783"/>
                    <a:pt x="10065" y="12378"/>
                  </a:cubicBezTo>
                  <a:close/>
                  <a:moveTo>
                    <a:pt x="16004" y="1"/>
                  </a:moveTo>
                  <a:cubicBezTo>
                    <a:pt x="12030" y="1"/>
                    <a:pt x="8557" y="1536"/>
                    <a:pt x="5867" y="4494"/>
                  </a:cubicBezTo>
                  <a:cubicBezTo>
                    <a:pt x="5562" y="4828"/>
                    <a:pt x="5284" y="5164"/>
                    <a:pt x="5030" y="5493"/>
                  </a:cubicBezTo>
                  <a:cubicBezTo>
                    <a:pt x="4505" y="5288"/>
                    <a:pt x="3949" y="5185"/>
                    <a:pt x="3393" y="5185"/>
                  </a:cubicBezTo>
                  <a:cubicBezTo>
                    <a:pt x="2257" y="5185"/>
                    <a:pt x="1121" y="5617"/>
                    <a:pt x="249" y="6490"/>
                  </a:cubicBezTo>
                  <a:cubicBezTo>
                    <a:pt x="1" y="6739"/>
                    <a:pt x="1" y="7141"/>
                    <a:pt x="249" y="7390"/>
                  </a:cubicBezTo>
                  <a:lnTo>
                    <a:pt x="2500" y="9640"/>
                  </a:lnTo>
                  <a:lnTo>
                    <a:pt x="1150" y="10991"/>
                  </a:lnTo>
                  <a:cubicBezTo>
                    <a:pt x="900" y="11239"/>
                    <a:pt x="900" y="11642"/>
                    <a:pt x="1150" y="11891"/>
                  </a:cubicBezTo>
                  <a:cubicBezTo>
                    <a:pt x="4996" y="15735"/>
                    <a:pt x="4752" y="15497"/>
                    <a:pt x="4800" y="15537"/>
                  </a:cubicBezTo>
                  <a:cubicBezTo>
                    <a:pt x="4917" y="15632"/>
                    <a:pt x="5059" y="15679"/>
                    <a:pt x="5201" y="15679"/>
                  </a:cubicBezTo>
                  <a:cubicBezTo>
                    <a:pt x="5364" y="15679"/>
                    <a:pt x="5527" y="15616"/>
                    <a:pt x="5651" y="15492"/>
                  </a:cubicBezTo>
                  <a:lnTo>
                    <a:pt x="7002" y="14142"/>
                  </a:lnTo>
                  <a:lnTo>
                    <a:pt x="9253" y="16393"/>
                  </a:lnTo>
                  <a:cubicBezTo>
                    <a:pt x="9377" y="16517"/>
                    <a:pt x="9540" y="16580"/>
                    <a:pt x="9703" y="16580"/>
                  </a:cubicBezTo>
                  <a:cubicBezTo>
                    <a:pt x="9865" y="16580"/>
                    <a:pt x="10028" y="16517"/>
                    <a:pt x="10153" y="16393"/>
                  </a:cubicBezTo>
                  <a:cubicBezTo>
                    <a:pt x="11451" y="15095"/>
                    <a:pt x="11775" y="13213"/>
                    <a:pt x="11149" y="11612"/>
                  </a:cubicBezTo>
                  <a:cubicBezTo>
                    <a:pt x="11478" y="11358"/>
                    <a:pt x="11815" y="11080"/>
                    <a:pt x="12148" y="10774"/>
                  </a:cubicBezTo>
                  <a:cubicBezTo>
                    <a:pt x="15100" y="8090"/>
                    <a:pt x="16642" y="4620"/>
                    <a:pt x="16642" y="637"/>
                  </a:cubicBezTo>
                  <a:cubicBezTo>
                    <a:pt x="16642" y="285"/>
                    <a:pt x="16357" y="1"/>
                    <a:pt x="16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136"/>
            <p:cNvSpPr/>
            <p:nvPr/>
          </p:nvSpPr>
          <p:spPr>
            <a:xfrm>
              <a:off x="2041272" y="2389715"/>
              <a:ext cx="66750" cy="61884"/>
            </a:xfrm>
            <a:custGeom>
              <a:rect b="b" l="l" r="r" t="t"/>
              <a:pathLst>
                <a:path extrusionOk="0" h="3820" w="4121">
                  <a:moveTo>
                    <a:pt x="2060" y="1272"/>
                  </a:moveTo>
                  <a:cubicBezTo>
                    <a:pt x="2223" y="1272"/>
                    <a:pt x="2386" y="1334"/>
                    <a:pt x="2510" y="1459"/>
                  </a:cubicBezTo>
                  <a:cubicBezTo>
                    <a:pt x="2693" y="1641"/>
                    <a:pt x="2747" y="1915"/>
                    <a:pt x="2649" y="2152"/>
                  </a:cubicBezTo>
                  <a:cubicBezTo>
                    <a:pt x="2550" y="2390"/>
                    <a:pt x="2319" y="2545"/>
                    <a:pt x="2060" y="2545"/>
                  </a:cubicBezTo>
                  <a:cubicBezTo>
                    <a:pt x="1804" y="2545"/>
                    <a:pt x="1571" y="2390"/>
                    <a:pt x="1473" y="2152"/>
                  </a:cubicBezTo>
                  <a:cubicBezTo>
                    <a:pt x="1374" y="1915"/>
                    <a:pt x="1428" y="1641"/>
                    <a:pt x="1611" y="1459"/>
                  </a:cubicBezTo>
                  <a:cubicBezTo>
                    <a:pt x="1735" y="1334"/>
                    <a:pt x="1898" y="1272"/>
                    <a:pt x="2060" y="1272"/>
                  </a:cubicBezTo>
                  <a:close/>
                  <a:moveTo>
                    <a:pt x="2061" y="0"/>
                  </a:moveTo>
                  <a:cubicBezTo>
                    <a:pt x="1573" y="0"/>
                    <a:pt x="1084" y="186"/>
                    <a:pt x="711" y="559"/>
                  </a:cubicBezTo>
                  <a:cubicBezTo>
                    <a:pt x="164" y="1104"/>
                    <a:pt x="0" y="1926"/>
                    <a:pt x="297" y="2640"/>
                  </a:cubicBezTo>
                  <a:cubicBezTo>
                    <a:pt x="592" y="3353"/>
                    <a:pt x="1288" y="3819"/>
                    <a:pt x="2060" y="3819"/>
                  </a:cubicBezTo>
                  <a:cubicBezTo>
                    <a:pt x="2833" y="3819"/>
                    <a:pt x="3529" y="3353"/>
                    <a:pt x="3826" y="2640"/>
                  </a:cubicBezTo>
                  <a:cubicBezTo>
                    <a:pt x="4121" y="1926"/>
                    <a:pt x="3958" y="1104"/>
                    <a:pt x="3412" y="559"/>
                  </a:cubicBezTo>
                  <a:cubicBezTo>
                    <a:pt x="3038" y="186"/>
                    <a:pt x="2550"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136"/>
            <p:cNvSpPr/>
            <p:nvPr/>
          </p:nvSpPr>
          <p:spPr>
            <a:xfrm>
              <a:off x="1848084" y="2514909"/>
              <a:ext cx="137306" cy="130783"/>
            </a:xfrm>
            <a:custGeom>
              <a:rect b="b" l="l" r="r" t="t"/>
              <a:pathLst>
                <a:path extrusionOk="0" h="8073" w="8477">
                  <a:moveTo>
                    <a:pt x="4984" y="1274"/>
                  </a:moveTo>
                  <a:cubicBezTo>
                    <a:pt x="5473" y="1274"/>
                    <a:pt x="5962" y="1461"/>
                    <a:pt x="6335" y="1834"/>
                  </a:cubicBezTo>
                  <a:cubicBezTo>
                    <a:pt x="7081" y="2579"/>
                    <a:pt x="7081" y="3789"/>
                    <a:pt x="6335" y="4535"/>
                  </a:cubicBezTo>
                  <a:cubicBezTo>
                    <a:pt x="6179" y="4691"/>
                    <a:pt x="5560" y="5144"/>
                    <a:pt x="3181" y="5980"/>
                  </a:cubicBezTo>
                  <a:cubicBezTo>
                    <a:pt x="2645" y="6169"/>
                    <a:pt x="2126" y="6338"/>
                    <a:pt x="1692" y="6476"/>
                  </a:cubicBezTo>
                  <a:cubicBezTo>
                    <a:pt x="1829" y="6043"/>
                    <a:pt x="2000" y="5523"/>
                    <a:pt x="2188" y="4987"/>
                  </a:cubicBezTo>
                  <a:cubicBezTo>
                    <a:pt x="3026" y="2608"/>
                    <a:pt x="3478" y="1989"/>
                    <a:pt x="3634" y="1833"/>
                  </a:cubicBezTo>
                  <a:cubicBezTo>
                    <a:pt x="4007" y="1461"/>
                    <a:pt x="4496" y="1274"/>
                    <a:pt x="4984" y="1274"/>
                  </a:cubicBezTo>
                  <a:close/>
                  <a:moveTo>
                    <a:pt x="4984" y="0"/>
                  </a:moveTo>
                  <a:cubicBezTo>
                    <a:pt x="4169" y="0"/>
                    <a:pt x="3355" y="311"/>
                    <a:pt x="2733" y="933"/>
                  </a:cubicBezTo>
                  <a:cubicBezTo>
                    <a:pt x="2555" y="1113"/>
                    <a:pt x="2009" y="1657"/>
                    <a:pt x="985" y="4571"/>
                  </a:cubicBezTo>
                  <a:cubicBezTo>
                    <a:pt x="497" y="5960"/>
                    <a:pt x="137" y="7207"/>
                    <a:pt x="121" y="7259"/>
                  </a:cubicBezTo>
                  <a:cubicBezTo>
                    <a:pt x="1" y="7679"/>
                    <a:pt x="325" y="8073"/>
                    <a:pt x="730" y="8073"/>
                  </a:cubicBezTo>
                  <a:cubicBezTo>
                    <a:pt x="789" y="8073"/>
                    <a:pt x="849" y="8064"/>
                    <a:pt x="910" y="8047"/>
                  </a:cubicBezTo>
                  <a:cubicBezTo>
                    <a:pt x="961" y="8032"/>
                    <a:pt x="2208" y="7672"/>
                    <a:pt x="3597" y="7184"/>
                  </a:cubicBezTo>
                  <a:cubicBezTo>
                    <a:pt x="6511" y="6159"/>
                    <a:pt x="7056" y="5613"/>
                    <a:pt x="7235" y="5435"/>
                  </a:cubicBezTo>
                  <a:cubicBezTo>
                    <a:pt x="8476" y="4195"/>
                    <a:pt x="8476" y="2174"/>
                    <a:pt x="7235" y="933"/>
                  </a:cubicBezTo>
                  <a:cubicBezTo>
                    <a:pt x="6614" y="311"/>
                    <a:pt x="5799" y="0"/>
                    <a:pt x="49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2" name="Google Shape;15352;p136"/>
          <p:cNvSpPr/>
          <p:nvPr/>
        </p:nvSpPr>
        <p:spPr>
          <a:xfrm>
            <a:off x="1018886" y="1740563"/>
            <a:ext cx="345414" cy="303642"/>
          </a:xfrm>
          <a:custGeom>
            <a:rect b="b" l="l" r="r" t="t"/>
            <a:pathLst>
              <a:path extrusionOk="0" h="19100" w="21731">
                <a:moveTo>
                  <a:pt x="19183" y="7640"/>
                </a:moveTo>
                <a:cubicBezTo>
                  <a:pt x="19887" y="7640"/>
                  <a:pt x="20458" y="8209"/>
                  <a:pt x="20458" y="8913"/>
                </a:cubicBezTo>
                <a:cubicBezTo>
                  <a:pt x="20458" y="9617"/>
                  <a:pt x="19887" y="10188"/>
                  <a:pt x="19183" y="10188"/>
                </a:cubicBezTo>
                <a:lnTo>
                  <a:pt x="19183" y="7640"/>
                </a:lnTo>
                <a:close/>
                <a:moveTo>
                  <a:pt x="7639" y="6366"/>
                </a:moveTo>
                <a:lnTo>
                  <a:pt x="7639" y="11459"/>
                </a:lnTo>
                <a:lnTo>
                  <a:pt x="3819" y="11459"/>
                </a:lnTo>
                <a:cubicBezTo>
                  <a:pt x="2415" y="11459"/>
                  <a:pt x="1273" y="10317"/>
                  <a:pt x="1273" y="8913"/>
                </a:cubicBezTo>
                <a:cubicBezTo>
                  <a:pt x="1273" y="7509"/>
                  <a:pt x="2415" y="6366"/>
                  <a:pt x="3819" y="6366"/>
                </a:cubicBezTo>
                <a:close/>
                <a:moveTo>
                  <a:pt x="8307" y="12733"/>
                </a:moveTo>
                <a:cubicBezTo>
                  <a:pt x="8350" y="13162"/>
                  <a:pt x="8424" y="13587"/>
                  <a:pt x="8527" y="14006"/>
                </a:cubicBezTo>
                <a:lnTo>
                  <a:pt x="7221" y="14006"/>
                </a:lnTo>
                <a:cubicBezTo>
                  <a:pt x="7128" y="13587"/>
                  <a:pt x="7065" y="13161"/>
                  <a:pt x="7029" y="12733"/>
                </a:cubicBezTo>
                <a:close/>
                <a:moveTo>
                  <a:pt x="17910" y="2052"/>
                </a:moveTo>
                <a:lnTo>
                  <a:pt x="17910" y="15774"/>
                </a:lnTo>
                <a:cubicBezTo>
                  <a:pt x="15491" y="13763"/>
                  <a:pt x="12272" y="11811"/>
                  <a:pt x="9142" y="11503"/>
                </a:cubicBezTo>
                <a:cubicBezTo>
                  <a:pt x="9068" y="11474"/>
                  <a:pt x="8990" y="11459"/>
                  <a:pt x="8912" y="11459"/>
                </a:cubicBezTo>
                <a:lnTo>
                  <a:pt x="8912" y="6344"/>
                </a:lnTo>
                <a:cubicBezTo>
                  <a:pt x="12126" y="6108"/>
                  <a:pt x="15441" y="4103"/>
                  <a:pt x="17910" y="2052"/>
                </a:cubicBezTo>
                <a:close/>
                <a:moveTo>
                  <a:pt x="5752" y="12733"/>
                </a:moveTo>
                <a:cubicBezTo>
                  <a:pt x="5894" y="14777"/>
                  <a:pt x="6682" y="16714"/>
                  <a:pt x="7220" y="17827"/>
                </a:cubicBezTo>
                <a:lnTo>
                  <a:pt x="5537" y="17827"/>
                </a:lnTo>
                <a:cubicBezTo>
                  <a:pt x="5240" y="16978"/>
                  <a:pt x="4588" y="14898"/>
                  <a:pt x="4474" y="12733"/>
                </a:cubicBezTo>
                <a:close/>
                <a:moveTo>
                  <a:pt x="18547" y="1"/>
                </a:moveTo>
                <a:cubicBezTo>
                  <a:pt x="18383" y="1"/>
                  <a:pt x="18222" y="64"/>
                  <a:pt x="18101" y="182"/>
                </a:cubicBezTo>
                <a:cubicBezTo>
                  <a:pt x="18051" y="233"/>
                  <a:pt x="13043" y="5093"/>
                  <a:pt x="8276" y="5093"/>
                </a:cubicBezTo>
                <a:lnTo>
                  <a:pt x="3819" y="5093"/>
                </a:lnTo>
                <a:cubicBezTo>
                  <a:pt x="1714" y="5093"/>
                  <a:pt x="0" y="6807"/>
                  <a:pt x="0" y="8913"/>
                </a:cubicBezTo>
                <a:cubicBezTo>
                  <a:pt x="0" y="10807"/>
                  <a:pt x="1385" y="12383"/>
                  <a:pt x="3196" y="12682"/>
                </a:cubicBezTo>
                <a:cubicBezTo>
                  <a:pt x="3329" y="15736"/>
                  <a:pt x="4450" y="18573"/>
                  <a:pt x="4502" y="18699"/>
                </a:cubicBezTo>
                <a:cubicBezTo>
                  <a:pt x="4598" y="18941"/>
                  <a:pt x="4833" y="19100"/>
                  <a:pt x="5092" y="19100"/>
                </a:cubicBezTo>
                <a:lnTo>
                  <a:pt x="8276" y="19100"/>
                </a:lnTo>
                <a:cubicBezTo>
                  <a:pt x="8769" y="19098"/>
                  <a:pt x="9075" y="18560"/>
                  <a:pt x="8821" y="18135"/>
                </a:cubicBezTo>
                <a:cubicBezTo>
                  <a:pt x="8810" y="18116"/>
                  <a:pt x="8096" y="16908"/>
                  <a:pt x="7566" y="15279"/>
                </a:cubicBezTo>
                <a:lnTo>
                  <a:pt x="9367" y="15279"/>
                </a:lnTo>
                <a:cubicBezTo>
                  <a:pt x="9799" y="15279"/>
                  <a:pt x="10106" y="14860"/>
                  <a:pt x="9975" y="14448"/>
                </a:cubicBezTo>
                <a:cubicBezTo>
                  <a:pt x="9791" y="13875"/>
                  <a:pt x="9666" y="13341"/>
                  <a:pt x="9602" y="12850"/>
                </a:cubicBezTo>
                <a:lnTo>
                  <a:pt x="9602" y="12850"/>
                </a:lnTo>
                <a:cubicBezTo>
                  <a:pt x="13929" y="13592"/>
                  <a:pt x="18054" y="17599"/>
                  <a:pt x="18099" y="17643"/>
                </a:cubicBezTo>
                <a:cubicBezTo>
                  <a:pt x="18221" y="17762"/>
                  <a:pt x="18383" y="17826"/>
                  <a:pt x="18547" y="17826"/>
                </a:cubicBezTo>
                <a:cubicBezTo>
                  <a:pt x="18630" y="17826"/>
                  <a:pt x="18713" y="17810"/>
                  <a:pt x="18793" y="17776"/>
                </a:cubicBezTo>
                <a:cubicBezTo>
                  <a:pt x="19028" y="17677"/>
                  <a:pt x="19183" y="17446"/>
                  <a:pt x="19183" y="17189"/>
                </a:cubicBezTo>
                <a:lnTo>
                  <a:pt x="19183" y="11459"/>
                </a:lnTo>
                <a:cubicBezTo>
                  <a:pt x="20587" y="11459"/>
                  <a:pt x="21730" y="10317"/>
                  <a:pt x="21730" y="8913"/>
                </a:cubicBezTo>
                <a:cubicBezTo>
                  <a:pt x="21730" y="7509"/>
                  <a:pt x="20587" y="6366"/>
                  <a:pt x="19183" y="6366"/>
                </a:cubicBezTo>
                <a:lnTo>
                  <a:pt x="19183" y="636"/>
                </a:lnTo>
                <a:cubicBezTo>
                  <a:pt x="19183" y="381"/>
                  <a:pt x="19028" y="149"/>
                  <a:pt x="18793" y="50"/>
                </a:cubicBezTo>
                <a:cubicBezTo>
                  <a:pt x="18713" y="17"/>
                  <a:pt x="18630" y="1"/>
                  <a:pt x="18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136"/>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rgbClr val="FFFFFF"/>
                </a:solidFill>
              </a:rPr>
              <a:t>Digital Marketing</a:t>
            </a:r>
            <a:endParaRPr sz="1600">
              <a:solidFill>
                <a:srgbClr val="FFFFFF"/>
              </a:solidFill>
            </a:endParaRPr>
          </a:p>
        </p:txBody>
      </p:sp>
      <p:sp>
        <p:nvSpPr>
          <p:cNvPr id="15354" name="Google Shape;15354;p13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58" name="Shape 15358"/>
        <p:cNvGrpSpPr/>
        <p:nvPr/>
      </p:nvGrpSpPr>
      <p:grpSpPr>
        <a:xfrm>
          <a:off x="0" y="0"/>
          <a:ext cx="0" cy="0"/>
          <a:chOff x="0" y="0"/>
          <a:chExt cx="0" cy="0"/>
        </a:xfrm>
      </p:grpSpPr>
      <p:grpSp>
        <p:nvGrpSpPr>
          <p:cNvPr id="15359" name="Google Shape;15359;p137"/>
          <p:cNvGrpSpPr/>
          <p:nvPr/>
        </p:nvGrpSpPr>
        <p:grpSpPr>
          <a:xfrm>
            <a:off x="7036882" y="1790122"/>
            <a:ext cx="362727" cy="320946"/>
            <a:chOff x="4095346" y="4243208"/>
            <a:chExt cx="375377" cy="332140"/>
          </a:xfrm>
        </p:grpSpPr>
        <p:sp>
          <p:nvSpPr>
            <p:cNvPr id="15360" name="Google Shape;15360;p137"/>
            <p:cNvSpPr/>
            <p:nvPr/>
          </p:nvSpPr>
          <p:spPr>
            <a:xfrm>
              <a:off x="4095346" y="4243208"/>
              <a:ext cx="375377" cy="332140"/>
            </a:xfrm>
            <a:custGeom>
              <a:rect b="b" l="l" r="r" t="t"/>
              <a:pathLst>
                <a:path extrusionOk="0" h="17881" w="20206">
                  <a:moveTo>
                    <a:pt x="13394" y="1184"/>
                  </a:moveTo>
                  <a:lnTo>
                    <a:pt x="11166" y="3872"/>
                  </a:lnTo>
                  <a:lnTo>
                    <a:pt x="1184" y="3872"/>
                  </a:lnTo>
                  <a:lnTo>
                    <a:pt x="1184" y="1184"/>
                  </a:lnTo>
                  <a:close/>
                  <a:moveTo>
                    <a:pt x="19021" y="1184"/>
                  </a:moveTo>
                  <a:lnTo>
                    <a:pt x="19021" y="16697"/>
                  </a:lnTo>
                  <a:lnTo>
                    <a:pt x="1184" y="16697"/>
                  </a:lnTo>
                  <a:lnTo>
                    <a:pt x="1184" y="5056"/>
                  </a:lnTo>
                  <a:lnTo>
                    <a:pt x="11722" y="5056"/>
                  </a:lnTo>
                  <a:lnTo>
                    <a:pt x="14932" y="1184"/>
                  </a:lnTo>
                  <a:close/>
                  <a:moveTo>
                    <a:pt x="0" y="0"/>
                  </a:moveTo>
                  <a:lnTo>
                    <a:pt x="0" y="17881"/>
                  </a:lnTo>
                  <a:lnTo>
                    <a:pt x="20205" y="17881"/>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137"/>
            <p:cNvSpPr/>
            <p:nvPr/>
          </p:nvSpPr>
          <p:spPr>
            <a:xfrm>
              <a:off x="4142496"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137"/>
            <p:cNvSpPr/>
            <p:nvPr/>
          </p:nvSpPr>
          <p:spPr>
            <a:xfrm>
              <a:off x="4183069"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137"/>
            <p:cNvSpPr/>
            <p:nvPr/>
          </p:nvSpPr>
          <p:spPr>
            <a:xfrm>
              <a:off x="4223623" y="4279206"/>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137"/>
            <p:cNvSpPr/>
            <p:nvPr/>
          </p:nvSpPr>
          <p:spPr>
            <a:xfrm>
              <a:off x="4227302" y="4377152"/>
              <a:ext cx="122463" cy="141374"/>
            </a:xfrm>
            <a:custGeom>
              <a:rect b="b" l="l" r="r" t="t"/>
              <a:pathLst>
                <a:path extrusionOk="0" h="7611" w="6592">
                  <a:moveTo>
                    <a:pt x="1185" y="2050"/>
                  </a:moveTo>
                  <a:lnTo>
                    <a:pt x="4223" y="3805"/>
                  </a:lnTo>
                  <a:lnTo>
                    <a:pt x="1185" y="5559"/>
                  </a:lnTo>
                  <a:lnTo>
                    <a:pt x="1185" y="2050"/>
                  </a:lnTo>
                  <a:close/>
                  <a:moveTo>
                    <a:pt x="1" y="1"/>
                  </a:moveTo>
                  <a:lnTo>
                    <a:pt x="1" y="7610"/>
                  </a:lnTo>
                  <a:lnTo>
                    <a:pt x="6591" y="3805"/>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137"/>
          <p:cNvGrpSpPr/>
          <p:nvPr/>
        </p:nvGrpSpPr>
        <p:grpSpPr>
          <a:xfrm>
            <a:off x="1793281" y="2869517"/>
            <a:ext cx="287636" cy="362678"/>
            <a:chOff x="3643671" y="4262415"/>
            <a:chExt cx="297667" cy="375326"/>
          </a:xfrm>
        </p:grpSpPr>
        <p:sp>
          <p:nvSpPr>
            <p:cNvPr id="15366" name="Google Shape;15366;p137"/>
            <p:cNvSpPr/>
            <p:nvPr/>
          </p:nvSpPr>
          <p:spPr>
            <a:xfrm>
              <a:off x="3643671" y="4262415"/>
              <a:ext cx="297667" cy="375326"/>
            </a:xfrm>
            <a:custGeom>
              <a:rect b="b" l="l" r="r" t="t"/>
              <a:pathLst>
                <a:path extrusionOk="0" h="20206" w="16023">
                  <a:moveTo>
                    <a:pt x="12470" y="3553"/>
                  </a:moveTo>
                  <a:lnTo>
                    <a:pt x="12470" y="15667"/>
                  </a:lnTo>
                  <a:lnTo>
                    <a:pt x="3553" y="15667"/>
                  </a:lnTo>
                  <a:lnTo>
                    <a:pt x="3553" y="3553"/>
                  </a:lnTo>
                  <a:close/>
                  <a:moveTo>
                    <a:pt x="14837" y="1185"/>
                  </a:moveTo>
                  <a:lnTo>
                    <a:pt x="14837" y="15667"/>
                  </a:lnTo>
                  <a:lnTo>
                    <a:pt x="13653" y="15667"/>
                  </a:lnTo>
                  <a:lnTo>
                    <a:pt x="13653" y="2369"/>
                  </a:lnTo>
                  <a:lnTo>
                    <a:pt x="2369" y="2369"/>
                  </a:lnTo>
                  <a:lnTo>
                    <a:pt x="2369" y="15667"/>
                  </a:lnTo>
                  <a:lnTo>
                    <a:pt x="1185" y="15667"/>
                  </a:lnTo>
                  <a:lnTo>
                    <a:pt x="1185" y="1185"/>
                  </a:lnTo>
                  <a:close/>
                  <a:moveTo>
                    <a:pt x="14838" y="16851"/>
                  </a:moveTo>
                  <a:lnTo>
                    <a:pt x="14838" y="19022"/>
                  </a:lnTo>
                  <a:lnTo>
                    <a:pt x="1185" y="19022"/>
                  </a:lnTo>
                  <a:lnTo>
                    <a:pt x="1185" y="16851"/>
                  </a:lnTo>
                  <a:close/>
                  <a:moveTo>
                    <a:pt x="1" y="1"/>
                  </a:moveTo>
                  <a:lnTo>
                    <a:pt x="1" y="20206"/>
                  </a:lnTo>
                  <a:lnTo>
                    <a:pt x="16022" y="20206"/>
                  </a:lnTo>
                  <a:lnTo>
                    <a:pt x="1602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137"/>
            <p:cNvSpPr/>
            <p:nvPr/>
          </p:nvSpPr>
          <p:spPr>
            <a:xfrm>
              <a:off x="3781498" y="4585044"/>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137"/>
            <p:cNvSpPr/>
            <p:nvPr/>
          </p:nvSpPr>
          <p:spPr>
            <a:xfrm>
              <a:off x="3753613" y="4359599"/>
              <a:ext cx="77747" cy="22011"/>
            </a:xfrm>
            <a:custGeom>
              <a:rect b="b" l="l" r="r" t="t"/>
              <a:pathLst>
                <a:path extrusionOk="0" h="1185" w="4185">
                  <a:moveTo>
                    <a:pt x="1" y="0"/>
                  </a:moveTo>
                  <a:lnTo>
                    <a:pt x="1" y="1184"/>
                  </a:lnTo>
                  <a:lnTo>
                    <a:pt x="4184" y="1184"/>
                  </a:lnTo>
                  <a:lnTo>
                    <a:pt x="4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137"/>
            <p:cNvSpPr/>
            <p:nvPr/>
          </p:nvSpPr>
          <p:spPr>
            <a:xfrm>
              <a:off x="3733493" y="4405628"/>
              <a:ext cx="118023" cy="22011"/>
            </a:xfrm>
            <a:custGeom>
              <a:rect b="b" l="l" r="r" t="t"/>
              <a:pathLst>
                <a:path extrusionOk="0" h="1185" w="6353">
                  <a:moveTo>
                    <a:pt x="0" y="1"/>
                  </a:moveTo>
                  <a:lnTo>
                    <a:pt x="0" y="1185"/>
                  </a:lnTo>
                  <a:lnTo>
                    <a:pt x="6353" y="1185"/>
                  </a:lnTo>
                  <a:lnTo>
                    <a:pt x="63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137"/>
            <p:cNvSpPr/>
            <p:nvPr/>
          </p:nvSpPr>
          <p:spPr>
            <a:xfrm>
              <a:off x="3733493" y="4451675"/>
              <a:ext cx="118023" cy="22011"/>
            </a:xfrm>
            <a:custGeom>
              <a:rect b="b" l="l" r="r" t="t"/>
              <a:pathLst>
                <a:path extrusionOk="0" h="1185" w="6353">
                  <a:moveTo>
                    <a:pt x="0" y="0"/>
                  </a:moveTo>
                  <a:lnTo>
                    <a:pt x="0" y="1184"/>
                  </a:lnTo>
                  <a:lnTo>
                    <a:pt x="6353" y="1184"/>
                  </a:lnTo>
                  <a:lnTo>
                    <a:pt x="63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137"/>
            <p:cNvSpPr/>
            <p:nvPr/>
          </p:nvSpPr>
          <p:spPr>
            <a:xfrm>
              <a:off x="3733493" y="4497741"/>
              <a:ext cx="118023" cy="21974"/>
            </a:xfrm>
            <a:custGeom>
              <a:rect b="b" l="l" r="r" t="t"/>
              <a:pathLst>
                <a:path extrusionOk="0" h="1183" w="6353">
                  <a:moveTo>
                    <a:pt x="0" y="0"/>
                  </a:moveTo>
                  <a:lnTo>
                    <a:pt x="0" y="1183"/>
                  </a:lnTo>
                  <a:lnTo>
                    <a:pt x="6353" y="1183"/>
                  </a:lnTo>
                  <a:lnTo>
                    <a:pt x="63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2" name="Google Shape;15372;p137"/>
          <p:cNvGrpSpPr/>
          <p:nvPr/>
        </p:nvGrpSpPr>
        <p:grpSpPr>
          <a:xfrm>
            <a:off x="4016411" y="3427902"/>
            <a:ext cx="362709" cy="362642"/>
            <a:chOff x="3056046" y="4299342"/>
            <a:chExt cx="375358" cy="375289"/>
          </a:xfrm>
        </p:grpSpPr>
        <p:sp>
          <p:nvSpPr>
            <p:cNvPr id="15373" name="Google Shape;15373;p137"/>
            <p:cNvSpPr/>
            <p:nvPr/>
          </p:nvSpPr>
          <p:spPr>
            <a:xfrm>
              <a:off x="3056046" y="4299342"/>
              <a:ext cx="375358" cy="375289"/>
            </a:xfrm>
            <a:custGeom>
              <a:rect b="b" l="l" r="r" t="t"/>
              <a:pathLst>
                <a:path extrusionOk="0" h="20204" w="20205">
                  <a:moveTo>
                    <a:pt x="19020" y="1184"/>
                  </a:moveTo>
                  <a:lnTo>
                    <a:pt x="19020" y="12667"/>
                  </a:lnTo>
                  <a:lnTo>
                    <a:pt x="1183" y="12667"/>
                  </a:lnTo>
                  <a:lnTo>
                    <a:pt x="1183" y="1184"/>
                  </a:lnTo>
                  <a:close/>
                  <a:moveTo>
                    <a:pt x="19020" y="13852"/>
                  </a:moveTo>
                  <a:lnTo>
                    <a:pt x="19020" y="15666"/>
                  </a:lnTo>
                  <a:lnTo>
                    <a:pt x="1183" y="15666"/>
                  </a:lnTo>
                  <a:lnTo>
                    <a:pt x="1183" y="13852"/>
                  </a:lnTo>
                  <a:close/>
                  <a:moveTo>
                    <a:pt x="11473" y="16850"/>
                  </a:moveTo>
                  <a:lnTo>
                    <a:pt x="11473" y="17561"/>
                  </a:lnTo>
                  <a:cubicBezTo>
                    <a:pt x="11471" y="18081"/>
                    <a:pt x="11625" y="18588"/>
                    <a:pt x="11913" y="19021"/>
                  </a:cubicBezTo>
                  <a:lnTo>
                    <a:pt x="8291" y="19021"/>
                  </a:lnTo>
                  <a:cubicBezTo>
                    <a:pt x="8579" y="18588"/>
                    <a:pt x="8733" y="18081"/>
                    <a:pt x="8733" y="17561"/>
                  </a:cubicBezTo>
                  <a:lnTo>
                    <a:pt x="8733" y="16850"/>
                  </a:lnTo>
                  <a:close/>
                  <a:moveTo>
                    <a:pt x="0" y="0"/>
                  </a:moveTo>
                  <a:lnTo>
                    <a:pt x="0" y="16850"/>
                  </a:lnTo>
                  <a:lnTo>
                    <a:pt x="7548" y="16850"/>
                  </a:lnTo>
                  <a:lnTo>
                    <a:pt x="7548" y="17561"/>
                  </a:lnTo>
                  <a:cubicBezTo>
                    <a:pt x="7548" y="18366"/>
                    <a:pt x="6894" y="19020"/>
                    <a:pt x="6087" y="19021"/>
                  </a:cubicBezTo>
                  <a:lnTo>
                    <a:pt x="4261" y="19021"/>
                  </a:lnTo>
                  <a:lnTo>
                    <a:pt x="4261" y="20204"/>
                  </a:lnTo>
                  <a:lnTo>
                    <a:pt x="15941" y="20204"/>
                  </a:lnTo>
                  <a:lnTo>
                    <a:pt x="15941" y="19021"/>
                  </a:lnTo>
                  <a:lnTo>
                    <a:pt x="14115" y="19021"/>
                  </a:lnTo>
                  <a:cubicBezTo>
                    <a:pt x="13309" y="19020"/>
                    <a:pt x="12655" y="18367"/>
                    <a:pt x="12655" y="17561"/>
                  </a:cubicBezTo>
                  <a:lnTo>
                    <a:pt x="12655" y="16850"/>
                  </a:lnTo>
                  <a:lnTo>
                    <a:pt x="20204" y="16850"/>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137"/>
            <p:cNvSpPr/>
            <p:nvPr/>
          </p:nvSpPr>
          <p:spPr>
            <a:xfrm>
              <a:off x="3107747" y="4348863"/>
              <a:ext cx="271975" cy="154990"/>
            </a:xfrm>
            <a:custGeom>
              <a:rect b="b" l="l" r="r" t="t"/>
              <a:pathLst>
                <a:path extrusionOk="0" h="8344" w="14640">
                  <a:moveTo>
                    <a:pt x="7319" y="1289"/>
                  </a:moveTo>
                  <a:lnTo>
                    <a:pt x="12652" y="3573"/>
                  </a:lnTo>
                  <a:lnTo>
                    <a:pt x="11005" y="4280"/>
                  </a:lnTo>
                  <a:lnTo>
                    <a:pt x="3631" y="4280"/>
                  </a:lnTo>
                  <a:lnTo>
                    <a:pt x="1983" y="3573"/>
                  </a:lnTo>
                  <a:lnTo>
                    <a:pt x="7319" y="1289"/>
                  </a:lnTo>
                  <a:close/>
                  <a:moveTo>
                    <a:pt x="9963" y="5464"/>
                  </a:moveTo>
                  <a:lnTo>
                    <a:pt x="9963" y="7160"/>
                  </a:lnTo>
                  <a:lnTo>
                    <a:pt x="4548" y="7160"/>
                  </a:lnTo>
                  <a:lnTo>
                    <a:pt x="4548" y="5464"/>
                  </a:lnTo>
                  <a:close/>
                  <a:moveTo>
                    <a:pt x="7319" y="1"/>
                  </a:moveTo>
                  <a:lnTo>
                    <a:pt x="0" y="3136"/>
                  </a:lnTo>
                  <a:lnTo>
                    <a:pt x="0" y="4011"/>
                  </a:lnTo>
                  <a:lnTo>
                    <a:pt x="3366" y="5452"/>
                  </a:lnTo>
                  <a:lnTo>
                    <a:pt x="3366" y="8344"/>
                  </a:lnTo>
                  <a:lnTo>
                    <a:pt x="11147" y="8344"/>
                  </a:lnTo>
                  <a:lnTo>
                    <a:pt x="11147" y="5507"/>
                  </a:lnTo>
                  <a:lnTo>
                    <a:pt x="12430" y="4957"/>
                  </a:lnTo>
                  <a:lnTo>
                    <a:pt x="12430" y="7119"/>
                  </a:lnTo>
                  <a:lnTo>
                    <a:pt x="13614" y="7119"/>
                  </a:lnTo>
                  <a:lnTo>
                    <a:pt x="13614" y="4450"/>
                  </a:lnTo>
                  <a:lnTo>
                    <a:pt x="14640" y="4011"/>
                  </a:lnTo>
                  <a:lnTo>
                    <a:pt x="14640" y="3136"/>
                  </a:lnTo>
                  <a:lnTo>
                    <a:pt x="73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5" name="Google Shape;15375;p137"/>
          <p:cNvSpPr/>
          <p:nvPr/>
        </p:nvSpPr>
        <p:spPr>
          <a:xfrm>
            <a:off x="7083679" y="3989158"/>
            <a:ext cx="269036" cy="362698"/>
          </a:xfrm>
          <a:custGeom>
            <a:rect b="b" l="l" r="r" t="t"/>
            <a:pathLst>
              <a:path extrusionOk="0" h="20206" w="14986">
                <a:moveTo>
                  <a:pt x="7492" y="2158"/>
                </a:moveTo>
                <a:lnTo>
                  <a:pt x="8467" y="3643"/>
                </a:lnTo>
                <a:lnTo>
                  <a:pt x="6519" y="3643"/>
                </a:lnTo>
                <a:lnTo>
                  <a:pt x="7492" y="2158"/>
                </a:lnTo>
                <a:close/>
                <a:moveTo>
                  <a:pt x="9242" y="4826"/>
                </a:moveTo>
                <a:lnTo>
                  <a:pt x="10251" y="6364"/>
                </a:lnTo>
                <a:lnTo>
                  <a:pt x="4734" y="6364"/>
                </a:lnTo>
                <a:lnTo>
                  <a:pt x="5742" y="4826"/>
                </a:lnTo>
                <a:close/>
                <a:moveTo>
                  <a:pt x="6901" y="7546"/>
                </a:moveTo>
                <a:lnTo>
                  <a:pt x="6901" y="15749"/>
                </a:lnTo>
                <a:lnTo>
                  <a:pt x="4611" y="15749"/>
                </a:lnTo>
                <a:lnTo>
                  <a:pt x="4611" y="7546"/>
                </a:lnTo>
                <a:close/>
                <a:moveTo>
                  <a:pt x="10375" y="7546"/>
                </a:moveTo>
                <a:lnTo>
                  <a:pt x="10375" y="15749"/>
                </a:lnTo>
                <a:lnTo>
                  <a:pt x="8083" y="15749"/>
                </a:lnTo>
                <a:lnTo>
                  <a:pt x="8083" y="7546"/>
                </a:lnTo>
                <a:close/>
                <a:moveTo>
                  <a:pt x="3427" y="12378"/>
                </a:moveTo>
                <a:lnTo>
                  <a:pt x="3427" y="17652"/>
                </a:lnTo>
                <a:lnTo>
                  <a:pt x="1183" y="17652"/>
                </a:lnTo>
                <a:lnTo>
                  <a:pt x="1183" y="14081"/>
                </a:lnTo>
                <a:lnTo>
                  <a:pt x="3427" y="12378"/>
                </a:lnTo>
                <a:close/>
                <a:moveTo>
                  <a:pt x="11558" y="12378"/>
                </a:moveTo>
                <a:lnTo>
                  <a:pt x="13802" y="14081"/>
                </a:lnTo>
                <a:lnTo>
                  <a:pt x="13802" y="17652"/>
                </a:lnTo>
                <a:lnTo>
                  <a:pt x="11558" y="17652"/>
                </a:lnTo>
                <a:lnTo>
                  <a:pt x="11558" y="12378"/>
                </a:lnTo>
                <a:close/>
                <a:moveTo>
                  <a:pt x="10375" y="16931"/>
                </a:moveTo>
                <a:lnTo>
                  <a:pt x="10375" y="19022"/>
                </a:lnTo>
                <a:lnTo>
                  <a:pt x="4611" y="19022"/>
                </a:lnTo>
                <a:lnTo>
                  <a:pt x="4611" y="16931"/>
                </a:lnTo>
                <a:close/>
                <a:moveTo>
                  <a:pt x="7492" y="0"/>
                </a:moveTo>
                <a:lnTo>
                  <a:pt x="3427" y="6199"/>
                </a:lnTo>
                <a:lnTo>
                  <a:pt x="3427" y="10890"/>
                </a:lnTo>
                <a:lnTo>
                  <a:pt x="0" y="13494"/>
                </a:lnTo>
                <a:lnTo>
                  <a:pt x="0" y="18835"/>
                </a:lnTo>
                <a:lnTo>
                  <a:pt x="3427" y="18835"/>
                </a:lnTo>
                <a:lnTo>
                  <a:pt x="3427" y="20205"/>
                </a:lnTo>
                <a:lnTo>
                  <a:pt x="11558" y="20205"/>
                </a:lnTo>
                <a:lnTo>
                  <a:pt x="11558" y="18835"/>
                </a:lnTo>
                <a:lnTo>
                  <a:pt x="14986" y="18835"/>
                </a:lnTo>
                <a:lnTo>
                  <a:pt x="14986" y="13494"/>
                </a:lnTo>
                <a:lnTo>
                  <a:pt x="11558" y="10892"/>
                </a:lnTo>
                <a:lnTo>
                  <a:pt x="11558" y="6199"/>
                </a:lnTo>
                <a:lnTo>
                  <a:pt x="74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6" name="Google Shape;15376;p137"/>
          <p:cNvGrpSpPr/>
          <p:nvPr/>
        </p:nvGrpSpPr>
        <p:grpSpPr>
          <a:xfrm>
            <a:off x="2519072" y="2900056"/>
            <a:ext cx="362691" cy="314090"/>
            <a:chOff x="2209860" y="4339408"/>
            <a:chExt cx="375340" cy="325044"/>
          </a:xfrm>
        </p:grpSpPr>
        <p:sp>
          <p:nvSpPr>
            <p:cNvPr id="15377" name="Google Shape;15377;p137"/>
            <p:cNvSpPr/>
            <p:nvPr/>
          </p:nvSpPr>
          <p:spPr>
            <a:xfrm>
              <a:off x="2209860" y="4339408"/>
              <a:ext cx="375340" cy="325044"/>
            </a:xfrm>
            <a:custGeom>
              <a:rect b="b" l="l" r="r" t="t"/>
              <a:pathLst>
                <a:path extrusionOk="0" h="17499" w="20204">
                  <a:moveTo>
                    <a:pt x="16503" y="5384"/>
                  </a:moveTo>
                  <a:cubicBezTo>
                    <a:pt x="16927" y="5386"/>
                    <a:pt x="17272" y="5729"/>
                    <a:pt x="17272" y="6155"/>
                  </a:cubicBezTo>
                  <a:lnTo>
                    <a:pt x="17272" y="8777"/>
                  </a:lnTo>
                  <a:lnTo>
                    <a:pt x="15971" y="8777"/>
                  </a:lnTo>
                  <a:lnTo>
                    <a:pt x="15971" y="5384"/>
                  </a:lnTo>
                  <a:close/>
                  <a:moveTo>
                    <a:pt x="5492" y="1183"/>
                  </a:moveTo>
                  <a:cubicBezTo>
                    <a:pt x="6541" y="1184"/>
                    <a:pt x="7394" y="2035"/>
                    <a:pt x="7394" y="3085"/>
                  </a:cubicBezTo>
                  <a:lnTo>
                    <a:pt x="7394" y="9683"/>
                  </a:lnTo>
                  <a:cubicBezTo>
                    <a:pt x="6853" y="9257"/>
                    <a:pt x="6186" y="9026"/>
                    <a:pt x="5498" y="9026"/>
                  </a:cubicBezTo>
                  <a:cubicBezTo>
                    <a:pt x="5496" y="9026"/>
                    <a:pt x="5494" y="9026"/>
                    <a:pt x="5492" y="9026"/>
                  </a:cubicBezTo>
                  <a:lnTo>
                    <a:pt x="1184" y="9026"/>
                  </a:lnTo>
                  <a:lnTo>
                    <a:pt x="1184" y="1183"/>
                  </a:lnTo>
                  <a:close/>
                  <a:moveTo>
                    <a:pt x="14787" y="1183"/>
                  </a:moveTo>
                  <a:lnTo>
                    <a:pt x="14787" y="9005"/>
                  </a:lnTo>
                  <a:cubicBezTo>
                    <a:pt x="14772" y="9012"/>
                    <a:pt x="14759" y="9018"/>
                    <a:pt x="14744" y="9026"/>
                  </a:cubicBezTo>
                  <a:lnTo>
                    <a:pt x="10480" y="9026"/>
                  </a:lnTo>
                  <a:cubicBezTo>
                    <a:pt x="10478" y="9026"/>
                    <a:pt x="10475" y="9026"/>
                    <a:pt x="10473" y="9026"/>
                  </a:cubicBezTo>
                  <a:cubicBezTo>
                    <a:pt x="9786" y="9026"/>
                    <a:pt x="9118" y="9257"/>
                    <a:pt x="8578" y="9683"/>
                  </a:cubicBezTo>
                  <a:lnTo>
                    <a:pt x="8578" y="3085"/>
                  </a:lnTo>
                  <a:cubicBezTo>
                    <a:pt x="8578" y="2035"/>
                    <a:pt x="9430" y="1184"/>
                    <a:pt x="10480" y="1183"/>
                  </a:cubicBezTo>
                  <a:close/>
                  <a:moveTo>
                    <a:pt x="5492" y="10210"/>
                  </a:moveTo>
                  <a:cubicBezTo>
                    <a:pt x="6314" y="10210"/>
                    <a:pt x="7043" y="10738"/>
                    <a:pt x="7300" y="11519"/>
                  </a:cubicBezTo>
                  <a:lnTo>
                    <a:pt x="1184" y="11519"/>
                  </a:lnTo>
                  <a:lnTo>
                    <a:pt x="1184" y="10210"/>
                  </a:lnTo>
                  <a:close/>
                  <a:moveTo>
                    <a:pt x="13596" y="10210"/>
                  </a:moveTo>
                  <a:cubicBezTo>
                    <a:pt x="13452" y="10525"/>
                    <a:pt x="13378" y="10867"/>
                    <a:pt x="13378" y="11213"/>
                  </a:cubicBezTo>
                  <a:lnTo>
                    <a:pt x="13378" y="11519"/>
                  </a:lnTo>
                  <a:lnTo>
                    <a:pt x="8673" y="11519"/>
                  </a:lnTo>
                  <a:cubicBezTo>
                    <a:pt x="8928" y="10738"/>
                    <a:pt x="9659" y="10210"/>
                    <a:pt x="10480" y="10210"/>
                  </a:cubicBezTo>
                  <a:close/>
                  <a:moveTo>
                    <a:pt x="16200" y="9960"/>
                  </a:moveTo>
                  <a:lnTo>
                    <a:pt x="16200" y="12149"/>
                  </a:lnTo>
                  <a:lnTo>
                    <a:pt x="14562" y="12149"/>
                  </a:lnTo>
                  <a:lnTo>
                    <a:pt x="14562" y="11213"/>
                  </a:lnTo>
                  <a:cubicBezTo>
                    <a:pt x="14562" y="10522"/>
                    <a:pt x="15123" y="9962"/>
                    <a:pt x="15814" y="9960"/>
                  </a:cubicBezTo>
                  <a:close/>
                  <a:moveTo>
                    <a:pt x="17769" y="9960"/>
                  </a:moveTo>
                  <a:cubicBezTo>
                    <a:pt x="18460" y="9962"/>
                    <a:pt x="19020" y="10522"/>
                    <a:pt x="19021" y="11213"/>
                  </a:cubicBezTo>
                  <a:lnTo>
                    <a:pt x="19021" y="12149"/>
                  </a:lnTo>
                  <a:lnTo>
                    <a:pt x="17383" y="12149"/>
                  </a:lnTo>
                  <a:lnTo>
                    <a:pt x="17383" y="9960"/>
                  </a:lnTo>
                  <a:close/>
                  <a:moveTo>
                    <a:pt x="19021" y="13333"/>
                  </a:moveTo>
                  <a:lnTo>
                    <a:pt x="19021" y="14369"/>
                  </a:lnTo>
                  <a:cubicBezTo>
                    <a:pt x="19020" y="15444"/>
                    <a:pt x="18149" y="16315"/>
                    <a:pt x="17074" y="16316"/>
                  </a:cubicBezTo>
                  <a:lnTo>
                    <a:pt x="16509" y="16316"/>
                  </a:lnTo>
                  <a:cubicBezTo>
                    <a:pt x="15434" y="16315"/>
                    <a:pt x="14563" y="15444"/>
                    <a:pt x="14562" y="14369"/>
                  </a:cubicBezTo>
                  <a:lnTo>
                    <a:pt x="14562" y="13333"/>
                  </a:lnTo>
                  <a:close/>
                  <a:moveTo>
                    <a:pt x="0" y="1"/>
                  </a:moveTo>
                  <a:lnTo>
                    <a:pt x="0" y="12703"/>
                  </a:lnTo>
                  <a:lnTo>
                    <a:pt x="13378" y="12703"/>
                  </a:lnTo>
                  <a:lnTo>
                    <a:pt x="13378" y="14368"/>
                  </a:lnTo>
                  <a:cubicBezTo>
                    <a:pt x="13378" y="16094"/>
                    <a:pt x="14783" y="17499"/>
                    <a:pt x="16509" y="17499"/>
                  </a:cubicBezTo>
                  <a:lnTo>
                    <a:pt x="17074" y="17499"/>
                  </a:lnTo>
                  <a:cubicBezTo>
                    <a:pt x="18800" y="17499"/>
                    <a:pt x="20204" y="16094"/>
                    <a:pt x="20204" y="14368"/>
                  </a:cubicBezTo>
                  <a:lnTo>
                    <a:pt x="20204" y="11213"/>
                  </a:lnTo>
                  <a:cubicBezTo>
                    <a:pt x="20204" y="10108"/>
                    <a:pt x="19465" y="9174"/>
                    <a:pt x="18455" y="8877"/>
                  </a:cubicBezTo>
                  <a:lnTo>
                    <a:pt x="18455" y="6155"/>
                  </a:lnTo>
                  <a:cubicBezTo>
                    <a:pt x="18454" y="5075"/>
                    <a:pt x="17581" y="4202"/>
                    <a:pt x="16503" y="4200"/>
                  </a:cubicBezTo>
                  <a:lnTo>
                    <a:pt x="15971" y="4200"/>
                  </a:lnTo>
                  <a:lnTo>
                    <a:pt x="15971" y="1"/>
                  </a:lnTo>
                  <a:lnTo>
                    <a:pt x="10480" y="1"/>
                  </a:lnTo>
                  <a:cubicBezTo>
                    <a:pt x="9493" y="1"/>
                    <a:pt x="8566" y="472"/>
                    <a:pt x="7985" y="1271"/>
                  </a:cubicBezTo>
                  <a:cubicBezTo>
                    <a:pt x="7406" y="472"/>
                    <a:pt x="6478" y="1"/>
                    <a:pt x="5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137"/>
            <p:cNvSpPr/>
            <p:nvPr/>
          </p:nvSpPr>
          <p:spPr>
            <a:xfrm>
              <a:off x="2256954" y="4403473"/>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137"/>
            <p:cNvSpPr/>
            <p:nvPr/>
          </p:nvSpPr>
          <p:spPr>
            <a:xfrm>
              <a:off x="2256954" y="4450449"/>
              <a:ext cx="65170" cy="22011"/>
            </a:xfrm>
            <a:custGeom>
              <a:rect b="b" l="l" r="r" t="t"/>
              <a:pathLst>
                <a:path extrusionOk="0" h="1185" w="3508">
                  <a:moveTo>
                    <a:pt x="0" y="1"/>
                  </a:moveTo>
                  <a:lnTo>
                    <a:pt x="0" y="1185"/>
                  </a:lnTo>
                  <a:lnTo>
                    <a:pt x="3507" y="1185"/>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137"/>
            <p:cNvSpPr/>
            <p:nvPr/>
          </p:nvSpPr>
          <p:spPr>
            <a:xfrm>
              <a:off x="2395003" y="4403473"/>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137"/>
            <p:cNvSpPr/>
            <p:nvPr/>
          </p:nvSpPr>
          <p:spPr>
            <a:xfrm>
              <a:off x="2395003" y="4450449"/>
              <a:ext cx="65170" cy="22011"/>
            </a:xfrm>
            <a:custGeom>
              <a:rect b="b" l="l" r="r" t="t"/>
              <a:pathLst>
                <a:path extrusionOk="0" h="1185" w="3508">
                  <a:moveTo>
                    <a:pt x="0" y="1"/>
                  </a:moveTo>
                  <a:lnTo>
                    <a:pt x="0" y="1185"/>
                  </a:lnTo>
                  <a:lnTo>
                    <a:pt x="3507" y="1185"/>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137"/>
          <p:cNvGrpSpPr/>
          <p:nvPr/>
        </p:nvGrpSpPr>
        <p:grpSpPr>
          <a:xfrm>
            <a:off x="3271783" y="1765682"/>
            <a:ext cx="362583" cy="362660"/>
            <a:chOff x="1708434" y="4217965"/>
            <a:chExt cx="375228" cy="375308"/>
          </a:xfrm>
        </p:grpSpPr>
        <p:sp>
          <p:nvSpPr>
            <p:cNvPr id="15383" name="Google Shape;15383;p137"/>
            <p:cNvSpPr/>
            <p:nvPr/>
          </p:nvSpPr>
          <p:spPr>
            <a:xfrm>
              <a:off x="1708434" y="4217965"/>
              <a:ext cx="375228" cy="375308"/>
            </a:xfrm>
            <a:custGeom>
              <a:rect b="b" l="l" r="r" t="t"/>
              <a:pathLst>
                <a:path extrusionOk="0" h="20205" w="20198">
                  <a:moveTo>
                    <a:pt x="4447" y="1626"/>
                  </a:moveTo>
                  <a:lnTo>
                    <a:pt x="4447" y="4447"/>
                  </a:lnTo>
                  <a:lnTo>
                    <a:pt x="1626" y="4447"/>
                  </a:lnTo>
                  <a:lnTo>
                    <a:pt x="4447" y="1626"/>
                  </a:lnTo>
                  <a:close/>
                  <a:moveTo>
                    <a:pt x="19014" y="8653"/>
                  </a:moveTo>
                  <a:lnTo>
                    <a:pt x="19014" y="16009"/>
                  </a:lnTo>
                  <a:lnTo>
                    <a:pt x="3946" y="16009"/>
                  </a:lnTo>
                  <a:lnTo>
                    <a:pt x="3946" y="8653"/>
                  </a:lnTo>
                  <a:close/>
                  <a:moveTo>
                    <a:pt x="13929" y="1185"/>
                  </a:moveTo>
                  <a:lnTo>
                    <a:pt x="13929" y="7469"/>
                  </a:lnTo>
                  <a:lnTo>
                    <a:pt x="2762" y="7469"/>
                  </a:lnTo>
                  <a:lnTo>
                    <a:pt x="2762" y="17193"/>
                  </a:lnTo>
                  <a:lnTo>
                    <a:pt x="13930" y="17193"/>
                  </a:lnTo>
                  <a:lnTo>
                    <a:pt x="13930" y="19020"/>
                  </a:lnTo>
                  <a:lnTo>
                    <a:pt x="1183" y="19020"/>
                  </a:lnTo>
                  <a:lnTo>
                    <a:pt x="1183" y="5629"/>
                  </a:lnTo>
                  <a:lnTo>
                    <a:pt x="5629" y="5629"/>
                  </a:lnTo>
                  <a:lnTo>
                    <a:pt x="5629" y="1185"/>
                  </a:lnTo>
                  <a:close/>
                  <a:moveTo>
                    <a:pt x="4399" y="1"/>
                  </a:moveTo>
                  <a:lnTo>
                    <a:pt x="0" y="4399"/>
                  </a:lnTo>
                  <a:lnTo>
                    <a:pt x="0" y="20204"/>
                  </a:lnTo>
                  <a:lnTo>
                    <a:pt x="15114" y="20204"/>
                  </a:lnTo>
                  <a:lnTo>
                    <a:pt x="15114" y="17193"/>
                  </a:lnTo>
                  <a:lnTo>
                    <a:pt x="20198" y="17193"/>
                  </a:lnTo>
                  <a:lnTo>
                    <a:pt x="20198" y="7469"/>
                  </a:lnTo>
                  <a:lnTo>
                    <a:pt x="15114" y="7469"/>
                  </a:lnTo>
                  <a:lnTo>
                    <a:pt x="1511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137"/>
            <p:cNvSpPr/>
            <p:nvPr/>
          </p:nvSpPr>
          <p:spPr>
            <a:xfrm>
              <a:off x="1802436" y="4399591"/>
              <a:ext cx="67251" cy="95661"/>
            </a:xfrm>
            <a:custGeom>
              <a:rect b="b" l="l" r="r" t="t"/>
              <a:pathLst>
                <a:path extrusionOk="0" h="5150" w="3620">
                  <a:moveTo>
                    <a:pt x="1881" y="1184"/>
                  </a:moveTo>
                  <a:cubicBezTo>
                    <a:pt x="2187" y="1184"/>
                    <a:pt x="2435" y="1432"/>
                    <a:pt x="2435" y="1740"/>
                  </a:cubicBezTo>
                  <a:lnTo>
                    <a:pt x="2435" y="3410"/>
                  </a:lnTo>
                  <a:cubicBezTo>
                    <a:pt x="2435" y="3718"/>
                    <a:pt x="2187" y="3966"/>
                    <a:pt x="1881" y="3966"/>
                  </a:cubicBezTo>
                  <a:lnTo>
                    <a:pt x="1184" y="3966"/>
                  </a:lnTo>
                  <a:lnTo>
                    <a:pt x="1184" y="1184"/>
                  </a:lnTo>
                  <a:close/>
                  <a:moveTo>
                    <a:pt x="0" y="0"/>
                  </a:moveTo>
                  <a:lnTo>
                    <a:pt x="0" y="5150"/>
                  </a:lnTo>
                  <a:lnTo>
                    <a:pt x="1880" y="5150"/>
                  </a:lnTo>
                  <a:cubicBezTo>
                    <a:pt x="2840" y="5148"/>
                    <a:pt x="3618" y="4370"/>
                    <a:pt x="3619" y="3412"/>
                  </a:cubicBezTo>
                  <a:lnTo>
                    <a:pt x="3619" y="1740"/>
                  </a:lnTo>
                  <a:cubicBezTo>
                    <a:pt x="3618" y="780"/>
                    <a:pt x="2840" y="2"/>
                    <a:pt x="1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137"/>
            <p:cNvSpPr/>
            <p:nvPr/>
          </p:nvSpPr>
          <p:spPr>
            <a:xfrm>
              <a:off x="1888004" y="4399591"/>
              <a:ext cx="67251" cy="95661"/>
            </a:xfrm>
            <a:custGeom>
              <a:rect b="b" l="l" r="r" t="t"/>
              <a:pathLst>
                <a:path extrusionOk="0" h="5150" w="3620">
                  <a:moveTo>
                    <a:pt x="1878" y="1184"/>
                  </a:moveTo>
                  <a:cubicBezTo>
                    <a:pt x="2186" y="1184"/>
                    <a:pt x="2435" y="1434"/>
                    <a:pt x="2435" y="1741"/>
                  </a:cubicBezTo>
                  <a:lnTo>
                    <a:pt x="2435" y="3409"/>
                  </a:lnTo>
                  <a:cubicBezTo>
                    <a:pt x="2435" y="3717"/>
                    <a:pt x="2186" y="3966"/>
                    <a:pt x="1878" y="3966"/>
                  </a:cubicBezTo>
                  <a:lnTo>
                    <a:pt x="1741" y="3966"/>
                  </a:lnTo>
                  <a:cubicBezTo>
                    <a:pt x="1433" y="3966"/>
                    <a:pt x="1184" y="3717"/>
                    <a:pt x="1184" y="3409"/>
                  </a:cubicBezTo>
                  <a:lnTo>
                    <a:pt x="1184" y="1741"/>
                  </a:lnTo>
                  <a:cubicBezTo>
                    <a:pt x="1184" y="1434"/>
                    <a:pt x="1433" y="1184"/>
                    <a:pt x="1741" y="1184"/>
                  </a:cubicBezTo>
                  <a:close/>
                  <a:moveTo>
                    <a:pt x="1741" y="0"/>
                  </a:moveTo>
                  <a:cubicBezTo>
                    <a:pt x="781" y="2"/>
                    <a:pt x="2" y="780"/>
                    <a:pt x="0" y="1741"/>
                  </a:cubicBezTo>
                  <a:lnTo>
                    <a:pt x="0" y="3409"/>
                  </a:lnTo>
                  <a:cubicBezTo>
                    <a:pt x="2" y="4369"/>
                    <a:pt x="781" y="5148"/>
                    <a:pt x="1741" y="5150"/>
                  </a:cubicBezTo>
                  <a:lnTo>
                    <a:pt x="1878" y="5150"/>
                  </a:lnTo>
                  <a:cubicBezTo>
                    <a:pt x="2840" y="5148"/>
                    <a:pt x="3619" y="4369"/>
                    <a:pt x="3619" y="3409"/>
                  </a:cubicBezTo>
                  <a:lnTo>
                    <a:pt x="3619" y="1741"/>
                  </a:lnTo>
                  <a:cubicBezTo>
                    <a:pt x="3619" y="780"/>
                    <a:pt x="2840" y="2"/>
                    <a:pt x="1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137"/>
            <p:cNvSpPr/>
            <p:nvPr/>
          </p:nvSpPr>
          <p:spPr>
            <a:xfrm>
              <a:off x="1973758" y="4399591"/>
              <a:ext cx="67251" cy="95661"/>
            </a:xfrm>
            <a:custGeom>
              <a:rect b="b" l="l" r="r" t="t"/>
              <a:pathLst>
                <a:path extrusionOk="0" h="5150" w="3620">
                  <a:moveTo>
                    <a:pt x="1743" y="0"/>
                  </a:moveTo>
                  <a:cubicBezTo>
                    <a:pt x="781" y="2"/>
                    <a:pt x="2" y="780"/>
                    <a:pt x="1" y="1741"/>
                  </a:cubicBezTo>
                  <a:lnTo>
                    <a:pt x="1" y="3409"/>
                  </a:lnTo>
                  <a:cubicBezTo>
                    <a:pt x="2" y="4370"/>
                    <a:pt x="781" y="5148"/>
                    <a:pt x="1743" y="5150"/>
                  </a:cubicBezTo>
                  <a:lnTo>
                    <a:pt x="1879" y="5150"/>
                  </a:lnTo>
                  <a:cubicBezTo>
                    <a:pt x="2840" y="5148"/>
                    <a:pt x="3620" y="4369"/>
                    <a:pt x="3620" y="3409"/>
                  </a:cubicBezTo>
                  <a:lnTo>
                    <a:pt x="2437" y="3409"/>
                  </a:lnTo>
                  <a:cubicBezTo>
                    <a:pt x="2436" y="3717"/>
                    <a:pt x="2186" y="3966"/>
                    <a:pt x="1879" y="3966"/>
                  </a:cubicBezTo>
                  <a:lnTo>
                    <a:pt x="1743" y="3966"/>
                  </a:lnTo>
                  <a:cubicBezTo>
                    <a:pt x="1435" y="3966"/>
                    <a:pt x="1186" y="3717"/>
                    <a:pt x="1185" y="3409"/>
                  </a:cubicBezTo>
                  <a:lnTo>
                    <a:pt x="1185" y="1741"/>
                  </a:lnTo>
                  <a:cubicBezTo>
                    <a:pt x="1186" y="1434"/>
                    <a:pt x="1435" y="1184"/>
                    <a:pt x="1743" y="1184"/>
                  </a:cubicBezTo>
                  <a:lnTo>
                    <a:pt x="1879" y="1184"/>
                  </a:lnTo>
                  <a:cubicBezTo>
                    <a:pt x="2186" y="1184"/>
                    <a:pt x="2436" y="1434"/>
                    <a:pt x="2437" y="1741"/>
                  </a:cubicBezTo>
                  <a:lnTo>
                    <a:pt x="3620" y="1741"/>
                  </a:lnTo>
                  <a:cubicBezTo>
                    <a:pt x="3620" y="781"/>
                    <a:pt x="2840" y="2"/>
                    <a:pt x="18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137"/>
            <p:cNvSpPr/>
            <p:nvPr/>
          </p:nvSpPr>
          <p:spPr>
            <a:xfrm>
              <a:off x="1838960" y="4300531"/>
              <a:ext cx="100783" cy="22011"/>
            </a:xfrm>
            <a:custGeom>
              <a:rect b="b" l="l" r="r" t="t"/>
              <a:pathLst>
                <a:path extrusionOk="0" h="1185" w="5425">
                  <a:moveTo>
                    <a:pt x="0" y="0"/>
                  </a:moveTo>
                  <a:lnTo>
                    <a:pt x="0" y="1184"/>
                  </a:lnTo>
                  <a:lnTo>
                    <a:pt x="5425" y="1184"/>
                  </a:lnTo>
                  <a:lnTo>
                    <a:pt x="542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8" name="Google Shape;15388;p137"/>
          <p:cNvGrpSpPr/>
          <p:nvPr/>
        </p:nvGrpSpPr>
        <p:grpSpPr>
          <a:xfrm>
            <a:off x="4773390" y="3452375"/>
            <a:ext cx="362709" cy="320982"/>
            <a:chOff x="1154806" y="4245976"/>
            <a:chExt cx="375358" cy="332177"/>
          </a:xfrm>
        </p:grpSpPr>
        <p:sp>
          <p:nvSpPr>
            <p:cNvPr id="15389" name="Google Shape;15389;p137"/>
            <p:cNvSpPr/>
            <p:nvPr/>
          </p:nvSpPr>
          <p:spPr>
            <a:xfrm>
              <a:off x="1303984" y="4400315"/>
              <a:ext cx="67158" cy="95531"/>
            </a:xfrm>
            <a:custGeom>
              <a:rect b="b" l="l" r="r" t="t"/>
              <a:pathLst>
                <a:path extrusionOk="0" h="5143" w="3615">
                  <a:moveTo>
                    <a:pt x="1807" y="1196"/>
                  </a:moveTo>
                  <a:cubicBezTo>
                    <a:pt x="2147" y="1196"/>
                    <a:pt x="2425" y="1469"/>
                    <a:pt x="2431" y="1810"/>
                  </a:cubicBezTo>
                  <a:lnTo>
                    <a:pt x="2431" y="2465"/>
                  </a:lnTo>
                  <a:lnTo>
                    <a:pt x="1184" y="2464"/>
                  </a:lnTo>
                  <a:lnTo>
                    <a:pt x="1184" y="1810"/>
                  </a:lnTo>
                  <a:cubicBezTo>
                    <a:pt x="1188" y="1469"/>
                    <a:pt x="1466" y="1196"/>
                    <a:pt x="1807" y="1196"/>
                  </a:cubicBezTo>
                  <a:close/>
                  <a:moveTo>
                    <a:pt x="1807" y="0"/>
                  </a:moveTo>
                  <a:cubicBezTo>
                    <a:pt x="809" y="2"/>
                    <a:pt x="0" y="811"/>
                    <a:pt x="0" y="1810"/>
                  </a:cubicBezTo>
                  <a:lnTo>
                    <a:pt x="0" y="5142"/>
                  </a:lnTo>
                  <a:lnTo>
                    <a:pt x="1184" y="5142"/>
                  </a:lnTo>
                  <a:lnTo>
                    <a:pt x="1184" y="3648"/>
                  </a:lnTo>
                  <a:lnTo>
                    <a:pt x="2431" y="3648"/>
                  </a:lnTo>
                  <a:lnTo>
                    <a:pt x="2431" y="5142"/>
                  </a:lnTo>
                  <a:lnTo>
                    <a:pt x="3615" y="5142"/>
                  </a:lnTo>
                  <a:lnTo>
                    <a:pt x="3615" y="1810"/>
                  </a:lnTo>
                  <a:cubicBezTo>
                    <a:pt x="3613" y="811"/>
                    <a:pt x="2804" y="3"/>
                    <a:pt x="1807" y="2"/>
                  </a:cubicBezTo>
                  <a:lnTo>
                    <a:pt x="18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137"/>
            <p:cNvSpPr/>
            <p:nvPr/>
          </p:nvSpPr>
          <p:spPr>
            <a:xfrm>
              <a:off x="1154806" y="4245976"/>
              <a:ext cx="375358" cy="332177"/>
            </a:xfrm>
            <a:custGeom>
              <a:rect b="b" l="l" r="r" t="t"/>
              <a:pathLst>
                <a:path extrusionOk="0" h="17883" w="20205">
                  <a:moveTo>
                    <a:pt x="13394" y="1184"/>
                  </a:moveTo>
                  <a:lnTo>
                    <a:pt x="11167" y="3872"/>
                  </a:lnTo>
                  <a:lnTo>
                    <a:pt x="1184" y="3872"/>
                  </a:lnTo>
                  <a:lnTo>
                    <a:pt x="1184" y="1184"/>
                  </a:lnTo>
                  <a:close/>
                  <a:moveTo>
                    <a:pt x="19020" y="1184"/>
                  </a:moveTo>
                  <a:lnTo>
                    <a:pt x="19020" y="16697"/>
                  </a:lnTo>
                  <a:lnTo>
                    <a:pt x="1184" y="16697"/>
                  </a:lnTo>
                  <a:lnTo>
                    <a:pt x="1184" y="5056"/>
                  </a:lnTo>
                  <a:lnTo>
                    <a:pt x="11722" y="5056"/>
                  </a:lnTo>
                  <a:lnTo>
                    <a:pt x="14931" y="1184"/>
                  </a:lnTo>
                  <a:close/>
                  <a:moveTo>
                    <a:pt x="1" y="1"/>
                  </a:moveTo>
                  <a:lnTo>
                    <a:pt x="1" y="17882"/>
                  </a:lnTo>
                  <a:lnTo>
                    <a:pt x="20204" y="17882"/>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137"/>
            <p:cNvSpPr/>
            <p:nvPr/>
          </p:nvSpPr>
          <p:spPr>
            <a:xfrm>
              <a:off x="1201956"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137"/>
            <p:cNvSpPr/>
            <p:nvPr/>
          </p:nvSpPr>
          <p:spPr>
            <a:xfrm>
              <a:off x="1242529"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137"/>
            <p:cNvSpPr/>
            <p:nvPr/>
          </p:nvSpPr>
          <p:spPr>
            <a:xfrm>
              <a:off x="1283084" y="4281974"/>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137"/>
            <p:cNvSpPr/>
            <p:nvPr/>
          </p:nvSpPr>
          <p:spPr>
            <a:xfrm>
              <a:off x="1203405" y="4359488"/>
              <a:ext cx="278179" cy="175738"/>
            </a:xfrm>
            <a:custGeom>
              <a:rect b="b" l="l" r="r" t="t"/>
              <a:pathLst>
                <a:path extrusionOk="0" h="9461" w="14974">
                  <a:moveTo>
                    <a:pt x="13790" y="1184"/>
                  </a:moveTo>
                  <a:lnTo>
                    <a:pt x="13790" y="8276"/>
                  </a:lnTo>
                  <a:lnTo>
                    <a:pt x="1184" y="8276"/>
                  </a:lnTo>
                  <a:lnTo>
                    <a:pt x="1184" y="1184"/>
                  </a:lnTo>
                  <a:close/>
                  <a:moveTo>
                    <a:pt x="0" y="0"/>
                  </a:moveTo>
                  <a:lnTo>
                    <a:pt x="0" y="9460"/>
                  </a:lnTo>
                  <a:lnTo>
                    <a:pt x="14974" y="9460"/>
                  </a:lnTo>
                  <a:lnTo>
                    <a:pt x="149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5" name="Google Shape;15395;p137"/>
          <p:cNvGrpSpPr/>
          <p:nvPr/>
        </p:nvGrpSpPr>
        <p:grpSpPr>
          <a:xfrm>
            <a:off x="1756738" y="2311403"/>
            <a:ext cx="362709" cy="362660"/>
            <a:chOff x="5644784" y="1994946"/>
            <a:chExt cx="375358" cy="375308"/>
          </a:xfrm>
        </p:grpSpPr>
        <p:sp>
          <p:nvSpPr>
            <p:cNvPr id="15396" name="Google Shape;15396;p137"/>
            <p:cNvSpPr/>
            <p:nvPr/>
          </p:nvSpPr>
          <p:spPr>
            <a:xfrm>
              <a:off x="5644784" y="1994946"/>
              <a:ext cx="375358" cy="375308"/>
            </a:xfrm>
            <a:custGeom>
              <a:rect b="b" l="l" r="r" t="t"/>
              <a:pathLst>
                <a:path extrusionOk="0" h="20205" w="20205">
                  <a:moveTo>
                    <a:pt x="8419" y="8813"/>
                  </a:moveTo>
                  <a:lnTo>
                    <a:pt x="8419" y="10607"/>
                  </a:lnTo>
                  <a:lnTo>
                    <a:pt x="6624" y="10607"/>
                  </a:lnTo>
                  <a:lnTo>
                    <a:pt x="8419" y="8813"/>
                  </a:lnTo>
                  <a:close/>
                  <a:moveTo>
                    <a:pt x="9895" y="1185"/>
                  </a:moveTo>
                  <a:cubicBezTo>
                    <a:pt x="12011" y="1185"/>
                    <a:pt x="13817" y="2763"/>
                    <a:pt x="14097" y="4856"/>
                  </a:cubicBezTo>
                  <a:lnTo>
                    <a:pt x="14173" y="5429"/>
                  </a:lnTo>
                  <a:lnTo>
                    <a:pt x="14747" y="5367"/>
                  </a:lnTo>
                  <a:cubicBezTo>
                    <a:pt x="14888" y="5352"/>
                    <a:pt x="15028" y="5344"/>
                    <a:pt x="15170" y="5344"/>
                  </a:cubicBezTo>
                  <a:cubicBezTo>
                    <a:pt x="17293" y="5344"/>
                    <a:pt x="19021" y="7072"/>
                    <a:pt x="19021" y="9196"/>
                  </a:cubicBezTo>
                  <a:cubicBezTo>
                    <a:pt x="19021" y="11319"/>
                    <a:pt x="17293" y="13048"/>
                    <a:pt x="15169" y="13048"/>
                  </a:cubicBezTo>
                  <a:lnTo>
                    <a:pt x="14925" y="13048"/>
                  </a:lnTo>
                  <a:lnTo>
                    <a:pt x="14925" y="7469"/>
                  </a:lnTo>
                  <a:lnTo>
                    <a:pt x="8089" y="7469"/>
                  </a:lnTo>
                  <a:lnTo>
                    <a:pt x="5280" y="10276"/>
                  </a:lnTo>
                  <a:lnTo>
                    <a:pt x="5280" y="13048"/>
                  </a:lnTo>
                  <a:lnTo>
                    <a:pt x="4337" y="13048"/>
                  </a:lnTo>
                  <a:cubicBezTo>
                    <a:pt x="2599" y="13048"/>
                    <a:pt x="1185" y="11634"/>
                    <a:pt x="1185" y="9896"/>
                  </a:cubicBezTo>
                  <a:cubicBezTo>
                    <a:pt x="1185" y="8159"/>
                    <a:pt x="2599" y="6745"/>
                    <a:pt x="4337" y="6745"/>
                  </a:cubicBezTo>
                  <a:cubicBezTo>
                    <a:pt x="4562" y="6745"/>
                    <a:pt x="4786" y="6769"/>
                    <a:pt x="5007" y="6816"/>
                  </a:cubicBezTo>
                  <a:lnTo>
                    <a:pt x="5861" y="7003"/>
                  </a:lnTo>
                  <a:lnTo>
                    <a:pt x="5716" y="6140"/>
                  </a:lnTo>
                  <a:cubicBezTo>
                    <a:pt x="5676" y="5904"/>
                    <a:pt x="5656" y="5664"/>
                    <a:pt x="5656" y="5423"/>
                  </a:cubicBezTo>
                  <a:cubicBezTo>
                    <a:pt x="5656" y="3085"/>
                    <a:pt x="7559" y="1185"/>
                    <a:pt x="9895" y="1185"/>
                  </a:cubicBezTo>
                  <a:close/>
                  <a:moveTo>
                    <a:pt x="13741" y="8653"/>
                  </a:moveTo>
                  <a:lnTo>
                    <a:pt x="13741" y="19020"/>
                  </a:lnTo>
                  <a:lnTo>
                    <a:pt x="6464" y="19020"/>
                  </a:lnTo>
                  <a:lnTo>
                    <a:pt x="6464" y="11791"/>
                  </a:lnTo>
                  <a:lnTo>
                    <a:pt x="9603" y="11791"/>
                  </a:lnTo>
                  <a:lnTo>
                    <a:pt x="9603" y="8653"/>
                  </a:lnTo>
                  <a:close/>
                  <a:moveTo>
                    <a:pt x="9895" y="1"/>
                  </a:moveTo>
                  <a:cubicBezTo>
                    <a:pt x="6905" y="1"/>
                    <a:pt x="4472" y="2433"/>
                    <a:pt x="4472" y="5423"/>
                  </a:cubicBezTo>
                  <a:cubicBezTo>
                    <a:pt x="4472" y="5470"/>
                    <a:pt x="4472" y="5516"/>
                    <a:pt x="4474" y="5562"/>
                  </a:cubicBezTo>
                  <a:cubicBezTo>
                    <a:pt x="4428" y="5561"/>
                    <a:pt x="4383" y="5561"/>
                    <a:pt x="4337" y="5561"/>
                  </a:cubicBezTo>
                  <a:cubicBezTo>
                    <a:pt x="1946" y="5561"/>
                    <a:pt x="1" y="7505"/>
                    <a:pt x="1" y="9896"/>
                  </a:cubicBezTo>
                  <a:cubicBezTo>
                    <a:pt x="1" y="12287"/>
                    <a:pt x="1946" y="14232"/>
                    <a:pt x="4337" y="14232"/>
                  </a:cubicBezTo>
                  <a:lnTo>
                    <a:pt x="5280" y="14232"/>
                  </a:lnTo>
                  <a:lnTo>
                    <a:pt x="5280" y="20204"/>
                  </a:lnTo>
                  <a:lnTo>
                    <a:pt x="14925" y="20204"/>
                  </a:lnTo>
                  <a:lnTo>
                    <a:pt x="14925" y="14232"/>
                  </a:lnTo>
                  <a:lnTo>
                    <a:pt x="15169" y="14232"/>
                  </a:lnTo>
                  <a:cubicBezTo>
                    <a:pt x="17946" y="14232"/>
                    <a:pt x="20205" y="11975"/>
                    <a:pt x="20205" y="9196"/>
                  </a:cubicBezTo>
                  <a:cubicBezTo>
                    <a:pt x="20205" y="6418"/>
                    <a:pt x="17947" y="4160"/>
                    <a:pt x="15170" y="4160"/>
                  </a:cubicBezTo>
                  <a:cubicBezTo>
                    <a:pt x="14585" y="1721"/>
                    <a:pt x="12403"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137"/>
            <p:cNvSpPr/>
            <p:nvPr/>
          </p:nvSpPr>
          <p:spPr>
            <a:xfrm>
              <a:off x="5793682" y="2246098"/>
              <a:ext cx="77561" cy="22011"/>
            </a:xfrm>
            <a:custGeom>
              <a:rect b="b" l="l" r="r" t="t"/>
              <a:pathLst>
                <a:path extrusionOk="0" h="1185" w="4175">
                  <a:moveTo>
                    <a:pt x="0" y="1"/>
                  </a:moveTo>
                  <a:lnTo>
                    <a:pt x="0" y="1184"/>
                  </a:lnTo>
                  <a:lnTo>
                    <a:pt x="4175" y="1184"/>
                  </a:lnTo>
                  <a:lnTo>
                    <a:pt x="417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137"/>
            <p:cNvSpPr/>
            <p:nvPr/>
          </p:nvSpPr>
          <p:spPr>
            <a:xfrm>
              <a:off x="5793682" y="2290585"/>
              <a:ext cx="77561" cy="22011"/>
            </a:xfrm>
            <a:custGeom>
              <a:rect b="b" l="l" r="r" t="t"/>
              <a:pathLst>
                <a:path extrusionOk="0" h="1185" w="4175">
                  <a:moveTo>
                    <a:pt x="0" y="0"/>
                  </a:moveTo>
                  <a:lnTo>
                    <a:pt x="0" y="1184"/>
                  </a:lnTo>
                  <a:lnTo>
                    <a:pt x="4175" y="1184"/>
                  </a:lnTo>
                  <a:lnTo>
                    <a:pt x="417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9" name="Google Shape;15399;p137"/>
          <p:cNvGrpSpPr/>
          <p:nvPr/>
        </p:nvGrpSpPr>
        <p:grpSpPr>
          <a:xfrm>
            <a:off x="992214" y="2335030"/>
            <a:ext cx="362727" cy="320946"/>
            <a:chOff x="5089669" y="1976817"/>
            <a:chExt cx="375377" cy="332140"/>
          </a:xfrm>
        </p:grpSpPr>
        <p:sp>
          <p:nvSpPr>
            <p:cNvPr id="15400" name="Google Shape;15400;p137"/>
            <p:cNvSpPr/>
            <p:nvPr/>
          </p:nvSpPr>
          <p:spPr>
            <a:xfrm>
              <a:off x="5089669" y="1976817"/>
              <a:ext cx="375377" cy="332140"/>
            </a:xfrm>
            <a:custGeom>
              <a:rect b="b" l="l" r="r" t="t"/>
              <a:pathLst>
                <a:path extrusionOk="0" h="17881" w="20206">
                  <a:moveTo>
                    <a:pt x="13394" y="1184"/>
                  </a:moveTo>
                  <a:lnTo>
                    <a:pt x="11167" y="3872"/>
                  </a:lnTo>
                  <a:lnTo>
                    <a:pt x="1184" y="3872"/>
                  </a:lnTo>
                  <a:lnTo>
                    <a:pt x="1184" y="1184"/>
                  </a:lnTo>
                  <a:close/>
                  <a:moveTo>
                    <a:pt x="19022" y="1184"/>
                  </a:moveTo>
                  <a:lnTo>
                    <a:pt x="19022" y="16697"/>
                  </a:lnTo>
                  <a:lnTo>
                    <a:pt x="1184" y="16697"/>
                  </a:lnTo>
                  <a:lnTo>
                    <a:pt x="1184" y="5056"/>
                  </a:lnTo>
                  <a:lnTo>
                    <a:pt x="11724" y="5056"/>
                  </a:lnTo>
                  <a:lnTo>
                    <a:pt x="14932" y="1184"/>
                  </a:lnTo>
                  <a:close/>
                  <a:moveTo>
                    <a:pt x="0" y="0"/>
                  </a:moveTo>
                  <a:lnTo>
                    <a:pt x="0" y="17881"/>
                  </a:lnTo>
                  <a:lnTo>
                    <a:pt x="20206" y="17881"/>
                  </a:lnTo>
                  <a:lnTo>
                    <a:pt x="20206" y="2"/>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137"/>
            <p:cNvSpPr/>
            <p:nvPr/>
          </p:nvSpPr>
          <p:spPr>
            <a:xfrm>
              <a:off x="5136856" y="2012815"/>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137"/>
            <p:cNvSpPr/>
            <p:nvPr/>
          </p:nvSpPr>
          <p:spPr>
            <a:xfrm>
              <a:off x="5177392" y="2012815"/>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137"/>
            <p:cNvSpPr/>
            <p:nvPr/>
          </p:nvSpPr>
          <p:spPr>
            <a:xfrm>
              <a:off x="5217984" y="2012815"/>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137"/>
            <p:cNvSpPr/>
            <p:nvPr/>
          </p:nvSpPr>
          <p:spPr>
            <a:xfrm>
              <a:off x="5155397" y="2105486"/>
              <a:ext cx="243923" cy="77736"/>
            </a:xfrm>
            <a:custGeom>
              <a:rect b="b" l="l" r="r" t="t"/>
              <a:pathLst>
                <a:path extrusionOk="0" h="4185" w="13130">
                  <a:moveTo>
                    <a:pt x="11945" y="1185"/>
                  </a:moveTo>
                  <a:lnTo>
                    <a:pt x="11945" y="3000"/>
                  </a:lnTo>
                  <a:lnTo>
                    <a:pt x="1185" y="3000"/>
                  </a:lnTo>
                  <a:lnTo>
                    <a:pt x="1185" y="1185"/>
                  </a:lnTo>
                  <a:close/>
                  <a:moveTo>
                    <a:pt x="1" y="1"/>
                  </a:moveTo>
                  <a:lnTo>
                    <a:pt x="1" y="4184"/>
                  </a:lnTo>
                  <a:lnTo>
                    <a:pt x="13129" y="4184"/>
                  </a:lnTo>
                  <a:lnTo>
                    <a:pt x="131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5" name="Google Shape;15405;p137"/>
          <p:cNvGrpSpPr/>
          <p:nvPr/>
        </p:nvGrpSpPr>
        <p:grpSpPr>
          <a:xfrm>
            <a:off x="7821574" y="1769211"/>
            <a:ext cx="286720" cy="362660"/>
            <a:chOff x="4609051" y="1919234"/>
            <a:chExt cx="296720" cy="375308"/>
          </a:xfrm>
        </p:grpSpPr>
        <p:sp>
          <p:nvSpPr>
            <p:cNvPr id="15406" name="Google Shape;15406;p137"/>
            <p:cNvSpPr/>
            <p:nvPr/>
          </p:nvSpPr>
          <p:spPr>
            <a:xfrm>
              <a:off x="4609051" y="2058547"/>
              <a:ext cx="296720" cy="235995"/>
            </a:xfrm>
            <a:custGeom>
              <a:rect b="b" l="l" r="r" t="t"/>
              <a:pathLst>
                <a:path extrusionOk="0" h="12705" w="15972">
                  <a:moveTo>
                    <a:pt x="5492" y="1184"/>
                  </a:moveTo>
                  <a:cubicBezTo>
                    <a:pt x="6541" y="1186"/>
                    <a:pt x="7392" y="2037"/>
                    <a:pt x="7394" y="3086"/>
                  </a:cubicBezTo>
                  <a:lnTo>
                    <a:pt x="7394" y="9684"/>
                  </a:lnTo>
                  <a:cubicBezTo>
                    <a:pt x="6852" y="9257"/>
                    <a:pt x="6181" y="9026"/>
                    <a:pt x="5492" y="9026"/>
                  </a:cubicBezTo>
                  <a:lnTo>
                    <a:pt x="1184" y="9026"/>
                  </a:lnTo>
                  <a:lnTo>
                    <a:pt x="1184" y="1184"/>
                  </a:lnTo>
                  <a:close/>
                  <a:moveTo>
                    <a:pt x="14786" y="1184"/>
                  </a:moveTo>
                  <a:lnTo>
                    <a:pt x="14786" y="9026"/>
                  </a:lnTo>
                  <a:lnTo>
                    <a:pt x="10480" y="9026"/>
                  </a:lnTo>
                  <a:cubicBezTo>
                    <a:pt x="9789" y="9026"/>
                    <a:pt x="9120" y="9257"/>
                    <a:pt x="8578" y="9684"/>
                  </a:cubicBezTo>
                  <a:lnTo>
                    <a:pt x="8578" y="3086"/>
                  </a:lnTo>
                  <a:cubicBezTo>
                    <a:pt x="8578" y="2037"/>
                    <a:pt x="9429" y="1186"/>
                    <a:pt x="10480" y="1184"/>
                  </a:cubicBezTo>
                  <a:close/>
                  <a:moveTo>
                    <a:pt x="5492" y="10209"/>
                  </a:moveTo>
                  <a:cubicBezTo>
                    <a:pt x="6313" y="10211"/>
                    <a:pt x="7041" y="10740"/>
                    <a:pt x="7298" y="11520"/>
                  </a:cubicBezTo>
                  <a:lnTo>
                    <a:pt x="1184" y="11520"/>
                  </a:lnTo>
                  <a:lnTo>
                    <a:pt x="1184" y="10209"/>
                  </a:lnTo>
                  <a:close/>
                  <a:moveTo>
                    <a:pt x="14786" y="10209"/>
                  </a:moveTo>
                  <a:lnTo>
                    <a:pt x="14786" y="11520"/>
                  </a:lnTo>
                  <a:lnTo>
                    <a:pt x="8672" y="11520"/>
                  </a:lnTo>
                  <a:cubicBezTo>
                    <a:pt x="8929" y="10740"/>
                    <a:pt x="9657" y="10211"/>
                    <a:pt x="10480" y="10209"/>
                  </a:cubicBezTo>
                  <a:close/>
                  <a:moveTo>
                    <a:pt x="0" y="0"/>
                  </a:moveTo>
                  <a:lnTo>
                    <a:pt x="0" y="12704"/>
                  </a:lnTo>
                  <a:lnTo>
                    <a:pt x="15971" y="12704"/>
                  </a:lnTo>
                  <a:lnTo>
                    <a:pt x="15971" y="0"/>
                  </a:lnTo>
                  <a:lnTo>
                    <a:pt x="10480" y="0"/>
                  </a:lnTo>
                  <a:cubicBezTo>
                    <a:pt x="9493" y="0"/>
                    <a:pt x="8566" y="473"/>
                    <a:pt x="7985" y="1272"/>
                  </a:cubicBezTo>
                  <a:cubicBezTo>
                    <a:pt x="7406" y="473"/>
                    <a:pt x="6479" y="0"/>
                    <a:pt x="5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137"/>
            <p:cNvSpPr/>
            <p:nvPr/>
          </p:nvSpPr>
          <p:spPr>
            <a:xfrm>
              <a:off x="4656145" y="2122630"/>
              <a:ext cx="65170" cy="21993"/>
            </a:xfrm>
            <a:custGeom>
              <a:rect b="b" l="l" r="r" t="t"/>
              <a:pathLst>
                <a:path extrusionOk="0" h="1184" w="3508">
                  <a:moveTo>
                    <a:pt x="1" y="1"/>
                  </a:moveTo>
                  <a:lnTo>
                    <a:pt x="1" y="1183"/>
                  </a:lnTo>
                  <a:lnTo>
                    <a:pt x="3508" y="1183"/>
                  </a:lnTo>
                  <a:lnTo>
                    <a:pt x="350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137"/>
            <p:cNvSpPr/>
            <p:nvPr/>
          </p:nvSpPr>
          <p:spPr>
            <a:xfrm>
              <a:off x="4656145" y="2169588"/>
              <a:ext cx="65170" cy="22011"/>
            </a:xfrm>
            <a:custGeom>
              <a:rect b="b" l="l" r="r" t="t"/>
              <a:pathLst>
                <a:path extrusionOk="0" h="1185" w="3508">
                  <a:moveTo>
                    <a:pt x="1" y="0"/>
                  </a:moveTo>
                  <a:lnTo>
                    <a:pt x="1" y="1184"/>
                  </a:lnTo>
                  <a:lnTo>
                    <a:pt x="3508" y="1184"/>
                  </a:lnTo>
                  <a:lnTo>
                    <a:pt x="35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137"/>
            <p:cNvSpPr/>
            <p:nvPr/>
          </p:nvSpPr>
          <p:spPr>
            <a:xfrm>
              <a:off x="4794194" y="2122630"/>
              <a:ext cx="65170" cy="21993"/>
            </a:xfrm>
            <a:custGeom>
              <a:rect b="b" l="l" r="r" t="t"/>
              <a:pathLst>
                <a:path extrusionOk="0" h="1184" w="3508">
                  <a:moveTo>
                    <a:pt x="0" y="1"/>
                  </a:moveTo>
                  <a:lnTo>
                    <a:pt x="0" y="1183"/>
                  </a:lnTo>
                  <a:lnTo>
                    <a:pt x="3507" y="1183"/>
                  </a:lnTo>
                  <a:lnTo>
                    <a:pt x="35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137"/>
            <p:cNvSpPr/>
            <p:nvPr/>
          </p:nvSpPr>
          <p:spPr>
            <a:xfrm>
              <a:off x="4794194" y="2169588"/>
              <a:ext cx="65170" cy="22011"/>
            </a:xfrm>
            <a:custGeom>
              <a:rect b="b" l="l" r="r" t="t"/>
              <a:pathLst>
                <a:path extrusionOk="0" h="1185" w="3508">
                  <a:moveTo>
                    <a:pt x="0" y="0"/>
                  </a:moveTo>
                  <a:lnTo>
                    <a:pt x="0" y="1184"/>
                  </a:lnTo>
                  <a:lnTo>
                    <a:pt x="3507" y="1184"/>
                  </a:lnTo>
                  <a:lnTo>
                    <a:pt x="35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137"/>
            <p:cNvSpPr/>
            <p:nvPr/>
          </p:nvSpPr>
          <p:spPr>
            <a:xfrm>
              <a:off x="4726071" y="2006704"/>
              <a:ext cx="62680" cy="29051"/>
            </a:xfrm>
            <a:custGeom>
              <a:rect b="b" l="l" r="r" t="t"/>
              <a:pathLst>
                <a:path extrusionOk="0" h="1564" w="3374">
                  <a:moveTo>
                    <a:pt x="1686" y="1"/>
                  </a:moveTo>
                  <a:cubicBezTo>
                    <a:pt x="1002" y="1"/>
                    <a:pt x="366" y="352"/>
                    <a:pt x="0" y="931"/>
                  </a:cubicBezTo>
                  <a:lnTo>
                    <a:pt x="999" y="1564"/>
                  </a:lnTo>
                  <a:cubicBezTo>
                    <a:pt x="1159" y="1312"/>
                    <a:pt x="1423" y="1185"/>
                    <a:pt x="1687" y="1185"/>
                  </a:cubicBezTo>
                  <a:cubicBezTo>
                    <a:pt x="1950" y="1185"/>
                    <a:pt x="2214" y="1312"/>
                    <a:pt x="2373" y="1564"/>
                  </a:cubicBezTo>
                  <a:lnTo>
                    <a:pt x="3373" y="931"/>
                  </a:lnTo>
                  <a:cubicBezTo>
                    <a:pt x="3007" y="352"/>
                    <a:pt x="2370"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137"/>
            <p:cNvSpPr/>
            <p:nvPr/>
          </p:nvSpPr>
          <p:spPr>
            <a:xfrm>
              <a:off x="4689659" y="1963888"/>
              <a:ext cx="135486" cy="49112"/>
            </a:xfrm>
            <a:custGeom>
              <a:rect b="b" l="l" r="r" t="t"/>
              <a:pathLst>
                <a:path extrusionOk="0" h="2644" w="7293">
                  <a:moveTo>
                    <a:pt x="3646" y="0"/>
                  </a:moveTo>
                  <a:cubicBezTo>
                    <a:pt x="2166" y="0"/>
                    <a:pt x="790" y="759"/>
                    <a:pt x="0" y="2010"/>
                  </a:cubicBezTo>
                  <a:lnTo>
                    <a:pt x="1000" y="2643"/>
                  </a:lnTo>
                  <a:cubicBezTo>
                    <a:pt x="1574" y="1735"/>
                    <a:pt x="2573" y="1184"/>
                    <a:pt x="3646" y="1184"/>
                  </a:cubicBezTo>
                  <a:cubicBezTo>
                    <a:pt x="4720" y="1184"/>
                    <a:pt x="5718" y="1735"/>
                    <a:pt x="6292" y="2643"/>
                  </a:cubicBezTo>
                  <a:lnTo>
                    <a:pt x="7292" y="2010"/>
                  </a:lnTo>
                  <a:cubicBezTo>
                    <a:pt x="6502" y="759"/>
                    <a:pt x="5126" y="0"/>
                    <a:pt x="3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137"/>
            <p:cNvSpPr/>
            <p:nvPr/>
          </p:nvSpPr>
          <p:spPr>
            <a:xfrm>
              <a:off x="4651482" y="1919234"/>
              <a:ext cx="211839" cy="70139"/>
            </a:xfrm>
            <a:custGeom>
              <a:rect b="b" l="l" r="r" t="t"/>
              <a:pathLst>
                <a:path extrusionOk="0" h="3776" w="11403">
                  <a:moveTo>
                    <a:pt x="5701" y="1"/>
                  </a:moveTo>
                  <a:cubicBezTo>
                    <a:pt x="3376" y="1"/>
                    <a:pt x="1246" y="1174"/>
                    <a:pt x="1" y="3142"/>
                  </a:cubicBezTo>
                  <a:lnTo>
                    <a:pt x="1001" y="3775"/>
                  </a:lnTo>
                  <a:cubicBezTo>
                    <a:pt x="2028" y="2152"/>
                    <a:pt x="3785" y="1183"/>
                    <a:pt x="5702" y="1183"/>
                  </a:cubicBezTo>
                  <a:lnTo>
                    <a:pt x="5702" y="1183"/>
                  </a:lnTo>
                  <a:cubicBezTo>
                    <a:pt x="7619" y="1183"/>
                    <a:pt x="9376" y="2152"/>
                    <a:pt x="10403" y="3775"/>
                  </a:cubicBezTo>
                  <a:lnTo>
                    <a:pt x="11403" y="3142"/>
                  </a:lnTo>
                  <a:cubicBezTo>
                    <a:pt x="10156" y="1174"/>
                    <a:pt x="8026" y="1"/>
                    <a:pt x="5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137"/>
          <p:cNvGrpSpPr/>
          <p:nvPr/>
        </p:nvGrpSpPr>
        <p:grpSpPr>
          <a:xfrm>
            <a:off x="6273017" y="1769382"/>
            <a:ext cx="362691" cy="362319"/>
            <a:chOff x="4055571" y="1936453"/>
            <a:chExt cx="375340" cy="374955"/>
          </a:xfrm>
        </p:grpSpPr>
        <p:sp>
          <p:nvSpPr>
            <p:cNvPr id="15415" name="Google Shape;15415;p137"/>
            <p:cNvSpPr/>
            <p:nvPr/>
          </p:nvSpPr>
          <p:spPr>
            <a:xfrm>
              <a:off x="4055571" y="1936453"/>
              <a:ext cx="375340" cy="374955"/>
            </a:xfrm>
            <a:custGeom>
              <a:rect b="b" l="l" r="r" t="t"/>
              <a:pathLst>
                <a:path extrusionOk="0" h="20186" w="20204">
                  <a:moveTo>
                    <a:pt x="13392" y="1185"/>
                  </a:moveTo>
                  <a:lnTo>
                    <a:pt x="11165" y="3872"/>
                  </a:lnTo>
                  <a:lnTo>
                    <a:pt x="1183" y="3872"/>
                  </a:lnTo>
                  <a:lnTo>
                    <a:pt x="1183" y="1185"/>
                  </a:lnTo>
                  <a:close/>
                  <a:moveTo>
                    <a:pt x="19018" y="1185"/>
                  </a:moveTo>
                  <a:lnTo>
                    <a:pt x="19020" y="16696"/>
                  </a:lnTo>
                  <a:lnTo>
                    <a:pt x="14405" y="16696"/>
                  </a:lnTo>
                  <a:lnTo>
                    <a:pt x="14088" y="16126"/>
                  </a:lnTo>
                  <a:lnTo>
                    <a:pt x="16074" y="15028"/>
                  </a:lnTo>
                  <a:lnTo>
                    <a:pt x="8407" y="9413"/>
                  </a:lnTo>
                  <a:lnTo>
                    <a:pt x="8927" y="16696"/>
                  </a:lnTo>
                  <a:lnTo>
                    <a:pt x="1183" y="16696"/>
                  </a:lnTo>
                  <a:lnTo>
                    <a:pt x="1183" y="5055"/>
                  </a:lnTo>
                  <a:lnTo>
                    <a:pt x="11720" y="5055"/>
                  </a:lnTo>
                  <a:lnTo>
                    <a:pt x="14929" y="1185"/>
                  </a:lnTo>
                  <a:close/>
                  <a:moveTo>
                    <a:pt x="9770" y="11878"/>
                  </a:moveTo>
                  <a:lnTo>
                    <a:pt x="13879" y="14888"/>
                  </a:lnTo>
                  <a:lnTo>
                    <a:pt x="12479" y="15661"/>
                  </a:lnTo>
                  <a:lnTo>
                    <a:pt x="13800" y="18053"/>
                  </a:lnTo>
                  <a:lnTo>
                    <a:pt x="12855" y="18577"/>
                  </a:lnTo>
                  <a:lnTo>
                    <a:pt x="11532" y="16185"/>
                  </a:lnTo>
                  <a:lnTo>
                    <a:pt x="10133" y="16959"/>
                  </a:lnTo>
                  <a:lnTo>
                    <a:pt x="9770" y="11878"/>
                  </a:lnTo>
                  <a:close/>
                  <a:moveTo>
                    <a:pt x="0" y="1"/>
                  </a:moveTo>
                  <a:lnTo>
                    <a:pt x="0" y="17880"/>
                  </a:lnTo>
                  <a:lnTo>
                    <a:pt x="9012" y="17880"/>
                  </a:lnTo>
                  <a:lnTo>
                    <a:pt x="9084" y="18891"/>
                  </a:lnTo>
                  <a:lnTo>
                    <a:pt x="11069" y="17793"/>
                  </a:lnTo>
                  <a:lnTo>
                    <a:pt x="12391" y="20185"/>
                  </a:lnTo>
                  <a:lnTo>
                    <a:pt x="15410" y="18517"/>
                  </a:lnTo>
                  <a:lnTo>
                    <a:pt x="15057" y="17880"/>
                  </a:lnTo>
                  <a:lnTo>
                    <a:pt x="20202" y="17880"/>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137"/>
            <p:cNvSpPr/>
            <p:nvPr/>
          </p:nvSpPr>
          <p:spPr>
            <a:xfrm>
              <a:off x="4102721" y="1972433"/>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137"/>
            <p:cNvSpPr/>
            <p:nvPr/>
          </p:nvSpPr>
          <p:spPr>
            <a:xfrm>
              <a:off x="4143257" y="1972433"/>
              <a:ext cx="22014" cy="22123"/>
            </a:xfrm>
            <a:custGeom>
              <a:rect b="b" l="l" r="r" t="t"/>
              <a:pathLst>
                <a:path extrusionOk="0" h="1191" w="1185">
                  <a:moveTo>
                    <a:pt x="1" y="0"/>
                  </a:moveTo>
                  <a:lnTo>
                    <a:pt x="1" y="1190"/>
                  </a:lnTo>
                  <a:lnTo>
                    <a:pt x="1185" y="1190"/>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137"/>
            <p:cNvSpPr/>
            <p:nvPr/>
          </p:nvSpPr>
          <p:spPr>
            <a:xfrm>
              <a:off x="4183849" y="1972433"/>
              <a:ext cx="22014" cy="22123"/>
            </a:xfrm>
            <a:custGeom>
              <a:rect b="b" l="l" r="r" t="t"/>
              <a:pathLst>
                <a:path extrusionOk="0" h="1191" w="1185">
                  <a:moveTo>
                    <a:pt x="0" y="0"/>
                  </a:moveTo>
                  <a:lnTo>
                    <a:pt x="0" y="1190"/>
                  </a:lnTo>
                  <a:lnTo>
                    <a:pt x="1184" y="1190"/>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137"/>
            <p:cNvSpPr/>
            <p:nvPr/>
          </p:nvSpPr>
          <p:spPr>
            <a:xfrm>
              <a:off x="4174858" y="2056522"/>
              <a:ext cx="38493" cy="45416"/>
            </a:xfrm>
            <a:custGeom>
              <a:rect b="b" l="l" r="r" t="t"/>
              <a:pathLst>
                <a:path extrusionOk="0" h="2445" w="2072">
                  <a:moveTo>
                    <a:pt x="1037" y="0"/>
                  </a:moveTo>
                  <a:lnTo>
                    <a:pt x="1" y="574"/>
                  </a:lnTo>
                  <a:lnTo>
                    <a:pt x="1035" y="2444"/>
                  </a:lnTo>
                  <a:lnTo>
                    <a:pt x="2071" y="1871"/>
                  </a:lnTo>
                  <a:lnTo>
                    <a:pt x="103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137"/>
            <p:cNvSpPr/>
            <p:nvPr/>
          </p:nvSpPr>
          <p:spPr>
            <a:xfrm>
              <a:off x="4225481" y="2051822"/>
              <a:ext cx="32195" cy="44320"/>
            </a:xfrm>
            <a:custGeom>
              <a:rect b="b" l="l" r="r" t="t"/>
              <a:pathLst>
                <a:path extrusionOk="0" h="2386" w="1733">
                  <a:moveTo>
                    <a:pt x="595" y="1"/>
                  </a:moveTo>
                  <a:lnTo>
                    <a:pt x="0" y="2055"/>
                  </a:lnTo>
                  <a:lnTo>
                    <a:pt x="1138" y="2385"/>
                  </a:lnTo>
                  <a:lnTo>
                    <a:pt x="1732" y="331"/>
                  </a:lnTo>
                  <a:lnTo>
                    <a:pt x="59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137"/>
            <p:cNvSpPr/>
            <p:nvPr/>
          </p:nvSpPr>
          <p:spPr>
            <a:xfrm>
              <a:off x="4256468" y="2085035"/>
              <a:ext cx="45422" cy="38395"/>
            </a:xfrm>
            <a:custGeom>
              <a:rect b="b" l="l" r="r" t="t"/>
              <a:pathLst>
                <a:path extrusionOk="0" h="2067" w="2445">
                  <a:moveTo>
                    <a:pt x="1874" y="0"/>
                  </a:moveTo>
                  <a:lnTo>
                    <a:pt x="0" y="1027"/>
                  </a:lnTo>
                  <a:lnTo>
                    <a:pt x="569" y="2066"/>
                  </a:lnTo>
                  <a:lnTo>
                    <a:pt x="2444" y="1038"/>
                  </a:lnTo>
                  <a:lnTo>
                    <a:pt x="187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137"/>
            <p:cNvSpPr/>
            <p:nvPr/>
          </p:nvSpPr>
          <p:spPr>
            <a:xfrm>
              <a:off x="4142235" y="2100675"/>
              <a:ext cx="44233" cy="32135"/>
            </a:xfrm>
            <a:custGeom>
              <a:rect b="b" l="l" r="r" t="t"/>
              <a:pathLst>
                <a:path extrusionOk="0" h="1730" w="2381">
                  <a:moveTo>
                    <a:pt x="326" y="0"/>
                  </a:moveTo>
                  <a:lnTo>
                    <a:pt x="1" y="1139"/>
                  </a:lnTo>
                  <a:lnTo>
                    <a:pt x="2055" y="1729"/>
                  </a:lnTo>
                  <a:lnTo>
                    <a:pt x="2381" y="590"/>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137"/>
            <p:cNvSpPr/>
            <p:nvPr/>
          </p:nvSpPr>
          <p:spPr>
            <a:xfrm>
              <a:off x="4147400" y="2145255"/>
              <a:ext cx="45422" cy="38580"/>
            </a:xfrm>
            <a:custGeom>
              <a:rect b="b" l="l" r="r" t="t"/>
              <a:pathLst>
                <a:path extrusionOk="0" h="2077" w="2445">
                  <a:moveTo>
                    <a:pt x="1868" y="1"/>
                  </a:moveTo>
                  <a:lnTo>
                    <a:pt x="0" y="1040"/>
                  </a:lnTo>
                  <a:lnTo>
                    <a:pt x="577" y="2076"/>
                  </a:lnTo>
                  <a:lnTo>
                    <a:pt x="2445" y="1036"/>
                  </a:lnTo>
                  <a:lnTo>
                    <a:pt x="18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4" name="Google Shape;15424;p137"/>
          <p:cNvGrpSpPr/>
          <p:nvPr/>
        </p:nvGrpSpPr>
        <p:grpSpPr>
          <a:xfrm>
            <a:off x="5518102" y="1769211"/>
            <a:ext cx="362601" cy="362660"/>
            <a:chOff x="3543204" y="1938403"/>
            <a:chExt cx="375247" cy="375308"/>
          </a:xfrm>
        </p:grpSpPr>
        <p:sp>
          <p:nvSpPr>
            <p:cNvPr id="15425" name="Google Shape;15425;p137"/>
            <p:cNvSpPr/>
            <p:nvPr/>
          </p:nvSpPr>
          <p:spPr>
            <a:xfrm>
              <a:off x="3543204" y="1938403"/>
              <a:ext cx="375247" cy="375308"/>
            </a:xfrm>
            <a:custGeom>
              <a:rect b="b" l="l" r="r" t="t"/>
              <a:pathLst>
                <a:path extrusionOk="0" h="20205" w="20199">
                  <a:moveTo>
                    <a:pt x="4447" y="1626"/>
                  </a:moveTo>
                  <a:lnTo>
                    <a:pt x="4447" y="4447"/>
                  </a:lnTo>
                  <a:lnTo>
                    <a:pt x="1627" y="4447"/>
                  </a:lnTo>
                  <a:lnTo>
                    <a:pt x="4447" y="1626"/>
                  </a:lnTo>
                  <a:close/>
                  <a:moveTo>
                    <a:pt x="19015" y="8654"/>
                  </a:moveTo>
                  <a:lnTo>
                    <a:pt x="19015" y="16009"/>
                  </a:lnTo>
                  <a:lnTo>
                    <a:pt x="3947" y="16009"/>
                  </a:lnTo>
                  <a:lnTo>
                    <a:pt x="3947" y="8654"/>
                  </a:lnTo>
                  <a:close/>
                  <a:moveTo>
                    <a:pt x="13931" y="1184"/>
                  </a:moveTo>
                  <a:lnTo>
                    <a:pt x="13931" y="7470"/>
                  </a:lnTo>
                  <a:lnTo>
                    <a:pt x="2763" y="7470"/>
                  </a:lnTo>
                  <a:lnTo>
                    <a:pt x="2763" y="17193"/>
                  </a:lnTo>
                  <a:lnTo>
                    <a:pt x="13931" y="17193"/>
                  </a:lnTo>
                  <a:lnTo>
                    <a:pt x="13931" y="19020"/>
                  </a:lnTo>
                  <a:lnTo>
                    <a:pt x="1183" y="19020"/>
                  </a:lnTo>
                  <a:lnTo>
                    <a:pt x="1183" y="5631"/>
                  </a:lnTo>
                  <a:lnTo>
                    <a:pt x="5630" y="5631"/>
                  </a:lnTo>
                  <a:lnTo>
                    <a:pt x="5630" y="1184"/>
                  </a:lnTo>
                  <a:close/>
                  <a:moveTo>
                    <a:pt x="4398" y="0"/>
                  </a:moveTo>
                  <a:lnTo>
                    <a:pt x="1" y="4399"/>
                  </a:lnTo>
                  <a:lnTo>
                    <a:pt x="1" y="20204"/>
                  </a:lnTo>
                  <a:lnTo>
                    <a:pt x="15113" y="20204"/>
                  </a:lnTo>
                  <a:lnTo>
                    <a:pt x="15113" y="17193"/>
                  </a:lnTo>
                  <a:lnTo>
                    <a:pt x="20199" y="17193"/>
                  </a:lnTo>
                  <a:lnTo>
                    <a:pt x="20199" y="7470"/>
                  </a:lnTo>
                  <a:lnTo>
                    <a:pt x="15113" y="7470"/>
                  </a:lnTo>
                  <a:lnTo>
                    <a:pt x="1511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137"/>
            <p:cNvSpPr/>
            <p:nvPr/>
          </p:nvSpPr>
          <p:spPr>
            <a:xfrm>
              <a:off x="3673748" y="2020988"/>
              <a:ext cx="100746" cy="22011"/>
            </a:xfrm>
            <a:custGeom>
              <a:rect b="b" l="l" r="r" t="t"/>
              <a:pathLst>
                <a:path extrusionOk="0" h="1185" w="5423">
                  <a:moveTo>
                    <a:pt x="0" y="1"/>
                  </a:moveTo>
                  <a:lnTo>
                    <a:pt x="0" y="1185"/>
                  </a:lnTo>
                  <a:lnTo>
                    <a:pt x="5423" y="1185"/>
                  </a:lnTo>
                  <a:lnTo>
                    <a:pt x="542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137"/>
            <p:cNvSpPr/>
            <p:nvPr/>
          </p:nvSpPr>
          <p:spPr>
            <a:xfrm>
              <a:off x="3635831" y="2120030"/>
              <a:ext cx="67696" cy="95476"/>
            </a:xfrm>
            <a:custGeom>
              <a:rect b="b" l="l" r="r" t="t"/>
              <a:pathLst>
                <a:path extrusionOk="0" h="5140" w="3644">
                  <a:moveTo>
                    <a:pt x="0" y="0"/>
                  </a:moveTo>
                  <a:lnTo>
                    <a:pt x="0" y="1184"/>
                  </a:lnTo>
                  <a:lnTo>
                    <a:pt x="1229" y="1184"/>
                  </a:lnTo>
                  <a:lnTo>
                    <a:pt x="1229" y="5139"/>
                  </a:lnTo>
                  <a:lnTo>
                    <a:pt x="2413" y="5139"/>
                  </a:lnTo>
                  <a:lnTo>
                    <a:pt x="2413" y="1184"/>
                  </a:lnTo>
                  <a:lnTo>
                    <a:pt x="3643" y="1184"/>
                  </a:lnTo>
                  <a:lnTo>
                    <a:pt x="3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137"/>
            <p:cNvSpPr/>
            <p:nvPr/>
          </p:nvSpPr>
          <p:spPr>
            <a:xfrm>
              <a:off x="3809420" y="2120030"/>
              <a:ext cx="67734" cy="95476"/>
            </a:xfrm>
            <a:custGeom>
              <a:rect b="b" l="l" r="r" t="t"/>
              <a:pathLst>
                <a:path extrusionOk="0" h="5140" w="3646">
                  <a:moveTo>
                    <a:pt x="1" y="0"/>
                  </a:moveTo>
                  <a:lnTo>
                    <a:pt x="1" y="1184"/>
                  </a:lnTo>
                  <a:lnTo>
                    <a:pt x="1231" y="1184"/>
                  </a:lnTo>
                  <a:lnTo>
                    <a:pt x="1231" y="5139"/>
                  </a:lnTo>
                  <a:lnTo>
                    <a:pt x="2415" y="5139"/>
                  </a:lnTo>
                  <a:lnTo>
                    <a:pt x="2415" y="1184"/>
                  </a:lnTo>
                  <a:lnTo>
                    <a:pt x="3645" y="1184"/>
                  </a:lnTo>
                  <a:lnTo>
                    <a:pt x="3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137"/>
            <p:cNvSpPr/>
            <p:nvPr/>
          </p:nvSpPr>
          <p:spPr>
            <a:xfrm>
              <a:off x="3718613" y="2120141"/>
              <a:ext cx="77190" cy="95494"/>
            </a:xfrm>
            <a:custGeom>
              <a:rect b="b" l="l" r="r" t="t"/>
              <a:pathLst>
                <a:path extrusionOk="0" h="5141" w="4155">
                  <a:moveTo>
                    <a:pt x="2791" y="0"/>
                  </a:moveTo>
                  <a:lnTo>
                    <a:pt x="2078" y="1316"/>
                  </a:lnTo>
                  <a:lnTo>
                    <a:pt x="1364" y="2"/>
                  </a:lnTo>
                  <a:lnTo>
                    <a:pt x="16" y="2"/>
                  </a:lnTo>
                  <a:lnTo>
                    <a:pt x="1403" y="2558"/>
                  </a:lnTo>
                  <a:lnTo>
                    <a:pt x="1" y="5141"/>
                  </a:lnTo>
                  <a:lnTo>
                    <a:pt x="1350" y="5139"/>
                  </a:lnTo>
                  <a:lnTo>
                    <a:pt x="2078" y="3798"/>
                  </a:lnTo>
                  <a:lnTo>
                    <a:pt x="2806" y="5139"/>
                  </a:lnTo>
                  <a:lnTo>
                    <a:pt x="4154" y="5139"/>
                  </a:lnTo>
                  <a:lnTo>
                    <a:pt x="2752" y="2558"/>
                  </a:lnTo>
                  <a:lnTo>
                    <a:pt x="41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0" name="Google Shape;15430;p137"/>
          <p:cNvGrpSpPr/>
          <p:nvPr/>
        </p:nvGrpSpPr>
        <p:grpSpPr>
          <a:xfrm>
            <a:off x="4773416" y="1769220"/>
            <a:ext cx="362709" cy="362642"/>
            <a:chOff x="3043674" y="1916113"/>
            <a:chExt cx="375358" cy="375289"/>
          </a:xfrm>
        </p:grpSpPr>
        <p:sp>
          <p:nvSpPr>
            <p:cNvPr id="15431" name="Google Shape;15431;p137"/>
            <p:cNvSpPr/>
            <p:nvPr/>
          </p:nvSpPr>
          <p:spPr>
            <a:xfrm>
              <a:off x="3043674" y="1916113"/>
              <a:ext cx="375358" cy="375289"/>
            </a:xfrm>
            <a:custGeom>
              <a:rect b="b" l="l" r="r" t="t"/>
              <a:pathLst>
                <a:path extrusionOk="0" h="20204" w="20205">
                  <a:moveTo>
                    <a:pt x="5428" y="1184"/>
                  </a:moveTo>
                  <a:lnTo>
                    <a:pt x="5428" y="3085"/>
                  </a:lnTo>
                  <a:cubicBezTo>
                    <a:pt x="5428" y="3429"/>
                    <a:pt x="5147" y="3710"/>
                    <a:pt x="4802" y="3710"/>
                  </a:cubicBezTo>
                  <a:cubicBezTo>
                    <a:pt x="4457" y="3710"/>
                    <a:pt x="4177" y="3429"/>
                    <a:pt x="4177" y="3085"/>
                  </a:cubicBezTo>
                  <a:lnTo>
                    <a:pt x="4177" y="1184"/>
                  </a:lnTo>
                  <a:close/>
                  <a:moveTo>
                    <a:pt x="16028" y="1184"/>
                  </a:moveTo>
                  <a:lnTo>
                    <a:pt x="16028" y="3085"/>
                  </a:lnTo>
                  <a:cubicBezTo>
                    <a:pt x="16034" y="3434"/>
                    <a:pt x="15753" y="3721"/>
                    <a:pt x="15404" y="3721"/>
                  </a:cubicBezTo>
                  <a:cubicBezTo>
                    <a:pt x="15055" y="3721"/>
                    <a:pt x="14773" y="3434"/>
                    <a:pt x="14778" y="3085"/>
                  </a:cubicBezTo>
                  <a:lnTo>
                    <a:pt x="14778" y="1184"/>
                  </a:lnTo>
                  <a:close/>
                  <a:moveTo>
                    <a:pt x="19022" y="3276"/>
                  </a:moveTo>
                  <a:lnTo>
                    <a:pt x="19022" y="5974"/>
                  </a:lnTo>
                  <a:lnTo>
                    <a:pt x="1184" y="5974"/>
                  </a:lnTo>
                  <a:lnTo>
                    <a:pt x="1184" y="3276"/>
                  </a:lnTo>
                  <a:lnTo>
                    <a:pt x="3003" y="3276"/>
                  </a:lnTo>
                  <a:cubicBezTo>
                    <a:pt x="3100" y="4195"/>
                    <a:pt x="3876" y="4893"/>
                    <a:pt x="4802" y="4893"/>
                  </a:cubicBezTo>
                  <a:cubicBezTo>
                    <a:pt x="5726" y="4893"/>
                    <a:pt x="6503" y="4195"/>
                    <a:pt x="6600" y="3276"/>
                  </a:cubicBezTo>
                  <a:lnTo>
                    <a:pt x="13605" y="3276"/>
                  </a:lnTo>
                  <a:cubicBezTo>
                    <a:pt x="13703" y="4195"/>
                    <a:pt x="14478" y="4893"/>
                    <a:pt x="15404" y="4893"/>
                  </a:cubicBezTo>
                  <a:cubicBezTo>
                    <a:pt x="16328" y="4893"/>
                    <a:pt x="17105" y="4195"/>
                    <a:pt x="17202" y="3276"/>
                  </a:cubicBezTo>
                  <a:close/>
                  <a:moveTo>
                    <a:pt x="19022" y="7158"/>
                  </a:moveTo>
                  <a:lnTo>
                    <a:pt x="19022" y="19020"/>
                  </a:lnTo>
                  <a:lnTo>
                    <a:pt x="1184" y="19020"/>
                  </a:lnTo>
                  <a:lnTo>
                    <a:pt x="1184" y="7158"/>
                  </a:lnTo>
                  <a:close/>
                  <a:moveTo>
                    <a:pt x="2994" y="0"/>
                  </a:moveTo>
                  <a:lnTo>
                    <a:pt x="2994" y="2092"/>
                  </a:lnTo>
                  <a:lnTo>
                    <a:pt x="1" y="2092"/>
                  </a:lnTo>
                  <a:lnTo>
                    <a:pt x="1" y="20204"/>
                  </a:lnTo>
                  <a:lnTo>
                    <a:pt x="20204" y="20204"/>
                  </a:lnTo>
                  <a:lnTo>
                    <a:pt x="20204" y="2092"/>
                  </a:lnTo>
                  <a:lnTo>
                    <a:pt x="17212" y="2092"/>
                  </a:lnTo>
                  <a:lnTo>
                    <a:pt x="17212" y="0"/>
                  </a:lnTo>
                  <a:lnTo>
                    <a:pt x="13595" y="0"/>
                  </a:lnTo>
                  <a:lnTo>
                    <a:pt x="13595" y="2092"/>
                  </a:lnTo>
                  <a:lnTo>
                    <a:pt x="6610" y="2092"/>
                  </a:lnTo>
                  <a:lnTo>
                    <a:pt x="66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137"/>
            <p:cNvSpPr/>
            <p:nvPr/>
          </p:nvSpPr>
          <p:spPr>
            <a:xfrm>
              <a:off x="3098644"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137"/>
            <p:cNvSpPr/>
            <p:nvPr/>
          </p:nvSpPr>
          <p:spPr>
            <a:xfrm>
              <a:off x="3196529"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137"/>
            <p:cNvSpPr/>
            <p:nvPr/>
          </p:nvSpPr>
          <p:spPr>
            <a:xfrm>
              <a:off x="3294377" y="2076899"/>
              <a:ext cx="69666" cy="69656"/>
            </a:xfrm>
            <a:custGeom>
              <a:rect b="b" l="l" r="r" t="t"/>
              <a:pathLst>
                <a:path extrusionOk="0" h="3750" w="3750">
                  <a:moveTo>
                    <a:pt x="2566" y="1185"/>
                  </a:moveTo>
                  <a:lnTo>
                    <a:pt x="2566" y="2566"/>
                  </a:lnTo>
                  <a:lnTo>
                    <a:pt x="1185" y="2566"/>
                  </a:lnTo>
                  <a:lnTo>
                    <a:pt x="1185" y="1185"/>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137"/>
            <p:cNvSpPr/>
            <p:nvPr/>
          </p:nvSpPr>
          <p:spPr>
            <a:xfrm>
              <a:off x="3098644"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137"/>
            <p:cNvSpPr/>
            <p:nvPr/>
          </p:nvSpPr>
          <p:spPr>
            <a:xfrm>
              <a:off x="3196529"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137"/>
            <p:cNvSpPr/>
            <p:nvPr/>
          </p:nvSpPr>
          <p:spPr>
            <a:xfrm>
              <a:off x="3294377" y="2173656"/>
              <a:ext cx="69666" cy="69656"/>
            </a:xfrm>
            <a:custGeom>
              <a:rect b="b" l="l" r="r" t="t"/>
              <a:pathLst>
                <a:path extrusionOk="0" h="3750" w="3750">
                  <a:moveTo>
                    <a:pt x="2566" y="1183"/>
                  </a:moveTo>
                  <a:lnTo>
                    <a:pt x="2566" y="2564"/>
                  </a:lnTo>
                  <a:lnTo>
                    <a:pt x="1185" y="2564"/>
                  </a:lnTo>
                  <a:lnTo>
                    <a:pt x="1185" y="1183"/>
                  </a:lnTo>
                  <a:close/>
                  <a:moveTo>
                    <a:pt x="1" y="1"/>
                  </a:moveTo>
                  <a:lnTo>
                    <a:pt x="1" y="3750"/>
                  </a:lnTo>
                  <a:lnTo>
                    <a:pt x="3750" y="3750"/>
                  </a:lnTo>
                  <a:lnTo>
                    <a:pt x="37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8" name="Google Shape;15438;p137"/>
          <p:cNvGrpSpPr/>
          <p:nvPr/>
        </p:nvGrpSpPr>
        <p:grpSpPr>
          <a:xfrm>
            <a:off x="4062108" y="1765567"/>
            <a:ext cx="271300" cy="362660"/>
            <a:chOff x="2614478" y="1975201"/>
            <a:chExt cx="280762" cy="375308"/>
          </a:xfrm>
        </p:grpSpPr>
        <p:sp>
          <p:nvSpPr>
            <p:cNvPr id="15439" name="Google Shape;15439;p137"/>
            <p:cNvSpPr/>
            <p:nvPr/>
          </p:nvSpPr>
          <p:spPr>
            <a:xfrm>
              <a:off x="2614478" y="1975201"/>
              <a:ext cx="280762" cy="375308"/>
            </a:xfrm>
            <a:custGeom>
              <a:rect b="b" l="l" r="r" t="t"/>
              <a:pathLst>
                <a:path extrusionOk="0" h="20205" w="15113">
                  <a:moveTo>
                    <a:pt x="4447" y="1627"/>
                  </a:moveTo>
                  <a:lnTo>
                    <a:pt x="4447" y="4447"/>
                  </a:lnTo>
                  <a:lnTo>
                    <a:pt x="1626" y="4447"/>
                  </a:lnTo>
                  <a:lnTo>
                    <a:pt x="4447" y="1627"/>
                  </a:lnTo>
                  <a:close/>
                  <a:moveTo>
                    <a:pt x="13929" y="1185"/>
                  </a:moveTo>
                  <a:lnTo>
                    <a:pt x="13930" y="19020"/>
                  </a:lnTo>
                  <a:lnTo>
                    <a:pt x="1183" y="19020"/>
                  </a:lnTo>
                  <a:lnTo>
                    <a:pt x="1183" y="5631"/>
                  </a:lnTo>
                  <a:lnTo>
                    <a:pt x="5629" y="5631"/>
                  </a:lnTo>
                  <a:lnTo>
                    <a:pt x="5629" y="1185"/>
                  </a:lnTo>
                  <a:close/>
                  <a:moveTo>
                    <a:pt x="4397" y="1"/>
                  </a:moveTo>
                  <a:lnTo>
                    <a:pt x="0" y="4399"/>
                  </a:lnTo>
                  <a:lnTo>
                    <a:pt x="0" y="20204"/>
                  </a:lnTo>
                  <a:lnTo>
                    <a:pt x="15113" y="20204"/>
                  </a:lnTo>
                  <a:lnTo>
                    <a:pt x="1511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137"/>
            <p:cNvSpPr/>
            <p:nvPr/>
          </p:nvSpPr>
          <p:spPr>
            <a:xfrm>
              <a:off x="2696051" y="2106526"/>
              <a:ext cx="117614" cy="139591"/>
            </a:xfrm>
            <a:custGeom>
              <a:rect b="b" l="l" r="r" t="t"/>
              <a:pathLst>
                <a:path extrusionOk="0" h="7515" w="6331">
                  <a:moveTo>
                    <a:pt x="2574" y="0"/>
                  </a:moveTo>
                  <a:lnTo>
                    <a:pt x="2574" y="5248"/>
                  </a:lnTo>
                  <a:lnTo>
                    <a:pt x="838" y="3513"/>
                  </a:lnTo>
                  <a:lnTo>
                    <a:pt x="0" y="4349"/>
                  </a:lnTo>
                  <a:lnTo>
                    <a:pt x="3166" y="7515"/>
                  </a:lnTo>
                  <a:lnTo>
                    <a:pt x="6331" y="4349"/>
                  </a:lnTo>
                  <a:lnTo>
                    <a:pt x="5493" y="3512"/>
                  </a:lnTo>
                  <a:lnTo>
                    <a:pt x="3758" y="5248"/>
                  </a:lnTo>
                  <a:lnTo>
                    <a:pt x="37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137"/>
            <p:cNvSpPr/>
            <p:nvPr/>
          </p:nvSpPr>
          <p:spPr>
            <a:xfrm>
              <a:off x="2673591" y="2246507"/>
              <a:ext cx="162553" cy="50022"/>
            </a:xfrm>
            <a:custGeom>
              <a:rect b="b" l="l" r="r" t="t"/>
              <a:pathLst>
                <a:path extrusionOk="0" h="2693" w="8750">
                  <a:moveTo>
                    <a:pt x="0" y="1"/>
                  </a:moveTo>
                  <a:lnTo>
                    <a:pt x="0" y="2693"/>
                  </a:lnTo>
                  <a:lnTo>
                    <a:pt x="8749" y="2693"/>
                  </a:lnTo>
                  <a:lnTo>
                    <a:pt x="8749" y="1"/>
                  </a:lnTo>
                  <a:lnTo>
                    <a:pt x="7565" y="1"/>
                  </a:lnTo>
                  <a:lnTo>
                    <a:pt x="7565" y="1509"/>
                  </a:lnTo>
                  <a:lnTo>
                    <a:pt x="1184" y="1509"/>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2" name="Google Shape;15442;p137"/>
          <p:cNvGrpSpPr/>
          <p:nvPr/>
        </p:nvGrpSpPr>
        <p:grpSpPr>
          <a:xfrm>
            <a:off x="2519052" y="1781552"/>
            <a:ext cx="362727" cy="337980"/>
            <a:chOff x="2053418" y="1994444"/>
            <a:chExt cx="375377" cy="349767"/>
          </a:xfrm>
        </p:grpSpPr>
        <p:sp>
          <p:nvSpPr>
            <p:cNvPr id="15443" name="Google Shape;15443;p137"/>
            <p:cNvSpPr/>
            <p:nvPr/>
          </p:nvSpPr>
          <p:spPr>
            <a:xfrm>
              <a:off x="2142368" y="2103015"/>
              <a:ext cx="197479" cy="197489"/>
            </a:xfrm>
            <a:custGeom>
              <a:rect b="b" l="l" r="r" t="t"/>
              <a:pathLst>
                <a:path extrusionOk="0" h="10632" w="10630">
                  <a:moveTo>
                    <a:pt x="3696" y="1516"/>
                  </a:moveTo>
                  <a:cubicBezTo>
                    <a:pt x="3341" y="2394"/>
                    <a:pt x="3146" y="3556"/>
                    <a:pt x="3099" y="4723"/>
                  </a:cubicBezTo>
                  <a:lnTo>
                    <a:pt x="1226" y="4723"/>
                  </a:lnTo>
                  <a:cubicBezTo>
                    <a:pt x="1435" y="3278"/>
                    <a:pt x="2394" y="2073"/>
                    <a:pt x="3694" y="1516"/>
                  </a:cubicBezTo>
                  <a:close/>
                  <a:moveTo>
                    <a:pt x="6936" y="1516"/>
                  </a:moveTo>
                  <a:lnTo>
                    <a:pt x="6936" y="1516"/>
                  </a:lnTo>
                  <a:cubicBezTo>
                    <a:pt x="8236" y="2073"/>
                    <a:pt x="9196" y="3278"/>
                    <a:pt x="9404" y="4723"/>
                  </a:cubicBezTo>
                  <a:lnTo>
                    <a:pt x="7533" y="4723"/>
                  </a:lnTo>
                  <a:cubicBezTo>
                    <a:pt x="7484" y="3556"/>
                    <a:pt x="7290" y="2394"/>
                    <a:pt x="6936" y="1516"/>
                  </a:cubicBezTo>
                  <a:close/>
                  <a:moveTo>
                    <a:pt x="5313" y="1185"/>
                  </a:moveTo>
                  <a:cubicBezTo>
                    <a:pt x="5371" y="1195"/>
                    <a:pt x="5664" y="1412"/>
                    <a:pt x="5938" y="2245"/>
                  </a:cubicBezTo>
                  <a:cubicBezTo>
                    <a:pt x="6162" y="2927"/>
                    <a:pt x="6304" y="3792"/>
                    <a:pt x="6348" y="4725"/>
                  </a:cubicBezTo>
                  <a:lnTo>
                    <a:pt x="4281" y="4725"/>
                  </a:lnTo>
                  <a:cubicBezTo>
                    <a:pt x="4324" y="3792"/>
                    <a:pt x="4465" y="2927"/>
                    <a:pt x="4690" y="2245"/>
                  </a:cubicBezTo>
                  <a:cubicBezTo>
                    <a:pt x="4965" y="1412"/>
                    <a:pt x="5258" y="1195"/>
                    <a:pt x="5313" y="1185"/>
                  </a:cubicBezTo>
                  <a:close/>
                  <a:moveTo>
                    <a:pt x="9402" y="5907"/>
                  </a:moveTo>
                  <a:cubicBezTo>
                    <a:pt x="9195" y="7352"/>
                    <a:pt x="8236" y="8558"/>
                    <a:pt x="6936" y="9115"/>
                  </a:cubicBezTo>
                  <a:lnTo>
                    <a:pt x="6936" y="9115"/>
                  </a:lnTo>
                  <a:cubicBezTo>
                    <a:pt x="7288" y="8236"/>
                    <a:pt x="7484" y="7075"/>
                    <a:pt x="7533" y="5907"/>
                  </a:cubicBezTo>
                  <a:close/>
                  <a:moveTo>
                    <a:pt x="3099" y="5907"/>
                  </a:moveTo>
                  <a:cubicBezTo>
                    <a:pt x="3146" y="7075"/>
                    <a:pt x="3342" y="8237"/>
                    <a:pt x="3696" y="9116"/>
                  </a:cubicBezTo>
                  <a:cubicBezTo>
                    <a:pt x="2394" y="8559"/>
                    <a:pt x="1435" y="7353"/>
                    <a:pt x="1226" y="5907"/>
                  </a:cubicBezTo>
                  <a:close/>
                  <a:moveTo>
                    <a:pt x="6349" y="5907"/>
                  </a:moveTo>
                  <a:cubicBezTo>
                    <a:pt x="6307" y="6841"/>
                    <a:pt x="6165" y="7706"/>
                    <a:pt x="5940" y="8387"/>
                  </a:cubicBezTo>
                  <a:cubicBezTo>
                    <a:pt x="5665" y="9222"/>
                    <a:pt x="5373" y="9438"/>
                    <a:pt x="5317" y="9447"/>
                  </a:cubicBezTo>
                  <a:lnTo>
                    <a:pt x="5316" y="9447"/>
                  </a:lnTo>
                  <a:cubicBezTo>
                    <a:pt x="5258" y="9438"/>
                    <a:pt x="4966" y="9222"/>
                    <a:pt x="4690" y="8387"/>
                  </a:cubicBezTo>
                  <a:cubicBezTo>
                    <a:pt x="4466" y="7706"/>
                    <a:pt x="4324" y="6842"/>
                    <a:pt x="4283" y="5907"/>
                  </a:cubicBezTo>
                  <a:close/>
                  <a:moveTo>
                    <a:pt x="5316" y="1"/>
                  </a:moveTo>
                  <a:cubicBezTo>
                    <a:pt x="2385" y="1"/>
                    <a:pt x="1" y="2387"/>
                    <a:pt x="1" y="5316"/>
                  </a:cubicBezTo>
                  <a:cubicBezTo>
                    <a:pt x="1" y="8247"/>
                    <a:pt x="2384" y="10631"/>
                    <a:pt x="5314" y="10631"/>
                  </a:cubicBezTo>
                  <a:cubicBezTo>
                    <a:pt x="8245" y="10631"/>
                    <a:pt x="10630" y="8247"/>
                    <a:pt x="10630" y="5316"/>
                  </a:cubicBezTo>
                  <a:cubicBezTo>
                    <a:pt x="10630" y="2387"/>
                    <a:pt x="8245" y="1"/>
                    <a:pt x="5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137"/>
            <p:cNvSpPr/>
            <p:nvPr/>
          </p:nvSpPr>
          <p:spPr>
            <a:xfrm>
              <a:off x="2053418" y="1994444"/>
              <a:ext cx="375377" cy="349767"/>
            </a:xfrm>
            <a:custGeom>
              <a:rect b="b" l="l" r="r" t="t"/>
              <a:pathLst>
                <a:path extrusionOk="0" h="18830" w="20206">
                  <a:moveTo>
                    <a:pt x="17720" y="2061"/>
                  </a:moveTo>
                  <a:lnTo>
                    <a:pt x="17720" y="3327"/>
                  </a:lnTo>
                  <a:lnTo>
                    <a:pt x="10865" y="3327"/>
                  </a:lnTo>
                  <a:lnTo>
                    <a:pt x="10144" y="2061"/>
                  </a:lnTo>
                  <a:close/>
                  <a:moveTo>
                    <a:pt x="8282" y="1185"/>
                  </a:moveTo>
                  <a:lnTo>
                    <a:pt x="10177" y="4511"/>
                  </a:lnTo>
                  <a:lnTo>
                    <a:pt x="19022" y="4511"/>
                  </a:lnTo>
                  <a:lnTo>
                    <a:pt x="19022" y="17645"/>
                  </a:lnTo>
                  <a:lnTo>
                    <a:pt x="1185" y="17645"/>
                  </a:lnTo>
                  <a:lnTo>
                    <a:pt x="1185" y="1185"/>
                  </a:lnTo>
                  <a:close/>
                  <a:moveTo>
                    <a:pt x="1" y="1"/>
                  </a:moveTo>
                  <a:lnTo>
                    <a:pt x="1" y="18829"/>
                  </a:lnTo>
                  <a:lnTo>
                    <a:pt x="20206" y="18829"/>
                  </a:lnTo>
                  <a:lnTo>
                    <a:pt x="20206" y="3327"/>
                  </a:lnTo>
                  <a:lnTo>
                    <a:pt x="18902" y="3327"/>
                  </a:lnTo>
                  <a:lnTo>
                    <a:pt x="18902" y="879"/>
                  </a:lnTo>
                  <a:lnTo>
                    <a:pt x="9471" y="879"/>
                  </a:lnTo>
                  <a:lnTo>
                    <a:pt x="89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5" name="Google Shape;15445;p137"/>
          <p:cNvGrpSpPr/>
          <p:nvPr/>
        </p:nvGrpSpPr>
        <p:grpSpPr>
          <a:xfrm>
            <a:off x="1755716" y="1768157"/>
            <a:ext cx="362709" cy="352285"/>
            <a:chOff x="1542890" y="2024629"/>
            <a:chExt cx="375358" cy="364572"/>
          </a:xfrm>
        </p:grpSpPr>
        <p:sp>
          <p:nvSpPr>
            <p:cNvPr id="15446" name="Google Shape;15446;p137"/>
            <p:cNvSpPr/>
            <p:nvPr/>
          </p:nvSpPr>
          <p:spPr>
            <a:xfrm>
              <a:off x="1542890" y="2024629"/>
              <a:ext cx="375358" cy="364572"/>
            </a:xfrm>
            <a:custGeom>
              <a:rect b="b" l="l" r="r" t="t"/>
              <a:pathLst>
                <a:path extrusionOk="0" h="19627" w="20205">
                  <a:moveTo>
                    <a:pt x="7426" y="1693"/>
                  </a:moveTo>
                  <a:lnTo>
                    <a:pt x="7426" y="3681"/>
                  </a:lnTo>
                  <a:lnTo>
                    <a:pt x="5440" y="3681"/>
                  </a:lnTo>
                  <a:lnTo>
                    <a:pt x="7426" y="1693"/>
                  </a:lnTo>
                  <a:close/>
                  <a:moveTo>
                    <a:pt x="3745" y="6671"/>
                  </a:moveTo>
                  <a:lnTo>
                    <a:pt x="3745" y="15744"/>
                  </a:lnTo>
                  <a:lnTo>
                    <a:pt x="2372" y="15744"/>
                  </a:lnTo>
                  <a:lnTo>
                    <a:pt x="2372" y="6671"/>
                  </a:lnTo>
                  <a:close/>
                  <a:moveTo>
                    <a:pt x="15276" y="1184"/>
                  </a:moveTo>
                  <a:lnTo>
                    <a:pt x="15276" y="15744"/>
                  </a:lnTo>
                  <a:lnTo>
                    <a:pt x="4929" y="15744"/>
                  </a:lnTo>
                  <a:lnTo>
                    <a:pt x="4929" y="4864"/>
                  </a:lnTo>
                  <a:lnTo>
                    <a:pt x="8610" y="4864"/>
                  </a:lnTo>
                  <a:lnTo>
                    <a:pt x="8610" y="1184"/>
                  </a:lnTo>
                  <a:close/>
                  <a:moveTo>
                    <a:pt x="17819" y="6671"/>
                  </a:moveTo>
                  <a:lnTo>
                    <a:pt x="17819" y="15744"/>
                  </a:lnTo>
                  <a:lnTo>
                    <a:pt x="16460" y="15744"/>
                  </a:lnTo>
                  <a:lnTo>
                    <a:pt x="16460" y="6671"/>
                  </a:lnTo>
                  <a:close/>
                  <a:moveTo>
                    <a:pt x="19021" y="16928"/>
                  </a:moveTo>
                  <a:lnTo>
                    <a:pt x="19021" y="17687"/>
                  </a:lnTo>
                  <a:cubicBezTo>
                    <a:pt x="19021" y="18103"/>
                    <a:pt x="18682" y="18442"/>
                    <a:pt x="18265" y="18442"/>
                  </a:cubicBezTo>
                  <a:lnTo>
                    <a:pt x="1940" y="18442"/>
                  </a:lnTo>
                  <a:cubicBezTo>
                    <a:pt x="1522" y="18442"/>
                    <a:pt x="1185" y="18103"/>
                    <a:pt x="1185" y="17687"/>
                  </a:cubicBezTo>
                  <a:lnTo>
                    <a:pt x="1185" y="16928"/>
                  </a:lnTo>
                  <a:close/>
                  <a:moveTo>
                    <a:pt x="7445" y="0"/>
                  </a:moveTo>
                  <a:lnTo>
                    <a:pt x="3745" y="3700"/>
                  </a:lnTo>
                  <a:lnTo>
                    <a:pt x="3745" y="5487"/>
                  </a:lnTo>
                  <a:lnTo>
                    <a:pt x="1186" y="5487"/>
                  </a:lnTo>
                  <a:lnTo>
                    <a:pt x="1186" y="15744"/>
                  </a:lnTo>
                  <a:lnTo>
                    <a:pt x="1" y="15744"/>
                  </a:lnTo>
                  <a:lnTo>
                    <a:pt x="1" y="17687"/>
                  </a:lnTo>
                  <a:cubicBezTo>
                    <a:pt x="2" y="18757"/>
                    <a:pt x="870" y="19625"/>
                    <a:pt x="1940" y="19626"/>
                  </a:cubicBezTo>
                  <a:lnTo>
                    <a:pt x="18265" y="19626"/>
                  </a:lnTo>
                  <a:cubicBezTo>
                    <a:pt x="19336" y="19625"/>
                    <a:pt x="20205" y="18757"/>
                    <a:pt x="20205" y="17687"/>
                  </a:cubicBezTo>
                  <a:lnTo>
                    <a:pt x="20205" y="15744"/>
                  </a:lnTo>
                  <a:lnTo>
                    <a:pt x="19003" y="15744"/>
                  </a:lnTo>
                  <a:lnTo>
                    <a:pt x="19003" y="5487"/>
                  </a:lnTo>
                  <a:lnTo>
                    <a:pt x="16460" y="5487"/>
                  </a:lnTo>
                  <a:lnTo>
                    <a:pt x="1646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137"/>
            <p:cNvSpPr/>
            <p:nvPr/>
          </p:nvSpPr>
          <p:spPr>
            <a:xfrm>
              <a:off x="1652813" y="2135131"/>
              <a:ext cx="62606" cy="52994"/>
            </a:xfrm>
            <a:custGeom>
              <a:rect b="b" l="l" r="r" t="t"/>
              <a:pathLst>
                <a:path extrusionOk="0" h="2853" w="3370">
                  <a:moveTo>
                    <a:pt x="2506" y="1"/>
                  </a:moveTo>
                  <a:lnTo>
                    <a:pt x="1397" y="1177"/>
                  </a:lnTo>
                  <a:lnTo>
                    <a:pt x="814" y="626"/>
                  </a:lnTo>
                  <a:lnTo>
                    <a:pt x="1" y="1486"/>
                  </a:lnTo>
                  <a:lnTo>
                    <a:pt x="1446" y="2853"/>
                  </a:lnTo>
                  <a:lnTo>
                    <a:pt x="3369" y="812"/>
                  </a:lnTo>
                  <a:lnTo>
                    <a:pt x="25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137"/>
            <p:cNvSpPr/>
            <p:nvPr/>
          </p:nvSpPr>
          <p:spPr>
            <a:xfrm>
              <a:off x="1727978" y="2165706"/>
              <a:ext cx="75165" cy="22011"/>
            </a:xfrm>
            <a:custGeom>
              <a:rect b="b" l="l" r="r" t="t"/>
              <a:pathLst>
                <a:path extrusionOk="0" h="1185" w="4046">
                  <a:moveTo>
                    <a:pt x="1" y="0"/>
                  </a:moveTo>
                  <a:lnTo>
                    <a:pt x="1" y="1184"/>
                  </a:lnTo>
                  <a:lnTo>
                    <a:pt x="4045" y="1184"/>
                  </a:lnTo>
                  <a:lnTo>
                    <a:pt x="40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137"/>
            <p:cNvSpPr/>
            <p:nvPr/>
          </p:nvSpPr>
          <p:spPr>
            <a:xfrm>
              <a:off x="1727978" y="2210732"/>
              <a:ext cx="75165" cy="22011"/>
            </a:xfrm>
            <a:custGeom>
              <a:rect b="b" l="l" r="r" t="t"/>
              <a:pathLst>
                <a:path extrusionOk="0" h="1185" w="4046">
                  <a:moveTo>
                    <a:pt x="1" y="1"/>
                  </a:moveTo>
                  <a:lnTo>
                    <a:pt x="1" y="1185"/>
                  </a:lnTo>
                  <a:lnTo>
                    <a:pt x="4045" y="1185"/>
                  </a:lnTo>
                  <a:lnTo>
                    <a:pt x="40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137"/>
            <p:cNvSpPr/>
            <p:nvPr/>
          </p:nvSpPr>
          <p:spPr>
            <a:xfrm>
              <a:off x="1672450" y="2210732"/>
              <a:ext cx="22850" cy="22011"/>
            </a:xfrm>
            <a:custGeom>
              <a:rect b="b" l="l" r="r" t="t"/>
              <a:pathLst>
                <a:path extrusionOk="0" h="1185" w="1230">
                  <a:moveTo>
                    <a:pt x="1" y="1"/>
                  </a:moveTo>
                  <a:lnTo>
                    <a:pt x="1" y="1185"/>
                  </a:lnTo>
                  <a:lnTo>
                    <a:pt x="1230" y="1185"/>
                  </a:lnTo>
                  <a:lnTo>
                    <a:pt x="123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137"/>
            <p:cNvSpPr/>
            <p:nvPr/>
          </p:nvSpPr>
          <p:spPr>
            <a:xfrm>
              <a:off x="1672450" y="2255757"/>
              <a:ext cx="22850" cy="22011"/>
            </a:xfrm>
            <a:custGeom>
              <a:rect b="b" l="l" r="r" t="t"/>
              <a:pathLst>
                <a:path extrusionOk="0" h="1185" w="1230">
                  <a:moveTo>
                    <a:pt x="1" y="0"/>
                  </a:moveTo>
                  <a:lnTo>
                    <a:pt x="1" y="1184"/>
                  </a:lnTo>
                  <a:lnTo>
                    <a:pt x="1230" y="1184"/>
                  </a:lnTo>
                  <a:lnTo>
                    <a:pt x="12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137"/>
            <p:cNvSpPr/>
            <p:nvPr/>
          </p:nvSpPr>
          <p:spPr>
            <a:xfrm>
              <a:off x="1727978" y="2255757"/>
              <a:ext cx="75165" cy="22011"/>
            </a:xfrm>
            <a:custGeom>
              <a:rect b="b" l="l" r="r" t="t"/>
              <a:pathLst>
                <a:path extrusionOk="0" h="1185" w="4046">
                  <a:moveTo>
                    <a:pt x="1" y="0"/>
                  </a:moveTo>
                  <a:lnTo>
                    <a:pt x="1" y="1184"/>
                  </a:lnTo>
                  <a:lnTo>
                    <a:pt x="4045" y="1184"/>
                  </a:lnTo>
                  <a:lnTo>
                    <a:pt x="40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3" name="Google Shape;15453;p137"/>
          <p:cNvGrpSpPr/>
          <p:nvPr/>
        </p:nvGrpSpPr>
        <p:grpSpPr>
          <a:xfrm>
            <a:off x="1047767" y="1765750"/>
            <a:ext cx="249579" cy="362642"/>
            <a:chOff x="1119713" y="2060738"/>
            <a:chExt cx="258283" cy="375289"/>
          </a:xfrm>
        </p:grpSpPr>
        <p:sp>
          <p:nvSpPr>
            <p:cNvPr id="15454" name="Google Shape;15454;p137"/>
            <p:cNvSpPr/>
            <p:nvPr/>
          </p:nvSpPr>
          <p:spPr>
            <a:xfrm>
              <a:off x="1204018" y="2115553"/>
              <a:ext cx="100671" cy="116224"/>
            </a:xfrm>
            <a:custGeom>
              <a:rect b="b" l="l" r="r" t="t"/>
              <a:pathLst>
                <a:path extrusionOk="0" h="6257" w="5419">
                  <a:moveTo>
                    <a:pt x="1184" y="2052"/>
                  </a:moveTo>
                  <a:lnTo>
                    <a:pt x="3050" y="3130"/>
                  </a:lnTo>
                  <a:lnTo>
                    <a:pt x="1184" y="4205"/>
                  </a:lnTo>
                  <a:lnTo>
                    <a:pt x="1184" y="2052"/>
                  </a:lnTo>
                  <a:close/>
                  <a:moveTo>
                    <a:pt x="0" y="1"/>
                  </a:moveTo>
                  <a:lnTo>
                    <a:pt x="0" y="6257"/>
                  </a:lnTo>
                  <a:lnTo>
                    <a:pt x="5418" y="3130"/>
                  </a:ln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137"/>
            <p:cNvSpPr/>
            <p:nvPr/>
          </p:nvSpPr>
          <p:spPr>
            <a:xfrm>
              <a:off x="1237848" y="2380136"/>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137"/>
            <p:cNvSpPr/>
            <p:nvPr/>
          </p:nvSpPr>
          <p:spPr>
            <a:xfrm>
              <a:off x="1119713" y="2060738"/>
              <a:ext cx="258283" cy="375289"/>
            </a:xfrm>
            <a:custGeom>
              <a:rect b="b" l="l" r="r" t="t"/>
              <a:pathLst>
                <a:path extrusionOk="0" h="20204" w="13903">
                  <a:moveTo>
                    <a:pt x="12718" y="1184"/>
                  </a:moveTo>
                  <a:lnTo>
                    <a:pt x="12718" y="15381"/>
                  </a:lnTo>
                  <a:lnTo>
                    <a:pt x="1185" y="15381"/>
                  </a:lnTo>
                  <a:lnTo>
                    <a:pt x="1185" y="1184"/>
                  </a:lnTo>
                  <a:close/>
                  <a:moveTo>
                    <a:pt x="12718" y="16565"/>
                  </a:moveTo>
                  <a:lnTo>
                    <a:pt x="12718" y="19020"/>
                  </a:lnTo>
                  <a:lnTo>
                    <a:pt x="1185" y="19020"/>
                  </a:lnTo>
                  <a:lnTo>
                    <a:pt x="1185" y="16565"/>
                  </a:lnTo>
                  <a:close/>
                  <a:moveTo>
                    <a:pt x="1" y="0"/>
                  </a:moveTo>
                  <a:lnTo>
                    <a:pt x="1" y="20204"/>
                  </a:lnTo>
                  <a:lnTo>
                    <a:pt x="13902" y="20204"/>
                  </a:lnTo>
                  <a:lnTo>
                    <a:pt x="1390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137"/>
            <p:cNvSpPr/>
            <p:nvPr/>
          </p:nvSpPr>
          <p:spPr>
            <a:xfrm>
              <a:off x="1182134" y="2252507"/>
              <a:ext cx="133461" cy="22011"/>
            </a:xfrm>
            <a:custGeom>
              <a:rect b="b" l="l" r="r" t="t"/>
              <a:pathLst>
                <a:path extrusionOk="0" h="1185" w="7184">
                  <a:moveTo>
                    <a:pt x="0" y="0"/>
                  </a:moveTo>
                  <a:lnTo>
                    <a:pt x="0" y="1184"/>
                  </a:lnTo>
                  <a:lnTo>
                    <a:pt x="7183" y="1184"/>
                  </a:lnTo>
                  <a:lnTo>
                    <a:pt x="7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137"/>
            <p:cNvSpPr/>
            <p:nvPr/>
          </p:nvSpPr>
          <p:spPr>
            <a:xfrm>
              <a:off x="1182134" y="2294932"/>
              <a:ext cx="133461" cy="22011"/>
            </a:xfrm>
            <a:custGeom>
              <a:rect b="b" l="l" r="r" t="t"/>
              <a:pathLst>
                <a:path extrusionOk="0" h="1185" w="7184">
                  <a:moveTo>
                    <a:pt x="0" y="1"/>
                  </a:moveTo>
                  <a:lnTo>
                    <a:pt x="0" y="1185"/>
                  </a:lnTo>
                  <a:lnTo>
                    <a:pt x="7183" y="1185"/>
                  </a:lnTo>
                  <a:lnTo>
                    <a:pt x="7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9" name="Google Shape;15459;p137"/>
          <p:cNvGrpSpPr/>
          <p:nvPr/>
        </p:nvGrpSpPr>
        <p:grpSpPr>
          <a:xfrm>
            <a:off x="3271764" y="2901696"/>
            <a:ext cx="362727" cy="303554"/>
            <a:chOff x="5588977" y="2492013"/>
            <a:chExt cx="375377" cy="314140"/>
          </a:xfrm>
        </p:grpSpPr>
        <p:sp>
          <p:nvSpPr>
            <p:cNvPr id="15460" name="Google Shape;15460;p137"/>
            <p:cNvSpPr/>
            <p:nvPr/>
          </p:nvSpPr>
          <p:spPr>
            <a:xfrm>
              <a:off x="5588977" y="2492013"/>
              <a:ext cx="375377" cy="314140"/>
            </a:xfrm>
            <a:custGeom>
              <a:rect b="b" l="l" r="r" t="t"/>
              <a:pathLst>
                <a:path extrusionOk="0" h="16912" w="20206">
                  <a:moveTo>
                    <a:pt x="19022" y="1183"/>
                  </a:moveTo>
                  <a:lnTo>
                    <a:pt x="19022" y="13258"/>
                  </a:lnTo>
                  <a:lnTo>
                    <a:pt x="1185" y="13258"/>
                  </a:lnTo>
                  <a:lnTo>
                    <a:pt x="1185" y="1183"/>
                  </a:lnTo>
                  <a:close/>
                  <a:moveTo>
                    <a:pt x="12678" y="14442"/>
                  </a:moveTo>
                  <a:lnTo>
                    <a:pt x="12678" y="15728"/>
                  </a:lnTo>
                  <a:lnTo>
                    <a:pt x="7529" y="15728"/>
                  </a:lnTo>
                  <a:lnTo>
                    <a:pt x="7529" y="14442"/>
                  </a:lnTo>
                  <a:close/>
                  <a:moveTo>
                    <a:pt x="1" y="0"/>
                  </a:moveTo>
                  <a:lnTo>
                    <a:pt x="1" y="14442"/>
                  </a:lnTo>
                  <a:lnTo>
                    <a:pt x="6345" y="14442"/>
                  </a:lnTo>
                  <a:lnTo>
                    <a:pt x="6345" y="16912"/>
                  </a:lnTo>
                  <a:lnTo>
                    <a:pt x="13862" y="16912"/>
                  </a:lnTo>
                  <a:lnTo>
                    <a:pt x="13862" y="14442"/>
                  </a:lnTo>
                  <a:lnTo>
                    <a:pt x="20205" y="14442"/>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137"/>
            <p:cNvSpPr/>
            <p:nvPr/>
          </p:nvSpPr>
          <p:spPr>
            <a:xfrm>
              <a:off x="5632968" y="2535961"/>
              <a:ext cx="287413" cy="180345"/>
            </a:xfrm>
            <a:custGeom>
              <a:rect b="b" l="l" r="r" t="t"/>
              <a:pathLst>
                <a:path extrusionOk="0" h="9709" w="15471">
                  <a:moveTo>
                    <a:pt x="14286" y="1185"/>
                  </a:moveTo>
                  <a:lnTo>
                    <a:pt x="14286" y="8524"/>
                  </a:lnTo>
                  <a:lnTo>
                    <a:pt x="1185" y="8524"/>
                  </a:lnTo>
                  <a:lnTo>
                    <a:pt x="1185" y="1185"/>
                  </a:lnTo>
                  <a:close/>
                  <a:moveTo>
                    <a:pt x="1" y="1"/>
                  </a:moveTo>
                  <a:lnTo>
                    <a:pt x="1" y="9708"/>
                  </a:lnTo>
                  <a:lnTo>
                    <a:pt x="15470" y="9708"/>
                  </a:lnTo>
                  <a:lnTo>
                    <a:pt x="1547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137"/>
            <p:cNvSpPr/>
            <p:nvPr/>
          </p:nvSpPr>
          <p:spPr>
            <a:xfrm>
              <a:off x="5786976" y="2579037"/>
              <a:ext cx="67251" cy="95661"/>
            </a:xfrm>
            <a:custGeom>
              <a:rect b="b" l="l" r="r" t="t"/>
              <a:pathLst>
                <a:path extrusionOk="0" h="5150" w="3620">
                  <a:moveTo>
                    <a:pt x="1880" y="1184"/>
                  </a:moveTo>
                  <a:cubicBezTo>
                    <a:pt x="2186" y="1184"/>
                    <a:pt x="2434" y="1434"/>
                    <a:pt x="2435" y="1740"/>
                  </a:cubicBezTo>
                  <a:lnTo>
                    <a:pt x="2435" y="3412"/>
                  </a:lnTo>
                  <a:cubicBezTo>
                    <a:pt x="2434" y="3718"/>
                    <a:pt x="2186" y="3966"/>
                    <a:pt x="1880" y="3966"/>
                  </a:cubicBezTo>
                  <a:lnTo>
                    <a:pt x="1184" y="3966"/>
                  </a:lnTo>
                  <a:lnTo>
                    <a:pt x="1184" y="1184"/>
                  </a:lnTo>
                  <a:close/>
                  <a:moveTo>
                    <a:pt x="0" y="0"/>
                  </a:moveTo>
                  <a:lnTo>
                    <a:pt x="0" y="5150"/>
                  </a:lnTo>
                  <a:lnTo>
                    <a:pt x="1880" y="5150"/>
                  </a:lnTo>
                  <a:cubicBezTo>
                    <a:pt x="2840" y="5148"/>
                    <a:pt x="3618" y="4370"/>
                    <a:pt x="3619" y="3412"/>
                  </a:cubicBezTo>
                  <a:lnTo>
                    <a:pt x="3619" y="1740"/>
                  </a:lnTo>
                  <a:cubicBezTo>
                    <a:pt x="3618" y="780"/>
                    <a:pt x="2840" y="2"/>
                    <a:pt x="1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137"/>
            <p:cNvSpPr/>
            <p:nvPr/>
          </p:nvSpPr>
          <p:spPr>
            <a:xfrm>
              <a:off x="5699160" y="2578721"/>
              <a:ext cx="67251" cy="95903"/>
            </a:xfrm>
            <a:custGeom>
              <a:rect b="b" l="l" r="r" t="t"/>
              <a:pathLst>
                <a:path extrusionOk="0" h="5163" w="3620">
                  <a:moveTo>
                    <a:pt x="0" y="1"/>
                  </a:moveTo>
                  <a:lnTo>
                    <a:pt x="0" y="5162"/>
                  </a:lnTo>
                  <a:lnTo>
                    <a:pt x="1184" y="5162"/>
                  </a:lnTo>
                  <a:lnTo>
                    <a:pt x="1184" y="3184"/>
                  </a:lnTo>
                  <a:lnTo>
                    <a:pt x="2435" y="3184"/>
                  </a:lnTo>
                  <a:lnTo>
                    <a:pt x="2435" y="5162"/>
                  </a:lnTo>
                  <a:lnTo>
                    <a:pt x="3619" y="5162"/>
                  </a:lnTo>
                  <a:lnTo>
                    <a:pt x="3619" y="1"/>
                  </a:lnTo>
                  <a:lnTo>
                    <a:pt x="2435" y="1"/>
                  </a:lnTo>
                  <a:lnTo>
                    <a:pt x="2435" y="2000"/>
                  </a:lnTo>
                  <a:lnTo>
                    <a:pt x="1184" y="200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4" name="Google Shape;15464;p137"/>
          <p:cNvGrpSpPr/>
          <p:nvPr/>
        </p:nvGrpSpPr>
        <p:grpSpPr>
          <a:xfrm>
            <a:off x="991248" y="2896036"/>
            <a:ext cx="362727" cy="315095"/>
            <a:chOff x="5100704" y="2438907"/>
            <a:chExt cx="375377" cy="326084"/>
          </a:xfrm>
        </p:grpSpPr>
        <p:sp>
          <p:nvSpPr>
            <p:cNvPr id="15465" name="Google Shape;15465;p137"/>
            <p:cNvSpPr/>
            <p:nvPr/>
          </p:nvSpPr>
          <p:spPr>
            <a:xfrm>
              <a:off x="5100704" y="2438907"/>
              <a:ext cx="375377" cy="326084"/>
            </a:xfrm>
            <a:custGeom>
              <a:rect b="b" l="l" r="r" t="t"/>
              <a:pathLst>
                <a:path extrusionOk="0" h="17555" w="20206">
                  <a:moveTo>
                    <a:pt x="18629" y="1182"/>
                  </a:moveTo>
                  <a:cubicBezTo>
                    <a:pt x="18846" y="1182"/>
                    <a:pt x="19020" y="1359"/>
                    <a:pt x="19020" y="1574"/>
                  </a:cubicBezTo>
                  <a:lnTo>
                    <a:pt x="19020" y="5787"/>
                  </a:lnTo>
                  <a:cubicBezTo>
                    <a:pt x="19020" y="6003"/>
                    <a:pt x="18846" y="6178"/>
                    <a:pt x="18629" y="6178"/>
                  </a:cubicBezTo>
                  <a:lnTo>
                    <a:pt x="14686" y="6178"/>
                  </a:lnTo>
                  <a:lnTo>
                    <a:pt x="13072" y="7259"/>
                  </a:lnTo>
                  <a:lnTo>
                    <a:pt x="13072" y="6178"/>
                  </a:lnTo>
                  <a:lnTo>
                    <a:pt x="11796" y="6178"/>
                  </a:lnTo>
                  <a:cubicBezTo>
                    <a:pt x="11579" y="6178"/>
                    <a:pt x="11404" y="6003"/>
                    <a:pt x="11404" y="5787"/>
                  </a:cubicBezTo>
                  <a:lnTo>
                    <a:pt x="11404" y="1574"/>
                  </a:lnTo>
                  <a:cubicBezTo>
                    <a:pt x="11404" y="1359"/>
                    <a:pt x="11579" y="1182"/>
                    <a:pt x="11796" y="1182"/>
                  </a:cubicBezTo>
                  <a:close/>
                  <a:moveTo>
                    <a:pt x="7355" y="7366"/>
                  </a:moveTo>
                  <a:cubicBezTo>
                    <a:pt x="7633" y="7366"/>
                    <a:pt x="7907" y="7475"/>
                    <a:pt x="8112" y="7680"/>
                  </a:cubicBezTo>
                  <a:cubicBezTo>
                    <a:pt x="8418" y="7985"/>
                    <a:pt x="8509" y="8445"/>
                    <a:pt x="8344" y="8845"/>
                  </a:cubicBezTo>
                  <a:cubicBezTo>
                    <a:pt x="8178" y="9245"/>
                    <a:pt x="7788" y="9505"/>
                    <a:pt x="7355" y="9505"/>
                  </a:cubicBezTo>
                  <a:cubicBezTo>
                    <a:pt x="6766" y="9505"/>
                    <a:pt x="6288" y="9025"/>
                    <a:pt x="6286" y="8436"/>
                  </a:cubicBezTo>
                  <a:cubicBezTo>
                    <a:pt x="6286" y="8003"/>
                    <a:pt x="6548" y="7613"/>
                    <a:pt x="6946" y="7447"/>
                  </a:cubicBezTo>
                  <a:cubicBezTo>
                    <a:pt x="7078" y="7392"/>
                    <a:pt x="7217" y="7366"/>
                    <a:pt x="7355" y="7366"/>
                  </a:cubicBezTo>
                  <a:close/>
                  <a:moveTo>
                    <a:pt x="10220" y="4600"/>
                  </a:moveTo>
                  <a:lnTo>
                    <a:pt x="10220" y="5787"/>
                  </a:lnTo>
                  <a:cubicBezTo>
                    <a:pt x="10222" y="6656"/>
                    <a:pt x="10927" y="7361"/>
                    <a:pt x="11796" y="7362"/>
                  </a:cubicBezTo>
                  <a:lnTo>
                    <a:pt x="11888" y="7362"/>
                  </a:lnTo>
                  <a:lnTo>
                    <a:pt x="11888" y="9475"/>
                  </a:lnTo>
                  <a:lnTo>
                    <a:pt x="15046" y="7362"/>
                  </a:lnTo>
                  <a:lnTo>
                    <a:pt x="17818" y="7362"/>
                  </a:lnTo>
                  <a:lnTo>
                    <a:pt x="17818" y="13673"/>
                  </a:lnTo>
                  <a:lnTo>
                    <a:pt x="11021" y="13673"/>
                  </a:lnTo>
                  <a:lnTo>
                    <a:pt x="11021" y="13170"/>
                  </a:lnTo>
                  <a:cubicBezTo>
                    <a:pt x="11021" y="11759"/>
                    <a:pt x="10220" y="10532"/>
                    <a:pt x="9048" y="9920"/>
                  </a:cubicBezTo>
                  <a:cubicBezTo>
                    <a:pt x="9632" y="9255"/>
                    <a:pt x="9774" y="8310"/>
                    <a:pt x="9408" y="7504"/>
                  </a:cubicBezTo>
                  <a:cubicBezTo>
                    <a:pt x="9044" y="6698"/>
                    <a:pt x="8241" y="6180"/>
                    <a:pt x="7355" y="6180"/>
                  </a:cubicBezTo>
                  <a:cubicBezTo>
                    <a:pt x="6471" y="6180"/>
                    <a:pt x="5668" y="6698"/>
                    <a:pt x="5304" y="7504"/>
                  </a:cubicBezTo>
                  <a:cubicBezTo>
                    <a:pt x="4938" y="8310"/>
                    <a:pt x="5078" y="9255"/>
                    <a:pt x="5662" y="9920"/>
                  </a:cubicBezTo>
                  <a:cubicBezTo>
                    <a:pt x="4492" y="10532"/>
                    <a:pt x="3690" y="11759"/>
                    <a:pt x="3690" y="13170"/>
                  </a:cubicBezTo>
                  <a:lnTo>
                    <a:pt x="3690" y="13673"/>
                  </a:lnTo>
                  <a:lnTo>
                    <a:pt x="2372" y="13673"/>
                  </a:lnTo>
                  <a:lnTo>
                    <a:pt x="2372" y="4600"/>
                  </a:lnTo>
                  <a:close/>
                  <a:moveTo>
                    <a:pt x="7356" y="10689"/>
                  </a:moveTo>
                  <a:cubicBezTo>
                    <a:pt x="8725" y="10689"/>
                    <a:pt x="9837" y="11803"/>
                    <a:pt x="9837" y="13171"/>
                  </a:cubicBezTo>
                  <a:lnTo>
                    <a:pt x="9837" y="13675"/>
                  </a:lnTo>
                  <a:lnTo>
                    <a:pt x="4874" y="13675"/>
                  </a:lnTo>
                  <a:lnTo>
                    <a:pt x="4874" y="13171"/>
                  </a:lnTo>
                  <a:cubicBezTo>
                    <a:pt x="4874" y="11803"/>
                    <a:pt x="5987" y="10689"/>
                    <a:pt x="7356" y="10689"/>
                  </a:cubicBezTo>
                  <a:close/>
                  <a:moveTo>
                    <a:pt x="19020" y="14857"/>
                  </a:moveTo>
                  <a:lnTo>
                    <a:pt x="19020" y="15616"/>
                  </a:lnTo>
                  <a:cubicBezTo>
                    <a:pt x="19020" y="16034"/>
                    <a:pt x="18681" y="16371"/>
                    <a:pt x="18265" y="16371"/>
                  </a:cubicBezTo>
                  <a:lnTo>
                    <a:pt x="1940" y="16371"/>
                  </a:lnTo>
                  <a:cubicBezTo>
                    <a:pt x="1524" y="16371"/>
                    <a:pt x="1185" y="16034"/>
                    <a:pt x="1185" y="15616"/>
                  </a:cubicBezTo>
                  <a:lnTo>
                    <a:pt x="1185" y="14857"/>
                  </a:lnTo>
                  <a:close/>
                  <a:moveTo>
                    <a:pt x="11796" y="0"/>
                  </a:moveTo>
                  <a:cubicBezTo>
                    <a:pt x="10927" y="0"/>
                    <a:pt x="10222" y="705"/>
                    <a:pt x="10220" y="1574"/>
                  </a:cubicBezTo>
                  <a:lnTo>
                    <a:pt x="10220" y="3416"/>
                  </a:lnTo>
                  <a:lnTo>
                    <a:pt x="1188" y="3416"/>
                  </a:lnTo>
                  <a:lnTo>
                    <a:pt x="1188" y="13673"/>
                  </a:lnTo>
                  <a:lnTo>
                    <a:pt x="1" y="13673"/>
                  </a:lnTo>
                  <a:lnTo>
                    <a:pt x="1" y="15616"/>
                  </a:lnTo>
                  <a:cubicBezTo>
                    <a:pt x="2" y="16686"/>
                    <a:pt x="870" y="17554"/>
                    <a:pt x="1942" y="17555"/>
                  </a:cubicBezTo>
                  <a:lnTo>
                    <a:pt x="18265" y="17555"/>
                  </a:lnTo>
                  <a:cubicBezTo>
                    <a:pt x="19337" y="17554"/>
                    <a:pt x="20204" y="16686"/>
                    <a:pt x="20206" y="15616"/>
                  </a:cubicBezTo>
                  <a:lnTo>
                    <a:pt x="20206" y="13673"/>
                  </a:lnTo>
                  <a:lnTo>
                    <a:pt x="19004" y="13673"/>
                  </a:lnTo>
                  <a:lnTo>
                    <a:pt x="19004" y="7317"/>
                  </a:lnTo>
                  <a:cubicBezTo>
                    <a:pt x="19709" y="7144"/>
                    <a:pt x="20204" y="6513"/>
                    <a:pt x="20206" y="5787"/>
                  </a:cubicBezTo>
                  <a:lnTo>
                    <a:pt x="20204" y="5787"/>
                  </a:lnTo>
                  <a:lnTo>
                    <a:pt x="20204" y="1574"/>
                  </a:lnTo>
                  <a:cubicBezTo>
                    <a:pt x="20203" y="705"/>
                    <a:pt x="19500" y="0"/>
                    <a:pt x="18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137"/>
            <p:cNvSpPr/>
            <p:nvPr/>
          </p:nvSpPr>
          <p:spPr>
            <a:xfrm>
              <a:off x="5333109" y="2494725"/>
              <a:ext cx="21996" cy="21807"/>
            </a:xfrm>
            <a:custGeom>
              <a:rect b="b" l="l" r="r" t="t"/>
              <a:pathLst>
                <a:path extrusionOk="0" h="1174" w="1184">
                  <a:moveTo>
                    <a:pt x="1" y="0"/>
                  </a:moveTo>
                  <a:lnTo>
                    <a:pt x="1" y="1174"/>
                  </a:lnTo>
                  <a:lnTo>
                    <a:pt x="1183" y="117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137"/>
            <p:cNvSpPr/>
            <p:nvPr/>
          </p:nvSpPr>
          <p:spPr>
            <a:xfrm>
              <a:off x="5372307" y="2494725"/>
              <a:ext cx="22014" cy="21807"/>
            </a:xfrm>
            <a:custGeom>
              <a:rect b="b" l="l" r="r" t="t"/>
              <a:pathLst>
                <a:path extrusionOk="0" h="1174" w="1185">
                  <a:moveTo>
                    <a:pt x="0" y="0"/>
                  </a:moveTo>
                  <a:lnTo>
                    <a:pt x="0" y="1174"/>
                  </a:lnTo>
                  <a:lnTo>
                    <a:pt x="1184" y="117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137"/>
            <p:cNvSpPr/>
            <p:nvPr/>
          </p:nvSpPr>
          <p:spPr>
            <a:xfrm>
              <a:off x="5411525" y="2494725"/>
              <a:ext cx="22014" cy="21807"/>
            </a:xfrm>
            <a:custGeom>
              <a:rect b="b" l="l" r="r" t="t"/>
              <a:pathLst>
                <a:path extrusionOk="0" h="1174" w="1185">
                  <a:moveTo>
                    <a:pt x="1" y="0"/>
                  </a:moveTo>
                  <a:lnTo>
                    <a:pt x="1" y="1174"/>
                  </a:lnTo>
                  <a:lnTo>
                    <a:pt x="1185" y="117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9" name="Google Shape;15469;p137"/>
          <p:cNvGrpSpPr/>
          <p:nvPr/>
        </p:nvGrpSpPr>
        <p:grpSpPr>
          <a:xfrm>
            <a:off x="7784537" y="2317658"/>
            <a:ext cx="362727" cy="362660"/>
            <a:chOff x="4534444" y="2479828"/>
            <a:chExt cx="375377" cy="375308"/>
          </a:xfrm>
        </p:grpSpPr>
        <p:sp>
          <p:nvSpPr>
            <p:cNvPr id="15470" name="Google Shape;15470;p137"/>
            <p:cNvSpPr/>
            <p:nvPr/>
          </p:nvSpPr>
          <p:spPr>
            <a:xfrm>
              <a:off x="4534444" y="2479828"/>
              <a:ext cx="375377" cy="375308"/>
            </a:xfrm>
            <a:custGeom>
              <a:rect b="b" l="l" r="r" t="t"/>
              <a:pathLst>
                <a:path extrusionOk="0" h="20205" w="20206">
                  <a:moveTo>
                    <a:pt x="2579" y="1188"/>
                  </a:moveTo>
                  <a:lnTo>
                    <a:pt x="2579" y="2585"/>
                  </a:lnTo>
                  <a:lnTo>
                    <a:pt x="1184" y="2585"/>
                  </a:lnTo>
                  <a:lnTo>
                    <a:pt x="1184" y="1188"/>
                  </a:lnTo>
                  <a:close/>
                  <a:moveTo>
                    <a:pt x="16443" y="1188"/>
                  </a:moveTo>
                  <a:lnTo>
                    <a:pt x="16443" y="2585"/>
                  </a:lnTo>
                  <a:lnTo>
                    <a:pt x="3763" y="2585"/>
                  </a:lnTo>
                  <a:lnTo>
                    <a:pt x="3763" y="1188"/>
                  </a:lnTo>
                  <a:close/>
                  <a:moveTo>
                    <a:pt x="19021" y="1188"/>
                  </a:moveTo>
                  <a:lnTo>
                    <a:pt x="19021" y="2585"/>
                  </a:lnTo>
                  <a:lnTo>
                    <a:pt x="17627" y="2585"/>
                  </a:lnTo>
                  <a:lnTo>
                    <a:pt x="17627" y="1188"/>
                  </a:lnTo>
                  <a:close/>
                  <a:moveTo>
                    <a:pt x="2579" y="3771"/>
                  </a:moveTo>
                  <a:lnTo>
                    <a:pt x="2579" y="11282"/>
                  </a:lnTo>
                  <a:lnTo>
                    <a:pt x="1184" y="11282"/>
                  </a:lnTo>
                  <a:lnTo>
                    <a:pt x="1184" y="3771"/>
                  </a:lnTo>
                  <a:close/>
                  <a:moveTo>
                    <a:pt x="16443" y="3771"/>
                  </a:moveTo>
                  <a:lnTo>
                    <a:pt x="16443" y="11282"/>
                  </a:lnTo>
                  <a:lnTo>
                    <a:pt x="12453" y="11282"/>
                  </a:lnTo>
                  <a:lnTo>
                    <a:pt x="9191" y="8571"/>
                  </a:lnTo>
                  <a:lnTo>
                    <a:pt x="9223" y="11282"/>
                  </a:lnTo>
                  <a:lnTo>
                    <a:pt x="3763" y="11282"/>
                  </a:lnTo>
                  <a:lnTo>
                    <a:pt x="3763" y="3771"/>
                  </a:lnTo>
                  <a:close/>
                  <a:moveTo>
                    <a:pt x="19021" y="3772"/>
                  </a:moveTo>
                  <a:lnTo>
                    <a:pt x="19021" y="11282"/>
                  </a:lnTo>
                  <a:lnTo>
                    <a:pt x="17627" y="11282"/>
                  </a:lnTo>
                  <a:lnTo>
                    <a:pt x="17627" y="3772"/>
                  </a:lnTo>
                  <a:close/>
                  <a:moveTo>
                    <a:pt x="2579" y="12469"/>
                  </a:moveTo>
                  <a:lnTo>
                    <a:pt x="2579" y="13866"/>
                  </a:lnTo>
                  <a:lnTo>
                    <a:pt x="1184" y="13866"/>
                  </a:lnTo>
                  <a:lnTo>
                    <a:pt x="1184" y="12469"/>
                  </a:lnTo>
                  <a:close/>
                  <a:moveTo>
                    <a:pt x="9236" y="12469"/>
                  </a:moveTo>
                  <a:lnTo>
                    <a:pt x="9252" y="13866"/>
                  </a:lnTo>
                  <a:lnTo>
                    <a:pt x="3763" y="13866"/>
                  </a:lnTo>
                  <a:lnTo>
                    <a:pt x="3763" y="12469"/>
                  </a:lnTo>
                  <a:close/>
                  <a:moveTo>
                    <a:pt x="16443" y="12469"/>
                  </a:moveTo>
                  <a:lnTo>
                    <a:pt x="16443" y="13866"/>
                  </a:lnTo>
                  <a:lnTo>
                    <a:pt x="15563" y="13866"/>
                  </a:lnTo>
                  <a:lnTo>
                    <a:pt x="13882" y="12469"/>
                  </a:lnTo>
                  <a:close/>
                  <a:moveTo>
                    <a:pt x="19021" y="12469"/>
                  </a:moveTo>
                  <a:lnTo>
                    <a:pt x="19021" y="13866"/>
                  </a:lnTo>
                  <a:lnTo>
                    <a:pt x="17627" y="13866"/>
                  </a:lnTo>
                  <a:lnTo>
                    <a:pt x="17627" y="12469"/>
                  </a:lnTo>
                  <a:close/>
                  <a:moveTo>
                    <a:pt x="10404" y="11119"/>
                  </a:moveTo>
                  <a:lnTo>
                    <a:pt x="14709" y="14698"/>
                  </a:lnTo>
                  <a:lnTo>
                    <a:pt x="13146" y="15445"/>
                  </a:lnTo>
                  <a:lnTo>
                    <a:pt x="14405" y="18089"/>
                  </a:lnTo>
                  <a:lnTo>
                    <a:pt x="13288" y="18623"/>
                  </a:lnTo>
                  <a:lnTo>
                    <a:pt x="12031" y="15981"/>
                  </a:lnTo>
                  <a:lnTo>
                    <a:pt x="10468" y="16727"/>
                  </a:lnTo>
                  <a:lnTo>
                    <a:pt x="10404" y="11119"/>
                  </a:lnTo>
                  <a:close/>
                  <a:moveTo>
                    <a:pt x="0" y="1"/>
                  </a:moveTo>
                  <a:lnTo>
                    <a:pt x="0" y="15053"/>
                  </a:lnTo>
                  <a:lnTo>
                    <a:pt x="9264" y="15053"/>
                  </a:lnTo>
                  <a:lnTo>
                    <a:pt x="9305" y="18598"/>
                  </a:lnTo>
                  <a:lnTo>
                    <a:pt x="11471" y="17562"/>
                  </a:lnTo>
                  <a:lnTo>
                    <a:pt x="12728" y="20204"/>
                  </a:lnTo>
                  <a:lnTo>
                    <a:pt x="15981" y="18649"/>
                  </a:lnTo>
                  <a:lnTo>
                    <a:pt x="14726" y="16006"/>
                  </a:lnTo>
                  <a:lnTo>
                    <a:pt x="16721" y="15053"/>
                  </a:lnTo>
                  <a:lnTo>
                    <a:pt x="20205" y="15053"/>
                  </a:lnTo>
                  <a:lnTo>
                    <a:pt x="202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137"/>
            <p:cNvSpPr/>
            <p:nvPr/>
          </p:nvSpPr>
          <p:spPr>
            <a:xfrm>
              <a:off x="4667180" y="2574263"/>
              <a:ext cx="113267" cy="22067"/>
            </a:xfrm>
            <a:custGeom>
              <a:rect b="b" l="l" r="r" t="t"/>
              <a:pathLst>
                <a:path extrusionOk="0" h="1188" w="6097">
                  <a:moveTo>
                    <a:pt x="1" y="0"/>
                  </a:moveTo>
                  <a:lnTo>
                    <a:pt x="1" y="1187"/>
                  </a:lnTo>
                  <a:lnTo>
                    <a:pt x="6097" y="1187"/>
                  </a:lnTo>
                  <a:lnTo>
                    <a:pt x="609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137"/>
            <p:cNvSpPr/>
            <p:nvPr/>
          </p:nvSpPr>
          <p:spPr>
            <a:xfrm>
              <a:off x="4646299" y="2615481"/>
              <a:ext cx="155029" cy="22067"/>
            </a:xfrm>
            <a:custGeom>
              <a:rect b="b" l="l" r="r" t="t"/>
              <a:pathLst>
                <a:path extrusionOk="0" h="1188" w="8345">
                  <a:moveTo>
                    <a:pt x="0" y="0"/>
                  </a:moveTo>
                  <a:lnTo>
                    <a:pt x="0" y="1187"/>
                  </a:lnTo>
                  <a:lnTo>
                    <a:pt x="8345" y="1187"/>
                  </a:lnTo>
                  <a:lnTo>
                    <a:pt x="83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3" name="Google Shape;15473;p137"/>
          <p:cNvSpPr/>
          <p:nvPr/>
        </p:nvSpPr>
        <p:spPr>
          <a:xfrm>
            <a:off x="7055690" y="2317599"/>
            <a:ext cx="326951" cy="362680"/>
          </a:xfrm>
          <a:custGeom>
            <a:rect b="b" l="l" r="r" t="t"/>
            <a:pathLst>
              <a:path extrusionOk="0" h="20205" w="18212">
                <a:moveTo>
                  <a:pt x="15699" y="1737"/>
                </a:moveTo>
                <a:lnTo>
                  <a:pt x="15699" y="2979"/>
                </a:lnTo>
                <a:lnTo>
                  <a:pt x="9825" y="2979"/>
                </a:lnTo>
                <a:lnTo>
                  <a:pt x="9117" y="1737"/>
                </a:lnTo>
                <a:close/>
                <a:moveTo>
                  <a:pt x="9107" y="6608"/>
                </a:moveTo>
                <a:cubicBezTo>
                  <a:pt x="10681" y="6608"/>
                  <a:pt x="11962" y="7889"/>
                  <a:pt x="11962" y="9462"/>
                </a:cubicBezTo>
                <a:cubicBezTo>
                  <a:pt x="11962" y="11036"/>
                  <a:pt x="10681" y="12317"/>
                  <a:pt x="9107" y="12317"/>
                </a:cubicBezTo>
                <a:cubicBezTo>
                  <a:pt x="7533" y="12317"/>
                  <a:pt x="6254" y="11036"/>
                  <a:pt x="6254" y="9462"/>
                </a:cubicBezTo>
                <a:cubicBezTo>
                  <a:pt x="6254" y="7889"/>
                  <a:pt x="7533" y="6608"/>
                  <a:pt x="9107" y="6608"/>
                </a:cubicBezTo>
                <a:close/>
                <a:moveTo>
                  <a:pt x="7441" y="1185"/>
                </a:moveTo>
                <a:lnTo>
                  <a:pt x="9137" y="4163"/>
                </a:lnTo>
                <a:lnTo>
                  <a:pt x="17029" y="4163"/>
                </a:lnTo>
                <a:lnTo>
                  <a:pt x="17029" y="15797"/>
                </a:lnTo>
                <a:lnTo>
                  <a:pt x="10970" y="15797"/>
                </a:lnTo>
                <a:lnTo>
                  <a:pt x="10970" y="14547"/>
                </a:lnTo>
                <a:lnTo>
                  <a:pt x="9698" y="14547"/>
                </a:lnTo>
                <a:lnTo>
                  <a:pt x="9698" y="13462"/>
                </a:lnTo>
                <a:lnTo>
                  <a:pt x="9661" y="13462"/>
                </a:lnTo>
                <a:cubicBezTo>
                  <a:pt x="11626" y="13192"/>
                  <a:pt x="13144" y="11500"/>
                  <a:pt x="13144" y="9462"/>
                </a:cubicBezTo>
                <a:cubicBezTo>
                  <a:pt x="13144" y="7236"/>
                  <a:pt x="11335" y="5425"/>
                  <a:pt x="9107" y="5425"/>
                </a:cubicBezTo>
                <a:cubicBezTo>
                  <a:pt x="6879" y="5425"/>
                  <a:pt x="5070" y="7236"/>
                  <a:pt x="5070" y="9462"/>
                </a:cubicBezTo>
                <a:cubicBezTo>
                  <a:pt x="5070" y="11500"/>
                  <a:pt x="6588" y="13192"/>
                  <a:pt x="8553" y="13462"/>
                </a:cubicBezTo>
                <a:lnTo>
                  <a:pt x="8516" y="13462"/>
                </a:lnTo>
                <a:lnTo>
                  <a:pt x="8516" y="14547"/>
                </a:lnTo>
                <a:lnTo>
                  <a:pt x="7244" y="14547"/>
                </a:lnTo>
                <a:lnTo>
                  <a:pt x="7244" y="15797"/>
                </a:lnTo>
                <a:lnTo>
                  <a:pt x="1185" y="15797"/>
                </a:lnTo>
                <a:lnTo>
                  <a:pt x="1185" y="1185"/>
                </a:lnTo>
                <a:close/>
                <a:moveTo>
                  <a:pt x="9788" y="15731"/>
                </a:moveTo>
                <a:lnTo>
                  <a:pt x="9788" y="18429"/>
                </a:lnTo>
                <a:cubicBezTo>
                  <a:pt x="9786" y="18756"/>
                  <a:pt x="9522" y="19021"/>
                  <a:pt x="9195" y="19021"/>
                </a:cubicBezTo>
                <a:lnTo>
                  <a:pt x="9017" y="19021"/>
                </a:lnTo>
                <a:cubicBezTo>
                  <a:pt x="8690" y="19021"/>
                  <a:pt x="8426" y="18756"/>
                  <a:pt x="8426" y="18429"/>
                </a:cubicBezTo>
                <a:lnTo>
                  <a:pt x="8426" y="15731"/>
                </a:lnTo>
                <a:close/>
                <a:moveTo>
                  <a:pt x="1" y="1"/>
                </a:moveTo>
                <a:lnTo>
                  <a:pt x="1" y="16983"/>
                </a:lnTo>
                <a:lnTo>
                  <a:pt x="7242" y="16983"/>
                </a:lnTo>
                <a:lnTo>
                  <a:pt x="7242" y="18429"/>
                </a:lnTo>
                <a:cubicBezTo>
                  <a:pt x="7244" y="19410"/>
                  <a:pt x="8038" y="20205"/>
                  <a:pt x="9017" y="20205"/>
                </a:cubicBezTo>
                <a:lnTo>
                  <a:pt x="9195" y="20205"/>
                </a:lnTo>
                <a:cubicBezTo>
                  <a:pt x="10176" y="20205"/>
                  <a:pt x="10970" y="19410"/>
                  <a:pt x="10970" y="18429"/>
                </a:cubicBezTo>
                <a:lnTo>
                  <a:pt x="10970" y="16983"/>
                </a:lnTo>
                <a:lnTo>
                  <a:pt x="18211" y="16983"/>
                </a:lnTo>
                <a:lnTo>
                  <a:pt x="18211" y="2979"/>
                </a:lnTo>
                <a:lnTo>
                  <a:pt x="16883" y="2979"/>
                </a:lnTo>
                <a:lnTo>
                  <a:pt x="16883" y="553"/>
                </a:lnTo>
                <a:lnTo>
                  <a:pt x="8444" y="553"/>
                </a:lnTo>
                <a:lnTo>
                  <a:pt x="812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4" name="Google Shape;15474;p137"/>
          <p:cNvGrpSpPr/>
          <p:nvPr/>
        </p:nvGrpSpPr>
        <p:grpSpPr>
          <a:xfrm>
            <a:off x="6308408" y="2317667"/>
            <a:ext cx="293829" cy="362642"/>
            <a:chOff x="3646495" y="2459618"/>
            <a:chExt cx="304077" cy="375289"/>
          </a:xfrm>
        </p:grpSpPr>
        <p:sp>
          <p:nvSpPr>
            <p:cNvPr id="15475" name="Google Shape;15475;p137"/>
            <p:cNvSpPr/>
            <p:nvPr/>
          </p:nvSpPr>
          <p:spPr>
            <a:xfrm>
              <a:off x="3646495" y="2459618"/>
              <a:ext cx="304077" cy="375289"/>
            </a:xfrm>
            <a:custGeom>
              <a:rect b="b" l="l" r="r" t="t"/>
              <a:pathLst>
                <a:path extrusionOk="0" h="20204" w="16368">
                  <a:moveTo>
                    <a:pt x="10255" y="1408"/>
                  </a:moveTo>
                  <a:lnTo>
                    <a:pt x="11515" y="3198"/>
                  </a:lnTo>
                  <a:lnTo>
                    <a:pt x="13607" y="3845"/>
                  </a:lnTo>
                  <a:lnTo>
                    <a:pt x="13577" y="6032"/>
                  </a:lnTo>
                  <a:lnTo>
                    <a:pt x="14888" y="7786"/>
                  </a:lnTo>
                  <a:lnTo>
                    <a:pt x="13578" y="9541"/>
                  </a:lnTo>
                  <a:lnTo>
                    <a:pt x="13608" y="11728"/>
                  </a:lnTo>
                  <a:lnTo>
                    <a:pt x="11517" y="12374"/>
                  </a:lnTo>
                  <a:lnTo>
                    <a:pt x="10257" y="14163"/>
                  </a:lnTo>
                  <a:lnTo>
                    <a:pt x="8184" y="13455"/>
                  </a:lnTo>
                  <a:lnTo>
                    <a:pt x="6113" y="14163"/>
                  </a:lnTo>
                  <a:lnTo>
                    <a:pt x="4853" y="12374"/>
                  </a:lnTo>
                  <a:lnTo>
                    <a:pt x="2762" y="11728"/>
                  </a:lnTo>
                  <a:lnTo>
                    <a:pt x="2790" y="9541"/>
                  </a:lnTo>
                  <a:lnTo>
                    <a:pt x="1479" y="7786"/>
                  </a:lnTo>
                  <a:lnTo>
                    <a:pt x="2790" y="6032"/>
                  </a:lnTo>
                  <a:lnTo>
                    <a:pt x="2760" y="3845"/>
                  </a:lnTo>
                  <a:lnTo>
                    <a:pt x="4852" y="3198"/>
                  </a:lnTo>
                  <a:lnTo>
                    <a:pt x="6112" y="1408"/>
                  </a:lnTo>
                  <a:lnTo>
                    <a:pt x="8184" y="2116"/>
                  </a:lnTo>
                  <a:lnTo>
                    <a:pt x="10255" y="1408"/>
                  </a:lnTo>
                  <a:close/>
                  <a:moveTo>
                    <a:pt x="3987" y="13348"/>
                  </a:moveTo>
                  <a:lnTo>
                    <a:pt x="4116" y="13387"/>
                  </a:lnTo>
                  <a:lnTo>
                    <a:pt x="5655" y="15573"/>
                  </a:lnTo>
                  <a:lnTo>
                    <a:pt x="6379" y="15326"/>
                  </a:lnTo>
                  <a:lnTo>
                    <a:pt x="6378" y="18430"/>
                  </a:lnTo>
                  <a:lnTo>
                    <a:pt x="5183" y="17935"/>
                  </a:lnTo>
                  <a:lnTo>
                    <a:pt x="3987" y="18430"/>
                  </a:lnTo>
                  <a:lnTo>
                    <a:pt x="3987" y="13348"/>
                  </a:lnTo>
                  <a:close/>
                  <a:moveTo>
                    <a:pt x="12383" y="13348"/>
                  </a:moveTo>
                  <a:lnTo>
                    <a:pt x="12381" y="18430"/>
                  </a:lnTo>
                  <a:lnTo>
                    <a:pt x="11187" y="17935"/>
                  </a:lnTo>
                  <a:lnTo>
                    <a:pt x="9991" y="18430"/>
                  </a:lnTo>
                  <a:lnTo>
                    <a:pt x="9991" y="15326"/>
                  </a:lnTo>
                  <a:lnTo>
                    <a:pt x="10713" y="15573"/>
                  </a:lnTo>
                  <a:lnTo>
                    <a:pt x="12253" y="13387"/>
                  </a:lnTo>
                  <a:lnTo>
                    <a:pt x="12383" y="13348"/>
                  </a:lnTo>
                  <a:close/>
                  <a:moveTo>
                    <a:pt x="5655" y="0"/>
                  </a:moveTo>
                  <a:lnTo>
                    <a:pt x="4117" y="2185"/>
                  </a:lnTo>
                  <a:lnTo>
                    <a:pt x="1564" y="2974"/>
                  </a:lnTo>
                  <a:lnTo>
                    <a:pt x="1601" y="5647"/>
                  </a:lnTo>
                  <a:lnTo>
                    <a:pt x="1" y="7786"/>
                  </a:lnTo>
                  <a:lnTo>
                    <a:pt x="1600" y="9926"/>
                  </a:lnTo>
                  <a:lnTo>
                    <a:pt x="1563" y="12597"/>
                  </a:lnTo>
                  <a:lnTo>
                    <a:pt x="2845" y="12994"/>
                  </a:lnTo>
                  <a:lnTo>
                    <a:pt x="2800" y="12994"/>
                  </a:lnTo>
                  <a:lnTo>
                    <a:pt x="2800" y="20204"/>
                  </a:lnTo>
                  <a:lnTo>
                    <a:pt x="5183" y="19217"/>
                  </a:lnTo>
                  <a:lnTo>
                    <a:pt x="7563" y="20204"/>
                  </a:lnTo>
                  <a:lnTo>
                    <a:pt x="7563" y="14920"/>
                  </a:lnTo>
                  <a:lnTo>
                    <a:pt x="8184" y="14708"/>
                  </a:lnTo>
                  <a:lnTo>
                    <a:pt x="8805" y="14920"/>
                  </a:lnTo>
                  <a:lnTo>
                    <a:pt x="8805" y="20204"/>
                  </a:lnTo>
                  <a:lnTo>
                    <a:pt x="11187" y="19217"/>
                  </a:lnTo>
                  <a:lnTo>
                    <a:pt x="13567" y="20204"/>
                  </a:lnTo>
                  <a:lnTo>
                    <a:pt x="13567" y="12981"/>
                  </a:lnTo>
                  <a:lnTo>
                    <a:pt x="14806" y="12597"/>
                  </a:lnTo>
                  <a:lnTo>
                    <a:pt x="14768" y="9926"/>
                  </a:lnTo>
                  <a:lnTo>
                    <a:pt x="16367" y="7786"/>
                  </a:lnTo>
                  <a:lnTo>
                    <a:pt x="14768" y="5647"/>
                  </a:lnTo>
                  <a:lnTo>
                    <a:pt x="14806" y="2974"/>
                  </a:lnTo>
                  <a:lnTo>
                    <a:pt x="12253" y="2185"/>
                  </a:lnTo>
                  <a:lnTo>
                    <a:pt x="10715" y="0"/>
                  </a:lnTo>
                  <a:lnTo>
                    <a:pt x="8184" y="863"/>
                  </a:lnTo>
                  <a:lnTo>
                    <a:pt x="565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137"/>
            <p:cNvSpPr/>
            <p:nvPr/>
          </p:nvSpPr>
          <p:spPr>
            <a:xfrm>
              <a:off x="3713931" y="2519652"/>
              <a:ext cx="169204" cy="169200"/>
            </a:xfrm>
            <a:custGeom>
              <a:rect b="b" l="l" r="r" t="t"/>
              <a:pathLst>
                <a:path extrusionOk="0" h="9109" w="9108">
                  <a:moveTo>
                    <a:pt x="4554" y="1185"/>
                  </a:moveTo>
                  <a:cubicBezTo>
                    <a:pt x="6412" y="1185"/>
                    <a:pt x="7922" y="2697"/>
                    <a:pt x="7922" y="4554"/>
                  </a:cubicBezTo>
                  <a:cubicBezTo>
                    <a:pt x="7922" y="6412"/>
                    <a:pt x="6412" y="7923"/>
                    <a:pt x="4554" y="7923"/>
                  </a:cubicBezTo>
                  <a:cubicBezTo>
                    <a:pt x="2697" y="7923"/>
                    <a:pt x="1186" y="6412"/>
                    <a:pt x="1186" y="4554"/>
                  </a:cubicBezTo>
                  <a:cubicBezTo>
                    <a:pt x="1186" y="2697"/>
                    <a:pt x="2697" y="1185"/>
                    <a:pt x="4554" y="1185"/>
                  </a:cubicBezTo>
                  <a:close/>
                  <a:moveTo>
                    <a:pt x="4554" y="1"/>
                  </a:moveTo>
                  <a:cubicBezTo>
                    <a:pt x="2043" y="1"/>
                    <a:pt x="0" y="2043"/>
                    <a:pt x="0" y="4554"/>
                  </a:cubicBezTo>
                  <a:cubicBezTo>
                    <a:pt x="0" y="7064"/>
                    <a:pt x="2043" y="9108"/>
                    <a:pt x="4554" y="9108"/>
                  </a:cubicBezTo>
                  <a:cubicBezTo>
                    <a:pt x="7065" y="9108"/>
                    <a:pt x="9108" y="7064"/>
                    <a:pt x="9108" y="4554"/>
                  </a:cubicBezTo>
                  <a:cubicBezTo>
                    <a:pt x="9108" y="2043"/>
                    <a:pt x="7065" y="1"/>
                    <a:pt x="45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137"/>
            <p:cNvSpPr/>
            <p:nvPr/>
          </p:nvSpPr>
          <p:spPr>
            <a:xfrm>
              <a:off x="3768233" y="2559867"/>
              <a:ext cx="53559" cy="86039"/>
            </a:xfrm>
            <a:custGeom>
              <a:rect b="b" l="l" r="r" t="t"/>
              <a:pathLst>
                <a:path extrusionOk="0" h="4632" w="2883">
                  <a:moveTo>
                    <a:pt x="1382" y="1"/>
                  </a:moveTo>
                  <a:lnTo>
                    <a:pt x="1" y="719"/>
                  </a:lnTo>
                  <a:lnTo>
                    <a:pt x="549" y="1770"/>
                  </a:lnTo>
                  <a:lnTo>
                    <a:pt x="1038" y="1515"/>
                  </a:lnTo>
                  <a:lnTo>
                    <a:pt x="1038" y="3446"/>
                  </a:lnTo>
                  <a:lnTo>
                    <a:pt x="382" y="3446"/>
                  </a:lnTo>
                  <a:lnTo>
                    <a:pt x="382" y="4632"/>
                  </a:lnTo>
                  <a:lnTo>
                    <a:pt x="2882" y="4632"/>
                  </a:lnTo>
                  <a:lnTo>
                    <a:pt x="2882" y="3446"/>
                  </a:lnTo>
                  <a:lnTo>
                    <a:pt x="2224" y="3446"/>
                  </a:lnTo>
                  <a:lnTo>
                    <a:pt x="222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8" name="Google Shape;15478;p137"/>
          <p:cNvGrpSpPr/>
          <p:nvPr/>
        </p:nvGrpSpPr>
        <p:grpSpPr>
          <a:xfrm>
            <a:off x="5519135" y="2317650"/>
            <a:ext cx="362457" cy="362678"/>
            <a:chOff x="3189544" y="2501969"/>
            <a:chExt cx="375098" cy="375326"/>
          </a:xfrm>
        </p:grpSpPr>
        <p:sp>
          <p:nvSpPr>
            <p:cNvPr id="15479" name="Google Shape;15479;p137"/>
            <p:cNvSpPr/>
            <p:nvPr/>
          </p:nvSpPr>
          <p:spPr>
            <a:xfrm>
              <a:off x="3361702" y="2540401"/>
              <a:ext cx="202941" cy="191453"/>
            </a:xfrm>
            <a:custGeom>
              <a:rect b="b" l="l" r="r" t="t"/>
              <a:pathLst>
                <a:path extrusionOk="0" h="10307" w="10924">
                  <a:moveTo>
                    <a:pt x="9244" y="1184"/>
                  </a:moveTo>
                  <a:cubicBezTo>
                    <a:pt x="9519" y="1184"/>
                    <a:pt x="9741" y="1407"/>
                    <a:pt x="9741" y="1680"/>
                  </a:cubicBezTo>
                  <a:lnTo>
                    <a:pt x="9741" y="6343"/>
                  </a:lnTo>
                  <a:cubicBezTo>
                    <a:pt x="9741" y="6618"/>
                    <a:pt x="9519" y="6840"/>
                    <a:pt x="9244" y="6840"/>
                  </a:cubicBezTo>
                  <a:lnTo>
                    <a:pt x="4898" y="6840"/>
                  </a:lnTo>
                  <a:lnTo>
                    <a:pt x="3028" y="8090"/>
                  </a:lnTo>
                  <a:lnTo>
                    <a:pt x="3028" y="6840"/>
                  </a:lnTo>
                  <a:lnTo>
                    <a:pt x="1680" y="6840"/>
                  </a:lnTo>
                  <a:cubicBezTo>
                    <a:pt x="1405" y="6840"/>
                    <a:pt x="1185" y="6618"/>
                    <a:pt x="1185" y="6343"/>
                  </a:cubicBezTo>
                  <a:lnTo>
                    <a:pt x="1185" y="1680"/>
                  </a:lnTo>
                  <a:cubicBezTo>
                    <a:pt x="1185" y="1407"/>
                    <a:pt x="1405" y="1184"/>
                    <a:pt x="1680" y="1184"/>
                  </a:cubicBezTo>
                  <a:close/>
                  <a:moveTo>
                    <a:pt x="1680" y="0"/>
                  </a:moveTo>
                  <a:cubicBezTo>
                    <a:pt x="753" y="2"/>
                    <a:pt x="1" y="753"/>
                    <a:pt x="1" y="1680"/>
                  </a:cubicBezTo>
                  <a:lnTo>
                    <a:pt x="1" y="6343"/>
                  </a:lnTo>
                  <a:cubicBezTo>
                    <a:pt x="2" y="7270"/>
                    <a:pt x="753" y="8023"/>
                    <a:pt x="1680" y="8023"/>
                  </a:cubicBezTo>
                  <a:lnTo>
                    <a:pt x="1846" y="8023"/>
                  </a:lnTo>
                  <a:lnTo>
                    <a:pt x="1846" y="10307"/>
                  </a:lnTo>
                  <a:lnTo>
                    <a:pt x="5257" y="8023"/>
                  </a:lnTo>
                  <a:lnTo>
                    <a:pt x="9244" y="8023"/>
                  </a:lnTo>
                  <a:cubicBezTo>
                    <a:pt x="10171" y="8023"/>
                    <a:pt x="10924" y="7270"/>
                    <a:pt x="10924" y="6343"/>
                  </a:cubicBezTo>
                  <a:lnTo>
                    <a:pt x="10924" y="1680"/>
                  </a:lnTo>
                  <a:cubicBezTo>
                    <a:pt x="10924" y="753"/>
                    <a:pt x="10171" y="2"/>
                    <a:pt x="9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137"/>
            <p:cNvSpPr/>
            <p:nvPr/>
          </p:nvSpPr>
          <p:spPr>
            <a:xfrm>
              <a:off x="3408777" y="2601029"/>
              <a:ext cx="22014" cy="22420"/>
            </a:xfrm>
            <a:custGeom>
              <a:rect b="b" l="l" r="r" t="t"/>
              <a:pathLst>
                <a:path extrusionOk="0" h="1207" w="1185">
                  <a:moveTo>
                    <a:pt x="0" y="0"/>
                  </a:moveTo>
                  <a:lnTo>
                    <a:pt x="0" y="1207"/>
                  </a:lnTo>
                  <a:lnTo>
                    <a:pt x="1184" y="1207"/>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137"/>
            <p:cNvSpPr/>
            <p:nvPr/>
          </p:nvSpPr>
          <p:spPr>
            <a:xfrm>
              <a:off x="3452174" y="2601029"/>
              <a:ext cx="21996" cy="22420"/>
            </a:xfrm>
            <a:custGeom>
              <a:rect b="b" l="l" r="r" t="t"/>
              <a:pathLst>
                <a:path extrusionOk="0" h="1207" w="1184">
                  <a:moveTo>
                    <a:pt x="1" y="0"/>
                  </a:moveTo>
                  <a:lnTo>
                    <a:pt x="1" y="1207"/>
                  </a:lnTo>
                  <a:lnTo>
                    <a:pt x="1183" y="1207"/>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137"/>
            <p:cNvSpPr/>
            <p:nvPr/>
          </p:nvSpPr>
          <p:spPr>
            <a:xfrm>
              <a:off x="3495590" y="2601029"/>
              <a:ext cx="21977" cy="22420"/>
            </a:xfrm>
            <a:custGeom>
              <a:rect b="b" l="l" r="r" t="t"/>
              <a:pathLst>
                <a:path extrusionOk="0" h="1207" w="1183">
                  <a:moveTo>
                    <a:pt x="0" y="0"/>
                  </a:moveTo>
                  <a:lnTo>
                    <a:pt x="0" y="1207"/>
                  </a:lnTo>
                  <a:lnTo>
                    <a:pt x="1183" y="1207"/>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137"/>
            <p:cNvSpPr/>
            <p:nvPr/>
          </p:nvSpPr>
          <p:spPr>
            <a:xfrm>
              <a:off x="3189544" y="2501969"/>
              <a:ext cx="151072" cy="375326"/>
            </a:xfrm>
            <a:custGeom>
              <a:rect b="b" l="l" r="r" t="t"/>
              <a:pathLst>
                <a:path extrusionOk="0" h="20206" w="8132">
                  <a:moveTo>
                    <a:pt x="6949" y="1184"/>
                  </a:moveTo>
                  <a:lnTo>
                    <a:pt x="6949" y="3274"/>
                  </a:lnTo>
                  <a:lnTo>
                    <a:pt x="1184" y="3274"/>
                  </a:lnTo>
                  <a:lnTo>
                    <a:pt x="1184" y="1184"/>
                  </a:lnTo>
                  <a:close/>
                  <a:moveTo>
                    <a:pt x="3475" y="4457"/>
                  </a:moveTo>
                  <a:lnTo>
                    <a:pt x="3475" y="12660"/>
                  </a:lnTo>
                  <a:lnTo>
                    <a:pt x="1184" y="12660"/>
                  </a:lnTo>
                  <a:lnTo>
                    <a:pt x="1184" y="4457"/>
                  </a:lnTo>
                  <a:close/>
                  <a:moveTo>
                    <a:pt x="6949" y="4457"/>
                  </a:moveTo>
                  <a:lnTo>
                    <a:pt x="6949" y="12660"/>
                  </a:lnTo>
                  <a:lnTo>
                    <a:pt x="4657" y="12660"/>
                  </a:lnTo>
                  <a:lnTo>
                    <a:pt x="4657" y="4457"/>
                  </a:lnTo>
                  <a:close/>
                  <a:moveTo>
                    <a:pt x="6825" y="13842"/>
                  </a:moveTo>
                  <a:lnTo>
                    <a:pt x="5817" y="15380"/>
                  </a:lnTo>
                  <a:lnTo>
                    <a:pt x="2316" y="15380"/>
                  </a:lnTo>
                  <a:lnTo>
                    <a:pt x="1307" y="13842"/>
                  </a:lnTo>
                  <a:close/>
                  <a:moveTo>
                    <a:pt x="5039" y="16564"/>
                  </a:moveTo>
                  <a:lnTo>
                    <a:pt x="4066" y="18048"/>
                  </a:lnTo>
                  <a:lnTo>
                    <a:pt x="3092" y="16564"/>
                  </a:lnTo>
                  <a:close/>
                  <a:moveTo>
                    <a:pt x="0" y="0"/>
                  </a:moveTo>
                  <a:lnTo>
                    <a:pt x="0" y="14006"/>
                  </a:lnTo>
                  <a:lnTo>
                    <a:pt x="4066" y="20205"/>
                  </a:lnTo>
                  <a:lnTo>
                    <a:pt x="8131" y="14006"/>
                  </a:lnTo>
                  <a:lnTo>
                    <a:pt x="81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4" name="Google Shape;15484;p137"/>
          <p:cNvGrpSpPr/>
          <p:nvPr/>
        </p:nvGrpSpPr>
        <p:grpSpPr>
          <a:xfrm>
            <a:off x="4774386" y="2317659"/>
            <a:ext cx="362691" cy="362660"/>
            <a:chOff x="2648047" y="2517516"/>
            <a:chExt cx="375340" cy="375308"/>
          </a:xfrm>
        </p:grpSpPr>
        <p:sp>
          <p:nvSpPr>
            <p:cNvPr id="15485" name="Google Shape;15485;p137"/>
            <p:cNvSpPr/>
            <p:nvPr/>
          </p:nvSpPr>
          <p:spPr>
            <a:xfrm>
              <a:off x="2648047" y="2517516"/>
              <a:ext cx="375340" cy="375308"/>
            </a:xfrm>
            <a:custGeom>
              <a:rect b="b" l="l" r="r" t="t"/>
              <a:pathLst>
                <a:path extrusionOk="0" h="20205" w="20204">
                  <a:moveTo>
                    <a:pt x="6893" y="1185"/>
                  </a:moveTo>
                  <a:cubicBezTo>
                    <a:pt x="8337" y="1185"/>
                    <a:pt x="9511" y="2358"/>
                    <a:pt x="9511" y="3800"/>
                  </a:cubicBezTo>
                  <a:lnTo>
                    <a:pt x="9511" y="12657"/>
                  </a:lnTo>
                  <a:cubicBezTo>
                    <a:pt x="8806" y="11985"/>
                    <a:pt x="7872" y="11610"/>
                    <a:pt x="6899" y="11610"/>
                  </a:cubicBezTo>
                  <a:cubicBezTo>
                    <a:pt x="6897" y="11610"/>
                    <a:pt x="6895" y="11610"/>
                    <a:pt x="6893" y="11610"/>
                  </a:cubicBezTo>
                  <a:lnTo>
                    <a:pt x="1185" y="11610"/>
                  </a:lnTo>
                  <a:lnTo>
                    <a:pt x="1184" y="1185"/>
                  </a:lnTo>
                  <a:close/>
                  <a:moveTo>
                    <a:pt x="19020" y="1185"/>
                  </a:moveTo>
                  <a:lnTo>
                    <a:pt x="19020" y="11610"/>
                  </a:lnTo>
                  <a:lnTo>
                    <a:pt x="13310" y="11610"/>
                  </a:lnTo>
                  <a:cubicBezTo>
                    <a:pt x="13308" y="11610"/>
                    <a:pt x="13306" y="11610"/>
                    <a:pt x="13305" y="11610"/>
                  </a:cubicBezTo>
                  <a:cubicBezTo>
                    <a:pt x="12332" y="11610"/>
                    <a:pt x="11398" y="11985"/>
                    <a:pt x="10695" y="12657"/>
                  </a:cubicBezTo>
                  <a:lnTo>
                    <a:pt x="10695" y="3800"/>
                  </a:lnTo>
                  <a:cubicBezTo>
                    <a:pt x="10695" y="2358"/>
                    <a:pt x="11868" y="1185"/>
                    <a:pt x="13310" y="1185"/>
                  </a:cubicBezTo>
                  <a:close/>
                  <a:moveTo>
                    <a:pt x="6893" y="12794"/>
                  </a:moveTo>
                  <a:cubicBezTo>
                    <a:pt x="8133" y="12794"/>
                    <a:pt x="9173" y="13660"/>
                    <a:pt x="9442" y="14818"/>
                  </a:cubicBezTo>
                  <a:lnTo>
                    <a:pt x="1185" y="14818"/>
                  </a:lnTo>
                  <a:lnTo>
                    <a:pt x="1184" y="12794"/>
                  </a:lnTo>
                  <a:close/>
                  <a:moveTo>
                    <a:pt x="19020" y="12794"/>
                  </a:moveTo>
                  <a:lnTo>
                    <a:pt x="19020" y="14818"/>
                  </a:lnTo>
                  <a:lnTo>
                    <a:pt x="10762" y="14818"/>
                  </a:lnTo>
                  <a:cubicBezTo>
                    <a:pt x="11032" y="13659"/>
                    <a:pt x="12071" y="12794"/>
                    <a:pt x="13310" y="12794"/>
                  </a:cubicBezTo>
                  <a:close/>
                  <a:moveTo>
                    <a:pt x="11472" y="16001"/>
                  </a:moveTo>
                  <a:lnTo>
                    <a:pt x="11472" y="17560"/>
                  </a:lnTo>
                  <a:cubicBezTo>
                    <a:pt x="11471" y="18080"/>
                    <a:pt x="11625" y="18587"/>
                    <a:pt x="11913" y="19020"/>
                  </a:cubicBezTo>
                  <a:lnTo>
                    <a:pt x="8292" y="19020"/>
                  </a:lnTo>
                  <a:cubicBezTo>
                    <a:pt x="8580" y="18587"/>
                    <a:pt x="8734" y="18080"/>
                    <a:pt x="8733" y="17560"/>
                  </a:cubicBezTo>
                  <a:lnTo>
                    <a:pt x="8733" y="16001"/>
                  </a:lnTo>
                  <a:close/>
                  <a:moveTo>
                    <a:pt x="0" y="1"/>
                  </a:moveTo>
                  <a:lnTo>
                    <a:pt x="0" y="16001"/>
                  </a:lnTo>
                  <a:lnTo>
                    <a:pt x="7549" y="16001"/>
                  </a:lnTo>
                  <a:lnTo>
                    <a:pt x="7549" y="17560"/>
                  </a:lnTo>
                  <a:cubicBezTo>
                    <a:pt x="7547" y="18366"/>
                    <a:pt x="6895" y="19019"/>
                    <a:pt x="6089" y="19020"/>
                  </a:cubicBezTo>
                  <a:lnTo>
                    <a:pt x="4263" y="19020"/>
                  </a:lnTo>
                  <a:lnTo>
                    <a:pt x="4263" y="20204"/>
                  </a:lnTo>
                  <a:lnTo>
                    <a:pt x="15943" y="20204"/>
                  </a:lnTo>
                  <a:lnTo>
                    <a:pt x="15943" y="19020"/>
                  </a:lnTo>
                  <a:lnTo>
                    <a:pt x="14115" y="19020"/>
                  </a:lnTo>
                  <a:cubicBezTo>
                    <a:pt x="13310" y="19019"/>
                    <a:pt x="12656" y="18366"/>
                    <a:pt x="12656" y="17560"/>
                  </a:cubicBezTo>
                  <a:lnTo>
                    <a:pt x="12656" y="16001"/>
                  </a:lnTo>
                  <a:lnTo>
                    <a:pt x="20204" y="16001"/>
                  </a:lnTo>
                  <a:lnTo>
                    <a:pt x="20204" y="1"/>
                  </a:lnTo>
                  <a:lnTo>
                    <a:pt x="13310" y="1"/>
                  </a:lnTo>
                  <a:cubicBezTo>
                    <a:pt x="12010" y="1"/>
                    <a:pt x="10799" y="667"/>
                    <a:pt x="10102" y="1765"/>
                  </a:cubicBezTo>
                  <a:cubicBezTo>
                    <a:pt x="9405" y="667"/>
                    <a:pt x="8195" y="1"/>
                    <a:pt x="6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137"/>
            <p:cNvSpPr/>
            <p:nvPr/>
          </p:nvSpPr>
          <p:spPr>
            <a:xfrm>
              <a:off x="2705452" y="2580560"/>
              <a:ext cx="83840" cy="21974"/>
            </a:xfrm>
            <a:custGeom>
              <a:rect b="b" l="l" r="r" t="t"/>
              <a:pathLst>
                <a:path extrusionOk="0" h="1183" w="4513">
                  <a:moveTo>
                    <a:pt x="1" y="0"/>
                  </a:moveTo>
                  <a:lnTo>
                    <a:pt x="1" y="1183"/>
                  </a:lnTo>
                  <a:lnTo>
                    <a:pt x="4512" y="1183"/>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137"/>
            <p:cNvSpPr/>
            <p:nvPr/>
          </p:nvSpPr>
          <p:spPr>
            <a:xfrm>
              <a:off x="2705452" y="2624731"/>
              <a:ext cx="83840" cy="22011"/>
            </a:xfrm>
            <a:custGeom>
              <a:rect b="b" l="l" r="r" t="t"/>
              <a:pathLst>
                <a:path extrusionOk="0" h="1185" w="4513">
                  <a:moveTo>
                    <a:pt x="1" y="1"/>
                  </a:moveTo>
                  <a:lnTo>
                    <a:pt x="1" y="1185"/>
                  </a:lnTo>
                  <a:lnTo>
                    <a:pt x="4512" y="1185"/>
                  </a:lnTo>
                  <a:lnTo>
                    <a:pt x="451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137"/>
            <p:cNvSpPr/>
            <p:nvPr/>
          </p:nvSpPr>
          <p:spPr>
            <a:xfrm>
              <a:off x="2705452" y="2668977"/>
              <a:ext cx="83840" cy="22011"/>
            </a:xfrm>
            <a:custGeom>
              <a:rect b="b" l="l" r="r" t="t"/>
              <a:pathLst>
                <a:path extrusionOk="0" h="1185" w="4513">
                  <a:moveTo>
                    <a:pt x="1" y="0"/>
                  </a:moveTo>
                  <a:lnTo>
                    <a:pt x="1" y="1184"/>
                  </a:lnTo>
                  <a:lnTo>
                    <a:pt x="4512" y="1184"/>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137"/>
            <p:cNvSpPr/>
            <p:nvPr/>
          </p:nvSpPr>
          <p:spPr>
            <a:xfrm>
              <a:off x="2882142" y="2580560"/>
              <a:ext cx="83840" cy="21974"/>
            </a:xfrm>
            <a:custGeom>
              <a:rect b="b" l="l" r="r" t="t"/>
              <a:pathLst>
                <a:path extrusionOk="0" h="1183" w="4513">
                  <a:moveTo>
                    <a:pt x="0" y="0"/>
                  </a:moveTo>
                  <a:lnTo>
                    <a:pt x="0" y="1183"/>
                  </a:lnTo>
                  <a:lnTo>
                    <a:pt x="4512" y="1183"/>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137"/>
            <p:cNvSpPr/>
            <p:nvPr/>
          </p:nvSpPr>
          <p:spPr>
            <a:xfrm>
              <a:off x="2882142" y="2624731"/>
              <a:ext cx="83840" cy="22011"/>
            </a:xfrm>
            <a:custGeom>
              <a:rect b="b" l="l" r="r" t="t"/>
              <a:pathLst>
                <a:path extrusionOk="0" h="1185" w="4513">
                  <a:moveTo>
                    <a:pt x="0" y="1"/>
                  </a:moveTo>
                  <a:lnTo>
                    <a:pt x="0" y="1185"/>
                  </a:lnTo>
                  <a:lnTo>
                    <a:pt x="4512" y="1185"/>
                  </a:lnTo>
                  <a:lnTo>
                    <a:pt x="451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137"/>
            <p:cNvSpPr/>
            <p:nvPr/>
          </p:nvSpPr>
          <p:spPr>
            <a:xfrm>
              <a:off x="2882142" y="2668977"/>
              <a:ext cx="83840" cy="22011"/>
            </a:xfrm>
            <a:custGeom>
              <a:rect b="b" l="l" r="r" t="t"/>
              <a:pathLst>
                <a:path extrusionOk="0" h="1185" w="4513">
                  <a:moveTo>
                    <a:pt x="0" y="0"/>
                  </a:moveTo>
                  <a:lnTo>
                    <a:pt x="0" y="1184"/>
                  </a:lnTo>
                  <a:lnTo>
                    <a:pt x="4512" y="1184"/>
                  </a:lnTo>
                  <a:lnTo>
                    <a:pt x="45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137"/>
          <p:cNvGrpSpPr/>
          <p:nvPr/>
        </p:nvGrpSpPr>
        <p:grpSpPr>
          <a:xfrm>
            <a:off x="4017346" y="2359263"/>
            <a:ext cx="362745" cy="272161"/>
            <a:chOff x="2121338" y="2542667"/>
            <a:chExt cx="375396" cy="281653"/>
          </a:xfrm>
        </p:grpSpPr>
        <p:sp>
          <p:nvSpPr>
            <p:cNvPr id="15493" name="Google Shape;15493;p137"/>
            <p:cNvSpPr/>
            <p:nvPr/>
          </p:nvSpPr>
          <p:spPr>
            <a:xfrm>
              <a:off x="2263363" y="2591296"/>
              <a:ext cx="102306" cy="118100"/>
            </a:xfrm>
            <a:custGeom>
              <a:rect b="b" l="l" r="r" t="t"/>
              <a:pathLst>
                <a:path extrusionOk="0" h="6358" w="5507">
                  <a:moveTo>
                    <a:pt x="1184" y="2050"/>
                  </a:moveTo>
                  <a:lnTo>
                    <a:pt x="3139" y="3179"/>
                  </a:lnTo>
                  <a:lnTo>
                    <a:pt x="1186" y="4308"/>
                  </a:lnTo>
                  <a:lnTo>
                    <a:pt x="1184" y="2050"/>
                  </a:lnTo>
                  <a:close/>
                  <a:moveTo>
                    <a:pt x="0" y="0"/>
                  </a:moveTo>
                  <a:lnTo>
                    <a:pt x="0" y="6357"/>
                  </a:lnTo>
                  <a:lnTo>
                    <a:pt x="5507" y="3179"/>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137"/>
            <p:cNvSpPr/>
            <p:nvPr/>
          </p:nvSpPr>
          <p:spPr>
            <a:xfrm>
              <a:off x="2121338" y="2542667"/>
              <a:ext cx="375396" cy="281653"/>
            </a:xfrm>
            <a:custGeom>
              <a:rect b="b" l="l" r="r" t="t"/>
              <a:pathLst>
                <a:path extrusionOk="0" h="15163" w="20207">
                  <a:moveTo>
                    <a:pt x="19022" y="1185"/>
                  </a:moveTo>
                  <a:lnTo>
                    <a:pt x="19022" y="10442"/>
                  </a:lnTo>
                  <a:cubicBezTo>
                    <a:pt x="18716" y="10285"/>
                    <a:pt x="18379" y="10203"/>
                    <a:pt x="18035" y="10203"/>
                  </a:cubicBezTo>
                  <a:lnTo>
                    <a:pt x="18022" y="10203"/>
                  </a:lnTo>
                  <a:cubicBezTo>
                    <a:pt x="17425" y="10203"/>
                    <a:pt x="16853" y="10451"/>
                    <a:pt x="16444" y="10887"/>
                  </a:cubicBezTo>
                  <a:cubicBezTo>
                    <a:pt x="16035" y="10451"/>
                    <a:pt x="15463" y="10203"/>
                    <a:pt x="14866" y="10203"/>
                  </a:cubicBezTo>
                  <a:lnTo>
                    <a:pt x="14852" y="10203"/>
                  </a:lnTo>
                  <a:cubicBezTo>
                    <a:pt x="14253" y="10203"/>
                    <a:pt x="13683" y="10451"/>
                    <a:pt x="13274" y="10887"/>
                  </a:cubicBezTo>
                  <a:cubicBezTo>
                    <a:pt x="12865" y="10451"/>
                    <a:pt x="12293" y="10203"/>
                    <a:pt x="11696" y="10203"/>
                  </a:cubicBezTo>
                  <a:lnTo>
                    <a:pt x="11682" y="10203"/>
                  </a:lnTo>
                  <a:cubicBezTo>
                    <a:pt x="11084" y="10203"/>
                    <a:pt x="10513" y="10451"/>
                    <a:pt x="10104" y="10887"/>
                  </a:cubicBezTo>
                  <a:cubicBezTo>
                    <a:pt x="9694" y="10451"/>
                    <a:pt x="9123" y="10203"/>
                    <a:pt x="8525" y="10203"/>
                  </a:cubicBezTo>
                  <a:lnTo>
                    <a:pt x="8513" y="10203"/>
                  </a:lnTo>
                  <a:cubicBezTo>
                    <a:pt x="7914" y="10203"/>
                    <a:pt x="7342" y="10451"/>
                    <a:pt x="6933" y="10887"/>
                  </a:cubicBezTo>
                  <a:cubicBezTo>
                    <a:pt x="6524" y="10451"/>
                    <a:pt x="5952" y="10203"/>
                    <a:pt x="5355" y="10203"/>
                  </a:cubicBezTo>
                  <a:lnTo>
                    <a:pt x="5342" y="10203"/>
                  </a:lnTo>
                  <a:cubicBezTo>
                    <a:pt x="4744" y="10203"/>
                    <a:pt x="4172" y="10451"/>
                    <a:pt x="3763" y="10887"/>
                  </a:cubicBezTo>
                  <a:cubicBezTo>
                    <a:pt x="3354" y="10451"/>
                    <a:pt x="2782" y="10203"/>
                    <a:pt x="2185" y="10203"/>
                  </a:cubicBezTo>
                  <a:lnTo>
                    <a:pt x="2172" y="10203"/>
                  </a:lnTo>
                  <a:cubicBezTo>
                    <a:pt x="1846" y="10203"/>
                    <a:pt x="1524" y="10276"/>
                    <a:pt x="1230" y="10418"/>
                  </a:cubicBezTo>
                  <a:lnTo>
                    <a:pt x="1230" y="1185"/>
                  </a:lnTo>
                  <a:close/>
                  <a:moveTo>
                    <a:pt x="2185" y="11387"/>
                  </a:moveTo>
                  <a:cubicBezTo>
                    <a:pt x="2729" y="11387"/>
                    <a:pt x="3171" y="11829"/>
                    <a:pt x="3171" y="12374"/>
                  </a:cubicBezTo>
                  <a:lnTo>
                    <a:pt x="3171" y="13980"/>
                  </a:lnTo>
                  <a:lnTo>
                    <a:pt x="1185" y="13980"/>
                  </a:lnTo>
                  <a:lnTo>
                    <a:pt x="1185" y="12374"/>
                  </a:lnTo>
                  <a:cubicBezTo>
                    <a:pt x="1185" y="11829"/>
                    <a:pt x="1627" y="11388"/>
                    <a:pt x="2172" y="11387"/>
                  </a:cubicBezTo>
                  <a:close/>
                  <a:moveTo>
                    <a:pt x="5355" y="11387"/>
                  </a:moveTo>
                  <a:cubicBezTo>
                    <a:pt x="5900" y="11388"/>
                    <a:pt x="6340" y="11829"/>
                    <a:pt x="6342" y="12374"/>
                  </a:cubicBezTo>
                  <a:lnTo>
                    <a:pt x="6342" y="13980"/>
                  </a:lnTo>
                  <a:lnTo>
                    <a:pt x="4355" y="13980"/>
                  </a:lnTo>
                  <a:lnTo>
                    <a:pt x="4355" y="12374"/>
                  </a:lnTo>
                  <a:cubicBezTo>
                    <a:pt x="4356" y="11829"/>
                    <a:pt x="4797" y="11388"/>
                    <a:pt x="5342" y="11387"/>
                  </a:cubicBezTo>
                  <a:close/>
                  <a:moveTo>
                    <a:pt x="8525" y="11387"/>
                  </a:moveTo>
                  <a:cubicBezTo>
                    <a:pt x="9070" y="11388"/>
                    <a:pt x="9510" y="11829"/>
                    <a:pt x="9512" y="12374"/>
                  </a:cubicBezTo>
                  <a:lnTo>
                    <a:pt x="9512" y="13980"/>
                  </a:lnTo>
                  <a:lnTo>
                    <a:pt x="7526" y="13980"/>
                  </a:lnTo>
                  <a:lnTo>
                    <a:pt x="7526" y="12374"/>
                  </a:lnTo>
                  <a:cubicBezTo>
                    <a:pt x="7526" y="11829"/>
                    <a:pt x="7966" y="11388"/>
                    <a:pt x="8511" y="11387"/>
                  </a:cubicBezTo>
                  <a:close/>
                  <a:moveTo>
                    <a:pt x="11694" y="11387"/>
                  </a:moveTo>
                  <a:cubicBezTo>
                    <a:pt x="12239" y="11388"/>
                    <a:pt x="12681" y="11829"/>
                    <a:pt x="12681" y="12374"/>
                  </a:cubicBezTo>
                  <a:lnTo>
                    <a:pt x="12681" y="13980"/>
                  </a:lnTo>
                  <a:lnTo>
                    <a:pt x="10696" y="13980"/>
                  </a:lnTo>
                  <a:lnTo>
                    <a:pt x="10696" y="12374"/>
                  </a:lnTo>
                  <a:cubicBezTo>
                    <a:pt x="10696" y="11829"/>
                    <a:pt x="11137" y="11387"/>
                    <a:pt x="11682" y="11387"/>
                  </a:cubicBezTo>
                  <a:close/>
                  <a:moveTo>
                    <a:pt x="14866" y="11387"/>
                  </a:moveTo>
                  <a:cubicBezTo>
                    <a:pt x="15409" y="11388"/>
                    <a:pt x="15851" y="11829"/>
                    <a:pt x="15851" y="12374"/>
                  </a:cubicBezTo>
                  <a:lnTo>
                    <a:pt x="15851" y="13980"/>
                  </a:lnTo>
                  <a:lnTo>
                    <a:pt x="13865" y="13980"/>
                  </a:lnTo>
                  <a:lnTo>
                    <a:pt x="13865" y="12374"/>
                  </a:lnTo>
                  <a:cubicBezTo>
                    <a:pt x="13865" y="11829"/>
                    <a:pt x="14307" y="11388"/>
                    <a:pt x="14852" y="11387"/>
                  </a:cubicBezTo>
                  <a:close/>
                  <a:moveTo>
                    <a:pt x="18035" y="11387"/>
                  </a:moveTo>
                  <a:cubicBezTo>
                    <a:pt x="18580" y="11388"/>
                    <a:pt x="19021" y="11829"/>
                    <a:pt x="19022" y="12374"/>
                  </a:cubicBezTo>
                  <a:lnTo>
                    <a:pt x="19022" y="13980"/>
                  </a:lnTo>
                  <a:lnTo>
                    <a:pt x="17035" y="13980"/>
                  </a:lnTo>
                  <a:lnTo>
                    <a:pt x="17035" y="12374"/>
                  </a:lnTo>
                  <a:cubicBezTo>
                    <a:pt x="17036" y="11829"/>
                    <a:pt x="17477" y="11388"/>
                    <a:pt x="18022" y="11387"/>
                  </a:cubicBezTo>
                  <a:close/>
                  <a:moveTo>
                    <a:pt x="1" y="1"/>
                  </a:moveTo>
                  <a:lnTo>
                    <a:pt x="1" y="15163"/>
                  </a:lnTo>
                  <a:lnTo>
                    <a:pt x="20206" y="15163"/>
                  </a:lnTo>
                  <a:lnTo>
                    <a:pt x="202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5" name="Google Shape;15495;p137"/>
          <p:cNvGrpSpPr/>
          <p:nvPr/>
        </p:nvGrpSpPr>
        <p:grpSpPr>
          <a:xfrm>
            <a:off x="3272676" y="2337436"/>
            <a:ext cx="362727" cy="315939"/>
            <a:chOff x="1617405" y="2556487"/>
            <a:chExt cx="375377" cy="326957"/>
          </a:xfrm>
        </p:grpSpPr>
        <p:sp>
          <p:nvSpPr>
            <p:cNvPr id="15496" name="Google Shape;15496;p137"/>
            <p:cNvSpPr/>
            <p:nvPr/>
          </p:nvSpPr>
          <p:spPr>
            <a:xfrm>
              <a:off x="1617405" y="2556487"/>
              <a:ext cx="375377" cy="326957"/>
            </a:xfrm>
            <a:custGeom>
              <a:rect b="b" l="l" r="r" t="t"/>
              <a:pathLst>
                <a:path extrusionOk="0" h="17602" w="20206">
                  <a:moveTo>
                    <a:pt x="15050" y="3552"/>
                  </a:moveTo>
                  <a:cubicBezTo>
                    <a:pt x="15292" y="4314"/>
                    <a:pt x="15890" y="4910"/>
                    <a:pt x="16653" y="5147"/>
                  </a:cubicBezTo>
                  <a:lnTo>
                    <a:pt x="16653" y="7906"/>
                  </a:lnTo>
                  <a:cubicBezTo>
                    <a:pt x="16010" y="7333"/>
                    <a:pt x="15177" y="7016"/>
                    <a:pt x="14315" y="7016"/>
                  </a:cubicBezTo>
                  <a:cubicBezTo>
                    <a:pt x="12374" y="7016"/>
                    <a:pt x="10793" y="8596"/>
                    <a:pt x="10793" y="10537"/>
                  </a:cubicBezTo>
                  <a:lnTo>
                    <a:pt x="5156" y="10537"/>
                  </a:lnTo>
                  <a:cubicBezTo>
                    <a:pt x="4914" y="9775"/>
                    <a:pt x="4315" y="9180"/>
                    <a:pt x="3552" y="8942"/>
                  </a:cubicBezTo>
                  <a:lnTo>
                    <a:pt x="3552" y="5147"/>
                  </a:lnTo>
                  <a:cubicBezTo>
                    <a:pt x="4315" y="4910"/>
                    <a:pt x="4914" y="4314"/>
                    <a:pt x="5156" y="3552"/>
                  </a:cubicBezTo>
                  <a:close/>
                  <a:moveTo>
                    <a:pt x="14317" y="8200"/>
                  </a:moveTo>
                  <a:cubicBezTo>
                    <a:pt x="14617" y="8200"/>
                    <a:pt x="14921" y="8258"/>
                    <a:pt x="15210" y="8378"/>
                  </a:cubicBezTo>
                  <a:cubicBezTo>
                    <a:pt x="16083" y="8741"/>
                    <a:pt x="16653" y="9593"/>
                    <a:pt x="16653" y="10538"/>
                  </a:cubicBezTo>
                  <a:cubicBezTo>
                    <a:pt x="16652" y="11828"/>
                    <a:pt x="15605" y="12875"/>
                    <a:pt x="14315" y="12876"/>
                  </a:cubicBezTo>
                  <a:cubicBezTo>
                    <a:pt x="13370" y="12876"/>
                    <a:pt x="12518" y="12306"/>
                    <a:pt x="12155" y="11433"/>
                  </a:cubicBezTo>
                  <a:cubicBezTo>
                    <a:pt x="11794" y="10559"/>
                    <a:pt x="11994" y="9553"/>
                    <a:pt x="12663" y="8885"/>
                  </a:cubicBezTo>
                  <a:cubicBezTo>
                    <a:pt x="13110" y="8438"/>
                    <a:pt x="13708" y="8200"/>
                    <a:pt x="14317" y="8200"/>
                  </a:cubicBezTo>
                  <a:close/>
                  <a:moveTo>
                    <a:pt x="19020" y="1184"/>
                  </a:moveTo>
                  <a:lnTo>
                    <a:pt x="19020" y="12905"/>
                  </a:lnTo>
                  <a:lnTo>
                    <a:pt x="16921" y="12905"/>
                  </a:lnTo>
                  <a:cubicBezTo>
                    <a:pt x="17510" y="12257"/>
                    <a:pt x="17837" y="11413"/>
                    <a:pt x="17836" y="10538"/>
                  </a:cubicBezTo>
                  <a:lnTo>
                    <a:pt x="17836" y="4111"/>
                  </a:lnTo>
                  <a:lnTo>
                    <a:pt x="17286" y="4070"/>
                  </a:lnTo>
                  <a:cubicBezTo>
                    <a:pt x="16668" y="4023"/>
                    <a:pt x="16174" y="3533"/>
                    <a:pt x="16122" y="2913"/>
                  </a:cubicBezTo>
                  <a:lnTo>
                    <a:pt x="16079" y="2368"/>
                  </a:lnTo>
                  <a:lnTo>
                    <a:pt x="4125" y="2368"/>
                  </a:lnTo>
                  <a:lnTo>
                    <a:pt x="4082" y="2913"/>
                  </a:lnTo>
                  <a:cubicBezTo>
                    <a:pt x="4030" y="3533"/>
                    <a:pt x="3537" y="4023"/>
                    <a:pt x="2918" y="4070"/>
                  </a:cubicBezTo>
                  <a:lnTo>
                    <a:pt x="2368" y="4111"/>
                  </a:lnTo>
                  <a:lnTo>
                    <a:pt x="2368" y="9978"/>
                  </a:lnTo>
                  <a:lnTo>
                    <a:pt x="2918" y="10019"/>
                  </a:lnTo>
                  <a:cubicBezTo>
                    <a:pt x="3537" y="10066"/>
                    <a:pt x="4030" y="10556"/>
                    <a:pt x="4082" y="11176"/>
                  </a:cubicBezTo>
                  <a:lnTo>
                    <a:pt x="4125" y="11721"/>
                  </a:lnTo>
                  <a:lnTo>
                    <a:pt x="10998" y="11721"/>
                  </a:lnTo>
                  <a:cubicBezTo>
                    <a:pt x="11155" y="12158"/>
                    <a:pt x="11396" y="12560"/>
                    <a:pt x="11708" y="12905"/>
                  </a:cubicBezTo>
                  <a:lnTo>
                    <a:pt x="1184" y="12905"/>
                  </a:lnTo>
                  <a:lnTo>
                    <a:pt x="1184" y="1184"/>
                  </a:lnTo>
                  <a:close/>
                  <a:moveTo>
                    <a:pt x="15305" y="13918"/>
                  </a:moveTo>
                  <a:lnTo>
                    <a:pt x="15305" y="15744"/>
                  </a:lnTo>
                  <a:lnTo>
                    <a:pt x="14315" y="15283"/>
                  </a:lnTo>
                  <a:lnTo>
                    <a:pt x="13324" y="15744"/>
                  </a:lnTo>
                  <a:lnTo>
                    <a:pt x="13324" y="13918"/>
                  </a:lnTo>
                  <a:cubicBezTo>
                    <a:pt x="13648" y="14012"/>
                    <a:pt x="13982" y="14060"/>
                    <a:pt x="14315" y="14060"/>
                  </a:cubicBezTo>
                  <a:cubicBezTo>
                    <a:pt x="14649" y="14060"/>
                    <a:pt x="14982" y="14012"/>
                    <a:pt x="15305" y="13918"/>
                  </a:cubicBezTo>
                  <a:close/>
                  <a:moveTo>
                    <a:pt x="0" y="0"/>
                  </a:moveTo>
                  <a:lnTo>
                    <a:pt x="0" y="14089"/>
                  </a:lnTo>
                  <a:lnTo>
                    <a:pt x="12140" y="14089"/>
                  </a:lnTo>
                  <a:lnTo>
                    <a:pt x="12140" y="17602"/>
                  </a:lnTo>
                  <a:lnTo>
                    <a:pt x="14315" y="16589"/>
                  </a:lnTo>
                  <a:lnTo>
                    <a:pt x="16489" y="17602"/>
                  </a:lnTo>
                  <a:lnTo>
                    <a:pt x="16489" y="14089"/>
                  </a:lnTo>
                  <a:lnTo>
                    <a:pt x="20205" y="14089"/>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137"/>
            <p:cNvSpPr/>
            <p:nvPr/>
          </p:nvSpPr>
          <p:spPr>
            <a:xfrm>
              <a:off x="1733718" y="2648730"/>
              <a:ext cx="142731" cy="22011"/>
            </a:xfrm>
            <a:custGeom>
              <a:rect b="b" l="l" r="r" t="t"/>
              <a:pathLst>
                <a:path extrusionOk="0" h="1185" w="7683">
                  <a:moveTo>
                    <a:pt x="1" y="0"/>
                  </a:moveTo>
                  <a:lnTo>
                    <a:pt x="1" y="1184"/>
                  </a:lnTo>
                  <a:lnTo>
                    <a:pt x="7683" y="1184"/>
                  </a:lnTo>
                  <a:lnTo>
                    <a:pt x="76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137"/>
            <p:cNvSpPr/>
            <p:nvPr/>
          </p:nvSpPr>
          <p:spPr>
            <a:xfrm>
              <a:off x="1712484" y="2694183"/>
              <a:ext cx="94076" cy="21974"/>
            </a:xfrm>
            <a:custGeom>
              <a:rect b="b" l="l" r="r" t="t"/>
              <a:pathLst>
                <a:path extrusionOk="0" h="1183" w="5064">
                  <a:moveTo>
                    <a:pt x="0" y="0"/>
                  </a:moveTo>
                  <a:lnTo>
                    <a:pt x="0" y="1183"/>
                  </a:lnTo>
                  <a:lnTo>
                    <a:pt x="5063" y="1183"/>
                  </a:lnTo>
                  <a:lnTo>
                    <a:pt x="50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9" name="Google Shape;15499;p137"/>
          <p:cNvGrpSpPr/>
          <p:nvPr/>
        </p:nvGrpSpPr>
        <p:grpSpPr>
          <a:xfrm>
            <a:off x="2520005" y="2317650"/>
            <a:ext cx="362727" cy="362678"/>
            <a:chOff x="1129652" y="2517386"/>
            <a:chExt cx="375377" cy="375326"/>
          </a:xfrm>
        </p:grpSpPr>
        <p:sp>
          <p:nvSpPr>
            <p:cNvPr id="15500" name="Google Shape;15500;p137"/>
            <p:cNvSpPr/>
            <p:nvPr/>
          </p:nvSpPr>
          <p:spPr>
            <a:xfrm>
              <a:off x="1129652" y="2517386"/>
              <a:ext cx="375377" cy="375326"/>
            </a:xfrm>
            <a:custGeom>
              <a:rect b="b" l="l" r="r" t="t"/>
              <a:pathLst>
                <a:path extrusionOk="0" h="20206" w="20206">
                  <a:moveTo>
                    <a:pt x="8523" y="1528"/>
                  </a:moveTo>
                  <a:cubicBezTo>
                    <a:pt x="8216" y="2329"/>
                    <a:pt x="8045" y="3361"/>
                    <a:pt x="7998" y="4400"/>
                  </a:cubicBezTo>
                  <a:lnTo>
                    <a:pt x="6341" y="4400"/>
                  </a:lnTo>
                  <a:cubicBezTo>
                    <a:pt x="6541" y="3121"/>
                    <a:pt x="7382" y="2050"/>
                    <a:pt x="8523" y="1528"/>
                  </a:cubicBezTo>
                  <a:close/>
                  <a:moveTo>
                    <a:pt x="10102" y="1187"/>
                  </a:moveTo>
                  <a:cubicBezTo>
                    <a:pt x="10177" y="1225"/>
                    <a:pt x="10432" y="1463"/>
                    <a:pt x="10668" y="2211"/>
                  </a:cubicBezTo>
                  <a:cubicBezTo>
                    <a:pt x="10861" y="2821"/>
                    <a:pt x="10983" y="3582"/>
                    <a:pt x="11022" y="4400"/>
                  </a:cubicBezTo>
                  <a:lnTo>
                    <a:pt x="9182" y="4400"/>
                  </a:lnTo>
                  <a:cubicBezTo>
                    <a:pt x="9223" y="3582"/>
                    <a:pt x="9345" y="2821"/>
                    <a:pt x="9538" y="2211"/>
                  </a:cubicBezTo>
                  <a:cubicBezTo>
                    <a:pt x="9774" y="1463"/>
                    <a:pt x="10028" y="1223"/>
                    <a:pt x="10102" y="1187"/>
                  </a:cubicBezTo>
                  <a:close/>
                  <a:moveTo>
                    <a:pt x="11683" y="1528"/>
                  </a:moveTo>
                  <a:cubicBezTo>
                    <a:pt x="12824" y="2050"/>
                    <a:pt x="13665" y="3121"/>
                    <a:pt x="13865" y="4400"/>
                  </a:cubicBezTo>
                  <a:lnTo>
                    <a:pt x="12207" y="4400"/>
                  </a:lnTo>
                  <a:cubicBezTo>
                    <a:pt x="12161" y="3361"/>
                    <a:pt x="11989" y="2329"/>
                    <a:pt x="11683" y="1528"/>
                  </a:cubicBezTo>
                  <a:close/>
                  <a:moveTo>
                    <a:pt x="7998" y="5584"/>
                  </a:moveTo>
                  <a:cubicBezTo>
                    <a:pt x="8045" y="6623"/>
                    <a:pt x="8216" y="7654"/>
                    <a:pt x="8523" y="8457"/>
                  </a:cubicBezTo>
                  <a:cubicBezTo>
                    <a:pt x="7382" y="7934"/>
                    <a:pt x="6541" y="6864"/>
                    <a:pt x="6341" y="5584"/>
                  </a:cubicBezTo>
                  <a:close/>
                  <a:moveTo>
                    <a:pt x="13866" y="5584"/>
                  </a:moveTo>
                  <a:cubicBezTo>
                    <a:pt x="13665" y="6864"/>
                    <a:pt x="12824" y="7934"/>
                    <a:pt x="11683" y="8457"/>
                  </a:cubicBezTo>
                  <a:lnTo>
                    <a:pt x="11682" y="8457"/>
                  </a:lnTo>
                  <a:cubicBezTo>
                    <a:pt x="11988" y="7654"/>
                    <a:pt x="12160" y="6623"/>
                    <a:pt x="12207" y="5584"/>
                  </a:cubicBezTo>
                  <a:close/>
                  <a:moveTo>
                    <a:pt x="11023" y="5584"/>
                  </a:moveTo>
                  <a:cubicBezTo>
                    <a:pt x="10983" y="6401"/>
                    <a:pt x="10861" y="7162"/>
                    <a:pt x="10668" y="7773"/>
                  </a:cubicBezTo>
                  <a:cubicBezTo>
                    <a:pt x="10432" y="8521"/>
                    <a:pt x="10178" y="8760"/>
                    <a:pt x="10104" y="8797"/>
                  </a:cubicBezTo>
                  <a:cubicBezTo>
                    <a:pt x="10029" y="8760"/>
                    <a:pt x="9774" y="8521"/>
                    <a:pt x="9538" y="7773"/>
                  </a:cubicBezTo>
                  <a:cubicBezTo>
                    <a:pt x="9345" y="7162"/>
                    <a:pt x="9223" y="6401"/>
                    <a:pt x="9182" y="5584"/>
                  </a:cubicBezTo>
                  <a:close/>
                  <a:moveTo>
                    <a:pt x="19021" y="12233"/>
                  </a:moveTo>
                  <a:lnTo>
                    <a:pt x="19020" y="19020"/>
                  </a:lnTo>
                  <a:lnTo>
                    <a:pt x="1184" y="19020"/>
                  </a:lnTo>
                  <a:lnTo>
                    <a:pt x="1184" y="12233"/>
                  </a:lnTo>
                  <a:close/>
                  <a:moveTo>
                    <a:pt x="10104" y="0"/>
                  </a:moveTo>
                  <a:cubicBezTo>
                    <a:pt x="7351" y="0"/>
                    <a:pt x="5111" y="2240"/>
                    <a:pt x="5111" y="4993"/>
                  </a:cubicBezTo>
                  <a:cubicBezTo>
                    <a:pt x="5111" y="7745"/>
                    <a:pt x="7351" y="9984"/>
                    <a:pt x="10104" y="9984"/>
                  </a:cubicBezTo>
                  <a:cubicBezTo>
                    <a:pt x="12716" y="9984"/>
                    <a:pt x="14866" y="7967"/>
                    <a:pt x="15077" y="5407"/>
                  </a:cubicBezTo>
                  <a:lnTo>
                    <a:pt x="17600" y="5407"/>
                  </a:lnTo>
                  <a:cubicBezTo>
                    <a:pt x="18188" y="5407"/>
                    <a:pt x="18666" y="5884"/>
                    <a:pt x="18666" y="6473"/>
                  </a:cubicBezTo>
                  <a:cubicBezTo>
                    <a:pt x="18666" y="7061"/>
                    <a:pt x="18188" y="7537"/>
                    <a:pt x="17600" y="7537"/>
                  </a:cubicBezTo>
                  <a:lnTo>
                    <a:pt x="17463" y="7537"/>
                  </a:lnTo>
                  <a:cubicBezTo>
                    <a:pt x="16231" y="7539"/>
                    <a:pt x="15234" y="8536"/>
                    <a:pt x="15232" y="9768"/>
                  </a:cubicBezTo>
                  <a:lnTo>
                    <a:pt x="15232" y="11050"/>
                  </a:lnTo>
                  <a:lnTo>
                    <a:pt x="0" y="11050"/>
                  </a:lnTo>
                  <a:lnTo>
                    <a:pt x="0" y="20205"/>
                  </a:lnTo>
                  <a:lnTo>
                    <a:pt x="20205" y="20205"/>
                  </a:lnTo>
                  <a:lnTo>
                    <a:pt x="20205" y="11049"/>
                  </a:lnTo>
                  <a:lnTo>
                    <a:pt x="16416" y="11049"/>
                  </a:lnTo>
                  <a:lnTo>
                    <a:pt x="16416" y="9766"/>
                  </a:lnTo>
                  <a:cubicBezTo>
                    <a:pt x="16418" y="9190"/>
                    <a:pt x="16885" y="8723"/>
                    <a:pt x="17461" y="8721"/>
                  </a:cubicBezTo>
                  <a:lnTo>
                    <a:pt x="17600" y="8721"/>
                  </a:lnTo>
                  <a:cubicBezTo>
                    <a:pt x="18835" y="8711"/>
                    <a:pt x="19829" y="7707"/>
                    <a:pt x="19829" y="6473"/>
                  </a:cubicBezTo>
                  <a:cubicBezTo>
                    <a:pt x="19829" y="5238"/>
                    <a:pt x="18835" y="4234"/>
                    <a:pt x="17600" y="4223"/>
                  </a:cubicBezTo>
                  <a:lnTo>
                    <a:pt x="15035" y="4223"/>
                  </a:lnTo>
                  <a:cubicBezTo>
                    <a:pt x="14665" y="1834"/>
                    <a:pt x="12594" y="0"/>
                    <a:pt x="10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137"/>
            <p:cNvSpPr/>
            <p:nvPr/>
          </p:nvSpPr>
          <p:spPr>
            <a:xfrm>
              <a:off x="1265640" y="2835112"/>
              <a:ext cx="103402" cy="22011"/>
            </a:xfrm>
            <a:custGeom>
              <a:rect b="b" l="l" r="r" t="t"/>
              <a:pathLst>
                <a:path extrusionOk="0" h="1185" w="5566">
                  <a:moveTo>
                    <a:pt x="1" y="1"/>
                  </a:moveTo>
                  <a:lnTo>
                    <a:pt x="1" y="1185"/>
                  </a:lnTo>
                  <a:lnTo>
                    <a:pt x="5565" y="1185"/>
                  </a:lnTo>
                  <a:lnTo>
                    <a:pt x="55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137"/>
            <p:cNvSpPr/>
            <p:nvPr/>
          </p:nvSpPr>
          <p:spPr>
            <a:xfrm>
              <a:off x="1185366" y="2761462"/>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137"/>
            <p:cNvSpPr/>
            <p:nvPr/>
          </p:nvSpPr>
          <p:spPr>
            <a:xfrm>
              <a:off x="1225698" y="2761462"/>
              <a:ext cx="21996" cy="22011"/>
            </a:xfrm>
            <a:custGeom>
              <a:rect b="b" l="l" r="r" t="t"/>
              <a:pathLst>
                <a:path extrusionOk="0" h="1185"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137"/>
            <p:cNvSpPr/>
            <p:nvPr/>
          </p:nvSpPr>
          <p:spPr>
            <a:xfrm>
              <a:off x="1266011" y="2761462"/>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137"/>
            <p:cNvSpPr/>
            <p:nvPr/>
          </p:nvSpPr>
          <p:spPr>
            <a:xfrm>
              <a:off x="1306324" y="2761462"/>
              <a:ext cx="22014" cy="22011"/>
            </a:xfrm>
            <a:custGeom>
              <a:rect b="b" l="l" r="r" t="t"/>
              <a:pathLst>
                <a:path extrusionOk="0" h="1185"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137"/>
            <p:cNvSpPr/>
            <p:nvPr/>
          </p:nvSpPr>
          <p:spPr>
            <a:xfrm>
              <a:off x="1346656" y="2761462"/>
              <a:ext cx="21996" cy="22011"/>
            </a:xfrm>
            <a:custGeom>
              <a:rect b="b" l="l" r="r" t="t"/>
              <a:pathLst>
                <a:path extrusionOk="0" h="1185"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137"/>
            <p:cNvSpPr/>
            <p:nvPr/>
          </p:nvSpPr>
          <p:spPr>
            <a:xfrm>
              <a:off x="1386969" y="2761462"/>
              <a:ext cx="22014" cy="22011"/>
            </a:xfrm>
            <a:custGeom>
              <a:rect b="b" l="l" r="r" t="t"/>
              <a:pathLst>
                <a:path extrusionOk="0" h="1185"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137"/>
            <p:cNvSpPr/>
            <p:nvPr/>
          </p:nvSpPr>
          <p:spPr>
            <a:xfrm>
              <a:off x="1427301" y="2761462"/>
              <a:ext cx="21996" cy="22011"/>
            </a:xfrm>
            <a:custGeom>
              <a:rect b="b" l="l" r="r" t="t"/>
              <a:pathLst>
                <a:path extrusionOk="0" h="1185" w="1184">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137"/>
            <p:cNvSpPr/>
            <p:nvPr/>
          </p:nvSpPr>
          <p:spPr>
            <a:xfrm>
              <a:off x="1185366" y="2796661"/>
              <a:ext cx="22014" cy="21993"/>
            </a:xfrm>
            <a:custGeom>
              <a:rect b="b" l="l" r="r" t="t"/>
              <a:pathLst>
                <a:path extrusionOk="0" h="1184"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137"/>
            <p:cNvSpPr/>
            <p:nvPr/>
          </p:nvSpPr>
          <p:spPr>
            <a:xfrm>
              <a:off x="1225698" y="2796661"/>
              <a:ext cx="21996" cy="21993"/>
            </a:xfrm>
            <a:custGeom>
              <a:rect b="b" l="l" r="r" t="t"/>
              <a:pathLst>
                <a:path extrusionOk="0" h="1184"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137"/>
            <p:cNvSpPr/>
            <p:nvPr/>
          </p:nvSpPr>
          <p:spPr>
            <a:xfrm>
              <a:off x="1266011" y="2796661"/>
              <a:ext cx="22014" cy="21993"/>
            </a:xfrm>
            <a:custGeom>
              <a:rect b="b" l="l" r="r" t="t"/>
              <a:pathLst>
                <a:path extrusionOk="0" h="1184"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137"/>
            <p:cNvSpPr/>
            <p:nvPr/>
          </p:nvSpPr>
          <p:spPr>
            <a:xfrm>
              <a:off x="1306324" y="2796661"/>
              <a:ext cx="22014" cy="21993"/>
            </a:xfrm>
            <a:custGeom>
              <a:rect b="b" l="l" r="r" t="t"/>
              <a:pathLst>
                <a:path extrusionOk="0" h="1184" w="1185">
                  <a:moveTo>
                    <a:pt x="1" y="0"/>
                  </a:moveTo>
                  <a:lnTo>
                    <a:pt x="1" y="1184"/>
                  </a:lnTo>
                  <a:lnTo>
                    <a:pt x="1185" y="1184"/>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137"/>
            <p:cNvSpPr/>
            <p:nvPr/>
          </p:nvSpPr>
          <p:spPr>
            <a:xfrm>
              <a:off x="1346656" y="2796661"/>
              <a:ext cx="21996" cy="21993"/>
            </a:xfrm>
            <a:custGeom>
              <a:rect b="b" l="l" r="r" t="t"/>
              <a:pathLst>
                <a:path extrusionOk="0" h="1184" w="1184">
                  <a:moveTo>
                    <a:pt x="1" y="0"/>
                  </a:moveTo>
                  <a:lnTo>
                    <a:pt x="1" y="1184"/>
                  </a:lnTo>
                  <a:lnTo>
                    <a:pt x="1183" y="1184"/>
                  </a:lnTo>
                  <a:lnTo>
                    <a:pt x="11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137"/>
            <p:cNvSpPr/>
            <p:nvPr/>
          </p:nvSpPr>
          <p:spPr>
            <a:xfrm>
              <a:off x="1386969" y="2796661"/>
              <a:ext cx="22014" cy="21993"/>
            </a:xfrm>
            <a:custGeom>
              <a:rect b="b" l="l" r="r" t="t"/>
              <a:pathLst>
                <a:path extrusionOk="0" h="1184" w="1185">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137"/>
            <p:cNvSpPr/>
            <p:nvPr/>
          </p:nvSpPr>
          <p:spPr>
            <a:xfrm>
              <a:off x="1225698" y="2835112"/>
              <a:ext cx="21996" cy="22011"/>
            </a:xfrm>
            <a:custGeom>
              <a:rect b="b" l="l" r="r" t="t"/>
              <a:pathLst>
                <a:path extrusionOk="0" h="1185" w="1184">
                  <a:moveTo>
                    <a:pt x="1" y="1"/>
                  </a:moveTo>
                  <a:lnTo>
                    <a:pt x="1" y="1185"/>
                  </a:lnTo>
                  <a:lnTo>
                    <a:pt x="1183" y="1185"/>
                  </a:lnTo>
                  <a:lnTo>
                    <a:pt x="1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137"/>
            <p:cNvSpPr/>
            <p:nvPr/>
          </p:nvSpPr>
          <p:spPr>
            <a:xfrm>
              <a:off x="1386969" y="2835112"/>
              <a:ext cx="22014" cy="22011"/>
            </a:xfrm>
            <a:custGeom>
              <a:rect b="b" l="l" r="r" t="t"/>
              <a:pathLst>
                <a:path extrusionOk="0" h="1185" w="1185">
                  <a:moveTo>
                    <a:pt x="0" y="1"/>
                  </a:moveTo>
                  <a:lnTo>
                    <a:pt x="0" y="1185"/>
                  </a:lnTo>
                  <a:lnTo>
                    <a:pt x="1184" y="1185"/>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137"/>
            <p:cNvSpPr/>
            <p:nvPr/>
          </p:nvSpPr>
          <p:spPr>
            <a:xfrm>
              <a:off x="1427301" y="2796661"/>
              <a:ext cx="21996" cy="21993"/>
            </a:xfrm>
            <a:custGeom>
              <a:rect b="b" l="l" r="r" t="t"/>
              <a:pathLst>
                <a:path extrusionOk="0" h="1184" w="1184">
                  <a:moveTo>
                    <a:pt x="0" y="0"/>
                  </a:moveTo>
                  <a:lnTo>
                    <a:pt x="0" y="1184"/>
                  </a:lnTo>
                  <a:lnTo>
                    <a:pt x="1184" y="1184"/>
                  </a:lnTo>
                  <a:lnTo>
                    <a:pt x="118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8" name="Google Shape;15518;p137"/>
          <p:cNvGrpSpPr/>
          <p:nvPr/>
        </p:nvGrpSpPr>
        <p:grpSpPr>
          <a:xfrm>
            <a:off x="5518124" y="3431520"/>
            <a:ext cx="362619" cy="362642"/>
            <a:chOff x="5802785" y="3126070"/>
            <a:chExt cx="375265" cy="375289"/>
          </a:xfrm>
        </p:grpSpPr>
        <p:sp>
          <p:nvSpPr>
            <p:cNvPr id="15519" name="Google Shape;15519;p137"/>
            <p:cNvSpPr/>
            <p:nvPr/>
          </p:nvSpPr>
          <p:spPr>
            <a:xfrm>
              <a:off x="5802785" y="3126070"/>
              <a:ext cx="375265" cy="375289"/>
            </a:xfrm>
            <a:custGeom>
              <a:rect b="b" l="l" r="r" t="t"/>
              <a:pathLst>
                <a:path extrusionOk="0" h="20204" w="20200">
                  <a:moveTo>
                    <a:pt x="8860" y="3718"/>
                  </a:moveTo>
                  <a:cubicBezTo>
                    <a:pt x="11697" y="3718"/>
                    <a:pt x="14003" y="6025"/>
                    <a:pt x="14003" y="8861"/>
                  </a:cubicBezTo>
                  <a:cubicBezTo>
                    <a:pt x="14002" y="9164"/>
                    <a:pt x="13975" y="9467"/>
                    <a:pt x="13923" y="9768"/>
                  </a:cubicBezTo>
                  <a:lnTo>
                    <a:pt x="12479" y="8570"/>
                  </a:lnTo>
                  <a:lnTo>
                    <a:pt x="12524" y="12465"/>
                  </a:lnTo>
                  <a:cubicBezTo>
                    <a:pt x="11559" y="13449"/>
                    <a:pt x="10238" y="14003"/>
                    <a:pt x="8860" y="14003"/>
                  </a:cubicBezTo>
                  <a:cubicBezTo>
                    <a:pt x="6025" y="14003"/>
                    <a:pt x="3718" y="11697"/>
                    <a:pt x="3718" y="8861"/>
                  </a:cubicBezTo>
                  <a:cubicBezTo>
                    <a:pt x="3718" y="6025"/>
                    <a:pt x="6025" y="3718"/>
                    <a:pt x="8860" y="3718"/>
                  </a:cubicBezTo>
                  <a:close/>
                  <a:moveTo>
                    <a:pt x="8860" y="1187"/>
                  </a:moveTo>
                  <a:cubicBezTo>
                    <a:pt x="13092" y="1187"/>
                    <a:pt x="16534" y="4629"/>
                    <a:pt x="16534" y="8861"/>
                  </a:cubicBezTo>
                  <a:cubicBezTo>
                    <a:pt x="16535" y="9774"/>
                    <a:pt x="16371" y="10678"/>
                    <a:pt x="16053" y="11534"/>
                  </a:cubicBezTo>
                  <a:lnTo>
                    <a:pt x="14942" y="10613"/>
                  </a:lnTo>
                  <a:cubicBezTo>
                    <a:pt x="15107" y="10044"/>
                    <a:pt x="15190" y="9454"/>
                    <a:pt x="15189" y="8861"/>
                  </a:cubicBezTo>
                  <a:cubicBezTo>
                    <a:pt x="15189" y="5371"/>
                    <a:pt x="12350" y="2532"/>
                    <a:pt x="8860" y="2532"/>
                  </a:cubicBezTo>
                  <a:cubicBezTo>
                    <a:pt x="5371" y="2532"/>
                    <a:pt x="2531" y="5371"/>
                    <a:pt x="2531" y="8861"/>
                  </a:cubicBezTo>
                  <a:cubicBezTo>
                    <a:pt x="2531" y="12350"/>
                    <a:pt x="5371" y="15190"/>
                    <a:pt x="8860" y="15190"/>
                  </a:cubicBezTo>
                  <a:cubicBezTo>
                    <a:pt x="8862" y="15190"/>
                    <a:pt x="8865" y="15190"/>
                    <a:pt x="8867" y="15190"/>
                  </a:cubicBezTo>
                  <a:cubicBezTo>
                    <a:pt x="10186" y="15190"/>
                    <a:pt x="11470" y="14775"/>
                    <a:pt x="12542" y="14006"/>
                  </a:cubicBezTo>
                  <a:lnTo>
                    <a:pt x="12559" y="15583"/>
                  </a:lnTo>
                  <a:cubicBezTo>
                    <a:pt x="11430" y="16207"/>
                    <a:pt x="10160" y="16534"/>
                    <a:pt x="8870" y="16534"/>
                  </a:cubicBezTo>
                  <a:cubicBezTo>
                    <a:pt x="8867" y="16534"/>
                    <a:pt x="8864" y="16534"/>
                    <a:pt x="8861" y="16534"/>
                  </a:cubicBezTo>
                  <a:lnTo>
                    <a:pt x="8860" y="16535"/>
                  </a:lnTo>
                  <a:cubicBezTo>
                    <a:pt x="4629" y="16535"/>
                    <a:pt x="1187" y="13093"/>
                    <a:pt x="1187" y="8861"/>
                  </a:cubicBezTo>
                  <a:cubicBezTo>
                    <a:pt x="1187" y="4629"/>
                    <a:pt x="4629" y="1187"/>
                    <a:pt x="8860" y="1187"/>
                  </a:cubicBezTo>
                  <a:close/>
                  <a:moveTo>
                    <a:pt x="13694" y="11120"/>
                  </a:moveTo>
                  <a:lnTo>
                    <a:pt x="18011" y="14699"/>
                  </a:lnTo>
                  <a:lnTo>
                    <a:pt x="16443" y="15447"/>
                  </a:lnTo>
                  <a:lnTo>
                    <a:pt x="17704" y="18088"/>
                  </a:lnTo>
                  <a:lnTo>
                    <a:pt x="16585" y="18623"/>
                  </a:lnTo>
                  <a:lnTo>
                    <a:pt x="15326" y="15980"/>
                  </a:lnTo>
                  <a:lnTo>
                    <a:pt x="13758" y="16727"/>
                  </a:lnTo>
                  <a:lnTo>
                    <a:pt x="13694" y="11120"/>
                  </a:lnTo>
                  <a:close/>
                  <a:moveTo>
                    <a:pt x="8860" y="0"/>
                  </a:moveTo>
                  <a:cubicBezTo>
                    <a:pt x="6493" y="0"/>
                    <a:pt x="4269" y="921"/>
                    <a:pt x="2595" y="2595"/>
                  </a:cubicBezTo>
                  <a:cubicBezTo>
                    <a:pt x="920" y="4269"/>
                    <a:pt x="0" y="6493"/>
                    <a:pt x="0" y="8861"/>
                  </a:cubicBezTo>
                  <a:cubicBezTo>
                    <a:pt x="0" y="11228"/>
                    <a:pt x="921" y="13452"/>
                    <a:pt x="2595" y="15126"/>
                  </a:cubicBezTo>
                  <a:cubicBezTo>
                    <a:pt x="4269" y="16800"/>
                    <a:pt x="6493" y="17721"/>
                    <a:pt x="8860" y="17721"/>
                  </a:cubicBezTo>
                  <a:cubicBezTo>
                    <a:pt x="8867" y="17721"/>
                    <a:pt x="8873" y="17721"/>
                    <a:pt x="8880" y="17721"/>
                  </a:cubicBezTo>
                  <a:cubicBezTo>
                    <a:pt x="10156" y="17721"/>
                    <a:pt x="11416" y="17443"/>
                    <a:pt x="12574" y="16910"/>
                  </a:cubicBezTo>
                  <a:lnTo>
                    <a:pt x="12592" y="18597"/>
                  </a:lnTo>
                  <a:lnTo>
                    <a:pt x="14765" y="17563"/>
                  </a:lnTo>
                  <a:lnTo>
                    <a:pt x="16025" y="20204"/>
                  </a:lnTo>
                  <a:lnTo>
                    <a:pt x="19287" y="18650"/>
                  </a:lnTo>
                  <a:lnTo>
                    <a:pt x="18027" y="16007"/>
                  </a:lnTo>
                  <a:lnTo>
                    <a:pt x="20199" y="14971"/>
                  </a:lnTo>
                  <a:lnTo>
                    <a:pt x="17016" y="12333"/>
                  </a:lnTo>
                  <a:cubicBezTo>
                    <a:pt x="17482" y="11234"/>
                    <a:pt x="17722" y="10054"/>
                    <a:pt x="17721" y="8861"/>
                  </a:cubicBezTo>
                  <a:cubicBezTo>
                    <a:pt x="17721" y="6493"/>
                    <a:pt x="16800" y="4270"/>
                    <a:pt x="15126" y="2595"/>
                  </a:cubicBezTo>
                  <a:cubicBezTo>
                    <a:pt x="13452" y="921"/>
                    <a:pt x="11228" y="0"/>
                    <a:pt x="8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137"/>
            <p:cNvSpPr/>
            <p:nvPr/>
          </p:nvSpPr>
          <p:spPr>
            <a:xfrm>
              <a:off x="5922573" y="3217905"/>
              <a:ext cx="87890" cy="110317"/>
            </a:xfrm>
            <a:custGeom>
              <a:rect b="b" l="l" r="r" t="t"/>
              <a:pathLst>
                <a:path extrusionOk="0" h="5939" w="4731">
                  <a:moveTo>
                    <a:pt x="2352" y="1"/>
                  </a:moveTo>
                  <a:cubicBezTo>
                    <a:pt x="1060" y="1"/>
                    <a:pt x="2" y="1048"/>
                    <a:pt x="1" y="2351"/>
                  </a:cubicBezTo>
                  <a:lnTo>
                    <a:pt x="1187" y="2351"/>
                  </a:lnTo>
                  <a:cubicBezTo>
                    <a:pt x="1187" y="1705"/>
                    <a:pt x="1712" y="1187"/>
                    <a:pt x="2351" y="1187"/>
                  </a:cubicBezTo>
                  <a:cubicBezTo>
                    <a:pt x="2366" y="1187"/>
                    <a:pt x="2382" y="1187"/>
                    <a:pt x="2397" y="1188"/>
                  </a:cubicBezTo>
                  <a:cubicBezTo>
                    <a:pt x="3003" y="1213"/>
                    <a:pt x="3488" y="1699"/>
                    <a:pt x="3514" y="2305"/>
                  </a:cubicBezTo>
                  <a:cubicBezTo>
                    <a:pt x="3533" y="2721"/>
                    <a:pt x="3326" y="3114"/>
                    <a:pt x="2973" y="3335"/>
                  </a:cubicBezTo>
                  <a:cubicBezTo>
                    <a:pt x="2213" y="3817"/>
                    <a:pt x="1758" y="4656"/>
                    <a:pt x="1758" y="5579"/>
                  </a:cubicBezTo>
                  <a:lnTo>
                    <a:pt x="1758" y="5939"/>
                  </a:lnTo>
                  <a:lnTo>
                    <a:pt x="2945" y="5939"/>
                  </a:lnTo>
                  <a:lnTo>
                    <a:pt x="2945" y="5579"/>
                  </a:lnTo>
                  <a:cubicBezTo>
                    <a:pt x="2945" y="5073"/>
                    <a:pt x="3199" y="4597"/>
                    <a:pt x="3609" y="4337"/>
                  </a:cubicBezTo>
                  <a:cubicBezTo>
                    <a:pt x="4315" y="3887"/>
                    <a:pt x="4730" y="3098"/>
                    <a:pt x="4701" y="2260"/>
                  </a:cubicBezTo>
                  <a:cubicBezTo>
                    <a:pt x="4654" y="1040"/>
                    <a:pt x="3661" y="49"/>
                    <a:pt x="2442" y="3"/>
                  </a:cubicBezTo>
                  <a:lnTo>
                    <a:pt x="2443" y="3"/>
                  </a:lnTo>
                  <a:cubicBezTo>
                    <a:pt x="2413" y="1"/>
                    <a:pt x="2382" y="1"/>
                    <a:pt x="2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137"/>
            <p:cNvSpPr/>
            <p:nvPr/>
          </p:nvSpPr>
          <p:spPr>
            <a:xfrm>
              <a:off x="5955214" y="3341466"/>
              <a:ext cx="22051" cy="19745"/>
            </a:xfrm>
            <a:custGeom>
              <a:rect b="b" l="l" r="r" t="t"/>
              <a:pathLst>
                <a:path extrusionOk="0" h="1063" w="1187">
                  <a:moveTo>
                    <a:pt x="1" y="1"/>
                  </a:moveTo>
                  <a:lnTo>
                    <a:pt x="1" y="1062"/>
                  </a:lnTo>
                  <a:lnTo>
                    <a:pt x="1186" y="1062"/>
                  </a:lnTo>
                  <a:lnTo>
                    <a:pt x="118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2" name="Google Shape;15522;p137"/>
          <p:cNvGrpSpPr/>
          <p:nvPr/>
        </p:nvGrpSpPr>
        <p:grpSpPr>
          <a:xfrm>
            <a:off x="3271823" y="3427925"/>
            <a:ext cx="362601" cy="362660"/>
            <a:chOff x="5308401" y="3064494"/>
            <a:chExt cx="375247" cy="375308"/>
          </a:xfrm>
        </p:grpSpPr>
        <p:sp>
          <p:nvSpPr>
            <p:cNvPr id="15523" name="Google Shape;15523;p137"/>
            <p:cNvSpPr/>
            <p:nvPr/>
          </p:nvSpPr>
          <p:spPr>
            <a:xfrm>
              <a:off x="5308401" y="3064494"/>
              <a:ext cx="375247" cy="375308"/>
            </a:xfrm>
            <a:custGeom>
              <a:rect b="b" l="l" r="r" t="t"/>
              <a:pathLst>
                <a:path extrusionOk="0" h="20205" w="20199">
                  <a:moveTo>
                    <a:pt x="8860" y="3718"/>
                  </a:moveTo>
                  <a:cubicBezTo>
                    <a:pt x="11695" y="3718"/>
                    <a:pt x="14002" y="6025"/>
                    <a:pt x="14002" y="8860"/>
                  </a:cubicBezTo>
                  <a:cubicBezTo>
                    <a:pt x="14002" y="9165"/>
                    <a:pt x="13975" y="9468"/>
                    <a:pt x="13921" y="9768"/>
                  </a:cubicBezTo>
                  <a:lnTo>
                    <a:pt x="12479" y="8571"/>
                  </a:lnTo>
                  <a:lnTo>
                    <a:pt x="12522" y="12466"/>
                  </a:lnTo>
                  <a:cubicBezTo>
                    <a:pt x="11558" y="13450"/>
                    <a:pt x="10238" y="14004"/>
                    <a:pt x="8860" y="14004"/>
                  </a:cubicBezTo>
                  <a:cubicBezTo>
                    <a:pt x="6023" y="14004"/>
                    <a:pt x="3717" y="11696"/>
                    <a:pt x="3717" y="8860"/>
                  </a:cubicBezTo>
                  <a:cubicBezTo>
                    <a:pt x="3717" y="6025"/>
                    <a:pt x="6023" y="3718"/>
                    <a:pt x="8860" y="3718"/>
                  </a:cubicBezTo>
                  <a:close/>
                  <a:moveTo>
                    <a:pt x="8860" y="1186"/>
                  </a:moveTo>
                  <a:cubicBezTo>
                    <a:pt x="13091" y="1186"/>
                    <a:pt x="16533" y="4629"/>
                    <a:pt x="16533" y="8860"/>
                  </a:cubicBezTo>
                  <a:cubicBezTo>
                    <a:pt x="16534" y="9773"/>
                    <a:pt x="16371" y="10679"/>
                    <a:pt x="16052" y="11534"/>
                  </a:cubicBezTo>
                  <a:lnTo>
                    <a:pt x="14941" y="10613"/>
                  </a:lnTo>
                  <a:cubicBezTo>
                    <a:pt x="15105" y="10043"/>
                    <a:pt x="15189" y="9453"/>
                    <a:pt x="15189" y="8860"/>
                  </a:cubicBezTo>
                  <a:cubicBezTo>
                    <a:pt x="15189" y="5371"/>
                    <a:pt x="12349" y="2531"/>
                    <a:pt x="8860" y="2531"/>
                  </a:cubicBezTo>
                  <a:cubicBezTo>
                    <a:pt x="5369" y="2531"/>
                    <a:pt x="2530" y="5371"/>
                    <a:pt x="2530" y="8860"/>
                  </a:cubicBezTo>
                  <a:cubicBezTo>
                    <a:pt x="2530" y="12351"/>
                    <a:pt x="5369" y="15189"/>
                    <a:pt x="8859" y="15189"/>
                  </a:cubicBezTo>
                  <a:cubicBezTo>
                    <a:pt x="8861" y="15189"/>
                    <a:pt x="8863" y="15189"/>
                    <a:pt x="8866" y="15189"/>
                  </a:cubicBezTo>
                  <a:cubicBezTo>
                    <a:pt x="10185" y="15189"/>
                    <a:pt x="11470" y="14776"/>
                    <a:pt x="12540" y="14005"/>
                  </a:cubicBezTo>
                  <a:lnTo>
                    <a:pt x="12558" y="15582"/>
                  </a:lnTo>
                  <a:cubicBezTo>
                    <a:pt x="11429" y="16206"/>
                    <a:pt x="10160" y="16534"/>
                    <a:pt x="8869" y="16534"/>
                  </a:cubicBezTo>
                  <a:cubicBezTo>
                    <a:pt x="8866" y="16534"/>
                    <a:pt x="8863" y="16534"/>
                    <a:pt x="8860" y="16534"/>
                  </a:cubicBezTo>
                  <a:cubicBezTo>
                    <a:pt x="4627" y="16534"/>
                    <a:pt x="1186" y="13092"/>
                    <a:pt x="1186" y="8860"/>
                  </a:cubicBezTo>
                  <a:cubicBezTo>
                    <a:pt x="1186" y="4629"/>
                    <a:pt x="4627" y="1186"/>
                    <a:pt x="8860" y="1186"/>
                  </a:cubicBezTo>
                  <a:close/>
                  <a:moveTo>
                    <a:pt x="13693" y="11121"/>
                  </a:moveTo>
                  <a:lnTo>
                    <a:pt x="18009" y="14699"/>
                  </a:lnTo>
                  <a:lnTo>
                    <a:pt x="16442" y="15446"/>
                  </a:lnTo>
                  <a:lnTo>
                    <a:pt x="17705" y="18089"/>
                  </a:lnTo>
                  <a:lnTo>
                    <a:pt x="16585" y="18623"/>
                  </a:lnTo>
                  <a:lnTo>
                    <a:pt x="15325" y="15981"/>
                  </a:lnTo>
                  <a:lnTo>
                    <a:pt x="13757" y="16727"/>
                  </a:lnTo>
                  <a:lnTo>
                    <a:pt x="13693" y="11121"/>
                  </a:lnTo>
                  <a:close/>
                  <a:moveTo>
                    <a:pt x="8860" y="1"/>
                  </a:moveTo>
                  <a:cubicBezTo>
                    <a:pt x="6494" y="1"/>
                    <a:pt x="4269" y="922"/>
                    <a:pt x="2595" y="2596"/>
                  </a:cubicBezTo>
                  <a:cubicBezTo>
                    <a:pt x="920" y="4269"/>
                    <a:pt x="0" y="6494"/>
                    <a:pt x="0" y="8862"/>
                  </a:cubicBezTo>
                  <a:cubicBezTo>
                    <a:pt x="0" y="11228"/>
                    <a:pt x="922" y="13453"/>
                    <a:pt x="2595" y="15126"/>
                  </a:cubicBezTo>
                  <a:cubicBezTo>
                    <a:pt x="4269" y="16800"/>
                    <a:pt x="6494" y="17721"/>
                    <a:pt x="8860" y="17721"/>
                  </a:cubicBezTo>
                  <a:cubicBezTo>
                    <a:pt x="8867" y="17721"/>
                    <a:pt x="8874" y="17721"/>
                    <a:pt x="8881" y="17721"/>
                  </a:cubicBezTo>
                  <a:cubicBezTo>
                    <a:pt x="10156" y="17721"/>
                    <a:pt x="11416" y="17444"/>
                    <a:pt x="12575" y="16911"/>
                  </a:cubicBezTo>
                  <a:lnTo>
                    <a:pt x="12593" y="18598"/>
                  </a:lnTo>
                  <a:lnTo>
                    <a:pt x="14765" y="17563"/>
                  </a:lnTo>
                  <a:lnTo>
                    <a:pt x="16025" y="20204"/>
                  </a:lnTo>
                  <a:lnTo>
                    <a:pt x="19286" y="18649"/>
                  </a:lnTo>
                  <a:lnTo>
                    <a:pt x="18026" y="16007"/>
                  </a:lnTo>
                  <a:lnTo>
                    <a:pt x="20198" y="14971"/>
                  </a:lnTo>
                  <a:lnTo>
                    <a:pt x="17015" y="12333"/>
                  </a:lnTo>
                  <a:cubicBezTo>
                    <a:pt x="17482" y="11234"/>
                    <a:pt x="17721" y="10053"/>
                    <a:pt x="17720" y="8862"/>
                  </a:cubicBezTo>
                  <a:cubicBezTo>
                    <a:pt x="17720" y="6494"/>
                    <a:pt x="16799" y="4271"/>
                    <a:pt x="15126" y="2596"/>
                  </a:cubicBezTo>
                  <a:cubicBezTo>
                    <a:pt x="13453" y="922"/>
                    <a:pt x="11227" y="1"/>
                    <a:pt x="8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137"/>
            <p:cNvSpPr/>
            <p:nvPr/>
          </p:nvSpPr>
          <p:spPr>
            <a:xfrm>
              <a:off x="5460811" y="3279890"/>
              <a:ext cx="22070" cy="19745"/>
            </a:xfrm>
            <a:custGeom>
              <a:rect b="b" l="l" r="r" t="t"/>
              <a:pathLst>
                <a:path extrusionOk="0" h="1063" w="1188">
                  <a:moveTo>
                    <a:pt x="1" y="1"/>
                  </a:moveTo>
                  <a:lnTo>
                    <a:pt x="1" y="1063"/>
                  </a:lnTo>
                  <a:lnTo>
                    <a:pt x="1188" y="1063"/>
                  </a:lnTo>
                  <a:lnTo>
                    <a:pt x="118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137"/>
            <p:cNvSpPr/>
            <p:nvPr/>
          </p:nvSpPr>
          <p:spPr>
            <a:xfrm>
              <a:off x="5460811" y="3161957"/>
              <a:ext cx="22070" cy="99766"/>
            </a:xfrm>
            <a:custGeom>
              <a:rect b="b" l="l" r="r" t="t"/>
              <a:pathLst>
                <a:path extrusionOk="0" h="5371" w="1188">
                  <a:moveTo>
                    <a:pt x="1" y="0"/>
                  </a:moveTo>
                  <a:lnTo>
                    <a:pt x="1" y="5371"/>
                  </a:lnTo>
                  <a:lnTo>
                    <a:pt x="1188" y="5371"/>
                  </a:lnTo>
                  <a:lnTo>
                    <a:pt x="11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6" name="Google Shape;15526;p137"/>
          <p:cNvSpPr/>
          <p:nvPr/>
        </p:nvSpPr>
        <p:spPr>
          <a:xfrm>
            <a:off x="2519015" y="3431634"/>
            <a:ext cx="362766" cy="362285"/>
          </a:xfrm>
          <a:custGeom>
            <a:rect b="b" l="l" r="r" t="t"/>
            <a:pathLst>
              <a:path extrusionOk="0" h="20183" w="20207">
                <a:moveTo>
                  <a:pt x="10104" y="1289"/>
                </a:moveTo>
                <a:lnTo>
                  <a:pt x="18265" y="4784"/>
                </a:lnTo>
                <a:lnTo>
                  <a:pt x="14734" y="6295"/>
                </a:lnTo>
                <a:lnTo>
                  <a:pt x="5473" y="6295"/>
                </a:lnTo>
                <a:lnTo>
                  <a:pt x="1942" y="4784"/>
                </a:lnTo>
                <a:lnTo>
                  <a:pt x="10104" y="1289"/>
                </a:lnTo>
                <a:close/>
                <a:moveTo>
                  <a:pt x="14086" y="7480"/>
                </a:moveTo>
                <a:lnTo>
                  <a:pt x="14086" y="10095"/>
                </a:lnTo>
                <a:lnTo>
                  <a:pt x="5945" y="10095"/>
                </a:lnTo>
                <a:lnTo>
                  <a:pt x="5945" y="7480"/>
                </a:lnTo>
                <a:close/>
                <a:moveTo>
                  <a:pt x="7808" y="11279"/>
                </a:moveTo>
                <a:cubicBezTo>
                  <a:pt x="7681" y="11983"/>
                  <a:pt x="7606" y="12695"/>
                  <a:pt x="7584" y="13411"/>
                </a:cubicBezTo>
                <a:lnTo>
                  <a:pt x="5141" y="13411"/>
                </a:lnTo>
                <a:cubicBezTo>
                  <a:pt x="5233" y="12649"/>
                  <a:pt x="5497" y="11921"/>
                  <a:pt x="5916" y="11279"/>
                </a:cubicBezTo>
                <a:close/>
                <a:moveTo>
                  <a:pt x="11193" y="11279"/>
                </a:moveTo>
                <a:cubicBezTo>
                  <a:pt x="11326" y="11925"/>
                  <a:pt x="11409" y="12649"/>
                  <a:pt x="11438" y="13411"/>
                </a:cubicBezTo>
                <a:lnTo>
                  <a:pt x="8767" y="13411"/>
                </a:lnTo>
                <a:cubicBezTo>
                  <a:pt x="8795" y="12649"/>
                  <a:pt x="8879" y="11925"/>
                  <a:pt x="9013" y="11279"/>
                </a:cubicBezTo>
                <a:close/>
                <a:moveTo>
                  <a:pt x="14291" y="11279"/>
                </a:moveTo>
                <a:cubicBezTo>
                  <a:pt x="14710" y="11921"/>
                  <a:pt x="14975" y="12649"/>
                  <a:pt x="15066" y="13411"/>
                </a:cubicBezTo>
                <a:lnTo>
                  <a:pt x="12623" y="13411"/>
                </a:lnTo>
                <a:cubicBezTo>
                  <a:pt x="12601" y="12695"/>
                  <a:pt x="12526" y="11983"/>
                  <a:pt x="12399" y="11279"/>
                </a:cubicBezTo>
                <a:close/>
                <a:moveTo>
                  <a:pt x="7583" y="14595"/>
                </a:moveTo>
                <a:cubicBezTo>
                  <a:pt x="7630" y="15929"/>
                  <a:pt x="7835" y="17175"/>
                  <a:pt x="8172" y="18148"/>
                </a:cubicBezTo>
                <a:cubicBezTo>
                  <a:pt x="8242" y="18350"/>
                  <a:pt x="8316" y="18532"/>
                  <a:pt x="8390" y="18697"/>
                </a:cubicBezTo>
                <a:cubicBezTo>
                  <a:pt x="6655" y="18061"/>
                  <a:pt x="5367" y="16489"/>
                  <a:pt x="5141" y="14595"/>
                </a:cubicBezTo>
                <a:close/>
                <a:moveTo>
                  <a:pt x="15064" y="14595"/>
                </a:moveTo>
                <a:cubicBezTo>
                  <a:pt x="14840" y="16489"/>
                  <a:pt x="13552" y="18061"/>
                  <a:pt x="11815" y="18697"/>
                </a:cubicBezTo>
                <a:cubicBezTo>
                  <a:pt x="11890" y="18532"/>
                  <a:pt x="11963" y="18350"/>
                  <a:pt x="12033" y="18148"/>
                </a:cubicBezTo>
                <a:cubicBezTo>
                  <a:pt x="12371" y="17175"/>
                  <a:pt x="12577" y="15929"/>
                  <a:pt x="12623" y="14595"/>
                </a:cubicBezTo>
                <a:close/>
                <a:moveTo>
                  <a:pt x="11439" y="14595"/>
                </a:moveTo>
                <a:cubicBezTo>
                  <a:pt x="11394" y="15796"/>
                  <a:pt x="11212" y="16904"/>
                  <a:pt x="10915" y="17760"/>
                </a:cubicBezTo>
                <a:cubicBezTo>
                  <a:pt x="10564" y="18772"/>
                  <a:pt x="10203" y="18999"/>
                  <a:pt x="10104" y="18999"/>
                </a:cubicBezTo>
                <a:cubicBezTo>
                  <a:pt x="10004" y="18999"/>
                  <a:pt x="9643" y="18772"/>
                  <a:pt x="9292" y="17760"/>
                </a:cubicBezTo>
                <a:cubicBezTo>
                  <a:pt x="8995" y="16904"/>
                  <a:pt x="8813" y="15796"/>
                  <a:pt x="8768" y="14595"/>
                </a:cubicBezTo>
                <a:close/>
                <a:moveTo>
                  <a:pt x="10104" y="0"/>
                </a:moveTo>
                <a:lnTo>
                  <a:pt x="1" y="4327"/>
                </a:lnTo>
                <a:lnTo>
                  <a:pt x="1" y="5241"/>
                </a:lnTo>
                <a:lnTo>
                  <a:pt x="4761" y="7279"/>
                </a:lnTo>
                <a:lnTo>
                  <a:pt x="4761" y="10901"/>
                </a:lnTo>
                <a:cubicBezTo>
                  <a:pt x="4211" y="11841"/>
                  <a:pt x="3923" y="12912"/>
                  <a:pt x="3925" y="14002"/>
                </a:cubicBezTo>
                <a:cubicBezTo>
                  <a:pt x="3925" y="17410"/>
                  <a:pt x="6697" y="20183"/>
                  <a:pt x="10104" y="20183"/>
                </a:cubicBezTo>
                <a:cubicBezTo>
                  <a:pt x="13513" y="20183"/>
                  <a:pt x="16284" y="17410"/>
                  <a:pt x="16284" y="14002"/>
                </a:cubicBezTo>
                <a:cubicBezTo>
                  <a:pt x="16285" y="12798"/>
                  <a:pt x="15933" y="11620"/>
                  <a:pt x="15270" y="10616"/>
                </a:cubicBezTo>
                <a:lnTo>
                  <a:pt x="15270" y="7355"/>
                </a:lnTo>
                <a:lnTo>
                  <a:pt x="17571" y="6370"/>
                </a:lnTo>
                <a:lnTo>
                  <a:pt x="17571" y="10280"/>
                </a:lnTo>
                <a:lnTo>
                  <a:pt x="18755" y="10280"/>
                </a:lnTo>
                <a:lnTo>
                  <a:pt x="18755" y="5862"/>
                </a:lnTo>
                <a:lnTo>
                  <a:pt x="20206" y="5241"/>
                </a:lnTo>
                <a:lnTo>
                  <a:pt x="20206" y="4327"/>
                </a:lnTo>
                <a:lnTo>
                  <a:pt x="101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137"/>
          <p:cNvSpPr/>
          <p:nvPr/>
        </p:nvSpPr>
        <p:spPr>
          <a:xfrm>
            <a:off x="1755695" y="3477531"/>
            <a:ext cx="362730" cy="257995"/>
          </a:xfrm>
          <a:custGeom>
            <a:rect b="b" l="l" r="r" t="t"/>
            <a:pathLst>
              <a:path extrusionOk="0" h="14373" w="20205">
                <a:moveTo>
                  <a:pt x="15173" y="1184"/>
                </a:moveTo>
                <a:lnTo>
                  <a:pt x="15173" y="4333"/>
                </a:lnTo>
                <a:lnTo>
                  <a:pt x="12224" y="4333"/>
                </a:lnTo>
                <a:lnTo>
                  <a:pt x="10336" y="2767"/>
                </a:lnTo>
                <a:lnTo>
                  <a:pt x="10352" y="4333"/>
                </a:lnTo>
                <a:lnTo>
                  <a:pt x="1183" y="4333"/>
                </a:lnTo>
                <a:lnTo>
                  <a:pt x="1183" y="1184"/>
                </a:lnTo>
                <a:close/>
                <a:moveTo>
                  <a:pt x="19020" y="1184"/>
                </a:moveTo>
                <a:lnTo>
                  <a:pt x="19020" y="4333"/>
                </a:lnTo>
                <a:lnTo>
                  <a:pt x="16357" y="4333"/>
                </a:lnTo>
                <a:lnTo>
                  <a:pt x="16357" y="1184"/>
                </a:lnTo>
                <a:close/>
                <a:moveTo>
                  <a:pt x="11548" y="5311"/>
                </a:moveTo>
                <a:lnTo>
                  <a:pt x="15854" y="8881"/>
                </a:lnTo>
                <a:lnTo>
                  <a:pt x="14291" y="9626"/>
                </a:lnTo>
                <a:lnTo>
                  <a:pt x="15548" y="12263"/>
                </a:lnTo>
                <a:lnTo>
                  <a:pt x="14431" y="12794"/>
                </a:lnTo>
                <a:lnTo>
                  <a:pt x="13174" y="10159"/>
                </a:lnTo>
                <a:lnTo>
                  <a:pt x="11611" y="10904"/>
                </a:lnTo>
                <a:lnTo>
                  <a:pt x="11548" y="5311"/>
                </a:lnTo>
                <a:close/>
                <a:moveTo>
                  <a:pt x="1" y="0"/>
                </a:moveTo>
                <a:lnTo>
                  <a:pt x="1" y="5517"/>
                </a:lnTo>
                <a:lnTo>
                  <a:pt x="10365" y="5517"/>
                </a:lnTo>
                <a:lnTo>
                  <a:pt x="10448" y="12770"/>
                </a:lnTo>
                <a:lnTo>
                  <a:pt x="12615" y="11737"/>
                </a:lnTo>
                <a:lnTo>
                  <a:pt x="13873" y="14372"/>
                </a:lnTo>
                <a:lnTo>
                  <a:pt x="17126" y="12821"/>
                </a:lnTo>
                <a:lnTo>
                  <a:pt x="15869" y="10186"/>
                </a:lnTo>
                <a:lnTo>
                  <a:pt x="18035" y="9153"/>
                </a:lnTo>
                <a:lnTo>
                  <a:pt x="13652" y="5517"/>
                </a:lnTo>
                <a:lnTo>
                  <a:pt x="20204" y="5517"/>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8" name="Google Shape;15528;p137"/>
          <p:cNvGrpSpPr/>
          <p:nvPr/>
        </p:nvGrpSpPr>
        <p:grpSpPr>
          <a:xfrm>
            <a:off x="991240" y="3447160"/>
            <a:ext cx="362709" cy="324411"/>
            <a:chOff x="3852891" y="3033047"/>
            <a:chExt cx="375358" cy="335725"/>
          </a:xfrm>
        </p:grpSpPr>
        <p:sp>
          <p:nvSpPr>
            <p:cNvPr id="15529" name="Google Shape;15529;p137"/>
            <p:cNvSpPr/>
            <p:nvPr/>
          </p:nvSpPr>
          <p:spPr>
            <a:xfrm>
              <a:off x="3852891" y="3033047"/>
              <a:ext cx="375358" cy="335725"/>
            </a:xfrm>
            <a:custGeom>
              <a:rect b="b" l="l" r="r" t="t"/>
              <a:pathLst>
                <a:path extrusionOk="0" h="18074" w="20205">
                  <a:moveTo>
                    <a:pt x="8905" y="1185"/>
                  </a:moveTo>
                  <a:lnTo>
                    <a:pt x="8905" y="2558"/>
                  </a:lnTo>
                  <a:lnTo>
                    <a:pt x="6958" y="2558"/>
                  </a:lnTo>
                  <a:lnTo>
                    <a:pt x="6958" y="1185"/>
                  </a:lnTo>
                  <a:close/>
                  <a:moveTo>
                    <a:pt x="9419" y="7436"/>
                  </a:moveTo>
                  <a:cubicBezTo>
                    <a:pt x="9419" y="7436"/>
                    <a:pt x="9419" y="7436"/>
                    <a:pt x="9419" y="7436"/>
                  </a:cubicBezTo>
                  <a:lnTo>
                    <a:pt x="9419" y="7436"/>
                  </a:lnTo>
                  <a:cubicBezTo>
                    <a:pt x="9420" y="7436"/>
                    <a:pt x="9420" y="7436"/>
                    <a:pt x="9420" y="7436"/>
                  </a:cubicBezTo>
                  <a:close/>
                  <a:moveTo>
                    <a:pt x="8905" y="3742"/>
                  </a:moveTo>
                  <a:lnTo>
                    <a:pt x="8905" y="5749"/>
                  </a:lnTo>
                  <a:lnTo>
                    <a:pt x="9248" y="5907"/>
                  </a:lnTo>
                  <a:cubicBezTo>
                    <a:pt x="10059" y="6283"/>
                    <a:pt x="10673" y="6985"/>
                    <a:pt x="10938" y="7837"/>
                  </a:cubicBezTo>
                  <a:cubicBezTo>
                    <a:pt x="10580" y="7626"/>
                    <a:pt x="10121" y="7436"/>
                    <a:pt x="9419" y="7436"/>
                  </a:cubicBezTo>
                  <a:lnTo>
                    <a:pt x="9419" y="7436"/>
                  </a:lnTo>
                  <a:cubicBezTo>
                    <a:pt x="8470" y="7436"/>
                    <a:pt x="7963" y="7784"/>
                    <a:pt x="7554" y="8063"/>
                  </a:cubicBezTo>
                  <a:cubicBezTo>
                    <a:pt x="7197" y="8306"/>
                    <a:pt x="6939" y="8482"/>
                    <a:pt x="6356" y="8482"/>
                  </a:cubicBezTo>
                  <a:cubicBezTo>
                    <a:pt x="5773" y="8482"/>
                    <a:pt x="5516" y="8306"/>
                    <a:pt x="5159" y="8063"/>
                  </a:cubicBezTo>
                  <a:cubicBezTo>
                    <a:pt x="5078" y="8009"/>
                    <a:pt x="4995" y="7951"/>
                    <a:pt x="4907" y="7896"/>
                  </a:cubicBezTo>
                  <a:cubicBezTo>
                    <a:pt x="5160" y="7016"/>
                    <a:pt x="5783" y="6292"/>
                    <a:pt x="6613" y="5907"/>
                  </a:cubicBezTo>
                  <a:lnTo>
                    <a:pt x="6958" y="5749"/>
                  </a:lnTo>
                  <a:lnTo>
                    <a:pt x="6958" y="3742"/>
                  </a:lnTo>
                  <a:close/>
                  <a:moveTo>
                    <a:pt x="9420" y="8620"/>
                  </a:moveTo>
                  <a:cubicBezTo>
                    <a:pt x="10001" y="8620"/>
                    <a:pt x="10259" y="8796"/>
                    <a:pt x="10617" y="9041"/>
                  </a:cubicBezTo>
                  <a:cubicBezTo>
                    <a:pt x="10743" y="9127"/>
                    <a:pt x="10879" y="9220"/>
                    <a:pt x="11034" y="9306"/>
                  </a:cubicBezTo>
                  <a:lnTo>
                    <a:pt x="11034" y="9306"/>
                  </a:lnTo>
                  <a:cubicBezTo>
                    <a:pt x="10778" y="10787"/>
                    <a:pt x="9485" y="11918"/>
                    <a:pt x="7931" y="11918"/>
                  </a:cubicBezTo>
                  <a:cubicBezTo>
                    <a:pt x="6361" y="11918"/>
                    <a:pt x="5054" y="10761"/>
                    <a:pt x="4820" y="9256"/>
                  </a:cubicBezTo>
                  <a:lnTo>
                    <a:pt x="4820" y="9256"/>
                  </a:lnTo>
                  <a:cubicBezTo>
                    <a:pt x="5180" y="9471"/>
                    <a:pt x="5644" y="9666"/>
                    <a:pt x="6356" y="9666"/>
                  </a:cubicBezTo>
                  <a:cubicBezTo>
                    <a:pt x="7304" y="9666"/>
                    <a:pt x="7814" y="9320"/>
                    <a:pt x="8221" y="9041"/>
                  </a:cubicBezTo>
                  <a:cubicBezTo>
                    <a:pt x="8579" y="8797"/>
                    <a:pt x="8838" y="8620"/>
                    <a:pt x="9420" y="8620"/>
                  </a:cubicBezTo>
                  <a:close/>
                  <a:moveTo>
                    <a:pt x="17818" y="5119"/>
                  </a:moveTo>
                  <a:lnTo>
                    <a:pt x="17818" y="14192"/>
                  </a:lnTo>
                  <a:lnTo>
                    <a:pt x="2370" y="14192"/>
                  </a:lnTo>
                  <a:lnTo>
                    <a:pt x="2370" y="5119"/>
                  </a:lnTo>
                  <a:lnTo>
                    <a:pt x="5596" y="5119"/>
                  </a:lnTo>
                  <a:cubicBezTo>
                    <a:pt x="4366" y="5908"/>
                    <a:pt x="3599" y="7284"/>
                    <a:pt x="3599" y="8768"/>
                  </a:cubicBezTo>
                  <a:cubicBezTo>
                    <a:pt x="3599" y="11156"/>
                    <a:pt x="5543" y="13102"/>
                    <a:pt x="7931" y="13102"/>
                  </a:cubicBezTo>
                  <a:cubicBezTo>
                    <a:pt x="10320" y="13102"/>
                    <a:pt x="12264" y="11158"/>
                    <a:pt x="12264" y="8768"/>
                  </a:cubicBezTo>
                  <a:cubicBezTo>
                    <a:pt x="12264" y="7284"/>
                    <a:pt x="11497" y="5908"/>
                    <a:pt x="10267" y="5119"/>
                  </a:cubicBezTo>
                  <a:close/>
                  <a:moveTo>
                    <a:pt x="19020" y="15376"/>
                  </a:moveTo>
                  <a:lnTo>
                    <a:pt x="19020" y="16134"/>
                  </a:lnTo>
                  <a:cubicBezTo>
                    <a:pt x="19020" y="16551"/>
                    <a:pt x="18681" y="16890"/>
                    <a:pt x="18265" y="16890"/>
                  </a:cubicBezTo>
                  <a:lnTo>
                    <a:pt x="1940" y="16890"/>
                  </a:lnTo>
                  <a:cubicBezTo>
                    <a:pt x="1522" y="16890"/>
                    <a:pt x="1184" y="16551"/>
                    <a:pt x="1183" y="16134"/>
                  </a:cubicBezTo>
                  <a:lnTo>
                    <a:pt x="1183" y="15376"/>
                  </a:lnTo>
                  <a:close/>
                  <a:moveTo>
                    <a:pt x="5774" y="1"/>
                  </a:moveTo>
                  <a:lnTo>
                    <a:pt x="5774" y="3935"/>
                  </a:lnTo>
                  <a:lnTo>
                    <a:pt x="1186" y="3935"/>
                  </a:lnTo>
                  <a:lnTo>
                    <a:pt x="1186" y="14192"/>
                  </a:lnTo>
                  <a:lnTo>
                    <a:pt x="1" y="14192"/>
                  </a:lnTo>
                  <a:lnTo>
                    <a:pt x="1" y="16134"/>
                  </a:lnTo>
                  <a:cubicBezTo>
                    <a:pt x="1" y="17205"/>
                    <a:pt x="869" y="18072"/>
                    <a:pt x="1940" y="18074"/>
                  </a:cubicBezTo>
                  <a:lnTo>
                    <a:pt x="18265" y="18074"/>
                  </a:lnTo>
                  <a:cubicBezTo>
                    <a:pt x="19335" y="18072"/>
                    <a:pt x="20203" y="17205"/>
                    <a:pt x="20204" y="16134"/>
                  </a:cubicBezTo>
                  <a:lnTo>
                    <a:pt x="20204" y="14192"/>
                  </a:lnTo>
                  <a:lnTo>
                    <a:pt x="19002" y="14192"/>
                  </a:lnTo>
                  <a:lnTo>
                    <a:pt x="19002" y="3935"/>
                  </a:lnTo>
                  <a:lnTo>
                    <a:pt x="10089" y="3935"/>
                  </a:lnTo>
                  <a:lnTo>
                    <a:pt x="1008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137"/>
            <p:cNvSpPr/>
            <p:nvPr/>
          </p:nvSpPr>
          <p:spPr>
            <a:xfrm>
              <a:off x="4105043" y="3158521"/>
              <a:ext cx="56494" cy="21993"/>
            </a:xfrm>
            <a:custGeom>
              <a:rect b="b" l="l" r="r" t="t"/>
              <a:pathLst>
                <a:path extrusionOk="0" h="1184"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137"/>
            <p:cNvSpPr/>
            <p:nvPr/>
          </p:nvSpPr>
          <p:spPr>
            <a:xfrm>
              <a:off x="4105043" y="3201392"/>
              <a:ext cx="56494" cy="22011"/>
            </a:xfrm>
            <a:custGeom>
              <a:rect b="b" l="l" r="r" t="t"/>
              <a:pathLst>
                <a:path extrusionOk="0" h="1185"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137"/>
            <p:cNvSpPr/>
            <p:nvPr/>
          </p:nvSpPr>
          <p:spPr>
            <a:xfrm>
              <a:off x="4105043" y="3244263"/>
              <a:ext cx="56494" cy="22011"/>
            </a:xfrm>
            <a:custGeom>
              <a:rect b="b" l="l" r="r" t="t"/>
              <a:pathLst>
                <a:path extrusionOk="0" h="1185" w="3041">
                  <a:moveTo>
                    <a:pt x="1" y="0"/>
                  </a:moveTo>
                  <a:lnTo>
                    <a:pt x="1" y="1184"/>
                  </a:lnTo>
                  <a:lnTo>
                    <a:pt x="3040" y="1184"/>
                  </a:lnTo>
                  <a:lnTo>
                    <a:pt x="30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3" name="Google Shape;15533;p137"/>
          <p:cNvGrpSpPr/>
          <p:nvPr/>
        </p:nvGrpSpPr>
        <p:grpSpPr>
          <a:xfrm>
            <a:off x="7783574" y="2923233"/>
            <a:ext cx="362691" cy="267674"/>
            <a:chOff x="3435046" y="3034626"/>
            <a:chExt cx="375340" cy="277009"/>
          </a:xfrm>
        </p:grpSpPr>
        <p:sp>
          <p:nvSpPr>
            <p:cNvPr id="15534" name="Google Shape;15534;p137"/>
            <p:cNvSpPr/>
            <p:nvPr/>
          </p:nvSpPr>
          <p:spPr>
            <a:xfrm>
              <a:off x="3435046" y="3121408"/>
              <a:ext cx="375340" cy="190227"/>
            </a:xfrm>
            <a:custGeom>
              <a:rect b="b" l="l" r="r" t="t"/>
              <a:pathLst>
                <a:path extrusionOk="0" h="10241" w="20204">
                  <a:moveTo>
                    <a:pt x="9608" y="2059"/>
                  </a:moveTo>
                  <a:cubicBezTo>
                    <a:pt x="8725" y="3470"/>
                    <a:pt x="8725" y="5263"/>
                    <a:pt x="9608" y="6676"/>
                  </a:cubicBezTo>
                  <a:lnTo>
                    <a:pt x="1183" y="6676"/>
                  </a:lnTo>
                  <a:lnTo>
                    <a:pt x="1184" y="2059"/>
                  </a:lnTo>
                  <a:close/>
                  <a:moveTo>
                    <a:pt x="19020" y="2059"/>
                  </a:moveTo>
                  <a:lnTo>
                    <a:pt x="19020" y="6676"/>
                  </a:lnTo>
                  <a:lnTo>
                    <a:pt x="17016" y="6676"/>
                  </a:lnTo>
                  <a:cubicBezTo>
                    <a:pt x="17898" y="5263"/>
                    <a:pt x="17898" y="3470"/>
                    <a:pt x="17016" y="2059"/>
                  </a:cubicBezTo>
                  <a:close/>
                  <a:moveTo>
                    <a:pt x="13312" y="1184"/>
                  </a:moveTo>
                  <a:cubicBezTo>
                    <a:pt x="15066" y="1184"/>
                    <a:pt x="16495" y="2612"/>
                    <a:pt x="16495" y="4367"/>
                  </a:cubicBezTo>
                  <a:cubicBezTo>
                    <a:pt x="16495" y="6122"/>
                    <a:pt x="15066" y="7549"/>
                    <a:pt x="13312" y="7549"/>
                  </a:cubicBezTo>
                  <a:cubicBezTo>
                    <a:pt x="11558" y="7549"/>
                    <a:pt x="10129" y="6122"/>
                    <a:pt x="10129" y="4367"/>
                  </a:cubicBezTo>
                  <a:cubicBezTo>
                    <a:pt x="10129" y="2612"/>
                    <a:pt x="11558" y="1184"/>
                    <a:pt x="13312" y="1184"/>
                  </a:cubicBezTo>
                  <a:close/>
                  <a:moveTo>
                    <a:pt x="4803" y="7860"/>
                  </a:moveTo>
                  <a:lnTo>
                    <a:pt x="4805" y="9056"/>
                  </a:lnTo>
                  <a:lnTo>
                    <a:pt x="2495" y="9056"/>
                  </a:lnTo>
                  <a:lnTo>
                    <a:pt x="2495" y="7860"/>
                  </a:lnTo>
                  <a:close/>
                  <a:moveTo>
                    <a:pt x="17707" y="7860"/>
                  </a:moveTo>
                  <a:lnTo>
                    <a:pt x="17707" y="9056"/>
                  </a:lnTo>
                  <a:lnTo>
                    <a:pt x="15399" y="9056"/>
                  </a:lnTo>
                  <a:lnTo>
                    <a:pt x="15399" y="8202"/>
                  </a:lnTo>
                  <a:cubicBezTo>
                    <a:pt x="15584" y="8100"/>
                    <a:pt x="15762" y="7987"/>
                    <a:pt x="15931" y="7860"/>
                  </a:cubicBezTo>
                  <a:close/>
                  <a:moveTo>
                    <a:pt x="13312" y="1"/>
                  </a:moveTo>
                  <a:cubicBezTo>
                    <a:pt x="12390" y="1"/>
                    <a:pt x="11469" y="292"/>
                    <a:pt x="10693" y="875"/>
                  </a:cubicBezTo>
                  <a:lnTo>
                    <a:pt x="0" y="875"/>
                  </a:lnTo>
                  <a:lnTo>
                    <a:pt x="0" y="7860"/>
                  </a:lnTo>
                  <a:lnTo>
                    <a:pt x="1312" y="7860"/>
                  </a:lnTo>
                  <a:lnTo>
                    <a:pt x="1312" y="10241"/>
                  </a:lnTo>
                  <a:lnTo>
                    <a:pt x="5989" y="10241"/>
                  </a:lnTo>
                  <a:lnTo>
                    <a:pt x="5989" y="7860"/>
                  </a:lnTo>
                  <a:lnTo>
                    <a:pt x="10693" y="7860"/>
                  </a:lnTo>
                  <a:cubicBezTo>
                    <a:pt x="11456" y="8432"/>
                    <a:pt x="12377" y="8734"/>
                    <a:pt x="13315" y="8734"/>
                  </a:cubicBezTo>
                  <a:cubicBezTo>
                    <a:pt x="13615" y="8734"/>
                    <a:pt x="13917" y="8703"/>
                    <a:pt x="14215" y="8640"/>
                  </a:cubicBezTo>
                  <a:lnTo>
                    <a:pt x="14215" y="10241"/>
                  </a:lnTo>
                  <a:lnTo>
                    <a:pt x="18891" y="10241"/>
                  </a:lnTo>
                  <a:lnTo>
                    <a:pt x="18891" y="7860"/>
                  </a:lnTo>
                  <a:lnTo>
                    <a:pt x="20204" y="7860"/>
                  </a:lnTo>
                  <a:lnTo>
                    <a:pt x="20204" y="875"/>
                  </a:lnTo>
                  <a:lnTo>
                    <a:pt x="15931" y="875"/>
                  </a:lnTo>
                  <a:cubicBezTo>
                    <a:pt x="15155" y="292"/>
                    <a:pt x="14233" y="1"/>
                    <a:pt x="13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137"/>
            <p:cNvSpPr/>
            <p:nvPr/>
          </p:nvSpPr>
          <p:spPr>
            <a:xfrm>
              <a:off x="3644303" y="3164502"/>
              <a:ext cx="79047" cy="76027"/>
            </a:xfrm>
            <a:custGeom>
              <a:rect b="b" l="l" r="r" t="t"/>
              <a:pathLst>
                <a:path extrusionOk="0" h="4093" w="4255">
                  <a:moveTo>
                    <a:pt x="2048" y="1184"/>
                  </a:moveTo>
                  <a:cubicBezTo>
                    <a:pt x="2396" y="1184"/>
                    <a:pt x="2711" y="1395"/>
                    <a:pt x="2844" y="1717"/>
                  </a:cubicBezTo>
                  <a:cubicBezTo>
                    <a:pt x="2978" y="2038"/>
                    <a:pt x="2903" y="2410"/>
                    <a:pt x="2657" y="2657"/>
                  </a:cubicBezTo>
                  <a:cubicBezTo>
                    <a:pt x="2492" y="2821"/>
                    <a:pt x="2271" y="2909"/>
                    <a:pt x="2047" y="2909"/>
                  </a:cubicBezTo>
                  <a:cubicBezTo>
                    <a:pt x="1935" y="2909"/>
                    <a:pt x="1823" y="2888"/>
                    <a:pt x="1716" y="2843"/>
                  </a:cubicBezTo>
                  <a:cubicBezTo>
                    <a:pt x="1395" y="2710"/>
                    <a:pt x="1185" y="2395"/>
                    <a:pt x="1185" y="2047"/>
                  </a:cubicBezTo>
                  <a:cubicBezTo>
                    <a:pt x="1185" y="1571"/>
                    <a:pt x="1572" y="1184"/>
                    <a:pt x="2048" y="1184"/>
                  </a:cubicBezTo>
                  <a:close/>
                  <a:moveTo>
                    <a:pt x="2047" y="0"/>
                  </a:moveTo>
                  <a:cubicBezTo>
                    <a:pt x="1783" y="0"/>
                    <a:pt x="1517" y="51"/>
                    <a:pt x="1264" y="156"/>
                  </a:cubicBezTo>
                  <a:cubicBezTo>
                    <a:pt x="498" y="474"/>
                    <a:pt x="1" y="1219"/>
                    <a:pt x="1" y="2047"/>
                  </a:cubicBezTo>
                  <a:cubicBezTo>
                    <a:pt x="1" y="3176"/>
                    <a:pt x="918" y="4091"/>
                    <a:pt x="2046" y="4093"/>
                  </a:cubicBezTo>
                  <a:lnTo>
                    <a:pt x="2048" y="4093"/>
                  </a:lnTo>
                  <a:cubicBezTo>
                    <a:pt x="2875" y="4093"/>
                    <a:pt x="3620" y="3594"/>
                    <a:pt x="3938" y="2830"/>
                  </a:cubicBezTo>
                  <a:cubicBezTo>
                    <a:pt x="4255" y="2065"/>
                    <a:pt x="4078" y="1184"/>
                    <a:pt x="3493" y="599"/>
                  </a:cubicBezTo>
                  <a:cubicBezTo>
                    <a:pt x="3102" y="208"/>
                    <a:pt x="2579" y="0"/>
                    <a:pt x="20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137"/>
            <p:cNvSpPr/>
            <p:nvPr/>
          </p:nvSpPr>
          <p:spPr>
            <a:xfrm>
              <a:off x="3650991" y="3077497"/>
              <a:ext cx="62680" cy="29033"/>
            </a:xfrm>
            <a:custGeom>
              <a:rect b="b" l="l" r="r" t="t"/>
              <a:pathLst>
                <a:path extrusionOk="0" h="1563" w="3374">
                  <a:moveTo>
                    <a:pt x="1686" y="1"/>
                  </a:moveTo>
                  <a:cubicBezTo>
                    <a:pt x="1003" y="1"/>
                    <a:pt x="365" y="352"/>
                    <a:pt x="1" y="930"/>
                  </a:cubicBezTo>
                  <a:lnTo>
                    <a:pt x="1001" y="1563"/>
                  </a:lnTo>
                  <a:cubicBezTo>
                    <a:pt x="1160" y="1310"/>
                    <a:pt x="1424" y="1184"/>
                    <a:pt x="1687" y="1184"/>
                  </a:cubicBezTo>
                  <a:cubicBezTo>
                    <a:pt x="1951" y="1184"/>
                    <a:pt x="2214" y="1310"/>
                    <a:pt x="2373" y="1563"/>
                  </a:cubicBezTo>
                  <a:lnTo>
                    <a:pt x="3374" y="930"/>
                  </a:lnTo>
                  <a:cubicBezTo>
                    <a:pt x="3008" y="352"/>
                    <a:pt x="2370"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137"/>
            <p:cNvSpPr/>
            <p:nvPr/>
          </p:nvSpPr>
          <p:spPr>
            <a:xfrm>
              <a:off x="3614579" y="3034626"/>
              <a:ext cx="135504" cy="49112"/>
            </a:xfrm>
            <a:custGeom>
              <a:rect b="b" l="l" r="r" t="t"/>
              <a:pathLst>
                <a:path extrusionOk="0" h="2644" w="7294">
                  <a:moveTo>
                    <a:pt x="3648" y="1"/>
                  </a:moveTo>
                  <a:cubicBezTo>
                    <a:pt x="2168" y="1"/>
                    <a:pt x="792" y="759"/>
                    <a:pt x="0" y="2010"/>
                  </a:cubicBezTo>
                  <a:lnTo>
                    <a:pt x="1001" y="2643"/>
                  </a:lnTo>
                  <a:cubicBezTo>
                    <a:pt x="1572" y="1735"/>
                    <a:pt x="2570" y="1185"/>
                    <a:pt x="3644" y="1185"/>
                  </a:cubicBezTo>
                  <a:cubicBezTo>
                    <a:pt x="3645" y="1185"/>
                    <a:pt x="3646" y="1185"/>
                    <a:pt x="3648" y="1185"/>
                  </a:cubicBezTo>
                  <a:cubicBezTo>
                    <a:pt x="3649" y="1185"/>
                    <a:pt x="3651" y="1185"/>
                    <a:pt x="3652" y="1185"/>
                  </a:cubicBezTo>
                  <a:cubicBezTo>
                    <a:pt x="4724" y="1185"/>
                    <a:pt x="5722" y="1735"/>
                    <a:pt x="6294" y="2643"/>
                  </a:cubicBezTo>
                  <a:lnTo>
                    <a:pt x="7294" y="2010"/>
                  </a:lnTo>
                  <a:cubicBezTo>
                    <a:pt x="6503" y="759"/>
                    <a:pt x="5126"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137"/>
            <p:cNvSpPr/>
            <p:nvPr/>
          </p:nvSpPr>
          <p:spPr>
            <a:xfrm>
              <a:off x="3477700" y="3191510"/>
              <a:ext cx="63535" cy="22011"/>
            </a:xfrm>
            <a:custGeom>
              <a:rect b="b" l="l" r="r" t="t"/>
              <a:pathLst>
                <a:path extrusionOk="0" h="1185" w="3420">
                  <a:moveTo>
                    <a:pt x="0" y="1"/>
                  </a:moveTo>
                  <a:lnTo>
                    <a:pt x="0" y="1185"/>
                  </a:lnTo>
                  <a:lnTo>
                    <a:pt x="3419" y="1185"/>
                  </a:lnTo>
                  <a:lnTo>
                    <a:pt x="34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137"/>
            <p:cNvSpPr/>
            <p:nvPr/>
          </p:nvSpPr>
          <p:spPr>
            <a:xfrm>
              <a:off x="3558159" y="3191510"/>
              <a:ext cx="21011" cy="22011"/>
            </a:xfrm>
            <a:custGeom>
              <a:rect b="b" l="l" r="r" t="t"/>
              <a:pathLst>
                <a:path extrusionOk="0" h="1185" w="1131">
                  <a:moveTo>
                    <a:pt x="1" y="1"/>
                  </a:moveTo>
                  <a:lnTo>
                    <a:pt x="1" y="1185"/>
                  </a:lnTo>
                  <a:lnTo>
                    <a:pt x="1131" y="1185"/>
                  </a:lnTo>
                  <a:lnTo>
                    <a:pt x="11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0" name="Google Shape;15540;p137"/>
          <p:cNvGrpSpPr/>
          <p:nvPr/>
        </p:nvGrpSpPr>
        <p:grpSpPr>
          <a:xfrm>
            <a:off x="7036867" y="2875750"/>
            <a:ext cx="362727" cy="362642"/>
            <a:chOff x="2970552" y="3052941"/>
            <a:chExt cx="375377" cy="375289"/>
          </a:xfrm>
        </p:grpSpPr>
        <p:sp>
          <p:nvSpPr>
            <p:cNvPr id="15541" name="Google Shape;15541;p137"/>
            <p:cNvSpPr/>
            <p:nvPr/>
          </p:nvSpPr>
          <p:spPr>
            <a:xfrm>
              <a:off x="3012166" y="3113328"/>
              <a:ext cx="114958" cy="135337"/>
            </a:xfrm>
            <a:custGeom>
              <a:rect b="b" l="l" r="r" t="t"/>
              <a:pathLst>
                <a:path extrusionOk="0" h="7286" w="6188">
                  <a:moveTo>
                    <a:pt x="3095" y="1186"/>
                  </a:moveTo>
                  <a:cubicBezTo>
                    <a:pt x="3292" y="1186"/>
                    <a:pt x="3487" y="1263"/>
                    <a:pt x="3631" y="1409"/>
                  </a:cubicBezTo>
                  <a:cubicBezTo>
                    <a:pt x="3849" y="1627"/>
                    <a:pt x="3915" y="1954"/>
                    <a:pt x="3797" y="2237"/>
                  </a:cubicBezTo>
                  <a:cubicBezTo>
                    <a:pt x="3679" y="2523"/>
                    <a:pt x="3402" y="2708"/>
                    <a:pt x="3094" y="2708"/>
                  </a:cubicBezTo>
                  <a:cubicBezTo>
                    <a:pt x="2674" y="2708"/>
                    <a:pt x="2334" y="2367"/>
                    <a:pt x="2334" y="1948"/>
                  </a:cubicBezTo>
                  <a:cubicBezTo>
                    <a:pt x="2333" y="1639"/>
                    <a:pt x="2519" y="1363"/>
                    <a:pt x="2803" y="1245"/>
                  </a:cubicBezTo>
                  <a:cubicBezTo>
                    <a:pt x="2897" y="1205"/>
                    <a:pt x="2996" y="1186"/>
                    <a:pt x="3095" y="1186"/>
                  </a:cubicBezTo>
                  <a:close/>
                  <a:moveTo>
                    <a:pt x="3094" y="3910"/>
                  </a:moveTo>
                  <a:cubicBezTo>
                    <a:pt x="4142" y="3910"/>
                    <a:pt x="4993" y="4753"/>
                    <a:pt x="5004" y="5801"/>
                  </a:cubicBezTo>
                  <a:lnTo>
                    <a:pt x="5004" y="6101"/>
                  </a:lnTo>
                  <a:lnTo>
                    <a:pt x="1184" y="6101"/>
                  </a:lnTo>
                  <a:lnTo>
                    <a:pt x="1184" y="5801"/>
                  </a:lnTo>
                  <a:cubicBezTo>
                    <a:pt x="1195" y="4753"/>
                    <a:pt x="2046" y="3910"/>
                    <a:pt x="3094" y="3910"/>
                  </a:cubicBezTo>
                  <a:close/>
                  <a:moveTo>
                    <a:pt x="3094" y="1"/>
                  </a:moveTo>
                  <a:cubicBezTo>
                    <a:pt x="2355" y="1"/>
                    <a:pt x="1680" y="419"/>
                    <a:pt x="1352" y="1082"/>
                  </a:cubicBezTo>
                  <a:cubicBezTo>
                    <a:pt x="1023" y="1745"/>
                    <a:pt x="1099" y="2536"/>
                    <a:pt x="1547" y="3124"/>
                  </a:cubicBezTo>
                  <a:cubicBezTo>
                    <a:pt x="590" y="3677"/>
                    <a:pt x="0" y="4696"/>
                    <a:pt x="0" y="5801"/>
                  </a:cubicBezTo>
                  <a:lnTo>
                    <a:pt x="0" y="7285"/>
                  </a:lnTo>
                  <a:lnTo>
                    <a:pt x="6188" y="7285"/>
                  </a:lnTo>
                  <a:lnTo>
                    <a:pt x="6188" y="5801"/>
                  </a:lnTo>
                  <a:cubicBezTo>
                    <a:pt x="6188" y="4696"/>
                    <a:pt x="5598" y="3677"/>
                    <a:pt x="4641" y="3124"/>
                  </a:cubicBezTo>
                  <a:cubicBezTo>
                    <a:pt x="5089" y="2536"/>
                    <a:pt x="5165" y="1745"/>
                    <a:pt x="4836" y="1082"/>
                  </a:cubicBezTo>
                  <a:cubicBezTo>
                    <a:pt x="4508" y="419"/>
                    <a:pt x="3833" y="1"/>
                    <a:pt x="3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137"/>
            <p:cNvSpPr/>
            <p:nvPr/>
          </p:nvSpPr>
          <p:spPr>
            <a:xfrm>
              <a:off x="3189656" y="3113328"/>
              <a:ext cx="114976" cy="135337"/>
            </a:xfrm>
            <a:custGeom>
              <a:rect b="b" l="l" r="r" t="t"/>
              <a:pathLst>
                <a:path extrusionOk="0" h="7286" w="6189">
                  <a:moveTo>
                    <a:pt x="3094" y="1187"/>
                  </a:moveTo>
                  <a:cubicBezTo>
                    <a:pt x="3292" y="1187"/>
                    <a:pt x="3487" y="1264"/>
                    <a:pt x="3633" y="1410"/>
                  </a:cubicBezTo>
                  <a:cubicBezTo>
                    <a:pt x="3851" y="1627"/>
                    <a:pt x="3915" y="1954"/>
                    <a:pt x="3797" y="2239"/>
                  </a:cubicBezTo>
                  <a:cubicBezTo>
                    <a:pt x="3679" y="2523"/>
                    <a:pt x="3403" y="2708"/>
                    <a:pt x="3095" y="2708"/>
                  </a:cubicBezTo>
                  <a:cubicBezTo>
                    <a:pt x="2674" y="2708"/>
                    <a:pt x="2335" y="2367"/>
                    <a:pt x="2334" y="1948"/>
                  </a:cubicBezTo>
                  <a:cubicBezTo>
                    <a:pt x="2334" y="1640"/>
                    <a:pt x="2519" y="1363"/>
                    <a:pt x="2804" y="1245"/>
                  </a:cubicBezTo>
                  <a:cubicBezTo>
                    <a:pt x="2898" y="1206"/>
                    <a:pt x="2996" y="1187"/>
                    <a:pt x="3094" y="1187"/>
                  </a:cubicBezTo>
                  <a:close/>
                  <a:moveTo>
                    <a:pt x="3095" y="3910"/>
                  </a:moveTo>
                  <a:cubicBezTo>
                    <a:pt x="4142" y="3910"/>
                    <a:pt x="4994" y="4755"/>
                    <a:pt x="5005" y="5801"/>
                  </a:cubicBezTo>
                  <a:lnTo>
                    <a:pt x="5005" y="6101"/>
                  </a:lnTo>
                  <a:lnTo>
                    <a:pt x="1184" y="6101"/>
                  </a:lnTo>
                  <a:lnTo>
                    <a:pt x="1184" y="5801"/>
                  </a:lnTo>
                  <a:cubicBezTo>
                    <a:pt x="1195" y="4755"/>
                    <a:pt x="2047" y="3910"/>
                    <a:pt x="3095" y="3910"/>
                  </a:cubicBezTo>
                  <a:close/>
                  <a:moveTo>
                    <a:pt x="3095" y="1"/>
                  </a:moveTo>
                  <a:cubicBezTo>
                    <a:pt x="2356" y="1"/>
                    <a:pt x="1680" y="420"/>
                    <a:pt x="1353" y="1082"/>
                  </a:cubicBezTo>
                  <a:cubicBezTo>
                    <a:pt x="1025" y="1745"/>
                    <a:pt x="1101" y="2536"/>
                    <a:pt x="1549" y="3124"/>
                  </a:cubicBezTo>
                  <a:cubicBezTo>
                    <a:pt x="592" y="3675"/>
                    <a:pt x="2" y="4696"/>
                    <a:pt x="0" y="5801"/>
                  </a:cubicBezTo>
                  <a:lnTo>
                    <a:pt x="0" y="7285"/>
                  </a:lnTo>
                  <a:lnTo>
                    <a:pt x="6189" y="7285"/>
                  </a:lnTo>
                  <a:lnTo>
                    <a:pt x="6189" y="5801"/>
                  </a:lnTo>
                  <a:cubicBezTo>
                    <a:pt x="6187" y="4696"/>
                    <a:pt x="5598" y="3677"/>
                    <a:pt x="4642" y="3124"/>
                  </a:cubicBezTo>
                  <a:cubicBezTo>
                    <a:pt x="5089" y="2536"/>
                    <a:pt x="5165" y="1745"/>
                    <a:pt x="4838" y="1082"/>
                  </a:cubicBezTo>
                  <a:cubicBezTo>
                    <a:pt x="4509" y="420"/>
                    <a:pt x="3834" y="1"/>
                    <a:pt x="30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137"/>
            <p:cNvSpPr/>
            <p:nvPr/>
          </p:nvSpPr>
          <p:spPr>
            <a:xfrm>
              <a:off x="2970552" y="3052941"/>
              <a:ext cx="375377" cy="375289"/>
            </a:xfrm>
            <a:custGeom>
              <a:rect b="b" l="l" r="r" t="t"/>
              <a:pathLst>
                <a:path extrusionOk="0" h="20204" w="20206">
                  <a:moveTo>
                    <a:pt x="9511" y="1184"/>
                  </a:moveTo>
                  <a:lnTo>
                    <a:pt x="9511" y="12667"/>
                  </a:lnTo>
                  <a:lnTo>
                    <a:pt x="1185" y="12667"/>
                  </a:lnTo>
                  <a:lnTo>
                    <a:pt x="1185" y="1184"/>
                  </a:lnTo>
                  <a:close/>
                  <a:moveTo>
                    <a:pt x="19022" y="1184"/>
                  </a:moveTo>
                  <a:lnTo>
                    <a:pt x="19022" y="12667"/>
                  </a:lnTo>
                  <a:lnTo>
                    <a:pt x="10695" y="12667"/>
                  </a:lnTo>
                  <a:lnTo>
                    <a:pt x="10695" y="1184"/>
                  </a:lnTo>
                  <a:close/>
                  <a:moveTo>
                    <a:pt x="19022" y="13851"/>
                  </a:moveTo>
                  <a:lnTo>
                    <a:pt x="19022" y="15666"/>
                  </a:lnTo>
                  <a:lnTo>
                    <a:pt x="1185" y="15666"/>
                  </a:lnTo>
                  <a:lnTo>
                    <a:pt x="1185" y="13851"/>
                  </a:lnTo>
                  <a:close/>
                  <a:moveTo>
                    <a:pt x="11473" y="16850"/>
                  </a:moveTo>
                  <a:lnTo>
                    <a:pt x="11473" y="17561"/>
                  </a:lnTo>
                  <a:cubicBezTo>
                    <a:pt x="11473" y="18079"/>
                    <a:pt x="11627" y="18588"/>
                    <a:pt x="11915" y="19020"/>
                  </a:cubicBezTo>
                  <a:lnTo>
                    <a:pt x="8293" y="19020"/>
                  </a:lnTo>
                  <a:cubicBezTo>
                    <a:pt x="8581" y="18588"/>
                    <a:pt x="8735" y="18079"/>
                    <a:pt x="8734" y="17561"/>
                  </a:cubicBezTo>
                  <a:lnTo>
                    <a:pt x="8734" y="16850"/>
                  </a:lnTo>
                  <a:close/>
                  <a:moveTo>
                    <a:pt x="1" y="0"/>
                  </a:moveTo>
                  <a:lnTo>
                    <a:pt x="1" y="16850"/>
                  </a:lnTo>
                  <a:lnTo>
                    <a:pt x="7550" y="16850"/>
                  </a:lnTo>
                  <a:lnTo>
                    <a:pt x="7550" y="17560"/>
                  </a:lnTo>
                  <a:cubicBezTo>
                    <a:pt x="7550" y="18366"/>
                    <a:pt x="6896" y="19020"/>
                    <a:pt x="6089" y="19020"/>
                  </a:cubicBezTo>
                  <a:lnTo>
                    <a:pt x="4263" y="19020"/>
                  </a:lnTo>
                  <a:lnTo>
                    <a:pt x="4263" y="20204"/>
                  </a:lnTo>
                  <a:lnTo>
                    <a:pt x="15943" y="20204"/>
                  </a:lnTo>
                  <a:lnTo>
                    <a:pt x="15943" y="19020"/>
                  </a:lnTo>
                  <a:lnTo>
                    <a:pt x="14117" y="19020"/>
                  </a:lnTo>
                  <a:cubicBezTo>
                    <a:pt x="13311" y="19020"/>
                    <a:pt x="12657" y="18366"/>
                    <a:pt x="12657" y="17560"/>
                  </a:cubicBezTo>
                  <a:lnTo>
                    <a:pt x="12657" y="16850"/>
                  </a:lnTo>
                  <a:lnTo>
                    <a:pt x="20206" y="16850"/>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137"/>
          <p:cNvGrpSpPr/>
          <p:nvPr/>
        </p:nvGrpSpPr>
        <p:grpSpPr>
          <a:xfrm>
            <a:off x="6272996" y="2875742"/>
            <a:ext cx="362691" cy="362660"/>
            <a:chOff x="2477933" y="3080134"/>
            <a:chExt cx="375340" cy="375308"/>
          </a:xfrm>
        </p:grpSpPr>
        <p:sp>
          <p:nvSpPr>
            <p:cNvPr id="15545" name="Google Shape;15545;p137"/>
            <p:cNvSpPr/>
            <p:nvPr/>
          </p:nvSpPr>
          <p:spPr>
            <a:xfrm>
              <a:off x="2716487" y="3155233"/>
              <a:ext cx="75685" cy="111097"/>
            </a:xfrm>
            <a:custGeom>
              <a:rect b="b" l="l" r="r" t="t"/>
              <a:pathLst>
                <a:path extrusionOk="0" h="5981" w="4074">
                  <a:moveTo>
                    <a:pt x="2037" y="1165"/>
                  </a:moveTo>
                  <a:cubicBezTo>
                    <a:pt x="2508" y="1165"/>
                    <a:pt x="2890" y="1546"/>
                    <a:pt x="2890" y="2018"/>
                  </a:cubicBezTo>
                  <a:lnTo>
                    <a:pt x="2890" y="2908"/>
                  </a:lnTo>
                  <a:lnTo>
                    <a:pt x="1185" y="2908"/>
                  </a:lnTo>
                  <a:lnTo>
                    <a:pt x="1185" y="2018"/>
                  </a:lnTo>
                  <a:cubicBezTo>
                    <a:pt x="1186" y="1548"/>
                    <a:pt x="1567" y="1165"/>
                    <a:pt x="2037" y="1165"/>
                  </a:cubicBezTo>
                  <a:close/>
                  <a:moveTo>
                    <a:pt x="2037" y="1"/>
                  </a:moveTo>
                  <a:cubicBezTo>
                    <a:pt x="920" y="1"/>
                    <a:pt x="11" y="901"/>
                    <a:pt x="1" y="2018"/>
                  </a:cubicBezTo>
                  <a:lnTo>
                    <a:pt x="1" y="5980"/>
                  </a:lnTo>
                  <a:lnTo>
                    <a:pt x="1185" y="5980"/>
                  </a:lnTo>
                  <a:lnTo>
                    <a:pt x="1185" y="4093"/>
                  </a:lnTo>
                  <a:lnTo>
                    <a:pt x="2890" y="4093"/>
                  </a:lnTo>
                  <a:lnTo>
                    <a:pt x="2890" y="5980"/>
                  </a:lnTo>
                  <a:lnTo>
                    <a:pt x="4074" y="5980"/>
                  </a:lnTo>
                  <a:lnTo>
                    <a:pt x="4074" y="2018"/>
                  </a:lnTo>
                  <a:cubicBezTo>
                    <a:pt x="4063" y="901"/>
                    <a:pt x="3154"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137"/>
            <p:cNvSpPr/>
            <p:nvPr/>
          </p:nvSpPr>
          <p:spPr>
            <a:xfrm>
              <a:off x="2536508" y="3154880"/>
              <a:ext cx="91773" cy="112193"/>
            </a:xfrm>
            <a:custGeom>
              <a:rect b="b" l="l" r="r" t="t"/>
              <a:pathLst>
                <a:path extrusionOk="0" h="6040" w="4940">
                  <a:moveTo>
                    <a:pt x="2037" y="1186"/>
                  </a:moveTo>
                  <a:cubicBezTo>
                    <a:pt x="2507" y="1186"/>
                    <a:pt x="2890" y="1567"/>
                    <a:pt x="2890" y="2038"/>
                  </a:cubicBezTo>
                  <a:lnTo>
                    <a:pt x="2890" y="4003"/>
                  </a:lnTo>
                  <a:cubicBezTo>
                    <a:pt x="2890" y="4474"/>
                    <a:pt x="2507" y="4856"/>
                    <a:pt x="2037" y="4856"/>
                  </a:cubicBezTo>
                  <a:cubicBezTo>
                    <a:pt x="1565" y="4856"/>
                    <a:pt x="1185" y="4474"/>
                    <a:pt x="1185" y="4003"/>
                  </a:cubicBezTo>
                  <a:lnTo>
                    <a:pt x="1185" y="2038"/>
                  </a:lnTo>
                  <a:cubicBezTo>
                    <a:pt x="1185" y="1567"/>
                    <a:pt x="1565" y="1186"/>
                    <a:pt x="2037" y="1186"/>
                  </a:cubicBezTo>
                  <a:close/>
                  <a:moveTo>
                    <a:pt x="2037" y="0"/>
                  </a:moveTo>
                  <a:cubicBezTo>
                    <a:pt x="913" y="0"/>
                    <a:pt x="1" y="913"/>
                    <a:pt x="1" y="2037"/>
                  </a:cubicBezTo>
                  <a:lnTo>
                    <a:pt x="1" y="4002"/>
                  </a:lnTo>
                  <a:cubicBezTo>
                    <a:pt x="2" y="5126"/>
                    <a:pt x="913" y="6038"/>
                    <a:pt x="2037" y="6040"/>
                  </a:cubicBezTo>
                  <a:cubicBezTo>
                    <a:pt x="2583" y="6040"/>
                    <a:pt x="3108" y="5819"/>
                    <a:pt x="3490" y="5428"/>
                  </a:cubicBezTo>
                  <a:lnTo>
                    <a:pt x="4199" y="5998"/>
                  </a:lnTo>
                  <a:lnTo>
                    <a:pt x="4939" y="5075"/>
                  </a:lnTo>
                  <a:lnTo>
                    <a:pt x="4042" y="4354"/>
                  </a:lnTo>
                  <a:cubicBezTo>
                    <a:pt x="4063" y="4238"/>
                    <a:pt x="4074" y="4120"/>
                    <a:pt x="4074" y="4003"/>
                  </a:cubicBezTo>
                  <a:lnTo>
                    <a:pt x="4074" y="2037"/>
                  </a:lnTo>
                  <a:cubicBezTo>
                    <a:pt x="4074" y="913"/>
                    <a:pt x="3161"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137"/>
            <p:cNvSpPr/>
            <p:nvPr/>
          </p:nvSpPr>
          <p:spPr>
            <a:xfrm>
              <a:off x="2477933" y="3080134"/>
              <a:ext cx="375340" cy="375308"/>
            </a:xfrm>
            <a:custGeom>
              <a:rect b="b" l="l" r="r" t="t"/>
              <a:pathLst>
                <a:path extrusionOk="0" h="20205" w="20204">
                  <a:moveTo>
                    <a:pt x="9509" y="1183"/>
                  </a:moveTo>
                  <a:lnTo>
                    <a:pt x="9509" y="12668"/>
                  </a:lnTo>
                  <a:lnTo>
                    <a:pt x="1184" y="12668"/>
                  </a:lnTo>
                  <a:lnTo>
                    <a:pt x="1184" y="1183"/>
                  </a:lnTo>
                  <a:close/>
                  <a:moveTo>
                    <a:pt x="19020" y="1183"/>
                  </a:moveTo>
                  <a:lnTo>
                    <a:pt x="19020" y="12668"/>
                  </a:lnTo>
                  <a:lnTo>
                    <a:pt x="10695" y="12668"/>
                  </a:lnTo>
                  <a:lnTo>
                    <a:pt x="10695" y="1183"/>
                  </a:lnTo>
                  <a:close/>
                  <a:moveTo>
                    <a:pt x="19020" y="13852"/>
                  </a:moveTo>
                  <a:lnTo>
                    <a:pt x="19020" y="15667"/>
                  </a:lnTo>
                  <a:lnTo>
                    <a:pt x="1184" y="15667"/>
                  </a:lnTo>
                  <a:lnTo>
                    <a:pt x="1184" y="13852"/>
                  </a:lnTo>
                  <a:close/>
                  <a:moveTo>
                    <a:pt x="11473" y="16851"/>
                  </a:moveTo>
                  <a:lnTo>
                    <a:pt x="11473" y="17562"/>
                  </a:lnTo>
                  <a:cubicBezTo>
                    <a:pt x="11473" y="18080"/>
                    <a:pt x="11625" y="18589"/>
                    <a:pt x="11913" y="19022"/>
                  </a:cubicBezTo>
                  <a:lnTo>
                    <a:pt x="8293" y="19022"/>
                  </a:lnTo>
                  <a:cubicBezTo>
                    <a:pt x="8581" y="18589"/>
                    <a:pt x="8734" y="18081"/>
                    <a:pt x="8734" y="17562"/>
                  </a:cubicBezTo>
                  <a:lnTo>
                    <a:pt x="8734" y="16851"/>
                  </a:lnTo>
                  <a:close/>
                  <a:moveTo>
                    <a:pt x="0" y="1"/>
                  </a:moveTo>
                  <a:lnTo>
                    <a:pt x="0" y="16850"/>
                  </a:lnTo>
                  <a:lnTo>
                    <a:pt x="7549" y="16850"/>
                  </a:lnTo>
                  <a:lnTo>
                    <a:pt x="7549" y="17560"/>
                  </a:lnTo>
                  <a:cubicBezTo>
                    <a:pt x="7548" y="18366"/>
                    <a:pt x="6895" y="19019"/>
                    <a:pt x="6089" y="19020"/>
                  </a:cubicBezTo>
                  <a:lnTo>
                    <a:pt x="4263" y="19020"/>
                  </a:lnTo>
                  <a:lnTo>
                    <a:pt x="4263" y="20204"/>
                  </a:lnTo>
                  <a:lnTo>
                    <a:pt x="15943" y="20204"/>
                  </a:lnTo>
                  <a:lnTo>
                    <a:pt x="15943" y="19022"/>
                  </a:lnTo>
                  <a:lnTo>
                    <a:pt x="14117" y="19022"/>
                  </a:lnTo>
                  <a:cubicBezTo>
                    <a:pt x="13311" y="19020"/>
                    <a:pt x="12657" y="18366"/>
                    <a:pt x="12657" y="17562"/>
                  </a:cubicBezTo>
                  <a:lnTo>
                    <a:pt x="12657" y="16851"/>
                  </a:lnTo>
                  <a:lnTo>
                    <a:pt x="20204" y="16850"/>
                  </a:lnTo>
                  <a:lnTo>
                    <a:pt x="2020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8" name="Google Shape;15548;p137"/>
          <p:cNvGrpSpPr/>
          <p:nvPr/>
        </p:nvGrpSpPr>
        <p:grpSpPr>
          <a:xfrm>
            <a:off x="5548519" y="2875742"/>
            <a:ext cx="301728" cy="362660"/>
            <a:chOff x="2085093" y="3098579"/>
            <a:chExt cx="312251" cy="375308"/>
          </a:xfrm>
        </p:grpSpPr>
        <p:sp>
          <p:nvSpPr>
            <p:cNvPr id="15549" name="Google Shape;15549;p137"/>
            <p:cNvSpPr/>
            <p:nvPr/>
          </p:nvSpPr>
          <p:spPr>
            <a:xfrm>
              <a:off x="2125443" y="3209119"/>
              <a:ext cx="62606" cy="53013"/>
            </a:xfrm>
            <a:custGeom>
              <a:rect b="b" l="l" r="r" t="t"/>
              <a:pathLst>
                <a:path extrusionOk="0" h="2854" w="3370">
                  <a:moveTo>
                    <a:pt x="2506" y="1"/>
                  </a:moveTo>
                  <a:lnTo>
                    <a:pt x="1398" y="1179"/>
                  </a:lnTo>
                  <a:lnTo>
                    <a:pt x="815" y="626"/>
                  </a:lnTo>
                  <a:lnTo>
                    <a:pt x="1" y="1488"/>
                  </a:lnTo>
                  <a:lnTo>
                    <a:pt x="1446" y="2854"/>
                  </a:lnTo>
                  <a:lnTo>
                    <a:pt x="3369" y="813"/>
                  </a:lnTo>
                  <a:lnTo>
                    <a:pt x="250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137"/>
            <p:cNvSpPr/>
            <p:nvPr/>
          </p:nvSpPr>
          <p:spPr>
            <a:xfrm>
              <a:off x="2145080" y="3284719"/>
              <a:ext cx="22887" cy="22011"/>
            </a:xfrm>
            <a:custGeom>
              <a:rect b="b" l="l" r="r" t="t"/>
              <a:pathLst>
                <a:path extrusionOk="0" h="1185" w="1232">
                  <a:moveTo>
                    <a:pt x="1" y="1"/>
                  </a:moveTo>
                  <a:lnTo>
                    <a:pt x="1" y="1185"/>
                  </a:lnTo>
                  <a:lnTo>
                    <a:pt x="1231" y="1185"/>
                  </a:lnTo>
                  <a:lnTo>
                    <a:pt x="12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137"/>
            <p:cNvSpPr/>
            <p:nvPr/>
          </p:nvSpPr>
          <p:spPr>
            <a:xfrm>
              <a:off x="2145080" y="3329727"/>
              <a:ext cx="22887" cy="22011"/>
            </a:xfrm>
            <a:custGeom>
              <a:rect b="b" l="l" r="r" t="t"/>
              <a:pathLst>
                <a:path extrusionOk="0" h="1185" w="1232">
                  <a:moveTo>
                    <a:pt x="1" y="1"/>
                  </a:moveTo>
                  <a:lnTo>
                    <a:pt x="1" y="1185"/>
                  </a:lnTo>
                  <a:lnTo>
                    <a:pt x="1231" y="1185"/>
                  </a:lnTo>
                  <a:lnTo>
                    <a:pt x="12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137"/>
            <p:cNvSpPr/>
            <p:nvPr/>
          </p:nvSpPr>
          <p:spPr>
            <a:xfrm>
              <a:off x="2085093" y="3098579"/>
              <a:ext cx="312251" cy="375308"/>
            </a:xfrm>
            <a:custGeom>
              <a:rect b="b" l="l" r="r" t="t"/>
              <a:pathLst>
                <a:path extrusionOk="0" h="20205" w="16808">
                  <a:moveTo>
                    <a:pt x="3681" y="1695"/>
                  </a:moveTo>
                  <a:lnTo>
                    <a:pt x="3681" y="3682"/>
                  </a:lnTo>
                  <a:lnTo>
                    <a:pt x="1695" y="3682"/>
                  </a:lnTo>
                  <a:lnTo>
                    <a:pt x="3681" y="1695"/>
                  </a:lnTo>
                  <a:close/>
                  <a:moveTo>
                    <a:pt x="11533" y="1185"/>
                  </a:moveTo>
                  <a:lnTo>
                    <a:pt x="11533" y="10610"/>
                  </a:lnTo>
                  <a:lnTo>
                    <a:pt x="9328" y="8781"/>
                  </a:lnTo>
                  <a:lnTo>
                    <a:pt x="10265" y="8781"/>
                  </a:lnTo>
                  <a:lnTo>
                    <a:pt x="10265" y="7597"/>
                  </a:lnTo>
                  <a:lnTo>
                    <a:pt x="6221" y="7597"/>
                  </a:lnTo>
                  <a:lnTo>
                    <a:pt x="6221" y="8781"/>
                  </a:lnTo>
                  <a:lnTo>
                    <a:pt x="9108" y="8781"/>
                  </a:lnTo>
                  <a:lnTo>
                    <a:pt x="9123" y="10022"/>
                  </a:lnTo>
                  <a:lnTo>
                    <a:pt x="6221" y="10022"/>
                  </a:lnTo>
                  <a:lnTo>
                    <a:pt x="6221" y="11206"/>
                  </a:lnTo>
                  <a:lnTo>
                    <a:pt x="9136" y="11206"/>
                  </a:lnTo>
                  <a:lnTo>
                    <a:pt x="9150" y="12445"/>
                  </a:lnTo>
                  <a:lnTo>
                    <a:pt x="6221" y="12445"/>
                  </a:lnTo>
                  <a:lnTo>
                    <a:pt x="6221" y="13629"/>
                  </a:lnTo>
                  <a:lnTo>
                    <a:pt x="9163" y="13629"/>
                  </a:lnTo>
                  <a:lnTo>
                    <a:pt x="9187" y="15746"/>
                  </a:lnTo>
                  <a:lnTo>
                    <a:pt x="1185" y="15748"/>
                  </a:lnTo>
                  <a:lnTo>
                    <a:pt x="1185" y="4865"/>
                  </a:lnTo>
                  <a:lnTo>
                    <a:pt x="4865" y="4865"/>
                  </a:lnTo>
                  <a:lnTo>
                    <a:pt x="4865" y="1185"/>
                  </a:lnTo>
                  <a:close/>
                  <a:moveTo>
                    <a:pt x="10319" y="11142"/>
                  </a:moveTo>
                  <a:lnTo>
                    <a:pt x="14626" y="14713"/>
                  </a:lnTo>
                  <a:lnTo>
                    <a:pt x="13063" y="15458"/>
                  </a:lnTo>
                  <a:lnTo>
                    <a:pt x="14320" y="18095"/>
                  </a:lnTo>
                  <a:lnTo>
                    <a:pt x="13203" y="18628"/>
                  </a:lnTo>
                  <a:lnTo>
                    <a:pt x="11946" y="15991"/>
                  </a:lnTo>
                  <a:lnTo>
                    <a:pt x="10383" y="16736"/>
                  </a:lnTo>
                  <a:lnTo>
                    <a:pt x="10319" y="11142"/>
                  </a:lnTo>
                  <a:close/>
                  <a:moveTo>
                    <a:pt x="3700" y="1"/>
                  </a:moveTo>
                  <a:lnTo>
                    <a:pt x="1" y="3700"/>
                  </a:lnTo>
                  <a:lnTo>
                    <a:pt x="1" y="16931"/>
                  </a:lnTo>
                  <a:lnTo>
                    <a:pt x="9201" y="16931"/>
                  </a:lnTo>
                  <a:lnTo>
                    <a:pt x="9220" y="18602"/>
                  </a:lnTo>
                  <a:lnTo>
                    <a:pt x="11386" y="17569"/>
                  </a:lnTo>
                  <a:lnTo>
                    <a:pt x="12644" y="20204"/>
                  </a:lnTo>
                  <a:lnTo>
                    <a:pt x="15897" y="18653"/>
                  </a:lnTo>
                  <a:lnTo>
                    <a:pt x="14640" y="16016"/>
                  </a:lnTo>
                  <a:lnTo>
                    <a:pt x="16808" y="14983"/>
                  </a:lnTo>
                  <a:lnTo>
                    <a:pt x="12717" y="11591"/>
                  </a:lnTo>
                  <a:lnTo>
                    <a:pt x="1271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3" name="Google Shape;15553;p137"/>
          <p:cNvGrpSpPr/>
          <p:nvPr/>
        </p:nvGrpSpPr>
        <p:grpSpPr>
          <a:xfrm>
            <a:off x="4773387" y="2875751"/>
            <a:ext cx="362727" cy="362642"/>
            <a:chOff x="1608747" y="3098449"/>
            <a:chExt cx="375377" cy="375289"/>
          </a:xfrm>
        </p:grpSpPr>
        <p:sp>
          <p:nvSpPr>
            <p:cNvPr id="15554" name="Google Shape;15554;p137"/>
            <p:cNvSpPr/>
            <p:nvPr/>
          </p:nvSpPr>
          <p:spPr>
            <a:xfrm>
              <a:off x="1608747" y="3098449"/>
              <a:ext cx="375377" cy="375289"/>
            </a:xfrm>
            <a:custGeom>
              <a:rect b="b" l="l" r="r" t="t"/>
              <a:pathLst>
                <a:path extrusionOk="0" h="20204" w="20206">
                  <a:moveTo>
                    <a:pt x="3270" y="8543"/>
                  </a:moveTo>
                  <a:lnTo>
                    <a:pt x="3270" y="10772"/>
                  </a:lnTo>
                  <a:lnTo>
                    <a:pt x="1641" y="9765"/>
                  </a:lnTo>
                  <a:lnTo>
                    <a:pt x="3270" y="8543"/>
                  </a:lnTo>
                  <a:close/>
                  <a:moveTo>
                    <a:pt x="16936" y="8545"/>
                  </a:moveTo>
                  <a:lnTo>
                    <a:pt x="18565" y="9765"/>
                  </a:lnTo>
                  <a:lnTo>
                    <a:pt x="16936" y="10772"/>
                  </a:lnTo>
                  <a:lnTo>
                    <a:pt x="16936" y="8545"/>
                  </a:lnTo>
                  <a:close/>
                  <a:moveTo>
                    <a:pt x="15752" y="1184"/>
                  </a:moveTo>
                  <a:lnTo>
                    <a:pt x="15752" y="11507"/>
                  </a:lnTo>
                  <a:lnTo>
                    <a:pt x="10102" y="15010"/>
                  </a:lnTo>
                  <a:lnTo>
                    <a:pt x="4453" y="11507"/>
                  </a:lnTo>
                  <a:lnTo>
                    <a:pt x="4453" y="1184"/>
                  </a:lnTo>
                  <a:close/>
                  <a:moveTo>
                    <a:pt x="19022" y="10874"/>
                  </a:moveTo>
                  <a:lnTo>
                    <a:pt x="19022" y="19020"/>
                  </a:lnTo>
                  <a:lnTo>
                    <a:pt x="1184" y="19020"/>
                  </a:lnTo>
                  <a:lnTo>
                    <a:pt x="1184" y="10874"/>
                  </a:lnTo>
                  <a:lnTo>
                    <a:pt x="10102" y="16401"/>
                  </a:lnTo>
                  <a:lnTo>
                    <a:pt x="19022" y="10874"/>
                  </a:lnTo>
                  <a:close/>
                  <a:moveTo>
                    <a:pt x="3270" y="0"/>
                  </a:moveTo>
                  <a:lnTo>
                    <a:pt x="3270" y="7065"/>
                  </a:lnTo>
                  <a:lnTo>
                    <a:pt x="0" y="9514"/>
                  </a:lnTo>
                  <a:lnTo>
                    <a:pt x="0" y="20204"/>
                  </a:lnTo>
                  <a:lnTo>
                    <a:pt x="20205" y="20204"/>
                  </a:lnTo>
                  <a:lnTo>
                    <a:pt x="20205" y="9514"/>
                  </a:lnTo>
                  <a:lnTo>
                    <a:pt x="16936" y="7065"/>
                  </a:lnTo>
                  <a:lnTo>
                    <a:pt x="1693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137"/>
            <p:cNvSpPr/>
            <p:nvPr/>
          </p:nvSpPr>
          <p:spPr>
            <a:xfrm>
              <a:off x="1732232" y="3192476"/>
              <a:ext cx="75685" cy="111097"/>
            </a:xfrm>
            <a:custGeom>
              <a:rect b="b" l="l" r="r" t="t"/>
              <a:pathLst>
                <a:path extrusionOk="0" h="5981" w="4074">
                  <a:moveTo>
                    <a:pt x="2037" y="1166"/>
                  </a:moveTo>
                  <a:cubicBezTo>
                    <a:pt x="2507" y="1167"/>
                    <a:pt x="2888" y="1548"/>
                    <a:pt x="2889" y="2018"/>
                  </a:cubicBezTo>
                  <a:lnTo>
                    <a:pt x="2889" y="2909"/>
                  </a:lnTo>
                  <a:lnTo>
                    <a:pt x="1184" y="2909"/>
                  </a:lnTo>
                  <a:lnTo>
                    <a:pt x="1184" y="2018"/>
                  </a:lnTo>
                  <a:cubicBezTo>
                    <a:pt x="1184" y="1548"/>
                    <a:pt x="1565" y="1166"/>
                    <a:pt x="2037" y="1166"/>
                  </a:cubicBezTo>
                  <a:close/>
                  <a:moveTo>
                    <a:pt x="2037" y="1"/>
                  </a:moveTo>
                  <a:cubicBezTo>
                    <a:pt x="919" y="1"/>
                    <a:pt x="11" y="901"/>
                    <a:pt x="0" y="2018"/>
                  </a:cubicBezTo>
                  <a:lnTo>
                    <a:pt x="0" y="5981"/>
                  </a:lnTo>
                  <a:lnTo>
                    <a:pt x="1184" y="5981"/>
                  </a:lnTo>
                  <a:lnTo>
                    <a:pt x="1184" y="4093"/>
                  </a:lnTo>
                  <a:lnTo>
                    <a:pt x="2889" y="4093"/>
                  </a:lnTo>
                  <a:lnTo>
                    <a:pt x="2889" y="5981"/>
                  </a:lnTo>
                  <a:lnTo>
                    <a:pt x="4073" y="5981"/>
                  </a:lnTo>
                  <a:lnTo>
                    <a:pt x="4073" y="2018"/>
                  </a:lnTo>
                  <a:cubicBezTo>
                    <a:pt x="4061" y="901"/>
                    <a:pt x="3154" y="1"/>
                    <a:pt x="2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137"/>
            <p:cNvSpPr/>
            <p:nvPr/>
          </p:nvSpPr>
          <p:spPr>
            <a:xfrm>
              <a:off x="1805948" y="3146336"/>
              <a:ext cx="62569" cy="62561"/>
            </a:xfrm>
            <a:custGeom>
              <a:rect b="b" l="l" r="r" t="t"/>
              <a:pathLst>
                <a:path extrusionOk="0" h="3368" w="3368">
                  <a:moveTo>
                    <a:pt x="1092" y="1"/>
                  </a:moveTo>
                  <a:lnTo>
                    <a:pt x="1092" y="1092"/>
                  </a:lnTo>
                  <a:lnTo>
                    <a:pt x="1" y="1092"/>
                  </a:lnTo>
                  <a:lnTo>
                    <a:pt x="1" y="2276"/>
                  </a:lnTo>
                  <a:lnTo>
                    <a:pt x="1092" y="2276"/>
                  </a:lnTo>
                  <a:lnTo>
                    <a:pt x="1092" y="3367"/>
                  </a:lnTo>
                  <a:lnTo>
                    <a:pt x="2276" y="3367"/>
                  </a:lnTo>
                  <a:lnTo>
                    <a:pt x="2276" y="2276"/>
                  </a:lnTo>
                  <a:lnTo>
                    <a:pt x="3368" y="2276"/>
                  </a:lnTo>
                  <a:lnTo>
                    <a:pt x="3368" y="1092"/>
                  </a:lnTo>
                  <a:lnTo>
                    <a:pt x="2276" y="1092"/>
                  </a:lnTo>
                  <a:lnTo>
                    <a:pt x="22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137"/>
          <p:cNvGrpSpPr/>
          <p:nvPr/>
        </p:nvGrpSpPr>
        <p:grpSpPr>
          <a:xfrm>
            <a:off x="4016393" y="2872097"/>
            <a:ext cx="362691" cy="362660"/>
            <a:chOff x="1087333" y="3093973"/>
            <a:chExt cx="375340" cy="375308"/>
          </a:xfrm>
        </p:grpSpPr>
        <p:sp>
          <p:nvSpPr>
            <p:cNvPr id="15558" name="Google Shape;15558;p137"/>
            <p:cNvSpPr/>
            <p:nvPr/>
          </p:nvSpPr>
          <p:spPr>
            <a:xfrm>
              <a:off x="1087333" y="3093973"/>
              <a:ext cx="375340" cy="375308"/>
            </a:xfrm>
            <a:custGeom>
              <a:rect b="b" l="l" r="r" t="t"/>
              <a:pathLst>
                <a:path extrusionOk="0" h="20205" w="20204">
                  <a:moveTo>
                    <a:pt x="10102" y="1185"/>
                  </a:moveTo>
                  <a:cubicBezTo>
                    <a:pt x="12153" y="1185"/>
                    <a:pt x="13821" y="2852"/>
                    <a:pt x="13821" y="4904"/>
                  </a:cubicBezTo>
                  <a:cubicBezTo>
                    <a:pt x="13821" y="6030"/>
                    <a:pt x="13213" y="6951"/>
                    <a:pt x="12477" y="7953"/>
                  </a:cubicBezTo>
                  <a:cubicBezTo>
                    <a:pt x="12477" y="7953"/>
                    <a:pt x="10154" y="11128"/>
                    <a:pt x="10105" y="11197"/>
                  </a:cubicBezTo>
                  <a:lnTo>
                    <a:pt x="7726" y="7953"/>
                  </a:lnTo>
                  <a:cubicBezTo>
                    <a:pt x="6992" y="6949"/>
                    <a:pt x="6384" y="6030"/>
                    <a:pt x="6384" y="4904"/>
                  </a:cubicBezTo>
                  <a:cubicBezTo>
                    <a:pt x="6384" y="2861"/>
                    <a:pt x="8038" y="1197"/>
                    <a:pt x="10079" y="1185"/>
                  </a:cubicBezTo>
                  <a:close/>
                  <a:moveTo>
                    <a:pt x="11320" y="11537"/>
                  </a:moveTo>
                  <a:cubicBezTo>
                    <a:pt x="11838" y="11619"/>
                    <a:pt x="12313" y="11752"/>
                    <a:pt x="12698" y="11929"/>
                  </a:cubicBezTo>
                  <a:cubicBezTo>
                    <a:pt x="13201" y="12158"/>
                    <a:pt x="13528" y="12457"/>
                    <a:pt x="13528" y="12687"/>
                  </a:cubicBezTo>
                  <a:cubicBezTo>
                    <a:pt x="13528" y="12918"/>
                    <a:pt x="13203" y="13216"/>
                    <a:pt x="12698" y="13447"/>
                  </a:cubicBezTo>
                  <a:cubicBezTo>
                    <a:pt x="12025" y="13754"/>
                    <a:pt x="11078" y="13931"/>
                    <a:pt x="10102" y="13931"/>
                  </a:cubicBezTo>
                  <a:cubicBezTo>
                    <a:pt x="9127" y="13931"/>
                    <a:pt x="8180" y="13754"/>
                    <a:pt x="7507" y="13447"/>
                  </a:cubicBezTo>
                  <a:cubicBezTo>
                    <a:pt x="7002" y="13216"/>
                    <a:pt x="6675" y="12918"/>
                    <a:pt x="6675" y="12687"/>
                  </a:cubicBezTo>
                  <a:cubicBezTo>
                    <a:pt x="6675" y="12457"/>
                    <a:pt x="7002" y="12158"/>
                    <a:pt x="7507" y="11929"/>
                  </a:cubicBezTo>
                  <a:cubicBezTo>
                    <a:pt x="7892" y="11752"/>
                    <a:pt x="8368" y="11619"/>
                    <a:pt x="8888" y="11537"/>
                  </a:cubicBezTo>
                  <a:lnTo>
                    <a:pt x="10091" y="13180"/>
                  </a:lnTo>
                  <a:lnTo>
                    <a:pt x="10572" y="12554"/>
                  </a:lnTo>
                  <a:cubicBezTo>
                    <a:pt x="10793" y="12267"/>
                    <a:pt x="11005" y="11972"/>
                    <a:pt x="11213" y="11687"/>
                  </a:cubicBezTo>
                  <a:cubicBezTo>
                    <a:pt x="11247" y="11637"/>
                    <a:pt x="11284" y="11588"/>
                    <a:pt x="11320" y="11537"/>
                  </a:cubicBezTo>
                  <a:close/>
                  <a:moveTo>
                    <a:pt x="17827" y="7249"/>
                  </a:moveTo>
                  <a:lnTo>
                    <a:pt x="17827" y="16322"/>
                  </a:lnTo>
                  <a:lnTo>
                    <a:pt x="2378" y="16322"/>
                  </a:lnTo>
                  <a:lnTo>
                    <a:pt x="2378" y="7249"/>
                  </a:lnTo>
                  <a:lnTo>
                    <a:pt x="5848" y="7249"/>
                  </a:lnTo>
                  <a:cubicBezTo>
                    <a:pt x="6112" y="7733"/>
                    <a:pt x="6435" y="8193"/>
                    <a:pt x="6771" y="8651"/>
                  </a:cubicBezTo>
                  <a:lnTo>
                    <a:pt x="8115" y="10483"/>
                  </a:lnTo>
                  <a:cubicBezTo>
                    <a:pt x="7737" y="10570"/>
                    <a:pt x="7370" y="10694"/>
                    <a:pt x="7016" y="10851"/>
                  </a:cubicBezTo>
                  <a:cubicBezTo>
                    <a:pt x="6033" y="11298"/>
                    <a:pt x="5493" y="11952"/>
                    <a:pt x="5493" y="12687"/>
                  </a:cubicBezTo>
                  <a:cubicBezTo>
                    <a:pt x="5493" y="13422"/>
                    <a:pt x="6033" y="14075"/>
                    <a:pt x="7016" y="14523"/>
                  </a:cubicBezTo>
                  <a:cubicBezTo>
                    <a:pt x="7850" y="14904"/>
                    <a:pt x="8946" y="15115"/>
                    <a:pt x="10103" y="15115"/>
                  </a:cubicBezTo>
                  <a:cubicBezTo>
                    <a:pt x="11259" y="15115"/>
                    <a:pt x="12356" y="14904"/>
                    <a:pt x="13191" y="14523"/>
                  </a:cubicBezTo>
                  <a:cubicBezTo>
                    <a:pt x="14172" y="14075"/>
                    <a:pt x="14714" y="13422"/>
                    <a:pt x="14714" y="12687"/>
                  </a:cubicBezTo>
                  <a:cubicBezTo>
                    <a:pt x="14714" y="11952"/>
                    <a:pt x="14172" y="11300"/>
                    <a:pt x="13191" y="10851"/>
                  </a:cubicBezTo>
                  <a:cubicBezTo>
                    <a:pt x="12837" y="10694"/>
                    <a:pt x="12468" y="10570"/>
                    <a:pt x="12091" y="10483"/>
                  </a:cubicBezTo>
                  <a:lnTo>
                    <a:pt x="13434" y="8653"/>
                  </a:lnTo>
                  <a:cubicBezTo>
                    <a:pt x="13770" y="8193"/>
                    <a:pt x="14093" y="7733"/>
                    <a:pt x="14357" y="7249"/>
                  </a:cubicBezTo>
                  <a:close/>
                  <a:moveTo>
                    <a:pt x="19020" y="17506"/>
                  </a:moveTo>
                  <a:lnTo>
                    <a:pt x="19021" y="18265"/>
                  </a:lnTo>
                  <a:cubicBezTo>
                    <a:pt x="19020" y="18681"/>
                    <a:pt x="18682" y="19020"/>
                    <a:pt x="18264" y="19020"/>
                  </a:cubicBezTo>
                  <a:lnTo>
                    <a:pt x="1939" y="19020"/>
                  </a:lnTo>
                  <a:cubicBezTo>
                    <a:pt x="1523" y="19020"/>
                    <a:pt x="1184" y="18681"/>
                    <a:pt x="1184" y="18265"/>
                  </a:cubicBezTo>
                  <a:lnTo>
                    <a:pt x="1184" y="17506"/>
                  </a:lnTo>
                  <a:close/>
                  <a:moveTo>
                    <a:pt x="10102" y="1"/>
                  </a:moveTo>
                  <a:cubicBezTo>
                    <a:pt x="7398" y="1"/>
                    <a:pt x="5199" y="2200"/>
                    <a:pt x="5199" y="4904"/>
                  </a:cubicBezTo>
                  <a:cubicBezTo>
                    <a:pt x="5199" y="5297"/>
                    <a:pt x="5252" y="5688"/>
                    <a:pt x="5357" y="6065"/>
                  </a:cubicBezTo>
                  <a:lnTo>
                    <a:pt x="1194" y="6065"/>
                  </a:lnTo>
                  <a:lnTo>
                    <a:pt x="1194" y="16322"/>
                  </a:lnTo>
                  <a:lnTo>
                    <a:pt x="0" y="16322"/>
                  </a:lnTo>
                  <a:lnTo>
                    <a:pt x="0" y="18265"/>
                  </a:lnTo>
                  <a:cubicBezTo>
                    <a:pt x="1" y="19335"/>
                    <a:pt x="869" y="20203"/>
                    <a:pt x="1939" y="20204"/>
                  </a:cubicBezTo>
                  <a:lnTo>
                    <a:pt x="18264" y="20204"/>
                  </a:lnTo>
                  <a:cubicBezTo>
                    <a:pt x="19335" y="20203"/>
                    <a:pt x="20202" y="19335"/>
                    <a:pt x="20204" y="18265"/>
                  </a:cubicBezTo>
                  <a:lnTo>
                    <a:pt x="20204" y="16322"/>
                  </a:lnTo>
                  <a:lnTo>
                    <a:pt x="19011" y="16322"/>
                  </a:lnTo>
                  <a:lnTo>
                    <a:pt x="19011" y="6065"/>
                  </a:lnTo>
                  <a:lnTo>
                    <a:pt x="14847" y="6065"/>
                  </a:lnTo>
                  <a:cubicBezTo>
                    <a:pt x="14951" y="5688"/>
                    <a:pt x="15005" y="5297"/>
                    <a:pt x="15005" y="4904"/>
                  </a:cubicBezTo>
                  <a:cubicBezTo>
                    <a:pt x="15005" y="2213"/>
                    <a:pt x="12827" y="22"/>
                    <a:pt x="10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137"/>
            <p:cNvSpPr/>
            <p:nvPr/>
          </p:nvSpPr>
          <p:spPr>
            <a:xfrm>
              <a:off x="1229358" y="3139407"/>
              <a:ext cx="91271" cy="91278"/>
            </a:xfrm>
            <a:custGeom>
              <a:rect b="b" l="l" r="r" t="t"/>
              <a:pathLst>
                <a:path extrusionOk="0" h="4914" w="4913">
                  <a:moveTo>
                    <a:pt x="2457" y="1184"/>
                  </a:moveTo>
                  <a:cubicBezTo>
                    <a:pt x="2972" y="1184"/>
                    <a:pt x="3436" y="1495"/>
                    <a:pt x="3632" y="1970"/>
                  </a:cubicBezTo>
                  <a:cubicBezTo>
                    <a:pt x="3829" y="2446"/>
                    <a:pt x="3720" y="2992"/>
                    <a:pt x="3357" y="3357"/>
                  </a:cubicBezTo>
                  <a:cubicBezTo>
                    <a:pt x="3113" y="3600"/>
                    <a:pt x="2788" y="3730"/>
                    <a:pt x="2456" y="3730"/>
                  </a:cubicBezTo>
                  <a:cubicBezTo>
                    <a:pt x="2292" y="3730"/>
                    <a:pt x="2127" y="3698"/>
                    <a:pt x="1970" y="3633"/>
                  </a:cubicBezTo>
                  <a:cubicBezTo>
                    <a:pt x="1495" y="3436"/>
                    <a:pt x="1185" y="2971"/>
                    <a:pt x="1185" y="2458"/>
                  </a:cubicBezTo>
                  <a:cubicBezTo>
                    <a:pt x="1185" y="1755"/>
                    <a:pt x="1755" y="1186"/>
                    <a:pt x="2457" y="1184"/>
                  </a:cubicBezTo>
                  <a:close/>
                  <a:moveTo>
                    <a:pt x="2457" y="0"/>
                  </a:moveTo>
                  <a:cubicBezTo>
                    <a:pt x="1101" y="0"/>
                    <a:pt x="1" y="1102"/>
                    <a:pt x="1" y="2458"/>
                  </a:cubicBezTo>
                  <a:cubicBezTo>
                    <a:pt x="1" y="3812"/>
                    <a:pt x="1101" y="4914"/>
                    <a:pt x="2457" y="4914"/>
                  </a:cubicBezTo>
                  <a:cubicBezTo>
                    <a:pt x="3811" y="4914"/>
                    <a:pt x="4913" y="3812"/>
                    <a:pt x="4913" y="2458"/>
                  </a:cubicBezTo>
                  <a:cubicBezTo>
                    <a:pt x="4913" y="1102"/>
                    <a:pt x="3812" y="0"/>
                    <a:pt x="2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0" name="Google Shape;15560;p137"/>
          <p:cNvGrpSpPr/>
          <p:nvPr/>
        </p:nvGrpSpPr>
        <p:grpSpPr>
          <a:xfrm>
            <a:off x="6310522" y="3431523"/>
            <a:ext cx="287600" cy="362660"/>
            <a:chOff x="1103328" y="3671562"/>
            <a:chExt cx="297630" cy="375308"/>
          </a:xfrm>
        </p:grpSpPr>
        <p:sp>
          <p:nvSpPr>
            <p:cNvPr id="15561" name="Google Shape;15561;p137"/>
            <p:cNvSpPr/>
            <p:nvPr/>
          </p:nvSpPr>
          <p:spPr>
            <a:xfrm>
              <a:off x="1103328" y="3671562"/>
              <a:ext cx="297630" cy="375308"/>
            </a:xfrm>
            <a:custGeom>
              <a:rect b="b" l="l" r="r" t="t"/>
              <a:pathLst>
                <a:path extrusionOk="0" h="20205" w="16021">
                  <a:moveTo>
                    <a:pt x="8011" y="1185"/>
                  </a:moveTo>
                  <a:cubicBezTo>
                    <a:pt x="11574" y="1185"/>
                    <a:pt x="14510" y="3931"/>
                    <a:pt x="14811" y="7418"/>
                  </a:cubicBezTo>
                  <a:lnTo>
                    <a:pt x="12454" y="7418"/>
                  </a:lnTo>
                  <a:cubicBezTo>
                    <a:pt x="12163" y="5227"/>
                    <a:pt x="10281" y="3530"/>
                    <a:pt x="8011" y="3530"/>
                  </a:cubicBezTo>
                  <a:cubicBezTo>
                    <a:pt x="5740" y="3530"/>
                    <a:pt x="3858" y="5227"/>
                    <a:pt x="3569" y="7420"/>
                  </a:cubicBezTo>
                  <a:lnTo>
                    <a:pt x="1210" y="7420"/>
                  </a:lnTo>
                  <a:cubicBezTo>
                    <a:pt x="1510" y="3932"/>
                    <a:pt x="4445" y="1185"/>
                    <a:pt x="8011" y="1185"/>
                  </a:cubicBezTo>
                  <a:close/>
                  <a:moveTo>
                    <a:pt x="8011" y="4713"/>
                  </a:moveTo>
                  <a:cubicBezTo>
                    <a:pt x="9829" y="4713"/>
                    <a:pt x="11309" y="6193"/>
                    <a:pt x="11309" y="8011"/>
                  </a:cubicBezTo>
                  <a:cubicBezTo>
                    <a:pt x="11309" y="9830"/>
                    <a:pt x="9829" y="11309"/>
                    <a:pt x="8011" y="11309"/>
                  </a:cubicBezTo>
                  <a:cubicBezTo>
                    <a:pt x="6192" y="11309"/>
                    <a:pt x="4712" y="9830"/>
                    <a:pt x="4712" y="8011"/>
                  </a:cubicBezTo>
                  <a:cubicBezTo>
                    <a:pt x="4712" y="6193"/>
                    <a:pt x="6192" y="4713"/>
                    <a:pt x="8011" y="4713"/>
                  </a:cubicBezTo>
                  <a:close/>
                  <a:moveTo>
                    <a:pt x="14811" y="8602"/>
                  </a:moveTo>
                  <a:cubicBezTo>
                    <a:pt x="14510" y="12091"/>
                    <a:pt x="11576" y="14837"/>
                    <a:pt x="8011" y="14837"/>
                  </a:cubicBezTo>
                  <a:cubicBezTo>
                    <a:pt x="4445" y="14837"/>
                    <a:pt x="1510" y="12091"/>
                    <a:pt x="1210" y="8602"/>
                  </a:cubicBezTo>
                  <a:lnTo>
                    <a:pt x="3567" y="8602"/>
                  </a:lnTo>
                  <a:cubicBezTo>
                    <a:pt x="3858" y="10796"/>
                    <a:pt x="5740" y="12493"/>
                    <a:pt x="8009" y="12493"/>
                  </a:cubicBezTo>
                  <a:cubicBezTo>
                    <a:pt x="10280" y="12493"/>
                    <a:pt x="12161" y="10796"/>
                    <a:pt x="12451" y="8602"/>
                  </a:cubicBezTo>
                  <a:close/>
                  <a:moveTo>
                    <a:pt x="9380" y="15903"/>
                  </a:moveTo>
                  <a:lnTo>
                    <a:pt x="9380" y="17560"/>
                  </a:lnTo>
                  <a:cubicBezTo>
                    <a:pt x="9380" y="18080"/>
                    <a:pt x="9533" y="18588"/>
                    <a:pt x="9822" y="19021"/>
                  </a:cubicBezTo>
                  <a:lnTo>
                    <a:pt x="6201" y="19021"/>
                  </a:lnTo>
                  <a:cubicBezTo>
                    <a:pt x="6488" y="18588"/>
                    <a:pt x="6641" y="18080"/>
                    <a:pt x="6641" y="17560"/>
                  </a:cubicBezTo>
                  <a:lnTo>
                    <a:pt x="6640" y="17560"/>
                  </a:lnTo>
                  <a:lnTo>
                    <a:pt x="6640" y="15903"/>
                  </a:lnTo>
                  <a:cubicBezTo>
                    <a:pt x="7093" y="15982"/>
                    <a:pt x="7551" y="16021"/>
                    <a:pt x="8010" y="16021"/>
                  </a:cubicBezTo>
                  <a:cubicBezTo>
                    <a:pt x="8468" y="16021"/>
                    <a:pt x="8927" y="15982"/>
                    <a:pt x="9380" y="15903"/>
                  </a:cubicBezTo>
                  <a:close/>
                  <a:moveTo>
                    <a:pt x="8011" y="1"/>
                  </a:moveTo>
                  <a:cubicBezTo>
                    <a:pt x="3593" y="1"/>
                    <a:pt x="0" y="3593"/>
                    <a:pt x="0" y="8011"/>
                  </a:cubicBezTo>
                  <a:cubicBezTo>
                    <a:pt x="0" y="11536"/>
                    <a:pt x="2288" y="14536"/>
                    <a:pt x="5457" y="15605"/>
                  </a:cubicBezTo>
                  <a:lnTo>
                    <a:pt x="5457" y="17560"/>
                  </a:lnTo>
                  <a:cubicBezTo>
                    <a:pt x="5456" y="18367"/>
                    <a:pt x="4802" y="19019"/>
                    <a:pt x="3997" y="19021"/>
                  </a:cubicBezTo>
                  <a:lnTo>
                    <a:pt x="2170" y="19021"/>
                  </a:lnTo>
                  <a:lnTo>
                    <a:pt x="2170" y="20205"/>
                  </a:lnTo>
                  <a:lnTo>
                    <a:pt x="13851" y="20205"/>
                  </a:lnTo>
                  <a:lnTo>
                    <a:pt x="13851" y="19021"/>
                  </a:lnTo>
                  <a:lnTo>
                    <a:pt x="12024" y="19021"/>
                  </a:lnTo>
                  <a:cubicBezTo>
                    <a:pt x="11218" y="19019"/>
                    <a:pt x="10565" y="18365"/>
                    <a:pt x="10564" y="17560"/>
                  </a:cubicBezTo>
                  <a:lnTo>
                    <a:pt x="10564" y="15605"/>
                  </a:lnTo>
                  <a:cubicBezTo>
                    <a:pt x="13732" y="14537"/>
                    <a:pt x="16021" y="11536"/>
                    <a:pt x="16021" y="8011"/>
                  </a:cubicBezTo>
                  <a:cubicBezTo>
                    <a:pt x="16021" y="3595"/>
                    <a:pt x="12427" y="1"/>
                    <a:pt x="8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137"/>
            <p:cNvSpPr/>
            <p:nvPr/>
          </p:nvSpPr>
          <p:spPr>
            <a:xfrm>
              <a:off x="1211338" y="3782529"/>
              <a:ext cx="78620" cy="75637"/>
            </a:xfrm>
            <a:custGeom>
              <a:rect b="b" l="l" r="r" t="t"/>
              <a:pathLst>
                <a:path extrusionOk="0" h="4072" w="4232">
                  <a:moveTo>
                    <a:pt x="2198" y="1184"/>
                  </a:moveTo>
                  <a:cubicBezTo>
                    <a:pt x="2308" y="1184"/>
                    <a:pt x="2418" y="1205"/>
                    <a:pt x="2524" y="1249"/>
                  </a:cubicBezTo>
                  <a:cubicBezTo>
                    <a:pt x="2842" y="1382"/>
                    <a:pt x="3049" y="1692"/>
                    <a:pt x="3049" y="2037"/>
                  </a:cubicBezTo>
                  <a:cubicBezTo>
                    <a:pt x="3048" y="2507"/>
                    <a:pt x="2667" y="2888"/>
                    <a:pt x="2197" y="2888"/>
                  </a:cubicBezTo>
                  <a:cubicBezTo>
                    <a:pt x="1852" y="2888"/>
                    <a:pt x="1541" y="2681"/>
                    <a:pt x="1410" y="2361"/>
                  </a:cubicBezTo>
                  <a:cubicBezTo>
                    <a:pt x="1278" y="2043"/>
                    <a:pt x="1352" y="1677"/>
                    <a:pt x="1595" y="1434"/>
                  </a:cubicBezTo>
                  <a:cubicBezTo>
                    <a:pt x="1758" y="1271"/>
                    <a:pt x="1976" y="1184"/>
                    <a:pt x="2198" y="1184"/>
                  </a:cubicBezTo>
                  <a:close/>
                  <a:moveTo>
                    <a:pt x="2197" y="1"/>
                  </a:moveTo>
                  <a:cubicBezTo>
                    <a:pt x="1372" y="1"/>
                    <a:pt x="630" y="496"/>
                    <a:pt x="315" y="1258"/>
                  </a:cubicBezTo>
                  <a:cubicBezTo>
                    <a:pt x="0" y="2018"/>
                    <a:pt x="175" y="2893"/>
                    <a:pt x="757" y="3475"/>
                  </a:cubicBezTo>
                  <a:cubicBezTo>
                    <a:pt x="1147" y="3864"/>
                    <a:pt x="1668" y="4072"/>
                    <a:pt x="2198" y="4072"/>
                  </a:cubicBezTo>
                  <a:cubicBezTo>
                    <a:pt x="2460" y="4072"/>
                    <a:pt x="2724" y="4021"/>
                    <a:pt x="2976" y="3917"/>
                  </a:cubicBezTo>
                  <a:cubicBezTo>
                    <a:pt x="3736" y="3602"/>
                    <a:pt x="4232" y="2860"/>
                    <a:pt x="4232" y="2036"/>
                  </a:cubicBezTo>
                  <a:cubicBezTo>
                    <a:pt x="4230" y="913"/>
                    <a:pt x="3319" y="2"/>
                    <a:pt x="2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137"/>
            <p:cNvSpPr/>
            <p:nvPr/>
          </p:nvSpPr>
          <p:spPr>
            <a:xfrm>
              <a:off x="1241117" y="3704180"/>
              <a:ext cx="22014" cy="21826"/>
            </a:xfrm>
            <a:custGeom>
              <a:rect b="b" l="l" r="r" t="t"/>
              <a:pathLst>
                <a:path extrusionOk="0" h="1175" w="1185">
                  <a:moveTo>
                    <a:pt x="1" y="1"/>
                  </a:moveTo>
                  <a:lnTo>
                    <a:pt x="1" y="1174"/>
                  </a:lnTo>
                  <a:lnTo>
                    <a:pt x="1185" y="1174"/>
                  </a:lnTo>
                  <a:lnTo>
                    <a:pt x="118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64" name="Google Shape;15564;p137"/>
          <p:cNvSpPr/>
          <p:nvPr/>
        </p:nvSpPr>
        <p:spPr>
          <a:xfrm>
            <a:off x="7036835" y="3431436"/>
            <a:ext cx="362730" cy="362680"/>
          </a:xfrm>
          <a:custGeom>
            <a:rect b="b" l="l" r="r" t="t"/>
            <a:pathLst>
              <a:path extrusionOk="0" h="20205" w="20205">
                <a:moveTo>
                  <a:pt x="10103" y="1291"/>
                </a:moveTo>
                <a:lnTo>
                  <a:pt x="18264" y="4790"/>
                </a:lnTo>
                <a:lnTo>
                  <a:pt x="14733" y="6304"/>
                </a:lnTo>
                <a:lnTo>
                  <a:pt x="5471" y="6304"/>
                </a:lnTo>
                <a:lnTo>
                  <a:pt x="1940" y="4790"/>
                </a:lnTo>
                <a:lnTo>
                  <a:pt x="10103" y="1291"/>
                </a:lnTo>
                <a:close/>
                <a:moveTo>
                  <a:pt x="14086" y="7490"/>
                </a:moveTo>
                <a:lnTo>
                  <a:pt x="14086" y="10107"/>
                </a:lnTo>
                <a:lnTo>
                  <a:pt x="12727" y="10107"/>
                </a:lnTo>
                <a:lnTo>
                  <a:pt x="10896" y="8585"/>
                </a:lnTo>
                <a:lnTo>
                  <a:pt x="10912" y="10107"/>
                </a:lnTo>
                <a:lnTo>
                  <a:pt x="5942" y="10107"/>
                </a:lnTo>
                <a:lnTo>
                  <a:pt x="5942" y="7490"/>
                </a:lnTo>
                <a:close/>
                <a:moveTo>
                  <a:pt x="12108" y="11133"/>
                </a:moveTo>
                <a:lnTo>
                  <a:pt x="16414" y="14707"/>
                </a:lnTo>
                <a:lnTo>
                  <a:pt x="14851" y="15453"/>
                </a:lnTo>
                <a:lnTo>
                  <a:pt x="16108" y="18092"/>
                </a:lnTo>
                <a:lnTo>
                  <a:pt x="14991" y="18625"/>
                </a:lnTo>
                <a:lnTo>
                  <a:pt x="13734" y="15985"/>
                </a:lnTo>
                <a:lnTo>
                  <a:pt x="12171" y="16731"/>
                </a:lnTo>
                <a:lnTo>
                  <a:pt x="12108" y="11133"/>
                </a:lnTo>
                <a:close/>
                <a:moveTo>
                  <a:pt x="10103" y="1"/>
                </a:moveTo>
                <a:lnTo>
                  <a:pt x="1" y="4332"/>
                </a:lnTo>
                <a:lnTo>
                  <a:pt x="1" y="5247"/>
                </a:lnTo>
                <a:lnTo>
                  <a:pt x="4759" y="7288"/>
                </a:lnTo>
                <a:lnTo>
                  <a:pt x="4759" y="11292"/>
                </a:lnTo>
                <a:lnTo>
                  <a:pt x="10925" y="11292"/>
                </a:lnTo>
                <a:lnTo>
                  <a:pt x="11009" y="18601"/>
                </a:lnTo>
                <a:lnTo>
                  <a:pt x="13175" y="17566"/>
                </a:lnTo>
                <a:lnTo>
                  <a:pt x="14432" y="20204"/>
                </a:lnTo>
                <a:lnTo>
                  <a:pt x="17686" y="18651"/>
                </a:lnTo>
                <a:lnTo>
                  <a:pt x="16430" y="16012"/>
                </a:lnTo>
                <a:lnTo>
                  <a:pt x="18597" y="14979"/>
                </a:lnTo>
                <a:lnTo>
                  <a:pt x="14156" y="11292"/>
                </a:lnTo>
                <a:lnTo>
                  <a:pt x="15270" y="11292"/>
                </a:lnTo>
                <a:lnTo>
                  <a:pt x="15270" y="7364"/>
                </a:lnTo>
                <a:lnTo>
                  <a:pt x="17571" y="6376"/>
                </a:lnTo>
                <a:lnTo>
                  <a:pt x="17571" y="10292"/>
                </a:lnTo>
                <a:lnTo>
                  <a:pt x="18755" y="10292"/>
                </a:lnTo>
                <a:lnTo>
                  <a:pt x="18755" y="5868"/>
                </a:lnTo>
                <a:lnTo>
                  <a:pt x="20205" y="5247"/>
                </a:lnTo>
                <a:lnTo>
                  <a:pt x="20205" y="4332"/>
                </a:lnTo>
                <a:lnTo>
                  <a:pt x="1010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5" name="Google Shape;15565;p137"/>
          <p:cNvGrpSpPr/>
          <p:nvPr/>
        </p:nvGrpSpPr>
        <p:grpSpPr>
          <a:xfrm>
            <a:off x="7783535" y="3431514"/>
            <a:ext cx="362727" cy="362678"/>
            <a:chOff x="1911245" y="3660176"/>
            <a:chExt cx="375377" cy="375326"/>
          </a:xfrm>
        </p:grpSpPr>
        <p:sp>
          <p:nvSpPr>
            <p:cNvPr id="15566" name="Google Shape;15566;p137"/>
            <p:cNvSpPr/>
            <p:nvPr/>
          </p:nvSpPr>
          <p:spPr>
            <a:xfrm>
              <a:off x="1911245" y="3660176"/>
              <a:ext cx="375377" cy="375326"/>
            </a:xfrm>
            <a:custGeom>
              <a:rect b="b" l="l" r="r" t="t"/>
              <a:pathLst>
                <a:path extrusionOk="0" h="20206" w="20206">
                  <a:moveTo>
                    <a:pt x="9511" y="3605"/>
                  </a:moveTo>
                  <a:lnTo>
                    <a:pt x="9511" y="7721"/>
                  </a:lnTo>
                  <a:lnTo>
                    <a:pt x="3679" y="7721"/>
                  </a:lnTo>
                  <a:lnTo>
                    <a:pt x="3679" y="3605"/>
                  </a:lnTo>
                  <a:close/>
                  <a:moveTo>
                    <a:pt x="16525" y="3605"/>
                  </a:moveTo>
                  <a:lnTo>
                    <a:pt x="16527" y="7721"/>
                  </a:lnTo>
                  <a:lnTo>
                    <a:pt x="10693" y="7721"/>
                  </a:lnTo>
                  <a:lnTo>
                    <a:pt x="10693" y="3605"/>
                  </a:lnTo>
                  <a:close/>
                  <a:moveTo>
                    <a:pt x="9511" y="8905"/>
                  </a:moveTo>
                  <a:lnTo>
                    <a:pt x="9511" y="13023"/>
                  </a:lnTo>
                  <a:lnTo>
                    <a:pt x="3679" y="13023"/>
                  </a:lnTo>
                  <a:lnTo>
                    <a:pt x="3679" y="8905"/>
                  </a:lnTo>
                  <a:close/>
                  <a:moveTo>
                    <a:pt x="16527" y="8905"/>
                  </a:moveTo>
                  <a:lnTo>
                    <a:pt x="16527" y="13023"/>
                  </a:lnTo>
                  <a:lnTo>
                    <a:pt x="10693" y="13023"/>
                  </a:lnTo>
                  <a:lnTo>
                    <a:pt x="10695" y="8905"/>
                  </a:lnTo>
                  <a:close/>
                  <a:moveTo>
                    <a:pt x="19021" y="1184"/>
                  </a:moveTo>
                  <a:lnTo>
                    <a:pt x="19021" y="13023"/>
                  </a:lnTo>
                  <a:lnTo>
                    <a:pt x="17711" y="13023"/>
                  </a:lnTo>
                  <a:lnTo>
                    <a:pt x="17711" y="2421"/>
                  </a:lnTo>
                  <a:lnTo>
                    <a:pt x="2495" y="2421"/>
                  </a:lnTo>
                  <a:lnTo>
                    <a:pt x="2495" y="13023"/>
                  </a:lnTo>
                  <a:lnTo>
                    <a:pt x="1184" y="13023"/>
                  </a:lnTo>
                  <a:lnTo>
                    <a:pt x="1184" y="1184"/>
                  </a:lnTo>
                  <a:close/>
                  <a:moveTo>
                    <a:pt x="19021" y="14205"/>
                  </a:moveTo>
                  <a:lnTo>
                    <a:pt x="19021" y="15665"/>
                  </a:lnTo>
                  <a:lnTo>
                    <a:pt x="1184" y="15665"/>
                  </a:lnTo>
                  <a:lnTo>
                    <a:pt x="1184" y="14205"/>
                  </a:lnTo>
                  <a:close/>
                  <a:moveTo>
                    <a:pt x="11473" y="16851"/>
                  </a:moveTo>
                  <a:lnTo>
                    <a:pt x="11473" y="17561"/>
                  </a:lnTo>
                  <a:cubicBezTo>
                    <a:pt x="11473" y="18081"/>
                    <a:pt x="11626" y="18589"/>
                    <a:pt x="11915" y="19021"/>
                  </a:cubicBezTo>
                  <a:lnTo>
                    <a:pt x="11913" y="19020"/>
                  </a:lnTo>
                  <a:lnTo>
                    <a:pt x="8293" y="19020"/>
                  </a:lnTo>
                  <a:cubicBezTo>
                    <a:pt x="8581" y="18589"/>
                    <a:pt x="8734" y="18081"/>
                    <a:pt x="8734" y="17561"/>
                  </a:cubicBezTo>
                  <a:lnTo>
                    <a:pt x="8734" y="16851"/>
                  </a:lnTo>
                  <a:close/>
                  <a:moveTo>
                    <a:pt x="0" y="0"/>
                  </a:moveTo>
                  <a:lnTo>
                    <a:pt x="0" y="16851"/>
                  </a:lnTo>
                  <a:lnTo>
                    <a:pt x="7549" y="16851"/>
                  </a:lnTo>
                  <a:lnTo>
                    <a:pt x="7549" y="17561"/>
                  </a:lnTo>
                  <a:cubicBezTo>
                    <a:pt x="7548" y="18368"/>
                    <a:pt x="6895" y="19020"/>
                    <a:pt x="6089" y="19021"/>
                  </a:cubicBezTo>
                  <a:lnTo>
                    <a:pt x="4261" y="19021"/>
                  </a:lnTo>
                  <a:lnTo>
                    <a:pt x="4261" y="20205"/>
                  </a:lnTo>
                  <a:lnTo>
                    <a:pt x="15943" y="20205"/>
                  </a:lnTo>
                  <a:lnTo>
                    <a:pt x="15943" y="19021"/>
                  </a:lnTo>
                  <a:lnTo>
                    <a:pt x="14115" y="19021"/>
                  </a:lnTo>
                  <a:cubicBezTo>
                    <a:pt x="13309" y="19020"/>
                    <a:pt x="12657" y="18368"/>
                    <a:pt x="12655" y="17561"/>
                  </a:cubicBezTo>
                  <a:lnTo>
                    <a:pt x="12655" y="16851"/>
                  </a:lnTo>
                  <a:lnTo>
                    <a:pt x="20205" y="16851"/>
                  </a:lnTo>
                  <a:lnTo>
                    <a:pt x="2020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137"/>
            <p:cNvSpPr/>
            <p:nvPr/>
          </p:nvSpPr>
          <p:spPr>
            <a:xfrm>
              <a:off x="2005191" y="3852279"/>
              <a:ext cx="57423" cy="22011"/>
            </a:xfrm>
            <a:custGeom>
              <a:rect b="b" l="l" r="r" t="t"/>
              <a:pathLst>
                <a:path extrusionOk="0" h="1185" w="3091">
                  <a:moveTo>
                    <a:pt x="0" y="1"/>
                  </a:moveTo>
                  <a:lnTo>
                    <a:pt x="0" y="1184"/>
                  </a:lnTo>
                  <a:lnTo>
                    <a:pt x="3091" y="1184"/>
                  </a:lnTo>
                  <a:lnTo>
                    <a:pt x="30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137"/>
            <p:cNvSpPr/>
            <p:nvPr/>
          </p:nvSpPr>
          <p:spPr>
            <a:xfrm>
              <a:off x="2135661" y="3835951"/>
              <a:ext cx="56160" cy="56152"/>
            </a:xfrm>
            <a:custGeom>
              <a:rect b="b" l="l" r="r" t="t"/>
              <a:pathLst>
                <a:path extrusionOk="0" h="3023" w="3023">
                  <a:moveTo>
                    <a:pt x="2186" y="0"/>
                  </a:moveTo>
                  <a:lnTo>
                    <a:pt x="0" y="2186"/>
                  </a:lnTo>
                  <a:lnTo>
                    <a:pt x="838" y="3022"/>
                  </a:lnTo>
                  <a:lnTo>
                    <a:pt x="3022" y="838"/>
                  </a:lnTo>
                  <a:lnTo>
                    <a:pt x="21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137"/>
            <p:cNvSpPr/>
            <p:nvPr/>
          </p:nvSpPr>
          <p:spPr>
            <a:xfrm>
              <a:off x="2005191" y="3736724"/>
              <a:ext cx="57460" cy="57415"/>
            </a:xfrm>
            <a:custGeom>
              <a:rect b="b" l="l" r="r" t="t"/>
              <a:pathLst>
                <a:path extrusionOk="0" h="3091" w="3093">
                  <a:moveTo>
                    <a:pt x="954" y="0"/>
                  </a:moveTo>
                  <a:lnTo>
                    <a:pt x="954" y="954"/>
                  </a:lnTo>
                  <a:lnTo>
                    <a:pt x="0" y="954"/>
                  </a:lnTo>
                  <a:lnTo>
                    <a:pt x="0" y="2138"/>
                  </a:lnTo>
                  <a:lnTo>
                    <a:pt x="954" y="2138"/>
                  </a:lnTo>
                  <a:lnTo>
                    <a:pt x="954" y="3091"/>
                  </a:lnTo>
                  <a:lnTo>
                    <a:pt x="2138" y="3091"/>
                  </a:lnTo>
                  <a:lnTo>
                    <a:pt x="2138" y="2138"/>
                  </a:lnTo>
                  <a:lnTo>
                    <a:pt x="3092" y="2138"/>
                  </a:lnTo>
                  <a:lnTo>
                    <a:pt x="3092" y="954"/>
                  </a:lnTo>
                  <a:lnTo>
                    <a:pt x="2138" y="954"/>
                  </a:lnTo>
                  <a:lnTo>
                    <a:pt x="21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137"/>
            <p:cNvSpPr/>
            <p:nvPr/>
          </p:nvSpPr>
          <p:spPr>
            <a:xfrm>
              <a:off x="2135717" y="3737355"/>
              <a:ext cx="56160" cy="56152"/>
            </a:xfrm>
            <a:custGeom>
              <a:rect b="b" l="l" r="r" t="t"/>
              <a:pathLst>
                <a:path extrusionOk="0" h="3023" w="3023">
                  <a:moveTo>
                    <a:pt x="838" y="0"/>
                  </a:moveTo>
                  <a:lnTo>
                    <a:pt x="0" y="838"/>
                  </a:lnTo>
                  <a:lnTo>
                    <a:pt x="674" y="1511"/>
                  </a:lnTo>
                  <a:lnTo>
                    <a:pt x="0" y="2186"/>
                  </a:lnTo>
                  <a:lnTo>
                    <a:pt x="838" y="3022"/>
                  </a:lnTo>
                  <a:lnTo>
                    <a:pt x="1511" y="2349"/>
                  </a:lnTo>
                  <a:lnTo>
                    <a:pt x="2186" y="3022"/>
                  </a:lnTo>
                  <a:lnTo>
                    <a:pt x="3022" y="2186"/>
                  </a:lnTo>
                  <a:lnTo>
                    <a:pt x="2349" y="1511"/>
                  </a:lnTo>
                  <a:lnTo>
                    <a:pt x="3022" y="838"/>
                  </a:lnTo>
                  <a:lnTo>
                    <a:pt x="2186" y="0"/>
                  </a:lnTo>
                  <a:lnTo>
                    <a:pt x="1511" y="674"/>
                  </a:lnTo>
                  <a:lnTo>
                    <a:pt x="8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1" name="Google Shape;15571;p137"/>
          <p:cNvSpPr/>
          <p:nvPr/>
        </p:nvSpPr>
        <p:spPr>
          <a:xfrm>
            <a:off x="991188" y="3985694"/>
            <a:ext cx="362730" cy="362680"/>
          </a:xfrm>
          <a:custGeom>
            <a:rect b="b" l="l" r="r" t="t"/>
            <a:pathLst>
              <a:path extrusionOk="0" h="20205" w="20205">
                <a:moveTo>
                  <a:pt x="16149" y="1183"/>
                </a:moveTo>
                <a:lnTo>
                  <a:pt x="16149" y="2999"/>
                </a:lnTo>
                <a:lnTo>
                  <a:pt x="4056" y="2999"/>
                </a:lnTo>
                <a:lnTo>
                  <a:pt x="4056" y="1185"/>
                </a:lnTo>
                <a:lnTo>
                  <a:pt x="16149" y="1183"/>
                </a:lnTo>
                <a:close/>
                <a:moveTo>
                  <a:pt x="18129" y="2473"/>
                </a:moveTo>
                <a:cubicBezTo>
                  <a:pt x="18622" y="2473"/>
                  <a:pt x="19020" y="2872"/>
                  <a:pt x="19020" y="3365"/>
                </a:cubicBezTo>
                <a:lnTo>
                  <a:pt x="19020" y="5432"/>
                </a:lnTo>
                <a:cubicBezTo>
                  <a:pt x="19019" y="5925"/>
                  <a:pt x="18620" y="6322"/>
                  <a:pt x="18129" y="6324"/>
                </a:cubicBezTo>
                <a:lnTo>
                  <a:pt x="17041" y="6324"/>
                </a:lnTo>
                <a:cubicBezTo>
                  <a:pt x="17235" y="5791"/>
                  <a:pt x="17333" y="5228"/>
                  <a:pt x="17333" y="4662"/>
                </a:cubicBezTo>
                <a:lnTo>
                  <a:pt x="17333" y="2473"/>
                </a:lnTo>
                <a:close/>
                <a:moveTo>
                  <a:pt x="2870" y="2473"/>
                </a:moveTo>
                <a:lnTo>
                  <a:pt x="2870" y="4663"/>
                </a:lnTo>
                <a:cubicBezTo>
                  <a:pt x="2870" y="5229"/>
                  <a:pt x="2969" y="5792"/>
                  <a:pt x="3165" y="6325"/>
                </a:cubicBezTo>
                <a:lnTo>
                  <a:pt x="2075" y="6324"/>
                </a:lnTo>
                <a:cubicBezTo>
                  <a:pt x="1583" y="6324"/>
                  <a:pt x="1183" y="5925"/>
                  <a:pt x="1183" y="5432"/>
                </a:cubicBezTo>
                <a:lnTo>
                  <a:pt x="1183" y="3365"/>
                </a:lnTo>
                <a:cubicBezTo>
                  <a:pt x="1185" y="2872"/>
                  <a:pt x="1583" y="2473"/>
                  <a:pt x="2075" y="2473"/>
                </a:cubicBezTo>
                <a:close/>
                <a:moveTo>
                  <a:pt x="16148" y="4184"/>
                </a:moveTo>
                <a:lnTo>
                  <a:pt x="16148" y="4663"/>
                </a:lnTo>
                <a:cubicBezTo>
                  <a:pt x="16151" y="6028"/>
                  <a:pt x="15389" y="7279"/>
                  <a:pt x="14176" y="7903"/>
                </a:cubicBezTo>
                <a:lnTo>
                  <a:pt x="14176" y="7902"/>
                </a:lnTo>
                <a:lnTo>
                  <a:pt x="11269" y="9404"/>
                </a:lnTo>
                <a:lnTo>
                  <a:pt x="11269" y="12648"/>
                </a:lnTo>
                <a:lnTo>
                  <a:pt x="8934" y="12648"/>
                </a:lnTo>
                <a:lnTo>
                  <a:pt x="8934" y="9404"/>
                </a:lnTo>
                <a:lnTo>
                  <a:pt x="6028" y="7903"/>
                </a:lnTo>
                <a:cubicBezTo>
                  <a:pt x="4814" y="7279"/>
                  <a:pt x="4051" y="6028"/>
                  <a:pt x="4054" y="4663"/>
                </a:cubicBezTo>
                <a:lnTo>
                  <a:pt x="4054" y="4184"/>
                </a:lnTo>
                <a:close/>
                <a:moveTo>
                  <a:pt x="12450" y="16100"/>
                </a:moveTo>
                <a:lnTo>
                  <a:pt x="12450" y="19020"/>
                </a:lnTo>
                <a:lnTo>
                  <a:pt x="7656" y="19020"/>
                </a:lnTo>
                <a:lnTo>
                  <a:pt x="7656" y="16100"/>
                </a:lnTo>
                <a:close/>
                <a:moveTo>
                  <a:pt x="14800" y="13832"/>
                </a:moveTo>
                <a:lnTo>
                  <a:pt x="14800" y="19020"/>
                </a:lnTo>
                <a:lnTo>
                  <a:pt x="13634" y="19020"/>
                </a:lnTo>
                <a:lnTo>
                  <a:pt x="13634" y="14916"/>
                </a:lnTo>
                <a:lnTo>
                  <a:pt x="6472" y="14916"/>
                </a:lnTo>
                <a:lnTo>
                  <a:pt x="6472" y="19020"/>
                </a:lnTo>
                <a:lnTo>
                  <a:pt x="5403" y="19020"/>
                </a:lnTo>
                <a:lnTo>
                  <a:pt x="5403" y="13832"/>
                </a:lnTo>
                <a:close/>
                <a:moveTo>
                  <a:pt x="2872" y="1"/>
                </a:moveTo>
                <a:lnTo>
                  <a:pt x="2872" y="1289"/>
                </a:lnTo>
                <a:lnTo>
                  <a:pt x="2076" y="1289"/>
                </a:lnTo>
                <a:cubicBezTo>
                  <a:pt x="929" y="1291"/>
                  <a:pt x="1" y="2219"/>
                  <a:pt x="1" y="3365"/>
                </a:cubicBezTo>
                <a:lnTo>
                  <a:pt x="1" y="5432"/>
                </a:lnTo>
                <a:cubicBezTo>
                  <a:pt x="1" y="6577"/>
                  <a:pt x="929" y="7506"/>
                  <a:pt x="2076" y="7508"/>
                </a:cubicBezTo>
                <a:lnTo>
                  <a:pt x="3796" y="7508"/>
                </a:lnTo>
                <a:cubicBezTo>
                  <a:pt x="4239" y="8114"/>
                  <a:pt x="4817" y="8610"/>
                  <a:pt x="5486" y="8954"/>
                </a:cubicBezTo>
                <a:lnTo>
                  <a:pt x="7751" y="10123"/>
                </a:lnTo>
                <a:lnTo>
                  <a:pt x="7751" y="12648"/>
                </a:lnTo>
                <a:lnTo>
                  <a:pt x="4219" y="12648"/>
                </a:lnTo>
                <a:lnTo>
                  <a:pt x="4219" y="19020"/>
                </a:lnTo>
                <a:lnTo>
                  <a:pt x="2430" y="19020"/>
                </a:lnTo>
                <a:lnTo>
                  <a:pt x="2430" y="20204"/>
                </a:lnTo>
                <a:lnTo>
                  <a:pt x="17774" y="20204"/>
                </a:lnTo>
                <a:lnTo>
                  <a:pt x="17774" y="19020"/>
                </a:lnTo>
                <a:lnTo>
                  <a:pt x="15984" y="19020"/>
                </a:lnTo>
                <a:lnTo>
                  <a:pt x="15984" y="12648"/>
                </a:lnTo>
                <a:lnTo>
                  <a:pt x="12453" y="12648"/>
                </a:lnTo>
                <a:lnTo>
                  <a:pt x="12453" y="10123"/>
                </a:lnTo>
                <a:lnTo>
                  <a:pt x="14719" y="8954"/>
                </a:lnTo>
                <a:cubicBezTo>
                  <a:pt x="15386" y="8610"/>
                  <a:pt x="15964" y="8114"/>
                  <a:pt x="16408" y="7508"/>
                </a:cubicBezTo>
                <a:lnTo>
                  <a:pt x="18129" y="7508"/>
                </a:lnTo>
                <a:cubicBezTo>
                  <a:pt x="19274" y="7506"/>
                  <a:pt x="20203" y="6577"/>
                  <a:pt x="20204" y="5432"/>
                </a:cubicBezTo>
                <a:lnTo>
                  <a:pt x="20204" y="3365"/>
                </a:lnTo>
                <a:cubicBezTo>
                  <a:pt x="20203" y="2219"/>
                  <a:pt x="19274" y="1291"/>
                  <a:pt x="18129" y="1289"/>
                </a:cubicBezTo>
                <a:lnTo>
                  <a:pt x="17333" y="1289"/>
                </a:lnTo>
                <a:lnTo>
                  <a:pt x="1733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2" name="Google Shape;15572;p137"/>
          <p:cNvGrpSpPr/>
          <p:nvPr/>
        </p:nvGrpSpPr>
        <p:grpSpPr>
          <a:xfrm>
            <a:off x="1755725" y="3983009"/>
            <a:ext cx="362727" cy="362660"/>
            <a:chOff x="2833989" y="3631440"/>
            <a:chExt cx="375377" cy="375308"/>
          </a:xfrm>
        </p:grpSpPr>
        <p:sp>
          <p:nvSpPr>
            <p:cNvPr id="15573" name="Google Shape;15573;p137"/>
            <p:cNvSpPr/>
            <p:nvPr/>
          </p:nvSpPr>
          <p:spPr>
            <a:xfrm>
              <a:off x="2833989" y="3631440"/>
              <a:ext cx="375377" cy="375308"/>
            </a:xfrm>
            <a:custGeom>
              <a:rect b="b" l="l" r="r" t="t"/>
              <a:pathLst>
                <a:path extrusionOk="0" h="20205" w="20206">
                  <a:moveTo>
                    <a:pt x="13394" y="1185"/>
                  </a:moveTo>
                  <a:lnTo>
                    <a:pt x="11167" y="3872"/>
                  </a:lnTo>
                  <a:lnTo>
                    <a:pt x="1184" y="3872"/>
                  </a:lnTo>
                  <a:lnTo>
                    <a:pt x="1184" y="1185"/>
                  </a:lnTo>
                  <a:close/>
                  <a:moveTo>
                    <a:pt x="19021" y="1185"/>
                  </a:moveTo>
                  <a:lnTo>
                    <a:pt x="19021" y="16697"/>
                  </a:lnTo>
                  <a:lnTo>
                    <a:pt x="16132" y="16697"/>
                  </a:lnTo>
                  <a:cubicBezTo>
                    <a:pt x="16730" y="15652"/>
                    <a:pt x="17045" y="14468"/>
                    <a:pt x="17043" y="13265"/>
                  </a:cubicBezTo>
                  <a:cubicBezTo>
                    <a:pt x="17043" y="9438"/>
                    <a:pt x="13929" y="6325"/>
                    <a:pt x="10102" y="6325"/>
                  </a:cubicBezTo>
                  <a:cubicBezTo>
                    <a:pt x="6275" y="6325"/>
                    <a:pt x="3162" y="9438"/>
                    <a:pt x="3162" y="13265"/>
                  </a:cubicBezTo>
                  <a:cubicBezTo>
                    <a:pt x="3161" y="14468"/>
                    <a:pt x="3475" y="15652"/>
                    <a:pt x="4072" y="16697"/>
                  </a:cubicBezTo>
                  <a:lnTo>
                    <a:pt x="1184" y="16697"/>
                  </a:lnTo>
                  <a:lnTo>
                    <a:pt x="1184" y="5056"/>
                  </a:lnTo>
                  <a:lnTo>
                    <a:pt x="11723" y="5056"/>
                  </a:lnTo>
                  <a:lnTo>
                    <a:pt x="14932" y="1185"/>
                  </a:lnTo>
                  <a:close/>
                  <a:moveTo>
                    <a:pt x="10102" y="7509"/>
                  </a:moveTo>
                  <a:cubicBezTo>
                    <a:pt x="13276" y="7509"/>
                    <a:pt x="15859" y="10090"/>
                    <a:pt x="15859" y="13265"/>
                  </a:cubicBezTo>
                  <a:cubicBezTo>
                    <a:pt x="15859" y="16439"/>
                    <a:pt x="13276" y="19020"/>
                    <a:pt x="10102" y="19020"/>
                  </a:cubicBezTo>
                  <a:cubicBezTo>
                    <a:pt x="6929" y="19020"/>
                    <a:pt x="4346" y="16439"/>
                    <a:pt x="4346" y="13265"/>
                  </a:cubicBezTo>
                  <a:cubicBezTo>
                    <a:pt x="4346" y="10090"/>
                    <a:pt x="6928" y="7509"/>
                    <a:pt x="10102" y="7509"/>
                  </a:cubicBezTo>
                  <a:close/>
                  <a:moveTo>
                    <a:pt x="0" y="1"/>
                  </a:moveTo>
                  <a:lnTo>
                    <a:pt x="0" y="17881"/>
                  </a:lnTo>
                  <a:lnTo>
                    <a:pt x="4926" y="17881"/>
                  </a:lnTo>
                  <a:cubicBezTo>
                    <a:pt x="6196" y="19305"/>
                    <a:pt x="8046" y="20204"/>
                    <a:pt x="10102" y="20204"/>
                  </a:cubicBezTo>
                  <a:cubicBezTo>
                    <a:pt x="12158" y="20204"/>
                    <a:pt x="14008" y="19305"/>
                    <a:pt x="15280" y="17881"/>
                  </a:cubicBezTo>
                  <a:lnTo>
                    <a:pt x="20205" y="17881"/>
                  </a:lnTo>
                  <a:lnTo>
                    <a:pt x="2020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137"/>
            <p:cNvSpPr/>
            <p:nvPr/>
          </p:nvSpPr>
          <p:spPr>
            <a:xfrm>
              <a:off x="2881139" y="3667439"/>
              <a:ext cx="22014" cy="22123"/>
            </a:xfrm>
            <a:custGeom>
              <a:rect b="b" l="l" r="r" t="t"/>
              <a:pathLst>
                <a:path extrusionOk="0" h="1191" w="1185">
                  <a:moveTo>
                    <a:pt x="0" y="1"/>
                  </a:moveTo>
                  <a:lnTo>
                    <a:pt x="0" y="1190"/>
                  </a:lnTo>
                  <a:lnTo>
                    <a:pt x="1184" y="119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137"/>
            <p:cNvSpPr/>
            <p:nvPr/>
          </p:nvSpPr>
          <p:spPr>
            <a:xfrm>
              <a:off x="2921712" y="3667439"/>
              <a:ext cx="22014" cy="22123"/>
            </a:xfrm>
            <a:custGeom>
              <a:rect b="b" l="l" r="r" t="t"/>
              <a:pathLst>
                <a:path extrusionOk="0" h="1191" w="1185">
                  <a:moveTo>
                    <a:pt x="1" y="1"/>
                  </a:moveTo>
                  <a:lnTo>
                    <a:pt x="1" y="1190"/>
                  </a:lnTo>
                  <a:lnTo>
                    <a:pt x="1185" y="1190"/>
                  </a:lnTo>
                  <a:lnTo>
                    <a:pt x="118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137"/>
            <p:cNvSpPr/>
            <p:nvPr/>
          </p:nvSpPr>
          <p:spPr>
            <a:xfrm>
              <a:off x="2962267" y="3667439"/>
              <a:ext cx="22014" cy="22123"/>
            </a:xfrm>
            <a:custGeom>
              <a:rect b="b" l="l" r="r" t="t"/>
              <a:pathLst>
                <a:path extrusionOk="0" h="1191" w="1185">
                  <a:moveTo>
                    <a:pt x="0" y="1"/>
                  </a:moveTo>
                  <a:lnTo>
                    <a:pt x="0" y="1190"/>
                  </a:lnTo>
                  <a:lnTo>
                    <a:pt x="1184" y="1190"/>
                  </a:lnTo>
                  <a:lnTo>
                    <a:pt x="11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137"/>
            <p:cNvSpPr/>
            <p:nvPr/>
          </p:nvSpPr>
          <p:spPr>
            <a:xfrm>
              <a:off x="2935813" y="3791966"/>
              <a:ext cx="171730" cy="171726"/>
            </a:xfrm>
            <a:custGeom>
              <a:rect b="b" l="l" r="r" t="t"/>
              <a:pathLst>
                <a:path extrusionOk="0" h="9245" w="9244">
                  <a:moveTo>
                    <a:pt x="4621" y="1184"/>
                  </a:moveTo>
                  <a:cubicBezTo>
                    <a:pt x="6517" y="1184"/>
                    <a:pt x="8059" y="2726"/>
                    <a:pt x="8059" y="4623"/>
                  </a:cubicBezTo>
                  <a:cubicBezTo>
                    <a:pt x="8059" y="6519"/>
                    <a:pt x="6517" y="8061"/>
                    <a:pt x="4621" y="8061"/>
                  </a:cubicBezTo>
                  <a:cubicBezTo>
                    <a:pt x="2726" y="8061"/>
                    <a:pt x="1184" y="6519"/>
                    <a:pt x="1184" y="4623"/>
                  </a:cubicBezTo>
                  <a:cubicBezTo>
                    <a:pt x="1184" y="2726"/>
                    <a:pt x="2726" y="1184"/>
                    <a:pt x="4621" y="1184"/>
                  </a:cubicBezTo>
                  <a:close/>
                  <a:moveTo>
                    <a:pt x="4621" y="0"/>
                  </a:moveTo>
                  <a:cubicBezTo>
                    <a:pt x="2072" y="0"/>
                    <a:pt x="0" y="2074"/>
                    <a:pt x="0" y="4623"/>
                  </a:cubicBezTo>
                  <a:cubicBezTo>
                    <a:pt x="0" y="7171"/>
                    <a:pt x="2072" y="9245"/>
                    <a:pt x="4621" y="9245"/>
                  </a:cubicBezTo>
                  <a:cubicBezTo>
                    <a:pt x="7170" y="9245"/>
                    <a:pt x="9243" y="7171"/>
                    <a:pt x="9243" y="4623"/>
                  </a:cubicBezTo>
                  <a:cubicBezTo>
                    <a:pt x="9243" y="2074"/>
                    <a:pt x="7170" y="0"/>
                    <a:pt x="4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137"/>
            <p:cNvSpPr/>
            <p:nvPr/>
          </p:nvSpPr>
          <p:spPr>
            <a:xfrm>
              <a:off x="3010661" y="3835951"/>
              <a:ext cx="46202" cy="52902"/>
            </a:xfrm>
            <a:custGeom>
              <a:rect b="b" l="l" r="r" t="t"/>
              <a:pathLst>
                <a:path extrusionOk="0" h="2848" w="2487">
                  <a:moveTo>
                    <a:pt x="1" y="0"/>
                  </a:moveTo>
                  <a:lnTo>
                    <a:pt x="1" y="2847"/>
                  </a:lnTo>
                  <a:lnTo>
                    <a:pt x="2487" y="2847"/>
                  </a:lnTo>
                  <a:lnTo>
                    <a:pt x="2487" y="1663"/>
                  </a:lnTo>
                  <a:lnTo>
                    <a:pt x="1185" y="1663"/>
                  </a:lnTo>
                  <a:lnTo>
                    <a:pt x="118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9" name="Google Shape;15579;p137"/>
          <p:cNvSpPr/>
          <p:nvPr/>
        </p:nvSpPr>
        <p:spPr>
          <a:xfrm>
            <a:off x="2519024" y="3989167"/>
            <a:ext cx="362748" cy="362680"/>
          </a:xfrm>
          <a:custGeom>
            <a:rect b="b" l="l" r="r" t="t"/>
            <a:pathLst>
              <a:path extrusionOk="0" h="20205" w="20206">
                <a:moveTo>
                  <a:pt x="12497" y="7252"/>
                </a:moveTo>
                <a:lnTo>
                  <a:pt x="12497" y="7302"/>
                </a:lnTo>
                <a:cubicBezTo>
                  <a:pt x="12495" y="7888"/>
                  <a:pt x="12021" y="8365"/>
                  <a:pt x="11434" y="8366"/>
                </a:cubicBezTo>
                <a:lnTo>
                  <a:pt x="10695" y="8366"/>
                </a:lnTo>
                <a:lnTo>
                  <a:pt x="10695" y="8315"/>
                </a:lnTo>
                <a:cubicBezTo>
                  <a:pt x="10695" y="7729"/>
                  <a:pt x="11171" y="7254"/>
                  <a:pt x="11758" y="7252"/>
                </a:cubicBezTo>
                <a:close/>
                <a:moveTo>
                  <a:pt x="9894" y="1185"/>
                </a:moveTo>
                <a:cubicBezTo>
                  <a:pt x="12010" y="1185"/>
                  <a:pt x="13817" y="2763"/>
                  <a:pt x="14096" y="4858"/>
                </a:cubicBezTo>
                <a:lnTo>
                  <a:pt x="14172" y="5429"/>
                </a:lnTo>
                <a:lnTo>
                  <a:pt x="14747" y="5367"/>
                </a:lnTo>
                <a:cubicBezTo>
                  <a:pt x="14886" y="5352"/>
                  <a:pt x="15027" y="5344"/>
                  <a:pt x="15168" y="5344"/>
                </a:cubicBezTo>
                <a:cubicBezTo>
                  <a:pt x="17292" y="5344"/>
                  <a:pt x="19020" y="7072"/>
                  <a:pt x="19020" y="9196"/>
                </a:cubicBezTo>
                <a:cubicBezTo>
                  <a:pt x="19020" y="11183"/>
                  <a:pt x="17509" y="12823"/>
                  <a:pt x="15575" y="13027"/>
                </a:cubicBezTo>
                <a:cubicBezTo>
                  <a:pt x="15319" y="12347"/>
                  <a:pt x="14871" y="11754"/>
                  <a:pt x="14284" y="11322"/>
                </a:cubicBezTo>
                <a:cubicBezTo>
                  <a:pt x="13649" y="10857"/>
                  <a:pt x="12904" y="10615"/>
                  <a:pt x="12131" y="10615"/>
                </a:cubicBezTo>
                <a:cubicBezTo>
                  <a:pt x="11890" y="10615"/>
                  <a:pt x="11646" y="10639"/>
                  <a:pt x="11402" y="10686"/>
                </a:cubicBezTo>
                <a:cubicBezTo>
                  <a:pt x="11190" y="10736"/>
                  <a:pt x="10980" y="10795"/>
                  <a:pt x="10772" y="10865"/>
                </a:cubicBezTo>
                <a:lnTo>
                  <a:pt x="10772" y="10431"/>
                </a:lnTo>
                <a:cubicBezTo>
                  <a:pt x="10772" y="10134"/>
                  <a:pt x="10735" y="9837"/>
                  <a:pt x="10659" y="9550"/>
                </a:cubicBezTo>
                <a:lnTo>
                  <a:pt x="11434" y="9550"/>
                </a:lnTo>
                <a:cubicBezTo>
                  <a:pt x="12674" y="9549"/>
                  <a:pt x="13681" y="8542"/>
                  <a:pt x="13682" y="7302"/>
                </a:cubicBezTo>
                <a:lnTo>
                  <a:pt x="13682" y="6067"/>
                </a:lnTo>
                <a:lnTo>
                  <a:pt x="11759" y="6067"/>
                </a:lnTo>
                <a:cubicBezTo>
                  <a:pt x="10692" y="6067"/>
                  <a:pt x="9796" y="6815"/>
                  <a:pt x="9567" y="7814"/>
                </a:cubicBezTo>
                <a:cubicBezTo>
                  <a:pt x="8945" y="7278"/>
                  <a:pt x="8149" y="6984"/>
                  <a:pt x="7328" y="6984"/>
                </a:cubicBezTo>
                <a:lnTo>
                  <a:pt x="7328" y="8168"/>
                </a:lnTo>
                <a:cubicBezTo>
                  <a:pt x="8576" y="8171"/>
                  <a:pt x="9587" y="9183"/>
                  <a:pt x="9588" y="10431"/>
                </a:cubicBezTo>
                <a:lnTo>
                  <a:pt x="9588" y="10865"/>
                </a:lnTo>
                <a:cubicBezTo>
                  <a:pt x="9382" y="10795"/>
                  <a:pt x="9172" y="10736"/>
                  <a:pt x="8958" y="10686"/>
                </a:cubicBezTo>
                <a:cubicBezTo>
                  <a:pt x="8715" y="10639"/>
                  <a:pt x="8471" y="10615"/>
                  <a:pt x="8230" y="10615"/>
                </a:cubicBezTo>
                <a:cubicBezTo>
                  <a:pt x="7458" y="10615"/>
                  <a:pt x="6712" y="10857"/>
                  <a:pt x="6077" y="11322"/>
                </a:cubicBezTo>
                <a:cubicBezTo>
                  <a:pt x="5486" y="11758"/>
                  <a:pt x="5033" y="12358"/>
                  <a:pt x="4778" y="13048"/>
                </a:cubicBezTo>
                <a:lnTo>
                  <a:pt x="4336" y="13048"/>
                </a:lnTo>
                <a:cubicBezTo>
                  <a:pt x="2598" y="13048"/>
                  <a:pt x="1184" y="11634"/>
                  <a:pt x="1184" y="9897"/>
                </a:cubicBezTo>
                <a:cubicBezTo>
                  <a:pt x="1184" y="8159"/>
                  <a:pt x="2598" y="6745"/>
                  <a:pt x="4336" y="6745"/>
                </a:cubicBezTo>
                <a:cubicBezTo>
                  <a:pt x="4561" y="6745"/>
                  <a:pt x="4785" y="6769"/>
                  <a:pt x="5006" y="6816"/>
                </a:cubicBezTo>
                <a:lnTo>
                  <a:pt x="5860" y="7003"/>
                </a:lnTo>
                <a:lnTo>
                  <a:pt x="5715" y="6140"/>
                </a:lnTo>
                <a:cubicBezTo>
                  <a:pt x="5675" y="5904"/>
                  <a:pt x="5656" y="5664"/>
                  <a:pt x="5656" y="5423"/>
                </a:cubicBezTo>
                <a:cubicBezTo>
                  <a:pt x="5656" y="3087"/>
                  <a:pt x="7556" y="1185"/>
                  <a:pt x="9894" y="1185"/>
                </a:cubicBezTo>
                <a:close/>
                <a:moveTo>
                  <a:pt x="12125" y="11799"/>
                </a:moveTo>
                <a:cubicBezTo>
                  <a:pt x="12649" y="11799"/>
                  <a:pt x="13154" y="11963"/>
                  <a:pt x="13584" y="12276"/>
                </a:cubicBezTo>
                <a:cubicBezTo>
                  <a:pt x="14162" y="12702"/>
                  <a:pt x="14542" y="13365"/>
                  <a:pt x="14626" y="14098"/>
                </a:cubicBezTo>
                <a:cubicBezTo>
                  <a:pt x="14720" y="14919"/>
                  <a:pt x="14583" y="15848"/>
                  <a:pt x="14242" y="16711"/>
                </a:cubicBezTo>
                <a:cubicBezTo>
                  <a:pt x="13851" y="17698"/>
                  <a:pt x="13248" y="18449"/>
                  <a:pt x="12543" y="18825"/>
                </a:cubicBezTo>
                <a:cubicBezTo>
                  <a:pt x="12301" y="18955"/>
                  <a:pt x="12029" y="19020"/>
                  <a:pt x="11755" y="19020"/>
                </a:cubicBezTo>
                <a:cubicBezTo>
                  <a:pt x="11497" y="19020"/>
                  <a:pt x="11237" y="18962"/>
                  <a:pt x="10995" y="18847"/>
                </a:cubicBezTo>
                <a:lnTo>
                  <a:pt x="10180" y="18456"/>
                </a:lnTo>
                <a:lnTo>
                  <a:pt x="9366" y="18847"/>
                </a:lnTo>
                <a:cubicBezTo>
                  <a:pt x="9125" y="18962"/>
                  <a:pt x="8865" y="19020"/>
                  <a:pt x="8607" y="19020"/>
                </a:cubicBezTo>
                <a:cubicBezTo>
                  <a:pt x="8332" y="19020"/>
                  <a:pt x="8061" y="18955"/>
                  <a:pt x="7818" y="18825"/>
                </a:cubicBezTo>
                <a:cubicBezTo>
                  <a:pt x="7113" y="18449"/>
                  <a:pt x="6510" y="17698"/>
                  <a:pt x="6119" y="16711"/>
                </a:cubicBezTo>
                <a:cubicBezTo>
                  <a:pt x="5777" y="15848"/>
                  <a:pt x="5639" y="14921"/>
                  <a:pt x="5733" y="14098"/>
                </a:cubicBezTo>
                <a:cubicBezTo>
                  <a:pt x="5817" y="13365"/>
                  <a:pt x="6196" y="12702"/>
                  <a:pt x="6776" y="12276"/>
                </a:cubicBezTo>
                <a:cubicBezTo>
                  <a:pt x="7205" y="11963"/>
                  <a:pt x="7710" y="11799"/>
                  <a:pt x="8235" y="11799"/>
                </a:cubicBezTo>
                <a:cubicBezTo>
                  <a:pt x="8399" y="11799"/>
                  <a:pt x="8565" y="11815"/>
                  <a:pt x="8731" y="11848"/>
                </a:cubicBezTo>
                <a:cubicBezTo>
                  <a:pt x="8937" y="11888"/>
                  <a:pt x="9591" y="12100"/>
                  <a:pt x="9745" y="12224"/>
                </a:cubicBezTo>
                <a:lnTo>
                  <a:pt x="10180" y="12718"/>
                </a:lnTo>
                <a:lnTo>
                  <a:pt x="10616" y="12224"/>
                </a:lnTo>
                <a:cubicBezTo>
                  <a:pt x="10768" y="12100"/>
                  <a:pt x="11422" y="11888"/>
                  <a:pt x="11628" y="11848"/>
                </a:cubicBezTo>
                <a:cubicBezTo>
                  <a:pt x="11794" y="11815"/>
                  <a:pt x="11960" y="11799"/>
                  <a:pt x="12125" y="11799"/>
                </a:cubicBezTo>
                <a:close/>
                <a:moveTo>
                  <a:pt x="9894" y="1"/>
                </a:moveTo>
                <a:cubicBezTo>
                  <a:pt x="6904" y="1"/>
                  <a:pt x="4472" y="2433"/>
                  <a:pt x="4472" y="5423"/>
                </a:cubicBezTo>
                <a:cubicBezTo>
                  <a:pt x="4472" y="5470"/>
                  <a:pt x="4472" y="5516"/>
                  <a:pt x="4473" y="5562"/>
                </a:cubicBezTo>
                <a:cubicBezTo>
                  <a:pt x="4427" y="5561"/>
                  <a:pt x="4382" y="5561"/>
                  <a:pt x="4336" y="5561"/>
                </a:cubicBezTo>
                <a:cubicBezTo>
                  <a:pt x="1946" y="5561"/>
                  <a:pt x="0" y="7506"/>
                  <a:pt x="0" y="9897"/>
                </a:cubicBezTo>
                <a:cubicBezTo>
                  <a:pt x="0" y="12287"/>
                  <a:pt x="1946" y="14232"/>
                  <a:pt x="4336" y="14232"/>
                </a:cubicBezTo>
                <a:lnTo>
                  <a:pt x="4536" y="14232"/>
                </a:lnTo>
                <a:cubicBezTo>
                  <a:pt x="4475" y="15173"/>
                  <a:pt x="4642" y="16197"/>
                  <a:pt x="5018" y="17145"/>
                </a:cubicBezTo>
                <a:cubicBezTo>
                  <a:pt x="5368" y="18029"/>
                  <a:pt x="6041" y="19217"/>
                  <a:pt x="7261" y="19870"/>
                </a:cubicBezTo>
                <a:cubicBezTo>
                  <a:pt x="7676" y="20092"/>
                  <a:pt x="8139" y="20203"/>
                  <a:pt x="8605" y="20203"/>
                </a:cubicBezTo>
                <a:cubicBezTo>
                  <a:pt x="9039" y="20203"/>
                  <a:pt x="9475" y="20107"/>
                  <a:pt x="9878" y="19913"/>
                </a:cubicBezTo>
                <a:lnTo>
                  <a:pt x="10181" y="19768"/>
                </a:lnTo>
                <a:lnTo>
                  <a:pt x="10484" y="19915"/>
                </a:lnTo>
                <a:cubicBezTo>
                  <a:pt x="10881" y="20106"/>
                  <a:pt x="11316" y="20204"/>
                  <a:pt x="11756" y="20204"/>
                </a:cubicBezTo>
                <a:cubicBezTo>
                  <a:pt x="11759" y="20204"/>
                  <a:pt x="11762" y="20204"/>
                  <a:pt x="11765" y="20204"/>
                </a:cubicBezTo>
                <a:cubicBezTo>
                  <a:pt x="12231" y="20204"/>
                  <a:pt x="12691" y="20089"/>
                  <a:pt x="13103" y="19870"/>
                </a:cubicBezTo>
                <a:cubicBezTo>
                  <a:pt x="14321" y="19219"/>
                  <a:pt x="14995" y="18029"/>
                  <a:pt x="15344" y="17147"/>
                </a:cubicBezTo>
                <a:cubicBezTo>
                  <a:pt x="15726" y="16182"/>
                  <a:pt x="15893" y="15143"/>
                  <a:pt x="15825" y="14190"/>
                </a:cubicBezTo>
                <a:cubicBezTo>
                  <a:pt x="18293" y="13868"/>
                  <a:pt x="20205" y="11751"/>
                  <a:pt x="20205" y="9196"/>
                </a:cubicBezTo>
                <a:lnTo>
                  <a:pt x="20204" y="9196"/>
                </a:lnTo>
                <a:cubicBezTo>
                  <a:pt x="20204" y="6419"/>
                  <a:pt x="17946" y="4160"/>
                  <a:pt x="15169" y="4160"/>
                </a:cubicBezTo>
                <a:cubicBezTo>
                  <a:pt x="14584" y="1721"/>
                  <a:pt x="12403" y="1"/>
                  <a:pt x="9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137"/>
          <p:cNvSpPr/>
          <p:nvPr/>
        </p:nvSpPr>
        <p:spPr>
          <a:xfrm>
            <a:off x="3292502" y="3985583"/>
            <a:ext cx="321116" cy="362680"/>
          </a:xfrm>
          <a:custGeom>
            <a:rect b="b" l="l" r="r" t="t"/>
            <a:pathLst>
              <a:path extrusionOk="0" h="20205" w="17887">
                <a:moveTo>
                  <a:pt x="8084" y="6417"/>
                </a:moveTo>
                <a:cubicBezTo>
                  <a:pt x="8258" y="6417"/>
                  <a:pt x="8399" y="6558"/>
                  <a:pt x="8400" y="6732"/>
                </a:cubicBezTo>
                <a:lnTo>
                  <a:pt x="8400" y="7489"/>
                </a:lnTo>
                <a:cubicBezTo>
                  <a:pt x="8399" y="7969"/>
                  <a:pt x="8011" y="8357"/>
                  <a:pt x="7531" y="8358"/>
                </a:cubicBezTo>
                <a:cubicBezTo>
                  <a:pt x="6995" y="8358"/>
                  <a:pt x="6561" y="7922"/>
                  <a:pt x="6561" y="7388"/>
                </a:cubicBezTo>
                <a:cubicBezTo>
                  <a:pt x="6561" y="6852"/>
                  <a:pt x="6995" y="6417"/>
                  <a:pt x="7531" y="6417"/>
                </a:cubicBezTo>
                <a:close/>
                <a:moveTo>
                  <a:pt x="7454" y="1181"/>
                </a:moveTo>
                <a:cubicBezTo>
                  <a:pt x="10912" y="1181"/>
                  <a:pt x="13724" y="3994"/>
                  <a:pt x="13724" y="7452"/>
                </a:cubicBezTo>
                <a:cubicBezTo>
                  <a:pt x="13726" y="8618"/>
                  <a:pt x="13400" y="9762"/>
                  <a:pt x="12785" y="10752"/>
                </a:cubicBezTo>
                <a:lnTo>
                  <a:pt x="10661" y="8990"/>
                </a:lnTo>
                <a:cubicBezTo>
                  <a:pt x="11386" y="8761"/>
                  <a:pt x="11881" y="8090"/>
                  <a:pt x="11882" y="7328"/>
                </a:cubicBezTo>
                <a:lnTo>
                  <a:pt x="11882" y="6943"/>
                </a:lnTo>
                <a:cubicBezTo>
                  <a:pt x="11882" y="4699"/>
                  <a:pt x="10056" y="2873"/>
                  <a:pt x="7812" y="2873"/>
                </a:cubicBezTo>
                <a:lnTo>
                  <a:pt x="7177" y="2873"/>
                </a:lnTo>
                <a:cubicBezTo>
                  <a:pt x="4933" y="2873"/>
                  <a:pt x="3108" y="4699"/>
                  <a:pt x="3108" y="6943"/>
                </a:cubicBezTo>
                <a:lnTo>
                  <a:pt x="3108" y="7716"/>
                </a:lnTo>
                <a:cubicBezTo>
                  <a:pt x="3108" y="10053"/>
                  <a:pt x="5010" y="11955"/>
                  <a:pt x="7346" y="11955"/>
                </a:cubicBezTo>
                <a:lnTo>
                  <a:pt x="8008" y="11955"/>
                </a:lnTo>
                <a:lnTo>
                  <a:pt x="8008" y="10771"/>
                </a:lnTo>
                <a:lnTo>
                  <a:pt x="7346" y="10771"/>
                </a:lnTo>
                <a:cubicBezTo>
                  <a:pt x="5662" y="10771"/>
                  <a:pt x="4291" y="9401"/>
                  <a:pt x="4291" y="7716"/>
                </a:cubicBezTo>
                <a:lnTo>
                  <a:pt x="4291" y="6943"/>
                </a:lnTo>
                <a:cubicBezTo>
                  <a:pt x="4291" y="5351"/>
                  <a:pt x="5586" y="4057"/>
                  <a:pt x="7177" y="4057"/>
                </a:cubicBezTo>
                <a:lnTo>
                  <a:pt x="7812" y="4057"/>
                </a:lnTo>
                <a:cubicBezTo>
                  <a:pt x="9404" y="4057"/>
                  <a:pt x="10698" y="5351"/>
                  <a:pt x="10698" y="6943"/>
                </a:cubicBezTo>
                <a:lnTo>
                  <a:pt x="10698" y="7328"/>
                </a:lnTo>
                <a:cubicBezTo>
                  <a:pt x="10698" y="7636"/>
                  <a:pt x="10449" y="7885"/>
                  <a:pt x="10141" y="7885"/>
                </a:cubicBezTo>
                <a:cubicBezTo>
                  <a:pt x="9834" y="7885"/>
                  <a:pt x="9584" y="7636"/>
                  <a:pt x="9584" y="7328"/>
                </a:cubicBezTo>
                <a:lnTo>
                  <a:pt x="9584" y="6734"/>
                </a:lnTo>
                <a:cubicBezTo>
                  <a:pt x="9583" y="5905"/>
                  <a:pt x="8912" y="5235"/>
                  <a:pt x="8084" y="5233"/>
                </a:cubicBezTo>
                <a:lnTo>
                  <a:pt x="7531" y="5233"/>
                </a:lnTo>
                <a:cubicBezTo>
                  <a:pt x="6341" y="5233"/>
                  <a:pt x="5377" y="6198"/>
                  <a:pt x="5377" y="7388"/>
                </a:cubicBezTo>
                <a:cubicBezTo>
                  <a:pt x="5377" y="8578"/>
                  <a:pt x="6341" y="9542"/>
                  <a:pt x="7531" y="9542"/>
                </a:cubicBezTo>
                <a:cubicBezTo>
                  <a:pt x="8161" y="9542"/>
                  <a:pt x="8756" y="9253"/>
                  <a:pt x="9145" y="8757"/>
                </a:cubicBezTo>
                <a:cubicBezTo>
                  <a:pt x="9434" y="8959"/>
                  <a:pt x="9780" y="9069"/>
                  <a:pt x="10133" y="9069"/>
                </a:cubicBezTo>
                <a:cubicBezTo>
                  <a:pt x="10135" y="9069"/>
                  <a:pt x="10137" y="9069"/>
                  <a:pt x="10140" y="9069"/>
                </a:cubicBezTo>
                <a:lnTo>
                  <a:pt x="10190" y="9069"/>
                </a:lnTo>
                <a:lnTo>
                  <a:pt x="10237" y="13070"/>
                </a:lnTo>
                <a:cubicBezTo>
                  <a:pt x="9375" y="13499"/>
                  <a:pt x="8426" y="13723"/>
                  <a:pt x="7463" y="13723"/>
                </a:cubicBezTo>
                <a:cubicBezTo>
                  <a:pt x="7460" y="13723"/>
                  <a:pt x="7457" y="13723"/>
                  <a:pt x="7454" y="13723"/>
                </a:cubicBezTo>
                <a:cubicBezTo>
                  <a:pt x="3997" y="13723"/>
                  <a:pt x="1184" y="10910"/>
                  <a:pt x="1184" y="7452"/>
                </a:cubicBezTo>
                <a:cubicBezTo>
                  <a:pt x="1184" y="3996"/>
                  <a:pt x="3997" y="1181"/>
                  <a:pt x="7454" y="1181"/>
                </a:cubicBezTo>
                <a:close/>
                <a:moveTo>
                  <a:pt x="11398" y="11140"/>
                </a:moveTo>
                <a:lnTo>
                  <a:pt x="15706" y="14711"/>
                </a:lnTo>
                <a:lnTo>
                  <a:pt x="14142" y="15456"/>
                </a:lnTo>
                <a:lnTo>
                  <a:pt x="15398" y="18093"/>
                </a:lnTo>
                <a:lnTo>
                  <a:pt x="14281" y="18624"/>
                </a:lnTo>
                <a:lnTo>
                  <a:pt x="13024" y="15989"/>
                </a:lnTo>
                <a:lnTo>
                  <a:pt x="11461" y="16734"/>
                </a:lnTo>
                <a:lnTo>
                  <a:pt x="11398" y="11140"/>
                </a:lnTo>
                <a:close/>
                <a:moveTo>
                  <a:pt x="7454" y="0"/>
                </a:moveTo>
                <a:cubicBezTo>
                  <a:pt x="3345" y="0"/>
                  <a:pt x="1" y="3343"/>
                  <a:pt x="1" y="7454"/>
                </a:cubicBezTo>
                <a:cubicBezTo>
                  <a:pt x="1" y="11564"/>
                  <a:pt x="3343" y="14907"/>
                  <a:pt x="7454" y="14907"/>
                </a:cubicBezTo>
                <a:cubicBezTo>
                  <a:pt x="7458" y="14907"/>
                  <a:pt x="7461" y="14907"/>
                  <a:pt x="7465" y="14907"/>
                </a:cubicBezTo>
                <a:cubicBezTo>
                  <a:pt x="8420" y="14907"/>
                  <a:pt x="9365" y="14722"/>
                  <a:pt x="10250" y="14362"/>
                </a:cubicBezTo>
                <a:lnTo>
                  <a:pt x="10299" y="18602"/>
                </a:lnTo>
                <a:lnTo>
                  <a:pt x="12466" y="17567"/>
                </a:lnTo>
                <a:lnTo>
                  <a:pt x="13723" y="20204"/>
                </a:lnTo>
                <a:lnTo>
                  <a:pt x="16978" y="18653"/>
                </a:lnTo>
                <a:lnTo>
                  <a:pt x="15721" y="16016"/>
                </a:lnTo>
                <a:lnTo>
                  <a:pt x="17887" y="14981"/>
                </a:lnTo>
                <a:lnTo>
                  <a:pt x="13702" y="11513"/>
                </a:lnTo>
                <a:cubicBezTo>
                  <a:pt x="14490" y="10307"/>
                  <a:pt x="14910" y="8896"/>
                  <a:pt x="14908" y="7454"/>
                </a:cubicBezTo>
                <a:cubicBezTo>
                  <a:pt x="14908" y="3343"/>
                  <a:pt x="11564" y="0"/>
                  <a:pt x="7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1" name="Google Shape;15581;p137"/>
          <p:cNvGrpSpPr/>
          <p:nvPr/>
        </p:nvGrpSpPr>
        <p:grpSpPr>
          <a:xfrm>
            <a:off x="4016418" y="3985616"/>
            <a:ext cx="362727" cy="362642"/>
            <a:chOff x="4234881" y="3611342"/>
            <a:chExt cx="375377" cy="375289"/>
          </a:xfrm>
        </p:grpSpPr>
        <p:sp>
          <p:nvSpPr>
            <p:cNvPr id="15582" name="Google Shape;15582;p137"/>
            <p:cNvSpPr/>
            <p:nvPr/>
          </p:nvSpPr>
          <p:spPr>
            <a:xfrm>
              <a:off x="4234881" y="3611342"/>
              <a:ext cx="375377" cy="375289"/>
            </a:xfrm>
            <a:custGeom>
              <a:rect b="b" l="l" r="r" t="t"/>
              <a:pathLst>
                <a:path extrusionOk="0" h="20204" w="20206">
                  <a:moveTo>
                    <a:pt x="19022" y="1184"/>
                  </a:moveTo>
                  <a:lnTo>
                    <a:pt x="19022" y="13022"/>
                  </a:lnTo>
                  <a:lnTo>
                    <a:pt x="1184" y="13022"/>
                  </a:lnTo>
                  <a:lnTo>
                    <a:pt x="1184" y="1184"/>
                  </a:lnTo>
                  <a:close/>
                  <a:moveTo>
                    <a:pt x="19022" y="14206"/>
                  </a:moveTo>
                  <a:lnTo>
                    <a:pt x="19022" y="15666"/>
                  </a:lnTo>
                  <a:lnTo>
                    <a:pt x="1184" y="15666"/>
                  </a:lnTo>
                  <a:lnTo>
                    <a:pt x="1184" y="14206"/>
                  </a:lnTo>
                  <a:close/>
                  <a:moveTo>
                    <a:pt x="11473" y="16850"/>
                  </a:moveTo>
                  <a:lnTo>
                    <a:pt x="11473" y="17560"/>
                  </a:lnTo>
                  <a:cubicBezTo>
                    <a:pt x="11473" y="18079"/>
                    <a:pt x="11627" y="18588"/>
                    <a:pt x="11915" y="19020"/>
                  </a:cubicBezTo>
                  <a:lnTo>
                    <a:pt x="11913" y="19021"/>
                  </a:lnTo>
                  <a:lnTo>
                    <a:pt x="8293" y="19021"/>
                  </a:lnTo>
                  <a:cubicBezTo>
                    <a:pt x="8581" y="18588"/>
                    <a:pt x="8735" y="18081"/>
                    <a:pt x="8733" y="17561"/>
                  </a:cubicBezTo>
                  <a:lnTo>
                    <a:pt x="8733" y="16850"/>
                  </a:lnTo>
                  <a:close/>
                  <a:moveTo>
                    <a:pt x="0" y="0"/>
                  </a:moveTo>
                  <a:lnTo>
                    <a:pt x="0" y="16850"/>
                  </a:lnTo>
                  <a:lnTo>
                    <a:pt x="7549" y="16850"/>
                  </a:lnTo>
                  <a:lnTo>
                    <a:pt x="7549" y="17560"/>
                  </a:lnTo>
                  <a:cubicBezTo>
                    <a:pt x="7548" y="18366"/>
                    <a:pt x="6894" y="19020"/>
                    <a:pt x="6089" y="19020"/>
                  </a:cubicBezTo>
                  <a:lnTo>
                    <a:pt x="4262" y="19020"/>
                  </a:lnTo>
                  <a:lnTo>
                    <a:pt x="4262" y="20204"/>
                  </a:lnTo>
                  <a:lnTo>
                    <a:pt x="15943" y="20204"/>
                  </a:lnTo>
                  <a:lnTo>
                    <a:pt x="15943" y="19020"/>
                  </a:lnTo>
                  <a:lnTo>
                    <a:pt x="14116" y="19020"/>
                  </a:lnTo>
                  <a:cubicBezTo>
                    <a:pt x="13309" y="19020"/>
                    <a:pt x="12657" y="18366"/>
                    <a:pt x="12655" y="17560"/>
                  </a:cubicBezTo>
                  <a:lnTo>
                    <a:pt x="12655" y="16850"/>
                  </a:lnTo>
                  <a:lnTo>
                    <a:pt x="20206" y="16850"/>
                  </a:lnTo>
                  <a:lnTo>
                    <a:pt x="202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137"/>
            <p:cNvSpPr/>
            <p:nvPr/>
          </p:nvSpPr>
          <p:spPr>
            <a:xfrm>
              <a:off x="4281009" y="3688280"/>
              <a:ext cx="283065" cy="116075"/>
            </a:xfrm>
            <a:custGeom>
              <a:rect b="b" l="l" r="r" t="t"/>
              <a:pathLst>
                <a:path extrusionOk="0" h="6249" w="15237">
                  <a:moveTo>
                    <a:pt x="3939" y="1185"/>
                  </a:moveTo>
                  <a:cubicBezTo>
                    <a:pt x="4724" y="1185"/>
                    <a:pt x="5432" y="1657"/>
                    <a:pt x="5732" y="2383"/>
                  </a:cubicBezTo>
                  <a:cubicBezTo>
                    <a:pt x="6032" y="3107"/>
                    <a:pt x="5865" y="3941"/>
                    <a:pt x="5311" y="4497"/>
                  </a:cubicBezTo>
                  <a:cubicBezTo>
                    <a:pt x="4940" y="4867"/>
                    <a:pt x="4443" y="5064"/>
                    <a:pt x="3939" y="5064"/>
                  </a:cubicBezTo>
                  <a:cubicBezTo>
                    <a:pt x="3689" y="5064"/>
                    <a:pt x="3437" y="5016"/>
                    <a:pt x="3197" y="4916"/>
                  </a:cubicBezTo>
                  <a:cubicBezTo>
                    <a:pt x="2471" y="4616"/>
                    <a:pt x="2000" y="3909"/>
                    <a:pt x="2000" y="3125"/>
                  </a:cubicBezTo>
                  <a:cubicBezTo>
                    <a:pt x="2001" y="2054"/>
                    <a:pt x="2868" y="1187"/>
                    <a:pt x="3939" y="1185"/>
                  </a:cubicBezTo>
                  <a:close/>
                  <a:moveTo>
                    <a:pt x="11300" y="1185"/>
                  </a:moveTo>
                  <a:cubicBezTo>
                    <a:pt x="12083" y="1185"/>
                    <a:pt x="12791" y="1657"/>
                    <a:pt x="13091" y="2383"/>
                  </a:cubicBezTo>
                  <a:cubicBezTo>
                    <a:pt x="13391" y="3107"/>
                    <a:pt x="13226" y="3941"/>
                    <a:pt x="12670" y="4497"/>
                  </a:cubicBezTo>
                  <a:cubicBezTo>
                    <a:pt x="12300" y="4867"/>
                    <a:pt x="11804" y="5064"/>
                    <a:pt x="11299" y="5064"/>
                  </a:cubicBezTo>
                  <a:cubicBezTo>
                    <a:pt x="11049" y="5064"/>
                    <a:pt x="10796" y="5016"/>
                    <a:pt x="10556" y="4916"/>
                  </a:cubicBezTo>
                  <a:cubicBezTo>
                    <a:pt x="9832" y="4616"/>
                    <a:pt x="9359" y="3909"/>
                    <a:pt x="9359" y="3125"/>
                  </a:cubicBezTo>
                  <a:cubicBezTo>
                    <a:pt x="9360" y="2054"/>
                    <a:pt x="10228" y="1187"/>
                    <a:pt x="11300" y="1185"/>
                  </a:cubicBezTo>
                  <a:close/>
                  <a:moveTo>
                    <a:pt x="3942" y="1"/>
                  </a:moveTo>
                  <a:cubicBezTo>
                    <a:pt x="3926" y="1"/>
                    <a:pt x="3909" y="1"/>
                    <a:pt x="3893" y="1"/>
                  </a:cubicBezTo>
                  <a:cubicBezTo>
                    <a:pt x="2761" y="18"/>
                    <a:pt x="1726" y="646"/>
                    <a:pt x="1190" y="1644"/>
                  </a:cubicBezTo>
                  <a:lnTo>
                    <a:pt x="0" y="1644"/>
                  </a:lnTo>
                  <a:lnTo>
                    <a:pt x="0" y="2828"/>
                  </a:lnTo>
                  <a:lnTo>
                    <a:pt x="830" y="2828"/>
                  </a:lnTo>
                  <a:cubicBezTo>
                    <a:pt x="822" y="2925"/>
                    <a:pt x="816" y="3023"/>
                    <a:pt x="816" y="3123"/>
                  </a:cubicBezTo>
                  <a:lnTo>
                    <a:pt x="816" y="3125"/>
                  </a:lnTo>
                  <a:cubicBezTo>
                    <a:pt x="816" y="4848"/>
                    <a:pt x="2217" y="6248"/>
                    <a:pt x="3939" y="6248"/>
                  </a:cubicBezTo>
                  <a:cubicBezTo>
                    <a:pt x="5662" y="6248"/>
                    <a:pt x="7062" y="4848"/>
                    <a:pt x="7062" y="3125"/>
                  </a:cubicBezTo>
                  <a:lnTo>
                    <a:pt x="7062" y="3004"/>
                  </a:lnTo>
                  <a:cubicBezTo>
                    <a:pt x="7062" y="2696"/>
                    <a:pt x="7312" y="2447"/>
                    <a:pt x="7619" y="2447"/>
                  </a:cubicBezTo>
                  <a:cubicBezTo>
                    <a:pt x="7927" y="2447"/>
                    <a:pt x="8175" y="2696"/>
                    <a:pt x="8175" y="3004"/>
                  </a:cubicBezTo>
                  <a:lnTo>
                    <a:pt x="8175" y="3123"/>
                  </a:lnTo>
                  <a:cubicBezTo>
                    <a:pt x="8175" y="4846"/>
                    <a:pt x="9577" y="6248"/>
                    <a:pt x="11300" y="6248"/>
                  </a:cubicBezTo>
                  <a:cubicBezTo>
                    <a:pt x="13021" y="6248"/>
                    <a:pt x="14423" y="4846"/>
                    <a:pt x="14423" y="3123"/>
                  </a:cubicBezTo>
                  <a:cubicBezTo>
                    <a:pt x="14423" y="3023"/>
                    <a:pt x="14417" y="2925"/>
                    <a:pt x="14408" y="2828"/>
                  </a:cubicBezTo>
                  <a:lnTo>
                    <a:pt x="15237" y="2828"/>
                  </a:lnTo>
                  <a:lnTo>
                    <a:pt x="15237" y="1644"/>
                  </a:lnTo>
                  <a:lnTo>
                    <a:pt x="14048" y="1644"/>
                  </a:lnTo>
                  <a:cubicBezTo>
                    <a:pt x="13512" y="646"/>
                    <a:pt x="12478" y="18"/>
                    <a:pt x="11344" y="1"/>
                  </a:cubicBezTo>
                  <a:cubicBezTo>
                    <a:pt x="11328" y="1"/>
                    <a:pt x="11311" y="1"/>
                    <a:pt x="11295" y="1"/>
                  </a:cubicBezTo>
                  <a:cubicBezTo>
                    <a:pt x="10182" y="1"/>
                    <a:pt x="9152" y="596"/>
                    <a:pt x="8594" y="1563"/>
                  </a:cubicBezTo>
                  <a:cubicBezTo>
                    <a:pt x="8300" y="1363"/>
                    <a:pt x="7960" y="1263"/>
                    <a:pt x="7619" y="1263"/>
                  </a:cubicBezTo>
                  <a:cubicBezTo>
                    <a:pt x="7278" y="1263"/>
                    <a:pt x="6938" y="1363"/>
                    <a:pt x="6643" y="1563"/>
                  </a:cubicBezTo>
                  <a:cubicBezTo>
                    <a:pt x="6087" y="596"/>
                    <a:pt x="5056" y="1"/>
                    <a:pt x="3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137"/>
          <p:cNvGrpSpPr/>
          <p:nvPr/>
        </p:nvGrpSpPr>
        <p:grpSpPr>
          <a:xfrm>
            <a:off x="4773448" y="4014156"/>
            <a:ext cx="362691" cy="312851"/>
            <a:chOff x="4712342" y="3632889"/>
            <a:chExt cx="375340" cy="323762"/>
          </a:xfrm>
        </p:grpSpPr>
        <p:sp>
          <p:nvSpPr>
            <p:cNvPr id="15585" name="Google Shape;15585;p137"/>
            <p:cNvSpPr/>
            <p:nvPr/>
          </p:nvSpPr>
          <p:spPr>
            <a:xfrm>
              <a:off x="4712342" y="3632889"/>
              <a:ext cx="375340" cy="323762"/>
            </a:xfrm>
            <a:custGeom>
              <a:rect b="b" l="l" r="r" t="t"/>
              <a:pathLst>
                <a:path extrusionOk="0" h="17430" w="20204">
                  <a:moveTo>
                    <a:pt x="10102" y="1184"/>
                  </a:moveTo>
                  <a:cubicBezTo>
                    <a:pt x="12663" y="1184"/>
                    <a:pt x="14747" y="3268"/>
                    <a:pt x="14747" y="5829"/>
                  </a:cubicBezTo>
                  <a:cubicBezTo>
                    <a:pt x="14747" y="8391"/>
                    <a:pt x="12663" y="10475"/>
                    <a:pt x="10102" y="10475"/>
                  </a:cubicBezTo>
                  <a:cubicBezTo>
                    <a:pt x="7540" y="10475"/>
                    <a:pt x="5456" y="8391"/>
                    <a:pt x="5456" y="5829"/>
                  </a:cubicBezTo>
                  <a:cubicBezTo>
                    <a:pt x="5456" y="3268"/>
                    <a:pt x="7540" y="1184"/>
                    <a:pt x="10102" y="1184"/>
                  </a:cubicBezTo>
                  <a:close/>
                  <a:moveTo>
                    <a:pt x="19020" y="2612"/>
                  </a:moveTo>
                  <a:lnTo>
                    <a:pt x="19020" y="13037"/>
                  </a:lnTo>
                  <a:lnTo>
                    <a:pt x="13309" y="13037"/>
                  </a:lnTo>
                  <a:cubicBezTo>
                    <a:pt x="12336" y="13037"/>
                    <a:pt x="11398" y="13412"/>
                    <a:pt x="10693" y="14084"/>
                  </a:cubicBezTo>
                  <a:lnTo>
                    <a:pt x="10693" y="11629"/>
                  </a:lnTo>
                  <a:cubicBezTo>
                    <a:pt x="13630" y="11331"/>
                    <a:pt x="15931" y="8843"/>
                    <a:pt x="15931" y="5829"/>
                  </a:cubicBezTo>
                  <a:cubicBezTo>
                    <a:pt x="15932" y="4684"/>
                    <a:pt x="15594" y="3564"/>
                    <a:pt x="14960" y="2612"/>
                  </a:cubicBezTo>
                  <a:close/>
                  <a:moveTo>
                    <a:pt x="5244" y="2612"/>
                  </a:moveTo>
                  <a:cubicBezTo>
                    <a:pt x="4609" y="3564"/>
                    <a:pt x="4272" y="4684"/>
                    <a:pt x="4273" y="5829"/>
                  </a:cubicBezTo>
                  <a:cubicBezTo>
                    <a:pt x="4273" y="8843"/>
                    <a:pt x="6573" y="11331"/>
                    <a:pt x="9511" y="11629"/>
                  </a:cubicBezTo>
                  <a:lnTo>
                    <a:pt x="9511" y="14085"/>
                  </a:lnTo>
                  <a:cubicBezTo>
                    <a:pt x="8806" y="13413"/>
                    <a:pt x="7872" y="13039"/>
                    <a:pt x="6899" y="13039"/>
                  </a:cubicBezTo>
                  <a:cubicBezTo>
                    <a:pt x="6898" y="13039"/>
                    <a:pt x="6896" y="13039"/>
                    <a:pt x="6894" y="13039"/>
                  </a:cubicBezTo>
                  <a:lnTo>
                    <a:pt x="1183" y="13039"/>
                  </a:lnTo>
                  <a:lnTo>
                    <a:pt x="1183" y="2612"/>
                  </a:lnTo>
                  <a:close/>
                  <a:moveTo>
                    <a:pt x="6894" y="14221"/>
                  </a:moveTo>
                  <a:cubicBezTo>
                    <a:pt x="8133" y="14221"/>
                    <a:pt x="9174" y="15087"/>
                    <a:pt x="9442" y="16246"/>
                  </a:cubicBezTo>
                  <a:lnTo>
                    <a:pt x="1183" y="16246"/>
                  </a:lnTo>
                  <a:lnTo>
                    <a:pt x="1183" y="14221"/>
                  </a:lnTo>
                  <a:close/>
                  <a:moveTo>
                    <a:pt x="19020" y="14221"/>
                  </a:moveTo>
                  <a:lnTo>
                    <a:pt x="19020" y="16246"/>
                  </a:lnTo>
                  <a:lnTo>
                    <a:pt x="10762" y="16246"/>
                  </a:lnTo>
                  <a:cubicBezTo>
                    <a:pt x="11031" y="15087"/>
                    <a:pt x="12070" y="14221"/>
                    <a:pt x="13309" y="14221"/>
                  </a:cubicBezTo>
                  <a:close/>
                  <a:moveTo>
                    <a:pt x="10102" y="1"/>
                  </a:moveTo>
                  <a:cubicBezTo>
                    <a:pt x="8741" y="1"/>
                    <a:pt x="7380" y="476"/>
                    <a:pt x="6286" y="1428"/>
                  </a:cubicBezTo>
                  <a:lnTo>
                    <a:pt x="0" y="1428"/>
                  </a:lnTo>
                  <a:lnTo>
                    <a:pt x="0" y="17430"/>
                  </a:lnTo>
                  <a:lnTo>
                    <a:pt x="20204" y="17430"/>
                  </a:lnTo>
                  <a:lnTo>
                    <a:pt x="20204" y="1428"/>
                  </a:lnTo>
                  <a:lnTo>
                    <a:pt x="13918" y="1428"/>
                  </a:lnTo>
                  <a:cubicBezTo>
                    <a:pt x="12824" y="476"/>
                    <a:pt x="11463" y="1"/>
                    <a:pt x="101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137"/>
            <p:cNvSpPr/>
            <p:nvPr/>
          </p:nvSpPr>
          <p:spPr>
            <a:xfrm>
              <a:off x="4863916" y="3681964"/>
              <a:ext cx="103848" cy="119883"/>
            </a:xfrm>
            <a:custGeom>
              <a:rect b="b" l="l" r="r" t="t"/>
              <a:pathLst>
                <a:path extrusionOk="0" h="6454" w="5590">
                  <a:moveTo>
                    <a:pt x="1185" y="2051"/>
                  </a:moveTo>
                  <a:lnTo>
                    <a:pt x="3221" y="3227"/>
                  </a:lnTo>
                  <a:lnTo>
                    <a:pt x="1185" y="4402"/>
                  </a:lnTo>
                  <a:lnTo>
                    <a:pt x="1185" y="2051"/>
                  </a:lnTo>
                  <a:close/>
                  <a:moveTo>
                    <a:pt x="1" y="1"/>
                  </a:moveTo>
                  <a:lnTo>
                    <a:pt x="1" y="6454"/>
                  </a:lnTo>
                  <a:lnTo>
                    <a:pt x="5589" y="3227"/>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7" name="Google Shape;15587;p137"/>
          <p:cNvGrpSpPr/>
          <p:nvPr/>
        </p:nvGrpSpPr>
        <p:grpSpPr>
          <a:xfrm>
            <a:off x="5518080" y="3989261"/>
            <a:ext cx="362691" cy="362642"/>
            <a:chOff x="5172859" y="3605268"/>
            <a:chExt cx="375340" cy="375289"/>
          </a:xfrm>
        </p:grpSpPr>
        <p:sp>
          <p:nvSpPr>
            <p:cNvPr id="15588" name="Google Shape;15588;p137"/>
            <p:cNvSpPr/>
            <p:nvPr/>
          </p:nvSpPr>
          <p:spPr>
            <a:xfrm>
              <a:off x="5172859" y="3605268"/>
              <a:ext cx="375340" cy="375289"/>
            </a:xfrm>
            <a:custGeom>
              <a:rect b="b" l="l" r="r" t="t"/>
              <a:pathLst>
                <a:path extrusionOk="0" h="20204" w="20204">
                  <a:moveTo>
                    <a:pt x="19020" y="1183"/>
                  </a:moveTo>
                  <a:lnTo>
                    <a:pt x="19020" y="12665"/>
                  </a:lnTo>
                  <a:lnTo>
                    <a:pt x="1184" y="12665"/>
                  </a:lnTo>
                  <a:lnTo>
                    <a:pt x="1184" y="1183"/>
                  </a:lnTo>
                  <a:close/>
                  <a:moveTo>
                    <a:pt x="19020" y="13849"/>
                  </a:moveTo>
                  <a:lnTo>
                    <a:pt x="19020" y="15665"/>
                  </a:lnTo>
                  <a:lnTo>
                    <a:pt x="1184" y="15665"/>
                  </a:lnTo>
                  <a:lnTo>
                    <a:pt x="1184" y="13849"/>
                  </a:lnTo>
                  <a:close/>
                  <a:moveTo>
                    <a:pt x="11472" y="16849"/>
                  </a:moveTo>
                  <a:lnTo>
                    <a:pt x="11472" y="17560"/>
                  </a:lnTo>
                  <a:cubicBezTo>
                    <a:pt x="11472" y="18079"/>
                    <a:pt x="11626" y="18587"/>
                    <a:pt x="11914" y="19020"/>
                  </a:cubicBezTo>
                  <a:lnTo>
                    <a:pt x="8292" y="19020"/>
                  </a:lnTo>
                  <a:cubicBezTo>
                    <a:pt x="8580" y="18587"/>
                    <a:pt x="8734" y="18079"/>
                    <a:pt x="8734" y="17560"/>
                  </a:cubicBezTo>
                  <a:lnTo>
                    <a:pt x="8734" y="16849"/>
                  </a:lnTo>
                  <a:close/>
                  <a:moveTo>
                    <a:pt x="0" y="0"/>
                  </a:moveTo>
                  <a:lnTo>
                    <a:pt x="0" y="16849"/>
                  </a:lnTo>
                  <a:lnTo>
                    <a:pt x="7549" y="16849"/>
                  </a:lnTo>
                  <a:lnTo>
                    <a:pt x="7549" y="17560"/>
                  </a:lnTo>
                  <a:cubicBezTo>
                    <a:pt x="7547" y="18366"/>
                    <a:pt x="6895" y="19018"/>
                    <a:pt x="6089" y="19020"/>
                  </a:cubicBezTo>
                  <a:lnTo>
                    <a:pt x="4263" y="19020"/>
                  </a:lnTo>
                  <a:lnTo>
                    <a:pt x="4263" y="20204"/>
                  </a:lnTo>
                  <a:lnTo>
                    <a:pt x="15943" y="20204"/>
                  </a:lnTo>
                  <a:lnTo>
                    <a:pt x="15943" y="19020"/>
                  </a:lnTo>
                  <a:lnTo>
                    <a:pt x="14117" y="19020"/>
                  </a:lnTo>
                  <a:cubicBezTo>
                    <a:pt x="13310" y="19018"/>
                    <a:pt x="12656" y="18366"/>
                    <a:pt x="12656" y="17560"/>
                  </a:cubicBezTo>
                  <a:lnTo>
                    <a:pt x="12656" y="16849"/>
                  </a:lnTo>
                  <a:lnTo>
                    <a:pt x="20204" y="16849"/>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137"/>
            <p:cNvSpPr/>
            <p:nvPr/>
          </p:nvSpPr>
          <p:spPr>
            <a:xfrm>
              <a:off x="5366530" y="3674144"/>
              <a:ext cx="128909" cy="123858"/>
            </a:xfrm>
            <a:custGeom>
              <a:rect b="b" l="l" r="r" t="t"/>
              <a:pathLst>
                <a:path extrusionOk="0" h="6668" w="6939">
                  <a:moveTo>
                    <a:pt x="3033" y="1183"/>
                  </a:moveTo>
                  <a:cubicBezTo>
                    <a:pt x="3236" y="1183"/>
                    <a:pt x="3441" y="1222"/>
                    <a:pt x="3636" y="1303"/>
                  </a:cubicBezTo>
                  <a:cubicBezTo>
                    <a:pt x="4226" y="1548"/>
                    <a:pt x="4610" y="2122"/>
                    <a:pt x="4610" y="2761"/>
                  </a:cubicBezTo>
                  <a:cubicBezTo>
                    <a:pt x="4610" y="3400"/>
                    <a:pt x="4226" y="3975"/>
                    <a:pt x="3636" y="4220"/>
                  </a:cubicBezTo>
                  <a:cubicBezTo>
                    <a:pt x="3441" y="4301"/>
                    <a:pt x="3236" y="4340"/>
                    <a:pt x="3033" y="4340"/>
                  </a:cubicBezTo>
                  <a:cubicBezTo>
                    <a:pt x="2622" y="4340"/>
                    <a:pt x="2218" y="4180"/>
                    <a:pt x="1916" y="3878"/>
                  </a:cubicBezTo>
                  <a:cubicBezTo>
                    <a:pt x="1297" y="3262"/>
                    <a:pt x="1297" y="2261"/>
                    <a:pt x="1916" y="1645"/>
                  </a:cubicBezTo>
                  <a:cubicBezTo>
                    <a:pt x="2218" y="1343"/>
                    <a:pt x="2622" y="1183"/>
                    <a:pt x="3033" y="1183"/>
                  </a:cubicBezTo>
                  <a:close/>
                  <a:moveTo>
                    <a:pt x="3032" y="0"/>
                  </a:moveTo>
                  <a:cubicBezTo>
                    <a:pt x="2324" y="0"/>
                    <a:pt x="1617" y="270"/>
                    <a:pt x="1079" y="809"/>
                  </a:cubicBezTo>
                  <a:cubicBezTo>
                    <a:pt x="1" y="1885"/>
                    <a:pt x="1" y="3638"/>
                    <a:pt x="1079" y="4714"/>
                  </a:cubicBezTo>
                  <a:cubicBezTo>
                    <a:pt x="1596" y="5231"/>
                    <a:pt x="2295" y="5522"/>
                    <a:pt x="3026" y="5522"/>
                  </a:cubicBezTo>
                  <a:cubicBezTo>
                    <a:pt x="3028" y="5522"/>
                    <a:pt x="3030" y="5522"/>
                    <a:pt x="3032" y="5522"/>
                  </a:cubicBezTo>
                  <a:cubicBezTo>
                    <a:pt x="3560" y="5522"/>
                    <a:pt x="4077" y="5371"/>
                    <a:pt x="4522" y="5088"/>
                  </a:cubicBezTo>
                  <a:lnTo>
                    <a:pt x="6101" y="6667"/>
                  </a:lnTo>
                  <a:lnTo>
                    <a:pt x="6939" y="5831"/>
                  </a:lnTo>
                  <a:lnTo>
                    <a:pt x="5358" y="4250"/>
                  </a:lnTo>
                  <a:cubicBezTo>
                    <a:pt x="6043" y="3181"/>
                    <a:pt x="5918" y="1742"/>
                    <a:pt x="4985" y="809"/>
                  </a:cubicBezTo>
                  <a:cubicBezTo>
                    <a:pt x="4446" y="270"/>
                    <a:pt x="3739" y="0"/>
                    <a:pt x="3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137"/>
            <p:cNvSpPr/>
            <p:nvPr/>
          </p:nvSpPr>
          <p:spPr>
            <a:xfrm>
              <a:off x="5234685" y="3657668"/>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137"/>
            <p:cNvSpPr/>
            <p:nvPr/>
          </p:nvSpPr>
          <p:spPr>
            <a:xfrm>
              <a:off x="5234685" y="3701654"/>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137"/>
            <p:cNvSpPr/>
            <p:nvPr/>
          </p:nvSpPr>
          <p:spPr>
            <a:xfrm>
              <a:off x="5234685" y="3745640"/>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137"/>
            <p:cNvSpPr/>
            <p:nvPr/>
          </p:nvSpPr>
          <p:spPr>
            <a:xfrm>
              <a:off x="5234685" y="3788901"/>
              <a:ext cx="109979" cy="22011"/>
            </a:xfrm>
            <a:custGeom>
              <a:rect b="b" l="l" r="r" t="t"/>
              <a:pathLst>
                <a:path extrusionOk="0" h="1185" w="5920">
                  <a:moveTo>
                    <a:pt x="0" y="1"/>
                  </a:moveTo>
                  <a:lnTo>
                    <a:pt x="0" y="1185"/>
                  </a:lnTo>
                  <a:lnTo>
                    <a:pt x="5920" y="1185"/>
                  </a:lnTo>
                  <a:lnTo>
                    <a:pt x="592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4" name="Google Shape;15594;p137"/>
          <p:cNvGrpSpPr/>
          <p:nvPr/>
        </p:nvGrpSpPr>
        <p:grpSpPr>
          <a:xfrm>
            <a:off x="6273038" y="3989261"/>
            <a:ext cx="362691" cy="362642"/>
            <a:chOff x="5591262" y="3608259"/>
            <a:chExt cx="375340" cy="375289"/>
          </a:xfrm>
        </p:grpSpPr>
        <p:sp>
          <p:nvSpPr>
            <p:cNvPr id="15595" name="Google Shape;15595;p137"/>
            <p:cNvSpPr/>
            <p:nvPr/>
          </p:nvSpPr>
          <p:spPr>
            <a:xfrm>
              <a:off x="5855954" y="3651279"/>
              <a:ext cx="45645" cy="37819"/>
            </a:xfrm>
            <a:custGeom>
              <a:rect b="b" l="l" r="r" t="t"/>
              <a:pathLst>
                <a:path extrusionOk="0" h="2036" w="2457">
                  <a:moveTo>
                    <a:pt x="1914" y="0"/>
                  </a:moveTo>
                  <a:lnTo>
                    <a:pt x="0" y="982"/>
                  </a:lnTo>
                  <a:lnTo>
                    <a:pt x="542" y="2035"/>
                  </a:lnTo>
                  <a:lnTo>
                    <a:pt x="2456" y="1054"/>
                  </a:lnTo>
                  <a:lnTo>
                    <a:pt x="191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137"/>
            <p:cNvSpPr/>
            <p:nvPr/>
          </p:nvSpPr>
          <p:spPr>
            <a:xfrm>
              <a:off x="5656469" y="3651186"/>
              <a:ext cx="45608" cy="37856"/>
            </a:xfrm>
            <a:custGeom>
              <a:rect b="b" l="l" r="r" t="t"/>
              <a:pathLst>
                <a:path extrusionOk="0" h="2038" w="2455">
                  <a:moveTo>
                    <a:pt x="541" y="1"/>
                  </a:moveTo>
                  <a:lnTo>
                    <a:pt x="0" y="1055"/>
                  </a:lnTo>
                  <a:lnTo>
                    <a:pt x="1915" y="2037"/>
                  </a:lnTo>
                  <a:lnTo>
                    <a:pt x="2455" y="983"/>
                  </a:lnTo>
                  <a:lnTo>
                    <a:pt x="54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7" name="Google Shape;15597;p137"/>
            <p:cNvGrpSpPr/>
            <p:nvPr/>
          </p:nvGrpSpPr>
          <p:grpSpPr>
            <a:xfrm>
              <a:off x="5591262" y="3608259"/>
              <a:ext cx="375340" cy="375289"/>
              <a:chOff x="5591262" y="3608259"/>
              <a:chExt cx="375340" cy="375289"/>
            </a:xfrm>
          </p:grpSpPr>
          <p:sp>
            <p:nvSpPr>
              <p:cNvPr id="15598" name="Google Shape;15598;p137"/>
              <p:cNvSpPr/>
              <p:nvPr/>
            </p:nvSpPr>
            <p:spPr>
              <a:xfrm>
                <a:off x="5591262" y="3608259"/>
                <a:ext cx="375340" cy="375289"/>
              </a:xfrm>
              <a:custGeom>
                <a:rect b="b" l="l" r="r" t="t"/>
                <a:pathLst>
                  <a:path extrusionOk="0" h="20204" w="20204">
                    <a:moveTo>
                      <a:pt x="19020" y="1184"/>
                    </a:moveTo>
                    <a:lnTo>
                      <a:pt x="19020" y="12667"/>
                    </a:lnTo>
                    <a:lnTo>
                      <a:pt x="1184" y="12667"/>
                    </a:lnTo>
                    <a:lnTo>
                      <a:pt x="1184" y="1184"/>
                    </a:lnTo>
                    <a:close/>
                    <a:moveTo>
                      <a:pt x="19021" y="13851"/>
                    </a:moveTo>
                    <a:lnTo>
                      <a:pt x="19021" y="15667"/>
                    </a:lnTo>
                    <a:lnTo>
                      <a:pt x="1184" y="15667"/>
                    </a:lnTo>
                    <a:lnTo>
                      <a:pt x="1184" y="13851"/>
                    </a:lnTo>
                    <a:close/>
                    <a:moveTo>
                      <a:pt x="11473" y="16851"/>
                    </a:moveTo>
                    <a:lnTo>
                      <a:pt x="11473" y="17560"/>
                    </a:lnTo>
                    <a:cubicBezTo>
                      <a:pt x="11473" y="18079"/>
                      <a:pt x="11627" y="18589"/>
                      <a:pt x="11913" y="19020"/>
                    </a:cubicBezTo>
                    <a:lnTo>
                      <a:pt x="8293" y="19020"/>
                    </a:lnTo>
                    <a:cubicBezTo>
                      <a:pt x="8581" y="18589"/>
                      <a:pt x="8735" y="18079"/>
                      <a:pt x="8733" y="17560"/>
                    </a:cubicBezTo>
                    <a:lnTo>
                      <a:pt x="8733" y="16851"/>
                    </a:lnTo>
                    <a:close/>
                    <a:moveTo>
                      <a:pt x="0" y="0"/>
                    </a:moveTo>
                    <a:lnTo>
                      <a:pt x="0" y="16851"/>
                    </a:lnTo>
                    <a:lnTo>
                      <a:pt x="7549" y="16851"/>
                    </a:lnTo>
                    <a:lnTo>
                      <a:pt x="7549" y="17560"/>
                    </a:lnTo>
                    <a:cubicBezTo>
                      <a:pt x="7548" y="18366"/>
                      <a:pt x="6894" y="19020"/>
                      <a:pt x="6089" y="19020"/>
                    </a:cubicBezTo>
                    <a:lnTo>
                      <a:pt x="4261" y="19020"/>
                    </a:lnTo>
                    <a:lnTo>
                      <a:pt x="4261" y="20204"/>
                    </a:lnTo>
                    <a:lnTo>
                      <a:pt x="15941" y="20204"/>
                    </a:lnTo>
                    <a:lnTo>
                      <a:pt x="15941" y="19020"/>
                    </a:lnTo>
                    <a:lnTo>
                      <a:pt x="14115" y="19020"/>
                    </a:lnTo>
                    <a:cubicBezTo>
                      <a:pt x="13309" y="19020"/>
                      <a:pt x="12657" y="18366"/>
                      <a:pt x="12655" y="17560"/>
                    </a:cubicBezTo>
                    <a:lnTo>
                      <a:pt x="12655" y="16851"/>
                    </a:lnTo>
                    <a:lnTo>
                      <a:pt x="20204" y="16851"/>
                    </a:lnTo>
                    <a:lnTo>
                      <a:pt x="2020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137"/>
              <p:cNvSpPr/>
              <p:nvPr/>
            </p:nvSpPr>
            <p:spPr>
              <a:xfrm>
                <a:off x="5715137" y="3655402"/>
                <a:ext cx="127609" cy="162754"/>
              </a:xfrm>
              <a:custGeom>
                <a:rect b="b" l="l" r="r" t="t"/>
                <a:pathLst>
                  <a:path extrusionOk="0" h="8762" w="6869">
                    <a:moveTo>
                      <a:pt x="3434" y="1185"/>
                    </a:moveTo>
                    <a:cubicBezTo>
                      <a:pt x="4433" y="1185"/>
                      <a:pt x="5312" y="1843"/>
                      <a:pt x="5593" y="2801"/>
                    </a:cubicBezTo>
                    <a:cubicBezTo>
                      <a:pt x="5874" y="3760"/>
                      <a:pt x="5490" y="4789"/>
                      <a:pt x="4649" y="5328"/>
                    </a:cubicBezTo>
                    <a:lnTo>
                      <a:pt x="4027" y="5328"/>
                    </a:lnTo>
                    <a:lnTo>
                      <a:pt x="4027" y="3249"/>
                    </a:lnTo>
                    <a:lnTo>
                      <a:pt x="2843" y="3249"/>
                    </a:lnTo>
                    <a:lnTo>
                      <a:pt x="2843" y="5328"/>
                    </a:lnTo>
                    <a:lnTo>
                      <a:pt x="2219" y="5328"/>
                    </a:lnTo>
                    <a:cubicBezTo>
                      <a:pt x="1378" y="4789"/>
                      <a:pt x="993" y="3758"/>
                      <a:pt x="1275" y="2800"/>
                    </a:cubicBezTo>
                    <a:cubicBezTo>
                      <a:pt x="1556" y="1841"/>
                      <a:pt x="2435" y="1185"/>
                      <a:pt x="3434" y="1185"/>
                    </a:cubicBezTo>
                    <a:close/>
                    <a:moveTo>
                      <a:pt x="4219" y="6512"/>
                    </a:moveTo>
                    <a:lnTo>
                      <a:pt x="4219" y="7578"/>
                    </a:lnTo>
                    <a:lnTo>
                      <a:pt x="2649" y="7578"/>
                    </a:lnTo>
                    <a:lnTo>
                      <a:pt x="2649" y="6512"/>
                    </a:lnTo>
                    <a:close/>
                    <a:moveTo>
                      <a:pt x="3434" y="1"/>
                    </a:moveTo>
                    <a:cubicBezTo>
                      <a:pt x="1540" y="1"/>
                      <a:pt x="0" y="1540"/>
                      <a:pt x="0" y="3435"/>
                    </a:cubicBezTo>
                    <a:cubicBezTo>
                      <a:pt x="0" y="4554"/>
                      <a:pt x="547" y="5604"/>
                      <a:pt x="1463" y="6246"/>
                    </a:cubicBezTo>
                    <a:lnTo>
                      <a:pt x="1465" y="6246"/>
                    </a:lnTo>
                    <a:lnTo>
                      <a:pt x="1465" y="8762"/>
                    </a:lnTo>
                    <a:lnTo>
                      <a:pt x="5403" y="8762"/>
                    </a:lnTo>
                    <a:lnTo>
                      <a:pt x="5403" y="6246"/>
                    </a:lnTo>
                    <a:cubicBezTo>
                      <a:pt x="6320" y="5604"/>
                      <a:pt x="6867" y="4554"/>
                      <a:pt x="6868" y="3435"/>
                    </a:cubicBezTo>
                    <a:cubicBezTo>
                      <a:pt x="6868" y="1541"/>
                      <a:pt x="5327" y="1"/>
                      <a:pt x="3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137"/>
              <p:cNvSpPr/>
              <p:nvPr/>
            </p:nvSpPr>
            <p:spPr>
              <a:xfrm>
                <a:off x="5870575" y="3704775"/>
                <a:ext cx="39960" cy="22011"/>
              </a:xfrm>
              <a:custGeom>
                <a:rect b="b" l="l" r="r" t="t"/>
                <a:pathLst>
                  <a:path extrusionOk="0" h="1185" w="2151">
                    <a:moveTo>
                      <a:pt x="0" y="0"/>
                    </a:moveTo>
                    <a:lnTo>
                      <a:pt x="0" y="1184"/>
                    </a:lnTo>
                    <a:lnTo>
                      <a:pt x="2150" y="1184"/>
                    </a:lnTo>
                    <a:lnTo>
                      <a:pt x="21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137"/>
              <p:cNvSpPr/>
              <p:nvPr/>
            </p:nvSpPr>
            <p:spPr>
              <a:xfrm>
                <a:off x="5855898" y="3742315"/>
                <a:ext cx="45645" cy="37856"/>
              </a:xfrm>
              <a:custGeom>
                <a:rect b="b" l="l" r="r" t="t"/>
                <a:pathLst>
                  <a:path extrusionOk="0" h="2038" w="2457">
                    <a:moveTo>
                      <a:pt x="542" y="1"/>
                    </a:moveTo>
                    <a:lnTo>
                      <a:pt x="0" y="1053"/>
                    </a:lnTo>
                    <a:lnTo>
                      <a:pt x="1914" y="2037"/>
                    </a:lnTo>
                    <a:lnTo>
                      <a:pt x="2456" y="983"/>
                    </a:lnTo>
                    <a:lnTo>
                      <a:pt x="54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137"/>
              <p:cNvSpPr/>
              <p:nvPr/>
            </p:nvSpPr>
            <p:spPr>
              <a:xfrm>
                <a:off x="5647347" y="3704775"/>
                <a:ext cx="39960" cy="22011"/>
              </a:xfrm>
              <a:custGeom>
                <a:rect b="b" l="l" r="r" t="t"/>
                <a:pathLst>
                  <a:path extrusionOk="0" h="1185" w="2151">
                    <a:moveTo>
                      <a:pt x="0" y="0"/>
                    </a:moveTo>
                    <a:lnTo>
                      <a:pt x="0" y="1184"/>
                    </a:lnTo>
                    <a:lnTo>
                      <a:pt x="2150" y="1184"/>
                    </a:lnTo>
                    <a:lnTo>
                      <a:pt x="21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137"/>
              <p:cNvSpPr/>
              <p:nvPr/>
            </p:nvSpPr>
            <p:spPr>
              <a:xfrm>
                <a:off x="5656469" y="3742538"/>
                <a:ext cx="45645" cy="37856"/>
              </a:xfrm>
              <a:custGeom>
                <a:rect b="b" l="l" r="r" t="t"/>
                <a:pathLst>
                  <a:path extrusionOk="0" h="2038" w="2457">
                    <a:moveTo>
                      <a:pt x="1916" y="1"/>
                    </a:moveTo>
                    <a:lnTo>
                      <a:pt x="0" y="983"/>
                    </a:lnTo>
                    <a:lnTo>
                      <a:pt x="542" y="2037"/>
                    </a:lnTo>
                    <a:lnTo>
                      <a:pt x="2456" y="1053"/>
                    </a:lnTo>
                    <a:lnTo>
                      <a:pt x="191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04" name="Google Shape;15604;p137"/>
          <p:cNvGrpSpPr/>
          <p:nvPr/>
        </p:nvGrpSpPr>
        <p:grpSpPr>
          <a:xfrm>
            <a:off x="7783654" y="3989253"/>
            <a:ext cx="362601" cy="362660"/>
            <a:chOff x="6020346" y="3627168"/>
            <a:chExt cx="375247" cy="375308"/>
          </a:xfrm>
        </p:grpSpPr>
        <p:sp>
          <p:nvSpPr>
            <p:cNvPr id="15605" name="Google Shape;15605;p137"/>
            <p:cNvSpPr/>
            <p:nvPr/>
          </p:nvSpPr>
          <p:spPr>
            <a:xfrm>
              <a:off x="6020346" y="3627168"/>
              <a:ext cx="375247" cy="375308"/>
            </a:xfrm>
            <a:custGeom>
              <a:rect b="b" l="l" r="r" t="t"/>
              <a:pathLst>
                <a:path extrusionOk="0" h="20205" w="20199">
                  <a:moveTo>
                    <a:pt x="4447" y="1627"/>
                  </a:moveTo>
                  <a:lnTo>
                    <a:pt x="4447" y="4445"/>
                  </a:lnTo>
                  <a:lnTo>
                    <a:pt x="1628" y="4445"/>
                  </a:lnTo>
                  <a:lnTo>
                    <a:pt x="4447" y="1627"/>
                  </a:lnTo>
                  <a:close/>
                  <a:moveTo>
                    <a:pt x="19016" y="8653"/>
                  </a:moveTo>
                  <a:lnTo>
                    <a:pt x="19016" y="16009"/>
                  </a:lnTo>
                  <a:lnTo>
                    <a:pt x="3948" y="16009"/>
                  </a:lnTo>
                  <a:lnTo>
                    <a:pt x="3948" y="8653"/>
                  </a:lnTo>
                  <a:close/>
                  <a:moveTo>
                    <a:pt x="13930" y="1185"/>
                  </a:moveTo>
                  <a:lnTo>
                    <a:pt x="13930" y="7469"/>
                  </a:lnTo>
                  <a:lnTo>
                    <a:pt x="2764" y="7469"/>
                  </a:lnTo>
                  <a:lnTo>
                    <a:pt x="2764" y="17193"/>
                  </a:lnTo>
                  <a:lnTo>
                    <a:pt x="13930" y="17193"/>
                  </a:lnTo>
                  <a:lnTo>
                    <a:pt x="13930" y="19020"/>
                  </a:lnTo>
                  <a:lnTo>
                    <a:pt x="1184" y="19020"/>
                  </a:lnTo>
                  <a:lnTo>
                    <a:pt x="1184" y="5629"/>
                  </a:lnTo>
                  <a:lnTo>
                    <a:pt x="5631" y="5629"/>
                  </a:lnTo>
                  <a:lnTo>
                    <a:pt x="5631" y="1185"/>
                  </a:lnTo>
                  <a:close/>
                  <a:moveTo>
                    <a:pt x="4399" y="1"/>
                  </a:moveTo>
                  <a:lnTo>
                    <a:pt x="0" y="4399"/>
                  </a:lnTo>
                  <a:lnTo>
                    <a:pt x="0" y="20204"/>
                  </a:lnTo>
                  <a:lnTo>
                    <a:pt x="15114" y="20204"/>
                  </a:lnTo>
                  <a:lnTo>
                    <a:pt x="15114" y="17193"/>
                  </a:lnTo>
                  <a:lnTo>
                    <a:pt x="20198" y="17193"/>
                  </a:lnTo>
                  <a:lnTo>
                    <a:pt x="20198" y="7469"/>
                  </a:lnTo>
                  <a:lnTo>
                    <a:pt x="15114" y="7469"/>
                  </a:lnTo>
                  <a:lnTo>
                    <a:pt x="1511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137"/>
            <p:cNvSpPr/>
            <p:nvPr/>
          </p:nvSpPr>
          <p:spPr>
            <a:xfrm>
              <a:off x="6117284" y="3808795"/>
              <a:ext cx="67251" cy="95977"/>
            </a:xfrm>
            <a:custGeom>
              <a:rect b="b" l="l" r="r" t="t"/>
              <a:pathLst>
                <a:path extrusionOk="0" h="5167" w="3620">
                  <a:moveTo>
                    <a:pt x="1894" y="1184"/>
                  </a:moveTo>
                  <a:cubicBezTo>
                    <a:pt x="2198" y="1184"/>
                    <a:pt x="2446" y="1431"/>
                    <a:pt x="2446" y="1737"/>
                  </a:cubicBezTo>
                  <a:cubicBezTo>
                    <a:pt x="2446" y="2041"/>
                    <a:pt x="2198" y="2288"/>
                    <a:pt x="1894" y="2288"/>
                  </a:cubicBezTo>
                  <a:cubicBezTo>
                    <a:pt x="1891" y="2288"/>
                    <a:pt x="1887" y="2288"/>
                    <a:pt x="1883" y="2288"/>
                  </a:cubicBezTo>
                  <a:lnTo>
                    <a:pt x="1185" y="2288"/>
                  </a:lnTo>
                  <a:lnTo>
                    <a:pt x="1185" y="1184"/>
                  </a:lnTo>
                  <a:lnTo>
                    <a:pt x="1883" y="1184"/>
                  </a:lnTo>
                  <a:cubicBezTo>
                    <a:pt x="1887" y="1184"/>
                    <a:pt x="1891" y="1184"/>
                    <a:pt x="1894" y="1184"/>
                  </a:cubicBezTo>
                  <a:close/>
                  <a:moveTo>
                    <a:pt x="1" y="0"/>
                  </a:moveTo>
                  <a:lnTo>
                    <a:pt x="1" y="5166"/>
                  </a:lnTo>
                  <a:lnTo>
                    <a:pt x="1185" y="5166"/>
                  </a:lnTo>
                  <a:lnTo>
                    <a:pt x="1185" y="3472"/>
                  </a:lnTo>
                  <a:lnTo>
                    <a:pt x="1883" y="3472"/>
                  </a:lnTo>
                  <a:cubicBezTo>
                    <a:pt x="2842" y="3472"/>
                    <a:pt x="3620" y="2695"/>
                    <a:pt x="3620" y="1737"/>
                  </a:cubicBezTo>
                  <a:cubicBezTo>
                    <a:pt x="3620" y="777"/>
                    <a:pt x="2842"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137"/>
            <p:cNvSpPr/>
            <p:nvPr/>
          </p:nvSpPr>
          <p:spPr>
            <a:xfrm>
              <a:off x="6288420" y="3808795"/>
              <a:ext cx="60117" cy="95977"/>
            </a:xfrm>
            <a:custGeom>
              <a:rect b="b" l="l" r="r" t="t"/>
              <a:pathLst>
                <a:path extrusionOk="0" h="5167" w="3236">
                  <a:moveTo>
                    <a:pt x="1" y="0"/>
                  </a:moveTo>
                  <a:lnTo>
                    <a:pt x="1" y="5166"/>
                  </a:lnTo>
                  <a:lnTo>
                    <a:pt x="1184" y="5166"/>
                  </a:lnTo>
                  <a:lnTo>
                    <a:pt x="1184" y="3472"/>
                  </a:lnTo>
                  <a:lnTo>
                    <a:pt x="2815" y="3472"/>
                  </a:lnTo>
                  <a:lnTo>
                    <a:pt x="2815" y="2288"/>
                  </a:lnTo>
                  <a:lnTo>
                    <a:pt x="1184" y="2288"/>
                  </a:lnTo>
                  <a:lnTo>
                    <a:pt x="1184" y="1184"/>
                  </a:lnTo>
                  <a:lnTo>
                    <a:pt x="3236" y="1184"/>
                  </a:lnTo>
                  <a:lnTo>
                    <a:pt x="323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137"/>
            <p:cNvSpPr/>
            <p:nvPr/>
          </p:nvSpPr>
          <p:spPr>
            <a:xfrm>
              <a:off x="6201718" y="3808795"/>
              <a:ext cx="67251" cy="95661"/>
            </a:xfrm>
            <a:custGeom>
              <a:rect b="b" l="l" r="r" t="t"/>
              <a:pathLst>
                <a:path extrusionOk="0" h="5150" w="3620">
                  <a:moveTo>
                    <a:pt x="1882" y="1184"/>
                  </a:moveTo>
                  <a:cubicBezTo>
                    <a:pt x="2188" y="1184"/>
                    <a:pt x="2435" y="1434"/>
                    <a:pt x="2437" y="1740"/>
                  </a:cubicBezTo>
                  <a:lnTo>
                    <a:pt x="2437" y="3412"/>
                  </a:lnTo>
                  <a:cubicBezTo>
                    <a:pt x="2435" y="3718"/>
                    <a:pt x="2188" y="3966"/>
                    <a:pt x="1882" y="3966"/>
                  </a:cubicBezTo>
                  <a:lnTo>
                    <a:pt x="1184" y="3966"/>
                  </a:lnTo>
                  <a:lnTo>
                    <a:pt x="1184" y="1184"/>
                  </a:lnTo>
                  <a:close/>
                  <a:moveTo>
                    <a:pt x="0" y="0"/>
                  </a:moveTo>
                  <a:lnTo>
                    <a:pt x="0" y="5150"/>
                  </a:lnTo>
                  <a:lnTo>
                    <a:pt x="1882" y="5150"/>
                  </a:lnTo>
                  <a:cubicBezTo>
                    <a:pt x="2842" y="5150"/>
                    <a:pt x="3619" y="4372"/>
                    <a:pt x="3619" y="3412"/>
                  </a:cubicBezTo>
                  <a:lnTo>
                    <a:pt x="3619" y="1740"/>
                  </a:lnTo>
                  <a:cubicBezTo>
                    <a:pt x="3619" y="780"/>
                    <a:pt x="2842" y="2"/>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137"/>
            <p:cNvSpPr/>
            <p:nvPr/>
          </p:nvSpPr>
          <p:spPr>
            <a:xfrm>
              <a:off x="6150909" y="3709753"/>
              <a:ext cx="100746" cy="21993"/>
            </a:xfrm>
            <a:custGeom>
              <a:rect b="b" l="l" r="r" t="t"/>
              <a:pathLst>
                <a:path extrusionOk="0" h="1184" w="5423">
                  <a:moveTo>
                    <a:pt x="0" y="1"/>
                  </a:moveTo>
                  <a:lnTo>
                    <a:pt x="0" y="1183"/>
                  </a:lnTo>
                  <a:lnTo>
                    <a:pt x="5423" y="1183"/>
                  </a:lnTo>
                  <a:lnTo>
                    <a:pt x="542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10" name="Google Shape;15610;p137"/>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600">
                <a:solidFill>
                  <a:schemeClr val="lt1"/>
                </a:solidFill>
              </a:rPr>
              <a:t>Online Learning</a:t>
            </a:r>
            <a:endParaRPr sz="1600">
              <a:solidFill>
                <a:srgbClr val="FFFFFF"/>
              </a:solidFill>
            </a:endParaRPr>
          </a:p>
        </p:txBody>
      </p:sp>
      <p:sp>
        <p:nvSpPr>
          <p:cNvPr id="15611" name="Google Shape;15611;p1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15" name="Shape 15615"/>
        <p:cNvGrpSpPr/>
        <p:nvPr/>
      </p:nvGrpSpPr>
      <p:grpSpPr>
        <a:xfrm>
          <a:off x="0" y="0"/>
          <a:ext cx="0" cy="0"/>
          <a:chOff x="0" y="0"/>
          <a:chExt cx="0" cy="0"/>
        </a:xfrm>
      </p:grpSpPr>
      <p:grpSp>
        <p:nvGrpSpPr>
          <p:cNvPr id="15616" name="Google Shape;15616;p138"/>
          <p:cNvGrpSpPr/>
          <p:nvPr/>
        </p:nvGrpSpPr>
        <p:grpSpPr>
          <a:xfrm>
            <a:off x="1829451" y="1765575"/>
            <a:ext cx="197544" cy="353480"/>
            <a:chOff x="6536359" y="2033634"/>
            <a:chExt cx="214651" cy="384092"/>
          </a:xfrm>
        </p:grpSpPr>
        <p:sp>
          <p:nvSpPr>
            <p:cNvPr id="15617" name="Google Shape;15617;p138"/>
            <p:cNvSpPr/>
            <p:nvPr/>
          </p:nvSpPr>
          <p:spPr>
            <a:xfrm>
              <a:off x="6583544" y="2078663"/>
              <a:ext cx="87400" cy="290285"/>
            </a:xfrm>
            <a:custGeom>
              <a:rect b="b" l="l" r="r" t="t"/>
              <a:pathLst>
                <a:path extrusionOk="0" h="14408" w="4338">
                  <a:moveTo>
                    <a:pt x="2169" y="11428"/>
                  </a:moveTo>
                  <a:cubicBezTo>
                    <a:pt x="2289" y="11428"/>
                    <a:pt x="2410" y="11451"/>
                    <a:pt x="2525" y="11499"/>
                  </a:cubicBezTo>
                  <a:cubicBezTo>
                    <a:pt x="2873" y="11644"/>
                    <a:pt x="3100" y="11983"/>
                    <a:pt x="3100" y="12360"/>
                  </a:cubicBezTo>
                  <a:cubicBezTo>
                    <a:pt x="3098" y="12874"/>
                    <a:pt x="2683" y="13289"/>
                    <a:pt x="2169" y="13291"/>
                  </a:cubicBezTo>
                  <a:cubicBezTo>
                    <a:pt x="1792" y="13291"/>
                    <a:pt x="1453" y="13064"/>
                    <a:pt x="1310" y="12715"/>
                  </a:cubicBezTo>
                  <a:cubicBezTo>
                    <a:pt x="1165" y="12369"/>
                    <a:pt x="1244" y="11968"/>
                    <a:pt x="1511" y="11701"/>
                  </a:cubicBezTo>
                  <a:cubicBezTo>
                    <a:pt x="1689" y="11523"/>
                    <a:pt x="1927" y="11428"/>
                    <a:pt x="2169" y="11428"/>
                  </a:cubicBezTo>
                  <a:close/>
                  <a:moveTo>
                    <a:pt x="2169" y="0"/>
                  </a:moveTo>
                  <a:cubicBezTo>
                    <a:pt x="1861" y="0"/>
                    <a:pt x="1610" y="250"/>
                    <a:pt x="1611" y="558"/>
                  </a:cubicBezTo>
                  <a:lnTo>
                    <a:pt x="1611" y="10390"/>
                  </a:lnTo>
                  <a:cubicBezTo>
                    <a:pt x="628" y="10669"/>
                    <a:pt x="0" y="11630"/>
                    <a:pt x="141" y="12642"/>
                  </a:cubicBezTo>
                  <a:cubicBezTo>
                    <a:pt x="281" y="13654"/>
                    <a:pt x="1147" y="14407"/>
                    <a:pt x="2169" y="14407"/>
                  </a:cubicBezTo>
                  <a:cubicBezTo>
                    <a:pt x="3191" y="14407"/>
                    <a:pt x="4056" y="13654"/>
                    <a:pt x="4197" y="12642"/>
                  </a:cubicBezTo>
                  <a:cubicBezTo>
                    <a:pt x="4337" y="11630"/>
                    <a:pt x="3711" y="10669"/>
                    <a:pt x="2728" y="10390"/>
                  </a:cubicBezTo>
                  <a:lnTo>
                    <a:pt x="2728" y="558"/>
                  </a:lnTo>
                  <a:cubicBezTo>
                    <a:pt x="2728" y="250"/>
                    <a:pt x="2477" y="0"/>
                    <a:pt x="2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138"/>
            <p:cNvSpPr/>
            <p:nvPr/>
          </p:nvSpPr>
          <p:spPr>
            <a:xfrm>
              <a:off x="6536359" y="2033634"/>
              <a:ext cx="180925" cy="384092"/>
            </a:xfrm>
            <a:custGeom>
              <a:rect b="b" l="l" r="r" t="t"/>
              <a:pathLst>
                <a:path extrusionOk="0" h="19064" w="8980">
                  <a:moveTo>
                    <a:pt x="4512" y="1117"/>
                  </a:moveTo>
                  <a:cubicBezTo>
                    <a:pt x="5437" y="1117"/>
                    <a:pt x="6188" y="1868"/>
                    <a:pt x="6188" y="2793"/>
                  </a:cubicBezTo>
                  <a:lnTo>
                    <a:pt x="6188" y="11386"/>
                  </a:lnTo>
                  <a:cubicBezTo>
                    <a:pt x="6188" y="11568"/>
                    <a:pt x="6276" y="11740"/>
                    <a:pt x="6427" y="11845"/>
                  </a:cubicBezTo>
                  <a:cubicBezTo>
                    <a:pt x="7634" y="12686"/>
                    <a:pt x="8153" y="14218"/>
                    <a:pt x="7702" y="15620"/>
                  </a:cubicBezTo>
                  <a:cubicBezTo>
                    <a:pt x="7255" y="17008"/>
                    <a:pt x="5963" y="17946"/>
                    <a:pt x="4509" y="17946"/>
                  </a:cubicBezTo>
                  <a:cubicBezTo>
                    <a:pt x="4494" y="17946"/>
                    <a:pt x="4479" y="17946"/>
                    <a:pt x="4465" y="17945"/>
                  </a:cubicBezTo>
                  <a:cubicBezTo>
                    <a:pt x="2697" y="17920"/>
                    <a:pt x="1216" y="16463"/>
                    <a:pt x="1163" y="14698"/>
                  </a:cubicBezTo>
                  <a:cubicBezTo>
                    <a:pt x="1127" y="13565"/>
                    <a:pt x="1667" y="12490"/>
                    <a:pt x="2598" y="11845"/>
                  </a:cubicBezTo>
                  <a:cubicBezTo>
                    <a:pt x="2747" y="11740"/>
                    <a:pt x="2837" y="11568"/>
                    <a:pt x="2837" y="11386"/>
                  </a:cubicBezTo>
                  <a:lnTo>
                    <a:pt x="2837" y="2793"/>
                  </a:lnTo>
                  <a:cubicBezTo>
                    <a:pt x="2837" y="1868"/>
                    <a:pt x="3587" y="1117"/>
                    <a:pt x="4512" y="1117"/>
                  </a:cubicBezTo>
                  <a:close/>
                  <a:moveTo>
                    <a:pt x="4511" y="1"/>
                  </a:moveTo>
                  <a:cubicBezTo>
                    <a:pt x="2970" y="1"/>
                    <a:pt x="1719" y="1252"/>
                    <a:pt x="1719" y="2793"/>
                  </a:cubicBezTo>
                  <a:lnTo>
                    <a:pt x="1719" y="11107"/>
                  </a:lnTo>
                  <a:cubicBezTo>
                    <a:pt x="621" y="11984"/>
                    <a:pt x="0" y="13327"/>
                    <a:pt x="45" y="14731"/>
                  </a:cubicBezTo>
                  <a:cubicBezTo>
                    <a:pt x="117" y="17131"/>
                    <a:pt x="2097" y="19063"/>
                    <a:pt x="4512" y="19063"/>
                  </a:cubicBezTo>
                  <a:cubicBezTo>
                    <a:pt x="6962" y="19063"/>
                    <a:pt x="8979" y="17085"/>
                    <a:pt x="8979" y="14596"/>
                  </a:cubicBezTo>
                  <a:cubicBezTo>
                    <a:pt x="8978" y="13239"/>
                    <a:pt x="8362" y="11957"/>
                    <a:pt x="7304" y="11108"/>
                  </a:cubicBezTo>
                  <a:lnTo>
                    <a:pt x="7304" y="2793"/>
                  </a:lnTo>
                  <a:cubicBezTo>
                    <a:pt x="7304" y="1253"/>
                    <a:pt x="6052" y="1"/>
                    <a:pt x="4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138"/>
            <p:cNvSpPr/>
            <p:nvPr/>
          </p:nvSpPr>
          <p:spPr>
            <a:xfrm>
              <a:off x="6706001" y="2102659"/>
              <a:ext cx="45010" cy="22505"/>
            </a:xfrm>
            <a:custGeom>
              <a:rect b="b" l="l" r="r" t="t"/>
              <a:pathLst>
                <a:path extrusionOk="0" h="1117" w="2234">
                  <a:moveTo>
                    <a:pt x="559" y="0"/>
                  </a:moveTo>
                  <a:cubicBezTo>
                    <a:pt x="250" y="0"/>
                    <a:pt x="0" y="250"/>
                    <a:pt x="0" y="558"/>
                  </a:cubicBezTo>
                  <a:cubicBezTo>
                    <a:pt x="0" y="867"/>
                    <a:pt x="250" y="1117"/>
                    <a:pt x="559" y="1117"/>
                  </a:cubicBezTo>
                  <a:lnTo>
                    <a:pt x="1676" y="1117"/>
                  </a:lnTo>
                  <a:cubicBezTo>
                    <a:pt x="1984" y="1117"/>
                    <a:pt x="2233" y="867"/>
                    <a:pt x="2233" y="558"/>
                  </a:cubicBezTo>
                  <a:cubicBezTo>
                    <a:pt x="2233" y="250"/>
                    <a:pt x="1984" y="0"/>
                    <a:pt x="16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138"/>
            <p:cNvSpPr/>
            <p:nvPr/>
          </p:nvSpPr>
          <p:spPr>
            <a:xfrm>
              <a:off x="6706202" y="2147648"/>
              <a:ext cx="44627" cy="22525"/>
            </a:xfrm>
            <a:custGeom>
              <a:rect b="b" l="l" r="r" t="t"/>
              <a:pathLst>
                <a:path extrusionOk="0" h="1118" w="2215">
                  <a:moveTo>
                    <a:pt x="548" y="0"/>
                  </a:moveTo>
                  <a:cubicBezTo>
                    <a:pt x="245" y="6"/>
                    <a:pt x="1" y="254"/>
                    <a:pt x="1" y="559"/>
                  </a:cubicBezTo>
                  <a:cubicBezTo>
                    <a:pt x="1" y="864"/>
                    <a:pt x="245" y="1112"/>
                    <a:pt x="548" y="1118"/>
                  </a:cubicBezTo>
                  <a:lnTo>
                    <a:pt x="1666" y="1118"/>
                  </a:lnTo>
                  <a:cubicBezTo>
                    <a:pt x="1971" y="1112"/>
                    <a:pt x="2214" y="864"/>
                    <a:pt x="2214" y="559"/>
                  </a:cubicBezTo>
                  <a:cubicBezTo>
                    <a:pt x="2214" y="254"/>
                    <a:pt x="1971" y="6"/>
                    <a:pt x="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138"/>
            <p:cNvSpPr/>
            <p:nvPr/>
          </p:nvSpPr>
          <p:spPr>
            <a:xfrm>
              <a:off x="6706202" y="2192658"/>
              <a:ext cx="44627" cy="22505"/>
            </a:xfrm>
            <a:custGeom>
              <a:rect b="b" l="l" r="r" t="t"/>
              <a:pathLst>
                <a:path extrusionOk="0" h="1117" w="2215">
                  <a:moveTo>
                    <a:pt x="548" y="0"/>
                  </a:moveTo>
                  <a:cubicBezTo>
                    <a:pt x="245" y="6"/>
                    <a:pt x="1" y="254"/>
                    <a:pt x="1" y="559"/>
                  </a:cubicBezTo>
                  <a:cubicBezTo>
                    <a:pt x="1" y="863"/>
                    <a:pt x="245" y="1112"/>
                    <a:pt x="548" y="1117"/>
                  </a:cubicBezTo>
                  <a:lnTo>
                    <a:pt x="1666" y="1117"/>
                  </a:lnTo>
                  <a:cubicBezTo>
                    <a:pt x="1971" y="1112"/>
                    <a:pt x="2214" y="863"/>
                    <a:pt x="2214" y="559"/>
                  </a:cubicBezTo>
                  <a:cubicBezTo>
                    <a:pt x="2214" y="254"/>
                    <a:pt x="1971" y="6"/>
                    <a:pt x="1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22" name="Google Shape;15622;p138"/>
          <p:cNvSpPr/>
          <p:nvPr/>
        </p:nvSpPr>
        <p:spPr>
          <a:xfrm>
            <a:off x="2543753" y="1765675"/>
            <a:ext cx="269609" cy="353409"/>
          </a:xfrm>
          <a:custGeom>
            <a:rect b="b" l="l" r="r" t="t"/>
            <a:pathLst>
              <a:path extrusionOk="0" h="19062" w="14544">
                <a:moveTo>
                  <a:pt x="10749" y="2280"/>
                </a:moveTo>
                <a:cubicBezTo>
                  <a:pt x="10506" y="2816"/>
                  <a:pt x="10169" y="3380"/>
                  <a:pt x="9769" y="3958"/>
                </a:cubicBezTo>
                <a:lnTo>
                  <a:pt x="4759" y="3958"/>
                </a:lnTo>
                <a:cubicBezTo>
                  <a:pt x="4362" y="3384"/>
                  <a:pt x="4024" y="2821"/>
                  <a:pt x="3780" y="2280"/>
                </a:cubicBezTo>
                <a:close/>
                <a:moveTo>
                  <a:pt x="8935" y="5077"/>
                </a:moveTo>
                <a:cubicBezTo>
                  <a:pt x="8421" y="5725"/>
                  <a:pt x="7851" y="6385"/>
                  <a:pt x="7263" y="7049"/>
                </a:cubicBezTo>
                <a:lnTo>
                  <a:pt x="7261" y="7049"/>
                </a:lnTo>
                <a:cubicBezTo>
                  <a:pt x="6690" y="6405"/>
                  <a:pt x="6116" y="5741"/>
                  <a:pt x="5592" y="5077"/>
                </a:cubicBezTo>
                <a:close/>
                <a:moveTo>
                  <a:pt x="2277" y="1162"/>
                </a:moveTo>
                <a:cubicBezTo>
                  <a:pt x="2577" y="3268"/>
                  <a:pt x="4493" y="5621"/>
                  <a:pt x="6511" y="7886"/>
                </a:cubicBezTo>
                <a:cubicBezTo>
                  <a:pt x="6255" y="8167"/>
                  <a:pt x="6021" y="8425"/>
                  <a:pt x="5755" y="8718"/>
                </a:cubicBezTo>
                <a:cubicBezTo>
                  <a:pt x="3471" y="6161"/>
                  <a:pt x="1421" y="3610"/>
                  <a:pt x="1150" y="1162"/>
                </a:cubicBezTo>
                <a:close/>
                <a:moveTo>
                  <a:pt x="7261" y="12057"/>
                </a:moveTo>
                <a:cubicBezTo>
                  <a:pt x="7835" y="12702"/>
                  <a:pt x="8407" y="13366"/>
                  <a:pt x="8929" y="14028"/>
                </a:cubicBezTo>
                <a:lnTo>
                  <a:pt x="5590" y="14028"/>
                </a:lnTo>
                <a:cubicBezTo>
                  <a:pt x="6103" y="13381"/>
                  <a:pt x="6672" y="12720"/>
                  <a:pt x="7261" y="12057"/>
                </a:cubicBezTo>
                <a:close/>
                <a:moveTo>
                  <a:pt x="9761" y="15146"/>
                </a:moveTo>
                <a:cubicBezTo>
                  <a:pt x="10159" y="15721"/>
                  <a:pt x="10497" y="16286"/>
                  <a:pt x="10742" y="16824"/>
                </a:cubicBezTo>
                <a:lnTo>
                  <a:pt x="3774" y="16824"/>
                </a:lnTo>
                <a:cubicBezTo>
                  <a:pt x="4018" y="16288"/>
                  <a:pt x="4354" y="15726"/>
                  <a:pt x="4755" y="15146"/>
                </a:cubicBezTo>
                <a:close/>
                <a:moveTo>
                  <a:pt x="13378" y="1120"/>
                </a:moveTo>
                <a:cubicBezTo>
                  <a:pt x="12812" y="6645"/>
                  <a:pt x="3008" y="12862"/>
                  <a:pt x="2277" y="17944"/>
                </a:cubicBezTo>
                <a:lnTo>
                  <a:pt x="1150" y="17944"/>
                </a:lnTo>
                <a:cubicBezTo>
                  <a:pt x="1760" y="12420"/>
                  <a:pt x="11574" y="6189"/>
                  <a:pt x="12253" y="1120"/>
                </a:cubicBezTo>
                <a:close/>
                <a:moveTo>
                  <a:pt x="8768" y="10387"/>
                </a:moveTo>
                <a:cubicBezTo>
                  <a:pt x="11047" y="12940"/>
                  <a:pt x="13102" y="15493"/>
                  <a:pt x="13374" y="17944"/>
                </a:cubicBezTo>
                <a:lnTo>
                  <a:pt x="12247" y="17944"/>
                </a:lnTo>
                <a:cubicBezTo>
                  <a:pt x="11945" y="15851"/>
                  <a:pt x="10039" y="13494"/>
                  <a:pt x="8013" y="11220"/>
                </a:cubicBezTo>
                <a:cubicBezTo>
                  <a:pt x="8262" y="10943"/>
                  <a:pt x="8506" y="10676"/>
                  <a:pt x="8768" y="10387"/>
                </a:cubicBezTo>
                <a:close/>
                <a:moveTo>
                  <a:pt x="11730" y="1"/>
                </a:moveTo>
                <a:cubicBezTo>
                  <a:pt x="11417" y="1"/>
                  <a:pt x="11166" y="256"/>
                  <a:pt x="11171" y="567"/>
                </a:cubicBezTo>
                <a:cubicBezTo>
                  <a:pt x="11172" y="767"/>
                  <a:pt x="11154" y="966"/>
                  <a:pt x="11117" y="1162"/>
                </a:cubicBezTo>
                <a:lnTo>
                  <a:pt x="3408" y="1162"/>
                </a:lnTo>
                <a:cubicBezTo>
                  <a:pt x="3372" y="977"/>
                  <a:pt x="3353" y="790"/>
                  <a:pt x="3353" y="601"/>
                </a:cubicBezTo>
                <a:cubicBezTo>
                  <a:pt x="3353" y="294"/>
                  <a:pt x="3102" y="42"/>
                  <a:pt x="2794" y="42"/>
                </a:cubicBezTo>
                <a:lnTo>
                  <a:pt x="560" y="42"/>
                </a:lnTo>
                <a:cubicBezTo>
                  <a:pt x="252" y="42"/>
                  <a:pt x="1" y="294"/>
                  <a:pt x="1" y="601"/>
                </a:cubicBezTo>
                <a:cubicBezTo>
                  <a:pt x="1" y="3841"/>
                  <a:pt x="2725" y="7010"/>
                  <a:pt x="5001" y="9552"/>
                </a:cubicBezTo>
                <a:cubicBezTo>
                  <a:pt x="2313" y="12556"/>
                  <a:pt x="1" y="15466"/>
                  <a:pt x="1" y="18502"/>
                </a:cubicBezTo>
                <a:cubicBezTo>
                  <a:pt x="1" y="18812"/>
                  <a:pt x="252" y="19061"/>
                  <a:pt x="560" y="19061"/>
                </a:cubicBezTo>
                <a:lnTo>
                  <a:pt x="2794" y="19061"/>
                </a:lnTo>
                <a:cubicBezTo>
                  <a:pt x="3102" y="19061"/>
                  <a:pt x="3353" y="18812"/>
                  <a:pt x="3353" y="18502"/>
                </a:cubicBezTo>
                <a:cubicBezTo>
                  <a:pt x="3353" y="18316"/>
                  <a:pt x="3371" y="18127"/>
                  <a:pt x="3407" y="17944"/>
                </a:cubicBezTo>
                <a:lnTo>
                  <a:pt x="11114" y="17944"/>
                </a:lnTo>
                <a:cubicBezTo>
                  <a:pt x="11151" y="18127"/>
                  <a:pt x="11169" y="18314"/>
                  <a:pt x="11171" y="18502"/>
                </a:cubicBezTo>
                <a:cubicBezTo>
                  <a:pt x="11171" y="18812"/>
                  <a:pt x="11420" y="19061"/>
                  <a:pt x="11730" y="19061"/>
                </a:cubicBezTo>
                <a:lnTo>
                  <a:pt x="13963" y="19061"/>
                </a:lnTo>
                <a:cubicBezTo>
                  <a:pt x="14272" y="19061"/>
                  <a:pt x="14521" y="18812"/>
                  <a:pt x="14521" y="18502"/>
                </a:cubicBezTo>
                <a:cubicBezTo>
                  <a:pt x="14521" y="15262"/>
                  <a:pt x="11798" y="12096"/>
                  <a:pt x="9521" y="9552"/>
                </a:cubicBezTo>
                <a:cubicBezTo>
                  <a:pt x="12223" y="6533"/>
                  <a:pt x="14544" y="3610"/>
                  <a:pt x="14521" y="555"/>
                </a:cubicBezTo>
                <a:cubicBezTo>
                  <a:pt x="14520" y="249"/>
                  <a:pt x="14270" y="1"/>
                  <a:pt x="13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138"/>
          <p:cNvSpPr/>
          <p:nvPr/>
        </p:nvSpPr>
        <p:spPr>
          <a:xfrm>
            <a:off x="3296049" y="1765684"/>
            <a:ext cx="289370" cy="353391"/>
          </a:xfrm>
          <a:custGeom>
            <a:rect b="b" l="l" r="r" t="t"/>
            <a:pathLst>
              <a:path extrusionOk="0" h="19061" w="15610">
                <a:moveTo>
                  <a:pt x="9448" y="1116"/>
                </a:moveTo>
                <a:lnTo>
                  <a:pt x="9448" y="2308"/>
                </a:lnTo>
                <a:lnTo>
                  <a:pt x="8889" y="2308"/>
                </a:lnTo>
                <a:cubicBezTo>
                  <a:pt x="8585" y="2314"/>
                  <a:pt x="8340" y="2562"/>
                  <a:pt x="8340" y="2867"/>
                </a:cubicBezTo>
                <a:cubicBezTo>
                  <a:pt x="8340" y="3171"/>
                  <a:pt x="8585" y="3420"/>
                  <a:pt x="8889" y="3425"/>
                </a:cubicBezTo>
                <a:lnTo>
                  <a:pt x="9448" y="3425"/>
                </a:lnTo>
                <a:lnTo>
                  <a:pt x="9448" y="4542"/>
                </a:lnTo>
                <a:lnTo>
                  <a:pt x="7772" y="4542"/>
                </a:lnTo>
                <a:cubicBezTo>
                  <a:pt x="7464" y="4542"/>
                  <a:pt x="7213" y="4791"/>
                  <a:pt x="7213" y="5101"/>
                </a:cubicBezTo>
                <a:cubicBezTo>
                  <a:pt x="7213" y="5409"/>
                  <a:pt x="7464" y="5658"/>
                  <a:pt x="7772" y="5658"/>
                </a:cubicBezTo>
                <a:lnTo>
                  <a:pt x="9448" y="5658"/>
                </a:lnTo>
                <a:lnTo>
                  <a:pt x="9448" y="6776"/>
                </a:lnTo>
                <a:lnTo>
                  <a:pt x="8889" y="6776"/>
                </a:lnTo>
                <a:cubicBezTo>
                  <a:pt x="8585" y="6781"/>
                  <a:pt x="8340" y="7030"/>
                  <a:pt x="8340" y="7334"/>
                </a:cubicBezTo>
                <a:cubicBezTo>
                  <a:pt x="8340" y="7638"/>
                  <a:pt x="8585" y="7887"/>
                  <a:pt x="8889" y="7893"/>
                </a:cubicBezTo>
                <a:lnTo>
                  <a:pt x="9448" y="7893"/>
                </a:lnTo>
                <a:lnTo>
                  <a:pt x="9448" y="8451"/>
                </a:lnTo>
                <a:cubicBezTo>
                  <a:pt x="9448" y="8658"/>
                  <a:pt x="9165" y="8088"/>
                  <a:pt x="13873" y="16562"/>
                </a:cubicBezTo>
                <a:cubicBezTo>
                  <a:pt x="14218" y="17182"/>
                  <a:pt x="13770" y="17945"/>
                  <a:pt x="13060" y="17945"/>
                </a:cubicBezTo>
                <a:lnTo>
                  <a:pt x="13060" y="17943"/>
                </a:lnTo>
                <a:lnTo>
                  <a:pt x="2543" y="17943"/>
                </a:lnTo>
                <a:cubicBezTo>
                  <a:pt x="1836" y="17943"/>
                  <a:pt x="1386" y="17187"/>
                  <a:pt x="1727" y="16565"/>
                </a:cubicBezTo>
                <a:cubicBezTo>
                  <a:pt x="6376" y="8082"/>
                  <a:pt x="6097" y="8655"/>
                  <a:pt x="6097" y="8450"/>
                </a:cubicBezTo>
                <a:lnTo>
                  <a:pt x="6097" y="1116"/>
                </a:lnTo>
                <a:close/>
                <a:moveTo>
                  <a:pt x="4423" y="0"/>
                </a:moveTo>
                <a:cubicBezTo>
                  <a:pt x="4118" y="5"/>
                  <a:pt x="3875" y="254"/>
                  <a:pt x="3875" y="558"/>
                </a:cubicBezTo>
                <a:cubicBezTo>
                  <a:pt x="3875" y="862"/>
                  <a:pt x="4118" y="1111"/>
                  <a:pt x="4423" y="1116"/>
                </a:cubicBezTo>
                <a:lnTo>
                  <a:pt x="4981" y="1116"/>
                </a:lnTo>
                <a:lnTo>
                  <a:pt x="4981" y="8308"/>
                </a:lnTo>
                <a:lnTo>
                  <a:pt x="748" y="16030"/>
                </a:lnTo>
                <a:cubicBezTo>
                  <a:pt x="1" y="17393"/>
                  <a:pt x="986" y="19061"/>
                  <a:pt x="2545" y="19061"/>
                </a:cubicBezTo>
                <a:lnTo>
                  <a:pt x="13061" y="19061"/>
                </a:lnTo>
                <a:cubicBezTo>
                  <a:pt x="14622" y="19061"/>
                  <a:pt x="15609" y="17386"/>
                  <a:pt x="14852" y="16020"/>
                </a:cubicBezTo>
                <a:lnTo>
                  <a:pt x="14850" y="16020"/>
                </a:lnTo>
                <a:lnTo>
                  <a:pt x="10566" y="8307"/>
                </a:lnTo>
                <a:lnTo>
                  <a:pt x="10566" y="1116"/>
                </a:lnTo>
                <a:lnTo>
                  <a:pt x="11124" y="1116"/>
                </a:lnTo>
                <a:cubicBezTo>
                  <a:pt x="11428" y="1111"/>
                  <a:pt x="11673" y="862"/>
                  <a:pt x="11673" y="558"/>
                </a:cubicBezTo>
                <a:cubicBezTo>
                  <a:pt x="11673" y="254"/>
                  <a:pt x="11428" y="5"/>
                  <a:pt x="11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4" name="Google Shape;15624;p138"/>
          <p:cNvGrpSpPr/>
          <p:nvPr/>
        </p:nvGrpSpPr>
        <p:grpSpPr>
          <a:xfrm>
            <a:off x="4036167" y="1765964"/>
            <a:ext cx="325204" cy="352720"/>
            <a:chOff x="5308731" y="1817028"/>
            <a:chExt cx="353367" cy="383266"/>
          </a:xfrm>
        </p:grpSpPr>
        <p:sp>
          <p:nvSpPr>
            <p:cNvPr id="15625" name="Google Shape;15625;p138"/>
            <p:cNvSpPr/>
            <p:nvPr/>
          </p:nvSpPr>
          <p:spPr>
            <a:xfrm>
              <a:off x="5308731" y="1975669"/>
              <a:ext cx="222630" cy="224624"/>
            </a:xfrm>
            <a:custGeom>
              <a:rect b="b" l="l" r="r" t="t"/>
              <a:pathLst>
                <a:path extrusionOk="0" h="11149" w="11050">
                  <a:moveTo>
                    <a:pt x="7196" y="1116"/>
                  </a:moveTo>
                  <a:lnTo>
                    <a:pt x="7196" y="4459"/>
                  </a:lnTo>
                  <a:cubicBezTo>
                    <a:pt x="7196" y="4644"/>
                    <a:pt x="7225" y="4655"/>
                    <a:pt x="7727" y="5574"/>
                  </a:cubicBezTo>
                  <a:lnTo>
                    <a:pt x="3321" y="5574"/>
                  </a:lnTo>
                  <a:cubicBezTo>
                    <a:pt x="3822" y="4656"/>
                    <a:pt x="3852" y="4644"/>
                    <a:pt x="3852" y="4459"/>
                  </a:cubicBezTo>
                  <a:lnTo>
                    <a:pt x="3852" y="1116"/>
                  </a:lnTo>
                  <a:close/>
                  <a:moveTo>
                    <a:pt x="8335" y="6689"/>
                  </a:moveTo>
                  <a:lnTo>
                    <a:pt x="9259" y="8385"/>
                  </a:lnTo>
                  <a:cubicBezTo>
                    <a:pt x="9664" y="9128"/>
                    <a:pt x="9129" y="10034"/>
                    <a:pt x="8281" y="10034"/>
                  </a:cubicBezTo>
                  <a:lnTo>
                    <a:pt x="2767" y="10034"/>
                  </a:lnTo>
                  <a:cubicBezTo>
                    <a:pt x="1921" y="10034"/>
                    <a:pt x="1383" y="9128"/>
                    <a:pt x="1788" y="8385"/>
                  </a:cubicBezTo>
                  <a:lnTo>
                    <a:pt x="2713" y="6689"/>
                  </a:lnTo>
                  <a:close/>
                  <a:moveTo>
                    <a:pt x="8507" y="1"/>
                  </a:moveTo>
                  <a:cubicBezTo>
                    <a:pt x="8504" y="1"/>
                    <a:pt x="8500" y="1"/>
                    <a:pt x="8496" y="1"/>
                  </a:cubicBezTo>
                  <a:lnTo>
                    <a:pt x="2551" y="1"/>
                  </a:lnTo>
                  <a:cubicBezTo>
                    <a:pt x="2248" y="7"/>
                    <a:pt x="2004" y="254"/>
                    <a:pt x="2004" y="558"/>
                  </a:cubicBezTo>
                  <a:cubicBezTo>
                    <a:pt x="2004" y="862"/>
                    <a:pt x="2248" y="1110"/>
                    <a:pt x="2551" y="1116"/>
                  </a:cubicBezTo>
                  <a:lnTo>
                    <a:pt x="2737" y="1116"/>
                  </a:lnTo>
                  <a:lnTo>
                    <a:pt x="2737" y="4317"/>
                  </a:lnTo>
                  <a:cubicBezTo>
                    <a:pt x="2469" y="4809"/>
                    <a:pt x="1079" y="7357"/>
                    <a:pt x="810" y="7852"/>
                  </a:cubicBezTo>
                  <a:cubicBezTo>
                    <a:pt x="0" y="9336"/>
                    <a:pt x="1073" y="11148"/>
                    <a:pt x="2767" y="11148"/>
                  </a:cubicBezTo>
                  <a:lnTo>
                    <a:pt x="8281" y="11148"/>
                  </a:lnTo>
                  <a:cubicBezTo>
                    <a:pt x="9971" y="11148"/>
                    <a:pt x="11049" y="9339"/>
                    <a:pt x="10238" y="7852"/>
                  </a:cubicBezTo>
                  <a:lnTo>
                    <a:pt x="8311" y="4317"/>
                  </a:lnTo>
                  <a:lnTo>
                    <a:pt x="8311" y="1116"/>
                  </a:lnTo>
                  <a:lnTo>
                    <a:pt x="8496" y="1116"/>
                  </a:lnTo>
                  <a:cubicBezTo>
                    <a:pt x="8500" y="1116"/>
                    <a:pt x="8504" y="1116"/>
                    <a:pt x="8507" y="1116"/>
                  </a:cubicBezTo>
                  <a:cubicBezTo>
                    <a:pt x="8815" y="1116"/>
                    <a:pt x="9064" y="866"/>
                    <a:pt x="9064" y="558"/>
                  </a:cubicBezTo>
                  <a:cubicBezTo>
                    <a:pt x="9064" y="250"/>
                    <a:pt x="8815" y="1"/>
                    <a:pt x="8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138"/>
            <p:cNvSpPr/>
            <p:nvPr/>
          </p:nvSpPr>
          <p:spPr>
            <a:xfrm>
              <a:off x="5437232" y="1817028"/>
              <a:ext cx="224866" cy="217674"/>
            </a:xfrm>
            <a:custGeom>
              <a:rect b="b" l="l" r="r" t="t"/>
              <a:pathLst>
                <a:path extrusionOk="0" h="10804" w="11161">
                  <a:moveTo>
                    <a:pt x="4160" y="1710"/>
                  </a:moveTo>
                  <a:lnTo>
                    <a:pt x="6943" y="4494"/>
                  </a:lnTo>
                  <a:lnTo>
                    <a:pt x="2213" y="4494"/>
                  </a:lnTo>
                  <a:lnTo>
                    <a:pt x="1796" y="4076"/>
                  </a:lnTo>
                  <a:lnTo>
                    <a:pt x="4160" y="1710"/>
                  </a:lnTo>
                  <a:close/>
                  <a:moveTo>
                    <a:pt x="8058" y="5608"/>
                  </a:moveTo>
                  <a:lnTo>
                    <a:pt x="9283" y="6835"/>
                  </a:lnTo>
                  <a:cubicBezTo>
                    <a:pt x="9936" y="7488"/>
                    <a:pt x="9936" y="8546"/>
                    <a:pt x="9283" y="9199"/>
                  </a:cubicBezTo>
                  <a:cubicBezTo>
                    <a:pt x="8957" y="9526"/>
                    <a:pt x="8529" y="9689"/>
                    <a:pt x="8101" y="9689"/>
                  </a:cubicBezTo>
                  <a:cubicBezTo>
                    <a:pt x="7673" y="9689"/>
                    <a:pt x="7245" y="9526"/>
                    <a:pt x="6919" y="9199"/>
                  </a:cubicBezTo>
                  <a:lnTo>
                    <a:pt x="3327" y="5608"/>
                  </a:lnTo>
                  <a:close/>
                  <a:moveTo>
                    <a:pt x="4525" y="1"/>
                  </a:moveTo>
                  <a:cubicBezTo>
                    <a:pt x="4383" y="1"/>
                    <a:pt x="4242" y="54"/>
                    <a:pt x="4135" y="160"/>
                  </a:cubicBezTo>
                  <a:lnTo>
                    <a:pt x="219" y="4076"/>
                  </a:lnTo>
                  <a:cubicBezTo>
                    <a:pt x="1" y="4293"/>
                    <a:pt x="1" y="4645"/>
                    <a:pt x="219" y="4864"/>
                  </a:cubicBezTo>
                  <a:cubicBezTo>
                    <a:pt x="328" y="4973"/>
                    <a:pt x="471" y="5027"/>
                    <a:pt x="613" y="5027"/>
                  </a:cubicBezTo>
                  <a:cubicBezTo>
                    <a:pt x="756" y="5027"/>
                    <a:pt x="898" y="4973"/>
                    <a:pt x="1007" y="4864"/>
                  </a:cubicBezTo>
                  <a:lnTo>
                    <a:pt x="6131" y="9987"/>
                  </a:lnTo>
                  <a:cubicBezTo>
                    <a:pt x="6675" y="10531"/>
                    <a:pt x="7388" y="10804"/>
                    <a:pt x="8102" y="10804"/>
                  </a:cubicBezTo>
                  <a:cubicBezTo>
                    <a:pt x="8815" y="10804"/>
                    <a:pt x="9528" y="10531"/>
                    <a:pt x="10072" y="9987"/>
                  </a:cubicBezTo>
                  <a:cubicBezTo>
                    <a:pt x="11160" y="8899"/>
                    <a:pt x="11160" y="7134"/>
                    <a:pt x="10072" y="6046"/>
                  </a:cubicBezTo>
                  <a:lnTo>
                    <a:pt x="10071" y="6046"/>
                  </a:lnTo>
                  <a:lnTo>
                    <a:pt x="4946" y="921"/>
                  </a:lnTo>
                  <a:cubicBezTo>
                    <a:pt x="5142" y="695"/>
                    <a:pt x="5124" y="355"/>
                    <a:pt x="4906" y="151"/>
                  </a:cubicBezTo>
                  <a:cubicBezTo>
                    <a:pt x="4798" y="51"/>
                    <a:pt x="4661" y="1"/>
                    <a:pt x="4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138"/>
            <p:cNvSpPr/>
            <p:nvPr/>
          </p:nvSpPr>
          <p:spPr>
            <a:xfrm>
              <a:off x="5405258" y="1930760"/>
              <a:ext cx="26272" cy="22485"/>
            </a:xfrm>
            <a:custGeom>
              <a:rect b="b" l="l" r="r" t="t"/>
              <a:pathLst>
                <a:path extrusionOk="0" h="1116" w="1304">
                  <a:moveTo>
                    <a:pt x="746" y="0"/>
                  </a:moveTo>
                  <a:cubicBezTo>
                    <a:pt x="250" y="0"/>
                    <a:pt x="1" y="601"/>
                    <a:pt x="352" y="952"/>
                  </a:cubicBezTo>
                  <a:cubicBezTo>
                    <a:pt x="459" y="1059"/>
                    <a:pt x="602" y="1115"/>
                    <a:pt x="747" y="1115"/>
                  </a:cubicBezTo>
                  <a:cubicBezTo>
                    <a:pt x="819" y="1115"/>
                    <a:pt x="891" y="1101"/>
                    <a:pt x="960" y="1073"/>
                  </a:cubicBezTo>
                  <a:cubicBezTo>
                    <a:pt x="1168" y="987"/>
                    <a:pt x="1304" y="783"/>
                    <a:pt x="1304" y="558"/>
                  </a:cubicBezTo>
                  <a:cubicBezTo>
                    <a:pt x="1304" y="250"/>
                    <a:pt x="1054" y="0"/>
                    <a:pt x="7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138"/>
            <p:cNvSpPr/>
            <p:nvPr/>
          </p:nvSpPr>
          <p:spPr>
            <a:xfrm>
              <a:off x="5382834" y="1885832"/>
              <a:ext cx="26232" cy="22505"/>
            </a:xfrm>
            <a:custGeom>
              <a:rect b="b" l="l" r="r" t="t"/>
              <a:pathLst>
                <a:path extrusionOk="0" h="1117" w="1302">
                  <a:moveTo>
                    <a:pt x="744" y="0"/>
                  </a:moveTo>
                  <a:cubicBezTo>
                    <a:pt x="248" y="0"/>
                    <a:pt x="0" y="601"/>
                    <a:pt x="351" y="952"/>
                  </a:cubicBezTo>
                  <a:cubicBezTo>
                    <a:pt x="457" y="1059"/>
                    <a:pt x="600" y="1116"/>
                    <a:pt x="745" y="1116"/>
                  </a:cubicBezTo>
                  <a:cubicBezTo>
                    <a:pt x="817" y="1116"/>
                    <a:pt x="889" y="1102"/>
                    <a:pt x="958" y="1073"/>
                  </a:cubicBezTo>
                  <a:cubicBezTo>
                    <a:pt x="1166" y="987"/>
                    <a:pt x="1302" y="784"/>
                    <a:pt x="1302" y="558"/>
                  </a:cubicBezTo>
                  <a:cubicBezTo>
                    <a:pt x="1302" y="250"/>
                    <a:pt x="1052" y="0"/>
                    <a:pt x="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138"/>
          <p:cNvGrpSpPr/>
          <p:nvPr/>
        </p:nvGrpSpPr>
        <p:grpSpPr>
          <a:xfrm>
            <a:off x="4770437" y="1807671"/>
            <a:ext cx="363159" cy="269300"/>
            <a:chOff x="4835930" y="1910754"/>
            <a:chExt cx="394609" cy="292622"/>
          </a:xfrm>
        </p:grpSpPr>
        <p:sp>
          <p:nvSpPr>
            <p:cNvPr id="15630" name="Google Shape;15630;p138"/>
            <p:cNvSpPr/>
            <p:nvPr/>
          </p:nvSpPr>
          <p:spPr>
            <a:xfrm>
              <a:off x="4835930" y="1910754"/>
              <a:ext cx="394609" cy="292622"/>
            </a:xfrm>
            <a:custGeom>
              <a:rect b="b" l="l" r="r" t="t"/>
              <a:pathLst>
                <a:path extrusionOk="0" h="14524" w="19586">
                  <a:moveTo>
                    <a:pt x="8320" y="1117"/>
                  </a:moveTo>
                  <a:lnTo>
                    <a:pt x="8320" y="6517"/>
                  </a:lnTo>
                  <a:cubicBezTo>
                    <a:pt x="8320" y="6720"/>
                    <a:pt x="8353" y="6725"/>
                    <a:pt x="9009" y="7819"/>
                  </a:cubicBezTo>
                  <a:lnTo>
                    <a:pt x="4282" y="7819"/>
                  </a:lnTo>
                  <a:cubicBezTo>
                    <a:pt x="4941" y="6720"/>
                    <a:pt x="4970" y="6720"/>
                    <a:pt x="4970" y="6517"/>
                  </a:cubicBezTo>
                  <a:lnTo>
                    <a:pt x="4970" y="1117"/>
                  </a:lnTo>
                  <a:close/>
                  <a:moveTo>
                    <a:pt x="16237" y="1117"/>
                  </a:moveTo>
                  <a:lnTo>
                    <a:pt x="16237" y="5623"/>
                  </a:lnTo>
                  <a:cubicBezTo>
                    <a:pt x="16237" y="5823"/>
                    <a:pt x="16343" y="6007"/>
                    <a:pt x="16516" y="6107"/>
                  </a:cubicBezTo>
                  <a:cubicBezTo>
                    <a:pt x="17870" y="6892"/>
                    <a:pt x="18662" y="8442"/>
                    <a:pt x="18431" y="10051"/>
                  </a:cubicBezTo>
                  <a:lnTo>
                    <a:pt x="11655" y="10051"/>
                  </a:lnTo>
                  <a:lnTo>
                    <a:pt x="10762" y="8566"/>
                  </a:lnTo>
                  <a:cubicBezTo>
                    <a:pt x="11018" y="7530"/>
                    <a:pt x="11683" y="6641"/>
                    <a:pt x="12608" y="6107"/>
                  </a:cubicBezTo>
                  <a:cubicBezTo>
                    <a:pt x="12780" y="6007"/>
                    <a:pt x="12886" y="5823"/>
                    <a:pt x="12886" y="5623"/>
                  </a:cubicBezTo>
                  <a:lnTo>
                    <a:pt x="12886" y="1117"/>
                  </a:lnTo>
                  <a:close/>
                  <a:moveTo>
                    <a:pt x="18090" y="11169"/>
                  </a:moveTo>
                  <a:cubicBezTo>
                    <a:pt x="17412" y="12592"/>
                    <a:pt x="16005" y="13403"/>
                    <a:pt x="14553" y="13403"/>
                  </a:cubicBezTo>
                  <a:cubicBezTo>
                    <a:pt x="13930" y="13403"/>
                    <a:pt x="13298" y="13253"/>
                    <a:pt x="12713" y="12939"/>
                  </a:cubicBezTo>
                  <a:cubicBezTo>
                    <a:pt x="12922" y="12058"/>
                    <a:pt x="12496" y="11459"/>
                    <a:pt x="12323" y="11169"/>
                  </a:cubicBezTo>
                  <a:close/>
                  <a:moveTo>
                    <a:pt x="9680" y="8935"/>
                  </a:moveTo>
                  <a:lnTo>
                    <a:pt x="11516" y="11994"/>
                  </a:lnTo>
                  <a:cubicBezTo>
                    <a:pt x="11888" y="12614"/>
                    <a:pt x="11441" y="13404"/>
                    <a:pt x="10718" y="13404"/>
                  </a:cubicBezTo>
                  <a:lnTo>
                    <a:pt x="2576" y="13404"/>
                  </a:lnTo>
                  <a:cubicBezTo>
                    <a:pt x="1852" y="13404"/>
                    <a:pt x="1405" y="12614"/>
                    <a:pt x="1778" y="11994"/>
                  </a:cubicBezTo>
                  <a:lnTo>
                    <a:pt x="3613" y="8935"/>
                  </a:lnTo>
                  <a:close/>
                  <a:moveTo>
                    <a:pt x="9448" y="1"/>
                  </a:moveTo>
                  <a:cubicBezTo>
                    <a:pt x="9444" y="1"/>
                    <a:pt x="9440" y="1"/>
                    <a:pt x="9437" y="1"/>
                  </a:cubicBezTo>
                  <a:lnTo>
                    <a:pt x="3853" y="1"/>
                  </a:lnTo>
                  <a:cubicBezTo>
                    <a:pt x="3548" y="5"/>
                    <a:pt x="3305" y="255"/>
                    <a:pt x="3305" y="558"/>
                  </a:cubicBezTo>
                  <a:cubicBezTo>
                    <a:pt x="3305" y="863"/>
                    <a:pt x="3548" y="1111"/>
                    <a:pt x="3853" y="1117"/>
                  </a:cubicBezTo>
                  <a:lnTo>
                    <a:pt x="3853" y="6360"/>
                  </a:lnTo>
                  <a:lnTo>
                    <a:pt x="820" y="11419"/>
                  </a:lnTo>
                  <a:cubicBezTo>
                    <a:pt x="1" y="12783"/>
                    <a:pt x="982" y="14520"/>
                    <a:pt x="2576" y="14520"/>
                  </a:cubicBezTo>
                  <a:lnTo>
                    <a:pt x="10718" y="14520"/>
                  </a:lnTo>
                  <a:cubicBezTo>
                    <a:pt x="10721" y="14520"/>
                    <a:pt x="10725" y="14520"/>
                    <a:pt x="10729" y="14520"/>
                  </a:cubicBezTo>
                  <a:cubicBezTo>
                    <a:pt x="11272" y="14520"/>
                    <a:pt x="11792" y="14302"/>
                    <a:pt x="12172" y="13916"/>
                  </a:cubicBezTo>
                  <a:cubicBezTo>
                    <a:pt x="12942" y="14333"/>
                    <a:pt x="13753" y="14524"/>
                    <a:pt x="14545" y="14524"/>
                  </a:cubicBezTo>
                  <a:cubicBezTo>
                    <a:pt x="17173" y="14524"/>
                    <a:pt x="19586" y="12418"/>
                    <a:pt x="19586" y="9494"/>
                  </a:cubicBezTo>
                  <a:cubicBezTo>
                    <a:pt x="19583" y="7816"/>
                    <a:pt x="18746" y="6249"/>
                    <a:pt x="17353" y="5314"/>
                  </a:cubicBezTo>
                  <a:lnTo>
                    <a:pt x="17353" y="1117"/>
                  </a:lnTo>
                  <a:cubicBezTo>
                    <a:pt x="17357" y="1117"/>
                    <a:pt x="17360" y="1117"/>
                    <a:pt x="17364" y="1117"/>
                  </a:cubicBezTo>
                  <a:cubicBezTo>
                    <a:pt x="17671" y="1117"/>
                    <a:pt x="17921" y="867"/>
                    <a:pt x="17921" y="558"/>
                  </a:cubicBezTo>
                  <a:cubicBezTo>
                    <a:pt x="17921" y="250"/>
                    <a:pt x="17671" y="1"/>
                    <a:pt x="17364" y="1"/>
                  </a:cubicBezTo>
                  <a:cubicBezTo>
                    <a:pt x="17360" y="1"/>
                    <a:pt x="17357" y="1"/>
                    <a:pt x="17353" y="1"/>
                  </a:cubicBezTo>
                  <a:lnTo>
                    <a:pt x="11767" y="1"/>
                  </a:lnTo>
                  <a:cubicBezTo>
                    <a:pt x="11462" y="5"/>
                    <a:pt x="11218" y="255"/>
                    <a:pt x="11218" y="558"/>
                  </a:cubicBezTo>
                  <a:cubicBezTo>
                    <a:pt x="11218" y="863"/>
                    <a:pt x="11462" y="1111"/>
                    <a:pt x="11767" y="1117"/>
                  </a:cubicBezTo>
                  <a:lnTo>
                    <a:pt x="11767" y="5314"/>
                  </a:lnTo>
                  <a:cubicBezTo>
                    <a:pt x="11014" y="5817"/>
                    <a:pt x="10411" y="6515"/>
                    <a:pt x="10021" y="7333"/>
                  </a:cubicBezTo>
                  <a:lnTo>
                    <a:pt x="9437" y="6360"/>
                  </a:lnTo>
                  <a:lnTo>
                    <a:pt x="9437" y="1117"/>
                  </a:lnTo>
                  <a:cubicBezTo>
                    <a:pt x="9440" y="1117"/>
                    <a:pt x="9444" y="1117"/>
                    <a:pt x="9448" y="1117"/>
                  </a:cubicBezTo>
                  <a:cubicBezTo>
                    <a:pt x="9755" y="1117"/>
                    <a:pt x="10006" y="867"/>
                    <a:pt x="10006" y="558"/>
                  </a:cubicBezTo>
                  <a:cubicBezTo>
                    <a:pt x="10006" y="250"/>
                    <a:pt x="9755" y="1"/>
                    <a:pt x="9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138"/>
            <p:cNvSpPr/>
            <p:nvPr/>
          </p:nvSpPr>
          <p:spPr>
            <a:xfrm>
              <a:off x="4932275" y="2114405"/>
              <a:ext cx="26313" cy="22525"/>
            </a:xfrm>
            <a:custGeom>
              <a:rect b="b" l="l" r="r" t="t"/>
              <a:pathLst>
                <a:path extrusionOk="0" h="1118" w="1306">
                  <a:moveTo>
                    <a:pt x="747" y="0"/>
                  </a:moveTo>
                  <a:cubicBezTo>
                    <a:pt x="249" y="0"/>
                    <a:pt x="1" y="601"/>
                    <a:pt x="352" y="954"/>
                  </a:cubicBezTo>
                  <a:cubicBezTo>
                    <a:pt x="459" y="1061"/>
                    <a:pt x="602" y="1117"/>
                    <a:pt x="747" y="1117"/>
                  </a:cubicBezTo>
                  <a:cubicBezTo>
                    <a:pt x="819" y="1117"/>
                    <a:pt x="892" y="1103"/>
                    <a:pt x="960" y="1075"/>
                  </a:cubicBezTo>
                  <a:cubicBezTo>
                    <a:pt x="1170" y="988"/>
                    <a:pt x="1306" y="785"/>
                    <a:pt x="1306" y="558"/>
                  </a:cubicBezTo>
                  <a:cubicBezTo>
                    <a:pt x="1306" y="250"/>
                    <a:pt x="1056"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138"/>
            <p:cNvSpPr/>
            <p:nvPr/>
          </p:nvSpPr>
          <p:spPr>
            <a:xfrm>
              <a:off x="4977265" y="2136527"/>
              <a:ext cx="26313" cy="22525"/>
            </a:xfrm>
            <a:custGeom>
              <a:rect b="b" l="l" r="r" t="t"/>
              <a:pathLst>
                <a:path extrusionOk="0" h="1118" w="1306">
                  <a:moveTo>
                    <a:pt x="748" y="1"/>
                  </a:moveTo>
                  <a:cubicBezTo>
                    <a:pt x="250" y="1"/>
                    <a:pt x="1" y="601"/>
                    <a:pt x="352" y="954"/>
                  </a:cubicBezTo>
                  <a:cubicBezTo>
                    <a:pt x="459" y="1061"/>
                    <a:pt x="602" y="1118"/>
                    <a:pt x="747" y="1118"/>
                  </a:cubicBezTo>
                  <a:cubicBezTo>
                    <a:pt x="820" y="1118"/>
                    <a:pt x="892" y="1104"/>
                    <a:pt x="962" y="1075"/>
                  </a:cubicBezTo>
                  <a:cubicBezTo>
                    <a:pt x="1169" y="988"/>
                    <a:pt x="1305" y="784"/>
                    <a:pt x="1305" y="558"/>
                  </a:cubicBezTo>
                  <a:cubicBezTo>
                    <a:pt x="1305" y="250"/>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138"/>
            <p:cNvSpPr/>
            <p:nvPr/>
          </p:nvSpPr>
          <p:spPr>
            <a:xfrm>
              <a:off x="5091723" y="2068267"/>
              <a:ext cx="26313" cy="22525"/>
            </a:xfrm>
            <a:custGeom>
              <a:rect b="b" l="l" r="r" t="t"/>
              <a:pathLst>
                <a:path extrusionOk="0" h="1118" w="1306">
                  <a:moveTo>
                    <a:pt x="748" y="1"/>
                  </a:moveTo>
                  <a:cubicBezTo>
                    <a:pt x="250" y="1"/>
                    <a:pt x="0" y="601"/>
                    <a:pt x="352" y="954"/>
                  </a:cubicBezTo>
                  <a:cubicBezTo>
                    <a:pt x="458" y="1061"/>
                    <a:pt x="601" y="1118"/>
                    <a:pt x="747" y="1118"/>
                  </a:cubicBezTo>
                  <a:cubicBezTo>
                    <a:pt x="819" y="1118"/>
                    <a:pt x="892" y="1104"/>
                    <a:pt x="961" y="1075"/>
                  </a:cubicBezTo>
                  <a:cubicBezTo>
                    <a:pt x="1169" y="988"/>
                    <a:pt x="1305" y="785"/>
                    <a:pt x="1305" y="558"/>
                  </a:cubicBezTo>
                  <a:cubicBezTo>
                    <a:pt x="1305" y="250"/>
                    <a:pt x="1055"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138"/>
            <p:cNvSpPr/>
            <p:nvPr/>
          </p:nvSpPr>
          <p:spPr>
            <a:xfrm>
              <a:off x="5136732" y="2051766"/>
              <a:ext cx="26313" cy="22505"/>
            </a:xfrm>
            <a:custGeom>
              <a:rect b="b" l="l" r="r" t="t"/>
              <a:pathLst>
                <a:path extrusionOk="0" h="1117" w="1306">
                  <a:moveTo>
                    <a:pt x="746" y="1"/>
                  </a:moveTo>
                  <a:cubicBezTo>
                    <a:pt x="249" y="1"/>
                    <a:pt x="1" y="601"/>
                    <a:pt x="352" y="953"/>
                  </a:cubicBezTo>
                  <a:cubicBezTo>
                    <a:pt x="459" y="1060"/>
                    <a:pt x="601" y="1116"/>
                    <a:pt x="746" y="1116"/>
                  </a:cubicBezTo>
                  <a:cubicBezTo>
                    <a:pt x="818" y="1116"/>
                    <a:pt x="891" y="1102"/>
                    <a:pt x="960" y="1074"/>
                  </a:cubicBezTo>
                  <a:cubicBezTo>
                    <a:pt x="1169" y="988"/>
                    <a:pt x="1305" y="784"/>
                    <a:pt x="1305" y="558"/>
                  </a:cubicBezTo>
                  <a:cubicBezTo>
                    <a:pt x="1305" y="250"/>
                    <a:pt x="1054"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5" name="Google Shape;15635;p138"/>
          <p:cNvSpPr/>
          <p:nvPr/>
        </p:nvSpPr>
        <p:spPr>
          <a:xfrm>
            <a:off x="5605941" y="1765666"/>
            <a:ext cx="186357" cy="353428"/>
          </a:xfrm>
          <a:custGeom>
            <a:rect b="b" l="l" r="r" t="t"/>
            <a:pathLst>
              <a:path extrusionOk="0" h="19063" w="10053">
                <a:moveTo>
                  <a:pt x="7818" y="1118"/>
                </a:moveTo>
                <a:lnTo>
                  <a:pt x="7818" y="3351"/>
                </a:lnTo>
                <a:lnTo>
                  <a:pt x="6515" y="3351"/>
                </a:lnTo>
                <a:cubicBezTo>
                  <a:pt x="6207" y="3351"/>
                  <a:pt x="5957" y="3602"/>
                  <a:pt x="5957" y="3910"/>
                </a:cubicBezTo>
                <a:cubicBezTo>
                  <a:pt x="5957" y="4218"/>
                  <a:pt x="6207" y="4467"/>
                  <a:pt x="6515" y="4469"/>
                </a:cubicBezTo>
                <a:lnTo>
                  <a:pt x="7818" y="4469"/>
                </a:lnTo>
                <a:lnTo>
                  <a:pt x="7818" y="5585"/>
                </a:lnTo>
                <a:lnTo>
                  <a:pt x="7261" y="5585"/>
                </a:lnTo>
                <a:cubicBezTo>
                  <a:pt x="7257" y="5585"/>
                  <a:pt x="7253" y="5585"/>
                  <a:pt x="7250" y="5585"/>
                </a:cubicBezTo>
                <a:cubicBezTo>
                  <a:pt x="6941" y="5585"/>
                  <a:pt x="6691" y="5834"/>
                  <a:pt x="6691" y="6144"/>
                </a:cubicBezTo>
                <a:cubicBezTo>
                  <a:pt x="6691" y="6453"/>
                  <a:pt x="6941" y="6702"/>
                  <a:pt x="7250" y="6702"/>
                </a:cubicBezTo>
                <a:cubicBezTo>
                  <a:pt x="7253" y="6702"/>
                  <a:pt x="7257" y="6702"/>
                  <a:pt x="7261" y="6702"/>
                </a:cubicBezTo>
                <a:lnTo>
                  <a:pt x="7818" y="6702"/>
                </a:lnTo>
                <a:lnTo>
                  <a:pt x="7818" y="7819"/>
                </a:lnTo>
                <a:lnTo>
                  <a:pt x="6515" y="7819"/>
                </a:lnTo>
                <a:cubicBezTo>
                  <a:pt x="6211" y="7824"/>
                  <a:pt x="5966" y="8072"/>
                  <a:pt x="5966" y="8377"/>
                </a:cubicBezTo>
                <a:cubicBezTo>
                  <a:pt x="5966" y="8682"/>
                  <a:pt x="6211" y="8930"/>
                  <a:pt x="6515" y="8936"/>
                </a:cubicBezTo>
                <a:lnTo>
                  <a:pt x="7818" y="8936"/>
                </a:lnTo>
                <a:lnTo>
                  <a:pt x="7818" y="10052"/>
                </a:lnTo>
                <a:lnTo>
                  <a:pt x="7261" y="10052"/>
                </a:lnTo>
                <a:cubicBezTo>
                  <a:pt x="6951" y="10052"/>
                  <a:pt x="6702" y="10303"/>
                  <a:pt x="6702" y="10611"/>
                </a:cubicBezTo>
                <a:cubicBezTo>
                  <a:pt x="6702" y="10918"/>
                  <a:pt x="6950" y="11169"/>
                  <a:pt x="7258" y="11169"/>
                </a:cubicBezTo>
                <a:cubicBezTo>
                  <a:pt x="7259" y="11169"/>
                  <a:pt x="7260" y="11169"/>
                  <a:pt x="7261" y="11169"/>
                </a:cubicBezTo>
                <a:lnTo>
                  <a:pt x="7818" y="11169"/>
                </a:lnTo>
                <a:lnTo>
                  <a:pt x="7818" y="12286"/>
                </a:lnTo>
                <a:lnTo>
                  <a:pt x="6515" y="12286"/>
                </a:lnTo>
                <a:cubicBezTo>
                  <a:pt x="6211" y="12291"/>
                  <a:pt x="5966" y="12539"/>
                  <a:pt x="5966" y="12844"/>
                </a:cubicBezTo>
                <a:cubicBezTo>
                  <a:pt x="5966" y="13149"/>
                  <a:pt x="6211" y="13397"/>
                  <a:pt x="6515" y="13403"/>
                </a:cubicBezTo>
                <a:lnTo>
                  <a:pt x="7818" y="13403"/>
                </a:lnTo>
                <a:lnTo>
                  <a:pt x="7818" y="15153"/>
                </a:lnTo>
                <a:cubicBezTo>
                  <a:pt x="7818" y="16692"/>
                  <a:pt x="6566" y="17945"/>
                  <a:pt x="5026" y="17945"/>
                </a:cubicBezTo>
                <a:cubicBezTo>
                  <a:pt x="3487" y="17945"/>
                  <a:pt x="2235" y="16692"/>
                  <a:pt x="2235" y="15153"/>
                </a:cubicBezTo>
                <a:lnTo>
                  <a:pt x="2235" y="1118"/>
                </a:lnTo>
                <a:close/>
                <a:moveTo>
                  <a:pt x="559" y="0"/>
                </a:moveTo>
                <a:cubicBezTo>
                  <a:pt x="250" y="0"/>
                  <a:pt x="0" y="251"/>
                  <a:pt x="0" y="559"/>
                </a:cubicBezTo>
                <a:cubicBezTo>
                  <a:pt x="0" y="867"/>
                  <a:pt x="250" y="1118"/>
                  <a:pt x="559" y="1118"/>
                </a:cubicBezTo>
                <a:lnTo>
                  <a:pt x="1117" y="1118"/>
                </a:lnTo>
                <a:lnTo>
                  <a:pt x="1117" y="15153"/>
                </a:lnTo>
                <a:cubicBezTo>
                  <a:pt x="1117" y="17308"/>
                  <a:pt x="2871" y="19063"/>
                  <a:pt x="5026" y="19063"/>
                </a:cubicBezTo>
                <a:cubicBezTo>
                  <a:pt x="7181" y="19063"/>
                  <a:pt x="8936" y="17308"/>
                  <a:pt x="8936" y="15153"/>
                </a:cubicBezTo>
                <a:lnTo>
                  <a:pt x="8936" y="1118"/>
                </a:lnTo>
                <a:lnTo>
                  <a:pt x="9493" y="1118"/>
                </a:lnTo>
                <a:cubicBezTo>
                  <a:pt x="9801" y="1118"/>
                  <a:pt x="10052" y="867"/>
                  <a:pt x="10052" y="559"/>
                </a:cubicBezTo>
                <a:cubicBezTo>
                  <a:pt x="10052" y="251"/>
                  <a:pt x="9801" y="0"/>
                  <a:pt x="9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36" name="Google Shape;15636;p138"/>
          <p:cNvGrpSpPr/>
          <p:nvPr/>
        </p:nvGrpSpPr>
        <p:grpSpPr>
          <a:xfrm>
            <a:off x="6277559" y="1765600"/>
            <a:ext cx="371762" cy="353443"/>
            <a:chOff x="4038693" y="1874811"/>
            <a:chExt cx="403957" cy="384052"/>
          </a:xfrm>
        </p:grpSpPr>
        <p:sp>
          <p:nvSpPr>
            <p:cNvPr id="15637" name="Google Shape;15637;p138"/>
            <p:cNvSpPr/>
            <p:nvPr/>
          </p:nvSpPr>
          <p:spPr>
            <a:xfrm>
              <a:off x="4038693" y="1874811"/>
              <a:ext cx="403957" cy="384052"/>
            </a:xfrm>
            <a:custGeom>
              <a:rect b="b" l="l" r="r" t="t"/>
              <a:pathLst>
                <a:path extrusionOk="0" h="19062" w="20050">
                  <a:moveTo>
                    <a:pt x="11635" y="3388"/>
                  </a:moveTo>
                  <a:cubicBezTo>
                    <a:pt x="13275" y="3388"/>
                    <a:pt x="14608" y="4722"/>
                    <a:pt x="14608" y="6361"/>
                  </a:cubicBezTo>
                  <a:cubicBezTo>
                    <a:pt x="14608" y="8006"/>
                    <a:pt x="13266" y="9334"/>
                    <a:pt x="11635" y="9334"/>
                  </a:cubicBezTo>
                  <a:cubicBezTo>
                    <a:pt x="9997" y="9334"/>
                    <a:pt x="8664" y="8000"/>
                    <a:pt x="8664" y="6361"/>
                  </a:cubicBezTo>
                  <a:cubicBezTo>
                    <a:pt x="8664" y="4722"/>
                    <a:pt x="9997" y="3388"/>
                    <a:pt x="11635" y="3388"/>
                  </a:cubicBezTo>
                  <a:close/>
                  <a:moveTo>
                    <a:pt x="9415" y="1117"/>
                  </a:moveTo>
                  <a:lnTo>
                    <a:pt x="9415" y="2930"/>
                  </a:lnTo>
                  <a:cubicBezTo>
                    <a:pt x="8291" y="3659"/>
                    <a:pt x="7546" y="4925"/>
                    <a:pt x="7546" y="6361"/>
                  </a:cubicBezTo>
                  <a:cubicBezTo>
                    <a:pt x="7546" y="8205"/>
                    <a:pt x="8773" y="9767"/>
                    <a:pt x="10453" y="10275"/>
                  </a:cubicBezTo>
                  <a:lnTo>
                    <a:pt x="11029" y="11208"/>
                  </a:lnTo>
                  <a:lnTo>
                    <a:pt x="4486" y="11208"/>
                  </a:lnTo>
                  <a:cubicBezTo>
                    <a:pt x="6151" y="8516"/>
                    <a:pt x="6101" y="8655"/>
                    <a:pt x="6101" y="8437"/>
                  </a:cubicBezTo>
                  <a:lnTo>
                    <a:pt x="6101" y="1117"/>
                  </a:lnTo>
                  <a:close/>
                  <a:moveTo>
                    <a:pt x="14893" y="8830"/>
                  </a:moveTo>
                  <a:lnTo>
                    <a:pt x="18607" y="12544"/>
                  </a:lnTo>
                  <a:cubicBezTo>
                    <a:pt x="18824" y="12759"/>
                    <a:pt x="18824" y="13109"/>
                    <a:pt x="18607" y="13325"/>
                  </a:cubicBezTo>
                  <a:cubicBezTo>
                    <a:pt x="18500" y="13433"/>
                    <a:pt x="18358" y="13487"/>
                    <a:pt x="18217" y="13487"/>
                  </a:cubicBezTo>
                  <a:cubicBezTo>
                    <a:pt x="18076" y="13487"/>
                    <a:pt x="17935" y="13433"/>
                    <a:pt x="17827" y="13325"/>
                  </a:cubicBezTo>
                  <a:lnTo>
                    <a:pt x="14106" y="9619"/>
                  </a:lnTo>
                  <a:cubicBezTo>
                    <a:pt x="14402" y="9392"/>
                    <a:pt x="14668" y="9127"/>
                    <a:pt x="14893" y="8830"/>
                  </a:cubicBezTo>
                  <a:close/>
                  <a:moveTo>
                    <a:pt x="11721" y="12326"/>
                  </a:moveTo>
                  <a:lnTo>
                    <a:pt x="13263" y="14820"/>
                  </a:lnTo>
                  <a:cubicBezTo>
                    <a:pt x="14104" y="16183"/>
                    <a:pt x="13131" y="17945"/>
                    <a:pt x="11517" y="17945"/>
                  </a:cubicBezTo>
                  <a:lnTo>
                    <a:pt x="3994" y="17945"/>
                  </a:lnTo>
                  <a:cubicBezTo>
                    <a:pt x="2389" y="17945"/>
                    <a:pt x="1408" y="16184"/>
                    <a:pt x="2253" y="14820"/>
                  </a:cubicBezTo>
                  <a:lnTo>
                    <a:pt x="3795" y="12326"/>
                  </a:lnTo>
                  <a:close/>
                  <a:moveTo>
                    <a:pt x="4798" y="0"/>
                  </a:moveTo>
                  <a:cubicBezTo>
                    <a:pt x="4489" y="0"/>
                    <a:pt x="4239" y="250"/>
                    <a:pt x="4239" y="558"/>
                  </a:cubicBezTo>
                  <a:cubicBezTo>
                    <a:pt x="4239" y="867"/>
                    <a:pt x="4489" y="1117"/>
                    <a:pt x="4798" y="1117"/>
                  </a:cubicBezTo>
                  <a:lnTo>
                    <a:pt x="4985" y="1117"/>
                  </a:lnTo>
                  <a:lnTo>
                    <a:pt x="4985" y="8278"/>
                  </a:lnTo>
                  <a:cubicBezTo>
                    <a:pt x="4811" y="8558"/>
                    <a:pt x="1304" y="14231"/>
                    <a:pt x="1304" y="14233"/>
                  </a:cubicBezTo>
                  <a:cubicBezTo>
                    <a:pt x="1" y="16338"/>
                    <a:pt x="1509" y="19061"/>
                    <a:pt x="3998" y="19061"/>
                  </a:cubicBezTo>
                  <a:lnTo>
                    <a:pt x="11522" y="19061"/>
                  </a:lnTo>
                  <a:cubicBezTo>
                    <a:pt x="14003" y="19061"/>
                    <a:pt x="15517" y="16341"/>
                    <a:pt x="14212" y="14233"/>
                  </a:cubicBezTo>
                  <a:lnTo>
                    <a:pt x="11870" y="10444"/>
                  </a:lnTo>
                  <a:cubicBezTo>
                    <a:pt x="12287" y="10420"/>
                    <a:pt x="12699" y="10332"/>
                    <a:pt x="13089" y="10182"/>
                  </a:cubicBezTo>
                  <a:lnTo>
                    <a:pt x="17038" y="14117"/>
                  </a:lnTo>
                  <a:cubicBezTo>
                    <a:pt x="17364" y="14442"/>
                    <a:pt x="17791" y="14605"/>
                    <a:pt x="18218" y="14605"/>
                  </a:cubicBezTo>
                  <a:cubicBezTo>
                    <a:pt x="18645" y="14605"/>
                    <a:pt x="19073" y="14441"/>
                    <a:pt x="19399" y="14114"/>
                  </a:cubicBezTo>
                  <a:cubicBezTo>
                    <a:pt x="20049" y="13461"/>
                    <a:pt x="20049" y="12405"/>
                    <a:pt x="19396" y="11753"/>
                  </a:cubicBezTo>
                  <a:lnTo>
                    <a:pt x="15457" y="7815"/>
                  </a:lnTo>
                  <a:cubicBezTo>
                    <a:pt x="15635" y="7350"/>
                    <a:pt x="15724" y="6859"/>
                    <a:pt x="15724" y="6361"/>
                  </a:cubicBezTo>
                  <a:cubicBezTo>
                    <a:pt x="15724" y="4106"/>
                    <a:pt x="13891" y="2272"/>
                    <a:pt x="11635" y="2272"/>
                  </a:cubicBezTo>
                  <a:cubicBezTo>
                    <a:pt x="11262" y="2272"/>
                    <a:pt x="10890" y="2323"/>
                    <a:pt x="10531" y="2423"/>
                  </a:cubicBezTo>
                  <a:lnTo>
                    <a:pt x="10531" y="1117"/>
                  </a:lnTo>
                  <a:lnTo>
                    <a:pt x="10718" y="1117"/>
                  </a:lnTo>
                  <a:cubicBezTo>
                    <a:pt x="11026" y="1117"/>
                    <a:pt x="11277" y="867"/>
                    <a:pt x="11277" y="558"/>
                  </a:cubicBezTo>
                  <a:cubicBezTo>
                    <a:pt x="11277" y="250"/>
                    <a:pt x="11026" y="0"/>
                    <a:pt x="10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138"/>
            <p:cNvSpPr/>
            <p:nvPr/>
          </p:nvSpPr>
          <p:spPr>
            <a:xfrm>
              <a:off x="4220263" y="2145593"/>
              <a:ext cx="26333" cy="22545"/>
            </a:xfrm>
            <a:custGeom>
              <a:rect b="b" l="l" r="r" t="t"/>
              <a:pathLst>
                <a:path extrusionOk="0" h="1119" w="1307">
                  <a:moveTo>
                    <a:pt x="743" y="1"/>
                  </a:moveTo>
                  <a:cubicBezTo>
                    <a:pt x="606" y="1"/>
                    <a:pt x="467" y="51"/>
                    <a:pt x="353" y="165"/>
                  </a:cubicBezTo>
                  <a:cubicBezTo>
                    <a:pt x="0" y="516"/>
                    <a:pt x="250" y="1118"/>
                    <a:pt x="748" y="1118"/>
                  </a:cubicBezTo>
                  <a:cubicBezTo>
                    <a:pt x="1056" y="1118"/>
                    <a:pt x="1307" y="869"/>
                    <a:pt x="1305" y="559"/>
                  </a:cubicBezTo>
                  <a:lnTo>
                    <a:pt x="1305" y="559"/>
                  </a:lnTo>
                  <a:lnTo>
                    <a:pt x="1307" y="561"/>
                  </a:lnTo>
                  <a:cubicBezTo>
                    <a:pt x="1307" y="224"/>
                    <a:pt x="1031" y="1"/>
                    <a:pt x="7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138"/>
            <p:cNvSpPr/>
            <p:nvPr/>
          </p:nvSpPr>
          <p:spPr>
            <a:xfrm>
              <a:off x="4132158" y="2146379"/>
              <a:ext cx="69428" cy="66769"/>
            </a:xfrm>
            <a:custGeom>
              <a:rect b="b" l="l" r="r" t="t"/>
              <a:pathLst>
                <a:path extrusionOk="0" h="3314" w="3446">
                  <a:moveTo>
                    <a:pt x="1784" y="1116"/>
                  </a:moveTo>
                  <a:cubicBezTo>
                    <a:pt x="2061" y="1116"/>
                    <a:pt x="2328" y="1332"/>
                    <a:pt x="2328" y="1658"/>
                  </a:cubicBezTo>
                  <a:cubicBezTo>
                    <a:pt x="2328" y="1955"/>
                    <a:pt x="2085" y="2196"/>
                    <a:pt x="1788" y="2197"/>
                  </a:cubicBezTo>
                  <a:cubicBezTo>
                    <a:pt x="1307" y="2197"/>
                    <a:pt x="1066" y="1616"/>
                    <a:pt x="1407" y="1275"/>
                  </a:cubicBezTo>
                  <a:cubicBezTo>
                    <a:pt x="1517" y="1166"/>
                    <a:pt x="1651" y="1116"/>
                    <a:pt x="1784" y="1116"/>
                  </a:cubicBezTo>
                  <a:close/>
                  <a:moveTo>
                    <a:pt x="1788" y="0"/>
                  </a:moveTo>
                  <a:cubicBezTo>
                    <a:pt x="1118" y="0"/>
                    <a:pt x="513" y="404"/>
                    <a:pt x="256" y="1023"/>
                  </a:cubicBezTo>
                  <a:cubicBezTo>
                    <a:pt x="1" y="1641"/>
                    <a:pt x="143" y="2354"/>
                    <a:pt x="616" y="2828"/>
                  </a:cubicBezTo>
                  <a:cubicBezTo>
                    <a:pt x="933" y="3146"/>
                    <a:pt x="1357" y="3314"/>
                    <a:pt x="1788" y="3314"/>
                  </a:cubicBezTo>
                  <a:cubicBezTo>
                    <a:pt x="2002" y="3314"/>
                    <a:pt x="2217" y="3273"/>
                    <a:pt x="2422" y="3188"/>
                  </a:cubicBezTo>
                  <a:cubicBezTo>
                    <a:pt x="3040" y="2931"/>
                    <a:pt x="3444" y="2327"/>
                    <a:pt x="3445" y="1658"/>
                  </a:cubicBezTo>
                  <a:cubicBezTo>
                    <a:pt x="3444" y="743"/>
                    <a:pt x="2703" y="2"/>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138"/>
          <p:cNvGrpSpPr/>
          <p:nvPr/>
        </p:nvGrpSpPr>
        <p:grpSpPr>
          <a:xfrm>
            <a:off x="7063626" y="1765693"/>
            <a:ext cx="300098" cy="353257"/>
            <a:chOff x="3607053" y="1848397"/>
            <a:chExt cx="326087" cy="383850"/>
          </a:xfrm>
        </p:grpSpPr>
        <p:sp>
          <p:nvSpPr>
            <p:cNvPr id="15641" name="Google Shape;15641;p138"/>
            <p:cNvSpPr/>
            <p:nvPr/>
          </p:nvSpPr>
          <p:spPr>
            <a:xfrm>
              <a:off x="3724936" y="2052230"/>
              <a:ext cx="70214" cy="67514"/>
            </a:xfrm>
            <a:custGeom>
              <a:rect b="b" l="l" r="r" t="t"/>
              <a:pathLst>
                <a:path extrusionOk="0" h="3351" w="3485">
                  <a:moveTo>
                    <a:pt x="1804" y="1115"/>
                  </a:moveTo>
                  <a:cubicBezTo>
                    <a:pt x="2091" y="1115"/>
                    <a:pt x="2367" y="1338"/>
                    <a:pt x="2367" y="1675"/>
                  </a:cubicBezTo>
                  <a:cubicBezTo>
                    <a:pt x="2367" y="1983"/>
                    <a:pt x="2117" y="2233"/>
                    <a:pt x="1809" y="2234"/>
                  </a:cubicBezTo>
                  <a:cubicBezTo>
                    <a:pt x="1312" y="2234"/>
                    <a:pt x="1062" y="1632"/>
                    <a:pt x="1413" y="1279"/>
                  </a:cubicBezTo>
                  <a:cubicBezTo>
                    <a:pt x="1527" y="1166"/>
                    <a:pt x="1667" y="1115"/>
                    <a:pt x="1804" y="1115"/>
                  </a:cubicBezTo>
                  <a:close/>
                  <a:moveTo>
                    <a:pt x="1809" y="0"/>
                  </a:moveTo>
                  <a:cubicBezTo>
                    <a:pt x="1131" y="0"/>
                    <a:pt x="520" y="408"/>
                    <a:pt x="261" y="1034"/>
                  </a:cubicBezTo>
                  <a:cubicBezTo>
                    <a:pt x="1" y="1660"/>
                    <a:pt x="144" y="2381"/>
                    <a:pt x="624" y="2860"/>
                  </a:cubicBezTo>
                  <a:cubicBezTo>
                    <a:pt x="944" y="3181"/>
                    <a:pt x="1373" y="3351"/>
                    <a:pt x="1810" y="3351"/>
                  </a:cubicBezTo>
                  <a:cubicBezTo>
                    <a:pt x="2026" y="3351"/>
                    <a:pt x="2243" y="3309"/>
                    <a:pt x="2450" y="3224"/>
                  </a:cubicBezTo>
                  <a:cubicBezTo>
                    <a:pt x="3075" y="2964"/>
                    <a:pt x="3485" y="2352"/>
                    <a:pt x="3485" y="1675"/>
                  </a:cubicBezTo>
                  <a:cubicBezTo>
                    <a:pt x="3483" y="750"/>
                    <a:pt x="2733" y="2"/>
                    <a:pt x="1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138"/>
            <p:cNvSpPr/>
            <p:nvPr/>
          </p:nvSpPr>
          <p:spPr>
            <a:xfrm>
              <a:off x="3689719" y="1933702"/>
              <a:ext cx="70174" cy="67534"/>
            </a:xfrm>
            <a:custGeom>
              <a:rect b="b" l="l" r="r" t="t"/>
              <a:pathLst>
                <a:path extrusionOk="0" h="3352" w="3483">
                  <a:moveTo>
                    <a:pt x="1802" y="1116"/>
                  </a:moveTo>
                  <a:cubicBezTo>
                    <a:pt x="2089" y="1116"/>
                    <a:pt x="2365" y="1339"/>
                    <a:pt x="2365" y="1676"/>
                  </a:cubicBezTo>
                  <a:cubicBezTo>
                    <a:pt x="2365" y="1984"/>
                    <a:pt x="2115" y="2233"/>
                    <a:pt x="1807" y="2235"/>
                  </a:cubicBezTo>
                  <a:cubicBezTo>
                    <a:pt x="1310" y="2235"/>
                    <a:pt x="1060" y="1633"/>
                    <a:pt x="1411" y="1280"/>
                  </a:cubicBezTo>
                  <a:cubicBezTo>
                    <a:pt x="1525" y="1167"/>
                    <a:pt x="1665" y="1116"/>
                    <a:pt x="1802" y="1116"/>
                  </a:cubicBezTo>
                  <a:close/>
                  <a:moveTo>
                    <a:pt x="1808" y="1"/>
                  </a:moveTo>
                  <a:cubicBezTo>
                    <a:pt x="1372" y="1"/>
                    <a:pt x="943" y="171"/>
                    <a:pt x="622" y="491"/>
                  </a:cubicBezTo>
                  <a:cubicBezTo>
                    <a:pt x="144" y="971"/>
                    <a:pt x="0" y="1691"/>
                    <a:pt x="259" y="2317"/>
                  </a:cubicBezTo>
                  <a:cubicBezTo>
                    <a:pt x="519" y="2943"/>
                    <a:pt x="1129" y="3351"/>
                    <a:pt x="1807" y="3351"/>
                  </a:cubicBezTo>
                  <a:cubicBezTo>
                    <a:pt x="2732" y="3350"/>
                    <a:pt x="3481" y="2601"/>
                    <a:pt x="3483" y="1676"/>
                  </a:cubicBezTo>
                  <a:cubicBezTo>
                    <a:pt x="3483" y="998"/>
                    <a:pt x="3075" y="388"/>
                    <a:pt x="2448" y="128"/>
                  </a:cubicBezTo>
                  <a:cubicBezTo>
                    <a:pt x="2241" y="42"/>
                    <a:pt x="2024" y="1"/>
                    <a:pt x="18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138"/>
            <p:cNvSpPr/>
            <p:nvPr/>
          </p:nvSpPr>
          <p:spPr>
            <a:xfrm>
              <a:off x="3772585" y="2007200"/>
              <a:ext cx="26292" cy="22525"/>
            </a:xfrm>
            <a:custGeom>
              <a:rect b="b" l="l" r="r" t="t"/>
              <a:pathLst>
                <a:path extrusionOk="0" h="1118" w="1305">
                  <a:moveTo>
                    <a:pt x="748" y="1"/>
                  </a:moveTo>
                  <a:cubicBezTo>
                    <a:pt x="250" y="1"/>
                    <a:pt x="0" y="603"/>
                    <a:pt x="351" y="954"/>
                  </a:cubicBezTo>
                  <a:cubicBezTo>
                    <a:pt x="458" y="1061"/>
                    <a:pt x="601" y="1118"/>
                    <a:pt x="747" y="1118"/>
                  </a:cubicBezTo>
                  <a:cubicBezTo>
                    <a:pt x="818" y="1118"/>
                    <a:pt x="891" y="1104"/>
                    <a:pt x="960" y="1075"/>
                  </a:cubicBezTo>
                  <a:cubicBezTo>
                    <a:pt x="1169" y="989"/>
                    <a:pt x="1305" y="785"/>
                    <a:pt x="1305" y="560"/>
                  </a:cubicBezTo>
                  <a:cubicBezTo>
                    <a:pt x="1305" y="250"/>
                    <a:pt x="1055"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138"/>
            <p:cNvSpPr/>
            <p:nvPr/>
          </p:nvSpPr>
          <p:spPr>
            <a:xfrm>
              <a:off x="3682586" y="2029725"/>
              <a:ext cx="26292" cy="22505"/>
            </a:xfrm>
            <a:custGeom>
              <a:rect b="b" l="l" r="r" t="t"/>
              <a:pathLst>
                <a:path extrusionOk="0" h="1117" w="1305">
                  <a:moveTo>
                    <a:pt x="749" y="1"/>
                  </a:moveTo>
                  <a:cubicBezTo>
                    <a:pt x="748" y="1"/>
                    <a:pt x="747" y="1"/>
                    <a:pt x="746" y="1"/>
                  </a:cubicBezTo>
                  <a:cubicBezTo>
                    <a:pt x="248" y="1"/>
                    <a:pt x="0" y="601"/>
                    <a:pt x="351" y="953"/>
                  </a:cubicBezTo>
                  <a:cubicBezTo>
                    <a:pt x="458" y="1060"/>
                    <a:pt x="601" y="1116"/>
                    <a:pt x="746" y="1116"/>
                  </a:cubicBezTo>
                  <a:cubicBezTo>
                    <a:pt x="818" y="1116"/>
                    <a:pt x="890" y="1102"/>
                    <a:pt x="960" y="1074"/>
                  </a:cubicBezTo>
                  <a:cubicBezTo>
                    <a:pt x="1169" y="987"/>
                    <a:pt x="1305" y="784"/>
                    <a:pt x="1305" y="558"/>
                  </a:cubicBezTo>
                  <a:cubicBezTo>
                    <a:pt x="1305" y="251"/>
                    <a:pt x="1055" y="1"/>
                    <a:pt x="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138"/>
            <p:cNvSpPr/>
            <p:nvPr/>
          </p:nvSpPr>
          <p:spPr>
            <a:xfrm>
              <a:off x="3607053" y="1848397"/>
              <a:ext cx="326087" cy="383850"/>
            </a:xfrm>
            <a:custGeom>
              <a:rect b="b" l="l" r="r" t="t"/>
              <a:pathLst>
                <a:path extrusionOk="0" h="19052" w="16185">
                  <a:moveTo>
                    <a:pt x="6692" y="2782"/>
                  </a:moveTo>
                  <a:cubicBezTo>
                    <a:pt x="8847" y="2782"/>
                    <a:pt x="10601" y="4537"/>
                    <a:pt x="10601" y="6692"/>
                  </a:cubicBezTo>
                  <a:lnTo>
                    <a:pt x="10601" y="11233"/>
                  </a:lnTo>
                  <a:cubicBezTo>
                    <a:pt x="10601" y="13390"/>
                    <a:pt x="8847" y="15143"/>
                    <a:pt x="6692" y="15143"/>
                  </a:cubicBezTo>
                  <a:cubicBezTo>
                    <a:pt x="4537" y="15143"/>
                    <a:pt x="2782" y="13390"/>
                    <a:pt x="2782" y="11233"/>
                  </a:cubicBezTo>
                  <a:lnTo>
                    <a:pt x="2782" y="6692"/>
                  </a:lnTo>
                  <a:cubicBezTo>
                    <a:pt x="2782" y="4537"/>
                    <a:pt x="4537" y="2782"/>
                    <a:pt x="6692" y="2782"/>
                  </a:cubicBezTo>
                  <a:close/>
                  <a:moveTo>
                    <a:pt x="6692" y="1"/>
                  </a:moveTo>
                  <a:cubicBezTo>
                    <a:pt x="6387" y="1"/>
                    <a:pt x="6139" y="244"/>
                    <a:pt x="6133" y="549"/>
                  </a:cubicBezTo>
                  <a:lnTo>
                    <a:pt x="6133" y="1697"/>
                  </a:lnTo>
                  <a:cubicBezTo>
                    <a:pt x="5567" y="1760"/>
                    <a:pt x="5017" y="1918"/>
                    <a:pt x="4504" y="2168"/>
                  </a:cubicBezTo>
                  <a:lnTo>
                    <a:pt x="3929" y="1193"/>
                  </a:lnTo>
                  <a:cubicBezTo>
                    <a:pt x="3827" y="1010"/>
                    <a:pt x="3637" y="908"/>
                    <a:pt x="3441" y="908"/>
                  </a:cubicBezTo>
                  <a:cubicBezTo>
                    <a:pt x="3345" y="908"/>
                    <a:pt x="3247" y="933"/>
                    <a:pt x="3157" y="986"/>
                  </a:cubicBezTo>
                  <a:cubicBezTo>
                    <a:pt x="2888" y="1144"/>
                    <a:pt x="2802" y="1495"/>
                    <a:pt x="2968" y="1761"/>
                  </a:cubicBezTo>
                  <a:lnTo>
                    <a:pt x="3559" y="2764"/>
                  </a:lnTo>
                  <a:cubicBezTo>
                    <a:pt x="3117" y="3118"/>
                    <a:pt x="2736" y="3543"/>
                    <a:pt x="2436" y="4024"/>
                  </a:cubicBezTo>
                  <a:lnTo>
                    <a:pt x="1464" y="3475"/>
                  </a:lnTo>
                  <a:cubicBezTo>
                    <a:pt x="1378" y="3427"/>
                    <a:pt x="1284" y="3404"/>
                    <a:pt x="1191" y="3404"/>
                  </a:cubicBezTo>
                  <a:cubicBezTo>
                    <a:pt x="995" y="3404"/>
                    <a:pt x="806" y="3506"/>
                    <a:pt x="703" y="3688"/>
                  </a:cubicBezTo>
                  <a:cubicBezTo>
                    <a:pt x="551" y="3957"/>
                    <a:pt x="647" y="4297"/>
                    <a:pt x="916" y="4448"/>
                  </a:cubicBezTo>
                  <a:lnTo>
                    <a:pt x="1948" y="5031"/>
                  </a:lnTo>
                  <a:cubicBezTo>
                    <a:pt x="1762" y="5565"/>
                    <a:pt x="1666" y="6127"/>
                    <a:pt x="1666" y="6692"/>
                  </a:cubicBezTo>
                  <a:lnTo>
                    <a:pt x="549" y="6692"/>
                  </a:lnTo>
                  <a:cubicBezTo>
                    <a:pt x="245" y="6698"/>
                    <a:pt x="1" y="6946"/>
                    <a:pt x="1" y="7251"/>
                  </a:cubicBezTo>
                  <a:cubicBezTo>
                    <a:pt x="1" y="7554"/>
                    <a:pt x="245" y="7804"/>
                    <a:pt x="549" y="7808"/>
                  </a:cubicBezTo>
                  <a:lnTo>
                    <a:pt x="1666" y="7808"/>
                  </a:lnTo>
                  <a:lnTo>
                    <a:pt x="1666" y="10117"/>
                  </a:lnTo>
                  <a:lnTo>
                    <a:pt x="549" y="10117"/>
                  </a:lnTo>
                  <a:cubicBezTo>
                    <a:pt x="245" y="10122"/>
                    <a:pt x="1" y="10371"/>
                    <a:pt x="1" y="10674"/>
                  </a:cubicBezTo>
                  <a:cubicBezTo>
                    <a:pt x="1" y="10979"/>
                    <a:pt x="245" y="11227"/>
                    <a:pt x="549" y="11233"/>
                  </a:cubicBezTo>
                  <a:lnTo>
                    <a:pt x="1666" y="11233"/>
                  </a:lnTo>
                  <a:cubicBezTo>
                    <a:pt x="1666" y="11800"/>
                    <a:pt x="1762" y="12360"/>
                    <a:pt x="1948" y="12894"/>
                  </a:cubicBezTo>
                  <a:lnTo>
                    <a:pt x="916" y="13477"/>
                  </a:lnTo>
                  <a:cubicBezTo>
                    <a:pt x="648" y="13628"/>
                    <a:pt x="552" y="13968"/>
                    <a:pt x="703" y="14236"/>
                  </a:cubicBezTo>
                  <a:cubicBezTo>
                    <a:pt x="806" y="14418"/>
                    <a:pt x="996" y="14520"/>
                    <a:pt x="1191" y="14520"/>
                  </a:cubicBezTo>
                  <a:cubicBezTo>
                    <a:pt x="1283" y="14520"/>
                    <a:pt x="1377" y="14498"/>
                    <a:pt x="1463" y="14450"/>
                  </a:cubicBezTo>
                  <a:lnTo>
                    <a:pt x="2434" y="13903"/>
                  </a:lnTo>
                  <a:cubicBezTo>
                    <a:pt x="2736" y="14382"/>
                    <a:pt x="3117" y="14807"/>
                    <a:pt x="3559" y="15161"/>
                  </a:cubicBezTo>
                  <a:lnTo>
                    <a:pt x="3080" y="15975"/>
                  </a:lnTo>
                  <a:cubicBezTo>
                    <a:pt x="2923" y="16241"/>
                    <a:pt x="3011" y="16584"/>
                    <a:pt x="3277" y="16741"/>
                  </a:cubicBezTo>
                  <a:cubicBezTo>
                    <a:pt x="3366" y="16793"/>
                    <a:pt x="3463" y="16818"/>
                    <a:pt x="3560" y="16818"/>
                  </a:cubicBezTo>
                  <a:cubicBezTo>
                    <a:pt x="3751" y="16818"/>
                    <a:pt x="3938" y="16720"/>
                    <a:pt x="4042" y="16543"/>
                  </a:cubicBezTo>
                  <a:lnTo>
                    <a:pt x="4504" y="15757"/>
                  </a:lnTo>
                  <a:cubicBezTo>
                    <a:pt x="5030" y="16013"/>
                    <a:pt x="5595" y="16173"/>
                    <a:pt x="6176" y="16232"/>
                  </a:cubicBezTo>
                  <a:cubicBezTo>
                    <a:pt x="6432" y="17829"/>
                    <a:pt x="7817" y="19051"/>
                    <a:pt x="9484" y="19051"/>
                  </a:cubicBezTo>
                  <a:lnTo>
                    <a:pt x="11531" y="19051"/>
                  </a:lnTo>
                  <a:cubicBezTo>
                    <a:pt x="14097" y="19051"/>
                    <a:pt x="16185" y="16963"/>
                    <a:pt x="16185" y="14397"/>
                  </a:cubicBezTo>
                  <a:lnTo>
                    <a:pt x="16185" y="10676"/>
                  </a:lnTo>
                  <a:cubicBezTo>
                    <a:pt x="16185" y="10368"/>
                    <a:pt x="15935" y="10117"/>
                    <a:pt x="15627" y="10117"/>
                  </a:cubicBezTo>
                  <a:cubicBezTo>
                    <a:pt x="15318" y="10117"/>
                    <a:pt x="15069" y="10367"/>
                    <a:pt x="15069" y="10674"/>
                  </a:cubicBezTo>
                  <a:lnTo>
                    <a:pt x="15069" y="14399"/>
                  </a:lnTo>
                  <a:cubicBezTo>
                    <a:pt x="15069" y="16349"/>
                    <a:pt x="13481" y="17935"/>
                    <a:pt x="11531" y="17935"/>
                  </a:cubicBezTo>
                  <a:lnTo>
                    <a:pt x="9484" y="17935"/>
                  </a:lnTo>
                  <a:cubicBezTo>
                    <a:pt x="8451" y="17933"/>
                    <a:pt x="7554" y="17225"/>
                    <a:pt x="7312" y="16222"/>
                  </a:cubicBezTo>
                  <a:cubicBezTo>
                    <a:pt x="7856" y="16155"/>
                    <a:pt x="8385" y="15998"/>
                    <a:pt x="8880" y="15759"/>
                  </a:cubicBezTo>
                  <a:lnTo>
                    <a:pt x="9343" y="16543"/>
                  </a:lnTo>
                  <a:cubicBezTo>
                    <a:pt x="9447" y="16720"/>
                    <a:pt x="9633" y="16818"/>
                    <a:pt x="9825" y="16818"/>
                  </a:cubicBezTo>
                  <a:cubicBezTo>
                    <a:pt x="9921" y="16818"/>
                    <a:pt x="10019" y="16793"/>
                    <a:pt x="10108" y="16741"/>
                  </a:cubicBezTo>
                  <a:cubicBezTo>
                    <a:pt x="10373" y="16584"/>
                    <a:pt x="10461" y="16241"/>
                    <a:pt x="10304" y="15975"/>
                  </a:cubicBezTo>
                  <a:lnTo>
                    <a:pt x="9824" y="15161"/>
                  </a:lnTo>
                  <a:cubicBezTo>
                    <a:pt x="10267" y="14808"/>
                    <a:pt x="10646" y="14382"/>
                    <a:pt x="10948" y="13903"/>
                  </a:cubicBezTo>
                  <a:lnTo>
                    <a:pt x="11920" y="14450"/>
                  </a:lnTo>
                  <a:cubicBezTo>
                    <a:pt x="12005" y="14496"/>
                    <a:pt x="12097" y="14518"/>
                    <a:pt x="12188" y="14518"/>
                  </a:cubicBezTo>
                  <a:cubicBezTo>
                    <a:pt x="12383" y="14518"/>
                    <a:pt x="12572" y="14416"/>
                    <a:pt x="12674" y="14233"/>
                  </a:cubicBezTo>
                  <a:cubicBezTo>
                    <a:pt x="12824" y="13967"/>
                    <a:pt x="12733" y="13631"/>
                    <a:pt x="12468" y="13477"/>
                  </a:cubicBezTo>
                  <a:lnTo>
                    <a:pt x="11435" y="12894"/>
                  </a:lnTo>
                  <a:cubicBezTo>
                    <a:pt x="11622" y="12360"/>
                    <a:pt x="11718" y="11800"/>
                    <a:pt x="11718" y="11233"/>
                  </a:cubicBezTo>
                  <a:lnTo>
                    <a:pt x="12834" y="11233"/>
                  </a:lnTo>
                  <a:cubicBezTo>
                    <a:pt x="13139" y="11227"/>
                    <a:pt x="13383" y="10979"/>
                    <a:pt x="13383" y="10674"/>
                  </a:cubicBezTo>
                  <a:cubicBezTo>
                    <a:pt x="13383" y="10371"/>
                    <a:pt x="13139" y="10122"/>
                    <a:pt x="12834" y="10117"/>
                  </a:cubicBezTo>
                  <a:lnTo>
                    <a:pt x="11718" y="10117"/>
                  </a:lnTo>
                  <a:lnTo>
                    <a:pt x="11718" y="7808"/>
                  </a:lnTo>
                  <a:lnTo>
                    <a:pt x="12834" y="7808"/>
                  </a:lnTo>
                  <a:cubicBezTo>
                    <a:pt x="13139" y="7804"/>
                    <a:pt x="13383" y="7554"/>
                    <a:pt x="13383" y="7251"/>
                  </a:cubicBezTo>
                  <a:cubicBezTo>
                    <a:pt x="13383" y="6946"/>
                    <a:pt x="13139" y="6698"/>
                    <a:pt x="12834" y="6692"/>
                  </a:cubicBezTo>
                  <a:lnTo>
                    <a:pt x="11718" y="6692"/>
                  </a:lnTo>
                  <a:cubicBezTo>
                    <a:pt x="11718" y="6127"/>
                    <a:pt x="11622" y="5565"/>
                    <a:pt x="11435" y="5031"/>
                  </a:cubicBezTo>
                  <a:lnTo>
                    <a:pt x="12468" y="4448"/>
                  </a:lnTo>
                  <a:cubicBezTo>
                    <a:pt x="12733" y="4294"/>
                    <a:pt x="12824" y="3958"/>
                    <a:pt x="12674" y="3692"/>
                  </a:cubicBezTo>
                  <a:cubicBezTo>
                    <a:pt x="12572" y="3510"/>
                    <a:pt x="12382" y="3407"/>
                    <a:pt x="12187" y="3407"/>
                  </a:cubicBezTo>
                  <a:cubicBezTo>
                    <a:pt x="12096" y="3407"/>
                    <a:pt x="12005" y="3429"/>
                    <a:pt x="11920" y="3475"/>
                  </a:cubicBezTo>
                  <a:lnTo>
                    <a:pt x="10948" y="4022"/>
                  </a:lnTo>
                  <a:cubicBezTo>
                    <a:pt x="10646" y="3543"/>
                    <a:pt x="10267" y="3118"/>
                    <a:pt x="9824" y="2764"/>
                  </a:cubicBezTo>
                  <a:lnTo>
                    <a:pt x="10416" y="1761"/>
                  </a:lnTo>
                  <a:cubicBezTo>
                    <a:pt x="10573" y="1495"/>
                    <a:pt x="10485" y="1153"/>
                    <a:pt x="10219" y="996"/>
                  </a:cubicBezTo>
                  <a:cubicBezTo>
                    <a:pt x="10130" y="943"/>
                    <a:pt x="10032" y="918"/>
                    <a:pt x="9935" y="918"/>
                  </a:cubicBezTo>
                  <a:cubicBezTo>
                    <a:pt x="9744" y="918"/>
                    <a:pt x="9558" y="1017"/>
                    <a:pt x="9454" y="1193"/>
                  </a:cubicBezTo>
                  <a:lnTo>
                    <a:pt x="8880" y="2168"/>
                  </a:lnTo>
                  <a:cubicBezTo>
                    <a:pt x="8367" y="1918"/>
                    <a:pt x="7816" y="1760"/>
                    <a:pt x="7251" y="1697"/>
                  </a:cubicBezTo>
                  <a:lnTo>
                    <a:pt x="7251" y="549"/>
                  </a:lnTo>
                  <a:cubicBezTo>
                    <a:pt x="7245" y="244"/>
                    <a:pt x="6997"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6" name="Google Shape;15646;p138"/>
          <p:cNvGrpSpPr/>
          <p:nvPr/>
        </p:nvGrpSpPr>
        <p:grpSpPr>
          <a:xfrm>
            <a:off x="7784777" y="1765593"/>
            <a:ext cx="366793" cy="353461"/>
            <a:chOff x="3126576" y="1814328"/>
            <a:chExt cx="398558" cy="384072"/>
          </a:xfrm>
        </p:grpSpPr>
        <p:sp>
          <p:nvSpPr>
            <p:cNvPr id="15647" name="Google Shape;15647;p138"/>
            <p:cNvSpPr/>
            <p:nvPr/>
          </p:nvSpPr>
          <p:spPr>
            <a:xfrm>
              <a:off x="3269563" y="1950122"/>
              <a:ext cx="112504" cy="112483"/>
            </a:xfrm>
            <a:custGeom>
              <a:rect b="b" l="l" r="r" t="t"/>
              <a:pathLst>
                <a:path extrusionOk="0" h="5583" w="5584">
                  <a:moveTo>
                    <a:pt x="2792" y="1116"/>
                  </a:moveTo>
                  <a:cubicBezTo>
                    <a:pt x="3008" y="1116"/>
                    <a:pt x="3225" y="1158"/>
                    <a:pt x="3433" y="1244"/>
                  </a:cubicBezTo>
                  <a:cubicBezTo>
                    <a:pt x="4059" y="1502"/>
                    <a:pt x="4467" y="2113"/>
                    <a:pt x="4467" y="2790"/>
                  </a:cubicBezTo>
                  <a:cubicBezTo>
                    <a:pt x="4466" y="3716"/>
                    <a:pt x="3717" y="4464"/>
                    <a:pt x="2792" y="4466"/>
                  </a:cubicBezTo>
                  <a:cubicBezTo>
                    <a:pt x="2115" y="4466"/>
                    <a:pt x="1504" y="4058"/>
                    <a:pt x="1245" y="3432"/>
                  </a:cubicBezTo>
                  <a:cubicBezTo>
                    <a:pt x="986" y="2805"/>
                    <a:pt x="1128" y="2085"/>
                    <a:pt x="1608" y="1607"/>
                  </a:cubicBezTo>
                  <a:cubicBezTo>
                    <a:pt x="1929" y="1286"/>
                    <a:pt x="2357" y="1116"/>
                    <a:pt x="2792" y="1116"/>
                  </a:cubicBezTo>
                  <a:close/>
                  <a:moveTo>
                    <a:pt x="2792" y="0"/>
                  </a:moveTo>
                  <a:cubicBezTo>
                    <a:pt x="1253" y="0"/>
                    <a:pt x="0" y="1251"/>
                    <a:pt x="0" y="2790"/>
                  </a:cubicBezTo>
                  <a:cubicBezTo>
                    <a:pt x="0" y="4330"/>
                    <a:pt x="1253" y="5582"/>
                    <a:pt x="2792" y="5582"/>
                  </a:cubicBezTo>
                  <a:cubicBezTo>
                    <a:pt x="4331" y="5582"/>
                    <a:pt x="5584" y="4331"/>
                    <a:pt x="5584" y="2790"/>
                  </a:cubicBezTo>
                  <a:cubicBezTo>
                    <a:pt x="5584" y="1251"/>
                    <a:pt x="4333" y="0"/>
                    <a:pt x="2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138"/>
            <p:cNvSpPr/>
            <p:nvPr/>
          </p:nvSpPr>
          <p:spPr>
            <a:xfrm>
              <a:off x="3126576" y="1814328"/>
              <a:ext cx="398558" cy="384072"/>
            </a:xfrm>
            <a:custGeom>
              <a:rect b="b" l="l" r="r" t="t"/>
              <a:pathLst>
                <a:path extrusionOk="0" h="19063" w="19782">
                  <a:moveTo>
                    <a:pt x="9891" y="1125"/>
                  </a:moveTo>
                  <a:cubicBezTo>
                    <a:pt x="10787" y="1125"/>
                    <a:pt x="11687" y="1820"/>
                    <a:pt x="12443" y="3236"/>
                  </a:cubicBezTo>
                  <a:cubicBezTo>
                    <a:pt x="11615" y="3390"/>
                    <a:pt x="10754" y="3639"/>
                    <a:pt x="9889" y="3974"/>
                  </a:cubicBezTo>
                  <a:cubicBezTo>
                    <a:pt x="9022" y="3639"/>
                    <a:pt x="8161" y="3390"/>
                    <a:pt x="7335" y="3236"/>
                  </a:cubicBezTo>
                  <a:cubicBezTo>
                    <a:pt x="8082" y="1837"/>
                    <a:pt x="8985" y="1125"/>
                    <a:pt x="9891" y="1125"/>
                  </a:cubicBezTo>
                  <a:close/>
                  <a:moveTo>
                    <a:pt x="6859" y="4286"/>
                  </a:moveTo>
                  <a:cubicBezTo>
                    <a:pt x="7375" y="4370"/>
                    <a:pt x="7885" y="4488"/>
                    <a:pt x="8385" y="4637"/>
                  </a:cubicBezTo>
                  <a:cubicBezTo>
                    <a:pt x="7701" y="4978"/>
                    <a:pt x="7039" y="5361"/>
                    <a:pt x="6401" y="5784"/>
                  </a:cubicBezTo>
                  <a:cubicBezTo>
                    <a:pt x="6520" y="5274"/>
                    <a:pt x="6674" y="4775"/>
                    <a:pt x="6859" y="4286"/>
                  </a:cubicBezTo>
                  <a:close/>
                  <a:moveTo>
                    <a:pt x="12918" y="4286"/>
                  </a:moveTo>
                  <a:cubicBezTo>
                    <a:pt x="13104" y="4775"/>
                    <a:pt x="13256" y="5274"/>
                    <a:pt x="13377" y="5784"/>
                  </a:cubicBezTo>
                  <a:cubicBezTo>
                    <a:pt x="12739" y="5361"/>
                    <a:pt x="12075" y="4978"/>
                    <a:pt x="11392" y="4637"/>
                  </a:cubicBezTo>
                  <a:cubicBezTo>
                    <a:pt x="11893" y="4488"/>
                    <a:pt x="12403" y="4370"/>
                    <a:pt x="12918" y="4286"/>
                  </a:cubicBezTo>
                  <a:close/>
                  <a:moveTo>
                    <a:pt x="5451" y="4167"/>
                  </a:moveTo>
                  <a:cubicBezTo>
                    <a:pt x="5535" y="4167"/>
                    <a:pt x="5621" y="4168"/>
                    <a:pt x="5709" y="4171"/>
                  </a:cubicBezTo>
                  <a:cubicBezTo>
                    <a:pt x="5432" y="4954"/>
                    <a:pt x="5216" y="5823"/>
                    <a:pt x="5072" y="6754"/>
                  </a:cubicBezTo>
                  <a:cubicBezTo>
                    <a:pt x="4349" y="7336"/>
                    <a:pt x="3705" y="7957"/>
                    <a:pt x="3158" y="8595"/>
                  </a:cubicBezTo>
                  <a:cubicBezTo>
                    <a:pt x="1553" y="6021"/>
                    <a:pt x="2399" y="4167"/>
                    <a:pt x="5451" y="4167"/>
                  </a:cubicBezTo>
                  <a:close/>
                  <a:moveTo>
                    <a:pt x="14326" y="4167"/>
                  </a:moveTo>
                  <a:cubicBezTo>
                    <a:pt x="17312" y="4167"/>
                    <a:pt x="18258" y="5964"/>
                    <a:pt x="16620" y="8595"/>
                  </a:cubicBezTo>
                  <a:cubicBezTo>
                    <a:pt x="16073" y="7955"/>
                    <a:pt x="15427" y="7336"/>
                    <a:pt x="14706" y="6754"/>
                  </a:cubicBezTo>
                  <a:cubicBezTo>
                    <a:pt x="14561" y="5823"/>
                    <a:pt x="14345" y="4953"/>
                    <a:pt x="14069" y="4171"/>
                  </a:cubicBezTo>
                  <a:cubicBezTo>
                    <a:pt x="14156" y="4168"/>
                    <a:pt x="14242" y="4167"/>
                    <a:pt x="14326" y="4167"/>
                  </a:cubicBezTo>
                  <a:close/>
                  <a:moveTo>
                    <a:pt x="14880" y="8386"/>
                  </a:moveTo>
                  <a:lnTo>
                    <a:pt x="14880" y="8386"/>
                  </a:lnTo>
                  <a:cubicBezTo>
                    <a:pt x="15260" y="8744"/>
                    <a:pt x="15617" y="9127"/>
                    <a:pt x="15948" y="9532"/>
                  </a:cubicBezTo>
                  <a:cubicBezTo>
                    <a:pt x="15617" y="9935"/>
                    <a:pt x="15260" y="10318"/>
                    <a:pt x="14880" y="10677"/>
                  </a:cubicBezTo>
                  <a:cubicBezTo>
                    <a:pt x="14925" y="9914"/>
                    <a:pt x="14925" y="9149"/>
                    <a:pt x="14880" y="8386"/>
                  </a:cubicBezTo>
                  <a:close/>
                  <a:moveTo>
                    <a:pt x="4897" y="8386"/>
                  </a:moveTo>
                  <a:lnTo>
                    <a:pt x="4897" y="8386"/>
                  </a:lnTo>
                  <a:cubicBezTo>
                    <a:pt x="4851" y="9149"/>
                    <a:pt x="4851" y="9914"/>
                    <a:pt x="4897" y="10677"/>
                  </a:cubicBezTo>
                  <a:cubicBezTo>
                    <a:pt x="4518" y="10318"/>
                    <a:pt x="4160" y="9935"/>
                    <a:pt x="3830" y="9532"/>
                  </a:cubicBezTo>
                  <a:cubicBezTo>
                    <a:pt x="4160" y="9127"/>
                    <a:pt x="4518" y="8744"/>
                    <a:pt x="4897" y="8386"/>
                  </a:cubicBezTo>
                  <a:close/>
                  <a:moveTo>
                    <a:pt x="9889" y="5177"/>
                  </a:moveTo>
                  <a:cubicBezTo>
                    <a:pt x="11232" y="5742"/>
                    <a:pt x="12500" y="6473"/>
                    <a:pt x="13662" y="7354"/>
                  </a:cubicBezTo>
                  <a:cubicBezTo>
                    <a:pt x="13843" y="8800"/>
                    <a:pt x="13843" y="10263"/>
                    <a:pt x="13662" y="11709"/>
                  </a:cubicBezTo>
                  <a:cubicBezTo>
                    <a:pt x="12500" y="12590"/>
                    <a:pt x="11232" y="13320"/>
                    <a:pt x="9889" y="13887"/>
                  </a:cubicBezTo>
                  <a:cubicBezTo>
                    <a:pt x="8545" y="13320"/>
                    <a:pt x="7278" y="12590"/>
                    <a:pt x="6115" y="11709"/>
                  </a:cubicBezTo>
                  <a:cubicBezTo>
                    <a:pt x="5933" y="10263"/>
                    <a:pt x="5933" y="8800"/>
                    <a:pt x="6115" y="7354"/>
                  </a:cubicBezTo>
                  <a:cubicBezTo>
                    <a:pt x="7278" y="6474"/>
                    <a:pt x="8545" y="5742"/>
                    <a:pt x="9889" y="5177"/>
                  </a:cubicBezTo>
                  <a:close/>
                  <a:moveTo>
                    <a:pt x="6401" y="13280"/>
                  </a:moveTo>
                  <a:lnTo>
                    <a:pt x="6401" y="13280"/>
                  </a:lnTo>
                  <a:cubicBezTo>
                    <a:pt x="7039" y="13702"/>
                    <a:pt x="7701" y="14084"/>
                    <a:pt x="8385" y="14425"/>
                  </a:cubicBezTo>
                  <a:cubicBezTo>
                    <a:pt x="7885" y="14576"/>
                    <a:pt x="7375" y="14692"/>
                    <a:pt x="6859" y="14778"/>
                  </a:cubicBezTo>
                  <a:cubicBezTo>
                    <a:pt x="6674" y="14289"/>
                    <a:pt x="6520" y="13788"/>
                    <a:pt x="6401" y="13280"/>
                  </a:cubicBezTo>
                  <a:close/>
                  <a:moveTo>
                    <a:pt x="13377" y="13280"/>
                  </a:moveTo>
                  <a:cubicBezTo>
                    <a:pt x="13256" y="13788"/>
                    <a:pt x="13104" y="14289"/>
                    <a:pt x="12918" y="14778"/>
                  </a:cubicBezTo>
                  <a:cubicBezTo>
                    <a:pt x="12403" y="14692"/>
                    <a:pt x="11893" y="14576"/>
                    <a:pt x="11392" y="14425"/>
                  </a:cubicBezTo>
                  <a:cubicBezTo>
                    <a:pt x="12075" y="14084"/>
                    <a:pt x="12739" y="13702"/>
                    <a:pt x="13377" y="13280"/>
                  </a:cubicBezTo>
                  <a:close/>
                  <a:moveTo>
                    <a:pt x="16620" y="10467"/>
                  </a:moveTo>
                  <a:lnTo>
                    <a:pt x="16620" y="10467"/>
                  </a:lnTo>
                  <a:cubicBezTo>
                    <a:pt x="18256" y="13094"/>
                    <a:pt x="17316" y="14894"/>
                    <a:pt x="14326" y="14894"/>
                  </a:cubicBezTo>
                  <a:cubicBezTo>
                    <a:pt x="14242" y="14894"/>
                    <a:pt x="14156" y="14893"/>
                    <a:pt x="14069" y="14890"/>
                  </a:cubicBezTo>
                  <a:cubicBezTo>
                    <a:pt x="14345" y="14108"/>
                    <a:pt x="14561" y="13240"/>
                    <a:pt x="14706" y="12309"/>
                  </a:cubicBezTo>
                  <a:cubicBezTo>
                    <a:pt x="15427" y="11726"/>
                    <a:pt x="16073" y="11106"/>
                    <a:pt x="16620" y="10467"/>
                  </a:cubicBezTo>
                  <a:close/>
                  <a:moveTo>
                    <a:pt x="3158" y="10467"/>
                  </a:moveTo>
                  <a:lnTo>
                    <a:pt x="3158" y="10467"/>
                  </a:lnTo>
                  <a:cubicBezTo>
                    <a:pt x="3705" y="11106"/>
                    <a:pt x="4349" y="11726"/>
                    <a:pt x="5071" y="12309"/>
                  </a:cubicBezTo>
                  <a:cubicBezTo>
                    <a:pt x="5216" y="13240"/>
                    <a:pt x="5432" y="14108"/>
                    <a:pt x="5709" y="14890"/>
                  </a:cubicBezTo>
                  <a:cubicBezTo>
                    <a:pt x="5621" y="14893"/>
                    <a:pt x="5536" y="14894"/>
                    <a:pt x="5452" y="14894"/>
                  </a:cubicBezTo>
                  <a:cubicBezTo>
                    <a:pt x="2471" y="14894"/>
                    <a:pt x="1515" y="13104"/>
                    <a:pt x="3158" y="10467"/>
                  </a:cubicBezTo>
                  <a:close/>
                  <a:moveTo>
                    <a:pt x="9889" y="15088"/>
                  </a:moveTo>
                  <a:cubicBezTo>
                    <a:pt x="10754" y="15423"/>
                    <a:pt x="11615" y="15673"/>
                    <a:pt x="12443" y="15827"/>
                  </a:cubicBezTo>
                  <a:cubicBezTo>
                    <a:pt x="11696" y="17225"/>
                    <a:pt x="10793" y="17937"/>
                    <a:pt x="9887" y="17937"/>
                  </a:cubicBezTo>
                  <a:cubicBezTo>
                    <a:pt x="8991" y="17937"/>
                    <a:pt x="8091" y="17242"/>
                    <a:pt x="7335" y="15827"/>
                  </a:cubicBezTo>
                  <a:cubicBezTo>
                    <a:pt x="8161" y="15673"/>
                    <a:pt x="9022" y="15423"/>
                    <a:pt x="9889" y="15088"/>
                  </a:cubicBezTo>
                  <a:close/>
                  <a:moveTo>
                    <a:pt x="9889" y="0"/>
                  </a:moveTo>
                  <a:cubicBezTo>
                    <a:pt x="8518" y="0"/>
                    <a:pt x="7147" y="1027"/>
                    <a:pt x="6160" y="3079"/>
                  </a:cubicBezTo>
                  <a:cubicBezTo>
                    <a:pt x="5920" y="3060"/>
                    <a:pt x="5689" y="3051"/>
                    <a:pt x="5465" y="3051"/>
                  </a:cubicBezTo>
                  <a:cubicBezTo>
                    <a:pt x="1439" y="3051"/>
                    <a:pt x="1" y="5980"/>
                    <a:pt x="2437" y="9530"/>
                  </a:cubicBezTo>
                  <a:cubicBezTo>
                    <a:pt x="12" y="13067"/>
                    <a:pt x="1427" y="16011"/>
                    <a:pt x="5464" y="16011"/>
                  </a:cubicBezTo>
                  <a:cubicBezTo>
                    <a:pt x="5688" y="16011"/>
                    <a:pt x="5920" y="16002"/>
                    <a:pt x="6160" y="15984"/>
                  </a:cubicBezTo>
                  <a:cubicBezTo>
                    <a:pt x="7146" y="18036"/>
                    <a:pt x="8517" y="19062"/>
                    <a:pt x="9888" y="19062"/>
                  </a:cubicBezTo>
                  <a:cubicBezTo>
                    <a:pt x="11260" y="19062"/>
                    <a:pt x="12631" y="18036"/>
                    <a:pt x="13618" y="15984"/>
                  </a:cubicBezTo>
                  <a:cubicBezTo>
                    <a:pt x="13857" y="16002"/>
                    <a:pt x="14089" y="16011"/>
                    <a:pt x="14313" y="16011"/>
                  </a:cubicBezTo>
                  <a:cubicBezTo>
                    <a:pt x="18331" y="16011"/>
                    <a:pt x="19781" y="13088"/>
                    <a:pt x="17342" y="9530"/>
                  </a:cubicBezTo>
                  <a:cubicBezTo>
                    <a:pt x="19770" y="5991"/>
                    <a:pt x="18346" y="3051"/>
                    <a:pt x="14314" y="3051"/>
                  </a:cubicBezTo>
                  <a:cubicBezTo>
                    <a:pt x="14090" y="3051"/>
                    <a:pt x="13858" y="3060"/>
                    <a:pt x="13618" y="3079"/>
                  </a:cubicBezTo>
                  <a:cubicBezTo>
                    <a:pt x="12631" y="1026"/>
                    <a:pt x="11260" y="0"/>
                    <a:pt x="9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9" name="Google Shape;15649;p138"/>
          <p:cNvGrpSpPr/>
          <p:nvPr/>
        </p:nvGrpSpPr>
        <p:grpSpPr>
          <a:xfrm>
            <a:off x="7833570" y="2325095"/>
            <a:ext cx="269245" cy="353461"/>
            <a:chOff x="2721672" y="1830909"/>
            <a:chExt cx="292562" cy="384072"/>
          </a:xfrm>
        </p:grpSpPr>
        <p:sp>
          <p:nvSpPr>
            <p:cNvPr id="15650" name="Google Shape;15650;p138"/>
            <p:cNvSpPr/>
            <p:nvPr/>
          </p:nvSpPr>
          <p:spPr>
            <a:xfrm>
              <a:off x="2721672" y="1830909"/>
              <a:ext cx="292562" cy="384072"/>
            </a:xfrm>
            <a:custGeom>
              <a:rect b="b" l="l" r="r" t="t"/>
              <a:pathLst>
                <a:path extrusionOk="0" h="19063" w="14521">
                  <a:moveTo>
                    <a:pt x="12288" y="1118"/>
                  </a:moveTo>
                  <a:lnTo>
                    <a:pt x="12288" y="3353"/>
                  </a:lnTo>
                  <a:lnTo>
                    <a:pt x="2234" y="3353"/>
                  </a:lnTo>
                  <a:lnTo>
                    <a:pt x="2234" y="1118"/>
                  </a:lnTo>
                  <a:close/>
                  <a:moveTo>
                    <a:pt x="11170" y="4469"/>
                  </a:moveTo>
                  <a:lnTo>
                    <a:pt x="11170" y="5585"/>
                  </a:lnTo>
                  <a:lnTo>
                    <a:pt x="3352" y="5585"/>
                  </a:lnTo>
                  <a:lnTo>
                    <a:pt x="3352" y="4469"/>
                  </a:lnTo>
                  <a:close/>
                  <a:moveTo>
                    <a:pt x="12473" y="6703"/>
                  </a:moveTo>
                  <a:cubicBezTo>
                    <a:pt x="12987" y="6703"/>
                    <a:pt x="13403" y="7120"/>
                    <a:pt x="13404" y="7634"/>
                  </a:cubicBezTo>
                  <a:lnTo>
                    <a:pt x="13404" y="17015"/>
                  </a:lnTo>
                  <a:cubicBezTo>
                    <a:pt x="13404" y="17529"/>
                    <a:pt x="12987" y="17946"/>
                    <a:pt x="12473" y="17946"/>
                  </a:cubicBezTo>
                  <a:lnTo>
                    <a:pt x="2049" y="17946"/>
                  </a:lnTo>
                  <a:cubicBezTo>
                    <a:pt x="1535" y="17946"/>
                    <a:pt x="1120" y="17529"/>
                    <a:pt x="1118" y="17015"/>
                  </a:cubicBezTo>
                  <a:lnTo>
                    <a:pt x="1118" y="7634"/>
                  </a:lnTo>
                  <a:cubicBezTo>
                    <a:pt x="1120" y="7120"/>
                    <a:pt x="1535" y="6703"/>
                    <a:pt x="2049" y="6703"/>
                  </a:cubicBezTo>
                  <a:close/>
                  <a:moveTo>
                    <a:pt x="1677" y="0"/>
                  </a:moveTo>
                  <a:cubicBezTo>
                    <a:pt x="1368" y="0"/>
                    <a:pt x="1118" y="252"/>
                    <a:pt x="1118" y="559"/>
                  </a:cubicBezTo>
                  <a:lnTo>
                    <a:pt x="1118" y="3910"/>
                  </a:lnTo>
                  <a:cubicBezTo>
                    <a:pt x="1118" y="4219"/>
                    <a:pt x="1368" y="4469"/>
                    <a:pt x="1677" y="4469"/>
                  </a:cubicBezTo>
                  <a:lnTo>
                    <a:pt x="2234" y="4469"/>
                  </a:lnTo>
                  <a:lnTo>
                    <a:pt x="2234" y="5585"/>
                  </a:lnTo>
                  <a:lnTo>
                    <a:pt x="2048" y="5585"/>
                  </a:lnTo>
                  <a:cubicBezTo>
                    <a:pt x="918" y="5587"/>
                    <a:pt x="2" y="6503"/>
                    <a:pt x="0" y="7633"/>
                  </a:cubicBezTo>
                  <a:lnTo>
                    <a:pt x="0" y="17015"/>
                  </a:lnTo>
                  <a:cubicBezTo>
                    <a:pt x="2" y="18145"/>
                    <a:pt x="918" y="19061"/>
                    <a:pt x="2048" y="19063"/>
                  </a:cubicBezTo>
                  <a:lnTo>
                    <a:pt x="12473" y="19063"/>
                  </a:lnTo>
                  <a:cubicBezTo>
                    <a:pt x="13603" y="19061"/>
                    <a:pt x="14519" y="18145"/>
                    <a:pt x="14521" y="17015"/>
                  </a:cubicBezTo>
                  <a:lnTo>
                    <a:pt x="14521" y="7634"/>
                  </a:lnTo>
                  <a:cubicBezTo>
                    <a:pt x="14519" y="6503"/>
                    <a:pt x="13603" y="5587"/>
                    <a:pt x="12473" y="5585"/>
                  </a:cubicBezTo>
                  <a:lnTo>
                    <a:pt x="12286" y="5585"/>
                  </a:lnTo>
                  <a:lnTo>
                    <a:pt x="12286" y="4469"/>
                  </a:lnTo>
                  <a:lnTo>
                    <a:pt x="12845" y="4469"/>
                  </a:lnTo>
                  <a:cubicBezTo>
                    <a:pt x="13153" y="4469"/>
                    <a:pt x="13404" y="4219"/>
                    <a:pt x="13404" y="3910"/>
                  </a:cubicBezTo>
                  <a:lnTo>
                    <a:pt x="13404" y="559"/>
                  </a:lnTo>
                  <a:cubicBezTo>
                    <a:pt x="13404" y="252"/>
                    <a:pt x="13153" y="0"/>
                    <a:pt x="1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138"/>
            <p:cNvSpPr/>
            <p:nvPr/>
          </p:nvSpPr>
          <p:spPr>
            <a:xfrm>
              <a:off x="2789206" y="1988443"/>
              <a:ext cx="157594" cy="180058"/>
            </a:xfrm>
            <a:custGeom>
              <a:rect b="b" l="l" r="r" t="t"/>
              <a:pathLst>
                <a:path extrusionOk="0" h="8937" w="7822">
                  <a:moveTo>
                    <a:pt x="3911" y="1117"/>
                  </a:moveTo>
                  <a:cubicBezTo>
                    <a:pt x="5454" y="1117"/>
                    <a:pt x="6703" y="2367"/>
                    <a:pt x="6703" y="3910"/>
                  </a:cubicBezTo>
                  <a:lnTo>
                    <a:pt x="6702" y="5027"/>
                  </a:lnTo>
                  <a:cubicBezTo>
                    <a:pt x="6702" y="5335"/>
                    <a:pt x="6451" y="5584"/>
                    <a:pt x="6143" y="5584"/>
                  </a:cubicBezTo>
                  <a:cubicBezTo>
                    <a:pt x="5835" y="5584"/>
                    <a:pt x="5584" y="5835"/>
                    <a:pt x="5585" y="6143"/>
                  </a:cubicBezTo>
                  <a:lnTo>
                    <a:pt x="5585" y="7259"/>
                  </a:lnTo>
                  <a:cubicBezTo>
                    <a:pt x="5584" y="7569"/>
                    <a:pt x="5334" y="7818"/>
                    <a:pt x="5026" y="7818"/>
                  </a:cubicBezTo>
                  <a:lnTo>
                    <a:pt x="2792" y="7818"/>
                  </a:lnTo>
                  <a:cubicBezTo>
                    <a:pt x="2484" y="7818"/>
                    <a:pt x="2235" y="7569"/>
                    <a:pt x="2233" y="7259"/>
                  </a:cubicBezTo>
                  <a:lnTo>
                    <a:pt x="2233" y="6145"/>
                  </a:lnTo>
                  <a:cubicBezTo>
                    <a:pt x="2235" y="5835"/>
                    <a:pt x="1984" y="5586"/>
                    <a:pt x="1676" y="5586"/>
                  </a:cubicBezTo>
                  <a:cubicBezTo>
                    <a:pt x="1368" y="5586"/>
                    <a:pt x="1117" y="5335"/>
                    <a:pt x="1117" y="5027"/>
                  </a:cubicBezTo>
                  <a:lnTo>
                    <a:pt x="1117" y="3952"/>
                  </a:lnTo>
                  <a:cubicBezTo>
                    <a:pt x="1117" y="2395"/>
                    <a:pt x="2369" y="1117"/>
                    <a:pt x="3908" y="1117"/>
                  </a:cubicBezTo>
                  <a:cubicBezTo>
                    <a:pt x="3909" y="1117"/>
                    <a:pt x="3910" y="1117"/>
                    <a:pt x="3911" y="1117"/>
                  </a:cubicBezTo>
                  <a:close/>
                  <a:moveTo>
                    <a:pt x="3913" y="1"/>
                  </a:moveTo>
                  <a:cubicBezTo>
                    <a:pt x="3902" y="1"/>
                    <a:pt x="3891" y="1"/>
                    <a:pt x="3880" y="1"/>
                  </a:cubicBezTo>
                  <a:cubicBezTo>
                    <a:pt x="1740" y="17"/>
                    <a:pt x="0" y="1790"/>
                    <a:pt x="0" y="3952"/>
                  </a:cubicBezTo>
                  <a:lnTo>
                    <a:pt x="0" y="5027"/>
                  </a:lnTo>
                  <a:cubicBezTo>
                    <a:pt x="0" y="5737"/>
                    <a:pt x="449" y="6369"/>
                    <a:pt x="1117" y="6606"/>
                  </a:cubicBezTo>
                  <a:lnTo>
                    <a:pt x="1117" y="7261"/>
                  </a:lnTo>
                  <a:cubicBezTo>
                    <a:pt x="1118" y="8185"/>
                    <a:pt x="1867" y="8935"/>
                    <a:pt x="2792" y="8936"/>
                  </a:cubicBezTo>
                  <a:lnTo>
                    <a:pt x="5026" y="8936"/>
                  </a:lnTo>
                  <a:cubicBezTo>
                    <a:pt x="5951" y="8935"/>
                    <a:pt x="6702" y="8186"/>
                    <a:pt x="6703" y="7261"/>
                  </a:cubicBezTo>
                  <a:lnTo>
                    <a:pt x="6703" y="6606"/>
                  </a:lnTo>
                  <a:cubicBezTo>
                    <a:pt x="7371" y="6369"/>
                    <a:pt x="7818" y="5737"/>
                    <a:pt x="7820" y="5027"/>
                  </a:cubicBezTo>
                  <a:lnTo>
                    <a:pt x="7820" y="3910"/>
                  </a:lnTo>
                  <a:cubicBezTo>
                    <a:pt x="7821" y="1750"/>
                    <a:pt x="6069" y="1"/>
                    <a:pt x="3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138"/>
            <p:cNvSpPr/>
            <p:nvPr/>
          </p:nvSpPr>
          <p:spPr>
            <a:xfrm>
              <a:off x="2830387" y="2055957"/>
              <a:ext cx="26353" cy="22525"/>
            </a:xfrm>
            <a:custGeom>
              <a:rect b="b" l="l" r="r" t="t"/>
              <a:pathLst>
                <a:path extrusionOk="0" h="1118" w="1308">
                  <a:moveTo>
                    <a:pt x="748" y="0"/>
                  </a:moveTo>
                  <a:cubicBezTo>
                    <a:pt x="250" y="0"/>
                    <a:pt x="1" y="603"/>
                    <a:pt x="354" y="954"/>
                  </a:cubicBezTo>
                  <a:cubicBezTo>
                    <a:pt x="460" y="1061"/>
                    <a:pt x="603" y="1118"/>
                    <a:pt x="749" y="1118"/>
                  </a:cubicBezTo>
                  <a:cubicBezTo>
                    <a:pt x="821" y="1118"/>
                    <a:pt x="893" y="1104"/>
                    <a:pt x="962" y="1075"/>
                  </a:cubicBezTo>
                  <a:cubicBezTo>
                    <a:pt x="1171" y="988"/>
                    <a:pt x="1307" y="785"/>
                    <a:pt x="1307" y="559"/>
                  </a:cubicBezTo>
                  <a:cubicBezTo>
                    <a:pt x="1307" y="250"/>
                    <a:pt x="1056"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138"/>
            <p:cNvSpPr/>
            <p:nvPr/>
          </p:nvSpPr>
          <p:spPr>
            <a:xfrm>
              <a:off x="2875417" y="2055957"/>
              <a:ext cx="26333" cy="22525"/>
            </a:xfrm>
            <a:custGeom>
              <a:rect b="b" l="l" r="r" t="t"/>
              <a:pathLst>
                <a:path extrusionOk="0" h="1118" w="1307">
                  <a:moveTo>
                    <a:pt x="747" y="0"/>
                  </a:moveTo>
                  <a:cubicBezTo>
                    <a:pt x="250" y="0"/>
                    <a:pt x="0" y="601"/>
                    <a:pt x="351" y="954"/>
                  </a:cubicBezTo>
                  <a:cubicBezTo>
                    <a:pt x="458" y="1061"/>
                    <a:pt x="601" y="1118"/>
                    <a:pt x="747" y="1118"/>
                  </a:cubicBezTo>
                  <a:cubicBezTo>
                    <a:pt x="819" y="1118"/>
                    <a:pt x="892" y="1104"/>
                    <a:pt x="961" y="1075"/>
                  </a:cubicBezTo>
                  <a:cubicBezTo>
                    <a:pt x="1169" y="988"/>
                    <a:pt x="1305" y="785"/>
                    <a:pt x="1306" y="559"/>
                  </a:cubicBezTo>
                  <a:cubicBezTo>
                    <a:pt x="1305" y="250"/>
                    <a:pt x="1055"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138"/>
            <p:cNvSpPr/>
            <p:nvPr/>
          </p:nvSpPr>
          <p:spPr>
            <a:xfrm>
              <a:off x="2852912" y="2100967"/>
              <a:ext cx="26313" cy="22505"/>
            </a:xfrm>
            <a:custGeom>
              <a:rect b="b" l="l" r="r" t="t"/>
              <a:pathLst>
                <a:path extrusionOk="0" h="1117" w="1306">
                  <a:moveTo>
                    <a:pt x="746" y="1"/>
                  </a:moveTo>
                  <a:cubicBezTo>
                    <a:pt x="250" y="1"/>
                    <a:pt x="1" y="601"/>
                    <a:pt x="352" y="954"/>
                  </a:cubicBezTo>
                  <a:cubicBezTo>
                    <a:pt x="459" y="1060"/>
                    <a:pt x="603" y="1117"/>
                    <a:pt x="748" y="1117"/>
                  </a:cubicBezTo>
                  <a:cubicBezTo>
                    <a:pt x="820" y="1117"/>
                    <a:pt x="892" y="1103"/>
                    <a:pt x="960" y="1075"/>
                  </a:cubicBezTo>
                  <a:cubicBezTo>
                    <a:pt x="1169" y="988"/>
                    <a:pt x="1305" y="785"/>
                    <a:pt x="1305" y="560"/>
                  </a:cubicBezTo>
                  <a:cubicBezTo>
                    <a:pt x="1305" y="250"/>
                    <a:pt x="1056"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5" name="Google Shape;15655;p138"/>
          <p:cNvGrpSpPr/>
          <p:nvPr/>
        </p:nvGrpSpPr>
        <p:grpSpPr>
          <a:xfrm>
            <a:off x="7079106" y="2325112"/>
            <a:ext cx="269245" cy="353424"/>
            <a:chOff x="2345498" y="1877229"/>
            <a:chExt cx="292562" cy="384031"/>
          </a:xfrm>
        </p:grpSpPr>
        <p:sp>
          <p:nvSpPr>
            <p:cNvPr id="15656" name="Google Shape;15656;p138"/>
            <p:cNvSpPr/>
            <p:nvPr/>
          </p:nvSpPr>
          <p:spPr>
            <a:xfrm>
              <a:off x="2345498" y="1877229"/>
              <a:ext cx="292562" cy="384031"/>
            </a:xfrm>
            <a:custGeom>
              <a:rect b="b" l="l" r="r" t="t"/>
              <a:pathLst>
                <a:path extrusionOk="0" h="19061" w="14521">
                  <a:moveTo>
                    <a:pt x="12846" y="1116"/>
                  </a:moveTo>
                  <a:cubicBezTo>
                    <a:pt x="13153" y="1118"/>
                    <a:pt x="13403" y="1367"/>
                    <a:pt x="13403" y="1675"/>
                  </a:cubicBezTo>
                  <a:lnTo>
                    <a:pt x="13403" y="7855"/>
                  </a:lnTo>
                  <a:lnTo>
                    <a:pt x="1118" y="7855"/>
                  </a:lnTo>
                  <a:lnTo>
                    <a:pt x="1118" y="1675"/>
                  </a:lnTo>
                  <a:cubicBezTo>
                    <a:pt x="1118" y="1367"/>
                    <a:pt x="1368" y="1118"/>
                    <a:pt x="1676" y="1116"/>
                  </a:cubicBezTo>
                  <a:close/>
                  <a:moveTo>
                    <a:pt x="3351" y="8973"/>
                  </a:moveTo>
                  <a:lnTo>
                    <a:pt x="3351" y="11207"/>
                  </a:lnTo>
                  <a:lnTo>
                    <a:pt x="1118" y="11207"/>
                  </a:lnTo>
                  <a:lnTo>
                    <a:pt x="1118" y="8973"/>
                  </a:lnTo>
                  <a:close/>
                  <a:moveTo>
                    <a:pt x="6702" y="8973"/>
                  </a:moveTo>
                  <a:lnTo>
                    <a:pt x="6702" y="11207"/>
                  </a:lnTo>
                  <a:lnTo>
                    <a:pt x="4469" y="11207"/>
                  </a:lnTo>
                  <a:lnTo>
                    <a:pt x="4469" y="8973"/>
                  </a:lnTo>
                  <a:close/>
                  <a:moveTo>
                    <a:pt x="10052" y="8973"/>
                  </a:moveTo>
                  <a:lnTo>
                    <a:pt x="10052" y="11207"/>
                  </a:lnTo>
                  <a:lnTo>
                    <a:pt x="7820" y="11207"/>
                  </a:lnTo>
                  <a:lnTo>
                    <a:pt x="7820" y="8973"/>
                  </a:lnTo>
                  <a:close/>
                  <a:moveTo>
                    <a:pt x="13403" y="8973"/>
                  </a:moveTo>
                  <a:lnTo>
                    <a:pt x="13403" y="11207"/>
                  </a:lnTo>
                  <a:lnTo>
                    <a:pt x="11170" y="11207"/>
                  </a:lnTo>
                  <a:lnTo>
                    <a:pt x="11170" y="8973"/>
                  </a:lnTo>
                  <a:close/>
                  <a:moveTo>
                    <a:pt x="3351" y="12324"/>
                  </a:moveTo>
                  <a:lnTo>
                    <a:pt x="3351" y="14556"/>
                  </a:lnTo>
                  <a:lnTo>
                    <a:pt x="1118" y="14556"/>
                  </a:lnTo>
                  <a:lnTo>
                    <a:pt x="1118" y="12324"/>
                  </a:lnTo>
                  <a:close/>
                  <a:moveTo>
                    <a:pt x="6702" y="12324"/>
                  </a:moveTo>
                  <a:lnTo>
                    <a:pt x="6702" y="14556"/>
                  </a:lnTo>
                  <a:lnTo>
                    <a:pt x="4469" y="14556"/>
                  </a:lnTo>
                  <a:lnTo>
                    <a:pt x="4469" y="12324"/>
                  </a:lnTo>
                  <a:close/>
                  <a:moveTo>
                    <a:pt x="10052" y="12324"/>
                  </a:moveTo>
                  <a:lnTo>
                    <a:pt x="10052" y="14558"/>
                  </a:lnTo>
                  <a:lnTo>
                    <a:pt x="7820" y="14558"/>
                  </a:lnTo>
                  <a:lnTo>
                    <a:pt x="7820" y="12324"/>
                  </a:lnTo>
                  <a:close/>
                  <a:moveTo>
                    <a:pt x="3351" y="15674"/>
                  </a:moveTo>
                  <a:lnTo>
                    <a:pt x="3351" y="17944"/>
                  </a:lnTo>
                  <a:lnTo>
                    <a:pt x="1676" y="17944"/>
                  </a:lnTo>
                  <a:cubicBezTo>
                    <a:pt x="1368" y="17944"/>
                    <a:pt x="1118" y="17695"/>
                    <a:pt x="1118" y="17385"/>
                  </a:cubicBezTo>
                  <a:lnTo>
                    <a:pt x="1118" y="15674"/>
                  </a:lnTo>
                  <a:close/>
                  <a:moveTo>
                    <a:pt x="13403" y="12324"/>
                  </a:moveTo>
                  <a:lnTo>
                    <a:pt x="13403" y="17385"/>
                  </a:lnTo>
                  <a:cubicBezTo>
                    <a:pt x="13403" y="17693"/>
                    <a:pt x="13153" y="17943"/>
                    <a:pt x="12846" y="17944"/>
                  </a:cubicBezTo>
                  <a:lnTo>
                    <a:pt x="11170" y="17944"/>
                  </a:lnTo>
                  <a:lnTo>
                    <a:pt x="11170" y="12324"/>
                  </a:lnTo>
                  <a:close/>
                  <a:moveTo>
                    <a:pt x="6702" y="15674"/>
                  </a:moveTo>
                  <a:lnTo>
                    <a:pt x="6702" y="17946"/>
                  </a:lnTo>
                  <a:lnTo>
                    <a:pt x="4469" y="17946"/>
                  </a:lnTo>
                  <a:lnTo>
                    <a:pt x="4469" y="15674"/>
                  </a:lnTo>
                  <a:close/>
                  <a:moveTo>
                    <a:pt x="10052" y="15674"/>
                  </a:moveTo>
                  <a:lnTo>
                    <a:pt x="10052" y="17946"/>
                  </a:lnTo>
                  <a:lnTo>
                    <a:pt x="7820" y="17946"/>
                  </a:lnTo>
                  <a:lnTo>
                    <a:pt x="7820" y="15674"/>
                  </a:lnTo>
                  <a:close/>
                  <a:moveTo>
                    <a:pt x="1676" y="0"/>
                  </a:moveTo>
                  <a:cubicBezTo>
                    <a:pt x="752" y="1"/>
                    <a:pt x="2" y="750"/>
                    <a:pt x="0" y="1675"/>
                  </a:cubicBezTo>
                  <a:lnTo>
                    <a:pt x="0" y="17385"/>
                  </a:lnTo>
                  <a:cubicBezTo>
                    <a:pt x="2" y="18311"/>
                    <a:pt x="752" y="19061"/>
                    <a:pt x="1676" y="19061"/>
                  </a:cubicBezTo>
                  <a:lnTo>
                    <a:pt x="12846" y="19061"/>
                  </a:lnTo>
                  <a:cubicBezTo>
                    <a:pt x="13771" y="19061"/>
                    <a:pt x="14519" y="18311"/>
                    <a:pt x="14521" y="17385"/>
                  </a:cubicBezTo>
                  <a:lnTo>
                    <a:pt x="14521" y="1675"/>
                  </a:lnTo>
                  <a:cubicBezTo>
                    <a:pt x="14519" y="750"/>
                    <a:pt x="13771" y="1"/>
                    <a:pt x="1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138"/>
            <p:cNvSpPr/>
            <p:nvPr/>
          </p:nvSpPr>
          <p:spPr>
            <a:xfrm>
              <a:off x="2525536" y="1922963"/>
              <a:ext cx="68280" cy="90039"/>
            </a:xfrm>
            <a:custGeom>
              <a:rect b="b" l="l" r="r" t="t"/>
              <a:pathLst>
                <a:path extrusionOk="0" h="4469" w="3389">
                  <a:moveTo>
                    <a:pt x="1917" y="1118"/>
                  </a:moveTo>
                  <a:cubicBezTo>
                    <a:pt x="2113" y="1118"/>
                    <a:pt x="2270" y="1276"/>
                    <a:pt x="2272" y="1472"/>
                  </a:cubicBezTo>
                  <a:lnTo>
                    <a:pt x="2272" y="2998"/>
                  </a:lnTo>
                  <a:cubicBezTo>
                    <a:pt x="2270" y="3192"/>
                    <a:pt x="2112" y="3351"/>
                    <a:pt x="1917" y="3351"/>
                  </a:cubicBezTo>
                  <a:lnTo>
                    <a:pt x="1471" y="3351"/>
                  </a:lnTo>
                  <a:cubicBezTo>
                    <a:pt x="1275" y="3351"/>
                    <a:pt x="1118" y="3192"/>
                    <a:pt x="1116" y="2997"/>
                  </a:cubicBezTo>
                  <a:lnTo>
                    <a:pt x="1116" y="1472"/>
                  </a:lnTo>
                  <a:cubicBezTo>
                    <a:pt x="1118" y="1276"/>
                    <a:pt x="1275" y="1118"/>
                    <a:pt x="1471" y="1118"/>
                  </a:cubicBezTo>
                  <a:close/>
                  <a:moveTo>
                    <a:pt x="1471" y="0"/>
                  </a:moveTo>
                  <a:cubicBezTo>
                    <a:pt x="659" y="2"/>
                    <a:pt x="2" y="659"/>
                    <a:pt x="0" y="1472"/>
                  </a:cubicBezTo>
                  <a:lnTo>
                    <a:pt x="0" y="2998"/>
                  </a:lnTo>
                  <a:cubicBezTo>
                    <a:pt x="2" y="3810"/>
                    <a:pt x="659" y="4467"/>
                    <a:pt x="1471" y="4469"/>
                  </a:cubicBezTo>
                  <a:lnTo>
                    <a:pt x="1917" y="4469"/>
                  </a:lnTo>
                  <a:cubicBezTo>
                    <a:pt x="2729" y="4467"/>
                    <a:pt x="3387" y="3810"/>
                    <a:pt x="3388" y="2998"/>
                  </a:cubicBezTo>
                  <a:lnTo>
                    <a:pt x="3388" y="1472"/>
                  </a:lnTo>
                  <a:cubicBezTo>
                    <a:pt x="3387" y="659"/>
                    <a:pt x="2729" y="2"/>
                    <a:pt x="1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8" name="Google Shape;15658;p138"/>
          <p:cNvSpPr/>
          <p:nvPr/>
        </p:nvSpPr>
        <p:spPr>
          <a:xfrm>
            <a:off x="6285968" y="2325521"/>
            <a:ext cx="355197" cy="352724"/>
          </a:xfrm>
          <a:custGeom>
            <a:rect b="b" l="l" r="r" t="t"/>
            <a:pathLst>
              <a:path extrusionOk="0" h="19025" w="19161">
                <a:moveTo>
                  <a:pt x="17394" y="1115"/>
                </a:moveTo>
                <a:lnTo>
                  <a:pt x="11052" y="8918"/>
                </a:lnTo>
                <a:cubicBezTo>
                  <a:pt x="8348" y="8918"/>
                  <a:pt x="8244" y="8919"/>
                  <a:pt x="8241" y="8919"/>
                </a:cubicBezTo>
                <a:lnTo>
                  <a:pt x="8241" y="8919"/>
                </a:lnTo>
                <a:lnTo>
                  <a:pt x="1900" y="1115"/>
                </a:lnTo>
                <a:close/>
                <a:moveTo>
                  <a:pt x="10761" y="10033"/>
                </a:moveTo>
                <a:lnTo>
                  <a:pt x="10761" y="16450"/>
                </a:lnTo>
                <a:lnTo>
                  <a:pt x="8531" y="17565"/>
                </a:lnTo>
                <a:lnTo>
                  <a:pt x="8531" y="10033"/>
                </a:lnTo>
                <a:close/>
                <a:moveTo>
                  <a:pt x="728" y="0"/>
                </a:moveTo>
                <a:cubicBezTo>
                  <a:pt x="261" y="0"/>
                  <a:pt x="1" y="546"/>
                  <a:pt x="297" y="909"/>
                </a:cubicBezTo>
                <a:lnTo>
                  <a:pt x="7416" y="9672"/>
                </a:lnTo>
                <a:lnTo>
                  <a:pt x="7416" y="18468"/>
                </a:lnTo>
                <a:cubicBezTo>
                  <a:pt x="7418" y="18790"/>
                  <a:pt x="7682" y="19025"/>
                  <a:pt x="7974" y="19025"/>
                </a:cubicBezTo>
                <a:cubicBezTo>
                  <a:pt x="8057" y="19025"/>
                  <a:pt x="8142" y="19006"/>
                  <a:pt x="8223" y="18965"/>
                </a:cubicBezTo>
                <a:lnTo>
                  <a:pt x="11568" y="17293"/>
                </a:lnTo>
                <a:cubicBezTo>
                  <a:pt x="11756" y="17199"/>
                  <a:pt x="11876" y="17006"/>
                  <a:pt x="11876" y="16795"/>
                </a:cubicBezTo>
                <a:lnTo>
                  <a:pt x="11876" y="9672"/>
                </a:lnTo>
                <a:lnTo>
                  <a:pt x="18997" y="910"/>
                </a:lnTo>
                <a:cubicBezTo>
                  <a:pt x="19132" y="743"/>
                  <a:pt x="19160" y="513"/>
                  <a:pt x="19068" y="318"/>
                </a:cubicBezTo>
                <a:cubicBezTo>
                  <a:pt x="18975" y="124"/>
                  <a:pt x="18779" y="0"/>
                  <a:pt x="18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138"/>
          <p:cNvSpPr/>
          <p:nvPr/>
        </p:nvSpPr>
        <p:spPr>
          <a:xfrm>
            <a:off x="5523093" y="2325178"/>
            <a:ext cx="352009" cy="353409"/>
          </a:xfrm>
          <a:custGeom>
            <a:rect b="b" l="l" r="r" t="t"/>
            <a:pathLst>
              <a:path extrusionOk="0" h="19062" w="18989">
                <a:moveTo>
                  <a:pt x="16200" y="1118"/>
                </a:moveTo>
                <a:cubicBezTo>
                  <a:pt x="16650" y="1118"/>
                  <a:pt x="17056" y="1391"/>
                  <a:pt x="17228" y="1807"/>
                </a:cubicBezTo>
                <a:cubicBezTo>
                  <a:pt x="17401" y="2224"/>
                  <a:pt x="17305" y="2705"/>
                  <a:pt x="16986" y="3024"/>
                </a:cubicBezTo>
                <a:cubicBezTo>
                  <a:pt x="16773" y="3238"/>
                  <a:pt x="16487" y="3351"/>
                  <a:pt x="16197" y="3351"/>
                </a:cubicBezTo>
                <a:cubicBezTo>
                  <a:pt x="16053" y="3351"/>
                  <a:pt x="15907" y="3323"/>
                  <a:pt x="15769" y="3266"/>
                </a:cubicBezTo>
                <a:cubicBezTo>
                  <a:pt x="15352" y="3094"/>
                  <a:pt x="15080" y="2686"/>
                  <a:pt x="15080" y="2235"/>
                </a:cubicBezTo>
                <a:cubicBezTo>
                  <a:pt x="15080" y="1617"/>
                  <a:pt x="15579" y="1118"/>
                  <a:pt x="16197" y="1118"/>
                </a:cubicBezTo>
                <a:cubicBezTo>
                  <a:pt x="16198" y="1118"/>
                  <a:pt x="16199" y="1118"/>
                  <a:pt x="16200" y="1118"/>
                </a:cubicBezTo>
                <a:close/>
                <a:moveTo>
                  <a:pt x="2794" y="4542"/>
                </a:moveTo>
                <a:cubicBezTo>
                  <a:pt x="3010" y="4542"/>
                  <a:pt x="3228" y="4584"/>
                  <a:pt x="3435" y="4669"/>
                </a:cubicBezTo>
                <a:cubicBezTo>
                  <a:pt x="4061" y="4929"/>
                  <a:pt x="4469" y="5541"/>
                  <a:pt x="4469" y="6218"/>
                </a:cubicBezTo>
                <a:cubicBezTo>
                  <a:pt x="4468" y="7143"/>
                  <a:pt x="3717" y="7891"/>
                  <a:pt x="2794" y="7893"/>
                </a:cubicBezTo>
                <a:lnTo>
                  <a:pt x="2792" y="7893"/>
                </a:lnTo>
                <a:cubicBezTo>
                  <a:pt x="2115" y="7893"/>
                  <a:pt x="1504" y="7483"/>
                  <a:pt x="1246" y="6857"/>
                </a:cubicBezTo>
                <a:cubicBezTo>
                  <a:pt x="986" y="6232"/>
                  <a:pt x="1129" y="5511"/>
                  <a:pt x="1609" y="5032"/>
                </a:cubicBezTo>
                <a:cubicBezTo>
                  <a:pt x="1930" y="4712"/>
                  <a:pt x="2358" y="4542"/>
                  <a:pt x="2794" y="4542"/>
                </a:cubicBezTo>
                <a:close/>
                <a:moveTo>
                  <a:pt x="10612" y="5660"/>
                </a:moveTo>
                <a:cubicBezTo>
                  <a:pt x="12152" y="5660"/>
                  <a:pt x="13405" y="6911"/>
                  <a:pt x="13405" y="8452"/>
                </a:cubicBezTo>
                <a:cubicBezTo>
                  <a:pt x="13405" y="9993"/>
                  <a:pt x="12151" y="11244"/>
                  <a:pt x="10612" y="11244"/>
                </a:cubicBezTo>
                <a:cubicBezTo>
                  <a:pt x="9073" y="11244"/>
                  <a:pt x="7820" y="9992"/>
                  <a:pt x="7820" y="8451"/>
                </a:cubicBezTo>
                <a:lnTo>
                  <a:pt x="7820" y="8451"/>
                </a:lnTo>
                <a:cubicBezTo>
                  <a:pt x="7820" y="6912"/>
                  <a:pt x="9071" y="5660"/>
                  <a:pt x="10612" y="5660"/>
                </a:cubicBezTo>
                <a:close/>
                <a:moveTo>
                  <a:pt x="5622" y="14631"/>
                </a:moveTo>
                <a:cubicBezTo>
                  <a:pt x="5766" y="14631"/>
                  <a:pt x="5912" y="14659"/>
                  <a:pt x="6050" y="14717"/>
                </a:cubicBezTo>
                <a:cubicBezTo>
                  <a:pt x="6467" y="14890"/>
                  <a:pt x="6739" y="15297"/>
                  <a:pt x="6739" y="15749"/>
                </a:cubicBezTo>
                <a:cubicBezTo>
                  <a:pt x="6739" y="16365"/>
                  <a:pt x="6239" y="16866"/>
                  <a:pt x="5623" y="16866"/>
                </a:cubicBezTo>
                <a:cubicBezTo>
                  <a:pt x="5170" y="16866"/>
                  <a:pt x="4764" y="16594"/>
                  <a:pt x="4590" y="16177"/>
                </a:cubicBezTo>
                <a:cubicBezTo>
                  <a:pt x="4418" y="15758"/>
                  <a:pt x="4514" y="15279"/>
                  <a:pt x="4832" y="14959"/>
                </a:cubicBezTo>
                <a:cubicBezTo>
                  <a:pt x="5046" y="14745"/>
                  <a:pt x="5332" y="14631"/>
                  <a:pt x="5622" y="14631"/>
                </a:cubicBezTo>
                <a:close/>
                <a:moveTo>
                  <a:pt x="16196" y="14595"/>
                </a:moveTo>
                <a:cubicBezTo>
                  <a:pt x="16412" y="14595"/>
                  <a:pt x="16630" y="14637"/>
                  <a:pt x="16838" y="14723"/>
                </a:cubicBezTo>
                <a:cubicBezTo>
                  <a:pt x="17464" y="14981"/>
                  <a:pt x="17872" y="15593"/>
                  <a:pt x="17872" y="16270"/>
                </a:cubicBezTo>
                <a:cubicBezTo>
                  <a:pt x="17870" y="17195"/>
                  <a:pt x="17122" y="17945"/>
                  <a:pt x="16197" y="17945"/>
                </a:cubicBezTo>
                <a:cubicBezTo>
                  <a:pt x="15518" y="17945"/>
                  <a:pt x="14908" y="17537"/>
                  <a:pt x="14648" y="16911"/>
                </a:cubicBezTo>
                <a:cubicBezTo>
                  <a:pt x="14390" y="16284"/>
                  <a:pt x="14533" y="15564"/>
                  <a:pt x="15011" y="15086"/>
                </a:cubicBezTo>
                <a:cubicBezTo>
                  <a:pt x="15332" y="14765"/>
                  <a:pt x="15761" y="14595"/>
                  <a:pt x="16196" y="14595"/>
                </a:cubicBezTo>
                <a:close/>
                <a:moveTo>
                  <a:pt x="16197" y="0"/>
                </a:moveTo>
                <a:cubicBezTo>
                  <a:pt x="14403" y="0"/>
                  <a:pt x="13344" y="2018"/>
                  <a:pt x="14351" y="3490"/>
                </a:cubicBezTo>
                <a:lnTo>
                  <a:pt x="12803" y="5215"/>
                </a:lnTo>
                <a:cubicBezTo>
                  <a:pt x="12132" y="4759"/>
                  <a:pt x="11370" y="4542"/>
                  <a:pt x="10617" y="4542"/>
                </a:cubicBezTo>
                <a:cubicBezTo>
                  <a:pt x="9218" y="4542"/>
                  <a:pt x="7847" y="5292"/>
                  <a:pt x="7138" y="6657"/>
                </a:cubicBezTo>
                <a:lnTo>
                  <a:pt x="5584" y="6295"/>
                </a:lnTo>
                <a:cubicBezTo>
                  <a:pt x="5627" y="4714"/>
                  <a:pt x="4354" y="3424"/>
                  <a:pt x="2794" y="3424"/>
                </a:cubicBezTo>
                <a:cubicBezTo>
                  <a:pt x="1253" y="3424"/>
                  <a:pt x="1" y="4677"/>
                  <a:pt x="1" y="6218"/>
                </a:cubicBezTo>
                <a:cubicBezTo>
                  <a:pt x="1" y="7758"/>
                  <a:pt x="1253" y="9009"/>
                  <a:pt x="2794" y="9009"/>
                </a:cubicBezTo>
                <a:cubicBezTo>
                  <a:pt x="3883" y="9008"/>
                  <a:pt x="4874" y="8373"/>
                  <a:pt x="5330" y="7383"/>
                </a:cubicBezTo>
                <a:lnTo>
                  <a:pt x="6771" y="7720"/>
                </a:lnTo>
                <a:cubicBezTo>
                  <a:pt x="6517" y="9048"/>
                  <a:pt x="6970" y="10414"/>
                  <a:pt x="7968" y="11329"/>
                </a:cubicBezTo>
                <a:lnTo>
                  <a:pt x="6382" y="13648"/>
                </a:lnTo>
                <a:cubicBezTo>
                  <a:pt x="6128" y="13556"/>
                  <a:pt x="5872" y="13513"/>
                  <a:pt x="5621" y="13513"/>
                </a:cubicBezTo>
                <a:cubicBezTo>
                  <a:pt x="4439" y="13513"/>
                  <a:pt x="3389" y="14472"/>
                  <a:pt x="3389" y="15748"/>
                </a:cubicBezTo>
                <a:cubicBezTo>
                  <a:pt x="3390" y="16981"/>
                  <a:pt x="4390" y="17981"/>
                  <a:pt x="5623" y="17982"/>
                </a:cubicBezTo>
                <a:cubicBezTo>
                  <a:pt x="7539" y="17982"/>
                  <a:pt x="8561" y="15717"/>
                  <a:pt x="7304" y="14279"/>
                </a:cubicBezTo>
                <a:lnTo>
                  <a:pt x="8890" y="11959"/>
                </a:lnTo>
                <a:cubicBezTo>
                  <a:pt x="9434" y="12227"/>
                  <a:pt x="10024" y="12360"/>
                  <a:pt x="10612" y="12360"/>
                </a:cubicBezTo>
                <a:cubicBezTo>
                  <a:pt x="11315" y="12360"/>
                  <a:pt x="12015" y="12171"/>
                  <a:pt x="12634" y="11795"/>
                </a:cubicBezTo>
                <a:lnTo>
                  <a:pt x="14240" y="14277"/>
                </a:lnTo>
                <a:cubicBezTo>
                  <a:pt x="12463" y="16023"/>
                  <a:pt x="13704" y="19061"/>
                  <a:pt x="16195" y="19061"/>
                </a:cubicBezTo>
                <a:cubicBezTo>
                  <a:pt x="17734" y="19061"/>
                  <a:pt x="18988" y="17810"/>
                  <a:pt x="18988" y="16270"/>
                </a:cubicBezTo>
                <a:cubicBezTo>
                  <a:pt x="18988" y="14674"/>
                  <a:pt x="17675" y="13475"/>
                  <a:pt x="16197" y="13475"/>
                </a:cubicBezTo>
                <a:cubicBezTo>
                  <a:pt x="15862" y="13475"/>
                  <a:pt x="15518" y="13537"/>
                  <a:pt x="15179" y="13670"/>
                </a:cubicBezTo>
                <a:lnTo>
                  <a:pt x="15179" y="13670"/>
                </a:lnTo>
                <a:lnTo>
                  <a:pt x="13502" y="11081"/>
                </a:lnTo>
                <a:cubicBezTo>
                  <a:pt x="14811" y="9646"/>
                  <a:pt x="14865" y="7465"/>
                  <a:pt x="13628" y="5968"/>
                </a:cubicBezTo>
                <a:lnTo>
                  <a:pt x="15191" y="4227"/>
                </a:lnTo>
                <a:cubicBezTo>
                  <a:pt x="15519" y="4393"/>
                  <a:pt x="15860" y="4469"/>
                  <a:pt x="16193" y="4469"/>
                </a:cubicBezTo>
                <a:cubicBezTo>
                  <a:pt x="17364" y="4469"/>
                  <a:pt x="18429" y="3526"/>
                  <a:pt x="18429" y="2233"/>
                </a:cubicBezTo>
                <a:cubicBezTo>
                  <a:pt x="18428" y="1000"/>
                  <a:pt x="17430" y="0"/>
                  <a:pt x="16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0" name="Google Shape;15660;p138"/>
          <p:cNvGrpSpPr/>
          <p:nvPr/>
        </p:nvGrpSpPr>
        <p:grpSpPr>
          <a:xfrm>
            <a:off x="4775435" y="2325089"/>
            <a:ext cx="353480" cy="353461"/>
            <a:chOff x="1004460" y="1968940"/>
            <a:chExt cx="384092" cy="384072"/>
          </a:xfrm>
        </p:grpSpPr>
        <p:sp>
          <p:nvSpPr>
            <p:cNvPr id="15661" name="Google Shape;15661;p138"/>
            <p:cNvSpPr/>
            <p:nvPr/>
          </p:nvSpPr>
          <p:spPr>
            <a:xfrm>
              <a:off x="1050235" y="2014695"/>
              <a:ext cx="292582" cy="274490"/>
            </a:xfrm>
            <a:custGeom>
              <a:rect b="b" l="l" r="r" t="t"/>
              <a:pathLst>
                <a:path extrusionOk="0" h="13624" w="14522">
                  <a:moveTo>
                    <a:pt x="7260" y="1117"/>
                  </a:moveTo>
                  <a:cubicBezTo>
                    <a:pt x="8139" y="1117"/>
                    <a:pt x="9018" y="1305"/>
                    <a:pt x="9836" y="1681"/>
                  </a:cubicBezTo>
                  <a:lnTo>
                    <a:pt x="7859" y="5108"/>
                  </a:lnTo>
                  <a:cubicBezTo>
                    <a:pt x="7663" y="5053"/>
                    <a:pt x="7461" y="5026"/>
                    <a:pt x="7260" y="5026"/>
                  </a:cubicBezTo>
                  <a:cubicBezTo>
                    <a:pt x="7059" y="5026"/>
                    <a:pt x="6858" y="5053"/>
                    <a:pt x="6663" y="5108"/>
                  </a:cubicBezTo>
                  <a:lnTo>
                    <a:pt x="4684" y="1681"/>
                  </a:lnTo>
                  <a:cubicBezTo>
                    <a:pt x="5502" y="1305"/>
                    <a:pt x="6381" y="1117"/>
                    <a:pt x="7260" y="1117"/>
                  </a:cubicBezTo>
                  <a:close/>
                  <a:moveTo>
                    <a:pt x="7260" y="6143"/>
                  </a:moveTo>
                  <a:cubicBezTo>
                    <a:pt x="7551" y="6143"/>
                    <a:pt x="7836" y="6257"/>
                    <a:pt x="8050" y="6471"/>
                  </a:cubicBezTo>
                  <a:cubicBezTo>
                    <a:pt x="8370" y="6790"/>
                    <a:pt x="8465" y="7270"/>
                    <a:pt x="8292" y="7689"/>
                  </a:cubicBezTo>
                  <a:cubicBezTo>
                    <a:pt x="8119" y="8106"/>
                    <a:pt x="7712" y="8378"/>
                    <a:pt x="7261" y="8378"/>
                  </a:cubicBezTo>
                  <a:cubicBezTo>
                    <a:pt x="6644" y="8376"/>
                    <a:pt x="6144" y="7877"/>
                    <a:pt x="6143" y="7261"/>
                  </a:cubicBezTo>
                  <a:cubicBezTo>
                    <a:pt x="6143" y="6808"/>
                    <a:pt x="6415" y="6402"/>
                    <a:pt x="6833" y="6228"/>
                  </a:cubicBezTo>
                  <a:cubicBezTo>
                    <a:pt x="6971" y="6171"/>
                    <a:pt x="7117" y="6143"/>
                    <a:pt x="7260" y="6143"/>
                  </a:cubicBezTo>
                  <a:close/>
                  <a:moveTo>
                    <a:pt x="5097" y="7819"/>
                  </a:moveTo>
                  <a:cubicBezTo>
                    <a:pt x="5198" y="8210"/>
                    <a:pt x="5406" y="8567"/>
                    <a:pt x="5696" y="8853"/>
                  </a:cubicBezTo>
                  <a:lnTo>
                    <a:pt x="3719" y="12278"/>
                  </a:lnTo>
                  <a:cubicBezTo>
                    <a:pt x="2251" y="11238"/>
                    <a:pt x="1311" y="9609"/>
                    <a:pt x="1142" y="7819"/>
                  </a:cubicBezTo>
                  <a:close/>
                  <a:moveTo>
                    <a:pt x="13378" y="7819"/>
                  </a:moveTo>
                  <a:cubicBezTo>
                    <a:pt x="13210" y="9609"/>
                    <a:pt x="12270" y="11238"/>
                    <a:pt x="10803" y="12278"/>
                  </a:cubicBezTo>
                  <a:lnTo>
                    <a:pt x="10803" y="12280"/>
                  </a:lnTo>
                  <a:lnTo>
                    <a:pt x="8824" y="8853"/>
                  </a:lnTo>
                  <a:cubicBezTo>
                    <a:pt x="9114" y="8569"/>
                    <a:pt x="9322" y="8210"/>
                    <a:pt x="9423" y="7819"/>
                  </a:cubicBezTo>
                  <a:close/>
                  <a:moveTo>
                    <a:pt x="7261" y="1"/>
                  </a:moveTo>
                  <a:cubicBezTo>
                    <a:pt x="6007" y="1"/>
                    <a:pt x="4754" y="324"/>
                    <a:pt x="3631" y="972"/>
                  </a:cubicBezTo>
                  <a:cubicBezTo>
                    <a:pt x="3363" y="1126"/>
                    <a:pt x="3272" y="1467"/>
                    <a:pt x="3426" y="1734"/>
                  </a:cubicBezTo>
                  <a:lnTo>
                    <a:pt x="5696" y="5667"/>
                  </a:lnTo>
                  <a:cubicBezTo>
                    <a:pt x="5406" y="5950"/>
                    <a:pt x="5198" y="6308"/>
                    <a:pt x="5097" y="6701"/>
                  </a:cubicBezTo>
                  <a:lnTo>
                    <a:pt x="559" y="6701"/>
                  </a:lnTo>
                  <a:cubicBezTo>
                    <a:pt x="250" y="6701"/>
                    <a:pt x="0" y="6952"/>
                    <a:pt x="0" y="7261"/>
                  </a:cubicBezTo>
                  <a:cubicBezTo>
                    <a:pt x="0" y="9939"/>
                    <a:pt x="1455" y="12290"/>
                    <a:pt x="3629" y="13548"/>
                  </a:cubicBezTo>
                  <a:cubicBezTo>
                    <a:pt x="3717" y="13599"/>
                    <a:pt x="3813" y="13623"/>
                    <a:pt x="3908" y="13623"/>
                  </a:cubicBezTo>
                  <a:cubicBezTo>
                    <a:pt x="4102" y="13623"/>
                    <a:pt x="4290" y="13523"/>
                    <a:pt x="4393" y="13344"/>
                  </a:cubicBezTo>
                  <a:lnTo>
                    <a:pt x="6663" y="9412"/>
                  </a:lnTo>
                  <a:cubicBezTo>
                    <a:pt x="6858" y="9466"/>
                    <a:pt x="7059" y="9494"/>
                    <a:pt x="7260" y="9494"/>
                  </a:cubicBezTo>
                  <a:cubicBezTo>
                    <a:pt x="7461" y="9494"/>
                    <a:pt x="7663" y="9466"/>
                    <a:pt x="7859" y="9412"/>
                  </a:cubicBezTo>
                  <a:lnTo>
                    <a:pt x="10129" y="13344"/>
                  </a:lnTo>
                  <a:cubicBezTo>
                    <a:pt x="10232" y="13523"/>
                    <a:pt x="10419" y="13623"/>
                    <a:pt x="10612" y="13623"/>
                  </a:cubicBezTo>
                  <a:cubicBezTo>
                    <a:pt x="10707" y="13623"/>
                    <a:pt x="10804" y="13598"/>
                    <a:pt x="10892" y="13547"/>
                  </a:cubicBezTo>
                  <a:cubicBezTo>
                    <a:pt x="13068" y="12289"/>
                    <a:pt x="14521" y="9936"/>
                    <a:pt x="14521" y="7260"/>
                  </a:cubicBezTo>
                  <a:cubicBezTo>
                    <a:pt x="14521" y="6952"/>
                    <a:pt x="14270" y="6701"/>
                    <a:pt x="13962" y="6701"/>
                  </a:cubicBezTo>
                  <a:lnTo>
                    <a:pt x="9423" y="6701"/>
                  </a:lnTo>
                  <a:cubicBezTo>
                    <a:pt x="9322" y="6308"/>
                    <a:pt x="9114" y="5950"/>
                    <a:pt x="8824" y="5667"/>
                  </a:cubicBezTo>
                  <a:lnTo>
                    <a:pt x="11096" y="1734"/>
                  </a:lnTo>
                  <a:cubicBezTo>
                    <a:pt x="11250" y="1467"/>
                    <a:pt x="11158" y="1126"/>
                    <a:pt x="10892" y="972"/>
                  </a:cubicBezTo>
                  <a:cubicBezTo>
                    <a:pt x="9769" y="324"/>
                    <a:pt x="8515" y="1"/>
                    <a:pt x="7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138"/>
            <p:cNvSpPr/>
            <p:nvPr/>
          </p:nvSpPr>
          <p:spPr>
            <a:xfrm>
              <a:off x="1004460" y="1968940"/>
              <a:ext cx="384092" cy="384072"/>
            </a:xfrm>
            <a:custGeom>
              <a:rect b="b" l="l" r="r" t="t"/>
              <a:pathLst>
                <a:path extrusionOk="0" h="19063" w="19064">
                  <a:moveTo>
                    <a:pt x="9533" y="1117"/>
                  </a:moveTo>
                  <a:cubicBezTo>
                    <a:pt x="14173" y="1117"/>
                    <a:pt x="17947" y="4892"/>
                    <a:pt x="17947" y="9532"/>
                  </a:cubicBezTo>
                  <a:cubicBezTo>
                    <a:pt x="17947" y="14173"/>
                    <a:pt x="14173" y="17946"/>
                    <a:pt x="9533" y="17946"/>
                  </a:cubicBezTo>
                  <a:lnTo>
                    <a:pt x="9533" y="17945"/>
                  </a:lnTo>
                  <a:cubicBezTo>
                    <a:pt x="4892" y="17945"/>
                    <a:pt x="1119" y="14171"/>
                    <a:pt x="1119" y="9531"/>
                  </a:cubicBezTo>
                  <a:cubicBezTo>
                    <a:pt x="1119" y="4890"/>
                    <a:pt x="4892" y="1117"/>
                    <a:pt x="9533" y="1117"/>
                  </a:cubicBezTo>
                  <a:close/>
                  <a:moveTo>
                    <a:pt x="9533" y="0"/>
                  </a:moveTo>
                  <a:cubicBezTo>
                    <a:pt x="4265" y="0"/>
                    <a:pt x="1" y="4264"/>
                    <a:pt x="1" y="9532"/>
                  </a:cubicBezTo>
                  <a:cubicBezTo>
                    <a:pt x="1" y="14800"/>
                    <a:pt x="4265" y="19063"/>
                    <a:pt x="9533" y="19063"/>
                  </a:cubicBezTo>
                  <a:cubicBezTo>
                    <a:pt x="14801" y="19063"/>
                    <a:pt x="19063" y="14800"/>
                    <a:pt x="19063" y="9532"/>
                  </a:cubicBezTo>
                  <a:cubicBezTo>
                    <a:pt x="19063" y="4264"/>
                    <a:pt x="14801" y="0"/>
                    <a:pt x="9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3" name="Google Shape;15663;p138"/>
          <p:cNvGrpSpPr/>
          <p:nvPr/>
        </p:nvGrpSpPr>
        <p:grpSpPr>
          <a:xfrm>
            <a:off x="4020052" y="2336123"/>
            <a:ext cx="357374" cy="331341"/>
            <a:chOff x="6011658" y="2644889"/>
            <a:chExt cx="388323" cy="360036"/>
          </a:xfrm>
        </p:grpSpPr>
        <p:sp>
          <p:nvSpPr>
            <p:cNvPr id="15664" name="Google Shape;15664;p138"/>
            <p:cNvSpPr/>
            <p:nvPr/>
          </p:nvSpPr>
          <p:spPr>
            <a:xfrm>
              <a:off x="6011658" y="2644889"/>
              <a:ext cx="388323" cy="360036"/>
            </a:xfrm>
            <a:custGeom>
              <a:rect b="b" l="l" r="r" t="t"/>
              <a:pathLst>
                <a:path extrusionOk="0" h="17870" w="19274">
                  <a:moveTo>
                    <a:pt x="17002" y="1118"/>
                  </a:moveTo>
                  <a:lnTo>
                    <a:pt x="17002" y="2234"/>
                  </a:lnTo>
                  <a:lnTo>
                    <a:pt x="2484" y="2234"/>
                  </a:lnTo>
                  <a:lnTo>
                    <a:pt x="2484" y="1118"/>
                  </a:lnTo>
                  <a:close/>
                  <a:moveTo>
                    <a:pt x="11418" y="3351"/>
                  </a:moveTo>
                  <a:lnTo>
                    <a:pt x="11418" y="4469"/>
                  </a:lnTo>
                  <a:lnTo>
                    <a:pt x="8068" y="4469"/>
                  </a:lnTo>
                  <a:lnTo>
                    <a:pt x="8068" y="3351"/>
                  </a:lnTo>
                  <a:close/>
                  <a:moveTo>
                    <a:pt x="15026" y="5585"/>
                  </a:moveTo>
                  <a:lnTo>
                    <a:pt x="18156" y="10332"/>
                  </a:lnTo>
                  <a:lnTo>
                    <a:pt x="18156" y="16753"/>
                  </a:lnTo>
                  <a:lnTo>
                    <a:pt x="1329" y="16753"/>
                  </a:lnTo>
                  <a:lnTo>
                    <a:pt x="1329" y="10223"/>
                  </a:lnTo>
                  <a:lnTo>
                    <a:pt x="4455" y="5585"/>
                  </a:lnTo>
                  <a:close/>
                  <a:moveTo>
                    <a:pt x="1927" y="0"/>
                  </a:moveTo>
                  <a:cubicBezTo>
                    <a:pt x="1617" y="0"/>
                    <a:pt x="1368" y="250"/>
                    <a:pt x="1368" y="559"/>
                  </a:cubicBezTo>
                  <a:lnTo>
                    <a:pt x="1368" y="2792"/>
                  </a:lnTo>
                  <a:cubicBezTo>
                    <a:pt x="1368" y="3100"/>
                    <a:pt x="1617" y="3351"/>
                    <a:pt x="1927" y="3351"/>
                  </a:cubicBezTo>
                  <a:lnTo>
                    <a:pt x="6951" y="3351"/>
                  </a:lnTo>
                  <a:lnTo>
                    <a:pt x="6951" y="4467"/>
                  </a:lnTo>
                  <a:lnTo>
                    <a:pt x="4160" y="4467"/>
                  </a:lnTo>
                  <a:cubicBezTo>
                    <a:pt x="3974" y="4467"/>
                    <a:pt x="3801" y="4560"/>
                    <a:pt x="3696" y="4714"/>
                  </a:cubicBezTo>
                  <a:cubicBezTo>
                    <a:pt x="0" y="10197"/>
                    <a:pt x="214" y="9815"/>
                    <a:pt x="214" y="10052"/>
                  </a:cubicBezTo>
                  <a:lnTo>
                    <a:pt x="214" y="17312"/>
                  </a:lnTo>
                  <a:cubicBezTo>
                    <a:pt x="214" y="17620"/>
                    <a:pt x="464" y="17870"/>
                    <a:pt x="771" y="17870"/>
                  </a:cubicBezTo>
                  <a:lnTo>
                    <a:pt x="18714" y="17870"/>
                  </a:lnTo>
                  <a:cubicBezTo>
                    <a:pt x="19022" y="17870"/>
                    <a:pt x="19273" y="17620"/>
                    <a:pt x="19273" y="17312"/>
                  </a:cubicBezTo>
                  <a:lnTo>
                    <a:pt x="19273" y="10164"/>
                  </a:lnTo>
                  <a:cubicBezTo>
                    <a:pt x="19273" y="10054"/>
                    <a:pt x="19241" y="9948"/>
                    <a:pt x="19181" y="9856"/>
                  </a:cubicBezTo>
                  <a:lnTo>
                    <a:pt x="15793" y="4718"/>
                  </a:lnTo>
                  <a:cubicBezTo>
                    <a:pt x="15690" y="4561"/>
                    <a:pt x="15513" y="4467"/>
                    <a:pt x="15326" y="4467"/>
                  </a:cubicBezTo>
                  <a:lnTo>
                    <a:pt x="12533" y="4467"/>
                  </a:lnTo>
                  <a:lnTo>
                    <a:pt x="12533" y="3351"/>
                  </a:lnTo>
                  <a:lnTo>
                    <a:pt x="17559" y="3351"/>
                  </a:lnTo>
                  <a:cubicBezTo>
                    <a:pt x="17867" y="3351"/>
                    <a:pt x="18118" y="3101"/>
                    <a:pt x="18118" y="2792"/>
                  </a:cubicBezTo>
                  <a:lnTo>
                    <a:pt x="18118" y="559"/>
                  </a:lnTo>
                  <a:cubicBezTo>
                    <a:pt x="18118" y="250"/>
                    <a:pt x="17867" y="0"/>
                    <a:pt x="17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138"/>
            <p:cNvSpPr/>
            <p:nvPr/>
          </p:nvSpPr>
          <p:spPr>
            <a:xfrm>
              <a:off x="6117936" y="2779897"/>
              <a:ext cx="180018" cy="180058"/>
            </a:xfrm>
            <a:custGeom>
              <a:rect b="b" l="l" r="r" t="t"/>
              <a:pathLst>
                <a:path extrusionOk="0" h="8937" w="8935">
                  <a:moveTo>
                    <a:pt x="4468" y="1117"/>
                  </a:moveTo>
                  <a:cubicBezTo>
                    <a:pt x="6315" y="1117"/>
                    <a:pt x="7819" y="2620"/>
                    <a:pt x="7819" y="4468"/>
                  </a:cubicBezTo>
                  <a:cubicBezTo>
                    <a:pt x="7819" y="6315"/>
                    <a:pt x="6315" y="7818"/>
                    <a:pt x="4468" y="7818"/>
                  </a:cubicBezTo>
                  <a:cubicBezTo>
                    <a:pt x="2621" y="7818"/>
                    <a:pt x="1117" y="6315"/>
                    <a:pt x="1117" y="4468"/>
                  </a:cubicBezTo>
                  <a:cubicBezTo>
                    <a:pt x="1117" y="2620"/>
                    <a:pt x="2621" y="1117"/>
                    <a:pt x="4468" y="1117"/>
                  </a:cubicBezTo>
                  <a:close/>
                  <a:moveTo>
                    <a:pt x="4468" y="1"/>
                  </a:moveTo>
                  <a:cubicBezTo>
                    <a:pt x="2005" y="1"/>
                    <a:pt x="1" y="2005"/>
                    <a:pt x="1" y="4468"/>
                  </a:cubicBezTo>
                  <a:cubicBezTo>
                    <a:pt x="1" y="6930"/>
                    <a:pt x="2005" y="8936"/>
                    <a:pt x="4468" y="8936"/>
                  </a:cubicBezTo>
                  <a:cubicBezTo>
                    <a:pt x="6931" y="8936"/>
                    <a:pt x="8935" y="6930"/>
                    <a:pt x="8935" y="4468"/>
                  </a:cubicBezTo>
                  <a:cubicBezTo>
                    <a:pt x="8935" y="2005"/>
                    <a:pt x="6931" y="1"/>
                    <a:pt x="4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138"/>
            <p:cNvSpPr/>
            <p:nvPr/>
          </p:nvSpPr>
          <p:spPr>
            <a:xfrm>
              <a:off x="6195503" y="2834738"/>
              <a:ext cx="48737" cy="46480"/>
            </a:xfrm>
            <a:custGeom>
              <a:rect b="b" l="l" r="r" t="t"/>
              <a:pathLst>
                <a:path extrusionOk="0" h="2307" w="2419">
                  <a:moveTo>
                    <a:pt x="1805" y="0"/>
                  </a:moveTo>
                  <a:cubicBezTo>
                    <a:pt x="1661" y="0"/>
                    <a:pt x="1517" y="55"/>
                    <a:pt x="1407" y="166"/>
                  </a:cubicBezTo>
                  <a:lnTo>
                    <a:pt x="223" y="1351"/>
                  </a:lnTo>
                  <a:cubicBezTo>
                    <a:pt x="2" y="1568"/>
                    <a:pt x="1" y="1923"/>
                    <a:pt x="220" y="2143"/>
                  </a:cubicBezTo>
                  <a:cubicBezTo>
                    <a:pt x="330" y="2252"/>
                    <a:pt x="473" y="2306"/>
                    <a:pt x="616" y="2306"/>
                  </a:cubicBezTo>
                  <a:cubicBezTo>
                    <a:pt x="759" y="2306"/>
                    <a:pt x="903" y="2251"/>
                    <a:pt x="1013" y="2140"/>
                  </a:cubicBezTo>
                  <a:lnTo>
                    <a:pt x="2198" y="955"/>
                  </a:lnTo>
                  <a:cubicBezTo>
                    <a:pt x="2417" y="738"/>
                    <a:pt x="2419" y="383"/>
                    <a:pt x="2199" y="163"/>
                  </a:cubicBezTo>
                  <a:cubicBezTo>
                    <a:pt x="2091" y="54"/>
                    <a:pt x="1948" y="0"/>
                    <a:pt x="1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67" name="Google Shape;15667;p138"/>
          <p:cNvSpPr/>
          <p:nvPr/>
        </p:nvSpPr>
        <p:spPr>
          <a:xfrm>
            <a:off x="3264054" y="2408703"/>
            <a:ext cx="353343" cy="186383"/>
          </a:xfrm>
          <a:custGeom>
            <a:rect b="b" l="l" r="r" t="t"/>
            <a:pathLst>
              <a:path extrusionOk="0" h="10053" w="19061">
                <a:moveTo>
                  <a:pt x="2270" y="3351"/>
                </a:moveTo>
                <a:lnTo>
                  <a:pt x="2270" y="6701"/>
                </a:lnTo>
                <a:lnTo>
                  <a:pt x="1117" y="6701"/>
                </a:lnTo>
                <a:lnTo>
                  <a:pt x="1117" y="3351"/>
                </a:lnTo>
                <a:close/>
                <a:moveTo>
                  <a:pt x="17945" y="3351"/>
                </a:moveTo>
                <a:lnTo>
                  <a:pt x="17945" y="6701"/>
                </a:lnTo>
                <a:lnTo>
                  <a:pt x="16791" y="6701"/>
                </a:lnTo>
                <a:lnTo>
                  <a:pt x="16791" y="3351"/>
                </a:lnTo>
                <a:close/>
                <a:moveTo>
                  <a:pt x="13998" y="1118"/>
                </a:moveTo>
                <a:cubicBezTo>
                  <a:pt x="14923" y="1118"/>
                  <a:pt x="15673" y="1868"/>
                  <a:pt x="15673" y="2793"/>
                </a:cubicBezTo>
                <a:lnTo>
                  <a:pt x="15673" y="7260"/>
                </a:lnTo>
                <a:cubicBezTo>
                  <a:pt x="15673" y="8185"/>
                  <a:pt x="14923" y="8934"/>
                  <a:pt x="13998" y="8936"/>
                </a:cubicBezTo>
                <a:lnTo>
                  <a:pt x="12091" y="8936"/>
                </a:lnTo>
                <a:cubicBezTo>
                  <a:pt x="11690" y="8936"/>
                  <a:pt x="11336" y="8680"/>
                  <a:pt x="11209" y="8302"/>
                </a:cubicBezTo>
                <a:lnTo>
                  <a:pt x="10802" y="7093"/>
                </a:lnTo>
                <a:cubicBezTo>
                  <a:pt x="10597" y="6484"/>
                  <a:pt x="10064" y="6179"/>
                  <a:pt x="9531" y="6179"/>
                </a:cubicBezTo>
                <a:cubicBezTo>
                  <a:pt x="8997" y="6179"/>
                  <a:pt x="8464" y="6484"/>
                  <a:pt x="8259" y="7093"/>
                </a:cubicBezTo>
                <a:lnTo>
                  <a:pt x="7854" y="8302"/>
                </a:lnTo>
                <a:cubicBezTo>
                  <a:pt x="7725" y="8680"/>
                  <a:pt x="7371" y="8936"/>
                  <a:pt x="6971" y="8936"/>
                </a:cubicBezTo>
                <a:lnTo>
                  <a:pt x="5064" y="8936"/>
                </a:lnTo>
                <a:cubicBezTo>
                  <a:pt x="4138" y="8934"/>
                  <a:pt x="3388" y="8185"/>
                  <a:pt x="3388" y="7260"/>
                </a:cubicBezTo>
                <a:lnTo>
                  <a:pt x="3388" y="2793"/>
                </a:lnTo>
                <a:cubicBezTo>
                  <a:pt x="3388" y="1868"/>
                  <a:pt x="4138" y="1118"/>
                  <a:pt x="5064" y="1118"/>
                </a:cubicBezTo>
                <a:close/>
                <a:moveTo>
                  <a:pt x="5064" y="0"/>
                </a:moveTo>
                <a:cubicBezTo>
                  <a:pt x="3714" y="0"/>
                  <a:pt x="2586" y="961"/>
                  <a:pt x="2327" y="2234"/>
                </a:cubicBezTo>
                <a:lnTo>
                  <a:pt x="558" y="2234"/>
                </a:lnTo>
                <a:cubicBezTo>
                  <a:pt x="250" y="2234"/>
                  <a:pt x="0" y="2484"/>
                  <a:pt x="0" y="2793"/>
                </a:cubicBezTo>
                <a:lnTo>
                  <a:pt x="0" y="7260"/>
                </a:lnTo>
                <a:cubicBezTo>
                  <a:pt x="0" y="7568"/>
                  <a:pt x="250" y="7819"/>
                  <a:pt x="558" y="7819"/>
                </a:cubicBezTo>
                <a:lnTo>
                  <a:pt x="2327" y="7819"/>
                </a:lnTo>
                <a:cubicBezTo>
                  <a:pt x="2586" y="9091"/>
                  <a:pt x="3714" y="10052"/>
                  <a:pt x="5064" y="10052"/>
                </a:cubicBezTo>
                <a:lnTo>
                  <a:pt x="6971" y="10052"/>
                </a:lnTo>
                <a:cubicBezTo>
                  <a:pt x="6972" y="10052"/>
                  <a:pt x="6973" y="10052"/>
                  <a:pt x="6974" y="10052"/>
                </a:cubicBezTo>
                <a:cubicBezTo>
                  <a:pt x="7853" y="10052"/>
                  <a:pt x="8633" y="9490"/>
                  <a:pt x="8912" y="8658"/>
                </a:cubicBezTo>
                <a:lnTo>
                  <a:pt x="9318" y="7449"/>
                </a:lnTo>
                <a:cubicBezTo>
                  <a:pt x="9352" y="7346"/>
                  <a:pt x="9441" y="7295"/>
                  <a:pt x="9531" y="7295"/>
                </a:cubicBezTo>
                <a:cubicBezTo>
                  <a:pt x="9620" y="7295"/>
                  <a:pt x="9709" y="7346"/>
                  <a:pt x="9743" y="7449"/>
                </a:cubicBezTo>
                <a:lnTo>
                  <a:pt x="10149" y="8658"/>
                </a:lnTo>
                <a:cubicBezTo>
                  <a:pt x="10429" y="9492"/>
                  <a:pt x="11210" y="10052"/>
                  <a:pt x="12091" y="10052"/>
                </a:cubicBezTo>
                <a:lnTo>
                  <a:pt x="13998" y="10052"/>
                </a:lnTo>
                <a:cubicBezTo>
                  <a:pt x="15347" y="10052"/>
                  <a:pt x="16474" y="9091"/>
                  <a:pt x="16734" y="7819"/>
                </a:cubicBezTo>
                <a:lnTo>
                  <a:pt x="18502" y="7819"/>
                </a:lnTo>
                <a:cubicBezTo>
                  <a:pt x="18811" y="7819"/>
                  <a:pt x="19061" y="7568"/>
                  <a:pt x="19061" y="7260"/>
                </a:cubicBezTo>
                <a:lnTo>
                  <a:pt x="19061" y="2793"/>
                </a:lnTo>
                <a:cubicBezTo>
                  <a:pt x="19061" y="2484"/>
                  <a:pt x="18811" y="2234"/>
                  <a:pt x="18502" y="2234"/>
                </a:cubicBezTo>
                <a:lnTo>
                  <a:pt x="16734" y="2234"/>
                </a:lnTo>
                <a:cubicBezTo>
                  <a:pt x="16474" y="961"/>
                  <a:pt x="15347" y="0"/>
                  <a:pt x="13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8" name="Google Shape;15668;p138"/>
          <p:cNvGrpSpPr/>
          <p:nvPr/>
        </p:nvGrpSpPr>
        <p:grpSpPr>
          <a:xfrm>
            <a:off x="2499979" y="2325419"/>
            <a:ext cx="356799" cy="352757"/>
            <a:chOff x="5044497" y="2523057"/>
            <a:chExt cx="387698" cy="383306"/>
          </a:xfrm>
        </p:grpSpPr>
        <p:sp>
          <p:nvSpPr>
            <p:cNvPr id="15669" name="Google Shape;15669;p138"/>
            <p:cNvSpPr/>
            <p:nvPr/>
          </p:nvSpPr>
          <p:spPr>
            <a:xfrm>
              <a:off x="5183313" y="2568348"/>
              <a:ext cx="203590" cy="203550"/>
            </a:xfrm>
            <a:custGeom>
              <a:rect b="b" l="l" r="r" t="t"/>
              <a:pathLst>
                <a:path extrusionOk="0" h="10103" w="10105">
                  <a:moveTo>
                    <a:pt x="5052" y="1115"/>
                  </a:moveTo>
                  <a:cubicBezTo>
                    <a:pt x="7224" y="1115"/>
                    <a:pt x="8990" y="2880"/>
                    <a:pt x="8990" y="5052"/>
                  </a:cubicBezTo>
                  <a:cubicBezTo>
                    <a:pt x="8990" y="7223"/>
                    <a:pt x="7224" y="8988"/>
                    <a:pt x="5052" y="8988"/>
                  </a:cubicBezTo>
                  <a:cubicBezTo>
                    <a:pt x="2882" y="8988"/>
                    <a:pt x="1115" y="7222"/>
                    <a:pt x="1115" y="5052"/>
                  </a:cubicBezTo>
                  <a:cubicBezTo>
                    <a:pt x="1115" y="2880"/>
                    <a:pt x="2882" y="1115"/>
                    <a:pt x="5052" y="1115"/>
                  </a:cubicBezTo>
                  <a:close/>
                  <a:moveTo>
                    <a:pt x="5054" y="0"/>
                  </a:moveTo>
                  <a:cubicBezTo>
                    <a:pt x="2268" y="0"/>
                    <a:pt x="2" y="2266"/>
                    <a:pt x="2" y="5052"/>
                  </a:cubicBezTo>
                  <a:lnTo>
                    <a:pt x="1" y="5052"/>
                  </a:lnTo>
                  <a:cubicBezTo>
                    <a:pt x="1" y="7837"/>
                    <a:pt x="2268" y="10103"/>
                    <a:pt x="5052" y="10103"/>
                  </a:cubicBezTo>
                  <a:cubicBezTo>
                    <a:pt x="7838" y="10103"/>
                    <a:pt x="10105" y="7837"/>
                    <a:pt x="10105" y="5052"/>
                  </a:cubicBezTo>
                  <a:cubicBezTo>
                    <a:pt x="10105" y="2266"/>
                    <a:pt x="7839" y="0"/>
                    <a:pt x="5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138"/>
            <p:cNvSpPr/>
            <p:nvPr/>
          </p:nvSpPr>
          <p:spPr>
            <a:xfrm>
              <a:off x="5044497" y="2523057"/>
              <a:ext cx="387698" cy="383306"/>
            </a:xfrm>
            <a:custGeom>
              <a:rect b="b" l="l" r="r" t="t"/>
              <a:pathLst>
                <a:path extrusionOk="0" h="19025" w="19243">
                  <a:moveTo>
                    <a:pt x="11944" y="1117"/>
                  </a:moveTo>
                  <a:cubicBezTo>
                    <a:pt x="15352" y="1117"/>
                    <a:pt x="18128" y="3891"/>
                    <a:pt x="18128" y="7300"/>
                  </a:cubicBezTo>
                  <a:cubicBezTo>
                    <a:pt x="18128" y="10710"/>
                    <a:pt x="15352" y="13484"/>
                    <a:pt x="11944" y="13484"/>
                  </a:cubicBezTo>
                  <a:cubicBezTo>
                    <a:pt x="8533" y="13484"/>
                    <a:pt x="5759" y="10709"/>
                    <a:pt x="5759" y="7300"/>
                  </a:cubicBezTo>
                  <a:cubicBezTo>
                    <a:pt x="5759" y="3891"/>
                    <a:pt x="8533" y="1117"/>
                    <a:pt x="11944" y="1117"/>
                  </a:cubicBezTo>
                  <a:close/>
                  <a:moveTo>
                    <a:pt x="6048" y="11599"/>
                  </a:moveTo>
                  <a:cubicBezTo>
                    <a:pt x="6495" y="12209"/>
                    <a:pt x="7033" y="12747"/>
                    <a:pt x="7644" y="13194"/>
                  </a:cubicBezTo>
                  <a:lnTo>
                    <a:pt x="6184" y="14654"/>
                  </a:lnTo>
                  <a:lnTo>
                    <a:pt x="4589" y="13058"/>
                  </a:lnTo>
                  <a:lnTo>
                    <a:pt x="6048" y="11599"/>
                  </a:lnTo>
                  <a:close/>
                  <a:moveTo>
                    <a:pt x="3800" y="13847"/>
                  </a:moveTo>
                  <a:lnTo>
                    <a:pt x="5396" y="15442"/>
                  </a:lnTo>
                  <a:lnTo>
                    <a:pt x="3257" y="17579"/>
                  </a:lnTo>
                  <a:cubicBezTo>
                    <a:pt x="3036" y="17804"/>
                    <a:pt x="2744" y="17917"/>
                    <a:pt x="2452" y="17917"/>
                  </a:cubicBezTo>
                  <a:cubicBezTo>
                    <a:pt x="2163" y="17917"/>
                    <a:pt x="1874" y="17807"/>
                    <a:pt x="1654" y="17586"/>
                  </a:cubicBezTo>
                  <a:cubicBezTo>
                    <a:pt x="1210" y="17144"/>
                    <a:pt x="1214" y="16422"/>
                    <a:pt x="1663" y="15984"/>
                  </a:cubicBezTo>
                  <a:lnTo>
                    <a:pt x="3800" y="13847"/>
                  </a:lnTo>
                  <a:close/>
                  <a:moveTo>
                    <a:pt x="11944" y="0"/>
                  </a:moveTo>
                  <a:cubicBezTo>
                    <a:pt x="7919" y="0"/>
                    <a:pt x="4644" y="3273"/>
                    <a:pt x="4644" y="7298"/>
                  </a:cubicBezTo>
                  <a:cubicBezTo>
                    <a:pt x="4643" y="8455"/>
                    <a:pt x="4918" y="9595"/>
                    <a:pt x="5447" y="10623"/>
                  </a:cubicBezTo>
                  <a:lnTo>
                    <a:pt x="875" y="15196"/>
                  </a:lnTo>
                  <a:cubicBezTo>
                    <a:pt x="1" y="16072"/>
                    <a:pt x="1" y="17491"/>
                    <a:pt x="875" y="18368"/>
                  </a:cubicBezTo>
                  <a:lnTo>
                    <a:pt x="874" y="18368"/>
                  </a:lnTo>
                  <a:cubicBezTo>
                    <a:pt x="1312" y="18806"/>
                    <a:pt x="1886" y="19025"/>
                    <a:pt x="2460" y="19025"/>
                  </a:cubicBezTo>
                  <a:cubicBezTo>
                    <a:pt x="3034" y="19025"/>
                    <a:pt x="3609" y="18806"/>
                    <a:pt x="4047" y="18368"/>
                  </a:cubicBezTo>
                  <a:lnTo>
                    <a:pt x="8618" y="13796"/>
                  </a:lnTo>
                  <a:cubicBezTo>
                    <a:pt x="9644" y="14324"/>
                    <a:pt x="10781" y="14599"/>
                    <a:pt x="11934" y="14599"/>
                  </a:cubicBezTo>
                  <a:cubicBezTo>
                    <a:pt x="11937" y="14599"/>
                    <a:pt x="11940" y="14599"/>
                    <a:pt x="11944" y="14599"/>
                  </a:cubicBezTo>
                  <a:cubicBezTo>
                    <a:pt x="15968" y="14599"/>
                    <a:pt x="19243" y="11324"/>
                    <a:pt x="19243" y="7300"/>
                  </a:cubicBezTo>
                  <a:cubicBezTo>
                    <a:pt x="19243" y="3275"/>
                    <a:pt x="15968" y="0"/>
                    <a:pt x="11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1" name="Google Shape;15671;p138"/>
          <p:cNvGrpSpPr/>
          <p:nvPr/>
        </p:nvGrpSpPr>
        <p:grpSpPr>
          <a:xfrm>
            <a:off x="1779604" y="2325186"/>
            <a:ext cx="297391" cy="353220"/>
            <a:chOff x="4627021" y="2557952"/>
            <a:chExt cx="323146" cy="383810"/>
          </a:xfrm>
        </p:grpSpPr>
        <p:sp>
          <p:nvSpPr>
            <p:cNvPr id="15672" name="Google Shape;15672;p138"/>
            <p:cNvSpPr/>
            <p:nvPr/>
          </p:nvSpPr>
          <p:spPr>
            <a:xfrm>
              <a:off x="4653374" y="2557952"/>
              <a:ext cx="296793" cy="290386"/>
            </a:xfrm>
            <a:custGeom>
              <a:rect b="b" l="l" r="r" t="t"/>
              <a:pathLst>
                <a:path extrusionOk="0" h="14413" w="14731">
                  <a:moveTo>
                    <a:pt x="11668" y="1118"/>
                  </a:moveTo>
                  <a:cubicBezTo>
                    <a:pt x="12096" y="1118"/>
                    <a:pt x="12525" y="1282"/>
                    <a:pt x="12852" y="1609"/>
                  </a:cubicBezTo>
                  <a:cubicBezTo>
                    <a:pt x="13502" y="2259"/>
                    <a:pt x="13505" y="3314"/>
                    <a:pt x="12856" y="3967"/>
                  </a:cubicBezTo>
                  <a:lnTo>
                    <a:pt x="10825" y="5998"/>
                  </a:lnTo>
                  <a:lnTo>
                    <a:pt x="8461" y="3634"/>
                  </a:lnTo>
                  <a:lnTo>
                    <a:pt x="10492" y="1603"/>
                  </a:lnTo>
                  <a:cubicBezTo>
                    <a:pt x="10817" y="1279"/>
                    <a:pt x="11242" y="1118"/>
                    <a:pt x="11668" y="1118"/>
                  </a:cubicBezTo>
                  <a:close/>
                  <a:moveTo>
                    <a:pt x="6884" y="3634"/>
                  </a:moveTo>
                  <a:cubicBezTo>
                    <a:pt x="7057" y="3807"/>
                    <a:pt x="10655" y="7403"/>
                    <a:pt x="10827" y="7575"/>
                  </a:cubicBezTo>
                  <a:lnTo>
                    <a:pt x="10037" y="8364"/>
                  </a:lnTo>
                  <a:lnTo>
                    <a:pt x="6096" y="4421"/>
                  </a:lnTo>
                  <a:lnTo>
                    <a:pt x="6884" y="3634"/>
                  </a:lnTo>
                  <a:close/>
                  <a:moveTo>
                    <a:pt x="6095" y="5998"/>
                  </a:moveTo>
                  <a:lnTo>
                    <a:pt x="8461" y="8364"/>
                  </a:lnTo>
                  <a:lnTo>
                    <a:pt x="4647" y="12178"/>
                  </a:lnTo>
                  <a:lnTo>
                    <a:pt x="2308" y="13192"/>
                  </a:lnTo>
                  <a:lnTo>
                    <a:pt x="1268" y="12152"/>
                  </a:lnTo>
                  <a:lnTo>
                    <a:pt x="2282" y="9813"/>
                  </a:lnTo>
                  <a:lnTo>
                    <a:pt x="2943" y="9151"/>
                  </a:lnTo>
                  <a:lnTo>
                    <a:pt x="3329" y="9534"/>
                  </a:lnTo>
                  <a:cubicBezTo>
                    <a:pt x="3438" y="9650"/>
                    <a:pt x="3586" y="9709"/>
                    <a:pt x="3734" y="9709"/>
                  </a:cubicBezTo>
                  <a:cubicBezTo>
                    <a:pt x="3877" y="9709"/>
                    <a:pt x="4020" y="9654"/>
                    <a:pt x="4130" y="9544"/>
                  </a:cubicBezTo>
                  <a:cubicBezTo>
                    <a:pt x="4352" y="9320"/>
                    <a:pt x="4343" y="8957"/>
                    <a:pt x="4113" y="8742"/>
                  </a:cubicBezTo>
                  <a:lnTo>
                    <a:pt x="3731" y="8364"/>
                  </a:lnTo>
                  <a:lnTo>
                    <a:pt x="4520" y="7575"/>
                  </a:lnTo>
                  <a:lnTo>
                    <a:pt x="4904" y="7957"/>
                  </a:lnTo>
                  <a:cubicBezTo>
                    <a:pt x="5012" y="8059"/>
                    <a:pt x="5150" y="8110"/>
                    <a:pt x="5288" y="8110"/>
                  </a:cubicBezTo>
                  <a:cubicBezTo>
                    <a:pt x="5431" y="8110"/>
                    <a:pt x="5574" y="8055"/>
                    <a:pt x="5682" y="7945"/>
                  </a:cubicBezTo>
                  <a:cubicBezTo>
                    <a:pt x="5896" y="7730"/>
                    <a:pt x="5899" y="7383"/>
                    <a:pt x="5688" y="7165"/>
                  </a:cubicBezTo>
                  <a:lnTo>
                    <a:pt x="5307" y="6787"/>
                  </a:lnTo>
                  <a:lnTo>
                    <a:pt x="6095" y="5998"/>
                  </a:lnTo>
                  <a:close/>
                  <a:moveTo>
                    <a:pt x="11674" y="0"/>
                  </a:moveTo>
                  <a:cubicBezTo>
                    <a:pt x="10961" y="0"/>
                    <a:pt x="10247" y="272"/>
                    <a:pt x="9703" y="815"/>
                  </a:cubicBezTo>
                  <a:lnTo>
                    <a:pt x="7672" y="2845"/>
                  </a:lnTo>
                  <a:lnTo>
                    <a:pt x="7277" y="2452"/>
                  </a:lnTo>
                  <a:cubicBezTo>
                    <a:pt x="7169" y="2342"/>
                    <a:pt x="7026" y="2288"/>
                    <a:pt x="6884" y="2288"/>
                  </a:cubicBezTo>
                  <a:cubicBezTo>
                    <a:pt x="6741" y="2288"/>
                    <a:pt x="6599" y="2342"/>
                    <a:pt x="6490" y="2452"/>
                  </a:cubicBezTo>
                  <a:lnTo>
                    <a:pt x="4913" y="4027"/>
                  </a:lnTo>
                  <a:cubicBezTo>
                    <a:pt x="4696" y="4245"/>
                    <a:pt x="4696" y="4598"/>
                    <a:pt x="4913" y="4816"/>
                  </a:cubicBezTo>
                  <a:lnTo>
                    <a:pt x="5307" y="5210"/>
                  </a:lnTo>
                  <a:lnTo>
                    <a:pt x="1419" y="9099"/>
                  </a:lnTo>
                  <a:cubicBezTo>
                    <a:pt x="1313" y="9205"/>
                    <a:pt x="1405" y="9033"/>
                    <a:pt x="93" y="12057"/>
                  </a:cubicBezTo>
                  <a:cubicBezTo>
                    <a:pt x="0" y="12266"/>
                    <a:pt x="48" y="12511"/>
                    <a:pt x="210" y="12672"/>
                  </a:cubicBezTo>
                  <a:lnTo>
                    <a:pt x="1786" y="14249"/>
                  </a:lnTo>
                  <a:cubicBezTo>
                    <a:pt x="1892" y="14356"/>
                    <a:pt x="2035" y="14413"/>
                    <a:pt x="2179" y="14413"/>
                  </a:cubicBezTo>
                  <a:cubicBezTo>
                    <a:pt x="2254" y="14413"/>
                    <a:pt x="2330" y="14397"/>
                    <a:pt x="2402" y="14366"/>
                  </a:cubicBezTo>
                  <a:cubicBezTo>
                    <a:pt x="5433" y="13051"/>
                    <a:pt x="5255" y="13145"/>
                    <a:pt x="5360" y="13040"/>
                  </a:cubicBezTo>
                  <a:lnTo>
                    <a:pt x="9248" y="9151"/>
                  </a:lnTo>
                  <a:lnTo>
                    <a:pt x="9643" y="9546"/>
                  </a:lnTo>
                  <a:cubicBezTo>
                    <a:pt x="9751" y="9654"/>
                    <a:pt x="9894" y="9708"/>
                    <a:pt x="10036" y="9708"/>
                  </a:cubicBezTo>
                  <a:cubicBezTo>
                    <a:pt x="10179" y="9708"/>
                    <a:pt x="10321" y="9654"/>
                    <a:pt x="10431" y="9546"/>
                  </a:cubicBezTo>
                  <a:lnTo>
                    <a:pt x="12007" y="7969"/>
                  </a:lnTo>
                  <a:cubicBezTo>
                    <a:pt x="12224" y="7751"/>
                    <a:pt x="12224" y="7398"/>
                    <a:pt x="12007" y="7180"/>
                  </a:cubicBezTo>
                  <a:lnTo>
                    <a:pt x="11613" y="6787"/>
                  </a:lnTo>
                  <a:lnTo>
                    <a:pt x="13644" y="4756"/>
                  </a:lnTo>
                  <a:cubicBezTo>
                    <a:pt x="14730" y="3670"/>
                    <a:pt x="14730" y="1902"/>
                    <a:pt x="13644" y="814"/>
                  </a:cubicBezTo>
                  <a:lnTo>
                    <a:pt x="13644" y="814"/>
                  </a:lnTo>
                  <a:cubicBezTo>
                    <a:pt x="13644" y="814"/>
                    <a:pt x="13645" y="815"/>
                    <a:pt x="13645" y="815"/>
                  </a:cubicBezTo>
                  <a:lnTo>
                    <a:pt x="13644" y="814"/>
                  </a:lnTo>
                  <a:lnTo>
                    <a:pt x="13644" y="814"/>
                  </a:lnTo>
                  <a:cubicBezTo>
                    <a:pt x="13644" y="814"/>
                    <a:pt x="13644" y="814"/>
                    <a:pt x="13644" y="814"/>
                  </a:cubicBezTo>
                  <a:lnTo>
                    <a:pt x="13644" y="814"/>
                  </a:lnTo>
                  <a:cubicBezTo>
                    <a:pt x="13101" y="271"/>
                    <a:pt x="12388" y="0"/>
                    <a:pt x="11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138"/>
            <p:cNvSpPr/>
            <p:nvPr/>
          </p:nvSpPr>
          <p:spPr>
            <a:xfrm>
              <a:off x="4627021" y="2852891"/>
              <a:ext cx="67958" cy="88871"/>
            </a:xfrm>
            <a:custGeom>
              <a:rect b="b" l="l" r="r" t="t"/>
              <a:pathLst>
                <a:path extrusionOk="0" h="4411" w="3373">
                  <a:moveTo>
                    <a:pt x="1686" y="1398"/>
                  </a:moveTo>
                  <a:cubicBezTo>
                    <a:pt x="1958" y="1756"/>
                    <a:pt x="2244" y="2252"/>
                    <a:pt x="2244" y="2713"/>
                  </a:cubicBezTo>
                  <a:cubicBezTo>
                    <a:pt x="2244" y="3021"/>
                    <a:pt x="1994" y="3270"/>
                    <a:pt x="1686" y="3270"/>
                  </a:cubicBezTo>
                  <a:cubicBezTo>
                    <a:pt x="1379" y="3270"/>
                    <a:pt x="1129" y="3021"/>
                    <a:pt x="1129" y="2713"/>
                  </a:cubicBezTo>
                  <a:cubicBezTo>
                    <a:pt x="1129" y="2252"/>
                    <a:pt x="1414" y="1756"/>
                    <a:pt x="1686" y="1398"/>
                  </a:cubicBezTo>
                  <a:close/>
                  <a:moveTo>
                    <a:pt x="1686" y="1"/>
                  </a:moveTo>
                  <a:cubicBezTo>
                    <a:pt x="1550" y="1"/>
                    <a:pt x="1413" y="50"/>
                    <a:pt x="1305" y="150"/>
                  </a:cubicBezTo>
                  <a:cubicBezTo>
                    <a:pt x="1174" y="274"/>
                    <a:pt x="14" y="1395"/>
                    <a:pt x="14" y="2713"/>
                  </a:cubicBezTo>
                  <a:cubicBezTo>
                    <a:pt x="1" y="3645"/>
                    <a:pt x="752" y="4410"/>
                    <a:pt x="1686" y="4410"/>
                  </a:cubicBezTo>
                  <a:cubicBezTo>
                    <a:pt x="2619" y="4410"/>
                    <a:pt x="3372" y="3645"/>
                    <a:pt x="3359" y="2713"/>
                  </a:cubicBezTo>
                  <a:cubicBezTo>
                    <a:pt x="3359" y="1395"/>
                    <a:pt x="2199" y="274"/>
                    <a:pt x="2066" y="150"/>
                  </a:cubicBezTo>
                  <a:cubicBezTo>
                    <a:pt x="1959" y="50"/>
                    <a:pt x="1823" y="1"/>
                    <a:pt x="16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4" name="Google Shape;15674;p138"/>
          <p:cNvGrpSpPr/>
          <p:nvPr/>
        </p:nvGrpSpPr>
        <p:grpSpPr>
          <a:xfrm>
            <a:off x="1005717" y="2370485"/>
            <a:ext cx="362269" cy="262625"/>
            <a:chOff x="4124623" y="2577314"/>
            <a:chExt cx="393642" cy="285369"/>
          </a:xfrm>
        </p:grpSpPr>
        <p:sp>
          <p:nvSpPr>
            <p:cNvPr id="15675" name="Google Shape;15675;p138"/>
            <p:cNvSpPr/>
            <p:nvPr/>
          </p:nvSpPr>
          <p:spPr>
            <a:xfrm>
              <a:off x="4124623" y="2577314"/>
              <a:ext cx="393642" cy="285369"/>
            </a:xfrm>
            <a:custGeom>
              <a:rect b="b" l="l" r="r" t="t"/>
              <a:pathLst>
                <a:path extrusionOk="0" h="14164" w="19538">
                  <a:moveTo>
                    <a:pt x="13701" y="1117"/>
                  </a:moveTo>
                  <a:cubicBezTo>
                    <a:pt x="14514" y="1117"/>
                    <a:pt x="15175" y="1758"/>
                    <a:pt x="15175" y="2546"/>
                  </a:cubicBezTo>
                  <a:cubicBezTo>
                    <a:pt x="15175" y="3248"/>
                    <a:pt x="14658" y="3840"/>
                    <a:pt x="13946" y="3955"/>
                  </a:cubicBezTo>
                  <a:cubicBezTo>
                    <a:pt x="13459" y="4034"/>
                    <a:pt x="13305" y="4662"/>
                    <a:pt x="13703" y="4956"/>
                  </a:cubicBezTo>
                  <a:cubicBezTo>
                    <a:pt x="15432" y="6236"/>
                    <a:pt x="16901" y="7587"/>
                    <a:pt x="17796" y="8456"/>
                  </a:cubicBezTo>
                  <a:lnTo>
                    <a:pt x="8170" y="8456"/>
                  </a:lnTo>
                  <a:cubicBezTo>
                    <a:pt x="7961" y="6980"/>
                    <a:pt x="6947" y="5742"/>
                    <a:pt x="5541" y="5243"/>
                  </a:cubicBezTo>
                  <a:cubicBezTo>
                    <a:pt x="5480" y="5222"/>
                    <a:pt x="5418" y="5212"/>
                    <a:pt x="5357" y="5212"/>
                  </a:cubicBezTo>
                  <a:cubicBezTo>
                    <a:pt x="5126" y="5212"/>
                    <a:pt x="4910" y="5355"/>
                    <a:pt x="4830" y="5584"/>
                  </a:cubicBezTo>
                  <a:cubicBezTo>
                    <a:pt x="4727" y="5875"/>
                    <a:pt x="4879" y="6194"/>
                    <a:pt x="5170" y="6297"/>
                  </a:cubicBezTo>
                  <a:cubicBezTo>
                    <a:pt x="6130" y="6638"/>
                    <a:pt x="6840" y="7458"/>
                    <a:pt x="7039" y="8458"/>
                  </a:cubicBezTo>
                  <a:lnTo>
                    <a:pt x="2095" y="8458"/>
                  </a:lnTo>
                  <a:cubicBezTo>
                    <a:pt x="80" y="4638"/>
                    <a:pt x="2074" y="1543"/>
                    <a:pt x="5930" y="1543"/>
                  </a:cubicBezTo>
                  <a:cubicBezTo>
                    <a:pt x="7423" y="1543"/>
                    <a:pt x="9203" y="2139"/>
                    <a:pt x="11225" y="3314"/>
                  </a:cubicBezTo>
                  <a:cubicBezTo>
                    <a:pt x="11280" y="3496"/>
                    <a:pt x="11353" y="3674"/>
                    <a:pt x="11443" y="3843"/>
                  </a:cubicBezTo>
                  <a:cubicBezTo>
                    <a:pt x="11543" y="4032"/>
                    <a:pt x="11737" y="4140"/>
                    <a:pt x="11937" y="4140"/>
                  </a:cubicBezTo>
                  <a:cubicBezTo>
                    <a:pt x="12026" y="4140"/>
                    <a:pt x="12115" y="4119"/>
                    <a:pt x="12199" y="4075"/>
                  </a:cubicBezTo>
                  <a:cubicBezTo>
                    <a:pt x="12471" y="3930"/>
                    <a:pt x="12576" y="3592"/>
                    <a:pt x="12431" y="3320"/>
                  </a:cubicBezTo>
                  <a:cubicBezTo>
                    <a:pt x="11825" y="2177"/>
                    <a:pt x="12662" y="1117"/>
                    <a:pt x="13701" y="1117"/>
                  </a:cubicBezTo>
                  <a:close/>
                  <a:moveTo>
                    <a:pt x="13701" y="1"/>
                  </a:moveTo>
                  <a:cubicBezTo>
                    <a:pt x="12496" y="1"/>
                    <a:pt x="11431" y="828"/>
                    <a:pt x="11168" y="2002"/>
                  </a:cubicBezTo>
                  <a:cubicBezTo>
                    <a:pt x="9221" y="956"/>
                    <a:pt x="7462" y="425"/>
                    <a:pt x="5930" y="425"/>
                  </a:cubicBezTo>
                  <a:cubicBezTo>
                    <a:pt x="2253" y="425"/>
                    <a:pt x="1" y="2846"/>
                    <a:pt x="188" y="5913"/>
                  </a:cubicBezTo>
                  <a:cubicBezTo>
                    <a:pt x="289" y="7570"/>
                    <a:pt x="1176" y="9181"/>
                    <a:pt x="1324" y="9364"/>
                  </a:cubicBezTo>
                  <a:cubicBezTo>
                    <a:pt x="3419" y="12901"/>
                    <a:pt x="8920" y="14164"/>
                    <a:pt x="13392" y="14164"/>
                  </a:cubicBezTo>
                  <a:cubicBezTo>
                    <a:pt x="13700" y="14164"/>
                    <a:pt x="13949" y="13913"/>
                    <a:pt x="13949" y="13605"/>
                  </a:cubicBezTo>
                  <a:cubicBezTo>
                    <a:pt x="13949" y="13297"/>
                    <a:pt x="13700" y="13046"/>
                    <a:pt x="13392" y="13046"/>
                  </a:cubicBezTo>
                  <a:cubicBezTo>
                    <a:pt x="9886" y="13046"/>
                    <a:pt x="5139" y="12199"/>
                    <a:pt x="2849" y="9574"/>
                  </a:cubicBezTo>
                  <a:lnTo>
                    <a:pt x="18347" y="9574"/>
                  </a:lnTo>
                  <a:cubicBezTo>
                    <a:pt x="19138" y="9574"/>
                    <a:pt x="19537" y="8616"/>
                    <a:pt x="18977" y="8056"/>
                  </a:cubicBezTo>
                  <a:lnTo>
                    <a:pt x="18978" y="8056"/>
                  </a:lnTo>
                  <a:cubicBezTo>
                    <a:pt x="18253" y="7330"/>
                    <a:pt x="16865" y="6001"/>
                    <a:pt x="15154" y="4657"/>
                  </a:cubicBezTo>
                  <a:cubicBezTo>
                    <a:pt x="15864" y="4191"/>
                    <a:pt x="16291" y="3396"/>
                    <a:pt x="16291" y="2546"/>
                  </a:cubicBezTo>
                  <a:cubicBezTo>
                    <a:pt x="16291" y="1142"/>
                    <a:pt x="15130" y="1"/>
                    <a:pt x="13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138"/>
            <p:cNvSpPr/>
            <p:nvPr/>
          </p:nvSpPr>
          <p:spPr>
            <a:xfrm>
              <a:off x="4376627" y="2700455"/>
              <a:ext cx="24076" cy="23149"/>
            </a:xfrm>
            <a:custGeom>
              <a:rect b="b" l="l" r="r" t="t"/>
              <a:pathLst>
                <a:path extrusionOk="0" h="1149" w="1195">
                  <a:moveTo>
                    <a:pt x="620" y="0"/>
                  </a:moveTo>
                  <a:cubicBezTo>
                    <a:pt x="470" y="0"/>
                    <a:pt x="324" y="59"/>
                    <a:pt x="214" y="168"/>
                  </a:cubicBezTo>
                  <a:cubicBezTo>
                    <a:pt x="50" y="333"/>
                    <a:pt x="0" y="579"/>
                    <a:pt x="89" y="795"/>
                  </a:cubicBezTo>
                  <a:cubicBezTo>
                    <a:pt x="178" y="1008"/>
                    <a:pt x="388" y="1149"/>
                    <a:pt x="619" y="1149"/>
                  </a:cubicBezTo>
                  <a:cubicBezTo>
                    <a:pt x="936" y="1149"/>
                    <a:pt x="1193" y="892"/>
                    <a:pt x="1193" y="575"/>
                  </a:cubicBezTo>
                  <a:cubicBezTo>
                    <a:pt x="1195" y="342"/>
                    <a:pt x="1054" y="133"/>
                    <a:pt x="840" y="44"/>
                  </a:cubicBezTo>
                  <a:cubicBezTo>
                    <a:pt x="769" y="15"/>
                    <a:pt x="694" y="0"/>
                    <a:pt x="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7" name="Google Shape;15677;p138"/>
          <p:cNvSpPr/>
          <p:nvPr/>
        </p:nvSpPr>
        <p:spPr>
          <a:xfrm>
            <a:off x="1009290" y="2890600"/>
            <a:ext cx="355382" cy="353409"/>
          </a:xfrm>
          <a:custGeom>
            <a:rect b="b" l="l" r="r" t="t"/>
            <a:pathLst>
              <a:path extrusionOk="0" h="19062" w="19171">
                <a:moveTo>
                  <a:pt x="14585" y="3753"/>
                </a:moveTo>
                <a:lnTo>
                  <a:pt x="15377" y="4543"/>
                </a:lnTo>
                <a:lnTo>
                  <a:pt x="14320" y="5598"/>
                </a:lnTo>
                <a:lnTo>
                  <a:pt x="13530" y="4808"/>
                </a:lnTo>
                <a:lnTo>
                  <a:pt x="14585" y="3753"/>
                </a:lnTo>
                <a:close/>
                <a:moveTo>
                  <a:pt x="11153" y="4551"/>
                </a:moveTo>
                <a:cubicBezTo>
                  <a:pt x="11487" y="4551"/>
                  <a:pt x="11821" y="4678"/>
                  <a:pt x="12076" y="4933"/>
                </a:cubicBezTo>
                <a:lnTo>
                  <a:pt x="14183" y="7042"/>
                </a:lnTo>
                <a:cubicBezTo>
                  <a:pt x="14642" y="7499"/>
                  <a:pt x="14694" y="8226"/>
                  <a:pt x="14305" y="8746"/>
                </a:cubicBezTo>
                <a:lnTo>
                  <a:pt x="13926" y="8366"/>
                </a:lnTo>
                <a:cubicBezTo>
                  <a:pt x="13817" y="8257"/>
                  <a:pt x="13674" y="8202"/>
                  <a:pt x="13531" y="8202"/>
                </a:cubicBezTo>
                <a:cubicBezTo>
                  <a:pt x="13387" y="8202"/>
                  <a:pt x="13244" y="8257"/>
                  <a:pt x="13135" y="8366"/>
                </a:cubicBezTo>
                <a:cubicBezTo>
                  <a:pt x="12917" y="8584"/>
                  <a:pt x="12917" y="8937"/>
                  <a:pt x="13135" y="9157"/>
                </a:cubicBezTo>
                <a:lnTo>
                  <a:pt x="13524" y="9545"/>
                </a:lnTo>
                <a:lnTo>
                  <a:pt x="12733" y="10336"/>
                </a:lnTo>
                <a:lnTo>
                  <a:pt x="12345" y="9947"/>
                </a:lnTo>
                <a:cubicBezTo>
                  <a:pt x="12236" y="9838"/>
                  <a:pt x="12092" y="9784"/>
                  <a:pt x="11949" y="9784"/>
                </a:cubicBezTo>
                <a:cubicBezTo>
                  <a:pt x="11806" y="9784"/>
                  <a:pt x="11663" y="9838"/>
                  <a:pt x="11554" y="9947"/>
                </a:cubicBezTo>
                <a:cubicBezTo>
                  <a:pt x="11336" y="10165"/>
                  <a:pt x="11336" y="10520"/>
                  <a:pt x="11554" y="10738"/>
                </a:cubicBezTo>
                <a:lnTo>
                  <a:pt x="11943" y="11126"/>
                </a:lnTo>
                <a:lnTo>
                  <a:pt x="11152" y="11917"/>
                </a:lnTo>
                <a:lnTo>
                  <a:pt x="7199" y="7964"/>
                </a:lnTo>
                <a:lnTo>
                  <a:pt x="10230" y="4933"/>
                </a:lnTo>
                <a:cubicBezTo>
                  <a:pt x="10485" y="4678"/>
                  <a:pt x="10819" y="4551"/>
                  <a:pt x="11153" y="4551"/>
                </a:cubicBezTo>
                <a:close/>
                <a:moveTo>
                  <a:pt x="6410" y="8753"/>
                </a:moveTo>
                <a:lnTo>
                  <a:pt x="10363" y="12706"/>
                </a:lnTo>
                <a:lnTo>
                  <a:pt x="9581" y="13489"/>
                </a:lnTo>
                <a:lnTo>
                  <a:pt x="9193" y="13101"/>
                </a:lnTo>
                <a:cubicBezTo>
                  <a:pt x="9083" y="12987"/>
                  <a:pt x="8937" y="12930"/>
                  <a:pt x="8791" y="12930"/>
                </a:cubicBezTo>
                <a:cubicBezTo>
                  <a:pt x="8648" y="12930"/>
                  <a:pt x="8506" y="12985"/>
                  <a:pt x="8396" y="13093"/>
                </a:cubicBezTo>
                <a:cubicBezTo>
                  <a:pt x="8177" y="13314"/>
                  <a:pt x="8180" y="13673"/>
                  <a:pt x="8402" y="13890"/>
                </a:cubicBezTo>
                <a:lnTo>
                  <a:pt x="8792" y="14278"/>
                </a:lnTo>
                <a:lnTo>
                  <a:pt x="7201" y="15870"/>
                </a:lnTo>
                <a:lnTo>
                  <a:pt x="3248" y="11916"/>
                </a:lnTo>
                <a:lnTo>
                  <a:pt x="6410" y="8753"/>
                </a:lnTo>
                <a:close/>
                <a:moveTo>
                  <a:pt x="4038" y="14287"/>
                </a:moveTo>
                <a:lnTo>
                  <a:pt x="4829" y="15078"/>
                </a:lnTo>
                <a:lnTo>
                  <a:pt x="3248" y="16659"/>
                </a:lnTo>
                <a:lnTo>
                  <a:pt x="2457" y="15868"/>
                </a:lnTo>
                <a:lnTo>
                  <a:pt x="4038" y="14287"/>
                </a:lnTo>
                <a:close/>
                <a:moveTo>
                  <a:pt x="18557" y="1"/>
                </a:moveTo>
                <a:cubicBezTo>
                  <a:pt x="18415" y="1"/>
                  <a:pt x="18272" y="55"/>
                  <a:pt x="18163" y="164"/>
                </a:cubicBezTo>
                <a:lnTo>
                  <a:pt x="15370" y="2958"/>
                </a:lnTo>
                <a:lnTo>
                  <a:pt x="14980" y="2567"/>
                </a:lnTo>
                <a:cubicBezTo>
                  <a:pt x="14870" y="2458"/>
                  <a:pt x="14727" y="2404"/>
                  <a:pt x="14584" y="2404"/>
                </a:cubicBezTo>
                <a:cubicBezTo>
                  <a:pt x="14441" y="2404"/>
                  <a:pt x="14299" y="2458"/>
                  <a:pt x="14190" y="2567"/>
                </a:cubicBezTo>
                <a:lnTo>
                  <a:pt x="12735" y="4023"/>
                </a:lnTo>
                <a:cubicBezTo>
                  <a:pt x="12281" y="3632"/>
                  <a:pt x="11716" y="3436"/>
                  <a:pt x="11152" y="3436"/>
                </a:cubicBezTo>
                <a:cubicBezTo>
                  <a:pt x="10532" y="3436"/>
                  <a:pt x="9913" y="3671"/>
                  <a:pt x="9441" y="4143"/>
                </a:cubicBezTo>
                <a:lnTo>
                  <a:pt x="2457" y="11126"/>
                </a:lnTo>
                <a:lnTo>
                  <a:pt x="2061" y="10730"/>
                </a:lnTo>
                <a:cubicBezTo>
                  <a:pt x="1953" y="10625"/>
                  <a:pt x="1813" y="10573"/>
                  <a:pt x="1673" y="10573"/>
                </a:cubicBezTo>
                <a:cubicBezTo>
                  <a:pt x="1530" y="10573"/>
                  <a:pt x="1387" y="10628"/>
                  <a:pt x="1278" y="10736"/>
                </a:cubicBezTo>
                <a:cubicBezTo>
                  <a:pt x="1063" y="10953"/>
                  <a:pt x="1060" y="11301"/>
                  <a:pt x="1272" y="11521"/>
                </a:cubicBezTo>
                <a:lnTo>
                  <a:pt x="3249" y="13498"/>
                </a:lnTo>
                <a:lnTo>
                  <a:pt x="1666" y="15079"/>
                </a:lnTo>
                <a:lnTo>
                  <a:pt x="1007" y="14420"/>
                </a:lnTo>
                <a:cubicBezTo>
                  <a:pt x="898" y="14311"/>
                  <a:pt x="756" y="14257"/>
                  <a:pt x="613" y="14257"/>
                </a:cubicBezTo>
                <a:cubicBezTo>
                  <a:pt x="470" y="14257"/>
                  <a:pt x="327" y="14311"/>
                  <a:pt x="218" y="14420"/>
                </a:cubicBezTo>
                <a:cubicBezTo>
                  <a:pt x="0" y="14639"/>
                  <a:pt x="0" y="14991"/>
                  <a:pt x="218" y="15209"/>
                </a:cubicBezTo>
                <a:lnTo>
                  <a:pt x="3907" y="18898"/>
                </a:lnTo>
                <a:cubicBezTo>
                  <a:pt x="4016" y="19007"/>
                  <a:pt x="4159" y="19061"/>
                  <a:pt x="4301" y="19061"/>
                </a:cubicBezTo>
                <a:cubicBezTo>
                  <a:pt x="4444" y="19061"/>
                  <a:pt x="4587" y="19007"/>
                  <a:pt x="4696" y="18898"/>
                </a:cubicBezTo>
                <a:cubicBezTo>
                  <a:pt x="4914" y="18680"/>
                  <a:pt x="4914" y="18327"/>
                  <a:pt x="4697" y="18109"/>
                </a:cubicBezTo>
                <a:lnTo>
                  <a:pt x="4038" y="17450"/>
                </a:lnTo>
                <a:lnTo>
                  <a:pt x="5619" y="15868"/>
                </a:lnTo>
                <a:cubicBezTo>
                  <a:pt x="5619" y="15868"/>
                  <a:pt x="6805" y="17054"/>
                  <a:pt x="6806" y="17054"/>
                </a:cubicBezTo>
                <a:cubicBezTo>
                  <a:pt x="6806" y="17054"/>
                  <a:pt x="6806" y="17054"/>
                  <a:pt x="6806" y="17054"/>
                </a:cubicBezTo>
                <a:lnTo>
                  <a:pt x="7595" y="17844"/>
                </a:lnTo>
                <a:cubicBezTo>
                  <a:pt x="7704" y="17953"/>
                  <a:pt x="7847" y="18008"/>
                  <a:pt x="7990" y="18008"/>
                </a:cubicBezTo>
                <a:cubicBezTo>
                  <a:pt x="8134" y="18008"/>
                  <a:pt x="8277" y="17953"/>
                  <a:pt x="8386" y="17844"/>
                </a:cubicBezTo>
                <a:cubicBezTo>
                  <a:pt x="8604" y="17626"/>
                  <a:pt x="8604" y="17273"/>
                  <a:pt x="8386" y="17055"/>
                </a:cubicBezTo>
                <a:lnTo>
                  <a:pt x="7990" y="16659"/>
                </a:lnTo>
                <a:cubicBezTo>
                  <a:pt x="8040" y="16609"/>
                  <a:pt x="8083" y="16566"/>
                  <a:pt x="8121" y="16528"/>
                </a:cubicBezTo>
                <a:lnTo>
                  <a:pt x="8121" y="16528"/>
                </a:lnTo>
                <a:cubicBezTo>
                  <a:pt x="8121" y="16528"/>
                  <a:pt x="9073" y="15576"/>
                  <a:pt x="14974" y="9675"/>
                </a:cubicBezTo>
                <a:cubicBezTo>
                  <a:pt x="15870" y="8779"/>
                  <a:pt x="15914" y="7345"/>
                  <a:pt x="15104" y="6395"/>
                </a:cubicBezTo>
                <a:lnTo>
                  <a:pt x="16561" y="4938"/>
                </a:lnTo>
                <a:cubicBezTo>
                  <a:pt x="16779" y="4720"/>
                  <a:pt x="16779" y="4365"/>
                  <a:pt x="16561" y="4147"/>
                </a:cubicBezTo>
                <a:lnTo>
                  <a:pt x="16159" y="3747"/>
                </a:lnTo>
                <a:lnTo>
                  <a:pt x="18953" y="953"/>
                </a:lnTo>
                <a:cubicBezTo>
                  <a:pt x="19170" y="735"/>
                  <a:pt x="19170" y="381"/>
                  <a:pt x="18953" y="163"/>
                </a:cubicBezTo>
                <a:lnTo>
                  <a:pt x="18952" y="164"/>
                </a:lnTo>
                <a:cubicBezTo>
                  <a:pt x="18843" y="55"/>
                  <a:pt x="18700" y="1"/>
                  <a:pt x="18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138"/>
          <p:cNvSpPr/>
          <p:nvPr/>
        </p:nvSpPr>
        <p:spPr>
          <a:xfrm>
            <a:off x="1750229" y="2894373"/>
            <a:ext cx="356439" cy="345864"/>
          </a:xfrm>
          <a:custGeom>
            <a:rect b="b" l="l" r="r" t="t"/>
            <a:pathLst>
              <a:path extrusionOk="0" h="18655" w="19228">
                <a:moveTo>
                  <a:pt x="11142" y="8556"/>
                </a:moveTo>
                <a:cubicBezTo>
                  <a:pt x="11434" y="8556"/>
                  <a:pt x="11721" y="8670"/>
                  <a:pt x="11936" y="8884"/>
                </a:cubicBezTo>
                <a:cubicBezTo>
                  <a:pt x="12256" y="9204"/>
                  <a:pt x="12351" y="9687"/>
                  <a:pt x="12178" y="10105"/>
                </a:cubicBezTo>
                <a:cubicBezTo>
                  <a:pt x="12005" y="10525"/>
                  <a:pt x="11597" y="10797"/>
                  <a:pt x="11142" y="10797"/>
                </a:cubicBezTo>
                <a:cubicBezTo>
                  <a:pt x="10524" y="10797"/>
                  <a:pt x="10023" y="10295"/>
                  <a:pt x="10021" y="9677"/>
                </a:cubicBezTo>
                <a:cubicBezTo>
                  <a:pt x="10021" y="9224"/>
                  <a:pt x="10295" y="8814"/>
                  <a:pt x="10713" y="8641"/>
                </a:cubicBezTo>
                <a:cubicBezTo>
                  <a:pt x="10852" y="8583"/>
                  <a:pt x="10998" y="8556"/>
                  <a:pt x="11142" y="8556"/>
                </a:cubicBezTo>
                <a:close/>
                <a:moveTo>
                  <a:pt x="15850" y="1969"/>
                </a:moveTo>
                <a:lnTo>
                  <a:pt x="17472" y="4917"/>
                </a:lnTo>
                <a:lnTo>
                  <a:pt x="12301" y="7762"/>
                </a:lnTo>
                <a:cubicBezTo>
                  <a:pt x="11932" y="7538"/>
                  <a:pt x="11537" y="7437"/>
                  <a:pt x="11151" y="7437"/>
                </a:cubicBezTo>
                <a:cubicBezTo>
                  <a:pt x="10001" y="7437"/>
                  <a:pt x="8932" y="8343"/>
                  <a:pt x="8905" y="9630"/>
                </a:cubicBezTo>
                <a:lnTo>
                  <a:pt x="6678" y="10857"/>
                </a:lnTo>
                <a:cubicBezTo>
                  <a:pt x="6493" y="10521"/>
                  <a:pt x="5244" y="8249"/>
                  <a:pt x="5057" y="7910"/>
                </a:cubicBezTo>
                <a:lnTo>
                  <a:pt x="15850" y="1969"/>
                </a:lnTo>
                <a:close/>
                <a:moveTo>
                  <a:pt x="4619" y="9431"/>
                </a:moveTo>
                <a:lnTo>
                  <a:pt x="5160" y="10415"/>
                </a:lnTo>
                <a:lnTo>
                  <a:pt x="2216" y="12036"/>
                </a:lnTo>
                <a:lnTo>
                  <a:pt x="1673" y="11051"/>
                </a:lnTo>
                <a:lnTo>
                  <a:pt x="4619" y="9431"/>
                </a:lnTo>
                <a:close/>
                <a:moveTo>
                  <a:pt x="15712" y="0"/>
                </a:moveTo>
                <a:cubicBezTo>
                  <a:pt x="15621" y="0"/>
                  <a:pt x="15529" y="23"/>
                  <a:pt x="15443" y="70"/>
                </a:cubicBezTo>
                <a:cubicBezTo>
                  <a:pt x="15173" y="218"/>
                  <a:pt x="15074" y="557"/>
                  <a:pt x="15222" y="828"/>
                </a:cubicBezTo>
                <a:lnTo>
                  <a:pt x="15313" y="992"/>
                </a:lnTo>
                <a:lnTo>
                  <a:pt x="4031" y="7202"/>
                </a:lnTo>
                <a:cubicBezTo>
                  <a:pt x="3761" y="7350"/>
                  <a:pt x="3662" y="7690"/>
                  <a:pt x="3812" y="7959"/>
                </a:cubicBezTo>
                <a:lnTo>
                  <a:pt x="4082" y="8453"/>
                </a:lnTo>
                <a:lnTo>
                  <a:pt x="1135" y="10074"/>
                </a:lnTo>
                <a:cubicBezTo>
                  <a:pt x="1035" y="9884"/>
                  <a:pt x="841" y="9775"/>
                  <a:pt x="640" y="9775"/>
                </a:cubicBezTo>
                <a:cubicBezTo>
                  <a:pt x="550" y="9775"/>
                  <a:pt x="458" y="9797"/>
                  <a:pt x="373" y="9844"/>
                </a:cubicBezTo>
                <a:cubicBezTo>
                  <a:pt x="99" y="9995"/>
                  <a:pt x="1" y="10340"/>
                  <a:pt x="156" y="10612"/>
                </a:cubicBezTo>
                <a:cubicBezTo>
                  <a:pt x="340" y="10947"/>
                  <a:pt x="1586" y="13211"/>
                  <a:pt x="1776" y="13555"/>
                </a:cubicBezTo>
                <a:cubicBezTo>
                  <a:pt x="1876" y="13744"/>
                  <a:pt x="2069" y="13852"/>
                  <a:pt x="2269" y="13852"/>
                </a:cubicBezTo>
                <a:cubicBezTo>
                  <a:pt x="2360" y="13852"/>
                  <a:pt x="2453" y="13829"/>
                  <a:pt x="2538" y="13782"/>
                </a:cubicBezTo>
                <a:cubicBezTo>
                  <a:pt x="2812" y="13631"/>
                  <a:pt x="2909" y="13286"/>
                  <a:pt x="2754" y="13015"/>
                </a:cubicBezTo>
                <a:lnTo>
                  <a:pt x="5699" y="11394"/>
                </a:lnTo>
                <a:lnTo>
                  <a:pt x="5970" y="11885"/>
                </a:lnTo>
                <a:cubicBezTo>
                  <a:pt x="6071" y="12071"/>
                  <a:pt x="6262" y="12175"/>
                  <a:pt x="6460" y="12175"/>
                </a:cubicBezTo>
                <a:cubicBezTo>
                  <a:pt x="6550" y="12175"/>
                  <a:pt x="6642" y="12153"/>
                  <a:pt x="6728" y="12107"/>
                </a:cubicBezTo>
                <a:lnTo>
                  <a:pt x="9182" y="10756"/>
                </a:lnTo>
                <a:cubicBezTo>
                  <a:pt x="9282" y="10935"/>
                  <a:pt x="9406" y="11101"/>
                  <a:pt x="9551" y="11247"/>
                </a:cubicBezTo>
                <a:lnTo>
                  <a:pt x="5626" y="17789"/>
                </a:lnTo>
                <a:cubicBezTo>
                  <a:pt x="5451" y="18055"/>
                  <a:pt x="5533" y="18412"/>
                  <a:pt x="5805" y="18575"/>
                </a:cubicBezTo>
                <a:cubicBezTo>
                  <a:pt x="5895" y="18629"/>
                  <a:pt x="5994" y="18654"/>
                  <a:pt x="6092" y="18654"/>
                </a:cubicBezTo>
                <a:cubicBezTo>
                  <a:pt x="6289" y="18654"/>
                  <a:pt x="6481" y="18550"/>
                  <a:pt x="6583" y="18363"/>
                </a:cubicBezTo>
                <a:lnTo>
                  <a:pt x="10506" y="11823"/>
                </a:lnTo>
                <a:cubicBezTo>
                  <a:pt x="10713" y="11884"/>
                  <a:pt x="10926" y="11915"/>
                  <a:pt x="11139" y="11915"/>
                </a:cubicBezTo>
                <a:cubicBezTo>
                  <a:pt x="11351" y="11915"/>
                  <a:pt x="11563" y="11884"/>
                  <a:pt x="11769" y="11824"/>
                </a:cubicBezTo>
                <a:lnTo>
                  <a:pt x="15653" y="18361"/>
                </a:lnTo>
                <a:cubicBezTo>
                  <a:pt x="15757" y="18537"/>
                  <a:pt x="15943" y="18635"/>
                  <a:pt x="16134" y="18635"/>
                </a:cubicBezTo>
                <a:cubicBezTo>
                  <a:pt x="16231" y="18635"/>
                  <a:pt x="16330" y="18610"/>
                  <a:pt x="16419" y="18557"/>
                </a:cubicBezTo>
                <a:cubicBezTo>
                  <a:pt x="16684" y="18398"/>
                  <a:pt x="16772" y="18055"/>
                  <a:pt x="16615" y="17790"/>
                </a:cubicBezTo>
                <a:lnTo>
                  <a:pt x="12729" y="11253"/>
                </a:lnTo>
                <a:cubicBezTo>
                  <a:pt x="13430" y="10549"/>
                  <a:pt x="13583" y="9467"/>
                  <a:pt x="13103" y="8596"/>
                </a:cubicBezTo>
                <a:lnTo>
                  <a:pt x="18011" y="5895"/>
                </a:lnTo>
                <a:lnTo>
                  <a:pt x="18101" y="6060"/>
                </a:lnTo>
                <a:cubicBezTo>
                  <a:pt x="18203" y="6245"/>
                  <a:pt x="18395" y="6350"/>
                  <a:pt x="18592" y="6350"/>
                </a:cubicBezTo>
                <a:cubicBezTo>
                  <a:pt x="18683" y="6350"/>
                  <a:pt x="18775" y="6328"/>
                  <a:pt x="18860" y="6281"/>
                </a:cubicBezTo>
                <a:cubicBezTo>
                  <a:pt x="19129" y="6132"/>
                  <a:pt x="19228" y="5792"/>
                  <a:pt x="19080" y="5522"/>
                </a:cubicBezTo>
                <a:lnTo>
                  <a:pt x="19081" y="5522"/>
                </a:lnTo>
                <a:lnTo>
                  <a:pt x="16201" y="290"/>
                </a:lnTo>
                <a:cubicBezTo>
                  <a:pt x="16100" y="105"/>
                  <a:pt x="15909" y="0"/>
                  <a:pt x="15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79" name="Google Shape;15679;p138"/>
          <p:cNvGrpSpPr/>
          <p:nvPr/>
        </p:nvGrpSpPr>
        <p:grpSpPr>
          <a:xfrm>
            <a:off x="2498205" y="2891594"/>
            <a:ext cx="360544" cy="351255"/>
            <a:chOff x="2664453" y="2500753"/>
            <a:chExt cx="391768" cy="381674"/>
          </a:xfrm>
        </p:grpSpPr>
        <p:sp>
          <p:nvSpPr>
            <p:cNvPr id="15680" name="Google Shape;15680;p138"/>
            <p:cNvSpPr/>
            <p:nvPr/>
          </p:nvSpPr>
          <p:spPr>
            <a:xfrm>
              <a:off x="2664453" y="2500753"/>
              <a:ext cx="391768" cy="381674"/>
            </a:xfrm>
            <a:custGeom>
              <a:rect b="b" l="l" r="r" t="t"/>
              <a:pathLst>
                <a:path extrusionOk="0" h="18944" w="19445">
                  <a:moveTo>
                    <a:pt x="16377" y="1117"/>
                  </a:moveTo>
                  <a:cubicBezTo>
                    <a:pt x="16762" y="1117"/>
                    <a:pt x="17148" y="1252"/>
                    <a:pt x="17459" y="1526"/>
                  </a:cubicBezTo>
                  <a:cubicBezTo>
                    <a:pt x="18136" y="2124"/>
                    <a:pt x="18199" y="3158"/>
                    <a:pt x="17603" y="3835"/>
                  </a:cubicBezTo>
                  <a:lnTo>
                    <a:pt x="10053" y="12388"/>
                  </a:lnTo>
                  <a:lnTo>
                    <a:pt x="7602" y="10224"/>
                  </a:lnTo>
                  <a:lnTo>
                    <a:pt x="15152" y="1669"/>
                  </a:lnTo>
                  <a:cubicBezTo>
                    <a:pt x="15475" y="1304"/>
                    <a:pt x="15925" y="1117"/>
                    <a:pt x="16377" y="1117"/>
                  </a:cubicBezTo>
                  <a:close/>
                  <a:moveTo>
                    <a:pt x="6862" y="11061"/>
                  </a:moveTo>
                  <a:lnTo>
                    <a:pt x="8474" y="12485"/>
                  </a:lnTo>
                  <a:lnTo>
                    <a:pt x="7859" y="13183"/>
                  </a:lnTo>
                  <a:cubicBezTo>
                    <a:pt x="7760" y="13295"/>
                    <a:pt x="7711" y="13440"/>
                    <a:pt x="7720" y="13588"/>
                  </a:cubicBezTo>
                  <a:lnTo>
                    <a:pt x="7803" y="14935"/>
                  </a:lnTo>
                  <a:lnTo>
                    <a:pt x="6396" y="16531"/>
                  </a:lnTo>
                  <a:cubicBezTo>
                    <a:pt x="5636" y="17391"/>
                    <a:pt x="4581" y="17826"/>
                    <a:pt x="3525" y="17826"/>
                  </a:cubicBezTo>
                  <a:cubicBezTo>
                    <a:pt x="2799" y="17826"/>
                    <a:pt x="2071" y="17620"/>
                    <a:pt x="1438" y="17206"/>
                  </a:cubicBezTo>
                  <a:lnTo>
                    <a:pt x="6862" y="11061"/>
                  </a:lnTo>
                  <a:close/>
                  <a:moveTo>
                    <a:pt x="16379" y="1"/>
                  </a:moveTo>
                  <a:cubicBezTo>
                    <a:pt x="15617" y="1"/>
                    <a:pt x="14858" y="316"/>
                    <a:pt x="14313" y="933"/>
                  </a:cubicBezTo>
                  <a:lnTo>
                    <a:pt x="205" y="16916"/>
                  </a:lnTo>
                  <a:cubicBezTo>
                    <a:pt x="1" y="17148"/>
                    <a:pt x="23" y="17501"/>
                    <a:pt x="255" y="17705"/>
                  </a:cubicBezTo>
                  <a:cubicBezTo>
                    <a:pt x="1195" y="18535"/>
                    <a:pt x="2362" y="18943"/>
                    <a:pt x="3524" y="18943"/>
                  </a:cubicBezTo>
                  <a:cubicBezTo>
                    <a:pt x="4893" y="18943"/>
                    <a:pt x="6255" y="18378"/>
                    <a:pt x="7233" y="17270"/>
                  </a:cubicBezTo>
                  <a:lnTo>
                    <a:pt x="8794" y="15501"/>
                  </a:lnTo>
                  <a:cubicBezTo>
                    <a:pt x="8891" y="15390"/>
                    <a:pt x="8942" y="15245"/>
                    <a:pt x="8933" y="15097"/>
                  </a:cubicBezTo>
                  <a:lnTo>
                    <a:pt x="8850" y="13749"/>
                  </a:lnTo>
                  <a:lnTo>
                    <a:pt x="9313" y="13225"/>
                  </a:lnTo>
                  <a:lnTo>
                    <a:pt x="9731" y="13595"/>
                  </a:lnTo>
                  <a:cubicBezTo>
                    <a:pt x="9838" y="13689"/>
                    <a:pt x="9969" y="13734"/>
                    <a:pt x="10101" y="13734"/>
                  </a:cubicBezTo>
                  <a:cubicBezTo>
                    <a:pt x="10255" y="13734"/>
                    <a:pt x="10410" y="13671"/>
                    <a:pt x="10520" y="13546"/>
                  </a:cubicBezTo>
                  <a:lnTo>
                    <a:pt x="18440" y="4573"/>
                  </a:lnTo>
                  <a:cubicBezTo>
                    <a:pt x="19444" y="3436"/>
                    <a:pt x="19335" y="1695"/>
                    <a:pt x="18196" y="690"/>
                  </a:cubicBezTo>
                  <a:lnTo>
                    <a:pt x="18198" y="689"/>
                  </a:lnTo>
                  <a:cubicBezTo>
                    <a:pt x="17675" y="227"/>
                    <a:pt x="17026" y="1"/>
                    <a:pt x="163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138"/>
            <p:cNvSpPr/>
            <p:nvPr/>
          </p:nvSpPr>
          <p:spPr>
            <a:xfrm>
              <a:off x="2936283" y="2545864"/>
              <a:ext cx="69851" cy="73196"/>
            </a:xfrm>
            <a:custGeom>
              <a:rect b="b" l="l" r="r" t="t"/>
              <a:pathLst>
                <a:path extrusionOk="0" h="3633" w="3467">
                  <a:moveTo>
                    <a:pt x="2844" y="1"/>
                  </a:moveTo>
                  <a:cubicBezTo>
                    <a:pt x="2690" y="1"/>
                    <a:pt x="2536" y="64"/>
                    <a:pt x="2425" y="190"/>
                  </a:cubicBezTo>
                  <a:lnTo>
                    <a:pt x="206" y="2705"/>
                  </a:lnTo>
                  <a:cubicBezTo>
                    <a:pt x="1" y="2935"/>
                    <a:pt x="23" y="3288"/>
                    <a:pt x="255" y="3492"/>
                  </a:cubicBezTo>
                  <a:cubicBezTo>
                    <a:pt x="361" y="3586"/>
                    <a:pt x="493" y="3633"/>
                    <a:pt x="625" y="3633"/>
                  </a:cubicBezTo>
                  <a:cubicBezTo>
                    <a:pt x="779" y="3633"/>
                    <a:pt x="933" y="3568"/>
                    <a:pt x="1044" y="3443"/>
                  </a:cubicBezTo>
                  <a:lnTo>
                    <a:pt x="3262" y="929"/>
                  </a:lnTo>
                  <a:cubicBezTo>
                    <a:pt x="3467" y="698"/>
                    <a:pt x="3444" y="345"/>
                    <a:pt x="3214" y="140"/>
                  </a:cubicBezTo>
                  <a:cubicBezTo>
                    <a:pt x="3108" y="47"/>
                    <a:pt x="2976" y="1"/>
                    <a:pt x="2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2" name="Google Shape;15682;p138"/>
          <p:cNvSpPr/>
          <p:nvPr/>
        </p:nvSpPr>
        <p:spPr>
          <a:xfrm>
            <a:off x="3285442" y="2890591"/>
            <a:ext cx="310577" cy="353428"/>
          </a:xfrm>
          <a:custGeom>
            <a:rect b="b" l="l" r="r" t="t"/>
            <a:pathLst>
              <a:path extrusionOk="0" h="19063" w="16754">
                <a:moveTo>
                  <a:pt x="12845" y="1117"/>
                </a:moveTo>
                <a:cubicBezTo>
                  <a:pt x="13133" y="1117"/>
                  <a:pt x="13431" y="1195"/>
                  <a:pt x="13714" y="1367"/>
                </a:cubicBezTo>
                <a:cubicBezTo>
                  <a:pt x="14938" y="2115"/>
                  <a:pt x="14708" y="3945"/>
                  <a:pt x="13366" y="4388"/>
                </a:cubicBezTo>
                <a:cubicBezTo>
                  <a:pt x="13219" y="4436"/>
                  <a:pt x="13100" y="4542"/>
                  <a:pt x="13034" y="4682"/>
                </a:cubicBezTo>
                <a:lnTo>
                  <a:pt x="11536" y="7895"/>
                </a:lnTo>
                <a:lnTo>
                  <a:pt x="7651" y="7895"/>
                </a:lnTo>
                <a:lnTo>
                  <a:pt x="11075" y="3487"/>
                </a:lnTo>
                <a:cubicBezTo>
                  <a:pt x="11169" y="3364"/>
                  <a:pt x="11209" y="3209"/>
                  <a:pt x="11185" y="3058"/>
                </a:cubicBezTo>
                <a:cubicBezTo>
                  <a:pt x="11017" y="1985"/>
                  <a:pt x="11879" y="1117"/>
                  <a:pt x="12845" y="1117"/>
                </a:cubicBezTo>
                <a:close/>
                <a:moveTo>
                  <a:pt x="15636" y="9013"/>
                </a:moveTo>
                <a:lnTo>
                  <a:pt x="15636" y="11061"/>
                </a:lnTo>
                <a:cubicBezTo>
                  <a:pt x="15636" y="13625"/>
                  <a:pt x="13548" y="15712"/>
                  <a:pt x="10982" y="15712"/>
                </a:cubicBezTo>
                <a:lnTo>
                  <a:pt x="5771" y="15713"/>
                </a:lnTo>
                <a:cubicBezTo>
                  <a:pt x="3205" y="15713"/>
                  <a:pt x="1117" y="13625"/>
                  <a:pt x="1117" y="11061"/>
                </a:cubicBezTo>
                <a:lnTo>
                  <a:pt x="1117" y="9013"/>
                </a:lnTo>
                <a:close/>
                <a:moveTo>
                  <a:pt x="14519" y="16829"/>
                </a:moveTo>
                <a:lnTo>
                  <a:pt x="14519" y="17946"/>
                </a:lnTo>
                <a:lnTo>
                  <a:pt x="2235" y="17946"/>
                </a:lnTo>
                <a:lnTo>
                  <a:pt x="2235" y="16829"/>
                </a:lnTo>
                <a:close/>
                <a:moveTo>
                  <a:pt x="12848" y="1"/>
                </a:moveTo>
                <a:cubicBezTo>
                  <a:pt x="11326" y="1"/>
                  <a:pt x="9944" y="1280"/>
                  <a:pt x="10055" y="2980"/>
                </a:cubicBezTo>
                <a:lnTo>
                  <a:pt x="6237" y="7897"/>
                </a:lnTo>
                <a:lnTo>
                  <a:pt x="559" y="7897"/>
                </a:lnTo>
                <a:cubicBezTo>
                  <a:pt x="250" y="7897"/>
                  <a:pt x="0" y="8146"/>
                  <a:pt x="0" y="8454"/>
                </a:cubicBezTo>
                <a:lnTo>
                  <a:pt x="0" y="11061"/>
                </a:lnTo>
                <a:cubicBezTo>
                  <a:pt x="0" y="12968"/>
                  <a:pt x="931" y="14661"/>
                  <a:pt x="2363" y="15712"/>
                </a:cubicBezTo>
                <a:lnTo>
                  <a:pt x="1676" y="15712"/>
                </a:lnTo>
                <a:cubicBezTo>
                  <a:pt x="1368" y="15712"/>
                  <a:pt x="1117" y="15961"/>
                  <a:pt x="1117" y="16270"/>
                </a:cubicBezTo>
                <a:lnTo>
                  <a:pt x="1117" y="18505"/>
                </a:lnTo>
                <a:cubicBezTo>
                  <a:pt x="1117" y="18813"/>
                  <a:pt x="1368" y="19062"/>
                  <a:pt x="1676" y="19062"/>
                </a:cubicBezTo>
                <a:lnTo>
                  <a:pt x="15078" y="19062"/>
                </a:lnTo>
                <a:cubicBezTo>
                  <a:pt x="15386" y="19062"/>
                  <a:pt x="15637" y="18813"/>
                  <a:pt x="15637" y="18505"/>
                </a:cubicBezTo>
                <a:lnTo>
                  <a:pt x="15637" y="16270"/>
                </a:lnTo>
                <a:cubicBezTo>
                  <a:pt x="15637" y="15963"/>
                  <a:pt x="15386" y="15713"/>
                  <a:pt x="15078" y="15713"/>
                </a:cubicBezTo>
                <a:lnTo>
                  <a:pt x="14391" y="15713"/>
                </a:lnTo>
                <a:cubicBezTo>
                  <a:pt x="15823" y="14661"/>
                  <a:pt x="16754" y="12968"/>
                  <a:pt x="16754" y="11061"/>
                </a:cubicBezTo>
                <a:lnTo>
                  <a:pt x="16754" y="8454"/>
                </a:lnTo>
                <a:cubicBezTo>
                  <a:pt x="16754" y="8146"/>
                  <a:pt x="16504" y="7897"/>
                  <a:pt x="16195" y="7897"/>
                </a:cubicBezTo>
                <a:lnTo>
                  <a:pt x="12769" y="7897"/>
                </a:lnTo>
                <a:lnTo>
                  <a:pt x="13951" y="5359"/>
                </a:lnTo>
                <a:cubicBezTo>
                  <a:pt x="16009" y="4467"/>
                  <a:pt x="16237" y="1599"/>
                  <a:pt x="14297" y="415"/>
                </a:cubicBezTo>
                <a:cubicBezTo>
                  <a:pt x="13829" y="130"/>
                  <a:pt x="13331" y="1"/>
                  <a:pt x="12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3" name="Google Shape;15683;p138"/>
          <p:cNvGrpSpPr/>
          <p:nvPr/>
        </p:nvGrpSpPr>
        <p:grpSpPr>
          <a:xfrm>
            <a:off x="4043591" y="2890481"/>
            <a:ext cx="310648" cy="353480"/>
            <a:chOff x="1775686" y="2493178"/>
            <a:chExt cx="337551" cy="384092"/>
          </a:xfrm>
        </p:grpSpPr>
        <p:sp>
          <p:nvSpPr>
            <p:cNvPr id="15684" name="Google Shape;15684;p138"/>
            <p:cNvSpPr/>
            <p:nvPr/>
          </p:nvSpPr>
          <p:spPr>
            <a:xfrm>
              <a:off x="1775686" y="2607213"/>
              <a:ext cx="337551" cy="270057"/>
            </a:xfrm>
            <a:custGeom>
              <a:rect b="b" l="l" r="r" t="t"/>
              <a:pathLst>
                <a:path extrusionOk="0" h="13404" w="16754">
                  <a:moveTo>
                    <a:pt x="3356" y="1117"/>
                  </a:moveTo>
                  <a:lnTo>
                    <a:pt x="3356" y="3351"/>
                  </a:lnTo>
                  <a:lnTo>
                    <a:pt x="1117" y="3351"/>
                  </a:lnTo>
                  <a:lnTo>
                    <a:pt x="1117" y="1117"/>
                  </a:lnTo>
                  <a:close/>
                  <a:moveTo>
                    <a:pt x="15636" y="1117"/>
                  </a:moveTo>
                  <a:lnTo>
                    <a:pt x="15636" y="3351"/>
                  </a:lnTo>
                  <a:lnTo>
                    <a:pt x="13397" y="3351"/>
                  </a:lnTo>
                  <a:lnTo>
                    <a:pt x="13397" y="1117"/>
                  </a:lnTo>
                  <a:close/>
                  <a:moveTo>
                    <a:pt x="15636" y="4468"/>
                  </a:moveTo>
                  <a:lnTo>
                    <a:pt x="15636" y="5027"/>
                  </a:lnTo>
                  <a:cubicBezTo>
                    <a:pt x="15636" y="9029"/>
                    <a:pt x="12380" y="12285"/>
                    <a:pt x="8376" y="12285"/>
                  </a:cubicBezTo>
                  <a:lnTo>
                    <a:pt x="8376" y="12285"/>
                  </a:lnTo>
                  <a:cubicBezTo>
                    <a:pt x="4373" y="12285"/>
                    <a:pt x="1117" y="9029"/>
                    <a:pt x="1117" y="5027"/>
                  </a:cubicBezTo>
                  <a:lnTo>
                    <a:pt x="1117" y="4468"/>
                  </a:lnTo>
                  <a:lnTo>
                    <a:pt x="3356" y="4468"/>
                  </a:lnTo>
                  <a:lnTo>
                    <a:pt x="3356" y="5027"/>
                  </a:lnTo>
                  <a:cubicBezTo>
                    <a:pt x="3356" y="7794"/>
                    <a:pt x="5608" y="10047"/>
                    <a:pt x="8376" y="10047"/>
                  </a:cubicBezTo>
                  <a:cubicBezTo>
                    <a:pt x="11145" y="10047"/>
                    <a:pt x="13397" y="7794"/>
                    <a:pt x="13397" y="5027"/>
                  </a:cubicBezTo>
                  <a:lnTo>
                    <a:pt x="13397" y="4468"/>
                  </a:lnTo>
                  <a:close/>
                  <a:moveTo>
                    <a:pt x="558" y="1"/>
                  </a:moveTo>
                  <a:cubicBezTo>
                    <a:pt x="250" y="1"/>
                    <a:pt x="0" y="250"/>
                    <a:pt x="0" y="560"/>
                  </a:cubicBezTo>
                  <a:lnTo>
                    <a:pt x="0" y="5027"/>
                  </a:lnTo>
                  <a:cubicBezTo>
                    <a:pt x="0" y="9657"/>
                    <a:pt x="3746" y="13403"/>
                    <a:pt x="8377" y="13403"/>
                  </a:cubicBezTo>
                  <a:cubicBezTo>
                    <a:pt x="13007" y="13403"/>
                    <a:pt x="16754" y="9657"/>
                    <a:pt x="16754" y="5027"/>
                  </a:cubicBezTo>
                  <a:lnTo>
                    <a:pt x="16754" y="560"/>
                  </a:lnTo>
                  <a:cubicBezTo>
                    <a:pt x="16754" y="250"/>
                    <a:pt x="16503" y="1"/>
                    <a:pt x="16195" y="1"/>
                  </a:cubicBezTo>
                  <a:lnTo>
                    <a:pt x="12840" y="1"/>
                  </a:lnTo>
                  <a:cubicBezTo>
                    <a:pt x="12530" y="1"/>
                    <a:pt x="12281" y="250"/>
                    <a:pt x="12281" y="560"/>
                  </a:cubicBezTo>
                  <a:lnTo>
                    <a:pt x="12281" y="5027"/>
                  </a:lnTo>
                  <a:cubicBezTo>
                    <a:pt x="12281" y="7179"/>
                    <a:pt x="10529" y="8930"/>
                    <a:pt x="8376" y="8930"/>
                  </a:cubicBezTo>
                  <a:cubicBezTo>
                    <a:pt x="6224" y="8930"/>
                    <a:pt x="4472" y="7179"/>
                    <a:pt x="4472" y="5027"/>
                  </a:cubicBezTo>
                  <a:lnTo>
                    <a:pt x="4472" y="560"/>
                  </a:lnTo>
                  <a:cubicBezTo>
                    <a:pt x="4472" y="250"/>
                    <a:pt x="4222" y="1"/>
                    <a:pt x="3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138"/>
            <p:cNvSpPr/>
            <p:nvPr/>
          </p:nvSpPr>
          <p:spPr>
            <a:xfrm>
              <a:off x="1872998" y="2493178"/>
              <a:ext cx="142926" cy="180844"/>
            </a:xfrm>
            <a:custGeom>
              <a:rect b="b" l="l" r="r" t="t"/>
              <a:pathLst>
                <a:path extrusionOk="0" h="8976" w="7094">
                  <a:moveTo>
                    <a:pt x="4457" y="1981"/>
                  </a:moveTo>
                  <a:lnTo>
                    <a:pt x="4111" y="4429"/>
                  </a:lnTo>
                  <a:cubicBezTo>
                    <a:pt x="4063" y="4764"/>
                    <a:pt x="4324" y="5064"/>
                    <a:pt x="4664" y="5066"/>
                  </a:cubicBezTo>
                  <a:lnTo>
                    <a:pt x="4852" y="5066"/>
                  </a:lnTo>
                  <a:lnTo>
                    <a:pt x="2637" y="7004"/>
                  </a:lnTo>
                  <a:lnTo>
                    <a:pt x="2982" y="4586"/>
                  </a:lnTo>
                  <a:cubicBezTo>
                    <a:pt x="3030" y="4251"/>
                    <a:pt x="2770" y="3949"/>
                    <a:pt x="2432" y="3949"/>
                  </a:cubicBezTo>
                  <a:cubicBezTo>
                    <a:pt x="2431" y="3949"/>
                    <a:pt x="2430" y="3949"/>
                    <a:pt x="2429" y="3949"/>
                  </a:cubicBezTo>
                  <a:lnTo>
                    <a:pt x="2229" y="3949"/>
                  </a:lnTo>
                  <a:lnTo>
                    <a:pt x="4457" y="1981"/>
                  </a:lnTo>
                  <a:close/>
                  <a:moveTo>
                    <a:pt x="5217" y="0"/>
                  </a:moveTo>
                  <a:cubicBezTo>
                    <a:pt x="5091" y="0"/>
                    <a:pt x="4963" y="43"/>
                    <a:pt x="4852" y="141"/>
                  </a:cubicBezTo>
                  <a:lnTo>
                    <a:pt x="385" y="4088"/>
                  </a:lnTo>
                  <a:cubicBezTo>
                    <a:pt x="1" y="4428"/>
                    <a:pt x="241" y="5064"/>
                    <a:pt x="754" y="5064"/>
                  </a:cubicBezTo>
                  <a:lnTo>
                    <a:pt x="1785" y="5064"/>
                  </a:lnTo>
                  <a:lnTo>
                    <a:pt x="1319" y="8337"/>
                  </a:lnTo>
                  <a:cubicBezTo>
                    <a:pt x="1266" y="8703"/>
                    <a:pt x="1562" y="8975"/>
                    <a:pt x="1877" y="8975"/>
                  </a:cubicBezTo>
                  <a:cubicBezTo>
                    <a:pt x="2002" y="8975"/>
                    <a:pt x="2129" y="8933"/>
                    <a:pt x="2239" y="8836"/>
                  </a:cubicBezTo>
                  <a:lnTo>
                    <a:pt x="6708" y="4927"/>
                  </a:lnTo>
                  <a:cubicBezTo>
                    <a:pt x="7094" y="4589"/>
                    <a:pt x="6854" y="3948"/>
                    <a:pt x="6339" y="3948"/>
                  </a:cubicBezTo>
                  <a:lnTo>
                    <a:pt x="5306" y="3948"/>
                  </a:lnTo>
                  <a:lnTo>
                    <a:pt x="5774" y="639"/>
                  </a:lnTo>
                  <a:cubicBezTo>
                    <a:pt x="5826" y="273"/>
                    <a:pt x="5531" y="0"/>
                    <a:pt x="5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6" name="Google Shape;15686;p138"/>
          <p:cNvSpPr/>
          <p:nvPr/>
        </p:nvSpPr>
        <p:spPr>
          <a:xfrm>
            <a:off x="4832764" y="2890600"/>
            <a:ext cx="238856" cy="353409"/>
          </a:xfrm>
          <a:custGeom>
            <a:rect b="b" l="l" r="r" t="t"/>
            <a:pathLst>
              <a:path extrusionOk="0" h="19062" w="12885">
                <a:moveTo>
                  <a:pt x="6443" y="6582"/>
                </a:moveTo>
                <a:lnTo>
                  <a:pt x="7383" y="6896"/>
                </a:lnTo>
                <a:cubicBezTo>
                  <a:pt x="7440" y="6915"/>
                  <a:pt x="7500" y="6924"/>
                  <a:pt x="7559" y="6924"/>
                </a:cubicBezTo>
                <a:cubicBezTo>
                  <a:pt x="7619" y="6924"/>
                  <a:pt x="7679" y="6915"/>
                  <a:pt x="7736" y="6896"/>
                </a:cubicBezTo>
                <a:lnTo>
                  <a:pt x="7980" y="6814"/>
                </a:lnTo>
                <a:lnTo>
                  <a:pt x="7103" y="11206"/>
                </a:lnTo>
                <a:lnTo>
                  <a:pt x="5783" y="11206"/>
                </a:lnTo>
                <a:lnTo>
                  <a:pt x="4906" y="6814"/>
                </a:lnTo>
                <a:lnTo>
                  <a:pt x="4906" y="6814"/>
                </a:lnTo>
                <a:cubicBezTo>
                  <a:pt x="5112" y="6882"/>
                  <a:pt x="5207" y="6923"/>
                  <a:pt x="5319" y="6923"/>
                </a:cubicBezTo>
                <a:cubicBezTo>
                  <a:pt x="5493" y="6923"/>
                  <a:pt x="5709" y="6826"/>
                  <a:pt x="6443" y="6582"/>
                </a:cubicBezTo>
                <a:close/>
                <a:moveTo>
                  <a:pt x="6443" y="1117"/>
                </a:moveTo>
                <a:cubicBezTo>
                  <a:pt x="9379" y="1117"/>
                  <a:pt x="11767" y="3505"/>
                  <a:pt x="11767" y="6440"/>
                </a:cubicBezTo>
                <a:cubicBezTo>
                  <a:pt x="11767" y="8477"/>
                  <a:pt x="10639" y="10297"/>
                  <a:pt x="8818" y="11206"/>
                </a:cubicBezTo>
                <a:lnTo>
                  <a:pt x="8241" y="11206"/>
                </a:lnTo>
                <a:cubicBezTo>
                  <a:pt x="9305" y="5884"/>
                  <a:pt x="9252" y="6234"/>
                  <a:pt x="9226" y="6087"/>
                </a:cubicBezTo>
                <a:cubicBezTo>
                  <a:pt x="9287" y="5733"/>
                  <a:pt x="9009" y="5433"/>
                  <a:pt x="8678" y="5433"/>
                </a:cubicBezTo>
                <a:cubicBezTo>
                  <a:pt x="8620" y="5433"/>
                  <a:pt x="8560" y="5443"/>
                  <a:pt x="8500" y="5463"/>
                </a:cubicBezTo>
                <a:lnTo>
                  <a:pt x="7560" y="5776"/>
                </a:lnTo>
                <a:lnTo>
                  <a:pt x="6618" y="5463"/>
                </a:lnTo>
                <a:cubicBezTo>
                  <a:pt x="6562" y="5444"/>
                  <a:pt x="6502" y="5435"/>
                  <a:pt x="6443" y="5435"/>
                </a:cubicBezTo>
                <a:cubicBezTo>
                  <a:pt x="6383" y="5435"/>
                  <a:pt x="6323" y="5444"/>
                  <a:pt x="6266" y="5463"/>
                </a:cubicBezTo>
                <a:lnTo>
                  <a:pt x="5326" y="5776"/>
                </a:lnTo>
                <a:lnTo>
                  <a:pt x="4386" y="5463"/>
                </a:lnTo>
                <a:cubicBezTo>
                  <a:pt x="4326" y="5443"/>
                  <a:pt x="4266" y="5433"/>
                  <a:pt x="4208" y="5433"/>
                </a:cubicBezTo>
                <a:cubicBezTo>
                  <a:pt x="3877" y="5433"/>
                  <a:pt x="3598" y="5734"/>
                  <a:pt x="3658" y="6087"/>
                </a:cubicBezTo>
                <a:cubicBezTo>
                  <a:pt x="3634" y="6234"/>
                  <a:pt x="3583" y="5899"/>
                  <a:pt x="4644" y="11206"/>
                </a:cubicBezTo>
                <a:lnTo>
                  <a:pt x="4067" y="11206"/>
                </a:lnTo>
                <a:cubicBezTo>
                  <a:pt x="2247" y="10297"/>
                  <a:pt x="1119" y="8478"/>
                  <a:pt x="1119" y="6440"/>
                </a:cubicBezTo>
                <a:cubicBezTo>
                  <a:pt x="1119" y="3505"/>
                  <a:pt x="3507" y="1117"/>
                  <a:pt x="6443" y="1117"/>
                </a:cubicBezTo>
                <a:close/>
                <a:moveTo>
                  <a:pt x="9235" y="12322"/>
                </a:moveTo>
                <a:lnTo>
                  <a:pt x="9235" y="13439"/>
                </a:lnTo>
                <a:lnTo>
                  <a:pt x="3650" y="13439"/>
                </a:lnTo>
                <a:lnTo>
                  <a:pt x="3650" y="12322"/>
                </a:lnTo>
                <a:close/>
                <a:moveTo>
                  <a:pt x="9235" y="14557"/>
                </a:moveTo>
                <a:lnTo>
                  <a:pt x="9235" y="15673"/>
                </a:lnTo>
                <a:lnTo>
                  <a:pt x="3650" y="15673"/>
                </a:lnTo>
                <a:lnTo>
                  <a:pt x="3650" y="14557"/>
                </a:lnTo>
                <a:close/>
                <a:moveTo>
                  <a:pt x="9235" y="16791"/>
                </a:moveTo>
                <a:lnTo>
                  <a:pt x="9235" y="17156"/>
                </a:lnTo>
                <a:lnTo>
                  <a:pt x="8445" y="17945"/>
                </a:lnTo>
                <a:lnTo>
                  <a:pt x="4439" y="17945"/>
                </a:lnTo>
                <a:lnTo>
                  <a:pt x="3650" y="17156"/>
                </a:lnTo>
                <a:lnTo>
                  <a:pt x="3650" y="16791"/>
                </a:lnTo>
                <a:close/>
                <a:moveTo>
                  <a:pt x="6442" y="0"/>
                </a:moveTo>
                <a:cubicBezTo>
                  <a:pt x="2891" y="0"/>
                  <a:pt x="2" y="2889"/>
                  <a:pt x="2" y="6440"/>
                </a:cubicBezTo>
                <a:cubicBezTo>
                  <a:pt x="1" y="8462"/>
                  <a:pt x="950" y="10366"/>
                  <a:pt x="2564" y="11583"/>
                </a:cubicBezTo>
                <a:cubicBezTo>
                  <a:pt x="2544" y="11641"/>
                  <a:pt x="2534" y="11702"/>
                  <a:pt x="2532" y="11763"/>
                </a:cubicBezTo>
                <a:lnTo>
                  <a:pt x="2532" y="13439"/>
                </a:lnTo>
                <a:cubicBezTo>
                  <a:pt x="2229" y="13445"/>
                  <a:pt x="1985" y="13693"/>
                  <a:pt x="1985" y="13998"/>
                </a:cubicBezTo>
                <a:cubicBezTo>
                  <a:pt x="1985" y="14303"/>
                  <a:pt x="2229" y="14551"/>
                  <a:pt x="2532" y="14557"/>
                </a:cubicBezTo>
                <a:lnTo>
                  <a:pt x="2532" y="15673"/>
                </a:lnTo>
                <a:cubicBezTo>
                  <a:pt x="2229" y="15679"/>
                  <a:pt x="1985" y="15927"/>
                  <a:pt x="1985" y="16232"/>
                </a:cubicBezTo>
                <a:cubicBezTo>
                  <a:pt x="1985" y="16537"/>
                  <a:pt x="2229" y="16785"/>
                  <a:pt x="2532" y="16791"/>
                </a:cubicBezTo>
                <a:cubicBezTo>
                  <a:pt x="2532" y="17396"/>
                  <a:pt x="2492" y="17575"/>
                  <a:pt x="2697" y="17780"/>
                </a:cubicBezTo>
                <a:lnTo>
                  <a:pt x="3813" y="18897"/>
                </a:lnTo>
                <a:cubicBezTo>
                  <a:pt x="3918" y="19003"/>
                  <a:pt x="4060" y="19061"/>
                  <a:pt x="4209" y="19061"/>
                </a:cubicBezTo>
                <a:lnTo>
                  <a:pt x="8676" y="19061"/>
                </a:lnTo>
                <a:cubicBezTo>
                  <a:pt x="8824" y="19061"/>
                  <a:pt x="8966" y="19003"/>
                  <a:pt x="9071" y="18897"/>
                </a:cubicBezTo>
                <a:lnTo>
                  <a:pt x="10189" y="17782"/>
                </a:lnTo>
                <a:cubicBezTo>
                  <a:pt x="10395" y="17575"/>
                  <a:pt x="10353" y="17398"/>
                  <a:pt x="10353" y="16791"/>
                </a:cubicBezTo>
                <a:cubicBezTo>
                  <a:pt x="10656" y="16785"/>
                  <a:pt x="10900" y="16537"/>
                  <a:pt x="10900" y="16232"/>
                </a:cubicBezTo>
                <a:cubicBezTo>
                  <a:pt x="10900" y="15929"/>
                  <a:pt x="10656" y="15679"/>
                  <a:pt x="10353" y="15674"/>
                </a:cubicBezTo>
                <a:lnTo>
                  <a:pt x="10353" y="14557"/>
                </a:lnTo>
                <a:cubicBezTo>
                  <a:pt x="10656" y="14551"/>
                  <a:pt x="10900" y="14303"/>
                  <a:pt x="10900" y="13998"/>
                </a:cubicBezTo>
                <a:cubicBezTo>
                  <a:pt x="10900" y="13694"/>
                  <a:pt x="10656" y="13445"/>
                  <a:pt x="10353" y="13440"/>
                </a:cubicBezTo>
                <a:lnTo>
                  <a:pt x="10353" y="11765"/>
                </a:lnTo>
                <a:cubicBezTo>
                  <a:pt x="10352" y="11702"/>
                  <a:pt x="10341" y="11641"/>
                  <a:pt x="10322" y="11583"/>
                </a:cubicBezTo>
                <a:cubicBezTo>
                  <a:pt x="11936" y="10366"/>
                  <a:pt x="12885" y="8462"/>
                  <a:pt x="12883" y="6440"/>
                </a:cubicBezTo>
                <a:cubicBezTo>
                  <a:pt x="12883" y="2889"/>
                  <a:pt x="9994" y="0"/>
                  <a:pt x="64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138"/>
          <p:cNvSpPr/>
          <p:nvPr/>
        </p:nvSpPr>
        <p:spPr>
          <a:xfrm>
            <a:off x="5574818" y="2890600"/>
            <a:ext cx="248588" cy="353409"/>
          </a:xfrm>
          <a:custGeom>
            <a:rect b="b" l="l" r="r" t="t"/>
            <a:pathLst>
              <a:path extrusionOk="0" h="19062" w="13410">
                <a:moveTo>
                  <a:pt x="5597" y="1676"/>
                </a:moveTo>
                <a:lnTo>
                  <a:pt x="5597" y="2465"/>
                </a:lnTo>
                <a:cubicBezTo>
                  <a:pt x="5599" y="2788"/>
                  <a:pt x="5865" y="3024"/>
                  <a:pt x="6158" y="3024"/>
                </a:cubicBezTo>
                <a:cubicBezTo>
                  <a:pt x="6244" y="3024"/>
                  <a:pt x="6332" y="3003"/>
                  <a:pt x="6416" y="2959"/>
                </a:cubicBezTo>
                <a:lnTo>
                  <a:pt x="7388" y="2450"/>
                </a:lnTo>
                <a:cubicBezTo>
                  <a:pt x="8035" y="3293"/>
                  <a:pt x="8125" y="3907"/>
                  <a:pt x="8202" y="4254"/>
                </a:cubicBezTo>
                <a:cubicBezTo>
                  <a:pt x="8464" y="5428"/>
                  <a:pt x="7720" y="6455"/>
                  <a:pt x="6703" y="6733"/>
                </a:cubicBezTo>
                <a:lnTo>
                  <a:pt x="6703" y="6177"/>
                </a:lnTo>
                <a:cubicBezTo>
                  <a:pt x="6697" y="5872"/>
                  <a:pt x="6449" y="5629"/>
                  <a:pt x="6144" y="5629"/>
                </a:cubicBezTo>
                <a:cubicBezTo>
                  <a:pt x="5840" y="5629"/>
                  <a:pt x="5591" y="5872"/>
                  <a:pt x="5585" y="6177"/>
                </a:cubicBezTo>
                <a:lnTo>
                  <a:pt x="5585" y="6737"/>
                </a:lnTo>
                <a:cubicBezTo>
                  <a:pt x="4693" y="6498"/>
                  <a:pt x="4034" y="5691"/>
                  <a:pt x="4034" y="4735"/>
                </a:cubicBezTo>
                <a:lnTo>
                  <a:pt x="4033" y="4735"/>
                </a:lnTo>
                <a:cubicBezTo>
                  <a:pt x="4033" y="3376"/>
                  <a:pt x="4907" y="2308"/>
                  <a:pt x="5597" y="1676"/>
                </a:cubicBezTo>
                <a:close/>
                <a:moveTo>
                  <a:pt x="6702" y="10124"/>
                </a:moveTo>
                <a:lnTo>
                  <a:pt x="6702" y="11242"/>
                </a:lnTo>
                <a:lnTo>
                  <a:pt x="5585" y="11242"/>
                </a:lnTo>
                <a:lnTo>
                  <a:pt x="5585" y="10124"/>
                </a:lnTo>
                <a:close/>
                <a:moveTo>
                  <a:pt x="12844" y="12358"/>
                </a:moveTo>
                <a:cubicBezTo>
                  <a:pt x="12845" y="12358"/>
                  <a:pt x="12845" y="12358"/>
                  <a:pt x="12845" y="12358"/>
                </a:cubicBezTo>
                <a:lnTo>
                  <a:pt x="12845" y="12358"/>
                </a:lnTo>
                <a:cubicBezTo>
                  <a:pt x="12845" y="12358"/>
                  <a:pt x="12846" y="12358"/>
                  <a:pt x="12846" y="12358"/>
                </a:cubicBezTo>
                <a:close/>
                <a:moveTo>
                  <a:pt x="8749" y="12358"/>
                </a:moveTo>
                <a:cubicBezTo>
                  <a:pt x="9468" y="12360"/>
                  <a:pt x="10053" y="12943"/>
                  <a:pt x="10053" y="13661"/>
                </a:cubicBezTo>
                <a:lnTo>
                  <a:pt x="10053" y="15710"/>
                </a:lnTo>
                <a:lnTo>
                  <a:pt x="2235" y="15710"/>
                </a:lnTo>
                <a:lnTo>
                  <a:pt x="2235" y="15709"/>
                </a:lnTo>
                <a:lnTo>
                  <a:pt x="2235" y="13661"/>
                </a:lnTo>
                <a:cubicBezTo>
                  <a:pt x="2235" y="12943"/>
                  <a:pt x="2818" y="12360"/>
                  <a:pt x="3538" y="12358"/>
                </a:cubicBezTo>
                <a:close/>
                <a:moveTo>
                  <a:pt x="11169" y="16827"/>
                </a:moveTo>
                <a:lnTo>
                  <a:pt x="11169" y="17945"/>
                </a:lnTo>
                <a:lnTo>
                  <a:pt x="1117" y="17945"/>
                </a:lnTo>
                <a:lnTo>
                  <a:pt x="1117" y="16827"/>
                </a:lnTo>
                <a:close/>
                <a:moveTo>
                  <a:pt x="6130" y="0"/>
                </a:moveTo>
                <a:cubicBezTo>
                  <a:pt x="6034" y="0"/>
                  <a:pt x="5937" y="24"/>
                  <a:pt x="5847" y="78"/>
                </a:cubicBezTo>
                <a:cubicBezTo>
                  <a:pt x="5727" y="150"/>
                  <a:pt x="2916" y="1862"/>
                  <a:pt x="2916" y="4735"/>
                </a:cubicBezTo>
                <a:cubicBezTo>
                  <a:pt x="2916" y="6310"/>
                  <a:pt x="4072" y="7622"/>
                  <a:pt x="5585" y="7881"/>
                </a:cubicBezTo>
                <a:lnTo>
                  <a:pt x="5585" y="9008"/>
                </a:lnTo>
                <a:lnTo>
                  <a:pt x="5027" y="9008"/>
                </a:lnTo>
                <a:cubicBezTo>
                  <a:pt x="4719" y="9008"/>
                  <a:pt x="4468" y="9257"/>
                  <a:pt x="4468" y="9567"/>
                </a:cubicBezTo>
                <a:lnTo>
                  <a:pt x="4468" y="11242"/>
                </a:lnTo>
                <a:lnTo>
                  <a:pt x="3538" y="11242"/>
                </a:lnTo>
                <a:cubicBezTo>
                  <a:pt x="2203" y="11242"/>
                  <a:pt x="1117" y="12328"/>
                  <a:pt x="1117" y="13663"/>
                </a:cubicBezTo>
                <a:lnTo>
                  <a:pt x="1117" y="15710"/>
                </a:lnTo>
                <a:lnTo>
                  <a:pt x="559" y="15710"/>
                </a:lnTo>
                <a:cubicBezTo>
                  <a:pt x="250" y="15710"/>
                  <a:pt x="1" y="15960"/>
                  <a:pt x="1" y="16269"/>
                </a:cubicBezTo>
                <a:lnTo>
                  <a:pt x="1" y="18504"/>
                </a:lnTo>
                <a:cubicBezTo>
                  <a:pt x="1" y="18811"/>
                  <a:pt x="250" y="19061"/>
                  <a:pt x="559" y="19061"/>
                </a:cubicBezTo>
                <a:lnTo>
                  <a:pt x="11728" y="19061"/>
                </a:lnTo>
                <a:cubicBezTo>
                  <a:pt x="12037" y="19061"/>
                  <a:pt x="12287" y="18811"/>
                  <a:pt x="12287" y="18504"/>
                </a:cubicBezTo>
                <a:lnTo>
                  <a:pt x="12287" y="16268"/>
                </a:lnTo>
                <a:cubicBezTo>
                  <a:pt x="12287" y="15960"/>
                  <a:pt x="12037" y="15709"/>
                  <a:pt x="11728" y="15709"/>
                </a:cubicBezTo>
                <a:lnTo>
                  <a:pt x="11170" y="15709"/>
                </a:lnTo>
                <a:lnTo>
                  <a:pt x="11170" y="14593"/>
                </a:lnTo>
                <a:lnTo>
                  <a:pt x="12287" y="14593"/>
                </a:lnTo>
                <a:lnTo>
                  <a:pt x="12287" y="15151"/>
                </a:lnTo>
                <a:cubicBezTo>
                  <a:pt x="12281" y="15464"/>
                  <a:pt x="12532" y="15719"/>
                  <a:pt x="12844" y="15719"/>
                </a:cubicBezTo>
                <a:cubicBezTo>
                  <a:pt x="13157" y="15719"/>
                  <a:pt x="13409" y="15464"/>
                  <a:pt x="13403" y="15151"/>
                </a:cubicBezTo>
                <a:lnTo>
                  <a:pt x="13403" y="12917"/>
                </a:lnTo>
                <a:cubicBezTo>
                  <a:pt x="13403" y="12608"/>
                  <a:pt x="13154" y="12359"/>
                  <a:pt x="12845" y="12358"/>
                </a:cubicBezTo>
                <a:lnTo>
                  <a:pt x="12845" y="12358"/>
                </a:lnTo>
                <a:cubicBezTo>
                  <a:pt x="12536" y="12359"/>
                  <a:pt x="12287" y="12608"/>
                  <a:pt x="12287" y="12917"/>
                </a:cubicBezTo>
                <a:lnTo>
                  <a:pt x="12287" y="13476"/>
                </a:lnTo>
                <a:lnTo>
                  <a:pt x="11161" y="13476"/>
                </a:lnTo>
                <a:cubicBezTo>
                  <a:pt x="11066" y="12228"/>
                  <a:pt x="10023" y="11242"/>
                  <a:pt x="8749" y="11242"/>
                </a:cubicBezTo>
                <a:lnTo>
                  <a:pt x="7818" y="11242"/>
                </a:lnTo>
                <a:lnTo>
                  <a:pt x="7818" y="9567"/>
                </a:lnTo>
                <a:cubicBezTo>
                  <a:pt x="7818" y="9257"/>
                  <a:pt x="7569" y="9008"/>
                  <a:pt x="7261" y="9008"/>
                </a:cubicBezTo>
                <a:lnTo>
                  <a:pt x="6702" y="9008"/>
                </a:lnTo>
                <a:lnTo>
                  <a:pt x="6702" y="7878"/>
                </a:lnTo>
                <a:cubicBezTo>
                  <a:pt x="8465" y="7568"/>
                  <a:pt x="9694" y="5860"/>
                  <a:pt x="9295" y="4026"/>
                </a:cubicBezTo>
                <a:cubicBezTo>
                  <a:pt x="9141" y="3095"/>
                  <a:pt x="8687" y="2203"/>
                  <a:pt x="7942" y="1374"/>
                </a:cubicBezTo>
                <a:cubicBezTo>
                  <a:pt x="7834" y="1252"/>
                  <a:pt x="7681" y="1188"/>
                  <a:pt x="7526" y="1188"/>
                </a:cubicBezTo>
                <a:cubicBezTo>
                  <a:pt x="7438" y="1188"/>
                  <a:pt x="7349" y="1208"/>
                  <a:pt x="7267" y="1251"/>
                </a:cubicBezTo>
                <a:lnTo>
                  <a:pt x="6715" y="1541"/>
                </a:lnTo>
                <a:lnTo>
                  <a:pt x="6715" y="571"/>
                </a:lnTo>
                <a:cubicBezTo>
                  <a:pt x="6715" y="239"/>
                  <a:pt x="6429" y="0"/>
                  <a:pt x="6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8" name="Google Shape;15688;p138"/>
          <p:cNvGrpSpPr/>
          <p:nvPr/>
        </p:nvGrpSpPr>
        <p:grpSpPr>
          <a:xfrm>
            <a:off x="6302487" y="2890805"/>
            <a:ext cx="321755" cy="352775"/>
            <a:chOff x="5895749" y="3204445"/>
            <a:chExt cx="349620" cy="383326"/>
          </a:xfrm>
        </p:grpSpPr>
        <p:sp>
          <p:nvSpPr>
            <p:cNvPr id="15689" name="Google Shape;15689;p138"/>
            <p:cNvSpPr/>
            <p:nvPr/>
          </p:nvSpPr>
          <p:spPr>
            <a:xfrm>
              <a:off x="5895749" y="3234747"/>
              <a:ext cx="298727" cy="262401"/>
            </a:xfrm>
            <a:custGeom>
              <a:rect b="b" l="l" r="r" t="t"/>
              <a:pathLst>
                <a:path extrusionOk="0" h="13024" w="14827">
                  <a:moveTo>
                    <a:pt x="7422" y="1115"/>
                  </a:moveTo>
                  <a:cubicBezTo>
                    <a:pt x="7563" y="1115"/>
                    <a:pt x="7703" y="1121"/>
                    <a:pt x="7844" y="1132"/>
                  </a:cubicBezTo>
                  <a:cubicBezTo>
                    <a:pt x="7396" y="1496"/>
                    <a:pt x="6965" y="1960"/>
                    <a:pt x="6571" y="2480"/>
                  </a:cubicBezTo>
                  <a:lnTo>
                    <a:pt x="4900" y="1738"/>
                  </a:lnTo>
                  <a:cubicBezTo>
                    <a:pt x="5679" y="1328"/>
                    <a:pt x="6545" y="1115"/>
                    <a:pt x="7422" y="1115"/>
                  </a:cubicBezTo>
                  <a:close/>
                  <a:moveTo>
                    <a:pt x="9404" y="1496"/>
                  </a:moveTo>
                  <a:cubicBezTo>
                    <a:pt x="9546" y="1553"/>
                    <a:pt x="9649" y="1598"/>
                    <a:pt x="9793" y="1668"/>
                  </a:cubicBezTo>
                  <a:cubicBezTo>
                    <a:pt x="10032" y="2199"/>
                    <a:pt x="10068" y="3007"/>
                    <a:pt x="9918" y="3965"/>
                  </a:cubicBezTo>
                  <a:lnTo>
                    <a:pt x="7618" y="2945"/>
                  </a:lnTo>
                  <a:cubicBezTo>
                    <a:pt x="8228" y="2191"/>
                    <a:pt x="8851" y="1676"/>
                    <a:pt x="9404" y="1496"/>
                  </a:cubicBezTo>
                  <a:close/>
                  <a:moveTo>
                    <a:pt x="3825" y="2480"/>
                  </a:moveTo>
                  <a:lnTo>
                    <a:pt x="3825" y="2481"/>
                  </a:lnTo>
                  <a:lnTo>
                    <a:pt x="5927" y="3412"/>
                  </a:lnTo>
                  <a:cubicBezTo>
                    <a:pt x="5629" y="3888"/>
                    <a:pt x="5359" y="4378"/>
                    <a:pt x="5114" y="4881"/>
                  </a:cubicBezTo>
                  <a:lnTo>
                    <a:pt x="2731" y="3825"/>
                  </a:lnTo>
                  <a:cubicBezTo>
                    <a:pt x="3021" y="3320"/>
                    <a:pt x="3390" y="2865"/>
                    <a:pt x="3825" y="2480"/>
                  </a:cubicBezTo>
                  <a:close/>
                  <a:moveTo>
                    <a:pt x="11113" y="2580"/>
                  </a:moveTo>
                  <a:lnTo>
                    <a:pt x="11113" y="2580"/>
                  </a:lnTo>
                  <a:cubicBezTo>
                    <a:pt x="11857" y="3282"/>
                    <a:pt x="12387" y="4182"/>
                    <a:pt x="12641" y="5174"/>
                  </a:cubicBezTo>
                  <a:lnTo>
                    <a:pt x="10968" y="4432"/>
                  </a:lnTo>
                  <a:cubicBezTo>
                    <a:pt x="11087" y="3787"/>
                    <a:pt x="11144" y="3158"/>
                    <a:pt x="11113" y="2580"/>
                  </a:cubicBezTo>
                  <a:close/>
                  <a:moveTo>
                    <a:pt x="6953" y="3870"/>
                  </a:moveTo>
                  <a:lnTo>
                    <a:pt x="9681" y="5080"/>
                  </a:lnTo>
                  <a:cubicBezTo>
                    <a:pt x="9533" y="5621"/>
                    <a:pt x="9355" y="6152"/>
                    <a:pt x="9144" y="6672"/>
                  </a:cubicBezTo>
                  <a:lnTo>
                    <a:pt x="6133" y="5336"/>
                  </a:lnTo>
                  <a:cubicBezTo>
                    <a:pt x="6377" y="4831"/>
                    <a:pt x="6650" y="4342"/>
                    <a:pt x="6953" y="3870"/>
                  </a:cubicBezTo>
                  <a:close/>
                  <a:moveTo>
                    <a:pt x="2280" y="4844"/>
                  </a:moveTo>
                  <a:lnTo>
                    <a:pt x="4662" y="5901"/>
                  </a:lnTo>
                  <a:cubicBezTo>
                    <a:pt x="4452" y="6419"/>
                    <a:pt x="4271" y="6950"/>
                    <a:pt x="4117" y="7488"/>
                  </a:cubicBezTo>
                  <a:lnTo>
                    <a:pt x="4117" y="7489"/>
                  </a:lnTo>
                  <a:lnTo>
                    <a:pt x="2013" y="6555"/>
                  </a:lnTo>
                  <a:cubicBezTo>
                    <a:pt x="2008" y="5974"/>
                    <a:pt x="2098" y="5396"/>
                    <a:pt x="2280" y="4844"/>
                  </a:cubicBezTo>
                  <a:close/>
                  <a:moveTo>
                    <a:pt x="10708" y="5534"/>
                  </a:moveTo>
                  <a:lnTo>
                    <a:pt x="10708" y="5536"/>
                  </a:lnTo>
                  <a:lnTo>
                    <a:pt x="12812" y="6470"/>
                  </a:lnTo>
                  <a:cubicBezTo>
                    <a:pt x="12816" y="7051"/>
                    <a:pt x="12727" y="7628"/>
                    <a:pt x="12546" y="8181"/>
                  </a:cubicBezTo>
                  <a:lnTo>
                    <a:pt x="10164" y="7123"/>
                  </a:lnTo>
                  <a:cubicBezTo>
                    <a:pt x="10373" y="6603"/>
                    <a:pt x="10555" y="6074"/>
                    <a:pt x="10708" y="5534"/>
                  </a:cubicBezTo>
                  <a:close/>
                  <a:moveTo>
                    <a:pt x="5680" y="6355"/>
                  </a:moveTo>
                  <a:lnTo>
                    <a:pt x="8691" y="7691"/>
                  </a:lnTo>
                  <a:cubicBezTo>
                    <a:pt x="8448" y="8195"/>
                    <a:pt x="8174" y="8683"/>
                    <a:pt x="7873" y="9156"/>
                  </a:cubicBezTo>
                  <a:lnTo>
                    <a:pt x="5145" y="7945"/>
                  </a:lnTo>
                  <a:cubicBezTo>
                    <a:pt x="5292" y="7406"/>
                    <a:pt x="5471" y="6874"/>
                    <a:pt x="5680" y="6355"/>
                  </a:cubicBezTo>
                  <a:close/>
                  <a:moveTo>
                    <a:pt x="2183" y="7849"/>
                  </a:moveTo>
                  <a:lnTo>
                    <a:pt x="3858" y="8592"/>
                  </a:lnTo>
                  <a:cubicBezTo>
                    <a:pt x="3739" y="9236"/>
                    <a:pt x="3682" y="9867"/>
                    <a:pt x="3713" y="10444"/>
                  </a:cubicBezTo>
                  <a:cubicBezTo>
                    <a:pt x="2968" y="9742"/>
                    <a:pt x="2437" y="8842"/>
                    <a:pt x="2183" y="7849"/>
                  </a:cubicBezTo>
                  <a:close/>
                  <a:moveTo>
                    <a:pt x="9711" y="8144"/>
                  </a:moveTo>
                  <a:lnTo>
                    <a:pt x="12093" y="9199"/>
                  </a:lnTo>
                  <a:cubicBezTo>
                    <a:pt x="11805" y="9704"/>
                    <a:pt x="11435" y="10158"/>
                    <a:pt x="11001" y="10544"/>
                  </a:cubicBezTo>
                  <a:lnTo>
                    <a:pt x="8899" y="9613"/>
                  </a:lnTo>
                  <a:cubicBezTo>
                    <a:pt x="9195" y="9138"/>
                    <a:pt x="9467" y="8648"/>
                    <a:pt x="9711" y="8144"/>
                  </a:cubicBezTo>
                  <a:close/>
                  <a:moveTo>
                    <a:pt x="4906" y="9059"/>
                  </a:moveTo>
                  <a:lnTo>
                    <a:pt x="7207" y="10079"/>
                  </a:lnTo>
                  <a:cubicBezTo>
                    <a:pt x="6596" y="10834"/>
                    <a:pt x="5974" y="11348"/>
                    <a:pt x="5420" y="11529"/>
                  </a:cubicBezTo>
                  <a:cubicBezTo>
                    <a:pt x="5280" y="11472"/>
                    <a:pt x="5175" y="11426"/>
                    <a:pt x="5031" y="11356"/>
                  </a:cubicBezTo>
                  <a:cubicBezTo>
                    <a:pt x="4792" y="10825"/>
                    <a:pt x="4756" y="10018"/>
                    <a:pt x="4906" y="9059"/>
                  </a:cubicBezTo>
                  <a:close/>
                  <a:moveTo>
                    <a:pt x="8254" y="10546"/>
                  </a:moveTo>
                  <a:lnTo>
                    <a:pt x="9924" y="11287"/>
                  </a:lnTo>
                  <a:cubicBezTo>
                    <a:pt x="9146" y="11696"/>
                    <a:pt x="8282" y="11909"/>
                    <a:pt x="7406" y="11909"/>
                  </a:cubicBezTo>
                  <a:cubicBezTo>
                    <a:pt x="7264" y="11909"/>
                    <a:pt x="7122" y="11903"/>
                    <a:pt x="6980" y="11892"/>
                  </a:cubicBezTo>
                  <a:cubicBezTo>
                    <a:pt x="7429" y="11529"/>
                    <a:pt x="7859" y="11064"/>
                    <a:pt x="8254" y="10546"/>
                  </a:cubicBezTo>
                  <a:close/>
                  <a:moveTo>
                    <a:pt x="7422" y="0"/>
                  </a:moveTo>
                  <a:cubicBezTo>
                    <a:pt x="4925" y="0"/>
                    <a:pt x="2537" y="1443"/>
                    <a:pt x="1460" y="3871"/>
                  </a:cubicBezTo>
                  <a:cubicBezTo>
                    <a:pt x="1" y="7161"/>
                    <a:pt x="1481" y="11004"/>
                    <a:pt x="4771" y="12464"/>
                  </a:cubicBezTo>
                  <a:cubicBezTo>
                    <a:pt x="5628" y="12844"/>
                    <a:pt x="6522" y="13024"/>
                    <a:pt x="7403" y="13024"/>
                  </a:cubicBezTo>
                  <a:cubicBezTo>
                    <a:pt x="9902" y="13024"/>
                    <a:pt x="12289" y="11578"/>
                    <a:pt x="13365" y="9153"/>
                  </a:cubicBezTo>
                  <a:cubicBezTo>
                    <a:pt x="14826" y="5857"/>
                    <a:pt x="13338" y="2016"/>
                    <a:pt x="10053" y="559"/>
                  </a:cubicBezTo>
                  <a:cubicBezTo>
                    <a:pt x="9198" y="180"/>
                    <a:pt x="8303" y="0"/>
                    <a:pt x="7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138"/>
            <p:cNvSpPr/>
            <p:nvPr/>
          </p:nvSpPr>
          <p:spPr>
            <a:xfrm>
              <a:off x="5965621" y="3204445"/>
              <a:ext cx="279748" cy="383326"/>
            </a:xfrm>
            <a:custGeom>
              <a:rect b="b" l="l" r="r" t="t"/>
              <a:pathLst>
                <a:path extrusionOk="0" h="19026" w="13885">
                  <a:moveTo>
                    <a:pt x="7263" y="0"/>
                  </a:moveTo>
                  <a:cubicBezTo>
                    <a:pt x="7050" y="0"/>
                    <a:pt x="6847" y="124"/>
                    <a:pt x="6754" y="333"/>
                  </a:cubicBezTo>
                  <a:cubicBezTo>
                    <a:pt x="6628" y="614"/>
                    <a:pt x="6755" y="942"/>
                    <a:pt x="7038" y="1068"/>
                  </a:cubicBezTo>
                  <a:cubicBezTo>
                    <a:pt x="10885" y="2775"/>
                    <a:pt x="12617" y="7270"/>
                    <a:pt x="10909" y="11115"/>
                  </a:cubicBezTo>
                  <a:cubicBezTo>
                    <a:pt x="9649" y="13954"/>
                    <a:pt x="6858" y="15642"/>
                    <a:pt x="3938" y="15642"/>
                  </a:cubicBezTo>
                  <a:cubicBezTo>
                    <a:pt x="2907" y="15642"/>
                    <a:pt x="1860" y="15432"/>
                    <a:pt x="860" y="14988"/>
                  </a:cubicBezTo>
                  <a:cubicBezTo>
                    <a:pt x="786" y="14955"/>
                    <a:pt x="709" y="14939"/>
                    <a:pt x="634" y="14939"/>
                  </a:cubicBezTo>
                  <a:cubicBezTo>
                    <a:pt x="420" y="14939"/>
                    <a:pt x="217" y="15063"/>
                    <a:pt x="124" y="15272"/>
                  </a:cubicBezTo>
                  <a:cubicBezTo>
                    <a:pt x="0" y="15553"/>
                    <a:pt x="126" y="15881"/>
                    <a:pt x="408" y="16007"/>
                  </a:cubicBezTo>
                  <a:cubicBezTo>
                    <a:pt x="1345" y="16424"/>
                    <a:pt x="2348" y="16674"/>
                    <a:pt x="3372" y="16742"/>
                  </a:cubicBezTo>
                  <a:lnTo>
                    <a:pt x="3372" y="17911"/>
                  </a:lnTo>
                  <a:lnTo>
                    <a:pt x="1142" y="17911"/>
                  </a:lnTo>
                  <a:cubicBezTo>
                    <a:pt x="1138" y="17911"/>
                    <a:pt x="1135" y="17911"/>
                    <a:pt x="1131" y="17911"/>
                  </a:cubicBezTo>
                  <a:cubicBezTo>
                    <a:pt x="825" y="17911"/>
                    <a:pt x="574" y="18160"/>
                    <a:pt x="574" y="18468"/>
                  </a:cubicBezTo>
                  <a:cubicBezTo>
                    <a:pt x="574" y="18777"/>
                    <a:pt x="827" y="19026"/>
                    <a:pt x="1134" y="19026"/>
                  </a:cubicBezTo>
                  <a:cubicBezTo>
                    <a:pt x="1137" y="19026"/>
                    <a:pt x="1139" y="19026"/>
                    <a:pt x="1142" y="19026"/>
                  </a:cubicBezTo>
                  <a:lnTo>
                    <a:pt x="6715" y="19026"/>
                  </a:lnTo>
                  <a:cubicBezTo>
                    <a:pt x="6718" y="19026"/>
                    <a:pt x="6721" y="19026"/>
                    <a:pt x="6723" y="19026"/>
                  </a:cubicBezTo>
                  <a:cubicBezTo>
                    <a:pt x="7032" y="19026"/>
                    <a:pt x="7283" y="18777"/>
                    <a:pt x="7283" y="18468"/>
                  </a:cubicBezTo>
                  <a:cubicBezTo>
                    <a:pt x="7283" y="18160"/>
                    <a:pt x="7033" y="17911"/>
                    <a:pt x="6726" y="17911"/>
                  </a:cubicBezTo>
                  <a:cubicBezTo>
                    <a:pt x="6722" y="17911"/>
                    <a:pt x="6719" y="17911"/>
                    <a:pt x="6715" y="17911"/>
                  </a:cubicBezTo>
                  <a:lnTo>
                    <a:pt x="4487" y="17911"/>
                  </a:lnTo>
                  <a:lnTo>
                    <a:pt x="4487" y="16744"/>
                  </a:lnTo>
                  <a:cubicBezTo>
                    <a:pt x="7589" y="16549"/>
                    <a:pt x="10542" y="14690"/>
                    <a:pt x="11928" y="11568"/>
                  </a:cubicBezTo>
                  <a:cubicBezTo>
                    <a:pt x="13884" y="7158"/>
                    <a:pt x="11899" y="2007"/>
                    <a:pt x="7489" y="49"/>
                  </a:cubicBezTo>
                  <a:cubicBezTo>
                    <a:pt x="7416" y="16"/>
                    <a:pt x="7339"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138"/>
          <p:cNvGrpSpPr/>
          <p:nvPr/>
        </p:nvGrpSpPr>
        <p:grpSpPr>
          <a:xfrm>
            <a:off x="7099677" y="2890462"/>
            <a:ext cx="227841" cy="353461"/>
            <a:chOff x="5521509" y="3195520"/>
            <a:chExt cx="247572" cy="384072"/>
          </a:xfrm>
        </p:grpSpPr>
        <p:sp>
          <p:nvSpPr>
            <p:cNvPr id="15692" name="Google Shape;15692;p138"/>
            <p:cNvSpPr/>
            <p:nvPr/>
          </p:nvSpPr>
          <p:spPr>
            <a:xfrm>
              <a:off x="5521509" y="3195520"/>
              <a:ext cx="247572" cy="384072"/>
            </a:xfrm>
            <a:custGeom>
              <a:rect b="b" l="l" r="r" t="t"/>
              <a:pathLst>
                <a:path extrusionOk="0" h="19063" w="12288">
                  <a:moveTo>
                    <a:pt x="7819" y="1118"/>
                  </a:moveTo>
                  <a:lnTo>
                    <a:pt x="7819" y="2309"/>
                  </a:lnTo>
                  <a:lnTo>
                    <a:pt x="4468" y="2309"/>
                  </a:lnTo>
                  <a:lnTo>
                    <a:pt x="4468" y="1118"/>
                  </a:lnTo>
                  <a:close/>
                  <a:moveTo>
                    <a:pt x="10240" y="3425"/>
                  </a:moveTo>
                  <a:cubicBezTo>
                    <a:pt x="10752" y="3427"/>
                    <a:pt x="11169" y="3842"/>
                    <a:pt x="11169" y="4357"/>
                  </a:cubicBezTo>
                  <a:lnTo>
                    <a:pt x="11169" y="9010"/>
                  </a:lnTo>
                  <a:lnTo>
                    <a:pt x="1117" y="9010"/>
                  </a:lnTo>
                  <a:lnTo>
                    <a:pt x="1117" y="4357"/>
                  </a:lnTo>
                  <a:cubicBezTo>
                    <a:pt x="1119" y="3842"/>
                    <a:pt x="1534" y="3427"/>
                    <a:pt x="2048" y="3425"/>
                  </a:cubicBezTo>
                  <a:close/>
                  <a:moveTo>
                    <a:pt x="11169" y="10127"/>
                  </a:moveTo>
                  <a:lnTo>
                    <a:pt x="11169" y="17015"/>
                  </a:lnTo>
                  <a:cubicBezTo>
                    <a:pt x="11169" y="17529"/>
                    <a:pt x="10752" y="17944"/>
                    <a:pt x="10240" y="17946"/>
                  </a:cubicBezTo>
                  <a:lnTo>
                    <a:pt x="2048" y="17946"/>
                  </a:lnTo>
                  <a:cubicBezTo>
                    <a:pt x="1534" y="17944"/>
                    <a:pt x="1119" y="17529"/>
                    <a:pt x="1117" y="17015"/>
                  </a:cubicBezTo>
                  <a:lnTo>
                    <a:pt x="1117" y="10127"/>
                  </a:lnTo>
                  <a:close/>
                  <a:moveTo>
                    <a:pt x="4283" y="0"/>
                  </a:moveTo>
                  <a:cubicBezTo>
                    <a:pt x="3768" y="2"/>
                    <a:pt x="3353" y="417"/>
                    <a:pt x="3351" y="931"/>
                  </a:cubicBezTo>
                  <a:lnTo>
                    <a:pt x="3351" y="2309"/>
                  </a:lnTo>
                  <a:lnTo>
                    <a:pt x="2048" y="2309"/>
                  </a:lnTo>
                  <a:cubicBezTo>
                    <a:pt x="918" y="2311"/>
                    <a:pt x="2" y="3227"/>
                    <a:pt x="1" y="4357"/>
                  </a:cubicBezTo>
                  <a:lnTo>
                    <a:pt x="1" y="17015"/>
                  </a:lnTo>
                  <a:cubicBezTo>
                    <a:pt x="2" y="18145"/>
                    <a:pt x="918" y="19061"/>
                    <a:pt x="2048" y="19062"/>
                  </a:cubicBezTo>
                  <a:lnTo>
                    <a:pt x="10240" y="19062"/>
                  </a:lnTo>
                  <a:cubicBezTo>
                    <a:pt x="11369" y="19061"/>
                    <a:pt x="12286" y="18145"/>
                    <a:pt x="12287" y="17015"/>
                  </a:cubicBezTo>
                  <a:lnTo>
                    <a:pt x="12287" y="4357"/>
                  </a:lnTo>
                  <a:cubicBezTo>
                    <a:pt x="12286" y="3227"/>
                    <a:pt x="11369" y="2311"/>
                    <a:pt x="10240" y="2309"/>
                  </a:cubicBezTo>
                  <a:lnTo>
                    <a:pt x="8936" y="2309"/>
                  </a:lnTo>
                  <a:lnTo>
                    <a:pt x="8936" y="931"/>
                  </a:lnTo>
                  <a:cubicBezTo>
                    <a:pt x="8936" y="417"/>
                    <a:pt x="8519" y="2"/>
                    <a:pt x="80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138"/>
            <p:cNvSpPr/>
            <p:nvPr/>
          </p:nvSpPr>
          <p:spPr>
            <a:xfrm>
              <a:off x="5607761" y="3422038"/>
              <a:ext cx="75049" cy="112483"/>
            </a:xfrm>
            <a:custGeom>
              <a:rect b="b" l="l" r="r" t="t"/>
              <a:pathLst>
                <a:path extrusionOk="0" h="5583" w="3725">
                  <a:moveTo>
                    <a:pt x="2979" y="1"/>
                  </a:moveTo>
                  <a:cubicBezTo>
                    <a:pt x="2836" y="1"/>
                    <a:pt x="2693" y="55"/>
                    <a:pt x="2584" y="165"/>
                  </a:cubicBezTo>
                  <a:lnTo>
                    <a:pt x="351" y="2399"/>
                  </a:lnTo>
                  <a:cubicBezTo>
                    <a:pt x="0" y="2749"/>
                    <a:pt x="248" y="3351"/>
                    <a:pt x="746" y="3351"/>
                  </a:cubicBezTo>
                  <a:lnTo>
                    <a:pt x="1631" y="3351"/>
                  </a:lnTo>
                  <a:lnTo>
                    <a:pt x="351" y="4632"/>
                  </a:lnTo>
                  <a:cubicBezTo>
                    <a:pt x="135" y="4850"/>
                    <a:pt x="136" y="5202"/>
                    <a:pt x="353" y="5419"/>
                  </a:cubicBezTo>
                  <a:cubicBezTo>
                    <a:pt x="462" y="5528"/>
                    <a:pt x="606" y="5583"/>
                    <a:pt x="749" y="5583"/>
                  </a:cubicBezTo>
                  <a:cubicBezTo>
                    <a:pt x="890" y="5583"/>
                    <a:pt x="1032" y="5529"/>
                    <a:pt x="1140" y="5422"/>
                  </a:cubicBezTo>
                  <a:lnTo>
                    <a:pt x="3375" y="3188"/>
                  </a:lnTo>
                  <a:cubicBezTo>
                    <a:pt x="3724" y="2837"/>
                    <a:pt x="3476" y="2234"/>
                    <a:pt x="2980" y="2234"/>
                  </a:cubicBezTo>
                  <a:lnTo>
                    <a:pt x="2094" y="2234"/>
                  </a:lnTo>
                  <a:lnTo>
                    <a:pt x="3375" y="955"/>
                  </a:lnTo>
                  <a:cubicBezTo>
                    <a:pt x="3593" y="737"/>
                    <a:pt x="3593" y="383"/>
                    <a:pt x="3375" y="165"/>
                  </a:cubicBezTo>
                  <a:cubicBezTo>
                    <a:pt x="3266" y="55"/>
                    <a:pt x="3122" y="1"/>
                    <a:pt x="2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138"/>
            <p:cNvSpPr/>
            <p:nvPr/>
          </p:nvSpPr>
          <p:spPr>
            <a:xfrm>
              <a:off x="5611730" y="3286828"/>
              <a:ext cx="67131" cy="67534"/>
            </a:xfrm>
            <a:custGeom>
              <a:rect b="b" l="l" r="r" t="t"/>
              <a:pathLst>
                <a:path extrusionOk="0" h="3352" w="3332">
                  <a:moveTo>
                    <a:pt x="1665" y="1"/>
                  </a:moveTo>
                  <a:cubicBezTo>
                    <a:pt x="1353" y="1"/>
                    <a:pt x="1102" y="256"/>
                    <a:pt x="1106" y="569"/>
                  </a:cubicBezTo>
                  <a:lnTo>
                    <a:pt x="1106" y="1128"/>
                  </a:lnTo>
                  <a:lnTo>
                    <a:pt x="549" y="1128"/>
                  </a:lnTo>
                  <a:cubicBezTo>
                    <a:pt x="244" y="1134"/>
                    <a:pt x="0" y="1382"/>
                    <a:pt x="0" y="1687"/>
                  </a:cubicBezTo>
                  <a:cubicBezTo>
                    <a:pt x="0" y="1990"/>
                    <a:pt x="244" y="2240"/>
                    <a:pt x="549" y="2244"/>
                  </a:cubicBezTo>
                  <a:lnTo>
                    <a:pt x="1106" y="2244"/>
                  </a:lnTo>
                  <a:lnTo>
                    <a:pt x="1106" y="2803"/>
                  </a:lnTo>
                  <a:cubicBezTo>
                    <a:pt x="1112" y="3108"/>
                    <a:pt x="1360" y="3352"/>
                    <a:pt x="1665" y="3352"/>
                  </a:cubicBezTo>
                  <a:cubicBezTo>
                    <a:pt x="1970" y="3352"/>
                    <a:pt x="2218" y="3108"/>
                    <a:pt x="2224" y="2803"/>
                  </a:cubicBezTo>
                  <a:lnTo>
                    <a:pt x="2224" y="2244"/>
                  </a:lnTo>
                  <a:lnTo>
                    <a:pt x="2783" y="2244"/>
                  </a:lnTo>
                  <a:cubicBezTo>
                    <a:pt x="3086" y="2240"/>
                    <a:pt x="3332" y="1990"/>
                    <a:pt x="3332" y="1687"/>
                  </a:cubicBezTo>
                  <a:cubicBezTo>
                    <a:pt x="3332" y="1382"/>
                    <a:pt x="3086" y="1134"/>
                    <a:pt x="2783" y="1128"/>
                  </a:cubicBezTo>
                  <a:lnTo>
                    <a:pt x="2224" y="1128"/>
                  </a:lnTo>
                  <a:lnTo>
                    <a:pt x="2224" y="569"/>
                  </a:lnTo>
                  <a:cubicBezTo>
                    <a:pt x="2230" y="256"/>
                    <a:pt x="1978"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5" name="Google Shape;15695;p138"/>
          <p:cNvSpPr/>
          <p:nvPr/>
        </p:nvSpPr>
        <p:spPr>
          <a:xfrm>
            <a:off x="7791563" y="2911998"/>
            <a:ext cx="353399" cy="310619"/>
          </a:xfrm>
          <a:custGeom>
            <a:rect b="b" l="l" r="r" t="t"/>
            <a:pathLst>
              <a:path extrusionOk="0" h="16754" w="19064">
                <a:moveTo>
                  <a:pt x="4505" y="1119"/>
                </a:moveTo>
                <a:lnTo>
                  <a:pt x="4505" y="4469"/>
                </a:lnTo>
                <a:lnTo>
                  <a:pt x="3426" y="4469"/>
                </a:lnTo>
                <a:lnTo>
                  <a:pt x="3426" y="1119"/>
                </a:lnTo>
                <a:close/>
                <a:moveTo>
                  <a:pt x="10090" y="1119"/>
                </a:moveTo>
                <a:lnTo>
                  <a:pt x="10090" y="4469"/>
                </a:lnTo>
                <a:lnTo>
                  <a:pt x="9010" y="4469"/>
                </a:lnTo>
                <a:lnTo>
                  <a:pt x="9010" y="1119"/>
                </a:lnTo>
                <a:close/>
                <a:moveTo>
                  <a:pt x="15675" y="1119"/>
                </a:moveTo>
                <a:lnTo>
                  <a:pt x="15675" y="4469"/>
                </a:lnTo>
                <a:lnTo>
                  <a:pt x="14595" y="4469"/>
                </a:lnTo>
                <a:lnTo>
                  <a:pt x="14595" y="1119"/>
                </a:lnTo>
                <a:close/>
                <a:moveTo>
                  <a:pt x="17945" y="5587"/>
                </a:moveTo>
                <a:lnTo>
                  <a:pt x="17945" y="7820"/>
                </a:lnTo>
                <a:lnTo>
                  <a:pt x="1117" y="7820"/>
                </a:lnTo>
                <a:lnTo>
                  <a:pt x="1117" y="5587"/>
                </a:lnTo>
                <a:close/>
                <a:moveTo>
                  <a:pt x="15674" y="8938"/>
                </a:moveTo>
                <a:lnTo>
                  <a:pt x="15674" y="9944"/>
                </a:lnTo>
                <a:lnTo>
                  <a:pt x="14595" y="9944"/>
                </a:lnTo>
                <a:lnTo>
                  <a:pt x="14595" y="8938"/>
                </a:lnTo>
                <a:close/>
                <a:moveTo>
                  <a:pt x="4505" y="8938"/>
                </a:moveTo>
                <a:lnTo>
                  <a:pt x="4505" y="10054"/>
                </a:lnTo>
                <a:lnTo>
                  <a:pt x="3426" y="10054"/>
                </a:lnTo>
                <a:lnTo>
                  <a:pt x="3426" y="8938"/>
                </a:lnTo>
                <a:close/>
                <a:moveTo>
                  <a:pt x="10090" y="8938"/>
                </a:moveTo>
                <a:lnTo>
                  <a:pt x="10090" y="10054"/>
                </a:lnTo>
                <a:lnTo>
                  <a:pt x="9010" y="10054"/>
                </a:lnTo>
                <a:lnTo>
                  <a:pt x="9010" y="8938"/>
                </a:lnTo>
                <a:close/>
                <a:moveTo>
                  <a:pt x="4505" y="11172"/>
                </a:moveTo>
                <a:lnTo>
                  <a:pt x="4505" y="12865"/>
                </a:lnTo>
                <a:cubicBezTo>
                  <a:pt x="4505" y="13164"/>
                  <a:pt x="4263" y="13405"/>
                  <a:pt x="3966" y="13405"/>
                </a:cubicBezTo>
                <a:cubicBezTo>
                  <a:pt x="3667" y="13405"/>
                  <a:pt x="3426" y="13164"/>
                  <a:pt x="3426" y="12865"/>
                </a:cubicBezTo>
                <a:lnTo>
                  <a:pt x="3426" y="11172"/>
                </a:lnTo>
                <a:close/>
                <a:moveTo>
                  <a:pt x="15674" y="11060"/>
                </a:moveTo>
                <a:lnTo>
                  <a:pt x="15674" y="12865"/>
                </a:lnTo>
                <a:cubicBezTo>
                  <a:pt x="15675" y="13164"/>
                  <a:pt x="15433" y="13405"/>
                  <a:pt x="15134" y="13405"/>
                </a:cubicBezTo>
                <a:cubicBezTo>
                  <a:pt x="14837" y="13405"/>
                  <a:pt x="14595" y="13164"/>
                  <a:pt x="14595" y="12865"/>
                </a:cubicBezTo>
                <a:lnTo>
                  <a:pt x="14595" y="11060"/>
                </a:lnTo>
                <a:close/>
                <a:moveTo>
                  <a:pt x="10090" y="11172"/>
                </a:moveTo>
                <a:lnTo>
                  <a:pt x="10090" y="12865"/>
                </a:lnTo>
                <a:cubicBezTo>
                  <a:pt x="10096" y="13167"/>
                  <a:pt x="9853" y="13415"/>
                  <a:pt x="9551" y="13415"/>
                </a:cubicBezTo>
                <a:cubicBezTo>
                  <a:pt x="9247" y="13415"/>
                  <a:pt x="9005" y="13167"/>
                  <a:pt x="9010" y="12865"/>
                </a:cubicBezTo>
                <a:lnTo>
                  <a:pt x="9010" y="11172"/>
                </a:lnTo>
                <a:close/>
                <a:moveTo>
                  <a:pt x="17945" y="8936"/>
                </a:moveTo>
                <a:lnTo>
                  <a:pt x="17945" y="15079"/>
                </a:lnTo>
                <a:cubicBezTo>
                  <a:pt x="17945" y="15387"/>
                  <a:pt x="17696" y="15636"/>
                  <a:pt x="17388" y="15638"/>
                </a:cubicBezTo>
                <a:lnTo>
                  <a:pt x="1676" y="15638"/>
                </a:lnTo>
                <a:cubicBezTo>
                  <a:pt x="1368" y="15636"/>
                  <a:pt x="1119" y="15387"/>
                  <a:pt x="1117" y="15079"/>
                </a:cubicBezTo>
                <a:lnTo>
                  <a:pt x="1117" y="8936"/>
                </a:lnTo>
                <a:lnTo>
                  <a:pt x="2310" y="8936"/>
                </a:lnTo>
                <a:lnTo>
                  <a:pt x="2310" y="12864"/>
                </a:lnTo>
                <a:cubicBezTo>
                  <a:pt x="2310" y="13778"/>
                  <a:pt x="3051" y="14520"/>
                  <a:pt x="3966" y="14520"/>
                </a:cubicBezTo>
                <a:cubicBezTo>
                  <a:pt x="4880" y="14520"/>
                  <a:pt x="5623" y="13778"/>
                  <a:pt x="5623" y="12864"/>
                </a:cubicBezTo>
                <a:lnTo>
                  <a:pt x="5623" y="8936"/>
                </a:lnTo>
                <a:lnTo>
                  <a:pt x="7893" y="8936"/>
                </a:lnTo>
                <a:lnTo>
                  <a:pt x="7893" y="12864"/>
                </a:lnTo>
                <a:cubicBezTo>
                  <a:pt x="7904" y="13772"/>
                  <a:pt x="8642" y="14503"/>
                  <a:pt x="9551" y="14503"/>
                </a:cubicBezTo>
                <a:cubicBezTo>
                  <a:pt x="10458" y="14503"/>
                  <a:pt x="11198" y="13772"/>
                  <a:pt x="11207" y="12864"/>
                </a:cubicBezTo>
                <a:lnTo>
                  <a:pt x="11207" y="8936"/>
                </a:lnTo>
                <a:lnTo>
                  <a:pt x="13478" y="8936"/>
                </a:lnTo>
                <a:lnTo>
                  <a:pt x="13478" y="12864"/>
                </a:lnTo>
                <a:cubicBezTo>
                  <a:pt x="13487" y="13772"/>
                  <a:pt x="14227" y="14503"/>
                  <a:pt x="15134" y="14503"/>
                </a:cubicBezTo>
                <a:cubicBezTo>
                  <a:pt x="16043" y="14503"/>
                  <a:pt x="16781" y="13772"/>
                  <a:pt x="16791" y="12864"/>
                </a:cubicBezTo>
                <a:lnTo>
                  <a:pt x="16791" y="8936"/>
                </a:lnTo>
                <a:close/>
                <a:moveTo>
                  <a:pt x="2272" y="1"/>
                </a:moveTo>
                <a:cubicBezTo>
                  <a:pt x="1963" y="1"/>
                  <a:pt x="1713" y="252"/>
                  <a:pt x="1713" y="560"/>
                </a:cubicBezTo>
                <a:cubicBezTo>
                  <a:pt x="1713" y="867"/>
                  <a:pt x="1963" y="1117"/>
                  <a:pt x="2272" y="1119"/>
                </a:cubicBezTo>
                <a:lnTo>
                  <a:pt x="2310" y="1119"/>
                </a:lnTo>
                <a:lnTo>
                  <a:pt x="2310" y="4469"/>
                </a:lnTo>
                <a:lnTo>
                  <a:pt x="560" y="4469"/>
                </a:lnTo>
                <a:cubicBezTo>
                  <a:pt x="250" y="4469"/>
                  <a:pt x="1" y="4719"/>
                  <a:pt x="1" y="5027"/>
                </a:cubicBezTo>
                <a:lnTo>
                  <a:pt x="1" y="15079"/>
                </a:lnTo>
                <a:cubicBezTo>
                  <a:pt x="2" y="16004"/>
                  <a:pt x="751" y="16754"/>
                  <a:pt x="1676" y="16754"/>
                </a:cubicBezTo>
                <a:lnTo>
                  <a:pt x="17388" y="16754"/>
                </a:lnTo>
                <a:cubicBezTo>
                  <a:pt x="18311" y="16754"/>
                  <a:pt x="19062" y="16004"/>
                  <a:pt x="19063" y="15079"/>
                </a:cubicBezTo>
                <a:lnTo>
                  <a:pt x="19063" y="5027"/>
                </a:lnTo>
                <a:cubicBezTo>
                  <a:pt x="19063" y="4719"/>
                  <a:pt x="18812" y="4469"/>
                  <a:pt x="18504" y="4469"/>
                </a:cubicBezTo>
                <a:lnTo>
                  <a:pt x="16791" y="4469"/>
                </a:lnTo>
                <a:lnTo>
                  <a:pt x="16791" y="1119"/>
                </a:lnTo>
                <a:cubicBezTo>
                  <a:pt x="17099" y="1119"/>
                  <a:pt x="17349" y="867"/>
                  <a:pt x="17349" y="560"/>
                </a:cubicBezTo>
                <a:cubicBezTo>
                  <a:pt x="17349" y="252"/>
                  <a:pt x="17099" y="1"/>
                  <a:pt x="16791" y="1"/>
                </a:cubicBezTo>
                <a:lnTo>
                  <a:pt x="13441" y="1"/>
                </a:lnTo>
                <a:cubicBezTo>
                  <a:pt x="13131" y="1"/>
                  <a:pt x="12882" y="252"/>
                  <a:pt x="12882" y="560"/>
                </a:cubicBezTo>
                <a:cubicBezTo>
                  <a:pt x="12882" y="867"/>
                  <a:pt x="13131" y="1119"/>
                  <a:pt x="13441" y="1119"/>
                </a:cubicBezTo>
                <a:lnTo>
                  <a:pt x="13478" y="1119"/>
                </a:lnTo>
                <a:lnTo>
                  <a:pt x="13478" y="4469"/>
                </a:lnTo>
                <a:lnTo>
                  <a:pt x="11207" y="4469"/>
                </a:lnTo>
                <a:lnTo>
                  <a:pt x="11207" y="1119"/>
                </a:lnTo>
                <a:cubicBezTo>
                  <a:pt x="11516" y="1119"/>
                  <a:pt x="11765" y="867"/>
                  <a:pt x="11765" y="560"/>
                </a:cubicBezTo>
                <a:cubicBezTo>
                  <a:pt x="11765" y="252"/>
                  <a:pt x="11516" y="1"/>
                  <a:pt x="11207" y="1"/>
                </a:cubicBezTo>
                <a:lnTo>
                  <a:pt x="7856" y="1"/>
                </a:lnTo>
                <a:cubicBezTo>
                  <a:pt x="7548" y="1"/>
                  <a:pt x="7298" y="252"/>
                  <a:pt x="7298" y="560"/>
                </a:cubicBezTo>
                <a:cubicBezTo>
                  <a:pt x="7298" y="842"/>
                  <a:pt x="7511" y="1119"/>
                  <a:pt x="7893" y="1119"/>
                </a:cubicBezTo>
                <a:lnTo>
                  <a:pt x="7893" y="4469"/>
                </a:lnTo>
                <a:lnTo>
                  <a:pt x="5623" y="4469"/>
                </a:lnTo>
                <a:lnTo>
                  <a:pt x="5623" y="1119"/>
                </a:lnTo>
                <a:cubicBezTo>
                  <a:pt x="5931" y="1119"/>
                  <a:pt x="6181" y="867"/>
                  <a:pt x="6181" y="560"/>
                </a:cubicBezTo>
                <a:cubicBezTo>
                  <a:pt x="6181" y="252"/>
                  <a:pt x="5931" y="1"/>
                  <a:pt x="5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138"/>
          <p:cNvSpPr/>
          <p:nvPr/>
        </p:nvSpPr>
        <p:spPr>
          <a:xfrm>
            <a:off x="7791573" y="3462173"/>
            <a:ext cx="353380" cy="310619"/>
          </a:xfrm>
          <a:custGeom>
            <a:rect b="b" l="l" r="r" t="t"/>
            <a:pathLst>
              <a:path extrusionOk="0" h="16754" w="19063">
                <a:moveTo>
                  <a:pt x="3908" y="1117"/>
                </a:moveTo>
                <a:cubicBezTo>
                  <a:pt x="5449" y="1117"/>
                  <a:pt x="6702" y="2369"/>
                  <a:pt x="6702" y="3909"/>
                </a:cubicBezTo>
                <a:lnTo>
                  <a:pt x="6702" y="7818"/>
                </a:lnTo>
                <a:lnTo>
                  <a:pt x="1117" y="7818"/>
                </a:lnTo>
                <a:lnTo>
                  <a:pt x="1117" y="3909"/>
                </a:lnTo>
                <a:cubicBezTo>
                  <a:pt x="1117" y="2369"/>
                  <a:pt x="2369" y="1117"/>
                  <a:pt x="3908" y="1117"/>
                </a:cubicBezTo>
                <a:close/>
                <a:moveTo>
                  <a:pt x="12360" y="4468"/>
                </a:moveTo>
                <a:cubicBezTo>
                  <a:pt x="15252" y="4468"/>
                  <a:pt x="17635" y="6675"/>
                  <a:pt x="17916" y="9494"/>
                </a:cubicBezTo>
                <a:lnTo>
                  <a:pt x="7820" y="9494"/>
                </a:lnTo>
                <a:lnTo>
                  <a:pt x="7820" y="6798"/>
                </a:lnTo>
                <a:cubicBezTo>
                  <a:pt x="7831" y="6783"/>
                  <a:pt x="7843" y="6768"/>
                  <a:pt x="7855" y="6753"/>
                </a:cubicBezTo>
                <a:lnTo>
                  <a:pt x="7854" y="6753"/>
                </a:lnTo>
                <a:cubicBezTo>
                  <a:pt x="8909" y="5320"/>
                  <a:pt x="10581" y="4472"/>
                  <a:pt x="12360" y="4468"/>
                </a:cubicBezTo>
                <a:close/>
                <a:moveTo>
                  <a:pt x="6702" y="8935"/>
                </a:moveTo>
                <a:lnTo>
                  <a:pt x="6702" y="12844"/>
                </a:lnTo>
                <a:cubicBezTo>
                  <a:pt x="6702" y="14384"/>
                  <a:pt x="5449" y="15636"/>
                  <a:pt x="3908" y="15636"/>
                </a:cubicBezTo>
                <a:cubicBezTo>
                  <a:pt x="2369" y="15636"/>
                  <a:pt x="1117" y="14385"/>
                  <a:pt x="1117" y="12844"/>
                </a:cubicBezTo>
                <a:lnTo>
                  <a:pt x="1117" y="8935"/>
                </a:lnTo>
                <a:close/>
                <a:moveTo>
                  <a:pt x="17916" y="10610"/>
                </a:moveTo>
                <a:cubicBezTo>
                  <a:pt x="17637" y="13429"/>
                  <a:pt x="15252" y="15636"/>
                  <a:pt x="12360" y="15636"/>
                </a:cubicBezTo>
                <a:cubicBezTo>
                  <a:pt x="10544" y="15635"/>
                  <a:pt x="8843" y="14753"/>
                  <a:pt x="7796" y="13269"/>
                </a:cubicBezTo>
                <a:cubicBezTo>
                  <a:pt x="7825" y="12985"/>
                  <a:pt x="7818" y="13051"/>
                  <a:pt x="7818" y="10610"/>
                </a:cubicBezTo>
                <a:close/>
                <a:moveTo>
                  <a:pt x="3910" y="1"/>
                </a:moveTo>
                <a:cubicBezTo>
                  <a:pt x="1755" y="1"/>
                  <a:pt x="0" y="1754"/>
                  <a:pt x="0" y="3909"/>
                </a:cubicBezTo>
                <a:lnTo>
                  <a:pt x="0" y="12844"/>
                </a:lnTo>
                <a:cubicBezTo>
                  <a:pt x="0" y="14999"/>
                  <a:pt x="1755" y="16754"/>
                  <a:pt x="3910" y="16754"/>
                </a:cubicBezTo>
                <a:cubicBezTo>
                  <a:pt x="5445" y="16754"/>
                  <a:pt x="6776" y="15863"/>
                  <a:pt x="7414" y="14573"/>
                </a:cubicBezTo>
                <a:cubicBezTo>
                  <a:pt x="8685" y="15960"/>
                  <a:pt x="10480" y="16752"/>
                  <a:pt x="12361" y="16754"/>
                </a:cubicBezTo>
                <a:cubicBezTo>
                  <a:pt x="16056" y="16754"/>
                  <a:pt x="19063" y="13747"/>
                  <a:pt x="19063" y="10053"/>
                </a:cubicBezTo>
                <a:cubicBezTo>
                  <a:pt x="19063" y="6357"/>
                  <a:pt x="16056" y="3351"/>
                  <a:pt x="12361" y="3351"/>
                </a:cubicBezTo>
                <a:lnTo>
                  <a:pt x="12360" y="3351"/>
                </a:lnTo>
                <a:cubicBezTo>
                  <a:pt x="12356" y="3351"/>
                  <a:pt x="12352" y="3351"/>
                  <a:pt x="12348" y="3351"/>
                </a:cubicBezTo>
                <a:cubicBezTo>
                  <a:pt x="10669" y="3351"/>
                  <a:pt x="9051" y="3986"/>
                  <a:pt x="7820" y="5127"/>
                </a:cubicBezTo>
                <a:lnTo>
                  <a:pt x="7820" y="3909"/>
                </a:lnTo>
                <a:cubicBezTo>
                  <a:pt x="7820" y="1754"/>
                  <a:pt x="6065" y="1"/>
                  <a:pt x="3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138"/>
          <p:cNvSpPr/>
          <p:nvPr/>
        </p:nvSpPr>
        <p:spPr>
          <a:xfrm>
            <a:off x="7057081" y="3440765"/>
            <a:ext cx="313414" cy="353428"/>
          </a:xfrm>
          <a:custGeom>
            <a:rect b="b" l="l" r="r" t="t"/>
            <a:pathLst>
              <a:path extrusionOk="0" h="19063" w="16907">
                <a:moveTo>
                  <a:pt x="15152" y="1117"/>
                </a:moveTo>
                <a:cubicBezTo>
                  <a:pt x="13344" y="3831"/>
                  <a:pt x="13403" y="3678"/>
                  <a:pt x="13403" y="3910"/>
                </a:cubicBezTo>
                <a:lnTo>
                  <a:pt x="13402" y="3910"/>
                </a:lnTo>
                <a:lnTo>
                  <a:pt x="13402" y="4467"/>
                </a:lnTo>
                <a:lnTo>
                  <a:pt x="11354" y="4467"/>
                </a:lnTo>
                <a:cubicBezTo>
                  <a:pt x="11051" y="4473"/>
                  <a:pt x="10806" y="4721"/>
                  <a:pt x="10806" y="5026"/>
                </a:cubicBezTo>
                <a:cubicBezTo>
                  <a:pt x="10806" y="5331"/>
                  <a:pt x="11051" y="5579"/>
                  <a:pt x="11354" y="5585"/>
                </a:cubicBezTo>
                <a:lnTo>
                  <a:pt x="13402" y="5585"/>
                </a:lnTo>
                <a:lnTo>
                  <a:pt x="13402" y="6702"/>
                </a:lnTo>
                <a:lnTo>
                  <a:pt x="12472" y="6702"/>
                </a:lnTo>
                <a:cubicBezTo>
                  <a:pt x="12163" y="6702"/>
                  <a:pt x="11913" y="6951"/>
                  <a:pt x="11913" y="7259"/>
                </a:cubicBezTo>
                <a:cubicBezTo>
                  <a:pt x="11913" y="7568"/>
                  <a:pt x="12163" y="7818"/>
                  <a:pt x="12472" y="7818"/>
                </a:cubicBezTo>
                <a:lnTo>
                  <a:pt x="13402" y="7818"/>
                </a:lnTo>
                <a:lnTo>
                  <a:pt x="13402" y="8936"/>
                </a:lnTo>
                <a:lnTo>
                  <a:pt x="11354" y="8936"/>
                </a:lnTo>
                <a:cubicBezTo>
                  <a:pt x="11051" y="8940"/>
                  <a:pt x="10806" y="9189"/>
                  <a:pt x="10806" y="9493"/>
                </a:cubicBezTo>
                <a:cubicBezTo>
                  <a:pt x="10806" y="9798"/>
                  <a:pt x="11051" y="10046"/>
                  <a:pt x="11354" y="10052"/>
                </a:cubicBezTo>
                <a:lnTo>
                  <a:pt x="13402" y="10052"/>
                </a:lnTo>
                <a:lnTo>
                  <a:pt x="13402" y="11169"/>
                </a:lnTo>
                <a:lnTo>
                  <a:pt x="12472" y="11169"/>
                </a:lnTo>
                <a:cubicBezTo>
                  <a:pt x="12167" y="11175"/>
                  <a:pt x="11924" y="11423"/>
                  <a:pt x="11924" y="11728"/>
                </a:cubicBezTo>
                <a:cubicBezTo>
                  <a:pt x="11924" y="12033"/>
                  <a:pt x="12167" y="12281"/>
                  <a:pt x="12472" y="12287"/>
                </a:cubicBezTo>
                <a:lnTo>
                  <a:pt x="13402" y="12287"/>
                </a:lnTo>
                <a:lnTo>
                  <a:pt x="13402" y="13403"/>
                </a:lnTo>
                <a:lnTo>
                  <a:pt x="11354" y="13403"/>
                </a:lnTo>
                <a:cubicBezTo>
                  <a:pt x="11047" y="13403"/>
                  <a:pt x="10797" y="13653"/>
                  <a:pt x="10797" y="13962"/>
                </a:cubicBezTo>
                <a:cubicBezTo>
                  <a:pt x="10797" y="14270"/>
                  <a:pt x="11047" y="14519"/>
                  <a:pt x="11354" y="14519"/>
                </a:cubicBezTo>
                <a:lnTo>
                  <a:pt x="13402" y="14519"/>
                </a:lnTo>
                <a:lnTo>
                  <a:pt x="13402" y="15525"/>
                </a:lnTo>
                <a:cubicBezTo>
                  <a:pt x="13400" y="16861"/>
                  <a:pt x="12318" y="17943"/>
                  <a:pt x="10982" y="17945"/>
                </a:cubicBezTo>
                <a:lnTo>
                  <a:pt x="3538" y="17945"/>
                </a:lnTo>
                <a:cubicBezTo>
                  <a:pt x="2204" y="17945"/>
                  <a:pt x="1117" y="16860"/>
                  <a:pt x="1117" y="15525"/>
                </a:cubicBezTo>
                <a:lnTo>
                  <a:pt x="1117" y="1117"/>
                </a:lnTo>
                <a:close/>
                <a:moveTo>
                  <a:pt x="558" y="0"/>
                </a:moveTo>
                <a:cubicBezTo>
                  <a:pt x="250" y="0"/>
                  <a:pt x="1" y="250"/>
                  <a:pt x="1" y="559"/>
                </a:cubicBezTo>
                <a:lnTo>
                  <a:pt x="1" y="15525"/>
                </a:lnTo>
                <a:cubicBezTo>
                  <a:pt x="1" y="17475"/>
                  <a:pt x="1586" y="19063"/>
                  <a:pt x="3537" y="19063"/>
                </a:cubicBezTo>
                <a:lnTo>
                  <a:pt x="10982" y="19063"/>
                </a:lnTo>
                <a:cubicBezTo>
                  <a:pt x="12933" y="19063"/>
                  <a:pt x="14520" y="17475"/>
                  <a:pt x="14520" y="15525"/>
                </a:cubicBezTo>
                <a:lnTo>
                  <a:pt x="14520" y="4079"/>
                </a:lnTo>
                <a:lnTo>
                  <a:pt x="16660" y="869"/>
                </a:lnTo>
                <a:cubicBezTo>
                  <a:pt x="16906" y="498"/>
                  <a:pt x="16640" y="0"/>
                  <a:pt x="16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98" name="Google Shape;15698;p138"/>
          <p:cNvGrpSpPr/>
          <p:nvPr/>
        </p:nvGrpSpPr>
        <p:grpSpPr>
          <a:xfrm>
            <a:off x="6284113" y="3446337"/>
            <a:ext cx="358690" cy="342077"/>
            <a:chOff x="3625106" y="3012822"/>
            <a:chExt cx="389753" cy="371701"/>
          </a:xfrm>
        </p:grpSpPr>
        <p:sp>
          <p:nvSpPr>
            <p:cNvPr id="15699" name="Google Shape;15699;p138"/>
            <p:cNvSpPr/>
            <p:nvPr/>
          </p:nvSpPr>
          <p:spPr>
            <a:xfrm>
              <a:off x="3734466" y="3046872"/>
              <a:ext cx="280393" cy="258331"/>
            </a:xfrm>
            <a:custGeom>
              <a:rect b="b" l="l" r="r" t="t"/>
              <a:pathLst>
                <a:path extrusionOk="0" h="12822" w="13917">
                  <a:moveTo>
                    <a:pt x="3992" y="1765"/>
                  </a:moveTo>
                  <a:lnTo>
                    <a:pt x="8338" y="5613"/>
                  </a:lnTo>
                  <a:lnTo>
                    <a:pt x="3294" y="5613"/>
                  </a:lnTo>
                  <a:lnTo>
                    <a:pt x="1774" y="4268"/>
                  </a:lnTo>
                  <a:lnTo>
                    <a:pt x="3992" y="1765"/>
                  </a:lnTo>
                  <a:close/>
                  <a:moveTo>
                    <a:pt x="9598" y="6726"/>
                  </a:moveTo>
                  <a:lnTo>
                    <a:pt x="11920" y="8783"/>
                  </a:lnTo>
                  <a:cubicBezTo>
                    <a:pt x="12611" y="9396"/>
                    <a:pt x="12674" y="10452"/>
                    <a:pt x="12064" y="11144"/>
                  </a:cubicBezTo>
                  <a:cubicBezTo>
                    <a:pt x="11733" y="11518"/>
                    <a:pt x="11273" y="11708"/>
                    <a:pt x="10811" y="11708"/>
                  </a:cubicBezTo>
                  <a:cubicBezTo>
                    <a:pt x="10417" y="11708"/>
                    <a:pt x="10021" y="11570"/>
                    <a:pt x="9703" y="11288"/>
                  </a:cubicBezTo>
                  <a:lnTo>
                    <a:pt x="4552" y="6726"/>
                  </a:lnTo>
                  <a:close/>
                  <a:moveTo>
                    <a:pt x="4312" y="1"/>
                  </a:moveTo>
                  <a:cubicBezTo>
                    <a:pt x="4158" y="1"/>
                    <a:pt x="4005" y="65"/>
                    <a:pt x="3895" y="190"/>
                  </a:cubicBezTo>
                  <a:lnTo>
                    <a:pt x="200" y="4362"/>
                  </a:lnTo>
                  <a:cubicBezTo>
                    <a:pt x="0" y="4592"/>
                    <a:pt x="23" y="4942"/>
                    <a:pt x="251" y="5144"/>
                  </a:cubicBezTo>
                  <a:cubicBezTo>
                    <a:pt x="357" y="5238"/>
                    <a:pt x="489" y="5284"/>
                    <a:pt x="621" y="5284"/>
                  </a:cubicBezTo>
                  <a:cubicBezTo>
                    <a:pt x="773" y="5284"/>
                    <a:pt x="925" y="5222"/>
                    <a:pt x="1034" y="5100"/>
                  </a:cubicBezTo>
                  <a:lnTo>
                    <a:pt x="8964" y="12120"/>
                  </a:lnTo>
                  <a:cubicBezTo>
                    <a:pt x="9495" y="12590"/>
                    <a:pt x="10154" y="12821"/>
                    <a:pt x="10811" y="12821"/>
                  </a:cubicBezTo>
                  <a:cubicBezTo>
                    <a:pt x="11581" y="12821"/>
                    <a:pt x="12347" y="12504"/>
                    <a:pt x="12898" y="11881"/>
                  </a:cubicBezTo>
                  <a:cubicBezTo>
                    <a:pt x="13917" y="10732"/>
                    <a:pt x="13809" y="8967"/>
                    <a:pt x="12659" y="7947"/>
                  </a:cubicBezTo>
                  <a:lnTo>
                    <a:pt x="4730" y="928"/>
                  </a:lnTo>
                  <a:cubicBezTo>
                    <a:pt x="4934" y="698"/>
                    <a:pt x="4913" y="345"/>
                    <a:pt x="4682" y="142"/>
                  </a:cubicBezTo>
                  <a:cubicBezTo>
                    <a:pt x="4576" y="47"/>
                    <a:pt x="4444" y="1"/>
                    <a:pt x="4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138"/>
            <p:cNvSpPr/>
            <p:nvPr/>
          </p:nvSpPr>
          <p:spPr>
            <a:xfrm>
              <a:off x="3714923" y="3199630"/>
              <a:ext cx="67635" cy="89898"/>
            </a:xfrm>
            <a:custGeom>
              <a:rect b="b" l="l" r="r" t="t"/>
              <a:pathLst>
                <a:path extrusionOk="0" h="4462" w="3357">
                  <a:moveTo>
                    <a:pt x="1679" y="1328"/>
                  </a:moveTo>
                  <a:cubicBezTo>
                    <a:pt x="2565" y="2346"/>
                    <a:pt x="2273" y="3347"/>
                    <a:pt x="1679" y="3347"/>
                  </a:cubicBezTo>
                  <a:cubicBezTo>
                    <a:pt x="1368" y="3347"/>
                    <a:pt x="1114" y="3035"/>
                    <a:pt x="1114" y="2651"/>
                  </a:cubicBezTo>
                  <a:cubicBezTo>
                    <a:pt x="1114" y="2090"/>
                    <a:pt x="1423" y="1621"/>
                    <a:pt x="1677" y="1328"/>
                  </a:cubicBezTo>
                  <a:close/>
                  <a:moveTo>
                    <a:pt x="1678" y="0"/>
                  </a:moveTo>
                  <a:cubicBezTo>
                    <a:pt x="1561" y="0"/>
                    <a:pt x="1444" y="37"/>
                    <a:pt x="1345" y="111"/>
                  </a:cubicBezTo>
                  <a:cubicBezTo>
                    <a:pt x="1290" y="152"/>
                    <a:pt x="0" y="1134"/>
                    <a:pt x="0" y="2651"/>
                  </a:cubicBezTo>
                  <a:cubicBezTo>
                    <a:pt x="0" y="3649"/>
                    <a:pt x="754" y="4462"/>
                    <a:pt x="1679" y="4462"/>
                  </a:cubicBezTo>
                  <a:cubicBezTo>
                    <a:pt x="2604" y="4462"/>
                    <a:pt x="3357" y="3649"/>
                    <a:pt x="3357" y="2651"/>
                  </a:cubicBezTo>
                  <a:cubicBezTo>
                    <a:pt x="3357" y="1134"/>
                    <a:pt x="2066" y="152"/>
                    <a:pt x="2012" y="111"/>
                  </a:cubicBezTo>
                  <a:cubicBezTo>
                    <a:pt x="1913" y="37"/>
                    <a:pt x="1795" y="0"/>
                    <a:pt x="16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138"/>
            <p:cNvSpPr/>
            <p:nvPr/>
          </p:nvSpPr>
          <p:spPr>
            <a:xfrm>
              <a:off x="3625106" y="3294666"/>
              <a:ext cx="247109" cy="89858"/>
            </a:xfrm>
            <a:custGeom>
              <a:rect b="b" l="l" r="r" t="t"/>
              <a:pathLst>
                <a:path extrusionOk="0" h="4460" w="12265">
                  <a:moveTo>
                    <a:pt x="11148" y="1115"/>
                  </a:moveTo>
                  <a:lnTo>
                    <a:pt x="11149" y="3345"/>
                  </a:lnTo>
                  <a:lnTo>
                    <a:pt x="1115" y="3345"/>
                  </a:lnTo>
                  <a:lnTo>
                    <a:pt x="1115" y="1115"/>
                  </a:lnTo>
                  <a:lnTo>
                    <a:pt x="3608" y="1115"/>
                  </a:lnTo>
                  <a:cubicBezTo>
                    <a:pt x="4201" y="1864"/>
                    <a:pt x="5168" y="2241"/>
                    <a:pt x="6135" y="2241"/>
                  </a:cubicBezTo>
                  <a:cubicBezTo>
                    <a:pt x="7098" y="2241"/>
                    <a:pt x="8062" y="1867"/>
                    <a:pt x="8656" y="1115"/>
                  </a:cubicBezTo>
                  <a:close/>
                  <a:moveTo>
                    <a:pt x="559" y="0"/>
                  </a:moveTo>
                  <a:cubicBezTo>
                    <a:pt x="251" y="0"/>
                    <a:pt x="0" y="250"/>
                    <a:pt x="2" y="558"/>
                  </a:cubicBezTo>
                  <a:lnTo>
                    <a:pt x="2" y="3903"/>
                  </a:lnTo>
                  <a:cubicBezTo>
                    <a:pt x="2" y="4210"/>
                    <a:pt x="250" y="4460"/>
                    <a:pt x="559" y="4460"/>
                  </a:cubicBezTo>
                  <a:lnTo>
                    <a:pt x="11707" y="4460"/>
                  </a:lnTo>
                  <a:cubicBezTo>
                    <a:pt x="12014" y="4460"/>
                    <a:pt x="12264" y="4210"/>
                    <a:pt x="12264" y="3903"/>
                  </a:cubicBezTo>
                  <a:lnTo>
                    <a:pt x="12264" y="559"/>
                  </a:lnTo>
                  <a:cubicBezTo>
                    <a:pt x="12264" y="251"/>
                    <a:pt x="12014" y="2"/>
                    <a:pt x="11707" y="2"/>
                  </a:cubicBezTo>
                  <a:lnTo>
                    <a:pt x="11707" y="0"/>
                  </a:lnTo>
                  <a:lnTo>
                    <a:pt x="8362" y="0"/>
                  </a:lnTo>
                  <a:cubicBezTo>
                    <a:pt x="8151" y="0"/>
                    <a:pt x="7957" y="120"/>
                    <a:pt x="7863" y="310"/>
                  </a:cubicBezTo>
                  <a:cubicBezTo>
                    <a:pt x="7858" y="317"/>
                    <a:pt x="7423" y="1120"/>
                    <a:pt x="6137" y="1120"/>
                  </a:cubicBezTo>
                  <a:cubicBezTo>
                    <a:pt x="4884" y="1120"/>
                    <a:pt x="4439" y="376"/>
                    <a:pt x="4400" y="307"/>
                  </a:cubicBezTo>
                  <a:cubicBezTo>
                    <a:pt x="4309" y="111"/>
                    <a:pt x="4119" y="0"/>
                    <a:pt x="39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138"/>
            <p:cNvSpPr/>
            <p:nvPr/>
          </p:nvSpPr>
          <p:spPr>
            <a:xfrm>
              <a:off x="3891617" y="3197353"/>
              <a:ext cx="26232" cy="22485"/>
            </a:xfrm>
            <a:custGeom>
              <a:rect b="b" l="l" r="r" t="t"/>
              <a:pathLst>
                <a:path extrusionOk="0" h="1116" w="1302">
                  <a:moveTo>
                    <a:pt x="744" y="0"/>
                  </a:moveTo>
                  <a:cubicBezTo>
                    <a:pt x="248" y="0"/>
                    <a:pt x="0" y="601"/>
                    <a:pt x="351" y="952"/>
                  </a:cubicBezTo>
                  <a:cubicBezTo>
                    <a:pt x="457" y="1059"/>
                    <a:pt x="600" y="1116"/>
                    <a:pt x="745" y="1116"/>
                  </a:cubicBezTo>
                  <a:cubicBezTo>
                    <a:pt x="817" y="1116"/>
                    <a:pt x="889" y="1102"/>
                    <a:pt x="958" y="1073"/>
                  </a:cubicBezTo>
                  <a:cubicBezTo>
                    <a:pt x="1166" y="987"/>
                    <a:pt x="1302" y="783"/>
                    <a:pt x="1302" y="558"/>
                  </a:cubicBezTo>
                  <a:cubicBezTo>
                    <a:pt x="1302" y="250"/>
                    <a:pt x="1052" y="0"/>
                    <a:pt x="7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138"/>
            <p:cNvSpPr/>
            <p:nvPr/>
          </p:nvSpPr>
          <p:spPr>
            <a:xfrm>
              <a:off x="3715648" y="3058476"/>
              <a:ext cx="26272" cy="22485"/>
            </a:xfrm>
            <a:custGeom>
              <a:rect b="b" l="l" r="r" t="t"/>
              <a:pathLst>
                <a:path extrusionOk="0" h="1116" w="1304">
                  <a:moveTo>
                    <a:pt x="746" y="1"/>
                  </a:moveTo>
                  <a:cubicBezTo>
                    <a:pt x="250" y="1"/>
                    <a:pt x="0" y="601"/>
                    <a:pt x="351" y="953"/>
                  </a:cubicBezTo>
                  <a:cubicBezTo>
                    <a:pt x="458" y="1060"/>
                    <a:pt x="601" y="1116"/>
                    <a:pt x="746" y="1116"/>
                  </a:cubicBezTo>
                  <a:cubicBezTo>
                    <a:pt x="818" y="1116"/>
                    <a:pt x="890" y="1102"/>
                    <a:pt x="960" y="1074"/>
                  </a:cubicBezTo>
                  <a:cubicBezTo>
                    <a:pt x="1167" y="987"/>
                    <a:pt x="1303" y="784"/>
                    <a:pt x="1303" y="558"/>
                  </a:cubicBezTo>
                  <a:cubicBezTo>
                    <a:pt x="1303" y="250"/>
                    <a:pt x="1054"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138"/>
            <p:cNvSpPr/>
            <p:nvPr/>
          </p:nvSpPr>
          <p:spPr>
            <a:xfrm>
              <a:off x="3726145" y="3012822"/>
              <a:ext cx="26252" cy="22485"/>
            </a:xfrm>
            <a:custGeom>
              <a:rect b="b" l="l" r="r" t="t"/>
              <a:pathLst>
                <a:path extrusionOk="0" h="1116" w="1303">
                  <a:moveTo>
                    <a:pt x="748" y="1"/>
                  </a:moveTo>
                  <a:cubicBezTo>
                    <a:pt x="747" y="1"/>
                    <a:pt x="746" y="1"/>
                    <a:pt x="745" y="1"/>
                  </a:cubicBezTo>
                  <a:cubicBezTo>
                    <a:pt x="249" y="1"/>
                    <a:pt x="1" y="600"/>
                    <a:pt x="352" y="951"/>
                  </a:cubicBezTo>
                  <a:cubicBezTo>
                    <a:pt x="458" y="1058"/>
                    <a:pt x="601" y="1115"/>
                    <a:pt x="746" y="1115"/>
                  </a:cubicBezTo>
                  <a:cubicBezTo>
                    <a:pt x="817" y="1115"/>
                    <a:pt x="890" y="1101"/>
                    <a:pt x="959" y="1072"/>
                  </a:cubicBezTo>
                  <a:cubicBezTo>
                    <a:pt x="1166" y="986"/>
                    <a:pt x="1302" y="783"/>
                    <a:pt x="1302" y="557"/>
                  </a:cubicBezTo>
                  <a:cubicBezTo>
                    <a:pt x="1302" y="250"/>
                    <a:pt x="1054"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138"/>
          <p:cNvGrpSpPr/>
          <p:nvPr/>
        </p:nvGrpSpPr>
        <p:grpSpPr>
          <a:xfrm>
            <a:off x="5520924" y="3439725"/>
            <a:ext cx="356168" cy="355297"/>
            <a:chOff x="3136549" y="3042701"/>
            <a:chExt cx="387013" cy="386066"/>
          </a:xfrm>
        </p:grpSpPr>
        <p:sp>
          <p:nvSpPr>
            <p:cNvPr id="15706" name="Google Shape;15706;p138"/>
            <p:cNvSpPr/>
            <p:nvPr/>
          </p:nvSpPr>
          <p:spPr>
            <a:xfrm>
              <a:off x="3136549" y="3042701"/>
              <a:ext cx="387013" cy="386066"/>
            </a:xfrm>
            <a:custGeom>
              <a:rect b="b" l="l" r="r" t="t"/>
              <a:pathLst>
                <a:path extrusionOk="0" h="19162" w="19209">
                  <a:moveTo>
                    <a:pt x="11207" y="2003"/>
                  </a:moveTo>
                  <a:lnTo>
                    <a:pt x="12677" y="3460"/>
                  </a:lnTo>
                  <a:lnTo>
                    <a:pt x="11207" y="3460"/>
                  </a:lnTo>
                  <a:lnTo>
                    <a:pt x="11207" y="2003"/>
                  </a:lnTo>
                  <a:close/>
                  <a:moveTo>
                    <a:pt x="15115" y="10174"/>
                  </a:moveTo>
                  <a:lnTo>
                    <a:pt x="15115" y="14014"/>
                  </a:lnTo>
                  <a:cubicBezTo>
                    <a:pt x="15115" y="14212"/>
                    <a:pt x="15190" y="14292"/>
                    <a:pt x="15408" y="14648"/>
                  </a:cubicBezTo>
                  <a:lnTo>
                    <a:pt x="12626" y="14648"/>
                  </a:lnTo>
                  <a:cubicBezTo>
                    <a:pt x="12843" y="14297"/>
                    <a:pt x="12919" y="14213"/>
                    <a:pt x="12919" y="14014"/>
                  </a:cubicBezTo>
                  <a:lnTo>
                    <a:pt x="12919" y="10174"/>
                  </a:lnTo>
                  <a:close/>
                  <a:moveTo>
                    <a:pt x="10090" y="1221"/>
                  </a:moveTo>
                  <a:lnTo>
                    <a:pt x="10090" y="4019"/>
                  </a:lnTo>
                  <a:cubicBezTo>
                    <a:pt x="10090" y="4329"/>
                    <a:pt x="10340" y="4578"/>
                    <a:pt x="10649" y="4578"/>
                  </a:cubicBezTo>
                  <a:lnTo>
                    <a:pt x="13478" y="4578"/>
                  </a:lnTo>
                  <a:lnTo>
                    <a:pt x="13478" y="9054"/>
                  </a:lnTo>
                  <a:lnTo>
                    <a:pt x="11803" y="9054"/>
                  </a:lnTo>
                  <a:cubicBezTo>
                    <a:pt x="11498" y="9060"/>
                    <a:pt x="11253" y="9308"/>
                    <a:pt x="11253" y="9613"/>
                  </a:cubicBezTo>
                  <a:cubicBezTo>
                    <a:pt x="11253" y="9918"/>
                    <a:pt x="11498" y="10168"/>
                    <a:pt x="11803" y="10174"/>
                  </a:cubicBezTo>
                  <a:lnTo>
                    <a:pt x="11803" y="13856"/>
                  </a:lnTo>
                  <a:lnTo>
                    <a:pt x="9930" y="16890"/>
                  </a:lnTo>
                  <a:cubicBezTo>
                    <a:pt x="9897" y="16886"/>
                    <a:pt x="10095" y="16885"/>
                    <a:pt x="7661" y="16885"/>
                  </a:cubicBezTo>
                  <a:cubicBezTo>
                    <a:pt x="6444" y="16885"/>
                    <a:pt x="4568" y="16885"/>
                    <a:pt x="1676" y="16885"/>
                  </a:cubicBezTo>
                  <a:cubicBezTo>
                    <a:pt x="1368" y="16885"/>
                    <a:pt x="1119" y="16634"/>
                    <a:pt x="1119" y="16326"/>
                  </a:cubicBezTo>
                  <a:lnTo>
                    <a:pt x="1119" y="1782"/>
                  </a:lnTo>
                  <a:cubicBezTo>
                    <a:pt x="1117" y="1473"/>
                    <a:pt x="1368" y="1221"/>
                    <a:pt x="1676" y="1221"/>
                  </a:cubicBezTo>
                  <a:close/>
                  <a:moveTo>
                    <a:pt x="16098" y="15767"/>
                  </a:moveTo>
                  <a:lnTo>
                    <a:pt x="17502" y="18042"/>
                  </a:lnTo>
                  <a:lnTo>
                    <a:pt x="10533" y="18042"/>
                  </a:lnTo>
                  <a:lnTo>
                    <a:pt x="11936" y="15767"/>
                  </a:lnTo>
                  <a:close/>
                  <a:moveTo>
                    <a:pt x="8888" y="100"/>
                  </a:moveTo>
                  <a:cubicBezTo>
                    <a:pt x="7581" y="100"/>
                    <a:pt x="5386" y="104"/>
                    <a:pt x="1676" y="104"/>
                  </a:cubicBezTo>
                  <a:cubicBezTo>
                    <a:pt x="751" y="105"/>
                    <a:pt x="1" y="855"/>
                    <a:pt x="1" y="1782"/>
                  </a:cubicBezTo>
                  <a:lnTo>
                    <a:pt x="1" y="16326"/>
                  </a:lnTo>
                  <a:cubicBezTo>
                    <a:pt x="1" y="17251"/>
                    <a:pt x="750" y="18003"/>
                    <a:pt x="1676" y="18005"/>
                  </a:cubicBezTo>
                  <a:lnTo>
                    <a:pt x="9243" y="18005"/>
                  </a:lnTo>
                  <a:lnTo>
                    <a:pt x="9056" y="18308"/>
                  </a:lnTo>
                  <a:cubicBezTo>
                    <a:pt x="8826" y="18680"/>
                    <a:pt x="9095" y="19161"/>
                    <a:pt x="9531" y="19161"/>
                  </a:cubicBezTo>
                  <a:lnTo>
                    <a:pt x="18503" y="19161"/>
                  </a:lnTo>
                  <a:cubicBezTo>
                    <a:pt x="18941" y="19161"/>
                    <a:pt x="19208" y="18679"/>
                    <a:pt x="18978" y="18308"/>
                  </a:cubicBezTo>
                  <a:lnTo>
                    <a:pt x="18980" y="18308"/>
                  </a:lnTo>
                  <a:cubicBezTo>
                    <a:pt x="18655" y="17785"/>
                    <a:pt x="16529" y="14334"/>
                    <a:pt x="16233" y="13856"/>
                  </a:cubicBezTo>
                  <a:lnTo>
                    <a:pt x="16233" y="10174"/>
                  </a:lnTo>
                  <a:cubicBezTo>
                    <a:pt x="16538" y="10168"/>
                    <a:pt x="16783" y="9918"/>
                    <a:pt x="16783" y="9613"/>
                  </a:cubicBezTo>
                  <a:cubicBezTo>
                    <a:pt x="16783" y="9308"/>
                    <a:pt x="16538" y="9060"/>
                    <a:pt x="16233" y="9054"/>
                  </a:cubicBezTo>
                  <a:lnTo>
                    <a:pt x="14595" y="9054"/>
                  </a:lnTo>
                  <a:cubicBezTo>
                    <a:pt x="14595" y="3655"/>
                    <a:pt x="14596" y="4006"/>
                    <a:pt x="14592" y="3964"/>
                  </a:cubicBezTo>
                  <a:cubicBezTo>
                    <a:pt x="14578" y="3834"/>
                    <a:pt x="14521" y="3713"/>
                    <a:pt x="14429" y="3622"/>
                  </a:cubicBezTo>
                  <a:cubicBezTo>
                    <a:pt x="10775" y="0"/>
                    <a:pt x="11014" y="222"/>
                    <a:pt x="10899" y="163"/>
                  </a:cubicBezTo>
                  <a:cubicBezTo>
                    <a:pt x="10792" y="110"/>
                    <a:pt x="10993" y="100"/>
                    <a:pt x="8888" y="10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138"/>
            <p:cNvSpPr/>
            <p:nvPr/>
          </p:nvSpPr>
          <p:spPr>
            <a:xfrm>
              <a:off x="3203378" y="3218347"/>
              <a:ext cx="70073" cy="51114"/>
            </a:xfrm>
            <a:custGeom>
              <a:rect b="b" l="l" r="r" t="t"/>
              <a:pathLst>
                <a:path extrusionOk="0" h="2537" w="3478">
                  <a:moveTo>
                    <a:pt x="2864" y="1"/>
                  </a:moveTo>
                  <a:cubicBezTo>
                    <a:pt x="2721" y="1"/>
                    <a:pt x="2578" y="55"/>
                    <a:pt x="2469" y="164"/>
                  </a:cubicBezTo>
                  <a:lnTo>
                    <a:pt x="1448" y="1187"/>
                  </a:lnTo>
                  <a:lnTo>
                    <a:pt x="1015" y="752"/>
                  </a:lnTo>
                  <a:cubicBezTo>
                    <a:pt x="906" y="640"/>
                    <a:pt x="761" y="583"/>
                    <a:pt x="616" y="583"/>
                  </a:cubicBezTo>
                  <a:cubicBezTo>
                    <a:pt x="472" y="583"/>
                    <a:pt x="329" y="638"/>
                    <a:pt x="220" y="747"/>
                  </a:cubicBezTo>
                  <a:cubicBezTo>
                    <a:pt x="0" y="968"/>
                    <a:pt x="3" y="1325"/>
                    <a:pt x="226" y="1542"/>
                  </a:cubicBezTo>
                  <a:lnTo>
                    <a:pt x="1054" y="2373"/>
                  </a:lnTo>
                  <a:cubicBezTo>
                    <a:pt x="1163" y="2482"/>
                    <a:pt x="1306" y="2537"/>
                    <a:pt x="1449" y="2537"/>
                  </a:cubicBezTo>
                  <a:cubicBezTo>
                    <a:pt x="1592" y="2537"/>
                    <a:pt x="1735" y="2482"/>
                    <a:pt x="1844" y="2373"/>
                  </a:cubicBezTo>
                  <a:lnTo>
                    <a:pt x="3258" y="955"/>
                  </a:lnTo>
                  <a:cubicBezTo>
                    <a:pt x="3476" y="737"/>
                    <a:pt x="3478" y="384"/>
                    <a:pt x="3260" y="164"/>
                  </a:cubicBezTo>
                  <a:cubicBezTo>
                    <a:pt x="3151" y="55"/>
                    <a:pt x="3008"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138"/>
            <p:cNvSpPr/>
            <p:nvPr/>
          </p:nvSpPr>
          <p:spPr>
            <a:xfrm>
              <a:off x="3203519" y="3286586"/>
              <a:ext cx="70053" cy="51255"/>
            </a:xfrm>
            <a:custGeom>
              <a:rect b="b" l="l" r="r" t="t"/>
              <a:pathLst>
                <a:path extrusionOk="0" h="2544" w="3477">
                  <a:moveTo>
                    <a:pt x="2865" y="0"/>
                  </a:moveTo>
                  <a:cubicBezTo>
                    <a:pt x="2724" y="0"/>
                    <a:pt x="2583" y="53"/>
                    <a:pt x="2474" y="159"/>
                  </a:cubicBezTo>
                  <a:lnTo>
                    <a:pt x="1441" y="1192"/>
                  </a:lnTo>
                  <a:lnTo>
                    <a:pt x="1008" y="759"/>
                  </a:lnTo>
                  <a:cubicBezTo>
                    <a:pt x="899" y="650"/>
                    <a:pt x="756" y="595"/>
                    <a:pt x="613" y="595"/>
                  </a:cubicBezTo>
                  <a:cubicBezTo>
                    <a:pt x="470" y="595"/>
                    <a:pt x="326" y="650"/>
                    <a:pt x="217" y="759"/>
                  </a:cubicBezTo>
                  <a:cubicBezTo>
                    <a:pt x="1" y="977"/>
                    <a:pt x="1" y="1331"/>
                    <a:pt x="219" y="1549"/>
                  </a:cubicBezTo>
                  <a:lnTo>
                    <a:pt x="1047" y="2379"/>
                  </a:lnTo>
                  <a:cubicBezTo>
                    <a:pt x="1156" y="2488"/>
                    <a:pt x="1299" y="2543"/>
                    <a:pt x="1442" y="2543"/>
                  </a:cubicBezTo>
                  <a:cubicBezTo>
                    <a:pt x="1585" y="2543"/>
                    <a:pt x="1728" y="2488"/>
                    <a:pt x="1837" y="2379"/>
                  </a:cubicBezTo>
                  <a:lnTo>
                    <a:pt x="3263" y="950"/>
                  </a:lnTo>
                  <a:cubicBezTo>
                    <a:pt x="3477" y="730"/>
                    <a:pt x="3475" y="380"/>
                    <a:pt x="3260" y="164"/>
                  </a:cubicBezTo>
                  <a:cubicBezTo>
                    <a:pt x="3151" y="55"/>
                    <a:pt x="3008" y="0"/>
                    <a:pt x="28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138"/>
            <p:cNvSpPr/>
            <p:nvPr/>
          </p:nvSpPr>
          <p:spPr>
            <a:xfrm>
              <a:off x="3294989" y="3157481"/>
              <a:ext cx="67353" cy="22565"/>
            </a:xfrm>
            <a:custGeom>
              <a:rect b="b" l="l" r="r" t="t"/>
              <a:pathLst>
                <a:path extrusionOk="0" h="1120" w="3343">
                  <a:moveTo>
                    <a:pt x="551" y="0"/>
                  </a:moveTo>
                  <a:cubicBezTo>
                    <a:pt x="245" y="6"/>
                    <a:pt x="1" y="255"/>
                    <a:pt x="1" y="559"/>
                  </a:cubicBezTo>
                  <a:cubicBezTo>
                    <a:pt x="1" y="864"/>
                    <a:pt x="245" y="1114"/>
                    <a:pt x="551" y="1120"/>
                  </a:cubicBezTo>
                  <a:lnTo>
                    <a:pt x="2784" y="1120"/>
                  </a:lnTo>
                  <a:cubicBezTo>
                    <a:pt x="3093" y="1118"/>
                    <a:pt x="3343" y="867"/>
                    <a:pt x="3343" y="559"/>
                  </a:cubicBezTo>
                  <a:cubicBezTo>
                    <a:pt x="3343" y="252"/>
                    <a:pt x="3093" y="0"/>
                    <a:pt x="27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138"/>
            <p:cNvSpPr/>
            <p:nvPr/>
          </p:nvSpPr>
          <p:spPr>
            <a:xfrm>
              <a:off x="3294989" y="3225116"/>
              <a:ext cx="44647" cy="22565"/>
            </a:xfrm>
            <a:custGeom>
              <a:rect b="b" l="l" r="r" t="t"/>
              <a:pathLst>
                <a:path extrusionOk="0" h="1120" w="2216">
                  <a:moveTo>
                    <a:pt x="551" y="0"/>
                  </a:moveTo>
                  <a:cubicBezTo>
                    <a:pt x="245" y="6"/>
                    <a:pt x="1" y="254"/>
                    <a:pt x="1" y="559"/>
                  </a:cubicBezTo>
                  <a:cubicBezTo>
                    <a:pt x="1" y="864"/>
                    <a:pt x="245" y="1114"/>
                    <a:pt x="551" y="1120"/>
                  </a:cubicBezTo>
                  <a:lnTo>
                    <a:pt x="1667" y="1120"/>
                  </a:lnTo>
                  <a:cubicBezTo>
                    <a:pt x="1972" y="1114"/>
                    <a:pt x="2216" y="864"/>
                    <a:pt x="2216" y="559"/>
                  </a:cubicBezTo>
                  <a:cubicBezTo>
                    <a:pt x="2216" y="254"/>
                    <a:pt x="1972" y="6"/>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138"/>
            <p:cNvSpPr/>
            <p:nvPr/>
          </p:nvSpPr>
          <p:spPr>
            <a:xfrm>
              <a:off x="3294989" y="3293497"/>
              <a:ext cx="44647" cy="22565"/>
            </a:xfrm>
            <a:custGeom>
              <a:rect b="b" l="l" r="r" t="t"/>
              <a:pathLst>
                <a:path extrusionOk="0" h="1120" w="2216">
                  <a:moveTo>
                    <a:pt x="551" y="0"/>
                  </a:moveTo>
                  <a:cubicBezTo>
                    <a:pt x="245" y="6"/>
                    <a:pt x="1" y="254"/>
                    <a:pt x="1" y="559"/>
                  </a:cubicBezTo>
                  <a:cubicBezTo>
                    <a:pt x="1" y="864"/>
                    <a:pt x="245" y="1114"/>
                    <a:pt x="551" y="1120"/>
                  </a:cubicBezTo>
                  <a:lnTo>
                    <a:pt x="1667" y="1120"/>
                  </a:lnTo>
                  <a:cubicBezTo>
                    <a:pt x="1972" y="1114"/>
                    <a:pt x="2216" y="864"/>
                    <a:pt x="2216" y="559"/>
                  </a:cubicBezTo>
                  <a:cubicBezTo>
                    <a:pt x="2216" y="254"/>
                    <a:pt x="1972" y="6"/>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138"/>
            <p:cNvSpPr/>
            <p:nvPr/>
          </p:nvSpPr>
          <p:spPr>
            <a:xfrm>
              <a:off x="3203378" y="3151477"/>
              <a:ext cx="70073" cy="51114"/>
            </a:xfrm>
            <a:custGeom>
              <a:rect b="b" l="l" r="r" t="t"/>
              <a:pathLst>
                <a:path extrusionOk="0" h="2537" w="3478">
                  <a:moveTo>
                    <a:pt x="2864" y="0"/>
                  </a:moveTo>
                  <a:cubicBezTo>
                    <a:pt x="2721" y="0"/>
                    <a:pt x="2578" y="55"/>
                    <a:pt x="2469" y="164"/>
                  </a:cubicBezTo>
                  <a:lnTo>
                    <a:pt x="1448" y="1186"/>
                  </a:lnTo>
                  <a:lnTo>
                    <a:pt x="1015" y="751"/>
                  </a:lnTo>
                  <a:cubicBezTo>
                    <a:pt x="906" y="639"/>
                    <a:pt x="761" y="583"/>
                    <a:pt x="616" y="583"/>
                  </a:cubicBezTo>
                  <a:cubicBezTo>
                    <a:pt x="472" y="583"/>
                    <a:pt x="329" y="638"/>
                    <a:pt x="220" y="747"/>
                  </a:cubicBezTo>
                  <a:cubicBezTo>
                    <a:pt x="0" y="968"/>
                    <a:pt x="3" y="1325"/>
                    <a:pt x="226" y="1542"/>
                  </a:cubicBezTo>
                  <a:lnTo>
                    <a:pt x="1054" y="2373"/>
                  </a:lnTo>
                  <a:cubicBezTo>
                    <a:pt x="1163" y="2482"/>
                    <a:pt x="1306" y="2537"/>
                    <a:pt x="1449" y="2537"/>
                  </a:cubicBezTo>
                  <a:cubicBezTo>
                    <a:pt x="1592" y="2537"/>
                    <a:pt x="1735" y="2482"/>
                    <a:pt x="1844" y="2373"/>
                  </a:cubicBezTo>
                  <a:lnTo>
                    <a:pt x="3258" y="955"/>
                  </a:lnTo>
                  <a:cubicBezTo>
                    <a:pt x="3476" y="736"/>
                    <a:pt x="3478" y="384"/>
                    <a:pt x="3260" y="164"/>
                  </a:cubicBezTo>
                  <a:cubicBezTo>
                    <a:pt x="3151" y="55"/>
                    <a:pt x="3008" y="0"/>
                    <a:pt x="2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3" name="Google Shape;15713;p138"/>
          <p:cNvSpPr/>
          <p:nvPr/>
        </p:nvSpPr>
        <p:spPr>
          <a:xfrm>
            <a:off x="4801677" y="3441108"/>
            <a:ext cx="301012" cy="352742"/>
          </a:xfrm>
          <a:custGeom>
            <a:rect b="b" l="l" r="r" t="t"/>
            <a:pathLst>
              <a:path extrusionOk="0" h="19026" w="16238">
                <a:moveTo>
                  <a:pt x="10614" y="2161"/>
                </a:moveTo>
                <a:lnTo>
                  <a:pt x="10614" y="5612"/>
                </a:lnTo>
                <a:lnTo>
                  <a:pt x="9499" y="5612"/>
                </a:lnTo>
                <a:lnTo>
                  <a:pt x="9499" y="2391"/>
                </a:lnTo>
                <a:lnTo>
                  <a:pt x="10614" y="2161"/>
                </a:lnTo>
                <a:close/>
                <a:moveTo>
                  <a:pt x="11914" y="6727"/>
                </a:moveTo>
                <a:cubicBezTo>
                  <a:pt x="12427" y="6727"/>
                  <a:pt x="12842" y="7142"/>
                  <a:pt x="12844" y="7655"/>
                </a:cubicBezTo>
                <a:lnTo>
                  <a:pt x="12842" y="7655"/>
                </a:lnTo>
                <a:lnTo>
                  <a:pt x="12842" y="8955"/>
                </a:lnTo>
                <a:lnTo>
                  <a:pt x="7269" y="8955"/>
                </a:lnTo>
                <a:lnTo>
                  <a:pt x="7269" y="7655"/>
                </a:lnTo>
                <a:cubicBezTo>
                  <a:pt x="7271" y="7142"/>
                  <a:pt x="7686" y="6727"/>
                  <a:pt x="8199" y="6727"/>
                </a:cubicBezTo>
                <a:close/>
                <a:moveTo>
                  <a:pt x="2855" y="8957"/>
                </a:moveTo>
                <a:lnTo>
                  <a:pt x="3319" y="14530"/>
                </a:lnTo>
                <a:lnTo>
                  <a:pt x="1184" y="14530"/>
                </a:lnTo>
                <a:lnTo>
                  <a:pt x="1617" y="8957"/>
                </a:lnTo>
                <a:close/>
                <a:moveTo>
                  <a:pt x="12844" y="10072"/>
                </a:moveTo>
                <a:lnTo>
                  <a:pt x="12842" y="14530"/>
                </a:lnTo>
                <a:lnTo>
                  <a:pt x="7269" y="14530"/>
                </a:lnTo>
                <a:lnTo>
                  <a:pt x="7269" y="10072"/>
                </a:lnTo>
                <a:close/>
                <a:moveTo>
                  <a:pt x="12844" y="15644"/>
                </a:moveTo>
                <a:lnTo>
                  <a:pt x="12844" y="16982"/>
                </a:lnTo>
                <a:cubicBezTo>
                  <a:pt x="12842" y="17495"/>
                  <a:pt x="12427" y="17910"/>
                  <a:pt x="11914" y="17910"/>
                </a:cubicBezTo>
                <a:lnTo>
                  <a:pt x="8199" y="17910"/>
                </a:lnTo>
                <a:cubicBezTo>
                  <a:pt x="7686" y="17910"/>
                  <a:pt x="7271" y="17495"/>
                  <a:pt x="7269" y="16982"/>
                </a:cubicBezTo>
                <a:lnTo>
                  <a:pt x="7269" y="15644"/>
                </a:lnTo>
                <a:close/>
                <a:moveTo>
                  <a:pt x="15629" y="1"/>
                </a:moveTo>
                <a:cubicBezTo>
                  <a:pt x="15592" y="1"/>
                  <a:pt x="15555" y="4"/>
                  <a:pt x="15518" y="12"/>
                </a:cubicBezTo>
                <a:lnTo>
                  <a:pt x="8830" y="1391"/>
                </a:lnTo>
                <a:cubicBezTo>
                  <a:pt x="8570" y="1445"/>
                  <a:pt x="8384" y="1672"/>
                  <a:pt x="8384" y="1937"/>
                </a:cubicBezTo>
                <a:lnTo>
                  <a:pt x="8384" y="3382"/>
                </a:lnTo>
                <a:lnTo>
                  <a:pt x="6712" y="3382"/>
                </a:lnTo>
                <a:cubicBezTo>
                  <a:pt x="4134" y="3382"/>
                  <a:pt x="2004" y="5337"/>
                  <a:pt x="1728" y="7842"/>
                </a:cubicBezTo>
                <a:lnTo>
                  <a:pt x="1102" y="7842"/>
                </a:lnTo>
                <a:cubicBezTo>
                  <a:pt x="810" y="7842"/>
                  <a:pt x="568" y="8066"/>
                  <a:pt x="546" y="8356"/>
                </a:cubicBezTo>
                <a:lnTo>
                  <a:pt x="26" y="15044"/>
                </a:lnTo>
                <a:cubicBezTo>
                  <a:pt x="0" y="15367"/>
                  <a:pt x="256" y="15644"/>
                  <a:pt x="582" y="15644"/>
                </a:cubicBezTo>
                <a:lnTo>
                  <a:pt x="3925" y="15644"/>
                </a:lnTo>
                <a:cubicBezTo>
                  <a:pt x="4251" y="15643"/>
                  <a:pt x="4508" y="15365"/>
                  <a:pt x="4481" y="15041"/>
                </a:cubicBezTo>
                <a:lnTo>
                  <a:pt x="3923" y="8353"/>
                </a:lnTo>
                <a:cubicBezTo>
                  <a:pt x="3899" y="8063"/>
                  <a:pt x="3657" y="7842"/>
                  <a:pt x="3367" y="7842"/>
                </a:cubicBezTo>
                <a:lnTo>
                  <a:pt x="2850" y="7842"/>
                </a:lnTo>
                <a:cubicBezTo>
                  <a:pt x="3122" y="5953"/>
                  <a:pt x="4750" y="4497"/>
                  <a:pt x="6712" y="4497"/>
                </a:cubicBezTo>
                <a:lnTo>
                  <a:pt x="8384" y="4497"/>
                </a:lnTo>
                <a:lnTo>
                  <a:pt x="8384" y="5612"/>
                </a:lnTo>
                <a:lnTo>
                  <a:pt x="8198" y="5612"/>
                </a:lnTo>
                <a:cubicBezTo>
                  <a:pt x="7069" y="5612"/>
                  <a:pt x="6155" y="6527"/>
                  <a:pt x="6153" y="7655"/>
                </a:cubicBezTo>
                <a:lnTo>
                  <a:pt x="6153" y="16981"/>
                </a:lnTo>
                <a:cubicBezTo>
                  <a:pt x="6155" y="18109"/>
                  <a:pt x="7069" y="19024"/>
                  <a:pt x="8198" y="19025"/>
                </a:cubicBezTo>
                <a:lnTo>
                  <a:pt x="11913" y="19025"/>
                </a:lnTo>
                <a:cubicBezTo>
                  <a:pt x="13041" y="19024"/>
                  <a:pt x="13956" y="18109"/>
                  <a:pt x="13957" y="16981"/>
                </a:cubicBezTo>
                <a:lnTo>
                  <a:pt x="13957" y="7655"/>
                </a:lnTo>
                <a:cubicBezTo>
                  <a:pt x="13956" y="6528"/>
                  <a:pt x="13043" y="5613"/>
                  <a:pt x="11914" y="5612"/>
                </a:cubicBezTo>
                <a:lnTo>
                  <a:pt x="11729" y="5612"/>
                </a:lnTo>
                <a:lnTo>
                  <a:pt x="11729" y="4497"/>
                </a:lnTo>
                <a:lnTo>
                  <a:pt x="15630" y="4497"/>
                </a:lnTo>
                <a:cubicBezTo>
                  <a:pt x="15935" y="4491"/>
                  <a:pt x="16177" y="4243"/>
                  <a:pt x="16177" y="3940"/>
                </a:cubicBezTo>
                <a:cubicBezTo>
                  <a:pt x="16177" y="3635"/>
                  <a:pt x="15935" y="3387"/>
                  <a:pt x="15630" y="3382"/>
                </a:cubicBezTo>
                <a:lnTo>
                  <a:pt x="11729" y="3382"/>
                </a:lnTo>
                <a:lnTo>
                  <a:pt x="11729" y="1932"/>
                </a:lnTo>
                <a:lnTo>
                  <a:pt x="15742" y="1105"/>
                </a:lnTo>
                <a:cubicBezTo>
                  <a:pt x="16044" y="1042"/>
                  <a:pt x="16238" y="747"/>
                  <a:pt x="16175" y="445"/>
                </a:cubicBezTo>
                <a:cubicBezTo>
                  <a:pt x="16122" y="182"/>
                  <a:pt x="15888" y="1"/>
                  <a:pt x="156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138"/>
          <p:cNvSpPr/>
          <p:nvPr/>
        </p:nvSpPr>
        <p:spPr>
          <a:xfrm>
            <a:off x="4082418" y="3440756"/>
            <a:ext cx="233091" cy="353447"/>
          </a:xfrm>
          <a:custGeom>
            <a:rect b="b" l="l" r="r" t="t"/>
            <a:pathLst>
              <a:path extrusionOk="0" h="19064" w="12574">
                <a:moveTo>
                  <a:pt x="3136" y="1119"/>
                </a:moveTo>
                <a:cubicBezTo>
                  <a:pt x="3951" y="1119"/>
                  <a:pt x="4611" y="1779"/>
                  <a:pt x="4613" y="2595"/>
                </a:cubicBezTo>
                <a:lnTo>
                  <a:pt x="4613" y="3679"/>
                </a:lnTo>
                <a:lnTo>
                  <a:pt x="3332" y="2398"/>
                </a:lnTo>
                <a:cubicBezTo>
                  <a:pt x="3223" y="2291"/>
                  <a:pt x="3081" y="2237"/>
                  <a:pt x="2940" y="2237"/>
                </a:cubicBezTo>
                <a:cubicBezTo>
                  <a:pt x="2797" y="2237"/>
                  <a:pt x="2654" y="2291"/>
                  <a:pt x="2544" y="2401"/>
                </a:cubicBezTo>
                <a:cubicBezTo>
                  <a:pt x="2328" y="2618"/>
                  <a:pt x="2326" y="2969"/>
                  <a:pt x="2543" y="3187"/>
                </a:cubicBezTo>
                <a:lnTo>
                  <a:pt x="3822" y="4468"/>
                </a:lnTo>
                <a:lnTo>
                  <a:pt x="2739" y="4469"/>
                </a:lnTo>
                <a:cubicBezTo>
                  <a:pt x="1924" y="4468"/>
                  <a:pt x="1262" y="3807"/>
                  <a:pt x="1262" y="2991"/>
                </a:cubicBezTo>
                <a:lnTo>
                  <a:pt x="1262" y="1119"/>
                </a:lnTo>
                <a:close/>
                <a:moveTo>
                  <a:pt x="11314" y="1119"/>
                </a:moveTo>
                <a:lnTo>
                  <a:pt x="11314" y="2991"/>
                </a:lnTo>
                <a:cubicBezTo>
                  <a:pt x="11313" y="3807"/>
                  <a:pt x="10652" y="4468"/>
                  <a:pt x="9837" y="4469"/>
                </a:cubicBezTo>
                <a:lnTo>
                  <a:pt x="8754" y="4469"/>
                </a:lnTo>
                <a:lnTo>
                  <a:pt x="10035" y="3189"/>
                </a:lnTo>
                <a:cubicBezTo>
                  <a:pt x="10250" y="2969"/>
                  <a:pt x="10248" y="2618"/>
                  <a:pt x="10032" y="2401"/>
                </a:cubicBezTo>
                <a:cubicBezTo>
                  <a:pt x="9923" y="2292"/>
                  <a:pt x="9780" y="2237"/>
                  <a:pt x="9636" y="2237"/>
                </a:cubicBezTo>
                <a:cubicBezTo>
                  <a:pt x="9494" y="2237"/>
                  <a:pt x="9353" y="2291"/>
                  <a:pt x="9244" y="2398"/>
                </a:cubicBezTo>
                <a:lnTo>
                  <a:pt x="7963" y="3679"/>
                </a:lnTo>
                <a:lnTo>
                  <a:pt x="7963" y="2595"/>
                </a:lnTo>
                <a:cubicBezTo>
                  <a:pt x="7965" y="1779"/>
                  <a:pt x="8625" y="1119"/>
                  <a:pt x="9440" y="1119"/>
                </a:cubicBezTo>
                <a:close/>
                <a:moveTo>
                  <a:pt x="5729" y="8977"/>
                </a:moveTo>
                <a:lnTo>
                  <a:pt x="5729" y="13444"/>
                </a:lnTo>
                <a:lnTo>
                  <a:pt x="3969" y="13444"/>
                </a:lnTo>
                <a:cubicBezTo>
                  <a:pt x="4580" y="12411"/>
                  <a:pt x="4611" y="12404"/>
                  <a:pt x="4611" y="12203"/>
                </a:cubicBezTo>
                <a:lnTo>
                  <a:pt x="4611" y="8977"/>
                </a:lnTo>
                <a:close/>
                <a:moveTo>
                  <a:pt x="7963" y="8977"/>
                </a:moveTo>
                <a:lnTo>
                  <a:pt x="7963" y="12203"/>
                </a:lnTo>
                <a:cubicBezTo>
                  <a:pt x="7963" y="12404"/>
                  <a:pt x="7996" y="12413"/>
                  <a:pt x="8606" y="13444"/>
                </a:cubicBezTo>
                <a:lnTo>
                  <a:pt x="6847" y="13444"/>
                </a:lnTo>
                <a:lnTo>
                  <a:pt x="6847" y="8977"/>
                </a:lnTo>
                <a:close/>
                <a:moveTo>
                  <a:pt x="9267" y="14562"/>
                </a:moveTo>
                <a:lnTo>
                  <a:pt x="11100" y="17666"/>
                </a:lnTo>
                <a:cubicBezTo>
                  <a:pt x="11172" y="17790"/>
                  <a:pt x="11082" y="17945"/>
                  <a:pt x="10940" y="17945"/>
                </a:cubicBezTo>
                <a:lnTo>
                  <a:pt x="1636" y="17945"/>
                </a:lnTo>
                <a:cubicBezTo>
                  <a:pt x="1492" y="17945"/>
                  <a:pt x="1404" y="17790"/>
                  <a:pt x="1476" y="17666"/>
                </a:cubicBezTo>
                <a:lnTo>
                  <a:pt x="3309" y="14562"/>
                </a:lnTo>
                <a:close/>
                <a:moveTo>
                  <a:pt x="703" y="1"/>
                </a:moveTo>
                <a:cubicBezTo>
                  <a:pt x="394" y="1"/>
                  <a:pt x="144" y="250"/>
                  <a:pt x="144" y="560"/>
                </a:cubicBezTo>
                <a:lnTo>
                  <a:pt x="144" y="2991"/>
                </a:lnTo>
                <a:cubicBezTo>
                  <a:pt x="144" y="4422"/>
                  <a:pt x="1308" y="5586"/>
                  <a:pt x="2739" y="5586"/>
                </a:cubicBezTo>
                <a:lnTo>
                  <a:pt x="4939" y="5586"/>
                </a:lnTo>
                <a:lnTo>
                  <a:pt x="5729" y="6375"/>
                </a:lnTo>
                <a:lnTo>
                  <a:pt x="5729" y="7860"/>
                </a:lnTo>
                <a:lnTo>
                  <a:pt x="3495" y="7860"/>
                </a:lnTo>
                <a:cubicBezTo>
                  <a:pt x="3187" y="7860"/>
                  <a:pt x="2937" y="8110"/>
                  <a:pt x="2937" y="8418"/>
                </a:cubicBezTo>
                <a:cubicBezTo>
                  <a:pt x="2937" y="8726"/>
                  <a:pt x="3187" y="8977"/>
                  <a:pt x="3495" y="8977"/>
                </a:cubicBezTo>
                <a:lnTo>
                  <a:pt x="3495" y="12051"/>
                </a:lnTo>
                <a:lnTo>
                  <a:pt x="513" y="17096"/>
                </a:lnTo>
                <a:cubicBezTo>
                  <a:pt x="1" y="17966"/>
                  <a:pt x="625" y="19063"/>
                  <a:pt x="1636" y="19063"/>
                </a:cubicBezTo>
                <a:lnTo>
                  <a:pt x="10939" y="19063"/>
                </a:lnTo>
                <a:cubicBezTo>
                  <a:pt x="11948" y="19063"/>
                  <a:pt x="12574" y="17966"/>
                  <a:pt x="12061" y="17096"/>
                </a:cubicBezTo>
                <a:lnTo>
                  <a:pt x="9078" y="12051"/>
                </a:lnTo>
                <a:lnTo>
                  <a:pt x="9078" y="8977"/>
                </a:lnTo>
                <a:cubicBezTo>
                  <a:pt x="9388" y="8977"/>
                  <a:pt x="9637" y="8726"/>
                  <a:pt x="9637" y="8418"/>
                </a:cubicBezTo>
                <a:cubicBezTo>
                  <a:pt x="9637" y="8110"/>
                  <a:pt x="9388" y="7859"/>
                  <a:pt x="9078" y="7859"/>
                </a:cubicBezTo>
                <a:lnTo>
                  <a:pt x="6845" y="7859"/>
                </a:lnTo>
                <a:lnTo>
                  <a:pt x="6845" y="6375"/>
                </a:lnTo>
                <a:lnTo>
                  <a:pt x="7636" y="5586"/>
                </a:lnTo>
                <a:lnTo>
                  <a:pt x="9836" y="5586"/>
                </a:lnTo>
                <a:cubicBezTo>
                  <a:pt x="11266" y="5586"/>
                  <a:pt x="12430" y="4422"/>
                  <a:pt x="12430" y="2991"/>
                </a:cubicBezTo>
                <a:lnTo>
                  <a:pt x="12430" y="560"/>
                </a:lnTo>
                <a:cubicBezTo>
                  <a:pt x="12430" y="250"/>
                  <a:pt x="12179" y="1"/>
                  <a:pt x="11871" y="1"/>
                </a:cubicBezTo>
                <a:lnTo>
                  <a:pt x="9440" y="1"/>
                </a:lnTo>
                <a:cubicBezTo>
                  <a:pt x="8010" y="1"/>
                  <a:pt x="6845" y="1165"/>
                  <a:pt x="6845" y="2595"/>
                </a:cubicBezTo>
                <a:lnTo>
                  <a:pt x="6845" y="4797"/>
                </a:lnTo>
                <a:lnTo>
                  <a:pt x="6287" y="5354"/>
                </a:lnTo>
                <a:lnTo>
                  <a:pt x="5729" y="4797"/>
                </a:lnTo>
                <a:lnTo>
                  <a:pt x="5729" y="2595"/>
                </a:lnTo>
                <a:cubicBezTo>
                  <a:pt x="5729" y="1165"/>
                  <a:pt x="4565" y="1"/>
                  <a:pt x="31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138"/>
          <p:cNvSpPr/>
          <p:nvPr/>
        </p:nvSpPr>
        <p:spPr>
          <a:xfrm>
            <a:off x="3278600" y="3440775"/>
            <a:ext cx="324258" cy="353409"/>
          </a:xfrm>
          <a:custGeom>
            <a:rect b="b" l="l" r="r" t="t"/>
            <a:pathLst>
              <a:path extrusionOk="0" h="19062" w="17492">
                <a:moveTo>
                  <a:pt x="16006" y="1117"/>
                </a:moveTo>
                <a:lnTo>
                  <a:pt x="16006" y="2233"/>
                </a:lnTo>
                <a:lnTo>
                  <a:pt x="1487" y="2233"/>
                </a:lnTo>
                <a:lnTo>
                  <a:pt x="1487" y="1117"/>
                </a:lnTo>
                <a:close/>
                <a:moveTo>
                  <a:pt x="12655" y="3350"/>
                </a:moveTo>
                <a:lnTo>
                  <a:pt x="12655" y="4505"/>
                </a:lnTo>
                <a:lnTo>
                  <a:pt x="4838" y="4505"/>
                </a:lnTo>
                <a:lnTo>
                  <a:pt x="4838" y="3350"/>
                </a:lnTo>
                <a:close/>
                <a:moveTo>
                  <a:pt x="12617" y="5621"/>
                </a:moveTo>
                <a:cubicBezTo>
                  <a:pt x="12348" y="7533"/>
                  <a:pt x="10716" y="9009"/>
                  <a:pt x="8746" y="9009"/>
                </a:cubicBezTo>
                <a:cubicBezTo>
                  <a:pt x="6778" y="9009"/>
                  <a:pt x="5146" y="7534"/>
                  <a:pt x="4877" y="5621"/>
                </a:cubicBezTo>
                <a:close/>
                <a:moveTo>
                  <a:pt x="2045" y="8972"/>
                </a:moveTo>
                <a:cubicBezTo>
                  <a:pt x="2270" y="8972"/>
                  <a:pt x="2473" y="9108"/>
                  <a:pt x="2560" y="9316"/>
                </a:cubicBezTo>
                <a:cubicBezTo>
                  <a:pt x="2647" y="9525"/>
                  <a:pt x="2599" y="9766"/>
                  <a:pt x="2439" y="9926"/>
                </a:cubicBezTo>
                <a:cubicBezTo>
                  <a:pt x="2332" y="10032"/>
                  <a:pt x="2190" y="10089"/>
                  <a:pt x="2045" y="10089"/>
                </a:cubicBezTo>
                <a:cubicBezTo>
                  <a:pt x="1973" y="10089"/>
                  <a:pt x="1900" y="10075"/>
                  <a:pt x="1831" y="10047"/>
                </a:cubicBezTo>
                <a:cubicBezTo>
                  <a:pt x="1622" y="9960"/>
                  <a:pt x="1486" y="9757"/>
                  <a:pt x="1486" y="9531"/>
                </a:cubicBezTo>
                <a:cubicBezTo>
                  <a:pt x="1486" y="9222"/>
                  <a:pt x="1737" y="8972"/>
                  <a:pt x="2045" y="8972"/>
                </a:cubicBezTo>
                <a:close/>
                <a:moveTo>
                  <a:pt x="15444" y="8972"/>
                </a:moveTo>
                <a:cubicBezTo>
                  <a:pt x="15731" y="8972"/>
                  <a:pt x="16006" y="9194"/>
                  <a:pt x="16006" y="9531"/>
                </a:cubicBezTo>
                <a:cubicBezTo>
                  <a:pt x="16006" y="9840"/>
                  <a:pt x="15757" y="10090"/>
                  <a:pt x="15447" y="10090"/>
                </a:cubicBezTo>
                <a:cubicBezTo>
                  <a:pt x="14950" y="10090"/>
                  <a:pt x="14701" y="9488"/>
                  <a:pt x="15053" y="9136"/>
                </a:cubicBezTo>
                <a:cubicBezTo>
                  <a:pt x="15166" y="9023"/>
                  <a:pt x="15306" y="8972"/>
                  <a:pt x="15444" y="8972"/>
                </a:cubicBezTo>
                <a:close/>
                <a:moveTo>
                  <a:pt x="3720" y="3351"/>
                </a:moveTo>
                <a:lnTo>
                  <a:pt x="3720" y="5064"/>
                </a:lnTo>
                <a:cubicBezTo>
                  <a:pt x="3718" y="6929"/>
                  <a:pt x="4742" y="8646"/>
                  <a:pt x="6386" y="9532"/>
                </a:cubicBezTo>
                <a:cubicBezTo>
                  <a:pt x="4745" y="10419"/>
                  <a:pt x="3721" y="12133"/>
                  <a:pt x="3720" y="13998"/>
                </a:cubicBezTo>
                <a:lnTo>
                  <a:pt x="3720" y="15711"/>
                </a:lnTo>
                <a:lnTo>
                  <a:pt x="2603" y="15711"/>
                </a:lnTo>
                <a:lnTo>
                  <a:pt x="2603" y="11109"/>
                </a:lnTo>
                <a:cubicBezTo>
                  <a:pt x="4088" y="10583"/>
                  <a:pt x="4089" y="8477"/>
                  <a:pt x="2603" y="7951"/>
                </a:cubicBezTo>
                <a:lnTo>
                  <a:pt x="2603" y="3351"/>
                </a:lnTo>
                <a:close/>
                <a:moveTo>
                  <a:pt x="8176" y="10094"/>
                </a:moveTo>
                <a:lnTo>
                  <a:pt x="8188" y="10096"/>
                </a:lnTo>
                <a:lnTo>
                  <a:pt x="8188" y="12680"/>
                </a:lnTo>
                <a:lnTo>
                  <a:pt x="5660" y="15711"/>
                </a:lnTo>
                <a:lnTo>
                  <a:pt x="4838" y="15711"/>
                </a:lnTo>
                <a:lnTo>
                  <a:pt x="4838" y="13998"/>
                </a:lnTo>
                <a:cubicBezTo>
                  <a:pt x="4839" y="12054"/>
                  <a:pt x="6255" y="10398"/>
                  <a:pt x="8176" y="10094"/>
                </a:cubicBezTo>
                <a:close/>
                <a:moveTo>
                  <a:pt x="8746" y="13753"/>
                </a:moveTo>
                <a:lnTo>
                  <a:pt x="10381" y="15711"/>
                </a:lnTo>
                <a:lnTo>
                  <a:pt x="7114" y="15711"/>
                </a:lnTo>
                <a:lnTo>
                  <a:pt x="8746" y="13753"/>
                </a:lnTo>
                <a:close/>
                <a:moveTo>
                  <a:pt x="9315" y="10094"/>
                </a:moveTo>
                <a:cubicBezTo>
                  <a:pt x="11224" y="10377"/>
                  <a:pt x="12655" y="12043"/>
                  <a:pt x="12655" y="13998"/>
                </a:cubicBezTo>
                <a:lnTo>
                  <a:pt x="12655" y="15711"/>
                </a:lnTo>
                <a:lnTo>
                  <a:pt x="11834" y="15711"/>
                </a:lnTo>
                <a:lnTo>
                  <a:pt x="9305" y="12680"/>
                </a:lnTo>
                <a:lnTo>
                  <a:pt x="9305" y="10094"/>
                </a:lnTo>
                <a:close/>
                <a:moveTo>
                  <a:pt x="14890" y="3351"/>
                </a:moveTo>
                <a:lnTo>
                  <a:pt x="14890" y="7953"/>
                </a:lnTo>
                <a:cubicBezTo>
                  <a:pt x="13406" y="8479"/>
                  <a:pt x="13403" y="10583"/>
                  <a:pt x="14890" y="11111"/>
                </a:cubicBezTo>
                <a:lnTo>
                  <a:pt x="14890" y="15712"/>
                </a:lnTo>
                <a:lnTo>
                  <a:pt x="13772" y="15712"/>
                </a:lnTo>
                <a:lnTo>
                  <a:pt x="13772" y="14000"/>
                </a:lnTo>
                <a:cubicBezTo>
                  <a:pt x="13772" y="12134"/>
                  <a:pt x="12750" y="10419"/>
                  <a:pt x="11109" y="9531"/>
                </a:cubicBezTo>
                <a:cubicBezTo>
                  <a:pt x="12751" y="8645"/>
                  <a:pt x="13773" y="6929"/>
                  <a:pt x="13772" y="5064"/>
                </a:cubicBezTo>
                <a:lnTo>
                  <a:pt x="13772" y="3351"/>
                </a:lnTo>
                <a:close/>
                <a:moveTo>
                  <a:pt x="16006" y="16827"/>
                </a:moveTo>
                <a:lnTo>
                  <a:pt x="16006" y="17944"/>
                </a:lnTo>
                <a:lnTo>
                  <a:pt x="1487" y="17944"/>
                </a:lnTo>
                <a:lnTo>
                  <a:pt x="1487" y="16827"/>
                </a:lnTo>
                <a:close/>
                <a:moveTo>
                  <a:pt x="928" y="1"/>
                </a:moveTo>
                <a:cubicBezTo>
                  <a:pt x="619" y="1"/>
                  <a:pt x="369" y="250"/>
                  <a:pt x="369" y="558"/>
                </a:cubicBezTo>
                <a:lnTo>
                  <a:pt x="369" y="2792"/>
                </a:lnTo>
                <a:cubicBezTo>
                  <a:pt x="369" y="3100"/>
                  <a:pt x="619" y="3351"/>
                  <a:pt x="928" y="3351"/>
                </a:cubicBezTo>
                <a:lnTo>
                  <a:pt x="1486" y="3351"/>
                </a:lnTo>
                <a:lnTo>
                  <a:pt x="1486" y="7951"/>
                </a:lnTo>
                <a:cubicBezTo>
                  <a:pt x="2" y="8477"/>
                  <a:pt x="0" y="10583"/>
                  <a:pt x="1486" y="11111"/>
                </a:cubicBezTo>
                <a:lnTo>
                  <a:pt x="1486" y="15711"/>
                </a:lnTo>
                <a:lnTo>
                  <a:pt x="928" y="15711"/>
                </a:lnTo>
                <a:cubicBezTo>
                  <a:pt x="619" y="15711"/>
                  <a:pt x="369" y="15960"/>
                  <a:pt x="369" y="16270"/>
                </a:cubicBezTo>
                <a:lnTo>
                  <a:pt x="369" y="18502"/>
                </a:lnTo>
                <a:cubicBezTo>
                  <a:pt x="369" y="18812"/>
                  <a:pt x="619" y="19061"/>
                  <a:pt x="928" y="19061"/>
                </a:cubicBezTo>
                <a:lnTo>
                  <a:pt x="16564" y="19061"/>
                </a:lnTo>
                <a:cubicBezTo>
                  <a:pt x="16871" y="19061"/>
                  <a:pt x="17123" y="18812"/>
                  <a:pt x="17123" y="18502"/>
                </a:cubicBezTo>
                <a:lnTo>
                  <a:pt x="17123" y="16270"/>
                </a:lnTo>
                <a:cubicBezTo>
                  <a:pt x="17123" y="15960"/>
                  <a:pt x="16871" y="15711"/>
                  <a:pt x="16564" y="15711"/>
                </a:cubicBezTo>
                <a:lnTo>
                  <a:pt x="16005" y="15711"/>
                </a:lnTo>
                <a:lnTo>
                  <a:pt x="16005" y="11111"/>
                </a:lnTo>
                <a:cubicBezTo>
                  <a:pt x="17490" y="10583"/>
                  <a:pt x="17492" y="8479"/>
                  <a:pt x="16005" y="7951"/>
                </a:cubicBezTo>
                <a:lnTo>
                  <a:pt x="16005" y="3351"/>
                </a:lnTo>
                <a:lnTo>
                  <a:pt x="16565" y="3351"/>
                </a:lnTo>
                <a:cubicBezTo>
                  <a:pt x="16873" y="3351"/>
                  <a:pt x="17123" y="3100"/>
                  <a:pt x="17123" y="2792"/>
                </a:cubicBezTo>
                <a:lnTo>
                  <a:pt x="17123" y="558"/>
                </a:lnTo>
                <a:cubicBezTo>
                  <a:pt x="17123" y="250"/>
                  <a:pt x="16873" y="1"/>
                  <a:pt x="165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6" name="Google Shape;15716;p138"/>
          <p:cNvGrpSpPr/>
          <p:nvPr/>
        </p:nvGrpSpPr>
        <p:grpSpPr>
          <a:xfrm>
            <a:off x="2487679" y="3440641"/>
            <a:ext cx="381700" cy="353461"/>
            <a:chOff x="1376423" y="3108744"/>
            <a:chExt cx="414756" cy="384072"/>
          </a:xfrm>
        </p:grpSpPr>
        <p:sp>
          <p:nvSpPr>
            <p:cNvPr id="15717" name="Google Shape;15717;p138"/>
            <p:cNvSpPr/>
            <p:nvPr/>
          </p:nvSpPr>
          <p:spPr>
            <a:xfrm>
              <a:off x="1376423" y="3108744"/>
              <a:ext cx="414756" cy="384072"/>
            </a:xfrm>
            <a:custGeom>
              <a:rect b="b" l="l" r="r" t="t"/>
              <a:pathLst>
                <a:path extrusionOk="0" h="19063" w="20586">
                  <a:moveTo>
                    <a:pt x="18002" y="1119"/>
                  </a:moveTo>
                  <a:cubicBezTo>
                    <a:pt x="18260" y="1119"/>
                    <a:pt x="18442" y="1177"/>
                    <a:pt x="18544" y="1279"/>
                  </a:cubicBezTo>
                  <a:lnTo>
                    <a:pt x="18546" y="1279"/>
                  </a:lnTo>
                  <a:cubicBezTo>
                    <a:pt x="18836" y="1571"/>
                    <a:pt x="18765" y="2502"/>
                    <a:pt x="18046" y="3989"/>
                  </a:cubicBezTo>
                  <a:cubicBezTo>
                    <a:pt x="17435" y="3135"/>
                    <a:pt x="16688" y="2390"/>
                    <a:pt x="15836" y="1777"/>
                  </a:cubicBezTo>
                  <a:cubicBezTo>
                    <a:pt x="16798" y="1313"/>
                    <a:pt x="17528" y="1119"/>
                    <a:pt x="18002" y="1119"/>
                  </a:cubicBezTo>
                  <a:close/>
                  <a:moveTo>
                    <a:pt x="8168" y="1390"/>
                  </a:moveTo>
                  <a:lnTo>
                    <a:pt x="5950" y="3609"/>
                  </a:lnTo>
                  <a:cubicBezTo>
                    <a:pt x="4771" y="4788"/>
                    <a:pt x="4566" y="6573"/>
                    <a:pt x="3581" y="7558"/>
                  </a:cubicBezTo>
                  <a:lnTo>
                    <a:pt x="1885" y="9252"/>
                  </a:lnTo>
                  <a:cubicBezTo>
                    <a:pt x="2009" y="5471"/>
                    <a:pt x="4641" y="2312"/>
                    <a:pt x="8168" y="1390"/>
                  </a:cubicBezTo>
                  <a:close/>
                  <a:moveTo>
                    <a:pt x="10298" y="1119"/>
                  </a:moveTo>
                  <a:cubicBezTo>
                    <a:pt x="10704" y="1119"/>
                    <a:pt x="11110" y="1148"/>
                    <a:pt x="11511" y="1207"/>
                  </a:cubicBezTo>
                  <a:lnTo>
                    <a:pt x="8319" y="4398"/>
                  </a:lnTo>
                  <a:cubicBezTo>
                    <a:pt x="6128" y="6591"/>
                    <a:pt x="8449" y="9007"/>
                    <a:pt x="6741" y="10715"/>
                  </a:cubicBezTo>
                  <a:lnTo>
                    <a:pt x="3281" y="14175"/>
                  </a:lnTo>
                  <a:cubicBezTo>
                    <a:pt x="2596" y="13144"/>
                    <a:pt x="2148" y="11974"/>
                    <a:pt x="1969" y="10750"/>
                  </a:cubicBezTo>
                  <a:lnTo>
                    <a:pt x="4370" y="8347"/>
                  </a:lnTo>
                  <a:cubicBezTo>
                    <a:pt x="5549" y="7168"/>
                    <a:pt x="5754" y="5385"/>
                    <a:pt x="6741" y="4398"/>
                  </a:cubicBezTo>
                  <a:lnTo>
                    <a:pt x="10015" y="1124"/>
                  </a:lnTo>
                  <a:cubicBezTo>
                    <a:pt x="10109" y="1121"/>
                    <a:pt x="10204" y="1119"/>
                    <a:pt x="10298" y="1119"/>
                  </a:cubicBezTo>
                  <a:close/>
                  <a:moveTo>
                    <a:pt x="12798" y="1499"/>
                  </a:moveTo>
                  <a:cubicBezTo>
                    <a:pt x="13556" y="1737"/>
                    <a:pt x="14276" y="2080"/>
                    <a:pt x="14936" y="2520"/>
                  </a:cubicBezTo>
                  <a:lnTo>
                    <a:pt x="12348" y="5108"/>
                  </a:lnTo>
                  <a:cubicBezTo>
                    <a:pt x="12131" y="5326"/>
                    <a:pt x="12133" y="5679"/>
                    <a:pt x="12349" y="5896"/>
                  </a:cubicBezTo>
                  <a:cubicBezTo>
                    <a:pt x="12459" y="6005"/>
                    <a:pt x="12602" y="6059"/>
                    <a:pt x="12745" y="6059"/>
                  </a:cubicBezTo>
                  <a:cubicBezTo>
                    <a:pt x="12887" y="6059"/>
                    <a:pt x="13029" y="6006"/>
                    <a:pt x="13137" y="5899"/>
                  </a:cubicBezTo>
                  <a:lnTo>
                    <a:pt x="15832" y="3204"/>
                  </a:lnTo>
                  <a:cubicBezTo>
                    <a:pt x="16459" y="3754"/>
                    <a:pt x="17003" y="4395"/>
                    <a:pt x="17444" y="5105"/>
                  </a:cubicBezTo>
                  <a:cubicBezTo>
                    <a:pt x="15046" y="9160"/>
                    <a:pt x="9982" y="14248"/>
                    <a:pt x="5866" y="16683"/>
                  </a:cubicBezTo>
                  <a:cubicBezTo>
                    <a:pt x="5156" y="16242"/>
                    <a:pt x="4517" y="15698"/>
                    <a:pt x="3965" y="15069"/>
                  </a:cubicBezTo>
                  <a:lnTo>
                    <a:pt x="7530" y="11506"/>
                  </a:lnTo>
                  <a:cubicBezTo>
                    <a:pt x="9721" y="9314"/>
                    <a:pt x="7400" y="6897"/>
                    <a:pt x="9109" y="5189"/>
                  </a:cubicBezTo>
                  <a:lnTo>
                    <a:pt x="12798" y="1499"/>
                  </a:lnTo>
                  <a:close/>
                  <a:moveTo>
                    <a:pt x="18045" y="6262"/>
                  </a:moveTo>
                  <a:cubicBezTo>
                    <a:pt x="18519" y="7383"/>
                    <a:pt x="18743" y="8595"/>
                    <a:pt x="18701" y="9811"/>
                  </a:cubicBezTo>
                  <a:lnTo>
                    <a:pt x="18701" y="9810"/>
                  </a:lnTo>
                  <a:lnTo>
                    <a:pt x="16990" y="11521"/>
                  </a:lnTo>
                  <a:cubicBezTo>
                    <a:pt x="16005" y="12507"/>
                    <a:pt x="14221" y="12712"/>
                    <a:pt x="13041" y="13891"/>
                  </a:cubicBezTo>
                  <a:lnTo>
                    <a:pt x="9075" y="17858"/>
                  </a:lnTo>
                  <a:cubicBezTo>
                    <a:pt x="8370" y="17755"/>
                    <a:pt x="7679" y="17562"/>
                    <a:pt x="7023" y="17284"/>
                  </a:cubicBezTo>
                  <a:cubicBezTo>
                    <a:pt x="10954" y="14785"/>
                    <a:pt x="15545" y="10194"/>
                    <a:pt x="18045" y="6262"/>
                  </a:cubicBezTo>
                  <a:close/>
                  <a:moveTo>
                    <a:pt x="18435" y="11657"/>
                  </a:moveTo>
                  <a:cubicBezTo>
                    <a:pt x="17513" y="15184"/>
                    <a:pt x="14354" y="17817"/>
                    <a:pt x="10572" y="17940"/>
                  </a:cubicBezTo>
                  <a:lnTo>
                    <a:pt x="10571" y="17940"/>
                  </a:lnTo>
                  <a:lnTo>
                    <a:pt x="13832" y="14682"/>
                  </a:lnTo>
                  <a:cubicBezTo>
                    <a:pt x="14817" y="13695"/>
                    <a:pt x="16600" y="13491"/>
                    <a:pt x="17779" y="12312"/>
                  </a:cubicBezTo>
                  <a:lnTo>
                    <a:pt x="18435" y="11657"/>
                  </a:lnTo>
                  <a:close/>
                  <a:moveTo>
                    <a:pt x="2540" y="15075"/>
                  </a:moveTo>
                  <a:cubicBezTo>
                    <a:pt x="3151" y="15927"/>
                    <a:pt x="3898" y="16674"/>
                    <a:pt x="4750" y="17285"/>
                  </a:cubicBezTo>
                  <a:cubicBezTo>
                    <a:pt x="3787" y="17751"/>
                    <a:pt x="3058" y="17944"/>
                    <a:pt x="2584" y="17944"/>
                  </a:cubicBezTo>
                  <a:cubicBezTo>
                    <a:pt x="2326" y="17944"/>
                    <a:pt x="2144" y="17887"/>
                    <a:pt x="2042" y="17784"/>
                  </a:cubicBezTo>
                  <a:lnTo>
                    <a:pt x="2040" y="17784"/>
                  </a:lnTo>
                  <a:cubicBezTo>
                    <a:pt x="1750" y="17493"/>
                    <a:pt x="1822" y="16562"/>
                    <a:pt x="2540" y="15075"/>
                  </a:cubicBezTo>
                  <a:close/>
                  <a:moveTo>
                    <a:pt x="10289" y="1"/>
                  </a:moveTo>
                  <a:cubicBezTo>
                    <a:pt x="7876" y="1"/>
                    <a:pt x="5438" y="909"/>
                    <a:pt x="3554" y="2793"/>
                  </a:cubicBezTo>
                  <a:cubicBezTo>
                    <a:pt x="468" y="5879"/>
                    <a:pt x="0" y="10449"/>
                    <a:pt x="1854" y="13966"/>
                  </a:cubicBezTo>
                  <a:cubicBezTo>
                    <a:pt x="1123" y="15308"/>
                    <a:pt x="168" y="17490"/>
                    <a:pt x="1251" y="18574"/>
                  </a:cubicBezTo>
                  <a:cubicBezTo>
                    <a:pt x="1603" y="18925"/>
                    <a:pt x="2069" y="19062"/>
                    <a:pt x="2585" y="19062"/>
                  </a:cubicBezTo>
                  <a:cubicBezTo>
                    <a:pt x="3660" y="19062"/>
                    <a:pt x="4950" y="18466"/>
                    <a:pt x="5859" y="17971"/>
                  </a:cubicBezTo>
                  <a:cubicBezTo>
                    <a:pt x="7228" y="18693"/>
                    <a:pt x="8757" y="19063"/>
                    <a:pt x="10297" y="19063"/>
                  </a:cubicBezTo>
                  <a:cubicBezTo>
                    <a:pt x="12710" y="19063"/>
                    <a:pt x="15148" y="18155"/>
                    <a:pt x="17032" y="16270"/>
                  </a:cubicBezTo>
                  <a:cubicBezTo>
                    <a:pt x="20118" y="13184"/>
                    <a:pt x="20586" y="8613"/>
                    <a:pt x="18732" y="5098"/>
                  </a:cubicBezTo>
                  <a:cubicBezTo>
                    <a:pt x="19465" y="3753"/>
                    <a:pt x="20418" y="1574"/>
                    <a:pt x="19335" y="490"/>
                  </a:cubicBezTo>
                  <a:cubicBezTo>
                    <a:pt x="18984" y="139"/>
                    <a:pt x="18517" y="2"/>
                    <a:pt x="18001" y="2"/>
                  </a:cubicBezTo>
                  <a:cubicBezTo>
                    <a:pt x="16925" y="2"/>
                    <a:pt x="15634" y="598"/>
                    <a:pt x="14727" y="1092"/>
                  </a:cubicBezTo>
                  <a:cubicBezTo>
                    <a:pt x="13358" y="371"/>
                    <a:pt x="11829" y="1"/>
                    <a:pt x="10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138"/>
            <p:cNvSpPr/>
            <p:nvPr/>
          </p:nvSpPr>
          <p:spPr>
            <a:xfrm>
              <a:off x="1570000" y="3247520"/>
              <a:ext cx="67071" cy="64532"/>
            </a:xfrm>
            <a:custGeom>
              <a:rect b="b" l="l" r="r" t="t"/>
              <a:pathLst>
                <a:path extrusionOk="0" h="3203" w="3329">
                  <a:moveTo>
                    <a:pt x="1724" y="1117"/>
                  </a:moveTo>
                  <a:cubicBezTo>
                    <a:pt x="1973" y="1117"/>
                    <a:pt x="2211" y="1309"/>
                    <a:pt x="2211" y="1601"/>
                  </a:cubicBezTo>
                  <a:cubicBezTo>
                    <a:pt x="2211" y="1868"/>
                    <a:pt x="1994" y="2085"/>
                    <a:pt x="1728" y="2085"/>
                  </a:cubicBezTo>
                  <a:cubicBezTo>
                    <a:pt x="1296" y="2085"/>
                    <a:pt x="1081" y="1563"/>
                    <a:pt x="1386" y="1258"/>
                  </a:cubicBezTo>
                  <a:cubicBezTo>
                    <a:pt x="1484" y="1160"/>
                    <a:pt x="1605" y="1117"/>
                    <a:pt x="1724" y="1117"/>
                  </a:cubicBezTo>
                  <a:close/>
                  <a:moveTo>
                    <a:pt x="1728" y="0"/>
                  </a:moveTo>
                  <a:cubicBezTo>
                    <a:pt x="1080" y="0"/>
                    <a:pt x="497" y="390"/>
                    <a:pt x="249" y="989"/>
                  </a:cubicBezTo>
                  <a:cubicBezTo>
                    <a:pt x="1" y="1587"/>
                    <a:pt x="138" y="2276"/>
                    <a:pt x="595" y="2733"/>
                  </a:cubicBezTo>
                  <a:cubicBezTo>
                    <a:pt x="902" y="3039"/>
                    <a:pt x="1312" y="3202"/>
                    <a:pt x="1728" y="3202"/>
                  </a:cubicBezTo>
                  <a:cubicBezTo>
                    <a:pt x="1934" y="3202"/>
                    <a:pt x="2142" y="3162"/>
                    <a:pt x="2339" y="3080"/>
                  </a:cubicBezTo>
                  <a:cubicBezTo>
                    <a:pt x="2939" y="2832"/>
                    <a:pt x="3329" y="2249"/>
                    <a:pt x="3329" y="1601"/>
                  </a:cubicBezTo>
                  <a:cubicBezTo>
                    <a:pt x="3327" y="717"/>
                    <a:pt x="2611" y="2"/>
                    <a:pt x="1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9" name="Google Shape;15719;p138"/>
          <p:cNvSpPr/>
          <p:nvPr/>
        </p:nvSpPr>
        <p:spPr>
          <a:xfrm>
            <a:off x="1793879" y="3440867"/>
            <a:ext cx="269165" cy="353224"/>
          </a:xfrm>
          <a:custGeom>
            <a:rect b="b" l="l" r="r" t="t"/>
            <a:pathLst>
              <a:path extrusionOk="0" h="19052" w="14520">
                <a:moveTo>
                  <a:pt x="11168" y="1118"/>
                </a:moveTo>
                <a:lnTo>
                  <a:pt x="11168" y="3351"/>
                </a:lnTo>
                <a:lnTo>
                  <a:pt x="8936" y="3351"/>
                </a:lnTo>
                <a:lnTo>
                  <a:pt x="8936" y="1118"/>
                </a:lnTo>
                <a:close/>
                <a:moveTo>
                  <a:pt x="4467" y="4469"/>
                </a:moveTo>
                <a:lnTo>
                  <a:pt x="4467" y="5585"/>
                </a:lnTo>
                <a:lnTo>
                  <a:pt x="3351" y="5585"/>
                </a:lnTo>
                <a:lnTo>
                  <a:pt x="3351" y="4469"/>
                </a:lnTo>
                <a:close/>
                <a:moveTo>
                  <a:pt x="12286" y="4469"/>
                </a:moveTo>
                <a:lnTo>
                  <a:pt x="12286" y="5585"/>
                </a:lnTo>
                <a:lnTo>
                  <a:pt x="7818" y="5585"/>
                </a:lnTo>
                <a:lnTo>
                  <a:pt x="7818" y="4469"/>
                </a:lnTo>
                <a:close/>
                <a:moveTo>
                  <a:pt x="11168" y="6701"/>
                </a:moveTo>
                <a:lnTo>
                  <a:pt x="11168" y="10089"/>
                </a:lnTo>
                <a:lnTo>
                  <a:pt x="8936" y="10089"/>
                </a:lnTo>
                <a:lnTo>
                  <a:pt x="8936" y="6701"/>
                </a:lnTo>
                <a:close/>
                <a:moveTo>
                  <a:pt x="11168" y="11207"/>
                </a:moveTo>
                <a:lnTo>
                  <a:pt x="11168" y="13403"/>
                </a:lnTo>
                <a:cubicBezTo>
                  <a:pt x="11168" y="13993"/>
                  <a:pt x="10710" y="14482"/>
                  <a:pt x="10121" y="14518"/>
                </a:cubicBezTo>
                <a:cubicBezTo>
                  <a:pt x="10099" y="14519"/>
                  <a:pt x="10077" y="14520"/>
                  <a:pt x="10055" y="14520"/>
                </a:cubicBezTo>
                <a:cubicBezTo>
                  <a:pt x="9427" y="14520"/>
                  <a:pt x="8936" y="13985"/>
                  <a:pt x="8936" y="13368"/>
                </a:cubicBezTo>
                <a:lnTo>
                  <a:pt x="8936" y="11207"/>
                </a:lnTo>
                <a:close/>
                <a:moveTo>
                  <a:pt x="7809" y="0"/>
                </a:moveTo>
                <a:cubicBezTo>
                  <a:pt x="7501" y="0"/>
                  <a:pt x="7250" y="249"/>
                  <a:pt x="7250" y="559"/>
                </a:cubicBezTo>
                <a:cubicBezTo>
                  <a:pt x="7250" y="868"/>
                  <a:pt x="7499" y="1118"/>
                  <a:pt x="7807" y="1118"/>
                </a:cubicBezTo>
                <a:cubicBezTo>
                  <a:pt x="7810" y="1118"/>
                  <a:pt x="7814" y="1118"/>
                  <a:pt x="7818" y="1118"/>
                </a:cubicBezTo>
                <a:lnTo>
                  <a:pt x="7818" y="3351"/>
                </a:lnTo>
                <a:lnTo>
                  <a:pt x="7260" y="3351"/>
                </a:lnTo>
                <a:cubicBezTo>
                  <a:pt x="6951" y="3351"/>
                  <a:pt x="6701" y="3602"/>
                  <a:pt x="6701" y="3910"/>
                </a:cubicBezTo>
                <a:lnTo>
                  <a:pt x="6701" y="4469"/>
                </a:lnTo>
                <a:lnTo>
                  <a:pt x="5585" y="4469"/>
                </a:lnTo>
                <a:lnTo>
                  <a:pt x="5585" y="3910"/>
                </a:lnTo>
                <a:cubicBezTo>
                  <a:pt x="5585" y="3600"/>
                  <a:pt x="5334" y="3351"/>
                  <a:pt x="5026" y="3351"/>
                </a:cubicBezTo>
                <a:lnTo>
                  <a:pt x="4467" y="3351"/>
                </a:lnTo>
                <a:lnTo>
                  <a:pt x="4467" y="559"/>
                </a:lnTo>
                <a:cubicBezTo>
                  <a:pt x="4463" y="254"/>
                  <a:pt x="4213" y="11"/>
                  <a:pt x="3910" y="11"/>
                </a:cubicBezTo>
                <a:cubicBezTo>
                  <a:pt x="3605" y="11"/>
                  <a:pt x="3357" y="254"/>
                  <a:pt x="3351" y="559"/>
                </a:cubicBezTo>
                <a:lnTo>
                  <a:pt x="3351" y="3351"/>
                </a:lnTo>
                <a:lnTo>
                  <a:pt x="2792" y="3351"/>
                </a:lnTo>
                <a:cubicBezTo>
                  <a:pt x="2484" y="3351"/>
                  <a:pt x="2234" y="3602"/>
                  <a:pt x="2234" y="3910"/>
                </a:cubicBezTo>
                <a:lnTo>
                  <a:pt x="2234" y="4469"/>
                </a:lnTo>
                <a:lnTo>
                  <a:pt x="1675" y="4469"/>
                </a:lnTo>
                <a:cubicBezTo>
                  <a:pt x="1367" y="4469"/>
                  <a:pt x="1116" y="4718"/>
                  <a:pt x="1116" y="5026"/>
                </a:cubicBezTo>
                <a:cubicBezTo>
                  <a:pt x="1116" y="5335"/>
                  <a:pt x="1367" y="5585"/>
                  <a:pt x="1675" y="5585"/>
                </a:cubicBezTo>
                <a:lnTo>
                  <a:pt x="2234" y="5585"/>
                </a:lnTo>
                <a:lnTo>
                  <a:pt x="2234" y="6144"/>
                </a:lnTo>
                <a:cubicBezTo>
                  <a:pt x="2234" y="6452"/>
                  <a:pt x="2484" y="6701"/>
                  <a:pt x="2792" y="6701"/>
                </a:cubicBezTo>
                <a:lnTo>
                  <a:pt x="3351" y="6701"/>
                </a:lnTo>
                <a:lnTo>
                  <a:pt x="3351" y="16828"/>
                </a:lnTo>
                <a:lnTo>
                  <a:pt x="559" y="16828"/>
                </a:lnTo>
                <a:cubicBezTo>
                  <a:pt x="250" y="16828"/>
                  <a:pt x="0" y="17079"/>
                  <a:pt x="0" y="17387"/>
                </a:cubicBezTo>
                <a:lnTo>
                  <a:pt x="0" y="18503"/>
                </a:lnTo>
                <a:cubicBezTo>
                  <a:pt x="6" y="18808"/>
                  <a:pt x="254" y="19052"/>
                  <a:pt x="559" y="19052"/>
                </a:cubicBezTo>
                <a:cubicBezTo>
                  <a:pt x="862" y="19052"/>
                  <a:pt x="1112" y="18808"/>
                  <a:pt x="1116" y="18503"/>
                </a:cubicBezTo>
                <a:lnTo>
                  <a:pt x="1116" y="17946"/>
                </a:lnTo>
                <a:lnTo>
                  <a:pt x="13403" y="17946"/>
                </a:lnTo>
                <a:lnTo>
                  <a:pt x="13403" y="18503"/>
                </a:lnTo>
                <a:cubicBezTo>
                  <a:pt x="13409" y="18808"/>
                  <a:pt x="13657" y="19052"/>
                  <a:pt x="13962" y="19052"/>
                </a:cubicBezTo>
                <a:cubicBezTo>
                  <a:pt x="14265" y="19052"/>
                  <a:pt x="14515" y="18808"/>
                  <a:pt x="14519" y="18503"/>
                </a:cubicBezTo>
                <a:lnTo>
                  <a:pt x="14519" y="17387"/>
                </a:lnTo>
                <a:cubicBezTo>
                  <a:pt x="14519" y="17079"/>
                  <a:pt x="14269" y="16828"/>
                  <a:pt x="13962" y="16828"/>
                </a:cubicBezTo>
                <a:lnTo>
                  <a:pt x="4467" y="16828"/>
                </a:lnTo>
                <a:lnTo>
                  <a:pt x="4467" y="6701"/>
                </a:lnTo>
                <a:lnTo>
                  <a:pt x="5026" y="6701"/>
                </a:lnTo>
                <a:cubicBezTo>
                  <a:pt x="5334" y="6701"/>
                  <a:pt x="5583" y="6452"/>
                  <a:pt x="5583" y="6143"/>
                </a:cubicBezTo>
                <a:lnTo>
                  <a:pt x="5583" y="5585"/>
                </a:lnTo>
                <a:lnTo>
                  <a:pt x="6701" y="5585"/>
                </a:lnTo>
                <a:lnTo>
                  <a:pt x="6701" y="6143"/>
                </a:lnTo>
                <a:cubicBezTo>
                  <a:pt x="6700" y="6452"/>
                  <a:pt x="6951" y="6701"/>
                  <a:pt x="7260" y="6701"/>
                </a:cubicBezTo>
                <a:lnTo>
                  <a:pt x="7818" y="6701"/>
                </a:lnTo>
                <a:lnTo>
                  <a:pt x="7818" y="13367"/>
                </a:lnTo>
                <a:cubicBezTo>
                  <a:pt x="7818" y="14593"/>
                  <a:pt x="8803" y="15637"/>
                  <a:pt x="10052" y="15637"/>
                </a:cubicBezTo>
                <a:cubicBezTo>
                  <a:pt x="10097" y="15637"/>
                  <a:pt x="10142" y="15635"/>
                  <a:pt x="10188" y="15633"/>
                </a:cubicBezTo>
                <a:cubicBezTo>
                  <a:pt x="11366" y="15559"/>
                  <a:pt x="12285" y="14583"/>
                  <a:pt x="12286" y="13403"/>
                </a:cubicBezTo>
                <a:lnTo>
                  <a:pt x="12286" y="6701"/>
                </a:lnTo>
                <a:lnTo>
                  <a:pt x="12844" y="6701"/>
                </a:lnTo>
                <a:cubicBezTo>
                  <a:pt x="13153" y="6701"/>
                  <a:pt x="13403" y="6452"/>
                  <a:pt x="13403" y="6143"/>
                </a:cubicBezTo>
                <a:lnTo>
                  <a:pt x="13403" y="3910"/>
                </a:lnTo>
                <a:cubicBezTo>
                  <a:pt x="13403" y="3602"/>
                  <a:pt x="13153" y="3351"/>
                  <a:pt x="12844" y="3351"/>
                </a:cubicBezTo>
                <a:lnTo>
                  <a:pt x="12286" y="3351"/>
                </a:lnTo>
                <a:lnTo>
                  <a:pt x="12286" y="1118"/>
                </a:lnTo>
                <a:cubicBezTo>
                  <a:pt x="12590" y="1112"/>
                  <a:pt x="12835" y="864"/>
                  <a:pt x="12835" y="559"/>
                </a:cubicBezTo>
                <a:cubicBezTo>
                  <a:pt x="12835" y="254"/>
                  <a:pt x="12590" y="6"/>
                  <a:pt x="12286" y="0"/>
                </a:cubicBezTo>
                <a:lnTo>
                  <a:pt x="7818" y="0"/>
                </a:lnTo>
                <a:cubicBezTo>
                  <a:pt x="7815" y="0"/>
                  <a:pt x="7812"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0" name="Google Shape;15720;p138"/>
          <p:cNvGrpSpPr/>
          <p:nvPr/>
        </p:nvGrpSpPr>
        <p:grpSpPr>
          <a:xfrm>
            <a:off x="1005605" y="3451321"/>
            <a:ext cx="362751" cy="332046"/>
            <a:chOff x="1003855" y="3800791"/>
            <a:chExt cx="394166" cy="360801"/>
          </a:xfrm>
        </p:grpSpPr>
        <p:sp>
          <p:nvSpPr>
            <p:cNvPr id="15721" name="Google Shape;15721;p138"/>
            <p:cNvSpPr/>
            <p:nvPr/>
          </p:nvSpPr>
          <p:spPr>
            <a:xfrm>
              <a:off x="1003855" y="3800791"/>
              <a:ext cx="394166" cy="360801"/>
            </a:xfrm>
            <a:custGeom>
              <a:rect b="b" l="l" r="r" t="t"/>
              <a:pathLst>
                <a:path extrusionOk="0" h="17908" w="19564">
                  <a:moveTo>
                    <a:pt x="1851" y="6705"/>
                  </a:moveTo>
                  <a:lnTo>
                    <a:pt x="4085" y="6706"/>
                  </a:lnTo>
                  <a:lnTo>
                    <a:pt x="4084" y="8935"/>
                  </a:lnTo>
                  <a:lnTo>
                    <a:pt x="1850" y="8935"/>
                  </a:lnTo>
                  <a:lnTo>
                    <a:pt x="1851" y="6705"/>
                  </a:lnTo>
                  <a:close/>
                  <a:moveTo>
                    <a:pt x="15080" y="6702"/>
                  </a:moveTo>
                  <a:lnTo>
                    <a:pt x="15080" y="10537"/>
                  </a:lnTo>
                  <a:cubicBezTo>
                    <a:pt x="15080" y="10735"/>
                    <a:pt x="15083" y="10691"/>
                    <a:pt x="16007" y="12285"/>
                  </a:cubicBezTo>
                  <a:lnTo>
                    <a:pt x="14553" y="12285"/>
                  </a:lnTo>
                  <a:cubicBezTo>
                    <a:pt x="14559" y="11973"/>
                    <a:pt x="14308" y="11717"/>
                    <a:pt x="13994" y="11717"/>
                  </a:cubicBezTo>
                  <a:cubicBezTo>
                    <a:pt x="13682" y="11717"/>
                    <a:pt x="13431" y="11973"/>
                    <a:pt x="13436" y="12285"/>
                  </a:cubicBezTo>
                  <a:lnTo>
                    <a:pt x="11966" y="12285"/>
                  </a:lnTo>
                  <a:cubicBezTo>
                    <a:pt x="12881" y="10691"/>
                    <a:pt x="12884" y="10735"/>
                    <a:pt x="12884" y="10537"/>
                  </a:cubicBezTo>
                  <a:lnTo>
                    <a:pt x="12884" y="6702"/>
                  </a:lnTo>
                  <a:close/>
                  <a:moveTo>
                    <a:pt x="4082" y="10052"/>
                  </a:moveTo>
                  <a:lnTo>
                    <a:pt x="4078" y="15675"/>
                  </a:lnTo>
                  <a:cubicBezTo>
                    <a:pt x="4078" y="16292"/>
                    <a:pt x="3579" y="16791"/>
                    <a:pt x="2962" y="16791"/>
                  </a:cubicBezTo>
                  <a:cubicBezTo>
                    <a:pt x="2344" y="16791"/>
                    <a:pt x="1844" y="16290"/>
                    <a:pt x="1845" y="15673"/>
                  </a:cubicBezTo>
                  <a:lnTo>
                    <a:pt x="1850" y="10052"/>
                  </a:lnTo>
                  <a:close/>
                  <a:moveTo>
                    <a:pt x="16654" y="13403"/>
                  </a:moveTo>
                  <a:lnTo>
                    <a:pt x="17806" y="15394"/>
                  </a:lnTo>
                  <a:cubicBezTo>
                    <a:pt x="18167" y="16014"/>
                    <a:pt x="17718" y="16791"/>
                    <a:pt x="17001" y="16791"/>
                  </a:cubicBezTo>
                  <a:lnTo>
                    <a:pt x="10987" y="16791"/>
                  </a:lnTo>
                  <a:cubicBezTo>
                    <a:pt x="10273" y="16791"/>
                    <a:pt x="9824" y="16017"/>
                    <a:pt x="10180" y="15397"/>
                  </a:cubicBezTo>
                  <a:lnTo>
                    <a:pt x="11326" y="13403"/>
                  </a:lnTo>
                  <a:close/>
                  <a:moveTo>
                    <a:pt x="4075" y="0"/>
                  </a:moveTo>
                  <a:cubicBezTo>
                    <a:pt x="3274" y="0"/>
                    <a:pt x="2412" y="523"/>
                    <a:pt x="2412" y="1676"/>
                  </a:cubicBezTo>
                  <a:cubicBezTo>
                    <a:pt x="2412" y="2182"/>
                    <a:pt x="2413" y="3498"/>
                    <a:pt x="2418" y="5588"/>
                  </a:cubicBezTo>
                  <a:lnTo>
                    <a:pt x="549" y="5587"/>
                  </a:lnTo>
                  <a:cubicBezTo>
                    <a:pt x="245" y="5591"/>
                    <a:pt x="1" y="5841"/>
                    <a:pt x="1" y="6144"/>
                  </a:cubicBezTo>
                  <a:cubicBezTo>
                    <a:pt x="1" y="6449"/>
                    <a:pt x="245" y="6697"/>
                    <a:pt x="549" y="6703"/>
                  </a:cubicBezTo>
                  <a:lnTo>
                    <a:pt x="736" y="6703"/>
                  </a:lnTo>
                  <a:cubicBezTo>
                    <a:pt x="736" y="7098"/>
                    <a:pt x="729" y="15295"/>
                    <a:pt x="729" y="15672"/>
                  </a:cubicBezTo>
                  <a:cubicBezTo>
                    <a:pt x="729" y="16905"/>
                    <a:pt x="1727" y="17906"/>
                    <a:pt x="2962" y="17907"/>
                  </a:cubicBezTo>
                  <a:cubicBezTo>
                    <a:pt x="4195" y="17907"/>
                    <a:pt x="5196" y="16909"/>
                    <a:pt x="5197" y="15675"/>
                  </a:cubicBezTo>
                  <a:cubicBezTo>
                    <a:pt x="5197" y="15280"/>
                    <a:pt x="5203" y="6981"/>
                    <a:pt x="5203" y="6706"/>
                  </a:cubicBezTo>
                  <a:lnTo>
                    <a:pt x="5390" y="6706"/>
                  </a:lnTo>
                  <a:cubicBezTo>
                    <a:pt x="5695" y="6700"/>
                    <a:pt x="5939" y="6452"/>
                    <a:pt x="5939" y="6147"/>
                  </a:cubicBezTo>
                  <a:cubicBezTo>
                    <a:pt x="5939" y="5842"/>
                    <a:pt x="5695" y="5594"/>
                    <a:pt x="5390" y="5588"/>
                  </a:cubicBezTo>
                  <a:lnTo>
                    <a:pt x="3534" y="5588"/>
                  </a:lnTo>
                  <a:cubicBezTo>
                    <a:pt x="3531" y="3496"/>
                    <a:pt x="3529" y="2181"/>
                    <a:pt x="3529" y="1674"/>
                  </a:cubicBezTo>
                  <a:cubicBezTo>
                    <a:pt x="3529" y="1212"/>
                    <a:pt x="3827" y="1117"/>
                    <a:pt x="4075" y="1117"/>
                  </a:cubicBezTo>
                  <a:cubicBezTo>
                    <a:pt x="4931" y="1117"/>
                    <a:pt x="4744" y="3350"/>
                    <a:pt x="6276" y="3350"/>
                  </a:cubicBezTo>
                  <a:cubicBezTo>
                    <a:pt x="7739" y="3350"/>
                    <a:pt x="7938" y="1117"/>
                    <a:pt x="8478" y="1117"/>
                  </a:cubicBezTo>
                  <a:cubicBezTo>
                    <a:pt x="9017" y="1117"/>
                    <a:pt x="9216" y="3350"/>
                    <a:pt x="10678" y="3350"/>
                  </a:cubicBezTo>
                  <a:cubicBezTo>
                    <a:pt x="12195" y="3350"/>
                    <a:pt x="12081" y="1117"/>
                    <a:pt x="12879" y="1117"/>
                  </a:cubicBezTo>
                  <a:cubicBezTo>
                    <a:pt x="13127" y="1117"/>
                    <a:pt x="13425" y="1212"/>
                    <a:pt x="13425" y="1674"/>
                  </a:cubicBezTo>
                  <a:cubicBezTo>
                    <a:pt x="13425" y="2502"/>
                    <a:pt x="13420" y="4581"/>
                    <a:pt x="13417" y="5584"/>
                  </a:cubicBezTo>
                  <a:lnTo>
                    <a:pt x="11580" y="5584"/>
                  </a:lnTo>
                  <a:cubicBezTo>
                    <a:pt x="11272" y="5584"/>
                    <a:pt x="11023" y="5833"/>
                    <a:pt x="11023" y="6143"/>
                  </a:cubicBezTo>
                  <a:cubicBezTo>
                    <a:pt x="11023" y="6451"/>
                    <a:pt x="11272" y="6700"/>
                    <a:pt x="11580" y="6700"/>
                  </a:cubicBezTo>
                  <a:lnTo>
                    <a:pt x="11767" y="6700"/>
                  </a:lnTo>
                  <a:lnTo>
                    <a:pt x="11767" y="10387"/>
                  </a:lnTo>
                  <a:lnTo>
                    <a:pt x="9212" y="14841"/>
                  </a:lnTo>
                  <a:cubicBezTo>
                    <a:pt x="8428" y="16205"/>
                    <a:pt x="9413" y="17907"/>
                    <a:pt x="10989" y="17907"/>
                  </a:cubicBezTo>
                  <a:lnTo>
                    <a:pt x="17001" y="17907"/>
                  </a:lnTo>
                  <a:cubicBezTo>
                    <a:pt x="18579" y="17907"/>
                    <a:pt x="19564" y="16199"/>
                    <a:pt x="18773" y="14833"/>
                  </a:cubicBezTo>
                  <a:lnTo>
                    <a:pt x="16197" y="10386"/>
                  </a:lnTo>
                  <a:lnTo>
                    <a:pt x="16197" y="6702"/>
                  </a:lnTo>
                  <a:lnTo>
                    <a:pt x="16384" y="6702"/>
                  </a:lnTo>
                  <a:cubicBezTo>
                    <a:pt x="16692" y="6700"/>
                    <a:pt x="16943" y="6451"/>
                    <a:pt x="16943" y="6143"/>
                  </a:cubicBezTo>
                  <a:cubicBezTo>
                    <a:pt x="16943" y="5835"/>
                    <a:pt x="16692" y="5584"/>
                    <a:pt x="16384" y="5584"/>
                  </a:cubicBezTo>
                  <a:lnTo>
                    <a:pt x="14533" y="5584"/>
                  </a:lnTo>
                  <a:cubicBezTo>
                    <a:pt x="14535" y="4581"/>
                    <a:pt x="14541" y="2504"/>
                    <a:pt x="14541" y="1676"/>
                  </a:cubicBezTo>
                  <a:cubicBezTo>
                    <a:pt x="14541" y="523"/>
                    <a:pt x="13679" y="0"/>
                    <a:pt x="12878" y="0"/>
                  </a:cubicBezTo>
                  <a:cubicBezTo>
                    <a:pt x="11220" y="0"/>
                    <a:pt x="11135" y="2233"/>
                    <a:pt x="10676" y="2233"/>
                  </a:cubicBezTo>
                  <a:cubicBezTo>
                    <a:pt x="10138" y="2233"/>
                    <a:pt x="9938" y="0"/>
                    <a:pt x="8476" y="0"/>
                  </a:cubicBezTo>
                  <a:cubicBezTo>
                    <a:pt x="7015" y="0"/>
                    <a:pt x="6814" y="2233"/>
                    <a:pt x="6275" y="2233"/>
                  </a:cubicBezTo>
                  <a:cubicBezTo>
                    <a:pt x="5835" y="2233"/>
                    <a:pt x="5776" y="0"/>
                    <a:pt x="40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138"/>
            <p:cNvSpPr/>
            <p:nvPr/>
          </p:nvSpPr>
          <p:spPr>
            <a:xfrm>
              <a:off x="1248124" y="4093313"/>
              <a:ext cx="26333" cy="22525"/>
            </a:xfrm>
            <a:custGeom>
              <a:rect b="b" l="l" r="r" t="t"/>
              <a:pathLst>
                <a:path extrusionOk="0" h="1118" w="1307">
                  <a:moveTo>
                    <a:pt x="748" y="0"/>
                  </a:moveTo>
                  <a:cubicBezTo>
                    <a:pt x="250" y="0"/>
                    <a:pt x="0" y="601"/>
                    <a:pt x="352" y="954"/>
                  </a:cubicBezTo>
                  <a:cubicBezTo>
                    <a:pt x="458" y="1061"/>
                    <a:pt x="601" y="1118"/>
                    <a:pt x="747" y="1118"/>
                  </a:cubicBezTo>
                  <a:cubicBezTo>
                    <a:pt x="819" y="1118"/>
                    <a:pt x="892" y="1104"/>
                    <a:pt x="961" y="1075"/>
                  </a:cubicBezTo>
                  <a:cubicBezTo>
                    <a:pt x="1169" y="988"/>
                    <a:pt x="1307" y="785"/>
                    <a:pt x="1307" y="559"/>
                  </a:cubicBezTo>
                  <a:cubicBezTo>
                    <a:pt x="1307" y="250"/>
                    <a:pt x="1055"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3" name="Google Shape;15723;p138"/>
          <p:cNvSpPr/>
          <p:nvPr/>
        </p:nvSpPr>
        <p:spPr>
          <a:xfrm>
            <a:off x="1006796" y="4024936"/>
            <a:ext cx="360369" cy="310082"/>
          </a:xfrm>
          <a:custGeom>
            <a:rect b="b" l="l" r="r" t="t"/>
            <a:pathLst>
              <a:path extrusionOk="0" h="16725" w="19440">
                <a:moveTo>
                  <a:pt x="6294" y="5614"/>
                </a:moveTo>
                <a:lnTo>
                  <a:pt x="6296" y="7842"/>
                </a:lnTo>
                <a:lnTo>
                  <a:pt x="5181" y="7842"/>
                </a:lnTo>
                <a:lnTo>
                  <a:pt x="5181" y="5614"/>
                </a:lnTo>
                <a:close/>
                <a:moveTo>
                  <a:pt x="6530" y="8957"/>
                </a:moveTo>
                <a:lnTo>
                  <a:pt x="7984" y="11490"/>
                </a:lnTo>
                <a:cubicBezTo>
                  <a:pt x="6200" y="11673"/>
                  <a:pt x="5974" y="12339"/>
                  <a:pt x="3909" y="12339"/>
                </a:cubicBezTo>
                <a:cubicBezTo>
                  <a:pt x="3897" y="12339"/>
                  <a:pt x="3884" y="12339"/>
                  <a:pt x="3872" y="12339"/>
                </a:cubicBezTo>
                <a:cubicBezTo>
                  <a:pt x="3592" y="12339"/>
                  <a:pt x="3311" y="12323"/>
                  <a:pt x="3032" y="12291"/>
                </a:cubicBezTo>
                <a:lnTo>
                  <a:pt x="4946" y="8957"/>
                </a:lnTo>
                <a:close/>
                <a:moveTo>
                  <a:pt x="16058" y="6727"/>
                </a:moveTo>
                <a:cubicBezTo>
                  <a:pt x="16058" y="9812"/>
                  <a:pt x="16058" y="9664"/>
                  <a:pt x="16061" y="9700"/>
                </a:cubicBezTo>
                <a:cubicBezTo>
                  <a:pt x="16077" y="9954"/>
                  <a:pt x="16264" y="10165"/>
                  <a:pt x="16514" y="10211"/>
                </a:cubicBezTo>
                <a:cubicBezTo>
                  <a:pt x="17800" y="10691"/>
                  <a:pt x="18545" y="12036"/>
                  <a:pt x="18270" y="13381"/>
                </a:cubicBezTo>
                <a:lnTo>
                  <a:pt x="12809" y="13381"/>
                </a:lnTo>
                <a:cubicBezTo>
                  <a:pt x="12529" y="12015"/>
                  <a:pt x="13308" y="10671"/>
                  <a:pt x="14580" y="10205"/>
                </a:cubicBezTo>
                <a:cubicBezTo>
                  <a:pt x="14801" y="10123"/>
                  <a:pt x="14947" y="9909"/>
                  <a:pt x="14944" y="9673"/>
                </a:cubicBezTo>
                <a:lnTo>
                  <a:pt x="14944" y="6727"/>
                </a:lnTo>
                <a:close/>
                <a:moveTo>
                  <a:pt x="17766" y="14494"/>
                </a:moveTo>
                <a:cubicBezTo>
                  <a:pt x="17207" y="15237"/>
                  <a:pt x="16373" y="15608"/>
                  <a:pt x="15538" y="15608"/>
                </a:cubicBezTo>
                <a:cubicBezTo>
                  <a:pt x="14704" y="15608"/>
                  <a:pt x="13870" y="15237"/>
                  <a:pt x="13311" y="14494"/>
                </a:cubicBezTo>
                <a:close/>
                <a:moveTo>
                  <a:pt x="8602" y="12566"/>
                </a:moveTo>
                <a:lnTo>
                  <a:pt x="9869" y="14774"/>
                </a:lnTo>
                <a:cubicBezTo>
                  <a:pt x="10083" y="15146"/>
                  <a:pt x="9814" y="15609"/>
                  <a:pt x="9386" y="15609"/>
                </a:cubicBezTo>
                <a:lnTo>
                  <a:pt x="9386" y="15608"/>
                </a:lnTo>
                <a:lnTo>
                  <a:pt x="2090" y="15608"/>
                </a:lnTo>
                <a:cubicBezTo>
                  <a:pt x="1661" y="15608"/>
                  <a:pt x="1394" y="15144"/>
                  <a:pt x="1607" y="14774"/>
                </a:cubicBezTo>
                <a:lnTo>
                  <a:pt x="2438" y="13326"/>
                </a:lnTo>
                <a:cubicBezTo>
                  <a:pt x="2885" y="13412"/>
                  <a:pt x="3362" y="13453"/>
                  <a:pt x="3910" y="13453"/>
                </a:cubicBezTo>
                <a:cubicBezTo>
                  <a:pt x="6408" y="13453"/>
                  <a:pt x="6533" y="12631"/>
                  <a:pt x="8602" y="12566"/>
                </a:cubicBezTo>
                <a:close/>
                <a:moveTo>
                  <a:pt x="9983" y="0"/>
                </a:moveTo>
                <a:cubicBezTo>
                  <a:pt x="9966" y="0"/>
                  <a:pt x="9951" y="2"/>
                  <a:pt x="9929" y="2"/>
                </a:cubicBezTo>
                <a:lnTo>
                  <a:pt x="5729" y="2"/>
                </a:lnTo>
                <a:cubicBezTo>
                  <a:pt x="5421" y="2"/>
                  <a:pt x="5172" y="253"/>
                  <a:pt x="5172" y="561"/>
                </a:cubicBezTo>
                <a:lnTo>
                  <a:pt x="5179" y="4499"/>
                </a:lnTo>
                <a:lnTo>
                  <a:pt x="4066" y="4499"/>
                </a:lnTo>
                <a:cubicBezTo>
                  <a:pt x="3758" y="4499"/>
                  <a:pt x="3508" y="4749"/>
                  <a:pt x="3508" y="5057"/>
                </a:cubicBezTo>
                <a:cubicBezTo>
                  <a:pt x="3508" y="5364"/>
                  <a:pt x="3756" y="5613"/>
                  <a:pt x="4063" y="5613"/>
                </a:cubicBezTo>
                <a:cubicBezTo>
                  <a:pt x="4064" y="5613"/>
                  <a:pt x="4065" y="5613"/>
                  <a:pt x="4066" y="5613"/>
                </a:cubicBezTo>
                <a:lnTo>
                  <a:pt x="4066" y="8252"/>
                </a:lnTo>
                <a:lnTo>
                  <a:pt x="640" y="14219"/>
                </a:lnTo>
                <a:cubicBezTo>
                  <a:pt x="1" y="15333"/>
                  <a:pt x="805" y="16724"/>
                  <a:pt x="2090" y="16724"/>
                </a:cubicBezTo>
                <a:lnTo>
                  <a:pt x="9386" y="16724"/>
                </a:lnTo>
                <a:cubicBezTo>
                  <a:pt x="10672" y="16724"/>
                  <a:pt x="11477" y="15334"/>
                  <a:pt x="10836" y="14219"/>
                </a:cubicBezTo>
                <a:lnTo>
                  <a:pt x="7411" y="8252"/>
                </a:lnTo>
                <a:lnTo>
                  <a:pt x="7411" y="5614"/>
                </a:lnTo>
                <a:cubicBezTo>
                  <a:pt x="7718" y="5614"/>
                  <a:pt x="7968" y="5364"/>
                  <a:pt x="7968" y="5057"/>
                </a:cubicBezTo>
                <a:cubicBezTo>
                  <a:pt x="7968" y="4749"/>
                  <a:pt x="7718" y="4499"/>
                  <a:pt x="7411" y="4499"/>
                </a:cubicBezTo>
                <a:lnTo>
                  <a:pt x="6294" y="4499"/>
                </a:lnTo>
                <a:lnTo>
                  <a:pt x="6288" y="1117"/>
                </a:lnTo>
                <a:lnTo>
                  <a:pt x="9773" y="1117"/>
                </a:lnTo>
                <a:lnTo>
                  <a:pt x="14944" y="4220"/>
                </a:lnTo>
                <a:lnTo>
                  <a:pt x="14944" y="5614"/>
                </a:lnTo>
                <a:lnTo>
                  <a:pt x="13829" y="5614"/>
                </a:lnTo>
                <a:cubicBezTo>
                  <a:pt x="13522" y="5614"/>
                  <a:pt x="13272" y="5864"/>
                  <a:pt x="13272" y="6171"/>
                </a:cubicBezTo>
                <a:cubicBezTo>
                  <a:pt x="13272" y="6479"/>
                  <a:pt x="13522" y="6729"/>
                  <a:pt x="13829" y="6729"/>
                </a:cubicBezTo>
                <a:lnTo>
                  <a:pt x="13829" y="9314"/>
                </a:lnTo>
                <a:cubicBezTo>
                  <a:pt x="12504" y="9963"/>
                  <a:pt x="11637" y="11326"/>
                  <a:pt x="11637" y="12822"/>
                </a:cubicBezTo>
                <a:cubicBezTo>
                  <a:pt x="11637" y="14970"/>
                  <a:pt x="13384" y="16724"/>
                  <a:pt x="15539" y="16724"/>
                </a:cubicBezTo>
                <a:cubicBezTo>
                  <a:pt x="17690" y="16724"/>
                  <a:pt x="19440" y="14974"/>
                  <a:pt x="19440" y="12822"/>
                </a:cubicBezTo>
                <a:cubicBezTo>
                  <a:pt x="19440" y="11301"/>
                  <a:pt x="18555" y="9917"/>
                  <a:pt x="17174" y="9280"/>
                </a:cubicBezTo>
                <a:lnTo>
                  <a:pt x="17174" y="6729"/>
                </a:lnTo>
                <a:cubicBezTo>
                  <a:pt x="17482" y="6729"/>
                  <a:pt x="17730" y="6479"/>
                  <a:pt x="17730" y="6171"/>
                </a:cubicBezTo>
                <a:cubicBezTo>
                  <a:pt x="17730" y="5862"/>
                  <a:pt x="17482" y="5614"/>
                  <a:pt x="17174" y="5614"/>
                </a:cubicBezTo>
                <a:lnTo>
                  <a:pt x="16059" y="5614"/>
                </a:lnTo>
                <a:lnTo>
                  <a:pt x="16059" y="3904"/>
                </a:lnTo>
                <a:cubicBezTo>
                  <a:pt x="16059" y="3709"/>
                  <a:pt x="15956" y="3528"/>
                  <a:pt x="15789" y="3426"/>
                </a:cubicBezTo>
                <a:cubicBezTo>
                  <a:pt x="10350" y="163"/>
                  <a:pt x="10133" y="0"/>
                  <a:pt x="9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4" name="Google Shape;15724;p138"/>
          <p:cNvGrpSpPr/>
          <p:nvPr/>
        </p:nvGrpSpPr>
        <p:grpSpPr>
          <a:xfrm>
            <a:off x="1763738" y="4003127"/>
            <a:ext cx="329338" cy="353424"/>
            <a:chOff x="2004279" y="3772343"/>
            <a:chExt cx="357860" cy="384031"/>
          </a:xfrm>
        </p:grpSpPr>
        <p:sp>
          <p:nvSpPr>
            <p:cNvPr id="15725" name="Google Shape;15725;p138"/>
            <p:cNvSpPr/>
            <p:nvPr/>
          </p:nvSpPr>
          <p:spPr>
            <a:xfrm>
              <a:off x="2004279" y="3772343"/>
              <a:ext cx="357860" cy="384031"/>
            </a:xfrm>
            <a:custGeom>
              <a:rect b="b" l="l" r="r" t="t"/>
              <a:pathLst>
                <a:path extrusionOk="0" h="19061" w="17762">
                  <a:moveTo>
                    <a:pt x="10556" y="1117"/>
                  </a:moveTo>
                  <a:lnTo>
                    <a:pt x="10556" y="7334"/>
                  </a:lnTo>
                  <a:cubicBezTo>
                    <a:pt x="10556" y="7547"/>
                    <a:pt x="10503" y="7399"/>
                    <a:pt x="12139" y="10127"/>
                  </a:cubicBezTo>
                  <a:lnTo>
                    <a:pt x="5623" y="10127"/>
                  </a:lnTo>
                  <a:cubicBezTo>
                    <a:pt x="7246" y="7422"/>
                    <a:pt x="7206" y="7547"/>
                    <a:pt x="7206" y="7334"/>
                  </a:cubicBezTo>
                  <a:lnTo>
                    <a:pt x="7206" y="1117"/>
                  </a:lnTo>
                  <a:close/>
                  <a:moveTo>
                    <a:pt x="12810" y="11243"/>
                  </a:moveTo>
                  <a:lnTo>
                    <a:pt x="15986" y="16534"/>
                  </a:lnTo>
                  <a:cubicBezTo>
                    <a:pt x="16358" y="17155"/>
                    <a:pt x="15911" y="17945"/>
                    <a:pt x="15188" y="17945"/>
                  </a:cubicBezTo>
                  <a:lnTo>
                    <a:pt x="2576" y="17945"/>
                  </a:lnTo>
                  <a:cubicBezTo>
                    <a:pt x="1852" y="17945"/>
                    <a:pt x="1406" y="17155"/>
                    <a:pt x="1778" y="16534"/>
                  </a:cubicBezTo>
                  <a:lnTo>
                    <a:pt x="4953" y="11243"/>
                  </a:lnTo>
                  <a:close/>
                  <a:moveTo>
                    <a:pt x="6088" y="0"/>
                  </a:moveTo>
                  <a:cubicBezTo>
                    <a:pt x="5784" y="5"/>
                    <a:pt x="5539" y="254"/>
                    <a:pt x="5539" y="558"/>
                  </a:cubicBezTo>
                  <a:cubicBezTo>
                    <a:pt x="5539" y="862"/>
                    <a:pt x="5784" y="1111"/>
                    <a:pt x="6088" y="1117"/>
                  </a:cubicBezTo>
                  <a:lnTo>
                    <a:pt x="6088" y="7180"/>
                  </a:lnTo>
                  <a:lnTo>
                    <a:pt x="820" y="15960"/>
                  </a:lnTo>
                  <a:cubicBezTo>
                    <a:pt x="1" y="17324"/>
                    <a:pt x="983" y="19061"/>
                    <a:pt x="2576" y="19061"/>
                  </a:cubicBezTo>
                  <a:lnTo>
                    <a:pt x="15186" y="19061"/>
                  </a:lnTo>
                  <a:cubicBezTo>
                    <a:pt x="16778" y="19061"/>
                    <a:pt x="17761" y="17326"/>
                    <a:pt x="16942" y="15960"/>
                  </a:cubicBezTo>
                  <a:lnTo>
                    <a:pt x="16941" y="15960"/>
                  </a:lnTo>
                  <a:lnTo>
                    <a:pt x="11673" y="7180"/>
                  </a:lnTo>
                  <a:lnTo>
                    <a:pt x="11673" y="1117"/>
                  </a:lnTo>
                  <a:cubicBezTo>
                    <a:pt x="11978" y="1111"/>
                    <a:pt x="12221" y="862"/>
                    <a:pt x="12221" y="558"/>
                  </a:cubicBezTo>
                  <a:cubicBezTo>
                    <a:pt x="12221" y="254"/>
                    <a:pt x="11978" y="5"/>
                    <a:pt x="11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138"/>
            <p:cNvSpPr/>
            <p:nvPr/>
          </p:nvSpPr>
          <p:spPr>
            <a:xfrm>
              <a:off x="2190644" y="4088860"/>
              <a:ext cx="26333" cy="22505"/>
            </a:xfrm>
            <a:custGeom>
              <a:rect b="b" l="l" r="r" t="t"/>
              <a:pathLst>
                <a:path extrusionOk="0" h="1117" w="1307">
                  <a:moveTo>
                    <a:pt x="750" y="0"/>
                  </a:moveTo>
                  <a:cubicBezTo>
                    <a:pt x="749" y="0"/>
                    <a:pt x="748" y="0"/>
                    <a:pt x="747" y="0"/>
                  </a:cubicBezTo>
                  <a:cubicBezTo>
                    <a:pt x="747" y="0"/>
                    <a:pt x="746" y="0"/>
                    <a:pt x="746" y="0"/>
                  </a:cubicBezTo>
                  <a:cubicBezTo>
                    <a:pt x="249" y="0"/>
                    <a:pt x="1" y="601"/>
                    <a:pt x="353" y="952"/>
                  </a:cubicBezTo>
                  <a:cubicBezTo>
                    <a:pt x="460" y="1060"/>
                    <a:pt x="603" y="1116"/>
                    <a:pt x="749" y="1116"/>
                  </a:cubicBezTo>
                  <a:cubicBezTo>
                    <a:pt x="820" y="1116"/>
                    <a:pt x="892" y="1103"/>
                    <a:pt x="961" y="1075"/>
                  </a:cubicBezTo>
                  <a:cubicBezTo>
                    <a:pt x="1170" y="988"/>
                    <a:pt x="1306" y="783"/>
                    <a:pt x="1306" y="558"/>
                  </a:cubicBezTo>
                  <a:cubicBezTo>
                    <a:pt x="1306" y="251"/>
                    <a:pt x="1058"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138"/>
            <p:cNvSpPr/>
            <p:nvPr/>
          </p:nvSpPr>
          <p:spPr>
            <a:xfrm>
              <a:off x="2213169" y="4021346"/>
              <a:ext cx="26292" cy="22505"/>
            </a:xfrm>
            <a:custGeom>
              <a:rect b="b" l="l" r="r" t="t"/>
              <a:pathLst>
                <a:path extrusionOk="0" h="1117" w="1305">
                  <a:moveTo>
                    <a:pt x="746" y="1"/>
                  </a:moveTo>
                  <a:cubicBezTo>
                    <a:pt x="248" y="1"/>
                    <a:pt x="0" y="601"/>
                    <a:pt x="351" y="954"/>
                  </a:cubicBezTo>
                  <a:cubicBezTo>
                    <a:pt x="459" y="1060"/>
                    <a:pt x="602" y="1117"/>
                    <a:pt x="748" y="1117"/>
                  </a:cubicBezTo>
                  <a:cubicBezTo>
                    <a:pt x="819" y="1117"/>
                    <a:pt x="891" y="1103"/>
                    <a:pt x="960" y="1075"/>
                  </a:cubicBezTo>
                  <a:cubicBezTo>
                    <a:pt x="1169" y="988"/>
                    <a:pt x="1305" y="784"/>
                    <a:pt x="1305" y="558"/>
                  </a:cubicBezTo>
                  <a:cubicBezTo>
                    <a:pt x="1305" y="250"/>
                    <a:pt x="105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138"/>
            <p:cNvSpPr/>
            <p:nvPr/>
          </p:nvSpPr>
          <p:spPr>
            <a:xfrm>
              <a:off x="2113036" y="4021346"/>
              <a:ext cx="70194" cy="67514"/>
            </a:xfrm>
            <a:custGeom>
              <a:rect b="b" l="l" r="r" t="t"/>
              <a:pathLst>
                <a:path extrusionOk="0" h="3351" w="3484">
                  <a:moveTo>
                    <a:pt x="1803" y="1115"/>
                  </a:moveTo>
                  <a:cubicBezTo>
                    <a:pt x="2090" y="1115"/>
                    <a:pt x="2365" y="1338"/>
                    <a:pt x="2365" y="1676"/>
                  </a:cubicBezTo>
                  <a:cubicBezTo>
                    <a:pt x="2365" y="1984"/>
                    <a:pt x="2116" y="2233"/>
                    <a:pt x="1808" y="2233"/>
                  </a:cubicBezTo>
                  <a:cubicBezTo>
                    <a:pt x="1310" y="2233"/>
                    <a:pt x="1060" y="1633"/>
                    <a:pt x="1412" y="1280"/>
                  </a:cubicBezTo>
                  <a:cubicBezTo>
                    <a:pt x="1526" y="1166"/>
                    <a:pt x="1666" y="1115"/>
                    <a:pt x="1803" y="1115"/>
                  </a:cubicBezTo>
                  <a:close/>
                  <a:moveTo>
                    <a:pt x="1808" y="1"/>
                  </a:moveTo>
                  <a:cubicBezTo>
                    <a:pt x="1129" y="1"/>
                    <a:pt x="519" y="409"/>
                    <a:pt x="259" y="1035"/>
                  </a:cubicBezTo>
                  <a:cubicBezTo>
                    <a:pt x="1" y="1659"/>
                    <a:pt x="144" y="2381"/>
                    <a:pt x="623" y="2860"/>
                  </a:cubicBezTo>
                  <a:cubicBezTo>
                    <a:pt x="943" y="3180"/>
                    <a:pt x="1372" y="3351"/>
                    <a:pt x="1807" y="3351"/>
                  </a:cubicBezTo>
                  <a:cubicBezTo>
                    <a:pt x="2023" y="3351"/>
                    <a:pt x="2241" y="3309"/>
                    <a:pt x="2449" y="3223"/>
                  </a:cubicBezTo>
                  <a:cubicBezTo>
                    <a:pt x="3075" y="2964"/>
                    <a:pt x="3483" y="2353"/>
                    <a:pt x="3483" y="1676"/>
                  </a:cubicBezTo>
                  <a:cubicBezTo>
                    <a:pt x="3482" y="751"/>
                    <a:pt x="2733" y="1"/>
                    <a:pt x="18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9" name="Google Shape;15729;p138"/>
          <p:cNvSpPr/>
          <p:nvPr/>
        </p:nvSpPr>
        <p:spPr>
          <a:xfrm>
            <a:off x="2522874" y="4003287"/>
            <a:ext cx="311356" cy="353372"/>
          </a:xfrm>
          <a:custGeom>
            <a:rect b="b" l="l" r="r" t="t"/>
            <a:pathLst>
              <a:path extrusionOk="0" h="19060" w="16796">
                <a:moveTo>
                  <a:pt x="13963" y="1121"/>
                </a:moveTo>
                <a:cubicBezTo>
                  <a:pt x="14887" y="1121"/>
                  <a:pt x="15639" y="1874"/>
                  <a:pt x="15639" y="2802"/>
                </a:cubicBezTo>
                <a:cubicBezTo>
                  <a:pt x="15639" y="3729"/>
                  <a:pt x="14887" y="4484"/>
                  <a:pt x="13963" y="4484"/>
                </a:cubicBezTo>
                <a:lnTo>
                  <a:pt x="13443" y="4484"/>
                </a:lnTo>
                <a:lnTo>
                  <a:pt x="13443" y="3923"/>
                </a:lnTo>
                <a:cubicBezTo>
                  <a:pt x="13443" y="3614"/>
                  <a:pt x="13192" y="3363"/>
                  <a:pt x="12884" y="3363"/>
                </a:cubicBezTo>
                <a:lnTo>
                  <a:pt x="9533" y="3363"/>
                </a:lnTo>
                <a:cubicBezTo>
                  <a:pt x="9224" y="3363"/>
                  <a:pt x="8975" y="3614"/>
                  <a:pt x="8975" y="3923"/>
                </a:cubicBezTo>
                <a:lnTo>
                  <a:pt x="8975" y="4484"/>
                </a:lnTo>
                <a:lnTo>
                  <a:pt x="2236" y="4484"/>
                </a:lnTo>
                <a:lnTo>
                  <a:pt x="2236" y="1121"/>
                </a:lnTo>
                <a:close/>
                <a:moveTo>
                  <a:pt x="12325" y="4484"/>
                </a:moveTo>
                <a:lnTo>
                  <a:pt x="12325" y="7631"/>
                </a:lnTo>
                <a:cubicBezTo>
                  <a:pt x="11575" y="7380"/>
                  <a:pt x="11351" y="7285"/>
                  <a:pt x="11191" y="7285"/>
                </a:cubicBezTo>
                <a:cubicBezTo>
                  <a:pt x="11137" y="7285"/>
                  <a:pt x="11090" y="7296"/>
                  <a:pt x="11032" y="7316"/>
                </a:cubicBezTo>
                <a:lnTo>
                  <a:pt x="10092" y="7631"/>
                </a:lnTo>
                <a:lnTo>
                  <a:pt x="10092" y="4484"/>
                </a:lnTo>
                <a:close/>
                <a:moveTo>
                  <a:pt x="14559" y="7849"/>
                </a:moveTo>
                <a:lnTo>
                  <a:pt x="14559" y="11213"/>
                </a:lnTo>
                <a:lnTo>
                  <a:pt x="7858" y="11213"/>
                </a:lnTo>
                <a:lnTo>
                  <a:pt x="7858" y="10653"/>
                </a:lnTo>
                <a:cubicBezTo>
                  <a:pt x="7858" y="10343"/>
                  <a:pt x="7609" y="10092"/>
                  <a:pt x="7299" y="10092"/>
                </a:cubicBezTo>
                <a:lnTo>
                  <a:pt x="3949" y="10092"/>
                </a:lnTo>
                <a:cubicBezTo>
                  <a:pt x="3641" y="10092"/>
                  <a:pt x="3390" y="10343"/>
                  <a:pt x="3391" y="10653"/>
                </a:cubicBezTo>
                <a:lnTo>
                  <a:pt x="3391" y="11213"/>
                </a:lnTo>
                <a:lnTo>
                  <a:pt x="2832" y="11212"/>
                </a:lnTo>
                <a:cubicBezTo>
                  <a:pt x="1909" y="11212"/>
                  <a:pt x="1157" y="10457"/>
                  <a:pt x="1157" y="9530"/>
                </a:cubicBezTo>
                <a:cubicBezTo>
                  <a:pt x="1157" y="8604"/>
                  <a:pt x="1909" y="7849"/>
                  <a:pt x="2832" y="7849"/>
                </a:cubicBezTo>
                <a:lnTo>
                  <a:pt x="8975" y="7849"/>
                </a:lnTo>
                <a:lnTo>
                  <a:pt x="8975" y="8410"/>
                </a:lnTo>
                <a:cubicBezTo>
                  <a:pt x="8975" y="8729"/>
                  <a:pt x="9236" y="8970"/>
                  <a:pt x="9534" y="8970"/>
                </a:cubicBezTo>
                <a:cubicBezTo>
                  <a:pt x="9592" y="8970"/>
                  <a:pt x="9651" y="8961"/>
                  <a:pt x="9710" y="8942"/>
                </a:cubicBezTo>
                <a:lnTo>
                  <a:pt x="11209" y="8439"/>
                </a:lnTo>
                <a:lnTo>
                  <a:pt x="12708" y="8942"/>
                </a:lnTo>
                <a:cubicBezTo>
                  <a:pt x="12767" y="8961"/>
                  <a:pt x="12826" y="8970"/>
                  <a:pt x="12884" y="8970"/>
                </a:cubicBezTo>
                <a:cubicBezTo>
                  <a:pt x="13181" y="8970"/>
                  <a:pt x="13443" y="8729"/>
                  <a:pt x="13443" y="8410"/>
                </a:cubicBezTo>
                <a:lnTo>
                  <a:pt x="13443" y="7849"/>
                </a:lnTo>
                <a:close/>
                <a:moveTo>
                  <a:pt x="6742" y="11212"/>
                </a:moveTo>
                <a:lnTo>
                  <a:pt x="6742" y="14358"/>
                </a:lnTo>
                <a:cubicBezTo>
                  <a:pt x="5994" y="14107"/>
                  <a:pt x="5768" y="14013"/>
                  <a:pt x="5608" y="14013"/>
                </a:cubicBezTo>
                <a:cubicBezTo>
                  <a:pt x="5553" y="14013"/>
                  <a:pt x="5505" y="14024"/>
                  <a:pt x="5448" y="14044"/>
                </a:cubicBezTo>
                <a:lnTo>
                  <a:pt x="4507" y="14358"/>
                </a:lnTo>
                <a:lnTo>
                  <a:pt x="4507" y="11212"/>
                </a:lnTo>
                <a:close/>
                <a:moveTo>
                  <a:pt x="14001" y="14576"/>
                </a:moveTo>
                <a:cubicBezTo>
                  <a:pt x="14924" y="14576"/>
                  <a:pt x="15676" y="15331"/>
                  <a:pt x="15676" y="16257"/>
                </a:cubicBezTo>
                <a:cubicBezTo>
                  <a:pt x="15676" y="17184"/>
                  <a:pt x="14924" y="17938"/>
                  <a:pt x="14001" y="17938"/>
                </a:cubicBezTo>
                <a:lnTo>
                  <a:pt x="2273" y="17938"/>
                </a:lnTo>
                <a:lnTo>
                  <a:pt x="2273" y="14588"/>
                </a:lnTo>
                <a:lnTo>
                  <a:pt x="3391" y="14588"/>
                </a:lnTo>
                <a:lnTo>
                  <a:pt x="3391" y="15136"/>
                </a:lnTo>
                <a:cubicBezTo>
                  <a:pt x="3390" y="15455"/>
                  <a:pt x="3652" y="15697"/>
                  <a:pt x="3949" y="15697"/>
                </a:cubicBezTo>
                <a:cubicBezTo>
                  <a:pt x="4007" y="15697"/>
                  <a:pt x="4066" y="15688"/>
                  <a:pt x="4125" y="15668"/>
                </a:cubicBezTo>
                <a:lnTo>
                  <a:pt x="5624" y="15166"/>
                </a:lnTo>
                <a:lnTo>
                  <a:pt x="7123" y="15668"/>
                </a:lnTo>
                <a:cubicBezTo>
                  <a:pt x="7182" y="15688"/>
                  <a:pt x="7241" y="15697"/>
                  <a:pt x="7299" y="15697"/>
                </a:cubicBezTo>
                <a:cubicBezTo>
                  <a:pt x="7596" y="15697"/>
                  <a:pt x="7858" y="15455"/>
                  <a:pt x="7858" y="15136"/>
                </a:cubicBezTo>
                <a:lnTo>
                  <a:pt x="7858" y="14576"/>
                </a:lnTo>
                <a:close/>
                <a:moveTo>
                  <a:pt x="561" y="0"/>
                </a:moveTo>
                <a:cubicBezTo>
                  <a:pt x="251" y="0"/>
                  <a:pt x="0" y="251"/>
                  <a:pt x="0" y="560"/>
                </a:cubicBezTo>
                <a:cubicBezTo>
                  <a:pt x="0" y="870"/>
                  <a:pt x="251" y="1121"/>
                  <a:pt x="561" y="1121"/>
                </a:cubicBezTo>
                <a:lnTo>
                  <a:pt x="1119" y="1121"/>
                </a:lnTo>
                <a:lnTo>
                  <a:pt x="1119" y="4485"/>
                </a:lnTo>
                <a:lnTo>
                  <a:pt x="561" y="4485"/>
                </a:lnTo>
                <a:cubicBezTo>
                  <a:pt x="251" y="4485"/>
                  <a:pt x="0" y="4736"/>
                  <a:pt x="0" y="5045"/>
                </a:cubicBezTo>
                <a:cubicBezTo>
                  <a:pt x="0" y="5355"/>
                  <a:pt x="251" y="5606"/>
                  <a:pt x="561" y="5606"/>
                </a:cubicBezTo>
                <a:lnTo>
                  <a:pt x="8975" y="5606"/>
                </a:lnTo>
                <a:lnTo>
                  <a:pt x="8975" y="6727"/>
                </a:lnTo>
                <a:lnTo>
                  <a:pt x="2832" y="6727"/>
                </a:lnTo>
                <a:cubicBezTo>
                  <a:pt x="1293" y="6727"/>
                  <a:pt x="40" y="7984"/>
                  <a:pt x="40" y="9529"/>
                </a:cubicBezTo>
                <a:cubicBezTo>
                  <a:pt x="40" y="11076"/>
                  <a:pt x="1291" y="12333"/>
                  <a:pt x="2832" y="12333"/>
                </a:cubicBezTo>
                <a:lnTo>
                  <a:pt x="3391" y="12333"/>
                </a:lnTo>
                <a:lnTo>
                  <a:pt x="3391" y="13467"/>
                </a:lnTo>
                <a:lnTo>
                  <a:pt x="598" y="13467"/>
                </a:lnTo>
                <a:cubicBezTo>
                  <a:pt x="289" y="13467"/>
                  <a:pt x="37" y="13718"/>
                  <a:pt x="37" y="14027"/>
                </a:cubicBezTo>
                <a:cubicBezTo>
                  <a:pt x="37" y="14337"/>
                  <a:pt x="289" y="14588"/>
                  <a:pt x="598" y="14588"/>
                </a:cubicBezTo>
                <a:lnTo>
                  <a:pt x="1157" y="14588"/>
                </a:lnTo>
                <a:lnTo>
                  <a:pt x="1157" y="17938"/>
                </a:lnTo>
                <a:lnTo>
                  <a:pt x="598" y="17938"/>
                </a:lnTo>
                <a:cubicBezTo>
                  <a:pt x="289" y="17938"/>
                  <a:pt x="37" y="18190"/>
                  <a:pt x="37" y="18499"/>
                </a:cubicBezTo>
                <a:cubicBezTo>
                  <a:pt x="37" y="18808"/>
                  <a:pt x="289" y="19059"/>
                  <a:pt x="598" y="19059"/>
                </a:cubicBezTo>
                <a:lnTo>
                  <a:pt x="14001" y="19059"/>
                </a:lnTo>
                <a:cubicBezTo>
                  <a:pt x="15540" y="19059"/>
                  <a:pt x="16794" y="17802"/>
                  <a:pt x="16794" y="16256"/>
                </a:cubicBezTo>
                <a:cubicBezTo>
                  <a:pt x="16794" y="14710"/>
                  <a:pt x="15540" y="13453"/>
                  <a:pt x="14001" y="13453"/>
                </a:cubicBezTo>
                <a:lnTo>
                  <a:pt x="7858" y="13453"/>
                </a:lnTo>
                <a:lnTo>
                  <a:pt x="7858" y="12333"/>
                </a:lnTo>
                <a:lnTo>
                  <a:pt x="16235" y="12333"/>
                </a:lnTo>
                <a:cubicBezTo>
                  <a:pt x="16544" y="12333"/>
                  <a:pt x="16795" y="12082"/>
                  <a:pt x="16795" y="11772"/>
                </a:cubicBezTo>
                <a:cubicBezTo>
                  <a:pt x="16795" y="11463"/>
                  <a:pt x="16544" y="11212"/>
                  <a:pt x="16235" y="11212"/>
                </a:cubicBezTo>
                <a:lnTo>
                  <a:pt x="15676" y="11212"/>
                </a:lnTo>
                <a:lnTo>
                  <a:pt x="15676" y="7848"/>
                </a:lnTo>
                <a:lnTo>
                  <a:pt x="16235" y="7848"/>
                </a:lnTo>
                <a:cubicBezTo>
                  <a:pt x="16544" y="7848"/>
                  <a:pt x="16795" y="7597"/>
                  <a:pt x="16795" y="7287"/>
                </a:cubicBezTo>
                <a:cubicBezTo>
                  <a:pt x="16795" y="6978"/>
                  <a:pt x="16544" y="6727"/>
                  <a:pt x="16235" y="6727"/>
                </a:cubicBezTo>
                <a:lnTo>
                  <a:pt x="13443" y="6727"/>
                </a:lnTo>
                <a:lnTo>
                  <a:pt x="13443" y="5606"/>
                </a:lnTo>
                <a:lnTo>
                  <a:pt x="13963" y="5606"/>
                </a:lnTo>
                <a:cubicBezTo>
                  <a:pt x="15503" y="5606"/>
                  <a:pt x="16756" y="4349"/>
                  <a:pt x="16756" y="2804"/>
                </a:cubicBezTo>
                <a:cubicBezTo>
                  <a:pt x="16756" y="1257"/>
                  <a:pt x="15504" y="0"/>
                  <a:pt x="13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30" name="Google Shape;15730;p138"/>
          <p:cNvGrpSpPr/>
          <p:nvPr/>
        </p:nvGrpSpPr>
        <p:grpSpPr>
          <a:xfrm>
            <a:off x="3263927" y="4003108"/>
            <a:ext cx="353443" cy="353461"/>
            <a:chOff x="2849387" y="3775647"/>
            <a:chExt cx="384052" cy="384072"/>
          </a:xfrm>
        </p:grpSpPr>
        <p:sp>
          <p:nvSpPr>
            <p:cNvPr id="15731" name="Google Shape;15731;p138"/>
            <p:cNvSpPr/>
            <p:nvPr/>
          </p:nvSpPr>
          <p:spPr>
            <a:xfrm>
              <a:off x="2849387" y="3775647"/>
              <a:ext cx="384052" cy="384072"/>
            </a:xfrm>
            <a:custGeom>
              <a:rect b="b" l="l" r="r" t="t"/>
              <a:pathLst>
                <a:path extrusionOk="0" h="19063" w="19062">
                  <a:moveTo>
                    <a:pt x="9531" y="1118"/>
                  </a:moveTo>
                  <a:cubicBezTo>
                    <a:pt x="14172" y="1118"/>
                    <a:pt x="17945" y="4892"/>
                    <a:pt x="17945" y="9532"/>
                  </a:cubicBezTo>
                  <a:cubicBezTo>
                    <a:pt x="17945" y="14171"/>
                    <a:pt x="14170" y="17946"/>
                    <a:pt x="9531" y="17946"/>
                  </a:cubicBezTo>
                  <a:cubicBezTo>
                    <a:pt x="4891" y="17946"/>
                    <a:pt x="1117" y="14171"/>
                    <a:pt x="1117" y="9532"/>
                  </a:cubicBezTo>
                  <a:cubicBezTo>
                    <a:pt x="1117" y="4892"/>
                    <a:pt x="4891" y="1118"/>
                    <a:pt x="9531" y="1118"/>
                  </a:cubicBezTo>
                  <a:close/>
                  <a:moveTo>
                    <a:pt x="9531" y="1"/>
                  </a:moveTo>
                  <a:cubicBezTo>
                    <a:pt x="4263" y="1"/>
                    <a:pt x="1" y="4264"/>
                    <a:pt x="1" y="9532"/>
                  </a:cubicBezTo>
                  <a:cubicBezTo>
                    <a:pt x="1" y="14801"/>
                    <a:pt x="4263" y="19063"/>
                    <a:pt x="9531" y="19063"/>
                  </a:cubicBezTo>
                  <a:cubicBezTo>
                    <a:pt x="14799" y="19063"/>
                    <a:pt x="19062" y="14801"/>
                    <a:pt x="19062" y="9532"/>
                  </a:cubicBezTo>
                  <a:cubicBezTo>
                    <a:pt x="19062" y="4264"/>
                    <a:pt x="14799" y="1"/>
                    <a:pt x="9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138"/>
            <p:cNvSpPr/>
            <p:nvPr/>
          </p:nvSpPr>
          <p:spPr>
            <a:xfrm>
              <a:off x="2948734" y="4002447"/>
              <a:ext cx="70194" cy="67514"/>
            </a:xfrm>
            <a:custGeom>
              <a:rect b="b" l="l" r="r" t="t"/>
              <a:pathLst>
                <a:path extrusionOk="0" h="3351" w="3484">
                  <a:moveTo>
                    <a:pt x="1803" y="1116"/>
                  </a:moveTo>
                  <a:cubicBezTo>
                    <a:pt x="2090" y="1116"/>
                    <a:pt x="2366" y="1339"/>
                    <a:pt x="2366" y="1675"/>
                  </a:cubicBezTo>
                  <a:cubicBezTo>
                    <a:pt x="2366" y="1983"/>
                    <a:pt x="2116" y="2233"/>
                    <a:pt x="1809" y="2234"/>
                  </a:cubicBezTo>
                  <a:cubicBezTo>
                    <a:pt x="1309" y="2234"/>
                    <a:pt x="1061" y="1632"/>
                    <a:pt x="1413" y="1281"/>
                  </a:cubicBezTo>
                  <a:cubicBezTo>
                    <a:pt x="1526" y="1167"/>
                    <a:pt x="1666" y="1116"/>
                    <a:pt x="1803" y="1116"/>
                  </a:cubicBezTo>
                  <a:close/>
                  <a:moveTo>
                    <a:pt x="1809" y="0"/>
                  </a:moveTo>
                  <a:cubicBezTo>
                    <a:pt x="1130" y="0"/>
                    <a:pt x="519" y="408"/>
                    <a:pt x="260" y="1034"/>
                  </a:cubicBezTo>
                  <a:cubicBezTo>
                    <a:pt x="0" y="1660"/>
                    <a:pt x="144" y="2381"/>
                    <a:pt x="623" y="2861"/>
                  </a:cubicBezTo>
                  <a:cubicBezTo>
                    <a:pt x="944" y="3181"/>
                    <a:pt x="1373" y="3351"/>
                    <a:pt x="1809" y="3351"/>
                  </a:cubicBezTo>
                  <a:cubicBezTo>
                    <a:pt x="2024" y="3351"/>
                    <a:pt x="2242" y="3309"/>
                    <a:pt x="2448" y="3224"/>
                  </a:cubicBezTo>
                  <a:cubicBezTo>
                    <a:pt x="3074" y="2964"/>
                    <a:pt x="3484" y="2352"/>
                    <a:pt x="3484" y="1675"/>
                  </a:cubicBezTo>
                  <a:cubicBezTo>
                    <a:pt x="3482" y="750"/>
                    <a:pt x="2732" y="2"/>
                    <a:pt x="1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138"/>
            <p:cNvSpPr/>
            <p:nvPr/>
          </p:nvSpPr>
          <p:spPr>
            <a:xfrm>
              <a:off x="3081748" y="3993179"/>
              <a:ext cx="64774" cy="75332"/>
            </a:xfrm>
            <a:custGeom>
              <a:rect b="b" l="l" r="r" t="t"/>
              <a:pathLst>
                <a:path extrusionOk="0" h="3739" w="3215">
                  <a:moveTo>
                    <a:pt x="695" y="0"/>
                  </a:moveTo>
                  <a:cubicBezTo>
                    <a:pt x="415" y="0"/>
                    <a:pt x="175" y="210"/>
                    <a:pt x="141" y="494"/>
                  </a:cubicBezTo>
                  <a:cubicBezTo>
                    <a:pt x="107" y="792"/>
                    <a:pt x="1" y="1284"/>
                    <a:pt x="401" y="1808"/>
                  </a:cubicBezTo>
                  <a:cubicBezTo>
                    <a:pt x="769" y="2292"/>
                    <a:pt x="1220" y="2357"/>
                    <a:pt x="1521" y="2400"/>
                  </a:cubicBezTo>
                  <a:cubicBezTo>
                    <a:pt x="1770" y="2436"/>
                    <a:pt x="1827" y="2452"/>
                    <a:pt x="1909" y="2561"/>
                  </a:cubicBezTo>
                  <a:cubicBezTo>
                    <a:pt x="2020" y="2708"/>
                    <a:pt x="1978" y="2784"/>
                    <a:pt x="1944" y="3125"/>
                  </a:cubicBezTo>
                  <a:cubicBezTo>
                    <a:pt x="1912" y="3431"/>
                    <a:pt x="2137" y="3705"/>
                    <a:pt x="2443" y="3736"/>
                  </a:cubicBezTo>
                  <a:cubicBezTo>
                    <a:pt x="2462" y="3738"/>
                    <a:pt x="2481" y="3739"/>
                    <a:pt x="2500" y="3739"/>
                  </a:cubicBezTo>
                  <a:cubicBezTo>
                    <a:pt x="2784" y="3739"/>
                    <a:pt x="3026" y="3524"/>
                    <a:pt x="3056" y="3237"/>
                  </a:cubicBezTo>
                  <a:cubicBezTo>
                    <a:pt x="3086" y="2938"/>
                    <a:pt x="3214" y="2431"/>
                    <a:pt x="2799" y="1886"/>
                  </a:cubicBezTo>
                  <a:cubicBezTo>
                    <a:pt x="2431" y="1403"/>
                    <a:pt x="1980" y="1337"/>
                    <a:pt x="1679" y="1294"/>
                  </a:cubicBezTo>
                  <a:cubicBezTo>
                    <a:pt x="1430" y="1258"/>
                    <a:pt x="1374" y="1242"/>
                    <a:pt x="1291" y="1133"/>
                  </a:cubicBezTo>
                  <a:cubicBezTo>
                    <a:pt x="1191" y="1001"/>
                    <a:pt x="1214" y="934"/>
                    <a:pt x="1250" y="624"/>
                  </a:cubicBezTo>
                  <a:cubicBezTo>
                    <a:pt x="1286" y="318"/>
                    <a:pt x="1067" y="40"/>
                    <a:pt x="760" y="4"/>
                  </a:cubicBezTo>
                  <a:cubicBezTo>
                    <a:pt x="738" y="2"/>
                    <a:pt x="716"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138"/>
            <p:cNvSpPr/>
            <p:nvPr/>
          </p:nvSpPr>
          <p:spPr>
            <a:xfrm>
              <a:off x="2905497" y="3933926"/>
              <a:ext cx="69509" cy="39932"/>
            </a:xfrm>
            <a:custGeom>
              <a:rect b="b" l="l" r="r" t="t"/>
              <a:pathLst>
                <a:path extrusionOk="0" h="1982" w="3450">
                  <a:moveTo>
                    <a:pt x="2359" y="0"/>
                  </a:moveTo>
                  <a:cubicBezTo>
                    <a:pt x="2253" y="0"/>
                    <a:pt x="2138" y="15"/>
                    <a:pt x="2013" y="52"/>
                  </a:cubicBezTo>
                  <a:cubicBezTo>
                    <a:pt x="1538" y="192"/>
                    <a:pt x="1356" y="523"/>
                    <a:pt x="1247" y="720"/>
                  </a:cubicBezTo>
                  <a:cubicBezTo>
                    <a:pt x="1190" y="822"/>
                    <a:pt x="1165" y="863"/>
                    <a:pt x="1123" y="863"/>
                  </a:cubicBezTo>
                  <a:cubicBezTo>
                    <a:pt x="1079" y="863"/>
                    <a:pt x="1016" y="819"/>
                    <a:pt x="879" y="751"/>
                  </a:cubicBezTo>
                  <a:cubicBezTo>
                    <a:pt x="801" y="714"/>
                    <a:pt x="718" y="696"/>
                    <a:pt x="637" y="696"/>
                  </a:cubicBezTo>
                  <a:cubicBezTo>
                    <a:pt x="432" y="696"/>
                    <a:pt x="235" y="809"/>
                    <a:pt x="138" y="1004"/>
                  </a:cubicBezTo>
                  <a:cubicBezTo>
                    <a:pt x="0" y="1277"/>
                    <a:pt x="108" y="1609"/>
                    <a:pt x="378" y="1750"/>
                  </a:cubicBezTo>
                  <a:cubicBezTo>
                    <a:pt x="523" y="1822"/>
                    <a:pt x="765" y="1981"/>
                    <a:pt x="1109" y="1981"/>
                  </a:cubicBezTo>
                  <a:cubicBezTo>
                    <a:pt x="1214" y="1981"/>
                    <a:pt x="1329" y="1966"/>
                    <a:pt x="1454" y="1929"/>
                  </a:cubicBezTo>
                  <a:cubicBezTo>
                    <a:pt x="1930" y="1788"/>
                    <a:pt x="2113" y="1458"/>
                    <a:pt x="2222" y="1261"/>
                  </a:cubicBezTo>
                  <a:cubicBezTo>
                    <a:pt x="2278" y="1161"/>
                    <a:pt x="2301" y="1118"/>
                    <a:pt x="2345" y="1118"/>
                  </a:cubicBezTo>
                  <a:cubicBezTo>
                    <a:pt x="2385" y="1118"/>
                    <a:pt x="2441" y="1153"/>
                    <a:pt x="2554" y="1212"/>
                  </a:cubicBezTo>
                  <a:cubicBezTo>
                    <a:pt x="2637" y="1255"/>
                    <a:pt x="2725" y="1275"/>
                    <a:pt x="2811" y="1275"/>
                  </a:cubicBezTo>
                  <a:cubicBezTo>
                    <a:pt x="3013" y="1275"/>
                    <a:pt x="3207" y="1165"/>
                    <a:pt x="3306" y="974"/>
                  </a:cubicBezTo>
                  <a:cubicBezTo>
                    <a:pt x="3449" y="701"/>
                    <a:pt x="3342" y="363"/>
                    <a:pt x="3068" y="221"/>
                  </a:cubicBezTo>
                  <a:cubicBezTo>
                    <a:pt x="2923" y="146"/>
                    <a:pt x="2688" y="0"/>
                    <a:pt x="2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138"/>
            <p:cNvSpPr/>
            <p:nvPr/>
          </p:nvSpPr>
          <p:spPr>
            <a:xfrm>
              <a:off x="2947082" y="3877654"/>
              <a:ext cx="26333" cy="22545"/>
            </a:xfrm>
            <a:custGeom>
              <a:rect b="b" l="l" r="r" t="t"/>
              <a:pathLst>
                <a:path extrusionOk="0" h="1119" w="1307">
                  <a:moveTo>
                    <a:pt x="747" y="1"/>
                  </a:moveTo>
                  <a:cubicBezTo>
                    <a:pt x="250" y="1"/>
                    <a:pt x="0" y="603"/>
                    <a:pt x="353" y="954"/>
                  </a:cubicBezTo>
                  <a:cubicBezTo>
                    <a:pt x="459" y="1061"/>
                    <a:pt x="601" y="1118"/>
                    <a:pt x="747" y="1118"/>
                  </a:cubicBezTo>
                  <a:cubicBezTo>
                    <a:pt x="819" y="1118"/>
                    <a:pt x="892" y="1104"/>
                    <a:pt x="961" y="1075"/>
                  </a:cubicBezTo>
                  <a:cubicBezTo>
                    <a:pt x="1170" y="989"/>
                    <a:pt x="1306" y="785"/>
                    <a:pt x="1306" y="560"/>
                  </a:cubicBezTo>
                  <a:cubicBezTo>
                    <a:pt x="1306" y="252"/>
                    <a:pt x="1055" y="1"/>
                    <a:pt x="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138"/>
            <p:cNvSpPr/>
            <p:nvPr/>
          </p:nvSpPr>
          <p:spPr>
            <a:xfrm>
              <a:off x="3015744" y="3967693"/>
              <a:ext cx="26313" cy="22505"/>
            </a:xfrm>
            <a:custGeom>
              <a:rect b="b" l="l" r="r" t="t"/>
              <a:pathLst>
                <a:path extrusionOk="0" h="1117" w="1306">
                  <a:moveTo>
                    <a:pt x="749" y="0"/>
                  </a:moveTo>
                  <a:cubicBezTo>
                    <a:pt x="749" y="0"/>
                    <a:pt x="748" y="0"/>
                    <a:pt x="747" y="0"/>
                  </a:cubicBezTo>
                  <a:cubicBezTo>
                    <a:pt x="249" y="0"/>
                    <a:pt x="1" y="601"/>
                    <a:pt x="352" y="954"/>
                  </a:cubicBezTo>
                  <a:cubicBezTo>
                    <a:pt x="459" y="1060"/>
                    <a:pt x="603" y="1117"/>
                    <a:pt x="749" y="1117"/>
                  </a:cubicBezTo>
                  <a:cubicBezTo>
                    <a:pt x="820" y="1117"/>
                    <a:pt x="892" y="1103"/>
                    <a:pt x="960" y="1075"/>
                  </a:cubicBezTo>
                  <a:cubicBezTo>
                    <a:pt x="1170" y="988"/>
                    <a:pt x="1306" y="784"/>
                    <a:pt x="1306" y="558"/>
                  </a:cubicBezTo>
                  <a:cubicBezTo>
                    <a:pt x="1306" y="251"/>
                    <a:pt x="1058" y="0"/>
                    <a:pt x="7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138"/>
            <p:cNvSpPr/>
            <p:nvPr/>
          </p:nvSpPr>
          <p:spPr>
            <a:xfrm>
              <a:off x="3138866" y="3945168"/>
              <a:ext cx="26313" cy="22525"/>
            </a:xfrm>
            <a:custGeom>
              <a:rect b="b" l="l" r="r" t="t"/>
              <a:pathLst>
                <a:path extrusionOk="0" h="1118" w="1306">
                  <a:moveTo>
                    <a:pt x="748" y="1"/>
                  </a:moveTo>
                  <a:cubicBezTo>
                    <a:pt x="249" y="1"/>
                    <a:pt x="1" y="603"/>
                    <a:pt x="352" y="954"/>
                  </a:cubicBezTo>
                  <a:cubicBezTo>
                    <a:pt x="459" y="1061"/>
                    <a:pt x="602" y="1118"/>
                    <a:pt x="747" y="1118"/>
                  </a:cubicBezTo>
                  <a:cubicBezTo>
                    <a:pt x="819" y="1118"/>
                    <a:pt x="892" y="1104"/>
                    <a:pt x="960" y="1075"/>
                  </a:cubicBezTo>
                  <a:cubicBezTo>
                    <a:pt x="1170" y="988"/>
                    <a:pt x="1306" y="785"/>
                    <a:pt x="1306" y="559"/>
                  </a:cubicBezTo>
                  <a:cubicBezTo>
                    <a:pt x="1306" y="250"/>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138"/>
            <p:cNvSpPr/>
            <p:nvPr/>
          </p:nvSpPr>
          <p:spPr>
            <a:xfrm>
              <a:off x="3037604" y="4080176"/>
              <a:ext cx="26313" cy="22545"/>
            </a:xfrm>
            <a:custGeom>
              <a:rect b="b" l="l" r="r" t="t"/>
              <a:pathLst>
                <a:path extrusionOk="0" h="1119" w="1306">
                  <a:moveTo>
                    <a:pt x="748" y="1"/>
                  </a:moveTo>
                  <a:cubicBezTo>
                    <a:pt x="249" y="1"/>
                    <a:pt x="1" y="603"/>
                    <a:pt x="352" y="954"/>
                  </a:cubicBezTo>
                  <a:cubicBezTo>
                    <a:pt x="459" y="1061"/>
                    <a:pt x="602" y="1118"/>
                    <a:pt x="747" y="1118"/>
                  </a:cubicBezTo>
                  <a:cubicBezTo>
                    <a:pt x="819" y="1118"/>
                    <a:pt x="892" y="1104"/>
                    <a:pt x="960" y="1075"/>
                  </a:cubicBezTo>
                  <a:cubicBezTo>
                    <a:pt x="1170" y="989"/>
                    <a:pt x="1306" y="785"/>
                    <a:pt x="1306" y="560"/>
                  </a:cubicBezTo>
                  <a:cubicBezTo>
                    <a:pt x="1306" y="252"/>
                    <a:pt x="1056" y="1"/>
                    <a:pt x="7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138"/>
            <p:cNvSpPr/>
            <p:nvPr/>
          </p:nvSpPr>
          <p:spPr>
            <a:xfrm>
              <a:off x="3016832" y="3830992"/>
              <a:ext cx="116291" cy="116271"/>
            </a:xfrm>
            <a:custGeom>
              <a:rect b="b" l="l" r="r" t="t"/>
              <a:pathLst>
                <a:path extrusionOk="0" h="5771" w="5772">
                  <a:moveTo>
                    <a:pt x="2894" y="1759"/>
                  </a:moveTo>
                  <a:cubicBezTo>
                    <a:pt x="3185" y="1759"/>
                    <a:pt x="3472" y="1872"/>
                    <a:pt x="3685" y="2085"/>
                  </a:cubicBezTo>
                  <a:cubicBezTo>
                    <a:pt x="4005" y="2405"/>
                    <a:pt x="4100" y="2886"/>
                    <a:pt x="3927" y="3303"/>
                  </a:cubicBezTo>
                  <a:cubicBezTo>
                    <a:pt x="3755" y="3720"/>
                    <a:pt x="3347" y="3992"/>
                    <a:pt x="2896" y="3992"/>
                  </a:cubicBezTo>
                  <a:cubicBezTo>
                    <a:pt x="2278" y="3992"/>
                    <a:pt x="1779" y="3492"/>
                    <a:pt x="1779" y="2876"/>
                  </a:cubicBezTo>
                  <a:cubicBezTo>
                    <a:pt x="1778" y="2424"/>
                    <a:pt x="2051" y="2016"/>
                    <a:pt x="2468" y="1843"/>
                  </a:cubicBezTo>
                  <a:cubicBezTo>
                    <a:pt x="2606" y="1786"/>
                    <a:pt x="2751" y="1759"/>
                    <a:pt x="2894" y="1759"/>
                  </a:cubicBezTo>
                  <a:close/>
                  <a:moveTo>
                    <a:pt x="2896" y="0"/>
                  </a:moveTo>
                  <a:cubicBezTo>
                    <a:pt x="2592" y="0"/>
                    <a:pt x="2343" y="244"/>
                    <a:pt x="2338" y="549"/>
                  </a:cubicBezTo>
                  <a:lnTo>
                    <a:pt x="2338" y="713"/>
                  </a:lnTo>
                  <a:cubicBezTo>
                    <a:pt x="2136" y="766"/>
                    <a:pt x="1942" y="845"/>
                    <a:pt x="1763" y="952"/>
                  </a:cubicBezTo>
                  <a:lnTo>
                    <a:pt x="1646" y="836"/>
                  </a:lnTo>
                  <a:cubicBezTo>
                    <a:pt x="1538" y="731"/>
                    <a:pt x="1398" y="679"/>
                    <a:pt x="1258" y="679"/>
                  </a:cubicBezTo>
                  <a:cubicBezTo>
                    <a:pt x="1115" y="679"/>
                    <a:pt x="972" y="733"/>
                    <a:pt x="863" y="842"/>
                  </a:cubicBezTo>
                  <a:cubicBezTo>
                    <a:pt x="646" y="1058"/>
                    <a:pt x="645" y="1407"/>
                    <a:pt x="857" y="1626"/>
                  </a:cubicBezTo>
                  <a:lnTo>
                    <a:pt x="972" y="1741"/>
                  </a:lnTo>
                  <a:cubicBezTo>
                    <a:pt x="866" y="1921"/>
                    <a:pt x="785" y="2115"/>
                    <a:pt x="733" y="2317"/>
                  </a:cubicBezTo>
                  <a:lnTo>
                    <a:pt x="570" y="2317"/>
                  </a:lnTo>
                  <a:cubicBezTo>
                    <a:pt x="567" y="2317"/>
                    <a:pt x="563" y="2317"/>
                    <a:pt x="559" y="2317"/>
                  </a:cubicBezTo>
                  <a:cubicBezTo>
                    <a:pt x="250" y="2317"/>
                    <a:pt x="1" y="2567"/>
                    <a:pt x="1" y="2876"/>
                  </a:cubicBezTo>
                  <a:cubicBezTo>
                    <a:pt x="1" y="3185"/>
                    <a:pt x="252" y="3435"/>
                    <a:pt x="562" y="3435"/>
                  </a:cubicBezTo>
                  <a:cubicBezTo>
                    <a:pt x="565" y="3435"/>
                    <a:pt x="567" y="3435"/>
                    <a:pt x="570" y="3435"/>
                  </a:cubicBezTo>
                  <a:lnTo>
                    <a:pt x="733" y="3435"/>
                  </a:lnTo>
                  <a:cubicBezTo>
                    <a:pt x="785" y="3637"/>
                    <a:pt x="866" y="3829"/>
                    <a:pt x="972" y="4010"/>
                  </a:cubicBezTo>
                  <a:lnTo>
                    <a:pt x="857" y="4125"/>
                  </a:lnTo>
                  <a:cubicBezTo>
                    <a:pt x="645" y="4345"/>
                    <a:pt x="646" y="4693"/>
                    <a:pt x="863" y="4908"/>
                  </a:cubicBezTo>
                  <a:cubicBezTo>
                    <a:pt x="972" y="5018"/>
                    <a:pt x="1115" y="5073"/>
                    <a:pt x="1259" y="5073"/>
                  </a:cubicBezTo>
                  <a:cubicBezTo>
                    <a:pt x="1399" y="5073"/>
                    <a:pt x="1538" y="5021"/>
                    <a:pt x="1646" y="4916"/>
                  </a:cubicBezTo>
                  <a:lnTo>
                    <a:pt x="1763" y="4799"/>
                  </a:lnTo>
                  <a:cubicBezTo>
                    <a:pt x="1942" y="4905"/>
                    <a:pt x="2136" y="4986"/>
                    <a:pt x="2338" y="5038"/>
                  </a:cubicBezTo>
                  <a:lnTo>
                    <a:pt x="2338" y="5203"/>
                  </a:lnTo>
                  <a:cubicBezTo>
                    <a:pt x="2332" y="5515"/>
                    <a:pt x="2583" y="5771"/>
                    <a:pt x="2896" y="5771"/>
                  </a:cubicBezTo>
                  <a:cubicBezTo>
                    <a:pt x="3209" y="5771"/>
                    <a:pt x="3461" y="5515"/>
                    <a:pt x="3455" y="5203"/>
                  </a:cubicBezTo>
                  <a:lnTo>
                    <a:pt x="3455" y="5038"/>
                  </a:lnTo>
                  <a:cubicBezTo>
                    <a:pt x="3656" y="4986"/>
                    <a:pt x="3849" y="4905"/>
                    <a:pt x="4028" y="4799"/>
                  </a:cubicBezTo>
                  <a:lnTo>
                    <a:pt x="4145" y="4916"/>
                  </a:lnTo>
                  <a:cubicBezTo>
                    <a:pt x="4254" y="5028"/>
                    <a:pt x="4400" y="5085"/>
                    <a:pt x="4546" y="5085"/>
                  </a:cubicBezTo>
                  <a:cubicBezTo>
                    <a:pt x="4689" y="5085"/>
                    <a:pt x="4832" y="5031"/>
                    <a:pt x="4942" y="4922"/>
                  </a:cubicBezTo>
                  <a:cubicBezTo>
                    <a:pt x="5161" y="4701"/>
                    <a:pt x="5158" y="4342"/>
                    <a:pt x="4936" y="4125"/>
                  </a:cubicBezTo>
                  <a:lnTo>
                    <a:pt x="4819" y="4010"/>
                  </a:lnTo>
                  <a:cubicBezTo>
                    <a:pt x="4925" y="3829"/>
                    <a:pt x="5006" y="3637"/>
                    <a:pt x="5058" y="3435"/>
                  </a:cubicBezTo>
                  <a:lnTo>
                    <a:pt x="5223" y="3435"/>
                  </a:lnTo>
                  <a:cubicBezTo>
                    <a:pt x="5526" y="3429"/>
                    <a:pt x="5771" y="3181"/>
                    <a:pt x="5771" y="2876"/>
                  </a:cubicBezTo>
                  <a:cubicBezTo>
                    <a:pt x="5771" y="2571"/>
                    <a:pt x="5526" y="2323"/>
                    <a:pt x="5223" y="2317"/>
                  </a:cubicBezTo>
                  <a:lnTo>
                    <a:pt x="5058" y="2317"/>
                  </a:lnTo>
                  <a:cubicBezTo>
                    <a:pt x="5006" y="2115"/>
                    <a:pt x="4927" y="1921"/>
                    <a:pt x="4821" y="1741"/>
                  </a:cubicBezTo>
                  <a:lnTo>
                    <a:pt x="4936" y="1626"/>
                  </a:lnTo>
                  <a:cubicBezTo>
                    <a:pt x="5148" y="1407"/>
                    <a:pt x="5145" y="1058"/>
                    <a:pt x="4930" y="842"/>
                  </a:cubicBezTo>
                  <a:cubicBezTo>
                    <a:pt x="4821" y="733"/>
                    <a:pt x="4678" y="679"/>
                    <a:pt x="4535" y="679"/>
                  </a:cubicBezTo>
                  <a:cubicBezTo>
                    <a:pt x="4395" y="679"/>
                    <a:pt x="4254" y="731"/>
                    <a:pt x="4147" y="836"/>
                  </a:cubicBezTo>
                  <a:lnTo>
                    <a:pt x="4030" y="952"/>
                  </a:lnTo>
                  <a:cubicBezTo>
                    <a:pt x="3851" y="845"/>
                    <a:pt x="3656" y="766"/>
                    <a:pt x="3455" y="713"/>
                  </a:cubicBezTo>
                  <a:lnTo>
                    <a:pt x="3455" y="549"/>
                  </a:lnTo>
                  <a:cubicBezTo>
                    <a:pt x="3449" y="244"/>
                    <a:pt x="3201" y="0"/>
                    <a:pt x="28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0" name="Google Shape;15740;p138"/>
          <p:cNvGrpSpPr/>
          <p:nvPr/>
        </p:nvGrpSpPr>
        <p:grpSpPr>
          <a:xfrm>
            <a:off x="4022127" y="4003108"/>
            <a:ext cx="353443" cy="353461"/>
            <a:chOff x="3362140" y="3787635"/>
            <a:chExt cx="384052" cy="384072"/>
          </a:xfrm>
        </p:grpSpPr>
        <p:sp>
          <p:nvSpPr>
            <p:cNvPr id="15741" name="Google Shape;15741;p138"/>
            <p:cNvSpPr/>
            <p:nvPr/>
          </p:nvSpPr>
          <p:spPr>
            <a:xfrm>
              <a:off x="3362140" y="3787635"/>
              <a:ext cx="384052" cy="384072"/>
            </a:xfrm>
            <a:custGeom>
              <a:rect b="b" l="l" r="r" t="t"/>
              <a:pathLst>
                <a:path extrusionOk="0" h="19063" w="19062">
                  <a:moveTo>
                    <a:pt x="10090" y="1138"/>
                  </a:moveTo>
                  <a:cubicBezTo>
                    <a:pt x="11931" y="1259"/>
                    <a:pt x="13683" y="1985"/>
                    <a:pt x="15070" y="3203"/>
                  </a:cubicBezTo>
                  <a:lnTo>
                    <a:pt x="14665" y="3608"/>
                  </a:lnTo>
                  <a:cubicBezTo>
                    <a:pt x="14447" y="3826"/>
                    <a:pt x="14447" y="4180"/>
                    <a:pt x="14665" y="4397"/>
                  </a:cubicBezTo>
                  <a:cubicBezTo>
                    <a:pt x="14774" y="4506"/>
                    <a:pt x="14917" y="4561"/>
                    <a:pt x="15059" y="4561"/>
                  </a:cubicBezTo>
                  <a:cubicBezTo>
                    <a:pt x="15202" y="4561"/>
                    <a:pt x="15345" y="4506"/>
                    <a:pt x="15454" y="4397"/>
                  </a:cubicBezTo>
                  <a:lnTo>
                    <a:pt x="15859" y="3992"/>
                  </a:lnTo>
                  <a:cubicBezTo>
                    <a:pt x="17078" y="5379"/>
                    <a:pt x="17805" y="7131"/>
                    <a:pt x="17926" y="8973"/>
                  </a:cubicBezTo>
                  <a:lnTo>
                    <a:pt x="16232" y="8973"/>
                  </a:lnTo>
                  <a:cubicBezTo>
                    <a:pt x="15928" y="8978"/>
                    <a:pt x="15684" y="9226"/>
                    <a:pt x="15684" y="9531"/>
                  </a:cubicBezTo>
                  <a:cubicBezTo>
                    <a:pt x="15684" y="9836"/>
                    <a:pt x="15928" y="10084"/>
                    <a:pt x="16232" y="10090"/>
                  </a:cubicBezTo>
                  <a:lnTo>
                    <a:pt x="16232" y="10091"/>
                  </a:lnTo>
                  <a:lnTo>
                    <a:pt x="17926" y="10091"/>
                  </a:lnTo>
                  <a:cubicBezTo>
                    <a:pt x="17805" y="11932"/>
                    <a:pt x="17078" y="13684"/>
                    <a:pt x="15859" y="15071"/>
                  </a:cubicBezTo>
                  <a:lnTo>
                    <a:pt x="15454" y="14666"/>
                  </a:lnTo>
                  <a:cubicBezTo>
                    <a:pt x="15345" y="14557"/>
                    <a:pt x="15202" y="14502"/>
                    <a:pt x="15059" y="14502"/>
                  </a:cubicBezTo>
                  <a:cubicBezTo>
                    <a:pt x="14917" y="14502"/>
                    <a:pt x="14774" y="14557"/>
                    <a:pt x="14665" y="14666"/>
                  </a:cubicBezTo>
                  <a:cubicBezTo>
                    <a:pt x="14447" y="14884"/>
                    <a:pt x="14447" y="15237"/>
                    <a:pt x="14665" y="15455"/>
                  </a:cubicBezTo>
                  <a:lnTo>
                    <a:pt x="15070" y="15860"/>
                  </a:lnTo>
                  <a:cubicBezTo>
                    <a:pt x="13683" y="17079"/>
                    <a:pt x="11931" y="17806"/>
                    <a:pt x="10090" y="17927"/>
                  </a:cubicBezTo>
                  <a:lnTo>
                    <a:pt x="10090" y="16234"/>
                  </a:lnTo>
                  <a:cubicBezTo>
                    <a:pt x="10090" y="15926"/>
                    <a:pt x="9839" y="15675"/>
                    <a:pt x="9531" y="15675"/>
                  </a:cubicBezTo>
                  <a:cubicBezTo>
                    <a:pt x="9223" y="15675"/>
                    <a:pt x="8972" y="15926"/>
                    <a:pt x="8972" y="16234"/>
                  </a:cubicBezTo>
                  <a:lnTo>
                    <a:pt x="8972" y="17927"/>
                  </a:lnTo>
                  <a:cubicBezTo>
                    <a:pt x="7129" y="17806"/>
                    <a:pt x="5379" y="17079"/>
                    <a:pt x="3993" y="15860"/>
                  </a:cubicBezTo>
                  <a:lnTo>
                    <a:pt x="4398" y="15455"/>
                  </a:lnTo>
                  <a:cubicBezTo>
                    <a:pt x="4616" y="15237"/>
                    <a:pt x="4616" y="14884"/>
                    <a:pt x="4398" y="14666"/>
                  </a:cubicBezTo>
                  <a:cubicBezTo>
                    <a:pt x="4288" y="14557"/>
                    <a:pt x="4145" y="14502"/>
                    <a:pt x="4002" y="14502"/>
                  </a:cubicBezTo>
                  <a:cubicBezTo>
                    <a:pt x="3860" y="14502"/>
                    <a:pt x="3717" y="14557"/>
                    <a:pt x="3608" y="14666"/>
                  </a:cubicBezTo>
                  <a:lnTo>
                    <a:pt x="3202" y="15071"/>
                  </a:lnTo>
                  <a:cubicBezTo>
                    <a:pt x="1984" y="13684"/>
                    <a:pt x="1258" y="11932"/>
                    <a:pt x="1137" y="10091"/>
                  </a:cubicBezTo>
                  <a:lnTo>
                    <a:pt x="2830" y="10091"/>
                  </a:lnTo>
                  <a:cubicBezTo>
                    <a:pt x="3135" y="10085"/>
                    <a:pt x="3378" y="9837"/>
                    <a:pt x="3378" y="9532"/>
                  </a:cubicBezTo>
                  <a:cubicBezTo>
                    <a:pt x="3378" y="9227"/>
                    <a:pt x="3135" y="8979"/>
                    <a:pt x="2830" y="8973"/>
                  </a:cubicBezTo>
                  <a:lnTo>
                    <a:pt x="1137" y="8973"/>
                  </a:lnTo>
                  <a:cubicBezTo>
                    <a:pt x="1258" y="7131"/>
                    <a:pt x="1984" y="5381"/>
                    <a:pt x="3203" y="3994"/>
                  </a:cubicBezTo>
                  <a:lnTo>
                    <a:pt x="3608" y="4399"/>
                  </a:lnTo>
                  <a:cubicBezTo>
                    <a:pt x="3718" y="4508"/>
                    <a:pt x="3860" y="4562"/>
                    <a:pt x="4003" y="4562"/>
                  </a:cubicBezTo>
                  <a:cubicBezTo>
                    <a:pt x="4146" y="4562"/>
                    <a:pt x="4288" y="4508"/>
                    <a:pt x="4398" y="4399"/>
                  </a:cubicBezTo>
                  <a:cubicBezTo>
                    <a:pt x="4616" y="4180"/>
                    <a:pt x="4616" y="3826"/>
                    <a:pt x="4398" y="3608"/>
                  </a:cubicBezTo>
                  <a:lnTo>
                    <a:pt x="3993" y="3203"/>
                  </a:lnTo>
                  <a:cubicBezTo>
                    <a:pt x="5379" y="1985"/>
                    <a:pt x="7131" y="1259"/>
                    <a:pt x="8972" y="1138"/>
                  </a:cubicBezTo>
                  <a:lnTo>
                    <a:pt x="8972" y="2831"/>
                  </a:lnTo>
                  <a:cubicBezTo>
                    <a:pt x="8972" y="3139"/>
                    <a:pt x="9223" y="3388"/>
                    <a:pt x="9531" y="3388"/>
                  </a:cubicBezTo>
                  <a:cubicBezTo>
                    <a:pt x="9839" y="3388"/>
                    <a:pt x="10090" y="3139"/>
                    <a:pt x="10090" y="2831"/>
                  </a:cubicBezTo>
                  <a:lnTo>
                    <a:pt x="10090" y="1138"/>
                  </a:lnTo>
                  <a:close/>
                  <a:moveTo>
                    <a:pt x="9531" y="0"/>
                  </a:moveTo>
                  <a:cubicBezTo>
                    <a:pt x="4263" y="0"/>
                    <a:pt x="1" y="4263"/>
                    <a:pt x="1" y="9531"/>
                  </a:cubicBezTo>
                  <a:cubicBezTo>
                    <a:pt x="1" y="14799"/>
                    <a:pt x="4263" y="19063"/>
                    <a:pt x="9531" y="19063"/>
                  </a:cubicBezTo>
                  <a:cubicBezTo>
                    <a:pt x="14799" y="19063"/>
                    <a:pt x="19062" y="14799"/>
                    <a:pt x="19062" y="9531"/>
                  </a:cubicBezTo>
                  <a:cubicBezTo>
                    <a:pt x="19062" y="4263"/>
                    <a:pt x="14799" y="0"/>
                    <a:pt x="9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138"/>
            <p:cNvSpPr/>
            <p:nvPr/>
          </p:nvSpPr>
          <p:spPr>
            <a:xfrm>
              <a:off x="3461871" y="3889621"/>
              <a:ext cx="184612" cy="180099"/>
            </a:xfrm>
            <a:custGeom>
              <a:rect b="b" l="l" r="r" t="t"/>
              <a:pathLst>
                <a:path extrusionOk="0" h="8939" w="9163">
                  <a:moveTo>
                    <a:pt x="7488" y="1562"/>
                  </a:moveTo>
                  <a:lnTo>
                    <a:pt x="6053" y="5152"/>
                  </a:lnTo>
                  <a:lnTo>
                    <a:pt x="3900" y="2998"/>
                  </a:lnTo>
                  <a:lnTo>
                    <a:pt x="7488" y="1562"/>
                  </a:lnTo>
                  <a:close/>
                  <a:moveTo>
                    <a:pt x="3111" y="3787"/>
                  </a:moveTo>
                  <a:lnTo>
                    <a:pt x="5263" y="5941"/>
                  </a:lnTo>
                  <a:lnTo>
                    <a:pt x="1674" y="7376"/>
                  </a:lnTo>
                  <a:lnTo>
                    <a:pt x="3111" y="3787"/>
                  </a:lnTo>
                  <a:close/>
                  <a:moveTo>
                    <a:pt x="8493" y="1"/>
                  </a:moveTo>
                  <a:cubicBezTo>
                    <a:pt x="8424" y="1"/>
                    <a:pt x="8354" y="14"/>
                    <a:pt x="8283" y="42"/>
                  </a:cubicBezTo>
                  <a:cubicBezTo>
                    <a:pt x="2241" y="2459"/>
                    <a:pt x="2649" y="2284"/>
                    <a:pt x="2553" y="2361"/>
                  </a:cubicBezTo>
                  <a:cubicBezTo>
                    <a:pt x="2393" y="2492"/>
                    <a:pt x="2583" y="2097"/>
                    <a:pt x="153" y="8171"/>
                  </a:cubicBezTo>
                  <a:cubicBezTo>
                    <a:pt x="0" y="8554"/>
                    <a:pt x="299" y="8938"/>
                    <a:pt x="670" y="8938"/>
                  </a:cubicBezTo>
                  <a:cubicBezTo>
                    <a:pt x="738" y="8938"/>
                    <a:pt x="809" y="8925"/>
                    <a:pt x="879" y="8897"/>
                  </a:cubicBezTo>
                  <a:cubicBezTo>
                    <a:pt x="6925" y="6479"/>
                    <a:pt x="6514" y="6655"/>
                    <a:pt x="6609" y="6577"/>
                  </a:cubicBezTo>
                  <a:cubicBezTo>
                    <a:pt x="6769" y="6446"/>
                    <a:pt x="6579" y="6840"/>
                    <a:pt x="9009" y="767"/>
                  </a:cubicBezTo>
                  <a:cubicBezTo>
                    <a:pt x="9162" y="384"/>
                    <a:pt x="8864" y="1"/>
                    <a:pt x="8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3" name="Google Shape;15743;p138"/>
          <p:cNvGrpSpPr/>
          <p:nvPr/>
        </p:nvGrpSpPr>
        <p:grpSpPr>
          <a:xfrm>
            <a:off x="4775328" y="4003108"/>
            <a:ext cx="353461" cy="353461"/>
            <a:chOff x="3832444" y="3779717"/>
            <a:chExt cx="384072" cy="384072"/>
          </a:xfrm>
        </p:grpSpPr>
        <p:sp>
          <p:nvSpPr>
            <p:cNvPr id="15744" name="Google Shape;15744;p138"/>
            <p:cNvSpPr/>
            <p:nvPr/>
          </p:nvSpPr>
          <p:spPr>
            <a:xfrm>
              <a:off x="3832444" y="3779717"/>
              <a:ext cx="384072" cy="384072"/>
            </a:xfrm>
            <a:custGeom>
              <a:rect b="b" l="l" r="r" t="t"/>
              <a:pathLst>
                <a:path extrusionOk="0" h="19063" w="19063">
                  <a:moveTo>
                    <a:pt x="9549" y="1118"/>
                  </a:moveTo>
                  <a:cubicBezTo>
                    <a:pt x="12324" y="1118"/>
                    <a:pt x="14582" y="3376"/>
                    <a:pt x="14582" y="6153"/>
                  </a:cubicBezTo>
                  <a:lnTo>
                    <a:pt x="14582" y="6775"/>
                  </a:lnTo>
                  <a:lnTo>
                    <a:pt x="13387" y="6775"/>
                  </a:lnTo>
                  <a:cubicBezTo>
                    <a:pt x="13121" y="6008"/>
                    <a:pt x="12444" y="5623"/>
                    <a:pt x="11766" y="5623"/>
                  </a:cubicBezTo>
                  <a:cubicBezTo>
                    <a:pt x="11090" y="5623"/>
                    <a:pt x="10414" y="6006"/>
                    <a:pt x="10148" y="6775"/>
                  </a:cubicBezTo>
                  <a:lnTo>
                    <a:pt x="8955" y="6775"/>
                  </a:lnTo>
                  <a:cubicBezTo>
                    <a:pt x="8690" y="6008"/>
                    <a:pt x="8013" y="5623"/>
                    <a:pt x="7336" y="5623"/>
                  </a:cubicBezTo>
                  <a:cubicBezTo>
                    <a:pt x="6660" y="5623"/>
                    <a:pt x="5984" y="6006"/>
                    <a:pt x="5718" y="6775"/>
                  </a:cubicBezTo>
                  <a:lnTo>
                    <a:pt x="4484" y="6775"/>
                  </a:lnTo>
                  <a:lnTo>
                    <a:pt x="4484" y="6153"/>
                  </a:lnTo>
                  <a:cubicBezTo>
                    <a:pt x="4484" y="3376"/>
                    <a:pt x="6742" y="1118"/>
                    <a:pt x="9519" y="1118"/>
                  </a:cubicBezTo>
                  <a:close/>
                  <a:moveTo>
                    <a:pt x="7337" y="6737"/>
                  </a:moveTo>
                  <a:cubicBezTo>
                    <a:pt x="7492" y="6737"/>
                    <a:pt x="7644" y="6797"/>
                    <a:pt x="7758" y="6911"/>
                  </a:cubicBezTo>
                  <a:cubicBezTo>
                    <a:pt x="7929" y="7081"/>
                    <a:pt x="7979" y="7338"/>
                    <a:pt x="7887" y="7561"/>
                  </a:cubicBezTo>
                  <a:cubicBezTo>
                    <a:pt x="7794" y="7784"/>
                    <a:pt x="7577" y="7929"/>
                    <a:pt x="7337" y="7929"/>
                  </a:cubicBezTo>
                  <a:cubicBezTo>
                    <a:pt x="7008" y="7927"/>
                    <a:pt x="6741" y="7661"/>
                    <a:pt x="6741" y="7332"/>
                  </a:cubicBezTo>
                  <a:cubicBezTo>
                    <a:pt x="6741" y="7092"/>
                    <a:pt x="6885" y="6873"/>
                    <a:pt x="7108" y="6782"/>
                  </a:cubicBezTo>
                  <a:cubicBezTo>
                    <a:pt x="7182" y="6752"/>
                    <a:pt x="7260" y="6737"/>
                    <a:pt x="7337" y="6737"/>
                  </a:cubicBezTo>
                  <a:close/>
                  <a:moveTo>
                    <a:pt x="11768" y="6737"/>
                  </a:moveTo>
                  <a:cubicBezTo>
                    <a:pt x="11922" y="6737"/>
                    <a:pt x="12074" y="6797"/>
                    <a:pt x="12188" y="6911"/>
                  </a:cubicBezTo>
                  <a:cubicBezTo>
                    <a:pt x="12358" y="7081"/>
                    <a:pt x="12409" y="7338"/>
                    <a:pt x="12318" y="7561"/>
                  </a:cubicBezTo>
                  <a:cubicBezTo>
                    <a:pt x="12225" y="7784"/>
                    <a:pt x="12007" y="7929"/>
                    <a:pt x="11767" y="7929"/>
                  </a:cubicBezTo>
                  <a:cubicBezTo>
                    <a:pt x="11438" y="7927"/>
                    <a:pt x="11172" y="7661"/>
                    <a:pt x="11172" y="7332"/>
                  </a:cubicBezTo>
                  <a:cubicBezTo>
                    <a:pt x="11172" y="7092"/>
                    <a:pt x="11317" y="6873"/>
                    <a:pt x="11539" y="6782"/>
                  </a:cubicBezTo>
                  <a:cubicBezTo>
                    <a:pt x="11613" y="6752"/>
                    <a:pt x="11691" y="6737"/>
                    <a:pt x="11768" y="6737"/>
                  </a:cubicBezTo>
                  <a:close/>
                  <a:moveTo>
                    <a:pt x="15238" y="3063"/>
                  </a:moveTo>
                  <a:cubicBezTo>
                    <a:pt x="16702" y="3063"/>
                    <a:pt x="17910" y="4255"/>
                    <a:pt x="17910" y="5738"/>
                  </a:cubicBezTo>
                  <a:lnTo>
                    <a:pt x="17910" y="5739"/>
                  </a:lnTo>
                  <a:cubicBezTo>
                    <a:pt x="17910" y="7081"/>
                    <a:pt x="16935" y="8159"/>
                    <a:pt x="15700" y="8372"/>
                  </a:cubicBezTo>
                  <a:lnTo>
                    <a:pt x="15700" y="6153"/>
                  </a:lnTo>
                  <a:cubicBezTo>
                    <a:pt x="15700" y="5077"/>
                    <a:pt x="15418" y="4019"/>
                    <a:pt x="14880" y="3086"/>
                  </a:cubicBezTo>
                  <a:cubicBezTo>
                    <a:pt x="15000" y="3070"/>
                    <a:pt x="15120" y="3063"/>
                    <a:pt x="15238" y="3063"/>
                  </a:cubicBezTo>
                  <a:close/>
                  <a:moveTo>
                    <a:pt x="3829" y="3387"/>
                  </a:moveTo>
                  <a:cubicBezTo>
                    <a:pt x="3893" y="3387"/>
                    <a:pt x="3957" y="3390"/>
                    <a:pt x="4022" y="3394"/>
                  </a:cubicBezTo>
                  <a:cubicBezTo>
                    <a:pt x="3590" y="4249"/>
                    <a:pt x="3366" y="5195"/>
                    <a:pt x="3367" y="6153"/>
                  </a:cubicBezTo>
                  <a:cubicBezTo>
                    <a:pt x="3367" y="8609"/>
                    <a:pt x="3364" y="8492"/>
                    <a:pt x="3375" y="8697"/>
                  </a:cubicBezTo>
                  <a:cubicBezTo>
                    <a:pt x="2149" y="8488"/>
                    <a:pt x="1157" y="7419"/>
                    <a:pt x="1157" y="6060"/>
                  </a:cubicBezTo>
                  <a:cubicBezTo>
                    <a:pt x="1157" y="4589"/>
                    <a:pt x="2354" y="3387"/>
                    <a:pt x="3829" y="3387"/>
                  </a:cubicBezTo>
                  <a:close/>
                  <a:moveTo>
                    <a:pt x="14582" y="7891"/>
                  </a:moveTo>
                  <a:lnTo>
                    <a:pt x="14582" y="8389"/>
                  </a:lnTo>
                  <a:cubicBezTo>
                    <a:pt x="14555" y="11167"/>
                    <a:pt x="12291" y="13430"/>
                    <a:pt x="9534" y="13430"/>
                  </a:cubicBezTo>
                  <a:cubicBezTo>
                    <a:pt x="6718" y="13430"/>
                    <a:pt x="4484" y="11148"/>
                    <a:pt x="4484" y="8392"/>
                  </a:cubicBezTo>
                  <a:lnTo>
                    <a:pt x="4484" y="7891"/>
                  </a:lnTo>
                  <a:lnTo>
                    <a:pt x="5718" y="7891"/>
                  </a:lnTo>
                  <a:cubicBezTo>
                    <a:pt x="5984" y="8658"/>
                    <a:pt x="6660" y="9042"/>
                    <a:pt x="7337" y="9042"/>
                  </a:cubicBezTo>
                  <a:cubicBezTo>
                    <a:pt x="8013" y="9042"/>
                    <a:pt x="8689" y="8659"/>
                    <a:pt x="8955" y="7891"/>
                  </a:cubicBezTo>
                  <a:lnTo>
                    <a:pt x="10148" y="7891"/>
                  </a:lnTo>
                  <a:cubicBezTo>
                    <a:pt x="10413" y="8658"/>
                    <a:pt x="11090" y="9042"/>
                    <a:pt x="11767" y="9042"/>
                  </a:cubicBezTo>
                  <a:cubicBezTo>
                    <a:pt x="12443" y="9042"/>
                    <a:pt x="13119" y="8659"/>
                    <a:pt x="13385" y="7891"/>
                  </a:cubicBezTo>
                  <a:close/>
                  <a:moveTo>
                    <a:pt x="11406" y="14255"/>
                  </a:moveTo>
                  <a:lnTo>
                    <a:pt x="9547" y="17380"/>
                  </a:lnTo>
                  <a:lnTo>
                    <a:pt x="7661" y="14259"/>
                  </a:lnTo>
                  <a:lnTo>
                    <a:pt x="7661" y="14259"/>
                  </a:lnTo>
                  <a:cubicBezTo>
                    <a:pt x="8268" y="14451"/>
                    <a:pt x="8898" y="14547"/>
                    <a:pt x="9527" y="14547"/>
                  </a:cubicBezTo>
                  <a:cubicBezTo>
                    <a:pt x="10161" y="14547"/>
                    <a:pt x="10794" y="14450"/>
                    <a:pt x="11405" y="14255"/>
                  </a:cubicBezTo>
                  <a:close/>
                  <a:moveTo>
                    <a:pt x="14020" y="13428"/>
                  </a:moveTo>
                  <a:cubicBezTo>
                    <a:pt x="16186" y="13428"/>
                    <a:pt x="17948" y="15186"/>
                    <a:pt x="17948" y="17347"/>
                  </a:cubicBezTo>
                  <a:lnTo>
                    <a:pt x="17948" y="17945"/>
                  </a:lnTo>
                  <a:lnTo>
                    <a:pt x="10513" y="17945"/>
                  </a:lnTo>
                  <a:lnTo>
                    <a:pt x="13198" y="13428"/>
                  </a:lnTo>
                  <a:close/>
                  <a:moveTo>
                    <a:pt x="5853" y="13428"/>
                  </a:moveTo>
                  <a:lnTo>
                    <a:pt x="8585" y="17946"/>
                  </a:lnTo>
                  <a:lnTo>
                    <a:pt x="1120" y="17946"/>
                  </a:lnTo>
                  <a:lnTo>
                    <a:pt x="1120" y="17347"/>
                  </a:lnTo>
                  <a:cubicBezTo>
                    <a:pt x="1120" y="15186"/>
                    <a:pt x="2882" y="13428"/>
                    <a:pt x="5047" y="13428"/>
                  </a:cubicBezTo>
                  <a:close/>
                  <a:moveTo>
                    <a:pt x="9517" y="0"/>
                  </a:moveTo>
                  <a:cubicBezTo>
                    <a:pt x="7554" y="0"/>
                    <a:pt x="5800" y="927"/>
                    <a:pt x="4674" y="2365"/>
                  </a:cubicBezTo>
                  <a:cubicBezTo>
                    <a:pt x="4387" y="2299"/>
                    <a:pt x="4102" y="2268"/>
                    <a:pt x="3822" y="2268"/>
                  </a:cubicBezTo>
                  <a:cubicBezTo>
                    <a:pt x="1778" y="2268"/>
                    <a:pt x="38" y="3936"/>
                    <a:pt x="38" y="6060"/>
                  </a:cubicBezTo>
                  <a:cubicBezTo>
                    <a:pt x="38" y="8084"/>
                    <a:pt x="1604" y="9697"/>
                    <a:pt x="3538" y="9842"/>
                  </a:cubicBezTo>
                  <a:cubicBezTo>
                    <a:pt x="3756" y="10752"/>
                    <a:pt x="4182" y="11599"/>
                    <a:pt x="4783" y="12318"/>
                  </a:cubicBezTo>
                  <a:cubicBezTo>
                    <a:pt x="2123" y="12455"/>
                    <a:pt x="2" y="14658"/>
                    <a:pt x="2" y="17347"/>
                  </a:cubicBezTo>
                  <a:lnTo>
                    <a:pt x="2" y="18504"/>
                  </a:lnTo>
                  <a:cubicBezTo>
                    <a:pt x="0" y="18813"/>
                    <a:pt x="251" y="19063"/>
                    <a:pt x="559" y="19063"/>
                  </a:cubicBezTo>
                  <a:lnTo>
                    <a:pt x="18504" y="19063"/>
                  </a:lnTo>
                  <a:cubicBezTo>
                    <a:pt x="18813" y="19063"/>
                    <a:pt x="19063" y="18813"/>
                    <a:pt x="19063" y="18504"/>
                  </a:cubicBezTo>
                  <a:lnTo>
                    <a:pt x="19063" y="17347"/>
                  </a:lnTo>
                  <a:cubicBezTo>
                    <a:pt x="19063" y="14652"/>
                    <a:pt x="16930" y="12445"/>
                    <a:pt x="14262" y="12318"/>
                  </a:cubicBezTo>
                  <a:lnTo>
                    <a:pt x="14264" y="12316"/>
                  </a:lnTo>
                  <a:cubicBezTo>
                    <a:pt x="14936" y="11509"/>
                    <a:pt x="15392" y="10545"/>
                    <a:pt x="15589" y="9514"/>
                  </a:cubicBezTo>
                  <a:cubicBezTo>
                    <a:pt x="17492" y="9341"/>
                    <a:pt x="19027" y="7740"/>
                    <a:pt x="19027" y="5739"/>
                  </a:cubicBezTo>
                  <a:cubicBezTo>
                    <a:pt x="19027" y="3595"/>
                    <a:pt x="17266" y="1944"/>
                    <a:pt x="15240" y="1944"/>
                  </a:cubicBezTo>
                  <a:cubicBezTo>
                    <a:pt x="14888" y="1944"/>
                    <a:pt x="14529" y="1993"/>
                    <a:pt x="14170" y="2099"/>
                  </a:cubicBezTo>
                  <a:cubicBezTo>
                    <a:pt x="13041" y="813"/>
                    <a:pt x="11387" y="0"/>
                    <a:pt x="9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138"/>
            <p:cNvSpPr/>
            <p:nvPr/>
          </p:nvSpPr>
          <p:spPr>
            <a:xfrm>
              <a:off x="3990763" y="3982965"/>
              <a:ext cx="67534" cy="22505"/>
            </a:xfrm>
            <a:custGeom>
              <a:rect b="b" l="l" r="r" t="t"/>
              <a:pathLst>
                <a:path extrusionOk="0" h="1117" w="3352">
                  <a:moveTo>
                    <a:pt x="558" y="0"/>
                  </a:moveTo>
                  <a:cubicBezTo>
                    <a:pt x="250" y="0"/>
                    <a:pt x="0" y="250"/>
                    <a:pt x="0" y="558"/>
                  </a:cubicBezTo>
                  <a:cubicBezTo>
                    <a:pt x="0" y="867"/>
                    <a:pt x="250" y="1117"/>
                    <a:pt x="558" y="1117"/>
                  </a:cubicBezTo>
                  <a:lnTo>
                    <a:pt x="2792" y="1117"/>
                  </a:lnTo>
                  <a:cubicBezTo>
                    <a:pt x="3101" y="1117"/>
                    <a:pt x="3351" y="867"/>
                    <a:pt x="3351" y="558"/>
                  </a:cubicBezTo>
                  <a:cubicBezTo>
                    <a:pt x="3351" y="250"/>
                    <a:pt x="3101" y="0"/>
                    <a:pt x="2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138"/>
          <p:cNvGrpSpPr/>
          <p:nvPr/>
        </p:nvGrpSpPr>
        <p:grpSpPr>
          <a:xfrm>
            <a:off x="5521311" y="4003116"/>
            <a:ext cx="355297" cy="353443"/>
            <a:chOff x="4323539" y="3796097"/>
            <a:chExt cx="386066" cy="384052"/>
          </a:xfrm>
        </p:grpSpPr>
        <p:sp>
          <p:nvSpPr>
            <p:cNvPr id="15747" name="Google Shape;15747;p138"/>
            <p:cNvSpPr/>
            <p:nvPr/>
          </p:nvSpPr>
          <p:spPr>
            <a:xfrm>
              <a:off x="4323539" y="3796097"/>
              <a:ext cx="386066" cy="384052"/>
            </a:xfrm>
            <a:custGeom>
              <a:rect b="b" l="l" r="r" t="t"/>
              <a:pathLst>
                <a:path extrusionOk="0" h="19062" w="19162">
                  <a:moveTo>
                    <a:pt x="9533" y="1117"/>
                  </a:moveTo>
                  <a:cubicBezTo>
                    <a:pt x="9758" y="1117"/>
                    <a:pt x="9961" y="1253"/>
                    <a:pt x="10048" y="1462"/>
                  </a:cubicBezTo>
                  <a:cubicBezTo>
                    <a:pt x="10133" y="1670"/>
                    <a:pt x="10086" y="1910"/>
                    <a:pt x="9927" y="2070"/>
                  </a:cubicBezTo>
                  <a:cubicBezTo>
                    <a:pt x="9820" y="2177"/>
                    <a:pt x="9677" y="2234"/>
                    <a:pt x="9532" y="2234"/>
                  </a:cubicBezTo>
                  <a:cubicBezTo>
                    <a:pt x="9459" y="2234"/>
                    <a:pt x="9387" y="2220"/>
                    <a:pt x="9317" y="2191"/>
                  </a:cubicBezTo>
                  <a:cubicBezTo>
                    <a:pt x="9110" y="2105"/>
                    <a:pt x="8974" y="1901"/>
                    <a:pt x="8974" y="1676"/>
                  </a:cubicBezTo>
                  <a:cubicBezTo>
                    <a:pt x="8974" y="1366"/>
                    <a:pt x="9223" y="1117"/>
                    <a:pt x="9533" y="1117"/>
                  </a:cubicBezTo>
                  <a:close/>
                  <a:moveTo>
                    <a:pt x="4003" y="3444"/>
                  </a:moveTo>
                  <a:cubicBezTo>
                    <a:pt x="4229" y="3444"/>
                    <a:pt x="4433" y="3580"/>
                    <a:pt x="4519" y="3789"/>
                  </a:cubicBezTo>
                  <a:cubicBezTo>
                    <a:pt x="4605" y="3998"/>
                    <a:pt x="4557" y="4237"/>
                    <a:pt x="4399" y="4397"/>
                  </a:cubicBezTo>
                  <a:cubicBezTo>
                    <a:pt x="4290" y="4506"/>
                    <a:pt x="4147" y="4561"/>
                    <a:pt x="4004" y="4561"/>
                  </a:cubicBezTo>
                  <a:cubicBezTo>
                    <a:pt x="3861" y="4561"/>
                    <a:pt x="3717" y="4506"/>
                    <a:pt x="3608" y="4397"/>
                  </a:cubicBezTo>
                  <a:cubicBezTo>
                    <a:pt x="3257" y="4046"/>
                    <a:pt x="3505" y="3444"/>
                    <a:pt x="4003" y="3444"/>
                  </a:cubicBezTo>
                  <a:close/>
                  <a:moveTo>
                    <a:pt x="15056" y="3443"/>
                  </a:moveTo>
                  <a:cubicBezTo>
                    <a:pt x="15343" y="3443"/>
                    <a:pt x="15618" y="3666"/>
                    <a:pt x="15618" y="4003"/>
                  </a:cubicBezTo>
                  <a:cubicBezTo>
                    <a:pt x="15618" y="4228"/>
                    <a:pt x="15482" y="4431"/>
                    <a:pt x="15274" y="4518"/>
                  </a:cubicBezTo>
                  <a:cubicBezTo>
                    <a:pt x="15205" y="4547"/>
                    <a:pt x="15132" y="4561"/>
                    <a:pt x="15060" y="4561"/>
                  </a:cubicBezTo>
                  <a:cubicBezTo>
                    <a:pt x="14915" y="4561"/>
                    <a:pt x="14772" y="4504"/>
                    <a:pt x="14665" y="4397"/>
                  </a:cubicBezTo>
                  <a:cubicBezTo>
                    <a:pt x="14448" y="4179"/>
                    <a:pt x="14448" y="3826"/>
                    <a:pt x="14665" y="3608"/>
                  </a:cubicBezTo>
                  <a:cubicBezTo>
                    <a:pt x="14779" y="3494"/>
                    <a:pt x="14919" y="3443"/>
                    <a:pt x="15056" y="3443"/>
                  </a:cubicBezTo>
                  <a:close/>
                  <a:moveTo>
                    <a:pt x="17386" y="7855"/>
                  </a:moveTo>
                  <a:cubicBezTo>
                    <a:pt x="17387" y="7855"/>
                    <a:pt x="17387" y="7855"/>
                    <a:pt x="17387" y="7855"/>
                  </a:cubicBezTo>
                  <a:lnTo>
                    <a:pt x="17387" y="7855"/>
                  </a:lnTo>
                  <a:cubicBezTo>
                    <a:pt x="17387" y="7855"/>
                    <a:pt x="17388" y="7855"/>
                    <a:pt x="17388" y="7855"/>
                  </a:cubicBezTo>
                  <a:close/>
                  <a:moveTo>
                    <a:pt x="1672" y="8971"/>
                  </a:moveTo>
                  <a:cubicBezTo>
                    <a:pt x="1959" y="8971"/>
                    <a:pt x="2235" y="9194"/>
                    <a:pt x="2235" y="9531"/>
                  </a:cubicBezTo>
                  <a:cubicBezTo>
                    <a:pt x="2235" y="9839"/>
                    <a:pt x="1984" y="10090"/>
                    <a:pt x="1676" y="10090"/>
                  </a:cubicBezTo>
                  <a:cubicBezTo>
                    <a:pt x="1178" y="10090"/>
                    <a:pt x="929" y="9487"/>
                    <a:pt x="1281" y="9136"/>
                  </a:cubicBezTo>
                  <a:cubicBezTo>
                    <a:pt x="1395" y="9022"/>
                    <a:pt x="1535" y="8971"/>
                    <a:pt x="1672" y="8971"/>
                  </a:cubicBezTo>
                  <a:close/>
                  <a:moveTo>
                    <a:pt x="17383" y="8971"/>
                  </a:moveTo>
                  <a:cubicBezTo>
                    <a:pt x="17670" y="8971"/>
                    <a:pt x="17945" y="9194"/>
                    <a:pt x="17945" y="9531"/>
                  </a:cubicBezTo>
                  <a:cubicBezTo>
                    <a:pt x="17945" y="9839"/>
                    <a:pt x="17696" y="10088"/>
                    <a:pt x="17388" y="10090"/>
                  </a:cubicBezTo>
                  <a:cubicBezTo>
                    <a:pt x="16890" y="10090"/>
                    <a:pt x="16640" y="9487"/>
                    <a:pt x="16992" y="9136"/>
                  </a:cubicBezTo>
                  <a:cubicBezTo>
                    <a:pt x="17106" y="9022"/>
                    <a:pt x="17246" y="8971"/>
                    <a:pt x="17383" y="8971"/>
                  </a:cubicBezTo>
                  <a:close/>
                  <a:moveTo>
                    <a:pt x="9533" y="5621"/>
                  </a:moveTo>
                  <a:cubicBezTo>
                    <a:pt x="11688" y="5621"/>
                    <a:pt x="13441" y="7376"/>
                    <a:pt x="13441" y="9531"/>
                  </a:cubicBezTo>
                  <a:cubicBezTo>
                    <a:pt x="13441" y="11686"/>
                    <a:pt x="11688" y="13440"/>
                    <a:pt x="9533" y="13440"/>
                  </a:cubicBezTo>
                  <a:cubicBezTo>
                    <a:pt x="7376" y="13440"/>
                    <a:pt x="5623" y="11686"/>
                    <a:pt x="5623" y="9531"/>
                  </a:cubicBezTo>
                  <a:cubicBezTo>
                    <a:pt x="5623" y="7376"/>
                    <a:pt x="7376" y="5621"/>
                    <a:pt x="9533" y="5621"/>
                  </a:cubicBezTo>
                  <a:close/>
                  <a:moveTo>
                    <a:pt x="4007" y="14500"/>
                  </a:moveTo>
                  <a:cubicBezTo>
                    <a:pt x="4144" y="14500"/>
                    <a:pt x="4284" y="14551"/>
                    <a:pt x="4397" y="14664"/>
                  </a:cubicBezTo>
                  <a:cubicBezTo>
                    <a:pt x="4616" y="14882"/>
                    <a:pt x="4616" y="15235"/>
                    <a:pt x="4397" y="15453"/>
                  </a:cubicBezTo>
                  <a:cubicBezTo>
                    <a:pt x="4292" y="15560"/>
                    <a:pt x="4149" y="15617"/>
                    <a:pt x="4003" y="15617"/>
                  </a:cubicBezTo>
                  <a:cubicBezTo>
                    <a:pt x="3931" y="15617"/>
                    <a:pt x="3859" y="15603"/>
                    <a:pt x="3789" y="15574"/>
                  </a:cubicBezTo>
                  <a:cubicBezTo>
                    <a:pt x="3581" y="15489"/>
                    <a:pt x="3445" y="15284"/>
                    <a:pt x="3445" y="15059"/>
                  </a:cubicBezTo>
                  <a:cubicBezTo>
                    <a:pt x="3445" y="14722"/>
                    <a:pt x="3720" y="14500"/>
                    <a:pt x="4007" y="14500"/>
                  </a:cubicBezTo>
                  <a:close/>
                  <a:moveTo>
                    <a:pt x="15060" y="14501"/>
                  </a:moveTo>
                  <a:cubicBezTo>
                    <a:pt x="15203" y="14501"/>
                    <a:pt x="15346" y="14555"/>
                    <a:pt x="15455" y="14664"/>
                  </a:cubicBezTo>
                  <a:cubicBezTo>
                    <a:pt x="15615" y="14824"/>
                    <a:pt x="15663" y="15065"/>
                    <a:pt x="15576" y="15273"/>
                  </a:cubicBezTo>
                  <a:cubicBezTo>
                    <a:pt x="15490" y="15482"/>
                    <a:pt x="15286" y="15618"/>
                    <a:pt x="15061" y="15618"/>
                  </a:cubicBezTo>
                  <a:cubicBezTo>
                    <a:pt x="14563" y="15618"/>
                    <a:pt x="14313" y="15015"/>
                    <a:pt x="14665" y="14664"/>
                  </a:cubicBezTo>
                  <a:cubicBezTo>
                    <a:pt x="14774" y="14555"/>
                    <a:pt x="14917" y="14501"/>
                    <a:pt x="15060" y="14501"/>
                  </a:cubicBezTo>
                  <a:close/>
                  <a:moveTo>
                    <a:pt x="9527" y="16827"/>
                  </a:moveTo>
                  <a:cubicBezTo>
                    <a:pt x="9814" y="16827"/>
                    <a:pt x="10090" y="17049"/>
                    <a:pt x="10090" y="17386"/>
                  </a:cubicBezTo>
                  <a:cubicBezTo>
                    <a:pt x="10090" y="17695"/>
                    <a:pt x="9840" y="17945"/>
                    <a:pt x="9533" y="17945"/>
                  </a:cubicBezTo>
                  <a:cubicBezTo>
                    <a:pt x="9033" y="17945"/>
                    <a:pt x="8785" y="17344"/>
                    <a:pt x="9137" y="16991"/>
                  </a:cubicBezTo>
                  <a:cubicBezTo>
                    <a:pt x="9250" y="16878"/>
                    <a:pt x="9390" y="16827"/>
                    <a:pt x="9527" y="16827"/>
                  </a:cubicBezTo>
                  <a:close/>
                  <a:moveTo>
                    <a:pt x="9531" y="0"/>
                  </a:moveTo>
                  <a:cubicBezTo>
                    <a:pt x="8715" y="0"/>
                    <a:pt x="8017" y="588"/>
                    <a:pt x="7880" y="1392"/>
                  </a:cubicBezTo>
                  <a:cubicBezTo>
                    <a:pt x="7742" y="2196"/>
                    <a:pt x="8202" y="2983"/>
                    <a:pt x="8972" y="3255"/>
                  </a:cubicBezTo>
                  <a:lnTo>
                    <a:pt x="8972" y="4536"/>
                  </a:lnTo>
                  <a:cubicBezTo>
                    <a:pt x="8029" y="4641"/>
                    <a:pt x="7135" y="5011"/>
                    <a:pt x="6396" y="5606"/>
                  </a:cubicBezTo>
                  <a:lnTo>
                    <a:pt x="5515" y="4724"/>
                  </a:lnTo>
                  <a:cubicBezTo>
                    <a:pt x="5867" y="3988"/>
                    <a:pt x="5636" y="3106"/>
                    <a:pt x="4971" y="2635"/>
                  </a:cubicBezTo>
                  <a:cubicBezTo>
                    <a:pt x="4680" y="2428"/>
                    <a:pt x="4342" y="2327"/>
                    <a:pt x="4005" y="2327"/>
                  </a:cubicBezTo>
                  <a:cubicBezTo>
                    <a:pt x="3573" y="2327"/>
                    <a:pt x="3144" y="2494"/>
                    <a:pt x="2819" y="2819"/>
                  </a:cubicBezTo>
                  <a:cubicBezTo>
                    <a:pt x="2242" y="3396"/>
                    <a:pt x="2165" y="4304"/>
                    <a:pt x="2635" y="4969"/>
                  </a:cubicBezTo>
                  <a:cubicBezTo>
                    <a:pt x="2958" y="5426"/>
                    <a:pt x="3474" y="5678"/>
                    <a:pt x="4004" y="5678"/>
                  </a:cubicBezTo>
                  <a:cubicBezTo>
                    <a:pt x="4247" y="5678"/>
                    <a:pt x="4494" y="5625"/>
                    <a:pt x="4726" y="5513"/>
                  </a:cubicBezTo>
                  <a:lnTo>
                    <a:pt x="5606" y="6395"/>
                  </a:lnTo>
                  <a:cubicBezTo>
                    <a:pt x="5013" y="7135"/>
                    <a:pt x="4643" y="8029"/>
                    <a:pt x="4538" y="8972"/>
                  </a:cubicBezTo>
                  <a:lnTo>
                    <a:pt x="3256" y="8972"/>
                  </a:lnTo>
                  <a:cubicBezTo>
                    <a:pt x="3016" y="8294"/>
                    <a:pt x="2375" y="7855"/>
                    <a:pt x="1675" y="7855"/>
                  </a:cubicBezTo>
                  <a:cubicBezTo>
                    <a:pt x="1582" y="7855"/>
                    <a:pt x="1487" y="7863"/>
                    <a:pt x="1392" y="7879"/>
                  </a:cubicBezTo>
                  <a:cubicBezTo>
                    <a:pt x="588" y="8018"/>
                    <a:pt x="1" y="8715"/>
                    <a:pt x="1" y="9531"/>
                  </a:cubicBezTo>
                  <a:cubicBezTo>
                    <a:pt x="1" y="10347"/>
                    <a:pt x="588" y="11045"/>
                    <a:pt x="1392" y="11182"/>
                  </a:cubicBezTo>
                  <a:cubicBezTo>
                    <a:pt x="1487" y="11198"/>
                    <a:pt x="1582" y="11206"/>
                    <a:pt x="1675" y="11206"/>
                  </a:cubicBezTo>
                  <a:cubicBezTo>
                    <a:pt x="2375" y="11206"/>
                    <a:pt x="3016" y="10767"/>
                    <a:pt x="3256" y="10090"/>
                  </a:cubicBezTo>
                  <a:lnTo>
                    <a:pt x="4536" y="10090"/>
                  </a:lnTo>
                  <a:cubicBezTo>
                    <a:pt x="4641" y="11033"/>
                    <a:pt x="5012" y="11926"/>
                    <a:pt x="5606" y="12666"/>
                  </a:cubicBezTo>
                  <a:lnTo>
                    <a:pt x="4725" y="13548"/>
                  </a:lnTo>
                  <a:cubicBezTo>
                    <a:pt x="4493" y="13437"/>
                    <a:pt x="4246" y="13384"/>
                    <a:pt x="4003" y="13384"/>
                  </a:cubicBezTo>
                  <a:cubicBezTo>
                    <a:pt x="3473" y="13384"/>
                    <a:pt x="2957" y="13635"/>
                    <a:pt x="2634" y="14092"/>
                  </a:cubicBezTo>
                  <a:cubicBezTo>
                    <a:pt x="2163" y="14758"/>
                    <a:pt x="2241" y="15667"/>
                    <a:pt x="2818" y="16244"/>
                  </a:cubicBezTo>
                  <a:cubicBezTo>
                    <a:pt x="3143" y="16568"/>
                    <a:pt x="3572" y="16735"/>
                    <a:pt x="4004" y="16735"/>
                  </a:cubicBezTo>
                  <a:cubicBezTo>
                    <a:pt x="4340" y="16735"/>
                    <a:pt x="4678" y="16634"/>
                    <a:pt x="4970" y="16428"/>
                  </a:cubicBezTo>
                  <a:cubicBezTo>
                    <a:pt x="5636" y="15956"/>
                    <a:pt x="5867" y="15074"/>
                    <a:pt x="5514" y="14337"/>
                  </a:cubicBezTo>
                  <a:lnTo>
                    <a:pt x="6396" y="13455"/>
                  </a:lnTo>
                  <a:cubicBezTo>
                    <a:pt x="7135" y="14050"/>
                    <a:pt x="8029" y="14421"/>
                    <a:pt x="8972" y="14525"/>
                  </a:cubicBezTo>
                  <a:lnTo>
                    <a:pt x="8972" y="15808"/>
                  </a:lnTo>
                  <a:cubicBezTo>
                    <a:pt x="8202" y="16080"/>
                    <a:pt x="7742" y="16866"/>
                    <a:pt x="7880" y="17670"/>
                  </a:cubicBezTo>
                  <a:cubicBezTo>
                    <a:pt x="8017" y="18474"/>
                    <a:pt x="8715" y="19061"/>
                    <a:pt x="9531" y="19061"/>
                  </a:cubicBezTo>
                  <a:cubicBezTo>
                    <a:pt x="10347" y="19061"/>
                    <a:pt x="11045" y="18474"/>
                    <a:pt x="11182" y="17670"/>
                  </a:cubicBezTo>
                  <a:cubicBezTo>
                    <a:pt x="11320" y="16866"/>
                    <a:pt x="10858" y="16080"/>
                    <a:pt x="10090" y="15808"/>
                  </a:cubicBezTo>
                  <a:lnTo>
                    <a:pt x="10090" y="14525"/>
                  </a:lnTo>
                  <a:cubicBezTo>
                    <a:pt x="11033" y="14421"/>
                    <a:pt x="11927" y="14050"/>
                    <a:pt x="12667" y="13455"/>
                  </a:cubicBezTo>
                  <a:lnTo>
                    <a:pt x="13548" y="14337"/>
                  </a:lnTo>
                  <a:cubicBezTo>
                    <a:pt x="13196" y="15074"/>
                    <a:pt x="13426" y="15956"/>
                    <a:pt x="14092" y="16428"/>
                  </a:cubicBezTo>
                  <a:cubicBezTo>
                    <a:pt x="14384" y="16634"/>
                    <a:pt x="14722" y="16735"/>
                    <a:pt x="15058" y="16735"/>
                  </a:cubicBezTo>
                  <a:cubicBezTo>
                    <a:pt x="15490" y="16735"/>
                    <a:pt x="15919" y="16568"/>
                    <a:pt x="16244" y="16244"/>
                  </a:cubicBezTo>
                  <a:cubicBezTo>
                    <a:pt x="16821" y="15667"/>
                    <a:pt x="16899" y="14758"/>
                    <a:pt x="16427" y="14092"/>
                  </a:cubicBezTo>
                  <a:cubicBezTo>
                    <a:pt x="16104" y="13635"/>
                    <a:pt x="15589" y="13384"/>
                    <a:pt x="15059" y="13384"/>
                  </a:cubicBezTo>
                  <a:cubicBezTo>
                    <a:pt x="14816" y="13384"/>
                    <a:pt x="14569" y="13437"/>
                    <a:pt x="14337" y="13548"/>
                  </a:cubicBezTo>
                  <a:lnTo>
                    <a:pt x="13456" y="12666"/>
                  </a:lnTo>
                  <a:cubicBezTo>
                    <a:pt x="14050" y="11926"/>
                    <a:pt x="14421" y="11033"/>
                    <a:pt x="14526" y="10090"/>
                  </a:cubicBezTo>
                  <a:lnTo>
                    <a:pt x="15806" y="10090"/>
                  </a:lnTo>
                  <a:cubicBezTo>
                    <a:pt x="16016" y="10680"/>
                    <a:pt x="16536" y="11104"/>
                    <a:pt x="17156" y="11190"/>
                  </a:cubicBezTo>
                  <a:cubicBezTo>
                    <a:pt x="17233" y="11200"/>
                    <a:pt x="17311" y="11206"/>
                    <a:pt x="17388" y="11206"/>
                  </a:cubicBezTo>
                  <a:cubicBezTo>
                    <a:pt x="17926" y="11206"/>
                    <a:pt x="18439" y="10945"/>
                    <a:pt x="18755" y="10498"/>
                  </a:cubicBezTo>
                  <a:cubicBezTo>
                    <a:pt x="19115" y="9986"/>
                    <a:pt x="19162" y="9317"/>
                    <a:pt x="18875" y="8761"/>
                  </a:cubicBezTo>
                  <a:cubicBezTo>
                    <a:pt x="18586" y="8205"/>
                    <a:pt x="18013" y="7856"/>
                    <a:pt x="17387" y="7855"/>
                  </a:cubicBezTo>
                  <a:lnTo>
                    <a:pt x="17387" y="7855"/>
                  </a:lnTo>
                  <a:cubicBezTo>
                    <a:pt x="16678" y="7857"/>
                    <a:pt x="16046" y="8304"/>
                    <a:pt x="15808" y="8972"/>
                  </a:cubicBezTo>
                  <a:lnTo>
                    <a:pt x="14526" y="8972"/>
                  </a:lnTo>
                  <a:cubicBezTo>
                    <a:pt x="14421" y="8029"/>
                    <a:pt x="14050" y="7135"/>
                    <a:pt x="13457" y="6395"/>
                  </a:cubicBezTo>
                  <a:lnTo>
                    <a:pt x="14339" y="5513"/>
                  </a:lnTo>
                  <a:cubicBezTo>
                    <a:pt x="14571" y="5625"/>
                    <a:pt x="14817" y="5678"/>
                    <a:pt x="15060" y="5678"/>
                  </a:cubicBezTo>
                  <a:cubicBezTo>
                    <a:pt x="15590" y="5678"/>
                    <a:pt x="16106" y="5426"/>
                    <a:pt x="16428" y="4969"/>
                  </a:cubicBezTo>
                  <a:cubicBezTo>
                    <a:pt x="16899" y="4303"/>
                    <a:pt x="16821" y="3394"/>
                    <a:pt x="16244" y="2817"/>
                  </a:cubicBezTo>
                  <a:cubicBezTo>
                    <a:pt x="15920" y="2493"/>
                    <a:pt x="15491" y="2327"/>
                    <a:pt x="15060" y="2327"/>
                  </a:cubicBezTo>
                  <a:cubicBezTo>
                    <a:pt x="14723" y="2327"/>
                    <a:pt x="14384" y="2428"/>
                    <a:pt x="14092" y="2635"/>
                  </a:cubicBezTo>
                  <a:cubicBezTo>
                    <a:pt x="13427" y="3106"/>
                    <a:pt x="13197" y="3988"/>
                    <a:pt x="13548" y="4724"/>
                  </a:cubicBezTo>
                  <a:lnTo>
                    <a:pt x="12667" y="5606"/>
                  </a:lnTo>
                  <a:cubicBezTo>
                    <a:pt x="11927" y="5011"/>
                    <a:pt x="11033" y="4641"/>
                    <a:pt x="10089" y="4536"/>
                  </a:cubicBezTo>
                  <a:lnTo>
                    <a:pt x="10089" y="3255"/>
                  </a:lnTo>
                  <a:cubicBezTo>
                    <a:pt x="10858" y="2983"/>
                    <a:pt x="11320" y="2196"/>
                    <a:pt x="11182" y="1392"/>
                  </a:cubicBezTo>
                  <a:cubicBezTo>
                    <a:pt x="11043" y="588"/>
                    <a:pt x="10347" y="0"/>
                    <a:pt x="9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138"/>
            <p:cNvSpPr/>
            <p:nvPr/>
          </p:nvSpPr>
          <p:spPr>
            <a:xfrm>
              <a:off x="4495437" y="3931850"/>
              <a:ext cx="40275" cy="112524"/>
            </a:xfrm>
            <a:custGeom>
              <a:rect b="b" l="l" r="r" t="t"/>
              <a:pathLst>
                <a:path extrusionOk="0" h="5585" w="1999">
                  <a:moveTo>
                    <a:pt x="1372" y="1"/>
                  </a:moveTo>
                  <a:cubicBezTo>
                    <a:pt x="1211" y="1"/>
                    <a:pt x="1053" y="69"/>
                    <a:pt x="942" y="201"/>
                  </a:cubicBezTo>
                  <a:lnTo>
                    <a:pt x="198" y="1095"/>
                  </a:lnTo>
                  <a:cubicBezTo>
                    <a:pt x="26" y="1303"/>
                    <a:pt x="26" y="1603"/>
                    <a:pt x="198" y="1811"/>
                  </a:cubicBezTo>
                  <a:lnTo>
                    <a:pt x="645" y="2346"/>
                  </a:lnTo>
                  <a:lnTo>
                    <a:pt x="198" y="2882"/>
                  </a:lnTo>
                  <a:cubicBezTo>
                    <a:pt x="26" y="3089"/>
                    <a:pt x="26" y="3389"/>
                    <a:pt x="198" y="3597"/>
                  </a:cubicBezTo>
                  <a:lnTo>
                    <a:pt x="645" y="4133"/>
                  </a:lnTo>
                  <a:lnTo>
                    <a:pt x="198" y="4670"/>
                  </a:lnTo>
                  <a:cubicBezTo>
                    <a:pt x="1" y="4906"/>
                    <a:pt x="32" y="5259"/>
                    <a:pt x="270" y="5456"/>
                  </a:cubicBezTo>
                  <a:cubicBezTo>
                    <a:pt x="374" y="5543"/>
                    <a:pt x="501" y="5585"/>
                    <a:pt x="626" y="5585"/>
                  </a:cubicBezTo>
                  <a:cubicBezTo>
                    <a:pt x="787" y="5585"/>
                    <a:pt x="945" y="5516"/>
                    <a:pt x="1056" y="5384"/>
                  </a:cubicBezTo>
                  <a:lnTo>
                    <a:pt x="1802" y="4490"/>
                  </a:lnTo>
                  <a:cubicBezTo>
                    <a:pt x="1973" y="4283"/>
                    <a:pt x="1973" y="3982"/>
                    <a:pt x="1802" y="3776"/>
                  </a:cubicBezTo>
                  <a:lnTo>
                    <a:pt x="1355" y="3240"/>
                  </a:lnTo>
                  <a:lnTo>
                    <a:pt x="1802" y="2703"/>
                  </a:lnTo>
                  <a:cubicBezTo>
                    <a:pt x="1973" y="2497"/>
                    <a:pt x="1973" y="2195"/>
                    <a:pt x="1802" y="1989"/>
                  </a:cubicBezTo>
                  <a:lnTo>
                    <a:pt x="1355" y="1452"/>
                  </a:lnTo>
                  <a:lnTo>
                    <a:pt x="1802" y="917"/>
                  </a:lnTo>
                  <a:cubicBezTo>
                    <a:pt x="1999" y="679"/>
                    <a:pt x="1967" y="327"/>
                    <a:pt x="1730" y="129"/>
                  </a:cubicBezTo>
                  <a:lnTo>
                    <a:pt x="1730" y="131"/>
                  </a:lnTo>
                  <a:cubicBezTo>
                    <a:pt x="1625" y="43"/>
                    <a:pt x="1498" y="1"/>
                    <a:pt x="1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9" name="Google Shape;15749;p138"/>
          <p:cNvGrpSpPr/>
          <p:nvPr/>
        </p:nvGrpSpPr>
        <p:grpSpPr>
          <a:xfrm>
            <a:off x="6287718" y="4003450"/>
            <a:ext cx="351385" cy="352775"/>
            <a:chOff x="4770471" y="3807319"/>
            <a:chExt cx="381815" cy="383326"/>
          </a:xfrm>
        </p:grpSpPr>
        <p:sp>
          <p:nvSpPr>
            <p:cNvPr id="15750" name="Google Shape;15750;p138"/>
            <p:cNvSpPr/>
            <p:nvPr/>
          </p:nvSpPr>
          <p:spPr>
            <a:xfrm>
              <a:off x="4770471" y="3807319"/>
              <a:ext cx="381815" cy="383326"/>
            </a:xfrm>
            <a:custGeom>
              <a:rect b="b" l="l" r="r" t="t"/>
              <a:pathLst>
                <a:path extrusionOk="0" h="19026" w="18951">
                  <a:moveTo>
                    <a:pt x="10559" y="1116"/>
                  </a:moveTo>
                  <a:lnTo>
                    <a:pt x="10559" y="3865"/>
                  </a:lnTo>
                  <a:cubicBezTo>
                    <a:pt x="10559" y="4060"/>
                    <a:pt x="10559" y="4012"/>
                    <a:pt x="11454" y="5613"/>
                  </a:cubicBezTo>
                  <a:lnTo>
                    <a:pt x="7476" y="5613"/>
                  </a:lnTo>
                  <a:cubicBezTo>
                    <a:pt x="8365" y="4012"/>
                    <a:pt x="8367" y="4058"/>
                    <a:pt x="8367" y="3865"/>
                  </a:cubicBezTo>
                  <a:lnTo>
                    <a:pt x="8367" y="1116"/>
                  </a:lnTo>
                  <a:close/>
                  <a:moveTo>
                    <a:pt x="12076" y="6727"/>
                  </a:moveTo>
                  <a:lnTo>
                    <a:pt x="14379" y="10845"/>
                  </a:lnTo>
                  <a:cubicBezTo>
                    <a:pt x="14753" y="11513"/>
                    <a:pt x="14270" y="12338"/>
                    <a:pt x="13503" y="12338"/>
                  </a:cubicBezTo>
                  <a:lnTo>
                    <a:pt x="5440" y="12338"/>
                  </a:lnTo>
                  <a:cubicBezTo>
                    <a:pt x="4675" y="12338"/>
                    <a:pt x="4193" y="11516"/>
                    <a:pt x="4565" y="10846"/>
                  </a:cubicBezTo>
                  <a:lnTo>
                    <a:pt x="6856" y="6727"/>
                  </a:lnTo>
                  <a:close/>
                  <a:moveTo>
                    <a:pt x="16721" y="13453"/>
                  </a:moveTo>
                  <a:lnTo>
                    <a:pt x="16721" y="16796"/>
                  </a:lnTo>
                  <a:lnTo>
                    <a:pt x="7803" y="16796"/>
                  </a:lnTo>
                  <a:lnTo>
                    <a:pt x="7803" y="15124"/>
                  </a:lnTo>
                  <a:cubicBezTo>
                    <a:pt x="7803" y="14816"/>
                    <a:pt x="7554" y="14566"/>
                    <a:pt x="7246" y="14566"/>
                  </a:cubicBezTo>
                  <a:lnTo>
                    <a:pt x="3901" y="14566"/>
                  </a:lnTo>
                  <a:cubicBezTo>
                    <a:pt x="3593" y="14566"/>
                    <a:pt x="3344" y="14816"/>
                    <a:pt x="3344" y="15124"/>
                  </a:cubicBezTo>
                  <a:lnTo>
                    <a:pt x="3344" y="16796"/>
                  </a:lnTo>
                  <a:lnTo>
                    <a:pt x="2788" y="16796"/>
                  </a:lnTo>
                  <a:cubicBezTo>
                    <a:pt x="1873" y="16782"/>
                    <a:pt x="1139" y="16038"/>
                    <a:pt x="1139" y="15124"/>
                  </a:cubicBezTo>
                  <a:cubicBezTo>
                    <a:pt x="1139" y="14210"/>
                    <a:pt x="1873" y="13466"/>
                    <a:pt x="2788" y="13453"/>
                  </a:cubicBezTo>
                  <a:close/>
                  <a:moveTo>
                    <a:pt x="6688" y="15681"/>
                  </a:moveTo>
                  <a:lnTo>
                    <a:pt x="6688" y="17696"/>
                  </a:lnTo>
                  <a:lnTo>
                    <a:pt x="5750" y="17382"/>
                  </a:lnTo>
                  <a:cubicBezTo>
                    <a:pt x="5692" y="17362"/>
                    <a:pt x="5642" y="17352"/>
                    <a:pt x="5587" y="17352"/>
                  </a:cubicBezTo>
                  <a:cubicBezTo>
                    <a:pt x="5410" y="17352"/>
                    <a:pt x="5179" y="17456"/>
                    <a:pt x="4459" y="17696"/>
                  </a:cubicBezTo>
                  <a:lnTo>
                    <a:pt x="4459" y="15681"/>
                  </a:lnTo>
                  <a:close/>
                  <a:moveTo>
                    <a:pt x="7258" y="1"/>
                  </a:moveTo>
                  <a:cubicBezTo>
                    <a:pt x="6954" y="1"/>
                    <a:pt x="6705" y="246"/>
                    <a:pt x="6700" y="552"/>
                  </a:cubicBezTo>
                  <a:cubicBezTo>
                    <a:pt x="6697" y="860"/>
                    <a:pt x="6944" y="1113"/>
                    <a:pt x="7252" y="1116"/>
                  </a:cubicBezTo>
                  <a:lnTo>
                    <a:pt x="7252" y="3722"/>
                  </a:lnTo>
                  <a:lnTo>
                    <a:pt x="3590" y="10304"/>
                  </a:lnTo>
                  <a:cubicBezTo>
                    <a:pt x="3236" y="10934"/>
                    <a:pt x="3230" y="11703"/>
                    <a:pt x="3575" y="12338"/>
                  </a:cubicBezTo>
                  <a:lnTo>
                    <a:pt x="2788" y="12338"/>
                  </a:lnTo>
                  <a:cubicBezTo>
                    <a:pt x="1251" y="12338"/>
                    <a:pt x="0" y="13587"/>
                    <a:pt x="0" y="15124"/>
                  </a:cubicBezTo>
                  <a:cubicBezTo>
                    <a:pt x="0" y="16661"/>
                    <a:pt x="1251" y="17911"/>
                    <a:pt x="2788" y="17911"/>
                  </a:cubicBezTo>
                  <a:lnTo>
                    <a:pt x="3345" y="17911"/>
                  </a:lnTo>
                  <a:lnTo>
                    <a:pt x="3345" y="18468"/>
                  </a:lnTo>
                  <a:cubicBezTo>
                    <a:pt x="3345" y="18786"/>
                    <a:pt x="3606" y="19026"/>
                    <a:pt x="3903" y="19026"/>
                  </a:cubicBezTo>
                  <a:cubicBezTo>
                    <a:pt x="3961" y="19026"/>
                    <a:pt x="4020" y="19017"/>
                    <a:pt x="4079" y="18997"/>
                  </a:cubicBezTo>
                  <a:lnTo>
                    <a:pt x="5573" y="18498"/>
                  </a:lnTo>
                  <a:cubicBezTo>
                    <a:pt x="7110" y="19010"/>
                    <a:pt x="7126" y="19026"/>
                    <a:pt x="7225" y="19026"/>
                  </a:cubicBezTo>
                  <a:cubicBezTo>
                    <a:pt x="7231" y="19026"/>
                    <a:pt x="7238" y="19026"/>
                    <a:pt x="7246" y="19026"/>
                  </a:cubicBezTo>
                  <a:cubicBezTo>
                    <a:pt x="7554" y="19026"/>
                    <a:pt x="7803" y="18776"/>
                    <a:pt x="7803" y="18468"/>
                  </a:cubicBezTo>
                  <a:lnTo>
                    <a:pt x="7803" y="17911"/>
                  </a:lnTo>
                  <a:lnTo>
                    <a:pt x="18393" y="17911"/>
                  </a:lnTo>
                  <a:cubicBezTo>
                    <a:pt x="18701" y="17911"/>
                    <a:pt x="18951" y="17661"/>
                    <a:pt x="18951" y="17353"/>
                  </a:cubicBezTo>
                  <a:cubicBezTo>
                    <a:pt x="18951" y="17045"/>
                    <a:pt x="18701" y="16796"/>
                    <a:pt x="18393" y="16796"/>
                  </a:cubicBezTo>
                  <a:lnTo>
                    <a:pt x="17836" y="16796"/>
                  </a:lnTo>
                  <a:lnTo>
                    <a:pt x="17836" y="13453"/>
                  </a:lnTo>
                  <a:lnTo>
                    <a:pt x="18393" y="13453"/>
                  </a:lnTo>
                  <a:cubicBezTo>
                    <a:pt x="18697" y="13447"/>
                    <a:pt x="18940" y="13199"/>
                    <a:pt x="18940" y="12895"/>
                  </a:cubicBezTo>
                  <a:cubicBezTo>
                    <a:pt x="18940" y="12590"/>
                    <a:pt x="18697" y="12342"/>
                    <a:pt x="18393" y="12338"/>
                  </a:cubicBezTo>
                  <a:lnTo>
                    <a:pt x="15368" y="12338"/>
                  </a:lnTo>
                  <a:cubicBezTo>
                    <a:pt x="15715" y="11701"/>
                    <a:pt x="15709" y="10931"/>
                    <a:pt x="15352" y="10301"/>
                  </a:cubicBezTo>
                  <a:cubicBezTo>
                    <a:pt x="15223" y="10071"/>
                    <a:pt x="11850" y="4039"/>
                    <a:pt x="11674" y="3722"/>
                  </a:cubicBezTo>
                  <a:lnTo>
                    <a:pt x="11674" y="1116"/>
                  </a:lnTo>
                  <a:cubicBezTo>
                    <a:pt x="12421" y="1116"/>
                    <a:pt x="12448" y="1"/>
                    <a:pt x="11649" y="1"/>
                  </a:cubicBezTo>
                  <a:lnTo>
                    <a:pt x="7264" y="1"/>
                  </a:lnTo>
                  <a:cubicBezTo>
                    <a:pt x="7262" y="1"/>
                    <a:pt x="7260"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138"/>
            <p:cNvSpPr/>
            <p:nvPr/>
          </p:nvSpPr>
          <p:spPr>
            <a:xfrm>
              <a:off x="4923874" y="3966041"/>
              <a:ext cx="26292" cy="22485"/>
            </a:xfrm>
            <a:custGeom>
              <a:rect b="b" l="l" r="r" t="t"/>
              <a:pathLst>
                <a:path extrusionOk="0" h="1116" w="1305">
                  <a:moveTo>
                    <a:pt x="747" y="0"/>
                  </a:moveTo>
                  <a:cubicBezTo>
                    <a:pt x="251" y="0"/>
                    <a:pt x="1" y="601"/>
                    <a:pt x="352" y="952"/>
                  </a:cubicBezTo>
                  <a:cubicBezTo>
                    <a:pt x="459" y="1059"/>
                    <a:pt x="601" y="1115"/>
                    <a:pt x="746" y="1115"/>
                  </a:cubicBezTo>
                  <a:cubicBezTo>
                    <a:pt x="818" y="1115"/>
                    <a:pt x="890" y="1101"/>
                    <a:pt x="959" y="1073"/>
                  </a:cubicBezTo>
                  <a:cubicBezTo>
                    <a:pt x="1168" y="987"/>
                    <a:pt x="1304" y="783"/>
                    <a:pt x="1304" y="558"/>
                  </a:cubicBezTo>
                  <a:cubicBezTo>
                    <a:pt x="1304" y="250"/>
                    <a:pt x="1055"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138"/>
            <p:cNvSpPr/>
            <p:nvPr/>
          </p:nvSpPr>
          <p:spPr>
            <a:xfrm>
              <a:off x="4968803" y="3988505"/>
              <a:ext cx="26272" cy="22464"/>
            </a:xfrm>
            <a:custGeom>
              <a:rect b="b" l="l" r="r" t="t"/>
              <a:pathLst>
                <a:path extrusionOk="0" h="1115" w="1304">
                  <a:moveTo>
                    <a:pt x="747" y="0"/>
                  </a:moveTo>
                  <a:cubicBezTo>
                    <a:pt x="249" y="0"/>
                    <a:pt x="1" y="601"/>
                    <a:pt x="352" y="952"/>
                  </a:cubicBezTo>
                  <a:cubicBezTo>
                    <a:pt x="458" y="1058"/>
                    <a:pt x="601" y="1115"/>
                    <a:pt x="747" y="1115"/>
                  </a:cubicBezTo>
                  <a:cubicBezTo>
                    <a:pt x="818" y="1115"/>
                    <a:pt x="890" y="1101"/>
                    <a:pt x="959" y="1073"/>
                  </a:cubicBezTo>
                  <a:cubicBezTo>
                    <a:pt x="1168" y="986"/>
                    <a:pt x="1302" y="783"/>
                    <a:pt x="1304" y="558"/>
                  </a:cubicBezTo>
                  <a:cubicBezTo>
                    <a:pt x="1304" y="250"/>
                    <a:pt x="1054" y="0"/>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3" name="Google Shape;15753;p138"/>
          <p:cNvGrpSpPr/>
          <p:nvPr/>
        </p:nvGrpSpPr>
        <p:grpSpPr>
          <a:xfrm>
            <a:off x="7078948" y="4003116"/>
            <a:ext cx="269319" cy="353443"/>
            <a:chOff x="5265152" y="3808850"/>
            <a:chExt cx="292642" cy="384052"/>
          </a:xfrm>
        </p:grpSpPr>
        <p:sp>
          <p:nvSpPr>
            <p:cNvPr id="15754" name="Google Shape;15754;p138"/>
            <p:cNvSpPr/>
            <p:nvPr/>
          </p:nvSpPr>
          <p:spPr>
            <a:xfrm>
              <a:off x="5265152" y="3808850"/>
              <a:ext cx="292642" cy="384052"/>
            </a:xfrm>
            <a:custGeom>
              <a:rect b="b" l="l" r="r" t="t"/>
              <a:pathLst>
                <a:path extrusionOk="0" h="19062" w="14525">
                  <a:moveTo>
                    <a:pt x="12103" y="1117"/>
                  </a:moveTo>
                  <a:cubicBezTo>
                    <a:pt x="12206" y="1117"/>
                    <a:pt x="12290" y="1200"/>
                    <a:pt x="12290" y="1304"/>
                  </a:cubicBezTo>
                  <a:lnTo>
                    <a:pt x="12290" y="3389"/>
                  </a:lnTo>
                  <a:lnTo>
                    <a:pt x="2238" y="3389"/>
                  </a:lnTo>
                  <a:lnTo>
                    <a:pt x="2236" y="1304"/>
                  </a:lnTo>
                  <a:cubicBezTo>
                    <a:pt x="2236" y="1200"/>
                    <a:pt x="2320" y="1117"/>
                    <a:pt x="2423" y="1117"/>
                  </a:cubicBezTo>
                  <a:close/>
                  <a:moveTo>
                    <a:pt x="11172" y="4505"/>
                  </a:moveTo>
                  <a:lnTo>
                    <a:pt x="11172" y="6680"/>
                  </a:lnTo>
                  <a:cubicBezTo>
                    <a:pt x="11171" y="7224"/>
                    <a:pt x="11386" y="7745"/>
                    <a:pt x="11771" y="8128"/>
                  </a:cubicBezTo>
                  <a:lnTo>
                    <a:pt x="13133" y="9489"/>
                  </a:lnTo>
                  <a:cubicBezTo>
                    <a:pt x="13308" y="9663"/>
                    <a:pt x="13406" y="9900"/>
                    <a:pt x="13406" y="10147"/>
                  </a:cubicBezTo>
                  <a:lnTo>
                    <a:pt x="13405" y="17014"/>
                  </a:lnTo>
                  <a:cubicBezTo>
                    <a:pt x="13405" y="17528"/>
                    <a:pt x="12988" y="17944"/>
                    <a:pt x="12475" y="17945"/>
                  </a:cubicBezTo>
                  <a:lnTo>
                    <a:pt x="2051" y="17945"/>
                  </a:lnTo>
                  <a:cubicBezTo>
                    <a:pt x="1537" y="17944"/>
                    <a:pt x="1120" y="17528"/>
                    <a:pt x="1120" y="17014"/>
                  </a:cubicBezTo>
                  <a:lnTo>
                    <a:pt x="1120" y="10147"/>
                  </a:lnTo>
                  <a:cubicBezTo>
                    <a:pt x="1119" y="9900"/>
                    <a:pt x="1217" y="9663"/>
                    <a:pt x="1392" y="9489"/>
                  </a:cubicBezTo>
                  <a:lnTo>
                    <a:pt x="2754" y="8128"/>
                  </a:lnTo>
                  <a:cubicBezTo>
                    <a:pt x="3139" y="7744"/>
                    <a:pt x="3354" y="7224"/>
                    <a:pt x="3354" y="6680"/>
                  </a:cubicBezTo>
                  <a:lnTo>
                    <a:pt x="3354" y="4505"/>
                  </a:lnTo>
                  <a:close/>
                  <a:moveTo>
                    <a:pt x="2423" y="1"/>
                  </a:moveTo>
                  <a:cubicBezTo>
                    <a:pt x="1703" y="1"/>
                    <a:pt x="1120" y="584"/>
                    <a:pt x="1120" y="1304"/>
                  </a:cubicBezTo>
                  <a:lnTo>
                    <a:pt x="1120" y="3946"/>
                  </a:lnTo>
                  <a:cubicBezTo>
                    <a:pt x="1120" y="4256"/>
                    <a:pt x="1370" y="4505"/>
                    <a:pt x="1677" y="4505"/>
                  </a:cubicBezTo>
                  <a:lnTo>
                    <a:pt x="2236" y="4505"/>
                  </a:lnTo>
                  <a:lnTo>
                    <a:pt x="2236" y="6681"/>
                  </a:lnTo>
                  <a:cubicBezTo>
                    <a:pt x="2236" y="6928"/>
                    <a:pt x="2139" y="7164"/>
                    <a:pt x="1964" y="7339"/>
                  </a:cubicBezTo>
                  <a:lnTo>
                    <a:pt x="603" y="8700"/>
                  </a:lnTo>
                  <a:cubicBezTo>
                    <a:pt x="217" y="9083"/>
                    <a:pt x="1" y="9605"/>
                    <a:pt x="2" y="10149"/>
                  </a:cubicBezTo>
                  <a:lnTo>
                    <a:pt x="2" y="17014"/>
                  </a:lnTo>
                  <a:cubicBezTo>
                    <a:pt x="4" y="18144"/>
                    <a:pt x="920" y="19060"/>
                    <a:pt x="2051" y="19062"/>
                  </a:cubicBezTo>
                  <a:lnTo>
                    <a:pt x="12475" y="19062"/>
                  </a:lnTo>
                  <a:cubicBezTo>
                    <a:pt x="13605" y="19060"/>
                    <a:pt x="14521" y="18144"/>
                    <a:pt x="14523" y="17014"/>
                  </a:cubicBezTo>
                  <a:lnTo>
                    <a:pt x="14523" y="10147"/>
                  </a:lnTo>
                  <a:cubicBezTo>
                    <a:pt x="14524" y="9605"/>
                    <a:pt x="14308" y="9083"/>
                    <a:pt x="13922" y="8700"/>
                  </a:cubicBezTo>
                  <a:lnTo>
                    <a:pt x="12562" y="7339"/>
                  </a:lnTo>
                  <a:cubicBezTo>
                    <a:pt x="12386" y="7164"/>
                    <a:pt x="12288" y="6926"/>
                    <a:pt x="12288" y="6680"/>
                  </a:cubicBezTo>
                  <a:lnTo>
                    <a:pt x="12288" y="4505"/>
                  </a:lnTo>
                  <a:lnTo>
                    <a:pt x="12847" y="4505"/>
                  </a:lnTo>
                  <a:cubicBezTo>
                    <a:pt x="13155" y="4505"/>
                    <a:pt x="13405" y="4254"/>
                    <a:pt x="13405" y="3946"/>
                  </a:cubicBezTo>
                  <a:lnTo>
                    <a:pt x="13405" y="1304"/>
                  </a:lnTo>
                  <a:cubicBezTo>
                    <a:pt x="13405" y="584"/>
                    <a:pt x="12822" y="1"/>
                    <a:pt x="121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138"/>
            <p:cNvSpPr/>
            <p:nvPr/>
          </p:nvSpPr>
          <p:spPr>
            <a:xfrm>
              <a:off x="5332687" y="3989613"/>
              <a:ext cx="157533" cy="157553"/>
            </a:xfrm>
            <a:custGeom>
              <a:rect b="b" l="l" r="r" t="t"/>
              <a:pathLst>
                <a:path extrusionOk="0" h="7820" w="7819">
                  <a:moveTo>
                    <a:pt x="4469" y="1117"/>
                  </a:moveTo>
                  <a:lnTo>
                    <a:pt x="4469" y="2794"/>
                  </a:lnTo>
                  <a:cubicBezTo>
                    <a:pt x="4469" y="3101"/>
                    <a:pt x="4719" y="3351"/>
                    <a:pt x="5027" y="3351"/>
                  </a:cubicBezTo>
                  <a:lnTo>
                    <a:pt x="6702" y="3351"/>
                  </a:lnTo>
                  <a:lnTo>
                    <a:pt x="6702" y="4467"/>
                  </a:lnTo>
                  <a:lnTo>
                    <a:pt x="5027" y="4467"/>
                  </a:lnTo>
                  <a:cubicBezTo>
                    <a:pt x="4719" y="4467"/>
                    <a:pt x="4469" y="4719"/>
                    <a:pt x="4469" y="5026"/>
                  </a:cubicBezTo>
                  <a:lnTo>
                    <a:pt x="4469" y="6702"/>
                  </a:lnTo>
                  <a:lnTo>
                    <a:pt x="3351" y="6702"/>
                  </a:lnTo>
                  <a:lnTo>
                    <a:pt x="3351" y="5026"/>
                  </a:lnTo>
                  <a:cubicBezTo>
                    <a:pt x="3351" y="4719"/>
                    <a:pt x="3102" y="4467"/>
                    <a:pt x="2794" y="4467"/>
                  </a:cubicBezTo>
                  <a:lnTo>
                    <a:pt x="1119" y="4467"/>
                  </a:lnTo>
                  <a:lnTo>
                    <a:pt x="1119" y="3351"/>
                  </a:lnTo>
                  <a:lnTo>
                    <a:pt x="2794" y="3351"/>
                  </a:lnTo>
                  <a:cubicBezTo>
                    <a:pt x="3102" y="3351"/>
                    <a:pt x="3351" y="3101"/>
                    <a:pt x="3351" y="2792"/>
                  </a:cubicBezTo>
                  <a:lnTo>
                    <a:pt x="3351" y="1117"/>
                  </a:lnTo>
                  <a:close/>
                  <a:moveTo>
                    <a:pt x="2794" y="0"/>
                  </a:moveTo>
                  <a:cubicBezTo>
                    <a:pt x="2485" y="0"/>
                    <a:pt x="2235" y="250"/>
                    <a:pt x="2235" y="559"/>
                  </a:cubicBezTo>
                  <a:lnTo>
                    <a:pt x="2235" y="2235"/>
                  </a:lnTo>
                  <a:lnTo>
                    <a:pt x="560" y="2235"/>
                  </a:lnTo>
                  <a:cubicBezTo>
                    <a:pt x="559" y="2235"/>
                    <a:pt x="558" y="2235"/>
                    <a:pt x="557" y="2235"/>
                  </a:cubicBezTo>
                  <a:cubicBezTo>
                    <a:pt x="249" y="2235"/>
                    <a:pt x="1" y="2485"/>
                    <a:pt x="1" y="2794"/>
                  </a:cubicBezTo>
                  <a:lnTo>
                    <a:pt x="1" y="5026"/>
                  </a:lnTo>
                  <a:cubicBezTo>
                    <a:pt x="1" y="5336"/>
                    <a:pt x="250" y="5585"/>
                    <a:pt x="560" y="5585"/>
                  </a:cubicBezTo>
                  <a:lnTo>
                    <a:pt x="2235" y="5585"/>
                  </a:lnTo>
                  <a:lnTo>
                    <a:pt x="2235" y="7261"/>
                  </a:lnTo>
                  <a:cubicBezTo>
                    <a:pt x="2235" y="7569"/>
                    <a:pt x="2485" y="7820"/>
                    <a:pt x="2793" y="7820"/>
                  </a:cubicBezTo>
                  <a:lnTo>
                    <a:pt x="5027" y="7820"/>
                  </a:lnTo>
                  <a:cubicBezTo>
                    <a:pt x="5335" y="7820"/>
                    <a:pt x="5586" y="7569"/>
                    <a:pt x="5586" y="7261"/>
                  </a:cubicBezTo>
                  <a:lnTo>
                    <a:pt x="5586" y="5585"/>
                  </a:lnTo>
                  <a:lnTo>
                    <a:pt x="7261" y="5585"/>
                  </a:lnTo>
                  <a:cubicBezTo>
                    <a:pt x="7569" y="5585"/>
                    <a:pt x="7819" y="5336"/>
                    <a:pt x="7819" y="5026"/>
                  </a:cubicBezTo>
                  <a:lnTo>
                    <a:pt x="7819" y="2794"/>
                  </a:lnTo>
                  <a:cubicBezTo>
                    <a:pt x="7819" y="2484"/>
                    <a:pt x="7569" y="2235"/>
                    <a:pt x="7261" y="2235"/>
                  </a:cubicBezTo>
                  <a:lnTo>
                    <a:pt x="5587" y="2235"/>
                  </a:lnTo>
                  <a:lnTo>
                    <a:pt x="5587" y="559"/>
                  </a:lnTo>
                  <a:cubicBezTo>
                    <a:pt x="5587" y="250"/>
                    <a:pt x="5336" y="0"/>
                    <a:pt x="5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56" name="Google Shape;15756;p138"/>
          <p:cNvSpPr/>
          <p:nvPr/>
        </p:nvSpPr>
        <p:spPr>
          <a:xfrm>
            <a:off x="7791573" y="4024315"/>
            <a:ext cx="353380" cy="311324"/>
          </a:xfrm>
          <a:custGeom>
            <a:rect b="b" l="l" r="r" t="t"/>
            <a:pathLst>
              <a:path extrusionOk="0" h="16792" w="19063">
                <a:moveTo>
                  <a:pt x="6144" y="1117"/>
                </a:moveTo>
                <a:cubicBezTo>
                  <a:pt x="6370" y="1117"/>
                  <a:pt x="6573" y="1253"/>
                  <a:pt x="6660" y="1463"/>
                </a:cubicBezTo>
                <a:cubicBezTo>
                  <a:pt x="6747" y="1670"/>
                  <a:pt x="6699" y="1911"/>
                  <a:pt x="6539" y="2071"/>
                </a:cubicBezTo>
                <a:cubicBezTo>
                  <a:pt x="6432" y="2178"/>
                  <a:pt x="6290" y="2235"/>
                  <a:pt x="6145" y="2235"/>
                </a:cubicBezTo>
                <a:cubicBezTo>
                  <a:pt x="6073" y="2235"/>
                  <a:pt x="6000" y="2221"/>
                  <a:pt x="5931" y="2192"/>
                </a:cubicBezTo>
                <a:cubicBezTo>
                  <a:pt x="5722" y="2105"/>
                  <a:pt x="5586" y="1902"/>
                  <a:pt x="5586" y="1676"/>
                </a:cubicBezTo>
                <a:cubicBezTo>
                  <a:pt x="5587" y="1367"/>
                  <a:pt x="5837" y="1117"/>
                  <a:pt x="6144" y="1117"/>
                </a:cubicBezTo>
                <a:close/>
                <a:moveTo>
                  <a:pt x="12883" y="1117"/>
                </a:moveTo>
                <a:cubicBezTo>
                  <a:pt x="13109" y="1117"/>
                  <a:pt x="13312" y="1253"/>
                  <a:pt x="13399" y="1463"/>
                </a:cubicBezTo>
                <a:cubicBezTo>
                  <a:pt x="13485" y="1670"/>
                  <a:pt x="13438" y="1911"/>
                  <a:pt x="13278" y="2071"/>
                </a:cubicBezTo>
                <a:cubicBezTo>
                  <a:pt x="13171" y="2178"/>
                  <a:pt x="13028" y="2235"/>
                  <a:pt x="12883" y="2235"/>
                </a:cubicBezTo>
                <a:cubicBezTo>
                  <a:pt x="12811" y="2235"/>
                  <a:pt x="12739" y="2221"/>
                  <a:pt x="12669" y="2192"/>
                </a:cubicBezTo>
                <a:cubicBezTo>
                  <a:pt x="12460" y="2105"/>
                  <a:pt x="12324" y="1902"/>
                  <a:pt x="12324" y="1676"/>
                </a:cubicBezTo>
                <a:cubicBezTo>
                  <a:pt x="12326" y="1367"/>
                  <a:pt x="12575" y="1117"/>
                  <a:pt x="12883" y="1117"/>
                </a:cubicBezTo>
                <a:close/>
                <a:moveTo>
                  <a:pt x="11303" y="2235"/>
                </a:moveTo>
                <a:cubicBezTo>
                  <a:pt x="11383" y="2458"/>
                  <a:pt x="11508" y="2661"/>
                  <a:pt x="11673" y="2833"/>
                </a:cubicBezTo>
                <a:lnTo>
                  <a:pt x="9700" y="6734"/>
                </a:lnTo>
                <a:cubicBezTo>
                  <a:pt x="9632" y="6725"/>
                  <a:pt x="9564" y="6720"/>
                  <a:pt x="9495" y="6720"/>
                </a:cubicBezTo>
                <a:cubicBezTo>
                  <a:pt x="9427" y="6720"/>
                  <a:pt x="9358" y="6725"/>
                  <a:pt x="9290" y="6734"/>
                </a:cubicBezTo>
                <a:lnTo>
                  <a:pt x="7349" y="2841"/>
                </a:lnTo>
                <a:cubicBezTo>
                  <a:pt x="7515" y="2667"/>
                  <a:pt x="7643" y="2461"/>
                  <a:pt x="7724" y="2235"/>
                </a:cubicBezTo>
                <a:close/>
                <a:moveTo>
                  <a:pt x="5732" y="3299"/>
                </a:moveTo>
                <a:cubicBezTo>
                  <a:pt x="5866" y="3334"/>
                  <a:pt x="6003" y="3351"/>
                  <a:pt x="6141" y="3351"/>
                </a:cubicBezTo>
                <a:cubicBezTo>
                  <a:pt x="6210" y="3351"/>
                  <a:pt x="6280" y="3347"/>
                  <a:pt x="6349" y="3338"/>
                </a:cubicBezTo>
                <a:lnTo>
                  <a:pt x="8291" y="7233"/>
                </a:lnTo>
                <a:cubicBezTo>
                  <a:pt x="8123" y="7405"/>
                  <a:pt x="7996" y="7611"/>
                  <a:pt x="7915" y="7838"/>
                </a:cubicBezTo>
                <a:lnTo>
                  <a:pt x="3250" y="7838"/>
                </a:lnTo>
                <a:cubicBezTo>
                  <a:pt x="3190" y="7678"/>
                  <a:pt x="3108" y="7527"/>
                  <a:pt x="3003" y="7393"/>
                </a:cubicBezTo>
                <a:lnTo>
                  <a:pt x="5732" y="3299"/>
                </a:lnTo>
                <a:close/>
                <a:moveTo>
                  <a:pt x="13294" y="3299"/>
                </a:moveTo>
                <a:lnTo>
                  <a:pt x="16028" y="7400"/>
                </a:lnTo>
                <a:cubicBezTo>
                  <a:pt x="15932" y="7535"/>
                  <a:pt x="15856" y="7681"/>
                  <a:pt x="15802" y="7838"/>
                </a:cubicBezTo>
                <a:lnTo>
                  <a:pt x="11075" y="7838"/>
                </a:lnTo>
                <a:cubicBezTo>
                  <a:pt x="10994" y="7611"/>
                  <a:pt x="10866" y="7405"/>
                  <a:pt x="10700" y="7233"/>
                </a:cubicBezTo>
                <a:lnTo>
                  <a:pt x="12669" y="3337"/>
                </a:lnTo>
                <a:cubicBezTo>
                  <a:pt x="12741" y="3346"/>
                  <a:pt x="12813" y="3351"/>
                  <a:pt x="12885" y="3351"/>
                </a:cubicBezTo>
                <a:cubicBezTo>
                  <a:pt x="13022" y="3351"/>
                  <a:pt x="13160" y="3334"/>
                  <a:pt x="13294" y="3299"/>
                </a:cubicBezTo>
                <a:close/>
                <a:moveTo>
                  <a:pt x="17383" y="7817"/>
                </a:moveTo>
                <a:cubicBezTo>
                  <a:pt x="17670" y="7817"/>
                  <a:pt x="17947" y="8041"/>
                  <a:pt x="17947" y="8378"/>
                </a:cubicBezTo>
                <a:cubicBezTo>
                  <a:pt x="17945" y="8685"/>
                  <a:pt x="17695" y="8935"/>
                  <a:pt x="17388" y="8935"/>
                </a:cubicBezTo>
                <a:cubicBezTo>
                  <a:pt x="16890" y="8935"/>
                  <a:pt x="16640" y="8334"/>
                  <a:pt x="16993" y="7982"/>
                </a:cubicBezTo>
                <a:cubicBezTo>
                  <a:pt x="17106" y="7868"/>
                  <a:pt x="17246" y="7817"/>
                  <a:pt x="17383" y="7817"/>
                </a:cubicBezTo>
                <a:close/>
                <a:moveTo>
                  <a:pt x="9499" y="7836"/>
                </a:moveTo>
                <a:cubicBezTo>
                  <a:pt x="9636" y="7836"/>
                  <a:pt x="9776" y="7887"/>
                  <a:pt x="9890" y="8001"/>
                </a:cubicBezTo>
                <a:cubicBezTo>
                  <a:pt x="10050" y="8161"/>
                  <a:pt x="10097" y="8400"/>
                  <a:pt x="10011" y="8609"/>
                </a:cubicBezTo>
                <a:cubicBezTo>
                  <a:pt x="9924" y="8818"/>
                  <a:pt x="9721" y="8954"/>
                  <a:pt x="9495" y="8954"/>
                </a:cubicBezTo>
                <a:cubicBezTo>
                  <a:pt x="9186" y="8953"/>
                  <a:pt x="8936" y="8703"/>
                  <a:pt x="8936" y="8396"/>
                </a:cubicBezTo>
                <a:cubicBezTo>
                  <a:pt x="8936" y="8059"/>
                  <a:pt x="9212" y="7836"/>
                  <a:pt x="9499" y="7836"/>
                </a:cubicBezTo>
                <a:close/>
                <a:moveTo>
                  <a:pt x="1682" y="7855"/>
                </a:moveTo>
                <a:cubicBezTo>
                  <a:pt x="1819" y="7855"/>
                  <a:pt x="1959" y="7906"/>
                  <a:pt x="2072" y="8019"/>
                </a:cubicBezTo>
                <a:cubicBezTo>
                  <a:pt x="2232" y="8179"/>
                  <a:pt x="2280" y="8419"/>
                  <a:pt x="2193" y="8629"/>
                </a:cubicBezTo>
                <a:cubicBezTo>
                  <a:pt x="2108" y="8836"/>
                  <a:pt x="1903" y="8972"/>
                  <a:pt x="1677" y="8972"/>
                </a:cubicBezTo>
                <a:cubicBezTo>
                  <a:pt x="1370" y="8972"/>
                  <a:pt x="1120" y="8723"/>
                  <a:pt x="1118" y="8415"/>
                </a:cubicBezTo>
                <a:cubicBezTo>
                  <a:pt x="1118" y="8078"/>
                  <a:pt x="1395" y="7855"/>
                  <a:pt x="1682" y="7855"/>
                </a:cubicBezTo>
                <a:close/>
                <a:moveTo>
                  <a:pt x="7915" y="8954"/>
                </a:moveTo>
                <a:cubicBezTo>
                  <a:pt x="7996" y="9180"/>
                  <a:pt x="8123" y="9386"/>
                  <a:pt x="8291" y="9558"/>
                </a:cubicBezTo>
                <a:lnTo>
                  <a:pt x="6349" y="13453"/>
                </a:lnTo>
                <a:cubicBezTo>
                  <a:pt x="6281" y="13445"/>
                  <a:pt x="6213" y="13440"/>
                  <a:pt x="6145" y="13440"/>
                </a:cubicBezTo>
                <a:cubicBezTo>
                  <a:pt x="6008" y="13440"/>
                  <a:pt x="5870" y="13457"/>
                  <a:pt x="5736" y="13490"/>
                </a:cubicBezTo>
                <a:lnTo>
                  <a:pt x="3028" y="9404"/>
                </a:lnTo>
                <a:cubicBezTo>
                  <a:pt x="3129" y="9267"/>
                  <a:pt x="3208" y="9114"/>
                  <a:pt x="3263" y="8954"/>
                </a:cubicBezTo>
                <a:close/>
                <a:moveTo>
                  <a:pt x="15815" y="8954"/>
                </a:moveTo>
                <a:cubicBezTo>
                  <a:pt x="15868" y="9098"/>
                  <a:pt x="15941" y="9234"/>
                  <a:pt x="16031" y="9358"/>
                </a:cubicBezTo>
                <a:lnTo>
                  <a:pt x="13290" y="13490"/>
                </a:lnTo>
                <a:cubicBezTo>
                  <a:pt x="13158" y="13457"/>
                  <a:pt x="13022" y="13440"/>
                  <a:pt x="12886" y="13440"/>
                </a:cubicBezTo>
                <a:cubicBezTo>
                  <a:pt x="12814" y="13440"/>
                  <a:pt x="12742" y="13445"/>
                  <a:pt x="12671" y="13454"/>
                </a:cubicBezTo>
                <a:lnTo>
                  <a:pt x="10704" y="9554"/>
                </a:lnTo>
                <a:cubicBezTo>
                  <a:pt x="10869" y="9382"/>
                  <a:pt x="10994" y="9177"/>
                  <a:pt x="11075" y="8954"/>
                </a:cubicBezTo>
                <a:close/>
                <a:moveTo>
                  <a:pt x="9709" y="10059"/>
                </a:moveTo>
                <a:lnTo>
                  <a:pt x="11674" y="13960"/>
                </a:lnTo>
                <a:cubicBezTo>
                  <a:pt x="11510" y="14130"/>
                  <a:pt x="11384" y="14335"/>
                  <a:pt x="11305" y="14559"/>
                </a:cubicBezTo>
                <a:lnTo>
                  <a:pt x="7724" y="14559"/>
                </a:lnTo>
                <a:cubicBezTo>
                  <a:pt x="7645" y="14332"/>
                  <a:pt x="7516" y="14125"/>
                  <a:pt x="7349" y="13954"/>
                </a:cubicBezTo>
                <a:lnTo>
                  <a:pt x="7349" y="13952"/>
                </a:lnTo>
                <a:lnTo>
                  <a:pt x="9292" y="10059"/>
                </a:lnTo>
                <a:cubicBezTo>
                  <a:pt x="9361" y="10067"/>
                  <a:pt x="9430" y="10071"/>
                  <a:pt x="9500" y="10071"/>
                </a:cubicBezTo>
                <a:cubicBezTo>
                  <a:pt x="9569" y="10071"/>
                  <a:pt x="9639" y="10067"/>
                  <a:pt x="9709" y="10059"/>
                </a:cubicBezTo>
                <a:close/>
                <a:moveTo>
                  <a:pt x="6140" y="14556"/>
                </a:moveTo>
                <a:cubicBezTo>
                  <a:pt x="6427" y="14556"/>
                  <a:pt x="6703" y="14779"/>
                  <a:pt x="6703" y="15116"/>
                </a:cubicBezTo>
                <a:cubicBezTo>
                  <a:pt x="6702" y="15424"/>
                  <a:pt x="6452" y="15674"/>
                  <a:pt x="6144" y="15674"/>
                </a:cubicBezTo>
                <a:cubicBezTo>
                  <a:pt x="5647" y="15674"/>
                  <a:pt x="5397" y="15073"/>
                  <a:pt x="5750" y="14720"/>
                </a:cubicBezTo>
                <a:cubicBezTo>
                  <a:pt x="5863" y="14607"/>
                  <a:pt x="6003" y="14556"/>
                  <a:pt x="6140" y="14556"/>
                </a:cubicBezTo>
                <a:close/>
                <a:moveTo>
                  <a:pt x="12879" y="14556"/>
                </a:moveTo>
                <a:cubicBezTo>
                  <a:pt x="13166" y="14556"/>
                  <a:pt x="13442" y="14779"/>
                  <a:pt x="13442" y="15116"/>
                </a:cubicBezTo>
                <a:cubicBezTo>
                  <a:pt x="13441" y="15424"/>
                  <a:pt x="13191" y="15674"/>
                  <a:pt x="12883" y="15674"/>
                </a:cubicBezTo>
                <a:cubicBezTo>
                  <a:pt x="12385" y="15674"/>
                  <a:pt x="12136" y="15073"/>
                  <a:pt x="12489" y="14720"/>
                </a:cubicBezTo>
                <a:cubicBezTo>
                  <a:pt x="12602" y="14607"/>
                  <a:pt x="12742" y="14556"/>
                  <a:pt x="12879" y="14556"/>
                </a:cubicBezTo>
                <a:close/>
                <a:moveTo>
                  <a:pt x="6144" y="1"/>
                </a:moveTo>
                <a:cubicBezTo>
                  <a:pt x="4765" y="1"/>
                  <a:pt x="3979" y="1582"/>
                  <a:pt x="4804" y="2679"/>
                </a:cubicBezTo>
                <a:lnTo>
                  <a:pt x="2066" y="6786"/>
                </a:lnTo>
                <a:cubicBezTo>
                  <a:pt x="1933" y="6754"/>
                  <a:pt x="1801" y="6739"/>
                  <a:pt x="1672" y="6739"/>
                </a:cubicBezTo>
                <a:cubicBezTo>
                  <a:pt x="771" y="6739"/>
                  <a:pt x="1" y="7475"/>
                  <a:pt x="1" y="8415"/>
                </a:cubicBezTo>
                <a:cubicBezTo>
                  <a:pt x="1" y="9359"/>
                  <a:pt x="775" y="10090"/>
                  <a:pt x="1673" y="10090"/>
                </a:cubicBezTo>
                <a:cubicBezTo>
                  <a:pt x="1815" y="10090"/>
                  <a:pt x="1960" y="10072"/>
                  <a:pt x="2105" y="10034"/>
                </a:cubicBezTo>
                <a:lnTo>
                  <a:pt x="4807" y="14109"/>
                </a:lnTo>
                <a:cubicBezTo>
                  <a:pt x="3977" y="15206"/>
                  <a:pt x="4764" y="16792"/>
                  <a:pt x="6144" y="16792"/>
                </a:cubicBezTo>
                <a:cubicBezTo>
                  <a:pt x="6854" y="16790"/>
                  <a:pt x="7487" y="16343"/>
                  <a:pt x="7724" y="15674"/>
                </a:cubicBezTo>
                <a:lnTo>
                  <a:pt x="11303" y="15674"/>
                </a:lnTo>
                <a:cubicBezTo>
                  <a:pt x="11541" y="16343"/>
                  <a:pt x="12173" y="16790"/>
                  <a:pt x="12883" y="16792"/>
                </a:cubicBezTo>
                <a:cubicBezTo>
                  <a:pt x="14263" y="16792"/>
                  <a:pt x="15050" y="15206"/>
                  <a:pt x="14221" y="14109"/>
                </a:cubicBezTo>
                <a:lnTo>
                  <a:pt x="16948" y="9993"/>
                </a:lnTo>
                <a:cubicBezTo>
                  <a:pt x="17097" y="10034"/>
                  <a:pt x="17246" y="10053"/>
                  <a:pt x="17391" y="10053"/>
                </a:cubicBezTo>
                <a:cubicBezTo>
                  <a:pt x="18288" y="10053"/>
                  <a:pt x="19063" y="9322"/>
                  <a:pt x="19063" y="8378"/>
                </a:cubicBezTo>
                <a:cubicBezTo>
                  <a:pt x="19063" y="7434"/>
                  <a:pt x="18287" y="6701"/>
                  <a:pt x="17390" y="6701"/>
                </a:cubicBezTo>
                <a:cubicBezTo>
                  <a:pt x="17244" y="6701"/>
                  <a:pt x="17095" y="6721"/>
                  <a:pt x="16945" y="6762"/>
                </a:cubicBezTo>
                <a:lnTo>
                  <a:pt x="16945" y="6762"/>
                </a:lnTo>
                <a:lnTo>
                  <a:pt x="14224" y="2679"/>
                </a:lnTo>
                <a:cubicBezTo>
                  <a:pt x="15046" y="1584"/>
                  <a:pt x="14264" y="1"/>
                  <a:pt x="12883" y="1"/>
                </a:cubicBezTo>
                <a:cubicBezTo>
                  <a:pt x="12173" y="1"/>
                  <a:pt x="11541" y="448"/>
                  <a:pt x="11303" y="1117"/>
                </a:cubicBezTo>
                <a:lnTo>
                  <a:pt x="7724" y="1117"/>
                </a:lnTo>
                <a:cubicBezTo>
                  <a:pt x="7487" y="448"/>
                  <a:pt x="6854" y="1"/>
                  <a:pt x="6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138"/>
          <p:cNvSpPr/>
          <p:nvPr/>
        </p:nvSpPr>
        <p:spPr>
          <a:xfrm>
            <a:off x="1034934" y="1765666"/>
            <a:ext cx="304108" cy="353428"/>
          </a:xfrm>
          <a:custGeom>
            <a:rect b="b" l="l" r="r" t="t"/>
            <a:pathLst>
              <a:path extrusionOk="0" h="19063" w="16405">
                <a:moveTo>
                  <a:pt x="12663" y="1347"/>
                </a:moveTo>
                <a:lnTo>
                  <a:pt x="13451" y="2130"/>
                </a:lnTo>
                <a:lnTo>
                  <a:pt x="12663" y="2918"/>
                </a:lnTo>
                <a:lnTo>
                  <a:pt x="11874" y="2130"/>
                </a:lnTo>
                <a:lnTo>
                  <a:pt x="12663" y="1347"/>
                </a:lnTo>
                <a:close/>
                <a:moveTo>
                  <a:pt x="10293" y="2129"/>
                </a:moveTo>
                <a:lnTo>
                  <a:pt x="12663" y="4497"/>
                </a:lnTo>
                <a:lnTo>
                  <a:pt x="8713" y="8446"/>
                </a:lnTo>
                <a:lnTo>
                  <a:pt x="6345" y="6077"/>
                </a:lnTo>
                <a:lnTo>
                  <a:pt x="10293" y="2129"/>
                </a:lnTo>
                <a:close/>
                <a:moveTo>
                  <a:pt x="6345" y="7657"/>
                </a:moveTo>
                <a:lnTo>
                  <a:pt x="7134" y="8446"/>
                </a:lnTo>
                <a:lnTo>
                  <a:pt x="6345" y="9236"/>
                </a:lnTo>
                <a:lnTo>
                  <a:pt x="5556" y="8446"/>
                </a:lnTo>
                <a:lnTo>
                  <a:pt x="6345" y="7657"/>
                </a:lnTo>
                <a:close/>
                <a:moveTo>
                  <a:pt x="3649" y="12287"/>
                </a:moveTo>
                <a:cubicBezTo>
                  <a:pt x="3959" y="13170"/>
                  <a:pt x="4511" y="13947"/>
                  <a:pt x="5243" y="14533"/>
                </a:cubicBezTo>
                <a:cubicBezTo>
                  <a:pt x="4959" y="14777"/>
                  <a:pt x="4711" y="15060"/>
                  <a:pt x="4506" y="15373"/>
                </a:cubicBezTo>
                <a:cubicBezTo>
                  <a:pt x="3528" y="14578"/>
                  <a:pt x="2819" y="13500"/>
                  <a:pt x="2475" y="12287"/>
                </a:cubicBezTo>
                <a:close/>
                <a:moveTo>
                  <a:pt x="12599" y="6140"/>
                </a:moveTo>
                <a:cubicBezTo>
                  <a:pt x="15318" y="8697"/>
                  <a:pt x="15125" y="13049"/>
                  <a:pt x="12270" y="15377"/>
                </a:cubicBezTo>
                <a:cubicBezTo>
                  <a:pt x="12064" y="15060"/>
                  <a:pt x="11813" y="14775"/>
                  <a:pt x="11526" y="14528"/>
                </a:cubicBezTo>
                <a:cubicBezTo>
                  <a:pt x="13944" y="12584"/>
                  <a:pt x="14034" y="9002"/>
                  <a:pt x="11809" y="6930"/>
                </a:cubicBezTo>
                <a:lnTo>
                  <a:pt x="12599" y="6140"/>
                </a:lnTo>
                <a:close/>
                <a:moveTo>
                  <a:pt x="8382" y="14521"/>
                </a:moveTo>
                <a:cubicBezTo>
                  <a:pt x="9387" y="14521"/>
                  <a:pt x="10393" y="14892"/>
                  <a:pt x="11066" y="15637"/>
                </a:cubicBezTo>
                <a:lnTo>
                  <a:pt x="5705" y="15637"/>
                </a:lnTo>
                <a:cubicBezTo>
                  <a:pt x="6371" y="14894"/>
                  <a:pt x="7376" y="14521"/>
                  <a:pt x="8382" y="14521"/>
                </a:cubicBezTo>
                <a:close/>
                <a:moveTo>
                  <a:pt x="14530" y="16754"/>
                </a:moveTo>
                <a:lnTo>
                  <a:pt x="14530" y="17946"/>
                </a:lnTo>
                <a:lnTo>
                  <a:pt x="2245" y="17946"/>
                </a:lnTo>
                <a:lnTo>
                  <a:pt x="2245" y="16754"/>
                </a:lnTo>
                <a:close/>
                <a:moveTo>
                  <a:pt x="12663" y="1"/>
                </a:moveTo>
                <a:cubicBezTo>
                  <a:pt x="12520" y="1"/>
                  <a:pt x="12378" y="55"/>
                  <a:pt x="12269" y="163"/>
                </a:cubicBezTo>
                <a:lnTo>
                  <a:pt x="11084" y="1340"/>
                </a:lnTo>
                <a:cubicBezTo>
                  <a:pt x="10688" y="943"/>
                  <a:pt x="10585" y="779"/>
                  <a:pt x="10293" y="779"/>
                </a:cubicBezTo>
                <a:cubicBezTo>
                  <a:pt x="10145" y="779"/>
                  <a:pt x="10003" y="839"/>
                  <a:pt x="9899" y="943"/>
                </a:cubicBezTo>
                <a:lnTo>
                  <a:pt x="5161" y="5683"/>
                </a:lnTo>
                <a:cubicBezTo>
                  <a:pt x="4943" y="5901"/>
                  <a:pt x="4943" y="6253"/>
                  <a:pt x="5161" y="6472"/>
                </a:cubicBezTo>
                <a:lnTo>
                  <a:pt x="5556" y="6868"/>
                </a:lnTo>
                <a:lnTo>
                  <a:pt x="4372" y="8051"/>
                </a:lnTo>
                <a:cubicBezTo>
                  <a:pt x="4154" y="8269"/>
                  <a:pt x="4154" y="8624"/>
                  <a:pt x="4372" y="8842"/>
                </a:cubicBezTo>
                <a:lnTo>
                  <a:pt x="5950" y="10422"/>
                </a:lnTo>
                <a:cubicBezTo>
                  <a:pt x="6059" y="10530"/>
                  <a:pt x="6202" y="10584"/>
                  <a:pt x="6345" y="10584"/>
                </a:cubicBezTo>
                <a:cubicBezTo>
                  <a:pt x="6489" y="10584"/>
                  <a:pt x="6632" y="10530"/>
                  <a:pt x="6741" y="10422"/>
                </a:cubicBezTo>
                <a:lnTo>
                  <a:pt x="7926" y="9236"/>
                </a:lnTo>
                <a:lnTo>
                  <a:pt x="8320" y="9631"/>
                </a:lnTo>
                <a:cubicBezTo>
                  <a:pt x="8429" y="9740"/>
                  <a:pt x="8572" y="9795"/>
                  <a:pt x="8715" y="9795"/>
                </a:cubicBezTo>
                <a:cubicBezTo>
                  <a:pt x="8858" y="9795"/>
                  <a:pt x="9000" y="9740"/>
                  <a:pt x="9109" y="9631"/>
                </a:cubicBezTo>
                <a:lnTo>
                  <a:pt x="11019" y="7721"/>
                </a:lnTo>
                <a:lnTo>
                  <a:pt x="11019" y="7721"/>
                </a:lnTo>
                <a:cubicBezTo>
                  <a:pt x="12883" y="9420"/>
                  <a:pt x="12696" y="12453"/>
                  <a:pt x="10526" y="13878"/>
                </a:cubicBezTo>
                <a:cubicBezTo>
                  <a:pt x="9862" y="13561"/>
                  <a:pt x="9125" y="13403"/>
                  <a:pt x="8388" y="13403"/>
                </a:cubicBezTo>
                <a:cubicBezTo>
                  <a:pt x="7649" y="13403"/>
                  <a:pt x="6910" y="13562"/>
                  <a:pt x="6245" y="13880"/>
                </a:cubicBezTo>
                <a:cubicBezTo>
                  <a:pt x="5644" y="13487"/>
                  <a:pt x="5163" y="12935"/>
                  <a:pt x="4855" y="12287"/>
                </a:cubicBezTo>
                <a:lnTo>
                  <a:pt x="5334" y="12287"/>
                </a:lnTo>
                <a:cubicBezTo>
                  <a:pt x="5639" y="12281"/>
                  <a:pt x="5883" y="12033"/>
                  <a:pt x="5883" y="11728"/>
                </a:cubicBezTo>
                <a:cubicBezTo>
                  <a:pt x="5883" y="11424"/>
                  <a:pt x="5639" y="11175"/>
                  <a:pt x="5334" y="11170"/>
                </a:cubicBezTo>
                <a:lnTo>
                  <a:pt x="570" y="11170"/>
                </a:lnTo>
                <a:cubicBezTo>
                  <a:pt x="566" y="11170"/>
                  <a:pt x="563" y="11170"/>
                  <a:pt x="559" y="11170"/>
                </a:cubicBezTo>
                <a:cubicBezTo>
                  <a:pt x="252" y="11170"/>
                  <a:pt x="1" y="11419"/>
                  <a:pt x="1" y="11728"/>
                </a:cubicBezTo>
                <a:cubicBezTo>
                  <a:pt x="1" y="12036"/>
                  <a:pt x="252" y="12287"/>
                  <a:pt x="559" y="12287"/>
                </a:cubicBezTo>
                <a:cubicBezTo>
                  <a:pt x="563" y="12287"/>
                  <a:pt x="566" y="12287"/>
                  <a:pt x="570" y="12287"/>
                </a:cubicBezTo>
                <a:lnTo>
                  <a:pt x="1323" y="12287"/>
                </a:lnTo>
                <a:cubicBezTo>
                  <a:pt x="1619" y="13547"/>
                  <a:pt x="2250" y="14705"/>
                  <a:pt x="3148" y="15637"/>
                </a:cubicBezTo>
                <a:lnTo>
                  <a:pt x="1686" y="15637"/>
                </a:lnTo>
                <a:cubicBezTo>
                  <a:pt x="1378" y="15637"/>
                  <a:pt x="1127" y="15887"/>
                  <a:pt x="1127" y="16196"/>
                </a:cubicBezTo>
                <a:lnTo>
                  <a:pt x="1127" y="18504"/>
                </a:lnTo>
                <a:cubicBezTo>
                  <a:pt x="1127" y="18812"/>
                  <a:pt x="1378" y="19063"/>
                  <a:pt x="1686" y="19063"/>
                </a:cubicBezTo>
                <a:lnTo>
                  <a:pt x="15089" y="19063"/>
                </a:lnTo>
                <a:cubicBezTo>
                  <a:pt x="15397" y="19063"/>
                  <a:pt x="15648" y="18812"/>
                  <a:pt x="15648" y="18504"/>
                </a:cubicBezTo>
                <a:lnTo>
                  <a:pt x="15648" y="16196"/>
                </a:lnTo>
                <a:cubicBezTo>
                  <a:pt x="15648" y="15887"/>
                  <a:pt x="15397" y="15637"/>
                  <a:pt x="15089" y="15637"/>
                </a:cubicBezTo>
                <a:lnTo>
                  <a:pt x="13632" y="15637"/>
                </a:lnTo>
                <a:cubicBezTo>
                  <a:pt x="16404" y="12743"/>
                  <a:pt x="16309" y="8122"/>
                  <a:pt x="13390" y="5351"/>
                </a:cubicBezTo>
                <a:lnTo>
                  <a:pt x="13847" y="4893"/>
                </a:lnTo>
                <a:cubicBezTo>
                  <a:pt x="14065" y="4675"/>
                  <a:pt x="14065" y="4321"/>
                  <a:pt x="13847" y="4103"/>
                </a:cubicBezTo>
                <a:lnTo>
                  <a:pt x="13453" y="3708"/>
                </a:lnTo>
                <a:lnTo>
                  <a:pt x="14638" y="2523"/>
                </a:lnTo>
                <a:cubicBezTo>
                  <a:pt x="14856" y="2305"/>
                  <a:pt x="14854" y="1951"/>
                  <a:pt x="14636" y="1733"/>
                </a:cubicBezTo>
                <a:lnTo>
                  <a:pt x="13056" y="163"/>
                </a:lnTo>
                <a:cubicBezTo>
                  <a:pt x="12947" y="55"/>
                  <a:pt x="12805" y="1"/>
                  <a:pt x="12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138"/>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Laboratory</a:t>
            </a:r>
            <a:endParaRPr sz="1600">
              <a:solidFill>
                <a:srgbClr val="FFFFFF"/>
              </a:solidFill>
            </a:endParaRPr>
          </a:p>
        </p:txBody>
      </p:sp>
      <p:sp>
        <p:nvSpPr>
          <p:cNvPr id="15759" name="Google Shape;15759;p13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63" name="Shape 15763"/>
        <p:cNvGrpSpPr/>
        <p:nvPr/>
      </p:nvGrpSpPr>
      <p:grpSpPr>
        <a:xfrm>
          <a:off x="0" y="0"/>
          <a:ext cx="0" cy="0"/>
          <a:chOff x="0" y="0"/>
          <a:chExt cx="0" cy="0"/>
        </a:xfrm>
      </p:grpSpPr>
      <p:sp>
        <p:nvSpPr>
          <p:cNvPr id="15764" name="Google Shape;15764;p139"/>
          <p:cNvSpPr/>
          <p:nvPr/>
        </p:nvSpPr>
        <p:spPr>
          <a:xfrm>
            <a:off x="1765008" y="1765774"/>
            <a:ext cx="354827" cy="354849"/>
          </a:xfrm>
          <a:custGeom>
            <a:rect b="b" l="l" r="r" t="t"/>
            <a:pathLst>
              <a:path extrusionOk="0" h="16413" w="16412">
                <a:moveTo>
                  <a:pt x="8205" y="6796"/>
                </a:moveTo>
                <a:cubicBezTo>
                  <a:pt x="8456" y="6796"/>
                  <a:pt x="8702" y="6894"/>
                  <a:pt x="8885" y="7077"/>
                </a:cubicBezTo>
                <a:cubicBezTo>
                  <a:pt x="9161" y="7352"/>
                  <a:pt x="9243" y="7767"/>
                  <a:pt x="9095" y="8126"/>
                </a:cubicBezTo>
                <a:cubicBezTo>
                  <a:pt x="8945" y="8484"/>
                  <a:pt x="8595" y="8719"/>
                  <a:pt x="8206" y="8719"/>
                </a:cubicBezTo>
                <a:cubicBezTo>
                  <a:pt x="7676" y="8719"/>
                  <a:pt x="7245" y="8288"/>
                  <a:pt x="7245" y="7758"/>
                </a:cubicBezTo>
                <a:cubicBezTo>
                  <a:pt x="7245" y="7368"/>
                  <a:pt x="7478" y="7018"/>
                  <a:pt x="7838" y="6869"/>
                </a:cubicBezTo>
                <a:cubicBezTo>
                  <a:pt x="7957" y="6820"/>
                  <a:pt x="8082" y="6796"/>
                  <a:pt x="8205" y="6796"/>
                </a:cubicBezTo>
                <a:close/>
                <a:moveTo>
                  <a:pt x="8206" y="9676"/>
                </a:moveTo>
                <a:cubicBezTo>
                  <a:pt x="9297" y="9676"/>
                  <a:pt x="10202" y="10517"/>
                  <a:pt x="10284" y="11604"/>
                </a:cubicBezTo>
                <a:lnTo>
                  <a:pt x="6129" y="11604"/>
                </a:lnTo>
                <a:cubicBezTo>
                  <a:pt x="6210" y="10517"/>
                  <a:pt x="7116" y="9676"/>
                  <a:pt x="8206" y="9676"/>
                </a:cubicBezTo>
                <a:close/>
                <a:moveTo>
                  <a:pt x="15451" y="8046"/>
                </a:moveTo>
                <a:lnTo>
                  <a:pt x="15451" y="15449"/>
                </a:lnTo>
                <a:lnTo>
                  <a:pt x="11571" y="15449"/>
                </a:lnTo>
                <a:lnTo>
                  <a:pt x="11571" y="14489"/>
                </a:lnTo>
                <a:lnTo>
                  <a:pt x="14008" y="14489"/>
                </a:lnTo>
                <a:cubicBezTo>
                  <a:pt x="14273" y="14489"/>
                  <a:pt x="14488" y="14273"/>
                  <a:pt x="14488" y="14008"/>
                </a:cubicBezTo>
                <a:lnTo>
                  <a:pt x="14488" y="8046"/>
                </a:lnTo>
                <a:close/>
                <a:moveTo>
                  <a:pt x="7256" y="1"/>
                </a:moveTo>
                <a:cubicBezTo>
                  <a:pt x="7252" y="1"/>
                  <a:pt x="7249" y="1"/>
                  <a:pt x="7245" y="1"/>
                </a:cubicBezTo>
                <a:lnTo>
                  <a:pt x="482" y="1"/>
                </a:lnTo>
                <a:cubicBezTo>
                  <a:pt x="216" y="1"/>
                  <a:pt x="0" y="216"/>
                  <a:pt x="0" y="483"/>
                </a:cubicBezTo>
                <a:lnTo>
                  <a:pt x="0" y="15933"/>
                </a:lnTo>
                <a:cubicBezTo>
                  <a:pt x="0" y="16198"/>
                  <a:pt x="216" y="16413"/>
                  <a:pt x="481" y="16413"/>
                </a:cubicBezTo>
                <a:lnTo>
                  <a:pt x="15931" y="16413"/>
                </a:lnTo>
                <a:cubicBezTo>
                  <a:pt x="16196" y="16413"/>
                  <a:pt x="16411" y="16198"/>
                  <a:pt x="16411" y="15933"/>
                </a:cubicBezTo>
                <a:lnTo>
                  <a:pt x="16411" y="483"/>
                </a:lnTo>
                <a:cubicBezTo>
                  <a:pt x="16411" y="216"/>
                  <a:pt x="16196" y="1"/>
                  <a:pt x="15931" y="1"/>
                </a:cubicBezTo>
                <a:lnTo>
                  <a:pt x="9168" y="1"/>
                </a:lnTo>
                <a:cubicBezTo>
                  <a:pt x="8906" y="5"/>
                  <a:pt x="8696" y="219"/>
                  <a:pt x="8696" y="481"/>
                </a:cubicBezTo>
                <a:cubicBezTo>
                  <a:pt x="8696" y="743"/>
                  <a:pt x="8906" y="957"/>
                  <a:pt x="9168" y="963"/>
                </a:cubicBezTo>
                <a:lnTo>
                  <a:pt x="15451" y="963"/>
                </a:lnTo>
                <a:lnTo>
                  <a:pt x="15451" y="7084"/>
                </a:lnTo>
                <a:lnTo>
                  <a:pt x="14490" y="7084"/>
                </a:lnTo>
                <a:lnTo>
                  <a:pt x="14490" y="6283"/>
                </a:lnTo>
                <a:cubicBezTo>
                  <a:pt x="14494" y="6014"/>
                  <a:pt x="14277" y="5793"/>
                  <a:pt x="14008" y="5793"/>
                </a:cubicBezTo>
                <a:cubicBezTo>
                  <a:pt x="13739" y="5793"/>
                  <a:pt x="13522" y="6014"/>
                  <a:pt x="13528" y="6283"/>
                </a:cubicBezTo>
                <a:lnTo>
                  <a:pt x="13528" y="9969"/>
                </a:lnTo>
                <a:lnTo>
                  <a:pt x="12566" y="9969"/>
                </a:lnTo>
                <a:lnTo>
                  <a:pt x="12566" y="9168"/>
                </a:lnTo>
                <a:cubicBezTo>
                  <a:pt x="12561" y="8906"/>
                  <a:pt x="12347" y="8697"/>
                  <a:pt x="12085" y="8697"/>
                </a:cubicBezTo>
                <a:cubicBezTo>
                  <a:pt x="11823" y="8697"/>
                  <a:pt x="11609" y="8906"/>
                  <a:pt x="11605" y="9168"/>
                </a:cubicBezTo>
                <a:lnTo>
                  <a:pt x="11605" y="11604"/>
                </a:lnTo>
                <a:lnTo>
                  <a:pt x="11248" y="11604"/>
                </a:lnTo>
                <a:cubicBezTo>
                  <a:pt x="11190" y="10529"/>
                  <a:pt x="10569" y="9564"/>
                  <a:pt x="9615" y="9066"/>
                </a:cubicBezTo>
                <a:cubicBezTo>
                  <a:pt x="10136" y="8505"/>
                  <a:pt x="10275" y="7689"/>
                  <a:pt x="9969" y="6988"/>
                </a:cubicBezTo>
                <a:cubicBezTo>
                  <a:pt x="9664" y="6286"/>
                  <a:pt x="8972" y="5832"/>
                  <a:pt x="8207" y="5832"/>
                </a:cubicBezTo>
                <a:cubicBezTo>
                  <a:pt x="7441" y="5832"/>
                  <a:pt x="6750" y="6286"/>
                  <a:pt x="6444" y="6988"/>
                </a:cubicBezTo>
                <a:cubicBezTo>
                  <a:pt x="6138" y="7689"/>
                  <a:pt x="6277" y="8505"/>
                  <a:pt x="6798" y="9066"/>
                </a:cubicBezTo>
                <a:cubicBezTo>
                  <a:pt x="5844" y="9564"/>
                  <a:pt x="5224" y="10529"/>
                  <a:pt x="5166" y="11604"/>
                </a:cubicBezTo>
                <a:lnTo>
                  <a:pt x="4810" y="11604"/>
                </a:lnTo>
                <a:lnTo>
                  <a:pt x="4810" y="7565"/>
                </a:lnTo>
                <a:cubicBezTo>
                  <a:pt x="4804" y="7302"/>
                  <a:pt x="4590" y="7093"/>
                  <a:pt x="4328" y="7093"/>
                </a:cubicBezTo>
                <a:cubicBezTo>
                  <a:pt x="4066" y="7093"/>
                  <a:pt x="3852" y="7302"/>
                  <a:pt x="3848" y="7565"/>
                </a:cubicBezTo>
                <a:lnTo>
                  <a:pt x="3848" y="12084"/>
                </a:lnTo>
                <a:cubicBezTo>
                  <a:pt x="3848" y="12350"/>
                  <a:pt x="4063" y="12566"/>
                  <a:pt x="4328" y="12566"/>
                </a:cubicBezTo>
                <a:lnTo>
                  <a:pt x="12085" y="12566"/>
                </a:lnTo>
                <a:cubicBezTo>
                  <a:pt x="12350" y="12566"/>
                  <a:pt x="12566" y="12350"/>
                  <a:pt x="12566" y="12084"/>
                </a:cubicBezTo>
                <a:lnTo>
                  <a:pt x="12566" y="10931"/>
                </a:lnTo>
                <a:lnTo>
                  <a:pt x="13528" y="10931"/>
                </a:lnTo>
                <a:lnTo>
                  <a:pt x="13528" y="13528"/>
                </a:lnTo>
                <a:lnTo>
                  <a:pt x="6283" y="13528"/>
                </a:lnTo>
                <a:cubicBezTo>
                  <a:pt x="6279" y="13528"/>
                  <a:pt x="6276" y="13528"/>
                  <a:pt x="6272" y="13528"/>
                </a:cubicBezTo>
                <a:cubicBezTo>
                  <a:pt x="6008" y="13528"/>
                  <a:pt x="5792" y="13742"/>
                  <a:pt x="5792" y="14008"/>
                </a:cubicBezTo>
                <a:cubicBezTo>
                  <a:pt x="5792" y="14274"/>
                  <a:pt x="6008" y="14489"/>
                  <a:pt x="6272" y="14489"/>
                </a:cubicBezTo>
                <a:cubicBezTo>
                  <a:pt x="6276" y="14489"/>
                  <a:pt x="6279" y="14489"/>
                  <a:pt x="6283" y="14489"/>
                </a:cubicBezTo>
                <a:lnTo>
                  <a:pt x="10610" y="14489"/>
                </a:lnTo>
                <a:lnTo>
                  <a:pt x="10610" y="15451"/>
                </a:lnTo>
                <a:lnTo>
                  <a:pt x="963" y="15451"/>
                </a:lnTo>
                <a:lnTo>
                  <a:pt x="963" y="4841"/>
                </a:lnTo>
                <a:lnTo>
                  <a:pt x="1925" y="4841"/>
                </a:lnTo>
                <a:lnTo>
                  <a:pt x="1925" y="14008"/>
                </a:lnTo>
                <a:cubicBezTo>
                  <a:pt x="1925" y="14273"/>
                  <a:pt x="2140" y="14489"/>
                  <a:pt x="2405" y="14489"/>
                </a:cubicBezTo>
                <a:lnTo>
                  <a:pt x="4360" y="14489"/>
                </a:lnTo>
                <a:cubicBezTo>
                  <a:pt x="4622" y="14483"/>
                  <a:pt x="4832" y="14269"/>
                  <a:pt x="4832" y="14008"/>
                </a:cubicBezTo>
                <a:cubicBezTo>
                  <a:pt x="4832" y="13746"/>
                  <a:pt x="4622" y="13532"/>
                  <a:pt x="4360" y="13526"/>
                </a:cubicBezTo>
                <a:lnTo>
                  <a:pt x="2885" y="13526"/>
                </a:lnTo>
                <a:lnTo>
                  <a:pt x="2885" y="2886"/>
                </a:lnTo>
                <a:lnTo>
                  <a:pt x="7725" y="2886"/>
                </a:lnTo>
                <a:lnTo>
                  <a:pt x="7725" y="3846"/>
                </a:lnTo>
                <a:lnTo>
                  <a:pt x="4328" y="3846"/>
                </a:lnTo>
                <a:cubicBezTo>
                  <a:pt x="4063" y="3846"/>
                  <a:pt x="3848" y="4062"/>
                  <a:pt x="3848" y="4328"/>
                </a:cubicBezTo>
                <a:lnTo>
                  <a:pt x="3848" y="5642"/>
                </a:lnTo>
                <a:cubicBezTo>
                  <a:pt x="3852" y="5904"/>
                  <a:pt x="4066" y="6113"/>
                  <a:pt x="4328" y="6113"/>
                </a:cubicBezTo>
                <a:cubicBezTo>
                  <a:pt x="4590" y="6113"/>
                  <a:pt x="4804" y="5904"/>
                  <a:pt x="4808" y="5642"/>
                </a:cubicBezTo>
                <a:lnTo>
                  <a:pt x="4808" y="4809"/>
                </a:lnTo>
                <a:lnTo>
                  <a:pt x="11603" y="4809"/>
                </a:lnTo>
                <a:lnTo>
                  <a:pt x="11603" y="7244"/>
                </a:lnTo>
                <a:cubicBezTo>
                  <a:pt x="11599" y="7513"/>
                  <a:pt x="11816" y="7735"/>
                  <a:pt x="12085" y="7735"/>
                </a:cubicBezTo>
                <a:cubicBezTo>
                  <a:pt x="12353" y="7735"/>
                  <a:pt x="12570" y="7513"/>
                  <a:pt x="12566" y="7244"/>
                </a:cubicBezTo>
                <a:lnTo>
                  <a:pt x="12566" y="4328"/>
                </a:lnTo>
                <a:cubicBezTo>
                  <a:pt x="12566" y="4062"/>
                  <a:pt x="12350" y="3846"/>
                  <a:pt x="12085" y="3846"/>
                </a:cubicBezTo>
                <a:lnTo>
                  <a:pt x="8688" y="3846"/>
                </a:lnTo>
                <a:lnTo>
                  <a:pt x="8688" y="2886"/>
                </a:lnTo>
                <a:lnTo>
                  <a:pt x="13528" y="2886"/>
                </a:lnTo>
                <a:lnTo>
                  <a:pt x="13528" y="4360"/>
                </a:lnTo>
                <a:cubicBezTo>
                  <a:pt x="13532" y="4621"/>
                  <a:pt x="13746" y="4832"/>
                  <a:pt x="14008" y="4832"/>
                </a:cubicBezTo>
                <a:cubicBezTo>
                  <a:pt x="14270" y="4832"/>
                  <a:pt x="14484" y="4621"/>
                  <a:pt x="14488" y="4360"/>
                </a:cubicBezTo>
                <a:lnTo>
                  <a:pt x="14488" y="2404"/>
                </a:lnTo>
                <a:cubicBezTo>
                  <a:pt x="14488" y="2139"/>
                  <a:pt x="14273" y="1924"/>
                  <a:pt x="14008" y="1924"/>
                </a:cubicBezTo>
                <a:lnTo>
                  <a:pt x="2405" y="1924"/>
                </a:lnTo>
                <a:cubicBezTo>
                  <a:pt x="2139" y="1924"/>
                  <a:pt x="1923" y="2139"/>
                  <a:pt x="1925" y="2404"/>
                </a:cubicBezTo>
                <a:lnTo>
                  <a:pt x="1925" y="3879"/>
                </a:lnTo>
                <a:lnTo>
                  <a:pt x="963" y="3879"/>
                </a:lnTo>
                <a:lnTo>
                  <a:pt x="963" y="963"/>
                </a:lnTo>
                <a:lnTo>
                  <a:pt x="7245" y="963"/>
                </a:lnTo>
                <a:cubicBezTo>
                  <a:pt x="7248" y="963"/>
                  <a:pt x="7250" y="963"/>
                  <a:pt x="7253" y="963"/>
                </a:cubicBezTo>
                <a:cubicBezTo>
                  <a:pt x="7518" y="963"/>
                  <a:pt x="7734" y="748"/>
                  <a:pt x="7734" y="481"/>
                </a:cubicBezTo>
                <a:cubicBezTo>
                  <a:pt x="7734" y="215"/>
                  <a:pt x="7519" y="1"/>
                  <a:pt x="7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139"/>
          <p:cNvSpPr/>
          <p:nvPr/>
        </p:nvSpPr>
        <p:spPr>
          <a:xfrm>
            <a:off x="2523592" y="1765806"/>
            <a:ext cx="359951" cy="354784"/>
          </a:xfrm>
          <a:custGeom>
            <a:rect b="b" l="l" r="r" t="t"/>
            <a:pathLst>
              <a:path extrusionOk="0" h="16410" w="16649">
                <a:moveTo>
                  <a:pt x="4452" y="960"/>
                </a:moveTo>
                <a:cubicBezTo>
                  <a:pt x="4699" y="960"/>
                  <a:pt x="4937" y="1152"/>
                  <a:pt x="4937" y="1442"/>
                </a:cubicBezTo>
                <a:cubicBezTo>
                  <a:pt x="4937" y="1707"/>
                  <a:pt x="4722" y="1922"/>
                  <a:pt x="4457" y="1923"/>
                </a:cubicBezTo>
                <a:cubicBezTo>
                  <a:pt x="4028" y="1923"/>
                  <a:pt x="3814" y="1405"/>
                  <a:pt x="4117" y="1102"/>
                </a:cubicBezTo>
                <a:cubicBezTo>
                  <a:pt x="4214" y="1004"/>
                  <a:pt x="4335" y="960"/>
                  <a:pt x="4452" y="960"/>
                </a:cubicBezTo>
                <a:close/>
                <a:moveTo>
                  <a:pt x="10077" y="1222"/>
                </a:moveTo>
                <a:cubicBezTo>
                  <a:pt x="10087" y="1222"/>
                  <a:pt x="10098" y="1223"/>
                  <a:pt x="10108" y="1223"/>
                </a:cubicBezTo>
                <a:cubicBezTo>
                  <a:pt x="10338" y="1238"/>
                  <a:pt x="10524" y="1414"/>
                  <a:pt x="10553" y="1641"/>
                </a:cubicBezTo>
                <a:cubicBezTo>
                  <a:pt x="10584" y="1868"/>
                  <a:pt x="10449" y="2084"/>
                  <a:pt x="10231" y="2159"/>
                </a:cubicBezTo>
                <a:cubicBezTo>
                  <a:pt x="10181" y="2176"/>
                  <a:pt x="10129" y="2184"/>
                  <a:pt x="10078" y="2184"/>
                </a:cubicBezTo>
                <a:cubicBezTo>
                  <a:pt x="9910" y="2184"/>
                  <a:pt x="9749" y="2096"/>
                  <a:pt x="9661" y="1944"/>
                </a:cubicBezTo>
                <a:cubicBezTo>
                  <a:pt x="9597" y="1833"/>
                  <a:pt x="9579" y="1702"/>
                  <a:pt x="9613" y="1579"/>
                </a:cubicBezTo>
                <a:cubicBezTo>
                  <a:pt x="9669" y="1367"/>
                  <a:pt x="9861" y="1222"/>
                  <a:pt x="10077" y="1222"/>
                </a:cubicBezTo>
                <a:close/>
                <a:moveTo>
                  <a:pt x="14002" y="2058"/>
                </a:moveTo>
                <a:cubicBezTo>
                  <a:pt x="14094" y="2058"/>
                  <a:pt x="14187" y="2084"/>
                  <a:pt x="14269" y="2139"/>
                </a:cubicBezTo>
                <a:cubicBezTo>
                  <a:pt x="14459" y="2266"/>
                  <a:pt x="14532" y="2511"/>
                  <a:pt x="14444" y="2723"/>
                </a:cubicBezTo>
                <a:cubicBezTo>
                  <a:pt x="14369" y="2905"/>
                  <a:pt x="14192" y="3019"/>
                  <a:pt x="14000" y="3019"/>
                </a:cubicBezTo>
                <a:cubicBezTo>
                  <a:pt x="13969" y="3019"/>
                  <a:pt x="13938" y="3016"/>
                  <a:pt x="13907" y="3010"/>
                </a:cubicBezTo>
                <a:cubicBezTo>
                  <a:pt x="13683" y="2965"/>
                  <a:pt x="13520" y="2768"/>
                  <a:pt x="13520" y="2538"/>
                </a:cubicBezTo>
                <a:cubicBezTo>
                  <a:pt x="13520" y="2411"/>
                  <a:pt x="13571" y="2288"/>
                  <a:pt x="13661" y="2199"/>
                </a:cubicBezTo>
                <a:cubicBezTo>
                  <a:pt x="13754" y="2106"/>
                  <a:pt x="13877" y="2058"/>
                  <a:pt x="14002" y="2058"/>
                </a:cubicBezTo>
                <a:close/>
                <a:moveTo>
                  <a:pt x="1569" y="3845"/>
                </a:moveTo>
                <a:cubicBezTo>
                  <a:pt x="1816" y="3845"/>
                  <a:pt x="2052" y="4036"/>
                  <a:pt x="2052" y="4327"/>
                </a:cubicBezTo>
                <a:cubicBezTo>
                  <a:pt x="2052" y="4592"/>
                  <a:pt x="1837" y="4807"/>
                  <a:pt x="1572" y="4807"/>
                </a:cubicBezTo>
                <a:cubicBezTo>
                  <a:pt x="1143" y="4807"/>
                  <a:pt x="929" y="4288"/>
                  <a:pt x="1232" y="3987"/>
                </a:cubicBezTo>
                <a:cubicBezTo>
                  <a:pt x="1330" y="3889"/>
                  <a:pt x="1451" y="3845"/>
                  <a:pt x="1569" y="3845"/>
                </a:cubicBezTo>
                <a:close/>
                <a:moveTo>
                  <a:pt x="5414" y="4806"/>
                </a:moveTo>
                <a:cubicBezTo>
                  <a:pt x="5662" y="4806"/>
                  <a:pt x="5899" y="4998"/>
                  <a:pt x="5899" y="5289"/>
                </a:cubicBezTo>
                <a:cubicBezTo>
                  <a:pt x="5899" y="5554"/>
                  <a:pt x="5684" y="5769"/>
                  <a:pt x="5417" y="5769"/>
                </a:cubicBezTo>
                <a:cubicBezTo>
                  <a:pt x="4990" y="5769"/>
                  <a:pt x="4774" y="5251"/>
                  <a:pt x="5078" y="4947"/>
                </a:cubicBezTo>
                <a:cubicBezTo>
                  <a:pt x="5175" y="4850"/>
                  <a:pt x="5296" y="4806"/>
                  <a:pt x="5414" y="4806"/>
                </a:cubicBezTo>
                <a:close/>
                <a:moveTo>
                  <a:pt x="14841" y="5982"/>
                </a:moveTo>
                <a:cubicBezTo>
                  <a:pt x="15193" y="5982"/>
                  <a:pt x="15444" y="6372"/>
                  <a:pt x="15253" y="6703"/>
                </a:cubicBezTo>
                <a:cubicBezTo>
                  <a:pt x="15166" y="6854"/>
                  <a:pt x="15007" y="6943"/>
                  <a:pt x="14836" y="6943"/>
                </a:cubicBezTo>
                <a:cubicBezTo>
                  <a:pt x="14816" y="6943"/>
                  <a:pt x="14795" y="6942"/>
                  <a:pt x="14774" y="6939"/>
                </a:cubicBezTo>
                <a:cubicBezTo>
                  <a:pt x="14580" y="6914"/>
                  <a:pt x="14422" y="6775"/>
                  <a:pt x="14373" y="6588"/>
                </a:cubicBezTo>
                <a:cubicBezTo>
                  <a:pt x="14304" y="6331"/>
                  <a:pt x="14456" y="6068"/>
                  <a:pt x="14712" y="5999"/>
                </a:cubicBezTo>
                <a:cubicBezTo>
                  <a:pt x="14756" y="5987"/>
                  <a:pt x="14800" y="5982"/>
                  <a:pt x="14841" y="5982"/>
                </a:cubicBezTo>
                <a:close/>
                <a:moveTo>
                  <a:pt x="8335" y="7404"/>
                </a:moveTo>
                <a:cubicBezTo>
                  <a:pt x="8438" y="7404"/>
                  <a:pt x="8543" y="7424"/>
                  <a:pt x="8642" y="7465"/>
                </a:cubicBezTo>
                <a:cubicBezTo>
                  <a:pt x="8941" y="7588"/>
                  <a:pt x="9136" y="7881"/>
                  <a:pt x="9136" y="8204"/>
                </a:cubicBezTo>
                <a:cubicBezTo>
                  <a:pt x="9136" y="8647"/>
                  <a:pt x="8777" y="9006"/>
                  <a:pt x="8335" y="9006"/>
                </a:cubicBezTo>
                <a:cubicBezTo>
                  <a:pt x="8011" y="9006"/>
                  <a:pt x="7718" y="8811"/>
                  <a:pt x="7595" y="8512"/>
                </a:cubicBezTo>
                <a:cubicBezTo>
                  <a:pt x="7470" y="8212"/>
                  <a:pt x="7539" y="7868"/>
                  <a:pt x="7768" y="7638"/>
                </a:cubicBezTo>
                <a:cubicBezTo>
                  <a:pt x="7921" y="7485"/>
                  <a:pt x="8126" y="7404"/>
                  <a:pt x="8335" y="7404"/>
                </a:cubicBezTo>
                <a:close/>
                <a:moveTo>
                  <a:pt x="1832" y="9466"/>
                </a:moveTo>
                <a:cubicBezTo>
                  <a:pt x="2048" y="9466"/>
                  <a:pt x="2241" y="9612"/>
                  <a:pt x="2298" y="9823"/>
                </a:cubicBezTo>
                <a:cubicBezTo>
                  <a:pt x="2330" y="9946"/>
                  <a:pt x="2314" y="10077"/>
                  <a:pt x="2250" y="10187"/>
                </a:cubicBezTo>
                <a:cubicBezTo>
                  <a:pt x="2162" y="10340"/>
                  <a:pt x="2001" y="10428"/>
                  <a:pt x="1833" y="10428"/>
                </a:cubicBezTo>
                <a:cubicBezTo>
                  <a:pt x="1781" y="10428"/>
                  <a:pt x="1729" y="10420"/>
                  <a:pt x="1679" y="10403"/>
                </a:cubicBezTo>
                <a:cubicBezTo>
                  <a:pt x="1462" y="10329"/>
                  <a:pt x="1327" y="10111"/>
                  <a:pt x="1356" y="9884"/>
                </a:cubicBezTo>
                <a:cubicBezTo>
                  <a:pt x="1386" y="9657"/>
                  <a:pt x="1573" y="9483"/>
                  <a:pt x="1802" y="9467"/>
                </a:cubicBezTo>
                <a:cubicBezTo>
                  <a:pt x="1812" y="9466"/>
                  <a:pt x="1822" y="9466"/>
                  <a:pt x="1832" y="9466"/>
                </a:cubicBezTo>
                <a:close/>
                <a:moveTo>
                  <a:pt x="11248" y="10640"/>
                </a:moveTo>
                <a:cubicBezTo>
                  <a:pt x="11495" y="10640"/>
                  <a:pt x="11732" y="10831"/>
                  <a:pt x="11732" y="11122"/>
                </a:cubicBezTo>
                <a:cubicBezTo>
                  <a:pt x="11732" y="11387"/>
                  <a:pt x="11517" y="11602"/>
                  <a:pt x="11252" y="11602"/>
                </a:cubicBezTo>
                <a:cubicBezTo>
                  <a:pt x="10823" y="11602"/>
                  <a:pt x="10609" y="11085"/>
                  <a:pt x="10912" y="10782"/>
                </a:cubicBezTo>
                <a:cubicBezTo>
                  <a:pt x="11010" y="10684"/>
                  <a:pt x="11130" y="10640"/>
                  <a:pt x="11248" y="10640"/>
                </a:cubicBezTo>
                <a:close/>
                <a:moveTo>
                  <a:pt x="15095" y="11602"/>
                </a:moveTo>
                <a:cubicBezTo>
                  <a:pt x="15342" y="11602"/>
                  <a:pt x="15579" y="11794"/>
                  <a:pt x="15579" y="12084"/>
                </a:cubicBezTo>
                <a:cubicBezTo>
                  <a:pt x="15578" y="12349"/>
                  <a:pt x="15364" y="12564"/>
                  <a:pt x="15099" y="12564"/>
                </a:cubicBezTo>
                <a:cubicBezTo>
                  <a:pt x="14670" y="12564"/>
                  <a:pt x="14455" y="12047"/>
                  <a:pt x="14758" y="11744"/>
                </a:cubicBezTo>
                <a:cubicBezTo>
                  <a:pt x="14856" y="11646"/>
                  <a:pt x="14977" y="11602"/>
                  <a:pt x="15095" y="11602"/>
                </a:cubicBezTo>
                <a:close/>
                <a:moveTo>
                  <a:pt x="2667" y="13391"/>
                </a:moveTo>
                <a:cubicBezTo>
                  <a:pt x="2699" y="13391"/>
                  <a:pt x="2730" y="13394"/>
                  <a:pt x="2762" y="13400"/>
                </a:cubicBezTo>
                <a:cubicBezTo>
                  <a:pt x="2988" y="13444"/>
                  <a:pt x="3149" y="13642"/>
                  <a:pt x="3149" y="13870"/>
                </a:cubicBezTo>
                <a:cubicBezTo>
                  <a:pt x="3150" y="13998"/>
                  <a:pt x="3099" y="14121"/>
                  <a:pt x="3008" y="14212"/>
                </a:cubicBezTo>
                <a:cubicBezTo>
                  <a:pt x="2915" y="14304"/>
                  <a:pt x="2793" y="14351"/>
                  <a:pt x="2669" y="14351"/>
                </a:cubicBezTo>
                <a:cubicBezTo>
                  <a:pt x="2576" y="14351"/>
                  <a:pt x="2483" y="14325"/>
                  <a:pt x="2402" y="14270"/>
                </a:cubicBezTo>
                <a:cubicBezTo>
                  <a:pt x="2212" y="14143"/>
                  <a:pt x="2137" y="13898"/>
                  <a:pt x="2225" y="13687"/>
                </a:cubicBezTo>
                <a:cubicBezTo>
                  <a:pt x="2300" y="13505"/>
                  <a:pt x="2477" y="13391"/>
                  <a:pt x="2667" y="13391"/>
                </a:cubicBezTo>
                <a:close/>
                <a:moveTo>
                  <a:pt x="6592" y="14225"/>
                </a:moveTo>
                <a:cubicBezTo>
                  <a:pt x="6634" y="14225"/>
                  <a:pt x="6677" y="14231"/>
                  <a:pt x="6718" y="14242"/>
                </a:cubicBezTo>
                <a:cubicBezTo>
                  <a:pt x="6974" y="14311"/>
                  <a:pt x="7125" y="14575"/>
                  <a:pt x="7058" y="14831"/>
                </a:cubicBezTo>
                <a:cubicBezTo>
                  <a:pt x="6996" y="15059"/>
                  <a:pt x="6795" y="15187"/>
                  <a:pt x="6591" y="15187"/>
                </a:cubicBezTo>
                <a:cubicBezTo>
                  <a:pt x="6452" y="15187"/>
                  <a:pt x="6311" y="15127"/>
                  <a:pt x="6213" y="14998"/>
                </a:cubicBezTo>
                <a:cubicBezTo>
                  <a:pt x="5969" y="14683"/>
                  <a:pt x="6193" y="14226"/>
                  <a:pt x="6592" y="14225"/>
                </a:cubicBezTo>
                <a:close/>
                <a:moveTo>
                  <a:pt x="12217" y="14488"/>
                </a:moveTo>
                <a:cubicBezTo>
                  <a:pt x="12409" y="14488"/>
                  <a:pt x="12583" y="14605"/>
                  <a:pt x="12658" y="14784"/>
                </a:cubicBezTo>
                <a:cubicBezTo>
                  <a:pt x="12732" y="14964"/>
                  <a:pt x="12691" y="15171"/>
                  <a:pt x="12554" y="15309"/>
                </a:cubicBezTo>
                <a:cubicBezTo>
                  <a:pt x="12462" y="15401"/>
                  <a:pt x="12339" y="15449"/>
                  <a:pt x="12214" y="15449"/>
                </a:cubicBezTo>
                <a:cubicBezTo>
                  <a:pt x="12152" y="15449"/>
                  <a:pt x="12089" y="15437"/>
                  <a:pt x="12029" y="15413"/>
                </a:cubicBezTo>
                <a:cubicBezTo>
                  <a:pt x="11849" y="15338"/>
                  <a:pt x="11732" y="15164"/>
                  <a:pt x="11732" y="14969"/>
                </a:cubicBezTo>
                <a:cubicBezTo>
                  <a:pt x="11734" y="14704"/>
                  <a:pt x="11947" y="14488"/>
                  <a:pt x="12214" y="14488"/>
                </a:cubicBezTo>
                <a:cubicBezTo>
                  <a:pt x="12215" y="14488"/>
                  <a:pt x="12216" y="14488"/>
                  <a:pt x="12217" y="14488"/>
                </a:cubicBezTo>
                <a:close/>
                <a:moveTo>
                  <a:pt x="4458" y="1"/>
                </a:moveTo>
                <a:cubicBezTo>
                  <a:pt x="4342" y="1"/>
                  <a:pt x="4224" y="15"/>
                  <a:pt x="4107" y="44"/>
                </a:cubicBezTo>
                <a:cubicBezTo>
                  <a:pt x="3426" y="214"/>
                  <a:pt x="2966" y="851"/>
                  <a:pt x="3019" y="1551"/>
                </a:cubicBezTo>
                <a:cubicBezTo>
                  <a:pt x="3071" y="2251"/>
                  <a:pt x="3620" y="2811"/>
                  <a:pt x="4319" y="2878"/>
                </a:cubicBezTo>
                <a:lnTo>
                  <a:pt x="4622" y="4086"/>
                </a:lnTo>
                <a:cubicBezTo>
                  <a:pt x="4461" y="4193"/>
                  <a:pt x="4322" y="4331"/>
                  <a:pt x="4215" y="4492"/>
                </a:cubicBezTo>
                <a:lnTo>
                  <a:pt x="3007" y="4190"/>
                </a:lnTo>
                <a:cubicBezTo>
                  <a:pt x="2941" y="3490"/>
                  <a:pt x="2380" y="2940"/>
                  <a:pt x="1679" y="2887"/>
                </a:cubicBezTo>
                <a:cubicBezTo>
                  <a:pt x="1642" y="2884"/>
                  <a:pt x="1606" y="2883"/>
                  <a:pt x="1569" y="2883"/>
                </a:cubicBezTo>
                <a:cubicBezTo>
                  <a:pt x="913" y="2883"/>
                  <a:pt x="333" y="3330"/>
                  <a:pt x="170" y="3975"/>
                </a:cubicBezTo>
                <a:cubicBezTo>
                  <a:pt x="0" y="4658"/>
                  <a:pt x="344" y="5363"/>
                  <a:pt x="989" y="5646"/>
                </a:cubicBezTo>
                <a:cubicBezTo>
                  <a:pt x="1177" y="5729"/>
                  <a:pt x="1375" y="5769"/>
                  <a:pt x="1571" y="5769"/>
                </a:cubicBezTo>
                <a:cubicBezTo>
                  <a:pt x="2042" y="5769"/>
                  <a:pt x="2500" y="5537"/>
                  <a:pt x="2774" y="5123"/>
                </a:cubicBezTo>
                <a:lnTo>
                  <a:pt x="3982" y="5425"/>
                </a:lnTo>
                <a:cubicBezTo>
                  <a:pt x="4055" y="6198"/>
                  <a:pt x="4707" y="6733"/>
                  <a:pt x="5419" y="6733"/>
                </a:cubicBezTo>
                <a:cubicBezTo>
                  <a:pt x="5625" y="6733"/>
                  <a:pt x="5836" y="6688"/>
                  <a:pt x="6040" y="6591"/>
                </a:cubicBezTo>
                <a:lnTo>
                  <a:pt x="6795" y="7346"/>
                </a:lnTo>
                <a:cubicBezTo>
                  <a:pt x="6652" y="7601"/>
                  <a:pt x="6576" y="7888"/>
                  <a:pt x="6573" y="8180"/>
                </a:cubicBezTo>
                <a:lnTo>
                  <a:pt x="3023" y="9131"/>
                </a:lnTo>
                <a:cubicBezTo>
                  <a:pt x="2746" y="8729"/>
                  <a:pt x="2295" y="8505"/>
                  <a:pt x="1832" y="8505"/>
                </a:cubicBezTo>
                <a:cubicBezTo>
                  <a:pt x="1630" y="8505"/>
                  <a:pt x="1424" y="8548"/>
                  <a:pt x="1230" y="8638"/>
                </a:cubicBezTo>
                <a:cubicBezTo>
                  <a:pt x="592" y="8931"/>
                  <a:pt x="259" y="9643"/>
                  <a:pt x="441" y="10321"/>
                </a:cubicBezTo>
                <a:cubicBezTo>
                  <a:pt x="611" y="10955"/>
                  <a:pt x="1185" y="11390"/>
                  <a:pt x="1832" y="11390"/>
                </a:cubicBezTo>
                <a:cubicBezTo>
                  <a:pt x="1876" y="11390"/>
                  <a:pt x="1921" y="11388"/>
                  <a:pt x="1966" y="11384"/>
                </a:cubicBezTo>
                <a:cubicBezTo>
                  <a:pt x="2664" y="11319"/>
                  <a:pt x="3216" y="10761"/>
                  <a:pt x="3270" y="10060"/>
                </a:cubicBezTo>
                <a:lnTo>
                  <a:pt x="6725" y="9134"/>
                </a:lnTo>
                <a:lnTo>
                  <a:pt x="3291" y="12570"/>
                </a:lnTo>
                <a:cubicBezTo>
                  <a:pt x="3092" y="12475"/>
                  <a:pt x="2880" y="12430"/>
                  <a:pt x="2671" y="12430"/>
                </a:cubicBezTo>
                <a:cubicBezTo>
                  <a:pt x="2215" y="12430"/>
                  <a:pt x="1771" y="12646"/>
                  <a:pt x="1494" y="13039"/>
                </a:cubicBezTo>
                <a:cubicBezTo>
                  <a:pt x="1088" y="13611"/>
                  <a:pt x="1156" y="14393"/>
                  <a:pt x="1652" y="14888"/>
                </a:cubicBezTo>
                <a:cubicBezTo>
                  <a:pt x="1930" y="15167"/>
                  <a:pt x="2300" y="15311"/>
                  <a:pt x="2671" y="15311"/>
                </a:cubicBezTo>
                <a:cubicBezTo>
                  <a:pt x="2960" y="15311"/>
                  <a:pt x="3251" y="15224"/>
                  <a:pt x="3502" y="15046"/>
                </a:cubicBezTo>
                <a:cubicBezTo>
                  <a:pt x="4074" y="14642"/>
                  <a:pt x="4272" y="13884"/>
                  <a:pt x="3970" y="13250"/>
                </a:cubicBezTo>
                <a:lnTo>
                  <a:pt x="7405" y="9815"/>
                </a:lnTo>
                <a:lnTo>
                  <a:pt x="6481" y="13270"/>
                </a:lnTo>
                <a:cubicBezTo>
                  <a:pt x="5780" y="13324"/>
                  <a:pt x="5223" y="13875"/>
                  <a:pt x="5158" y="14573"/>
                </a:cubicBezTo>
                <a:cubicBezTo>
                  <a:pt x="5095" y="15272"/>
                  <a:pt x="5543" y="15915"/>
                  <a:pt x="6220" y="16096"/>
                </a:cubicBezTo>
                <a:cubicBezTo>
                  <a:pt x="6344" y="16130"/>
                  <a:pt x="6469" y="16146"/>
                  <a:pt x="6593" y="16146"/>
                </a:cubicBezTo>
                <a:cubicBezTo>
                  <a:pt x="7144" y="16146"/>
                  <a:pt x="7662" y="15828"/>
                  <a:pt x="7901" y="15309"/>
                </a:cubicBezTo>
                <a:cubicBezTo>
                  <a:pt x="8194" y="14671"/>
                  <a:pt x="7986" y="13916"/>
                  <a:pt x="7409" y="13518"/>
                </a:cubicBezTo>
                <a:lnTo>
                  <a:pt x="8361" y="9968"/>
                </a:lnTo>
                <a:cubicBezTo>
                  <a:pt x="8652" y="9965"/>
                  <a:pt x="8939" y="9887"/>
                  <a:pt x="9194" y="9745"/>
                </a:cubicBezTo>
                <a:lnTo>
                  <a:pt x="9950" y="10501"/>
                </a:lnTo>
                <a:cubicBezTo>
                  <a:pt x="9518" y="11406"/>
                  <a:pt x="10117" y="12465"/>
                  <a:pt x="11116" y="12558"/>
                </a:cubicBezTo>
                <a:lnTo>
                  <a:pt x="11417" y="13766"/>
                </a:lnTo>
                <a:cubicBezTo>
                  <a:pt x="10831" y="14155"/>
                  <a:pt x="10612" y="14907"/>
                  <a:pt x="10894" y="15550"/>
                </a:cubicBezTo>
                <a:cubicBezTo>
                  <a:pt x="11130" y="16081"/>
                  <a:pt x="11653" y="16410"/>
                  <a:pt x="12213" y="16410"/>
                </a:cubicBezTo>
                <a:cubicBezTo>
                  <a:pt x="12329" y="16410"/>
                  <a:pt x="12447" y="16395"/>
                  <a:pt x="12564" y="16366"/>
                </a:cubicBezTo>
                <a:cubicBezTo>
                  <a:pt x="13245" y="16196"/>
                  <a:pt x="13705" y="15560"/>
                  <a:pt x="13652" y="14860"/>
                </a:cubicBezTo>
                <a:cubicBezTo>
                  <a:pt x="13599" y="14160"/>
                  <a:pt x="13050" y="13600"/>
                  <a:pt x="12350" y="13534"/>
                </a:cubicBezTo>
                <a:lnTo>
                  <a:pt x="12048" y="12325"/>
                </a:lnTo>
                <a:cubicBezTo>
                  <a:pt x="12210" y="12217"/>
                  <a:pt x="12347" y="12079"/>
                  <a:pt x="12454" y="11918"/>
                </a:cubicBezTo>
                <a:lnTo>
                  <a:pt x="13662" y="12221"/>
                </a:lnTo>
                <a:cubicBezTo>
                  <a:pt x="13716" y="12790"/>
                  <a:pt x="14102" y="13271"/>
                  <a:pt x="14643" y="13453"/>
                </a:cubicBezTo>
                <a:cubicBezTo>
                  <a:pt x="14793" y="13503"/>
                  <a:pt x="14946" y="13527"/>
                  <a:pt x="15098" y="13527"/>
                </a:cubicBezTo>
                <a:cubicBezTo>
                  <a:pt x="15498" y="13527"/>
                  <a:pt x="15887" y="13360"/>
                  <a:pt x="16165" y="13055"/>
                </a:cubicBezTo>
                <a:cubicBezTo>
                  <a:pt x="16550" y="12632"/>
                  <a:pt x="16648" y="12022"/>
                  <a:pt x="16417" y="11501"/>
                </a:cubicBezTo>
                <a:cubicBezTo>
                  <a:pt x="16187" y="10978"/>
                  <a:pt x="15670" y="10641"/>
                  <a:pt x="15099" y="10641"/>
                </a:cubicBezTo>
                <a:cubicBezTo>
                  <a:pt x="14614" y="10641"/>
                  <a:pt x="14163" y="10883"/>
                  <a:pt x="13897" y="11287"/>
                </a:cubicBezTo>
                <a:lnTo>
                  <a:pt x="12688" y="10985"/>
                </a:lnTo>
                <a:cubicBezTo>
                  <a:pt x="12615" y="10211"/>
                  <a:pt x="11962" y="9678"/>
                  <a:pt x="11252" y="9678"/>
                </a:cubicBezTo>
                <a:cubicBezTo>
                  <a:pt x="11045" y="9678"/>
                  <a:pt x="10834" y="9723"/>
                  <a:pt x="10631" y="9820"/>
                </a:cubicBezTo>
                <a:lnTo>
                  <a:pt x="9874" y="9063"/>
                </a:lnTo>
                <a:cubicBezTo>
                  <a:pt x="10017" y="8808"/>
                  <a:pt x="10093" y="8522"/>
                  <a:pt x="10098" y="8231"/>
                </a:cubicBezTo>
                <a:lnTo>
                  <a:pt x="13649" y="7279"/>
                </a:lnTo>
                <a:cubicBezTo>
                  <a:pt x="13925" y="7681"/>
                  <a:pt x="14375" y="7905"/>
                  <a:pt x="14839" y="7905"/>
                </a:cubicBezTo>
                <a:cubicBezTo>
                  <a:pt x="15042" y="7905"/>
                  <a:pt x="15247" y="7862"/>
                  <a:pt x="15442" y="7772"/>
                </a:cubicBezTo>
                <a:cubicBezTo>
                  <a:pt x="16080" y="7478"/>
                  <a:pt x="16413" y="6766"/>
                  <a:pt x="16231" y="6088"/>
                </a:cubicBezTo>
                <a:cubicBezTo>
                  <a:pt x="16061" y="5454"/>
                  <a:pt x="15485" y="5019"/>
                  <a:pt x="14838" y="5019"/>
                </a:cubicBezTo>
                <a:cubicBezTo>
                  <a:pt x="14794" y="5019"/>
                  <a:pt x="14750" y="5021"/>
                  <a:pt x="14705" y="5025"/>
                </a:cubicBezTo>
                <a:cubicBezTo>
                  <a:pt x="14005" y="5090"/>
                  <a:pt x="13454" y="5649"/>
                  <a:pt x="13399" y="6349"/>
                </a:cubicBezTo>
                <a:lnTo>
                  <a:pt x="9944" y="7276"/>
                </a:lnTo>
                <a:lnTo>
                  <a:pt x="13380" y="3840"/>
                </a:lnTo>
                <a:cubicBezTo>
                  <a:pt x="13577" y="3934"/>
                  <a:pt x="13787" y="3979"/>
                  <a:pt x="13995" y="3979"/>
                </a:cubicBezTo>
                <a:cubicBezTo>
                  <a:pt x="14450" y="3979"/>
                  <a:pt x="14894" y="3763"/>
                  <a:pt x="15172" y="3370"/>
                </a:cubicBezTo>
                <a:cubicBezTo>
                  <a:pt x="15575" y="2798"/>
                  <a:pt x="15507" y="2019"/>
                  <a:pt x="15011" y="1524"/>
                </a:cubicBezTo>
                <a:cubicBezTo>
                  <a:pt x="14733" y="1246"/>
                  <a:pt x="14365" y="1103"/>
                  <a:pt x="13995" y="1103"/>
                </a:cubicBezTo>
                <a:cubicBezTo>
                  <a:pt x="13706" y="1103"/>
                  <a:pt x="13416" y="1190"/>
                  <a:pt x="13166" y="1367"/>
                </a:cubicBezTo>
                <a:cubicBezTo>
                  <a:pt x="12593" y="1771"/>
                  <a:pt x="12397" y="2530"/>
                  <a:pt x="12699" y="3161"/>
                </a:cubicBezTo>
                <a:lnTo>
                  <a:pt x="9263" y="6596"/>
                </a:lnTo>
                <a:lnTo>
                  <a:pt x="10189" y="3142"/>
                </a:lnTo>
                <a:cubicBezTo>
                  <a:pt x="10887" y="3086"/>
                  <a:pt x="11444" y="2536"/>
                  <a:pt x="11508" y="1838"/>
                </a:cubicBezTo>
                <a:cubicBezTo>
                  <a:pt x="11571" y="1140"/>
                  <a:pt x="11123" y="498"/>
                  <a:pt x="10446" y="317"/>
                </a:cubicBezTo>
                <a:cubicBezTo>
                  <a:pt x="10323" y="284"/>
                  <a:pt x="10198" y="268"/>
                  <a:pt x="10075" y="268"/>
                </a:cubicBezTo>
                <a:cubicBezTo>
                  <a:pt x="9525" y="268"/>
                  <a:pt x="9007" y="585"/>
                  <a:pt x="8768" y="1105"/>
                </a:cubicBezTo>
                <a:cubicBezTo>
                  <a:pt x="8475" y="1742"/>
                  <a:pt x="8683" y="2496"/>
                  <a:pt x="9260" y="2893"/>
                </a:cubicBezTo>
                <a:lnTo>
                  <a:pt x="8308" y="6443"/>
                </a:lnTo>
                <a:cubicBezTo>
                  <a:pt x="8015" y="6447"/>
                  <a:pt x="7730" y="6523"/>
                  <a:pt x="7475" y="6667"/>
                </a:cubicBezTo>
                <a:lnTo>
                  <a:pt x="6718" y="5910"/>
                </a:lnTo>
                <a:cubicBezTo>
                  <a:pt x="7151" y="5006"/>
                  <a:pt x="6552" y="3947"/>
                  <a:pt x="5555" y="3852"/>
                </a:cubicBezTo>
                <a:lnTo>
                  <a:pt x="5253" y="2644"/>
                </a:lnTo>
                <a:cubicBezTo>
                  <a:pt x="5838" y="2256"/>
                  <a:pt x="6059" y="1503"/>
                  <a:pt x="5775" y="860"/>
                </a:cubicBezTo>
                <a:cubicBezTo>
                  <a:pt x="5541" y="329"/>
                  <a:pt x="5017" y="1"/>
                  <a:pt x="4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66" name="Google Shape;15766;p139"/>
          <p:cNvGrpSpPr/>
          <p:nvPr/>
        </p:nvGrpSpPr>
        <p:grpSpPr>
          <a:xfrm>
            <a:off x="3304507" y="1765820"/>
            <a:ext cx="297988" cy="354633"/>
            <a:chOff x="7253900" y="1797600"/>
            <a:chExt cx="344575" cy="410075"/>
          </a:xfrm>
        </p:grpSpPr>
        <p:sp>
          <p:nvSpPr>
            <p:cNvPr id="15767" name="Google Shape;15767;p139"/>
            <p:cNvSpPr/>
            <p:nvPr/>
          </p:nvSpPr>
          <p:spPr>
            <a:xfrm>
              <a:off x="7253900" y="1869475"/>
              <a:ext cx="344575" cy="338200"/>
            </a:xfrm>
            <a:custGeom>
              <a:rect b="b" l="l" r="r" t="t"/>
              <a:pathLst>
                <a:path extrusionOk="0" h="13528" w="13783">
                  <a:moveTo>
                    <a:pt x="6893" y="964"/>
                  </a:moveTo>
                  <a:cubicBezTo>
                    <a:pt x="7645" y="964"/>
                    <a:pt x="8356" y="1233"/>
                    <a:pt x="8922" y="1740"/>
                  </a:cubicBezTo>
                  <a:cubicBezTo>
                    <a:pt x="10172" y="2857"/>
                    <a:pt x="10282" y="4779"/>
                    <a:pt x="9165" y="6031"/>
                  </a:cubicBezTo>
                  <a:cubicBezTo>
                    <a:pt x="8736" y="6513"/>
                    <a:pt x="8462" y="7091"/>
                    <a:pt x="8368" y="7695"/>
                  </a:cubicBezTo>
                  <a:lnTo>
                    <a:pt x="7372" y="7695"/>
                  </a:lnTo>
                  <a:lnTo>
                    <a:pt x="7372" y="5168"/>
                  </a:lnTo>
                  <a:lnTo>
                    <a:pt x="8192" y="4348"/>
                  </a:lnTo>
                  <a:cubicBezTo>
                    <a:pt x="8380" y="4161"/>
                    <a:pt x="8380" y="3856"/>
                    <a:pt x="8192" y="3669"/>
                  </a:cubicBezTo>
                  <a:cubicBezTo>
                    <a:pt x="8099" y="3574"/>
                    <a:pt x="7976" y="3527"/>
                    <a:pt x="7853" y="3527"/>
                  </a:cubicBezTo>
                  <a:cubicBezTo>
                    <a:pt x="7730" y="3527"/>
                    <a:pt x="7607" y="3574"/>
                    <a:pt x="7513" y="3669"/>
                  </a:cubicBezTo>
                  <a:lnTo>
                    <a:pt x="6891" y="4291"/>
                  </a:lnTo>
                  <a:lnTo>
                    <a:pt x="6268" y="3669"/>
                  </a:lnTo>
                  <a:cubicBezTo>
                    <a:pt x="6175" y="3576"/>
                    <a:pt x="6054" y="3530"/>
                    <a:pt x="5932" y="3530"/>
                  </a:cubicBezTo>
                  <a:cubicBezTo>
                    <a:pt x="5809" y="3530"/>
                    <a:pt x="5686" y="3577"/>
                    <a:pt x="5592" y="3672"/>
                  </a:cubicBezTo>
                  <a:cubicBezTo>
                    <a:pt x="5406" y="3858"/>
                    <a:pt x="5404" y="4159"/>
                    <a:pt x="5589" y="4348"/>
                  </a:cubicBezTo>
                  <a:lnTo>
                    <a:pt x="6410" y="5168"/>
                  </a:lnTo>
                  <a:lnTo>
                    <a:pt x="6410" y="7695"/>
                  </a:lnTo>
                  <a:lnTo>
                    <a:pt x="5413" y="7695"/>
                  </a:lnTo>
                  <a:cubicBezTo>
                    <a:pt x="5318" y="7093"/>
                    <a:pt x="5041" y="6510"/>
                    <a:pt x="4607" y="6019"/>
                  </a:cubicBezTo>
                  <a:cubicBezTo>
                    <a:pt x="4029" y="5365"/>
                    <a:pt x="3767" y="4523"/>
                    <a:pt x="3866" y="3647"/>
                  </a:cubicBezTo>
                  <a:lnTo>
                    <a:pt x="3866" y="3647"/>
                  </a:lnTo>
                  <a:lnTo>
                    <a:pt x="3868" y="3648"/>
                  </a:lnTo>
                  <a:cubicBezTo>
                    <a:pt x="4026" y="2259"/>
                    <a:pt x="5152" y="1138"/>
                    <a:pt x="6542" y="983"/>
                  </a:cubicBezTo>
                  <a:cubicBezTo>
                    <a:pt x="6660" y="970"/>
                    <a:pt x="6777" y="964"/>
                    <a:pt x="6893" y="964"/>
                  </a:cubicBezTo>
                  <a:close/>
                  <a:moveTo>
                    <a:pt x="7667" y="8657"/>
                  </a:moveTo>
                  <a:lnTo>
                    <a:pt x="7346" y="9617"/>
                  </a:lnTo>
                  <a:lnTo>
                    <a:pt x="6437" y="9617"/>
                  </a:lnTo>
                  <a:lnTo>
                    <a:pt x="6116" y="8657"/>
                  </a:lnTo>
                  <a:close/>
                  <a:moveTo>
                    <a:pt x="5102" y="8657"/>
                  </a:moveTo>
                  <a:lnTo>
                    <a:pt x="5593" y="10126"/>
                  </a:lnTo>
                  <a:lnTo>
                    <a:pt x="5061" y="12567"/>
                  </a:lnTo>
                  <a:lnTo>
                    <a:pt x="961" y="12567"/>
                  </a:lnTo>
                  <a:lnTo>
                    <a:pt x="962" y="11634"/>
                  </a:lnTo>
                  <a:cubicBezTo>
                    <a:pt x="965" y="10562"/>
                    <a:pt x="1676" y="9620"/>
                    <a:pt x="2705" y="9322"/>
                  </a:cubicBezTo>
                  <a:lnTo>
                    <a:pt x="5035" y="8657"/>
                  </a:lnTo>
                  <a:close/>
                  <a:moveTo>
                    <a:pt x="7305" y="10580"/>
                  </a:moveTo>
                  <a:lnTo>
                    <a:pt x="7737" y="12567"/>
                  </a:lnTo>
                  <a:lnTo>
                    <a:pt x="6046" y="12567"/>
                  </a:lnTo>
                  <a:lnTo>
                    <a:pt x="6478" y="10580"/>
                  </a:lnTo>
                  <a:close/>
                  <a:moveTo>
                    <a:pt x="8746" y="8657"/>
                  </a:moveTo>
                  <a:lnTo>
                    <a:pt x="11077" y="9323"/>
                  </a:lnTo>
                  <a:cubicBezTo>
                    <a:pt x="12107" y="9620"/>
                    <a:pt x="12817" y="10562"/>
                    <a:pt x="12820" y="11634"/>
                  </a:cubicBezTo>
                  <a:lnTo>
                    <a:pt x="12822" y="12567"/>
                  </a:lnTo>
                  <a:lnTo>
                    <a:pt x="8721" y="12567"/>
                  </a:lnTo>
                  <a:lnTo>
                    <a:pt x="8190" y="10126"/>
                  </a:lnTo>
                  <a:lnTo>
                    <a:pt x="8680" y="8657"/>
                  </a:lnTo>
                  <a:close/>
                  <a:moveTo>
                    <a:pt x="6892" y="1"/>
                  </a:moveTo>
                  <a:cubicBezTo>
                    <a:pt x="6741" y="1"/>
                    <a:pt x="6588" y="9"/>
                    <a:pt x="6435" y="27"/>
                  </a:cubicBezTo>
                  <a:cubicBezTo>
                    <a:pt x="4604" y="230"/>
                    <a:pt x="3122" y="1706"/>
                    <a:pt x="2912" y="3537"/>
                  </a:cubicBezTo>
                  <a:cubicBezTo>
                    <a:pt x="2780" y="4687"/>
                    <a:pt x="3127" y="5795"/>
                    <a:pt x="3887" y="6656"/>
                  </a:cubicBezTo>
                  <a:cubicBezTo>
                    <a:pt x="4193" y="7002"/>
                    <a:pt x="4389" y="7406"/>
                    <a:pt x="4459" y="7821"/>
                  </a:cubicBezTo>
                  <a:lnTo>
                    <a:pt x="2441" y="8398"/>
                  </a:lnTo>
                  <a:cubicBezTo>
                    <a:pt x="996" y="8809"/>
                    <a:pt x="0" y="10130"/>
                    <a:pt x="0" y="11633"/>
                  </a:cubicBezTo>
                  <a:lnTo>
                    <a:pt x="0" y="13047"/>
                  </a:lnTo>
                  <a:cubicBezTo>
                    <a:pt x="0" y="13312"/>
                    <a:pt x="215" y="13528"/>
                    <a:pt x="481" y="13528"/>
                  </a:cubicBezTo>
                  <a:lnTo>
                    <a:pt x="13302" y="13528"/>
                  </a:lnTo>
                  <a:cubicBezTo>
                    <a:pt x="13567" y="13528"/>
                    <a:pt x="13782" y="13312"/>
                    <a:pt x="13782" y="13047"/>
                  </a:cubicBezTo>
                  <a:lnTo>
                    <a:pt x="13782" y="11633"/>
                  </a:lnTo>
                  <a:cubicBezTo>
                    <a:pt x="13782" y="10130"/>
                    <a:pt x="12786" y="8809"/>
                    <a:pt x="11343" y="8398"/>
                  </a:cubicBezTo>
                  <a:lnTo>
                    <a:pt x="9323" y="7821"/>
                  </a:lnTo>
                  <a:cubicBezTo>
                    <a:pt x="9390" y="7406"/>
                    <a:pt x="9584" y="7006"/>
                    <a:pt x="9884" y="6671"/>
                  </a:cubicBezTo>
                  <a:cubicBezTo>
                    <a:pt x="10988" y="5429"/>
                    <a:pt x="11212" y="3637"/>
                    <a:pt x="10446" y="2162"/>
                  </a:cubicBezTo>
                  <a:cubicBezTo>
                    <a:pt x="9753" y="824"/>
                    <a:pt x="8374" y="1"/>
                    <a:pt x="68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139"/>
            <p:cNvSpPr/>
            <p:nvPr/>
          </p:nvSpPr>
          <p:spPr>
            <a:xfrm>
              <a:off x="7414150" y="1797600"/>
              <a:ext cx="24075" cy="47875"/>
            </a:xfrm>
            <a:custGeom>
              <a:rect b="b" l="l" r="r" t="t"/>
              <a:pathLst>
                <a:path extrusionOk="0" h="1915" w="963">
                  <a:moveTo>
                    <a:pt x="481" y="1"/>
                  </a:moveTo>
                  <a:cubicBezTo>
                    <a:pt x="220" y="1"/>
                    <a:pt x="6" y="210"/>
                    <a:pt x="0" y="472"/>
                  </a:cubicBezTo>
                  <a:lnTo>
                    <a:pt x="0" y="1434"/>
                  </a:lnTo>
                  <a:cubicBezTo>
                    <a:pt x="0" y="1699"/>
                    <a:pt x="215" y="1915"/>
                    <a:pt x="482" y="1915"/>
                  </a:cubicBezTo>
                  <a:cubicBezTo>
                    <a:pt x="747" y="1915"/>
                    <a:pt x="962" y="1699"/>
                    <a:pt x="962" y="1434"/>
                  </a:cubicBezTo>
                  <a:lnTo>
                    <a:pt x="962" y="472"/>
                  </a:lnTo>
                  <a:cubicBezTo>
                    <a:pt x="956" y="210"/>
                    <a:pt x="743"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139"/>
            <p:cNvSpPr/>
            <p:nvPr/>
          </p:nvSpPr>
          <p:spPr>
            <a:xfrm>
              <a:off x="7550375" y="1957625"/>
              <a:ext cx="47875" cy="24075"/>
            </a:xfrm>
            <a:custGeom>
              <a:rect b="b" l="l" r="r" t="t"/>
              <a:pathLst>
                <a:path extrusionOk="0" h="963" w="1915">
                  <a:moveTo>
                    <a:pt x="482" y="1"/>
                  </a:moveTo>
                  <a:cubicBezTo>
                    <a:pt x="216" y="1"/>
                    <a:pt x="0" y="216"/>
                    <a:pt x="0" y="483"/>
                  </a:cubicBezTo>
                  <a:cubicBezTo>
                    <a:pt x="0" y="748"/>
                    <a:pt x="216" y="963"/>
                    <a:pt x="482" y="963"/>
                  </a:cubicBezTo>
                  <a:lnTo>
                    <a:pt x="1443" y="963"/>
                  </a:lnTo>
                  <a:cubicBezTo>
                    <a:pt x="1705" y="957"/>
                    <a:pt x="1915" y="743"/>
                    <a:pt x="1915" y="483"/>
                  </a:cubicBezTo>
                  <a:cubicBezTo>
                    <a:pt x="1915" y="220"/>
                    <a:pt x="1705" y="7"/>
                    <a:pt x="1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139"/>
            <p:cNvSpPr/>
            <p:nvPr/>
          </p:nvSpPr>
          <p:spPr>
            <a:xfrm>
              <a:off x="7254100" y="1957675"/>
              <a:ext cx="47675" cy="24075"/>
            </a:xfrm>
            <a:custGeom>
              <a:rect b="b" l="l" r="r" t="t"/>
              <a:pathLst>
                <a:path extrusionOk="0" h="963" w="1907">
                  <a:moveTo>
                    <a:pt x="473" y="0"/>
                  </a:moveTo>
                  <a:cubicBezTo>
                    <a:pt x="212" y="5"/>
                    <a:pt x="1" y="218"/>
                    <a:pt x="1" y="481"/>
                  </a:cubicBezTo>
                  <a:cubicBezTo>
                    <a:pt x="1" y="743"/>
                    <a:pt x="212" y="957"/>
                    <a:pt x="473" y="962"/>
                  </a:cubicBezTo>
                  <a:lnTo>
                    <a:pt x="1435" y="962"/>
                  </a:lnTo>
                  <a:cubicBezTo>
                    <a:pt x="1697" y="957"/>
                    <a:pt x="1906" y="743"/>
                    <a:pt x="1906" y="481"/>
                  </a:cubicBezTo>
                  <a:cubicBezTo>
                    <a:pt x="1906" y="218"/>
                    <a:pt x="1697" y="5"/>
                    <a:pt x="1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139"/>
            <p:cNvSpPr/>
            <p:nvPr/>
          </p:nvSpPr>
          <p:spPr>
            <a:xfrm>
              <a:off x="7531150" y="1877625"/>
              <a:ext cx="47325" cy="35975"/>
            </a:xfrm>
            <a:custGeom>
              <a:rect b="b" l="l" r="r" t="t"/>
              <a:pathLst>
                <a:path extrusionOk="0" h="1439" w="1893">
                  <a:moveTo>
                    <a:pt x="1345" y="1"/>
                  </a:moveTo>
                  <a:cubicBezTo>
                    <a:pt x="1266" y="1"/>
                    <a:pt x="1186" y="20"/>
                    <a:pt x="1112" y="61"/>
                  </a:cubicBezTo>
                  <a:lnTo>
                    <a:pt x="280" y="541"/>
                  </a:lnTo>
                  <a:cubicBezTo>
                    <a:pt x="91" y="650"/>
                    <a:pt x="1" y="872"/>
                    <a:pt x="56" y="1082"/>
                  </a:cubicBezTo>
                  <a:cubicBezTo>
                    <a:pt x="113" y="1293"/>
                    <a:pt x="304" y="1438"/>
                    <a:pt x="521" y="1438"/>
                  </a:cubicBezTo>
                  <a:lnTo>
                    <a:pt x="521" y="1439"/>
                  </a:lnTo>
                  <a:cubicBezTo>
                    <a:pt x="605" y="1439"/>
                    <a:pt x="687" y="1416"/>
                    <a:pt x="761" y="1375"/>
                  </a:cubicBezTo>
                  <a:lnTo>
                    <a:pt x="1594" y="893"/>
                  </a:lnTo>
                  <a:cubicBezTo>
                    <a:pt x="1818" y="758"/>
                    <a:pt x="1893" y="468"/>
                    <a:pt x="1762" y="241"/>
                  </a:cubicBezTo>
                  <a:cubicBezTo>
                    <a:pt x="1673" y="87"/>
                    <a:pt x="1511"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139"/>
            <p:cNvSpPr/>
            <p:nvPr/>
          </p:nvSpPr>
          <p:spPr>
            <a:xfrm>
              <a:off x="7480550" y="1818850"/>
              <a:ext cx="39500" cy="44900"/>
            </a:xfrm>
            <a:custGeom>
              <a:rect b="b" l="l" r="r" t="t"/>
              <a:pathLst>
                <a:path extrusionOk="0" h="1796" w="1580">
                  <a:moveTo>
                    <a:pt x="1033" y="1"/>
                  </a:moveTo>
                  <a:cubicBezTo>
                    <a:pt x="866" y="1"/>
                    <a:pt x="704" y="87"/>
                    <a:pt x="614" y="242"/>
                  </a:cubicBezTo>
                  <a:lnTo>
                    <a:pt x="134" y="1073"/>
                  </a:lnTo>
                  <a:cubicBezTo>
                    <a:pt x="1" y="1303"/>
                    <a:pt x="80" y="1598"/>
                    <a:pt x="310" y="1731"/>
                  </a:cubicBezTo>
                  <a:cubicBezTo>
                    <a:pt x="385" y="1774"/>
                    <a:pt x="468" y="1795"/>
                    <a:pt x="550" y="1795"/>
                  </a:cubicBezTo>
                  <a:cubicBezTo>
                    <a:pt x="716" y="1795"/>
                    <a:pt x="877" y="1709"/>
                    <a:pt x="966" y="1554"/>
                  </a:cubicBezTo>
                  <a:lnTo>
                    <a:pt x="1448" y="722"/>
                  </a:lnTo>
                  <a:cubicBezTo>
                    <a:pt x="1579" y="492"/>
                    <a:pt x="1502" y="198"/>
                    <a:pt x="1272" y="64"/>
                  </a:cubicBezTo>
                  <a:cubicBezTo>
                    <a:pt x="1197" y="21"/>
                    <a:pt x="1114" y="1"/>
                    <a:pt x="10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139"/>
            <p:cNvSpPr/>
            <p:nvPr/>
          </p:nvSpPr>
          <p:spPr>
            <a:xfrm>
              <a:off x="7332325" y="1818825"/>
              <a:ext cx="39475" cy="44900"/>
            </a:xfrm>
            <a:custGeom>
              <a:rect b="b" l="l" r="r" t="t"/>
              <a:pathLst>
                <a:path extrusionOk="0" h="1796" w="1579">
                  <a:moveTo>
                    <a:pt x="549" y="1"/>
                  </a:moveTo>
                  <a:cubicBezTo>
                    <a:pt x="468" y="1"/>
                    <a:pt x="385" y="22"/>
                    <a:pt x="309" y="65"/>
                  </a:cubicBezTo>
                  <a:cubicBezTo>
                    <a:pt x="79" y="199"/>
                    <a:pt x="0" y="492"/>
                    <a:pt x="133" y="721"/>
                  </a:cubicBezTo>
                  <a:lnTo>
                    <a:pt x="614" y="1555"/>
                  </a:lnTo>
                  <a:cubicBezTo>
                    <a:pt x="703" y="1709"/>
                    <a:pt x="864" y="1795"/>
                    <a:pt x="1030" y="1795"/>
                  </a:cubicBezTo>
                  <a:cubicBezTo>
                    <a:pt x="1111" y="1795"/>
                    <a:pt x="1194" y="1774"/>
                    <a:pt x="1270" y="1731"/>
                  </a:cubicBezTo>
                  <a:cubicBezTo>
                    <a:pt x="1500" y="1599"/>
                    <a:pt x="1579" y="1304"/>
                    <a:pt x="1447" y="1074"/>
                  </a:cubicBezTo>
                  <a:lnTo>
                    <a:pt x="965" y="241"/>
                  </a:lnTo>
                  <a:cubicBezTo>
                    <a:pt x="877" y="87"/>
                    <a:pt x="715"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139"/>
            <p:cNvSpPr/>
            <p:nvPr/>
          </p:nvSpPr>
          <p:spPr>
            <a:xfrm>
              <a:off x="7273675" y="1877525"/>
              <a:ext cx="48275" cy="36075"/>
            </a:xfrm>
            <a:custGeom>
              <a:rect b="b" l="l" r="r" t="t"/>
              <a:pathLst>
                <a:path extrusionOk="0" h="1443" w="1931">
                  <a:moveTo>
                    <a:pt x="549" y="0"/>
                  </a:moveTo>
                  <a:cubicBezTo>
                    <a:pt x="383" y="0"/>
                    <a:pt x="222" y="87"/>
                    <a:pt x="133" y="241"/>
                  </a:cubicBezTo>
                  <a:cubicBezTo>
                    <a:pt x="0" y="471"/>
                    <a:pt x="79" y="765"/>
                    <a:pt x="309" y="897"/>
                  </a:cubicBezTo>
                  <a:lnTo>
                    <a:pt x="1141" y="1379"/>
                  </a:lnTo>
                  <a:cubicBezTo>
                    <a:pt x="1216" y="1422"/>
                    <a:pt x="1298" y="1442"/>
                    <a:pt x="1380" y="1442"/>
                  </a:cubicBezTo>
                  <a:cubicBezTo>
                    <a:pt x="1546" y="1442"/>
                    <a:pt x="1709" y="1356"/>
                    <a:pt x="1798" y="1201"/>
                  </a:cubicBezTo>
                  <a:cubicBezTo>
                    <a:pt x="1930" y="971"/>
                    <a:pt x="1853" y="679"/>
                    <a:pt x="1623" y="545"/>
                  </a:cubicBezTo>
                  <a:lnTo>
                    <a:pt x="789" y="65"/>
                  </a:lnTo>
                  <a:cubicBezTo>
                    <a:pt x="714" y="21"/>
                    <a:pt x="631"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5" name="Google Shape;15775;p139"/>
          <p:cNvGrpSpPr/>
          <p:nvPr/>
        </p:nvGrpSpPr>
        <p:grpSpPr>
          <a:xfrm>
            <a:off x="4033559" y="1765657"/>
            <a:ext cx="354827" cy="354957"/>
            <a:chOff x="6659825" y="1814575"/>
            <a:chExt cx="410300" cy="410450"/>
          </a:xfrm>
        </p:grpSpPr>
        <p:sp>
          <p:nvSpPr>
            <p:cNvPr id="15776" name="Google Shape;15776;p139"/>
            <p:cNvSpPr/>
            <p:nvPr/>
          </p:nvSpPr>
          <p:spPr>
            <a:xfrm>
              <a:off x="6659825" y="1814575"/>
              <a:ext cx="410300" cy="410450"/>
            </a:xfrm>
            <a:custGeom>
              <a:rect b="b" l="l" r="r" t="t"/>
              <a:pathLst>
                <a:path extrusionOk="0" h="16418" w="16412">
                  <a:moveTo>
                    <a:pt x="8688" y="4878"/>
                  </a:moveTo>
                  <a:lnTo>
                    <a:pt x="8688" y="7121"/>
                  </a:lnTo>
                  <a:lnTo>
                    <a:pt x="7726" y="7121"/>
                  </a:lnTo>
                  <a:lnTo>
                    <a:pt x="7726" y="6322"/>
                  </a:lnTo>
                  <a:lnTo>
                    <a:pt x="7726" y="6320"/>
                  </a:lnTo>
                  <a:lnTo>
                    <a:pt x="7726" y="6319"/>
                  </a:lnTo>
                  <a:lnTo>
                    <a:pt x="7726" y="4878"/>
                  </a:lnTo>
                  <a:close/>
                  <a:moveTo>
                    <a:pt x="14650" y="6801"/>
                  </a:moveTo>
                  <a:cubicBezTo>
                    <a:pt x="15092" y="6802"/>
                    <a:pt x="15449" y="7161"/>
                    <a:pt x="15451" y="7603"/>
                  </a:cubicBezTo>
                  <a:lnTo>
                    <a:pt x="15451" y="14654"/>
                  </a:lnTo>
                  <a:cubicBezTo>
                    <a:pt x="15449" y="15097"/>
                    <a:pt x="15092" y="15456"/>
                    <a:pt x="14650" y="15456"/>
                  </a:cubicBezTo>
                  <a:lnTo>
                    <a:pt x="1764" y="15456"/>
                  </a:lnTo>
                  <a:cubicBezTo>
                    <a:pt x="1322" y="15456"/>
                    <a:pt x="963" y="15097"/>
                    <a:pt x="963" y="14654"/>
                  </a:cubicBezTo>
                  <a:lnTo>
                    <a:pt x="963" y="7603"/>
                  </a:lnTo>
                  <a:cubicBezTo>
                    <a:pt x="963" y="7161"/>
                    <a:pt x="1322" y="6802"/>
                    <a:pt x="1764" y="6801"/>
                  </a:cubicBezTo>
                  <a:lnTo>
                    <a:pt x="6764" y="6801"/>
                  </a:lnTo>
                  <a:lnTo>
                    <a:pt x="6764" y="7603"/>
                  </a:lnTo>
                  <a:cubicBezTo>
                    <a:pt x="6764" y="7868"/>
                    <a:pt x="6979" y="8083"/>
                    <a:pt x="7245" y="8083"/>
                  </a:cubicBezTo>
                  <a:lnTo>
                    <a:pt x="9168" y="8083"/>
                  </a:lnTo>
                  <a:cubicBezTo>
                    <a:pt x="9433" y="8083"/>
                    <a:pt x="9649" y="7868"/>
                    <a:pt x="9649" y="7603"/>
                  </a:cubicBezTo>
                  <a:lnTo>
                    <a:pt x="9649" y="6801"/>
                  </a:lnTo>
                  <a:close/>
                  <a:moveTo>
                    <a:pt x="13084" y="1"/>
                  </a:moveTo>
                  <a:cubicBezTo>
                    <a:pt x="12958" y="1"/>
                    <a:pt x="12833" y="50"/>
                    <a:pt x="12739" y="148"/>
                  </a:cubicBezTo>
                  <a:lnTo>
                    <a:pt x="8969" y="3917"/>
                  </a:lnTo>
                  <a:lnTo>
                    <a:pt x="7443" y="3917"/>
                  </a:lnTo>
                  <a:lnTo>
                    <a:pt x="3674" y="148"/>
                  </a:lnTo>
                  <a:cubicBezTo>
                    <a:pt x="3580" y="54"/>
                    <a:pt x="3457" y="7"/>
                    <a:pt x="3334" y="7"/>
                  </a:cubicBezTo>
                  <a:cubicBezTo>
                    <a:pt x="3211" y="7"/>
                    <a:pt x="3088" y="54"/>
                    <a:pt x="2994" y="148"/>
                  </a:cubicBezTo>
                  <a:cubicBezTo>
                    <a:pt x="2807" y="335"/>
                    <a:pt x="2807" y="640"/>
                    <a:pt x="2994" y="829"/>
                  </a:cubicBezTo>
                  <a:lnTo>
                    <a:pt x="6764" y="4597"/>
                  </a:lnTo>
                  <a:lnTo>
                    <a:pt x="6764" y="5840"/>
                  </a:lnTo>
                  <a:lnTo>
                    <a:pt x="1764" y="5840"/>
                  </a:lnTo>
                  <a:cubicBezTo>
                    <a:pt x="790" y="5841"/>
                    <a:pt x="2" y="6631"/>
                    <a:pt x="1" y="7603"/>
                  </a:cubicBezTo>
                  <a:lnTo>
                    <a:pt x="1" y="14654"/>
                  </a:lnTo>
                  <a:cubicBezTo>
                    <a:pt x="2" y="15628"/>
                    <a:pt x="790" y="16416"/>
                    <a:pt x="1764" y="16418"/>
                  </a:cubicBezTo>
                  <a:lnTo>
                    <a:pt x="14648" y="16418"/>
                  </a:lnTo>
                  <a:cubicBezTo>
                    <a:pt x="15622" y="16416"/>
                    <a:pt x="16410" y="15628"/>
                    <a:pt x="16412" y="14654"/>
                  </a:cubicBezTo>
                  <a:lnTo>
                    <a:pt x="16412" y="7603"/>
                  </a:lnTo>
                  <a:cubicBezTo>
                    <a:pt x="16410" y="6629"/>
                    <a:pt x="15622" y="5841"/>
                    <a:pt x="14648" y="5840"/>
                  </a:cubicBezTo>
                  <a:lnTo>
                    <a:pt x="9649" y="5840"/>
                  </a:lnTo>
                  <a:lnTo>
                    <a:pt x="9649" y="4597"/>
                  </a:lnTo>
                  <a:lnTo>
                    <a:pt x="13418" y="829"/>
                  </a:lnTo>
                  <a:cubicBezTo>
                    <a:pt x="13611" y="641"/>
                    <a:pt x="13614" y="332"/>
                    <a:pt x="13424" y="142"/>
                  </a:cubicBezTo>
                  <a:cubicBezTo>
                    <a:pt x="13330" y="48"/>
                    <a:pt x="13207" y="1"/>
                    <a:pt x="13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139"/>
            <p:cNvSpPr/>
            <p:nvPr/>
          </p:nvSpPr>
          <p:spPr>
            <a:xfrm>
              <a:off x="6708700" y="2008600"/>
              <a:ext cx="152300" cy="168325"/>
            </a:xfrm>
            <a:custGeom>
              <a:rect b="b" l="l" r="r" t="t"/>
              <a:pathLst>
                <a:path extrusionOk="0" h="6733" w="6092">
                  <a:moveTo>
                    <a:pt x="3046" y="963"/>
                  </a:moveTo>
                  <a:cubicBezTo>
                    <a:pt x="3296" y="963"/>
                    <a:pt x="3542" y="1061"/>
                    <a:pt x="3726" y="1245"/>
                  </a:cubicBezTo>
                  <a:cubicBezTo>
                    <a:pt x="4000" y="1520"/>
                    <a:pt x="4084" y="1933"/>
                    <a:pt x="3934" y="2292"/>
                  </a:cubicBezTo>
                  <a:cubicBezTo>
                    <a:pt x="3785" y="2652"/>
                    <a:pt x="3435" y="2887"/>
                    <a:pt x="3045" y="2887"/>
                  </a:cubicBezTo>
                  <a:cubicBezTo>
                    <a:pt x="2515" y="2885"/>
                    <a:pt x="2085" y="2456"/>
                    <a:pt x="2085" y="1925"/>
                  </a:cubicBezTo>
                  <a:cubicBezTo>
                    <a:pt x="2085" y="1536"/>
                    <a:pt x="2319" y="1185"/>
                    <a:pt x="2678" y="1037"/>
                  </a:cubicBezTo>
                  <a:cubicBezTo>
                    <a:pt x="2797" y="988"/>
                    <a:pt x="2922" y="963"/>
                    <a:pt x="3046" y="963"/>
                  </a:cubicBezTo>
                  <a:close/>
                  <a:moveTo>
                    <a:pt x="3045" y="3843"/>
                  </a:moveTo>
                  <a:cubicBezTo>
                    <a:pt x="4135" y="3843"/>
                    <a:pt x="5041" y="4684"/>
                    <a:pt x="5124" y="5772"/>
                  </a:cubicBezTo>
                  <a:lnTo>
                    <a:pt x="967" y="5772"/>
                  </a:lnTo>
                  <a:cubicBezTo>
                    <a:pt x="1049" y="4684"/>
                    <a:pt x="1956" y="3843"/>
                    <a:pt x="3045" y="3843"/>
                  </a:cubicBezTo>
                  <a:close/>
                  <a:moveTo>
                    <a:pt x="3045" y="0"/>
                  </a:moveTo>
                  <a:cubicBezTo>
                    <a:pt x="2281" y="0"/>
                    <a:pt x="1588" y="453"/>
                    <a:pt x="1282" y="1154"/>
                  </a:cubicBezTo>
                  <a:cubicBezTo>
                    <a:pt x="978" y="1856"/>
                    <a:pt x="1117" y="2671"/>
                    <a:pt x="1638" y="3232"/>
                  </a:cubicBezTo>
                  <a:cubicBezTo>
                    <a:pt x="632" y="3758"/>
                    <a:pt x="2" y="4798"/>
                    <a:pt x="1" y="5931"/>
                  </a:cubicBezTo>
                  <a:lnTo>
                    <a:pt x="1" y="6252"/>
                  </a:lnTo>
                  <a:cubicBezTo>
                    <a:pt x="1" y="6517"/>
                    <a:pt x="216" y="6732"/>
                    <a:pt x="481" y="6732"/>
                  </a:cubicBezTo>
                  <a:lnTo>
                    <a:pt x="5610" y="6732"/>
                  </a:lnTo>
                  <a:cubicBezTo>
                    <a:pt x="5876" y="6732"/>
                    <a:pt x="6092" y="6517"/>
                    <a:pt x="6092" y="6252"/>
                  </a:cubicBezTo>
                  <a:lnTo>
                    <a:pt x="6092" y="5931"/>
                  </a:lnTo>
                  <a:cubicBezTo>
                    <a:pt x="6090" y="4798"/>
                    <a:pt x="5459" y="3758"/>
                    <a:pt x="4454" y="3232"/>
                  </a:cubicBezTo>
                  <a:cubicBezTo>
                    <a:pt x="4976" y="2671"/>
                    <a:pt x="5115" y="1856"/>
                    <a:pt x="4809" y="1154"/>
                  </a:cubicBezTo>
                  <a:cubicBezTo>
                    <a:pt x="4504" y="453"/>
                    <a:pt x="3811" y="0"/>
                    <a:pt x="30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139"/>
            <p:cNvSpPr/>
            <p:nvPr/>
          </p:nvSpPr>
          <p:spPr>
            <a:xfrm>
              <a:off x="6884775" y="2152875"/>
              <a:ext cx="136250" cy="24050"/>
            </a:xfrm>
            <a:custGeom>
              <a:rect b="b" l="l" r="r" t="t"/>
              <a:pathLst>
                <a:path extrusionOk="0" h="962" w="5450">
                  <a:moveTo>
                    <a:pt x="480" y="1"/>
                  </a:moveTo>
                  <a:cubicBezTo>
                    <a:pt x="216" y="1"/>
                    <a:pt x="0" y="215"/>
                    <a:pt x="0" y="481"/>
                  </a:cubicBezTo>
                  <a:cubicBezTo>
                    <a:pt x="0" y="747"/>
                    <a:pt x="216" y="962"/>
                    <a:pt x="480" y="962"/>
                  </a:cubicBezTo>
                  <a:cubicBezTo>
                    <a:pt x="484" y="962"/>
                    <a:pt x="487" y="961"/>
                    <a:pt x="491" y="961"/>
                  </a:cubicBezTo>
                  <a:lnTo>
                    <a:pt x="4978" y="961"/>
                  </a:lnTo>
                  <a:cubicBezTo>
                    <a:pt x="5239" y="957"/>
                    <a:pt x="5450" y="743"/>
                    <a:pt x="5450" y="481"/>
                  </a:cubicBezTo>
                  <a:cubicBezTo>
                    <a:pt x="5450" y="219"/>
                    <a:pt x="5239" y="5"/>
                    <a:pt x="4978"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139"/>
            <p:cNvSpPr/>
            <p:nvPr/>
          </p:nvSpPr>
          <p:spPr>
            <a:xfrm>
              <a:off x="6884775" y="2104800"/>
              <a:ext cx="136250" cy="24100"/>
            </a:xfrm>
            <a:custGeom>
              <a:rect b="b" l="l" r="r" t="t"/>
              <a:pathLst>
                <a:path extrusionOk="0" h="964" w="5450">
                  <a:moveTo>
                    <a:pt x="480" y="1"/>
                  </a:moveTo>
                  <a:cubicBezTo>
                    <a:pt x="216" y="1"/>
                    <a:pt x="0" y="215"/>
                    <a:pt x="0" y="481"/>
                  </a:cubicBezTo>
                  <a:cubicBezTo>
                    <a:pt x="0" y="748"/>
                    <a:pt x="217" y="963"/>
                    <a:pt x="483" y="963"/>
                  </a:cubicBezTo>
                  <a:cubicBezTo>
                    <a:pt x="486" y="963"/>
                    <a:pt x="488" y="963"/>
                    <a:pt x="491" y="963"/>
                  </a:cubicBezTo>
                  <a:lnTo>
                    <a:pt x="4978" y="963"/>
                  </a:lnTo>
                  <a:cubicBezTo>
                    <a:pt x="5239" y="957"/>
                    <a:pt x="5450" y="743"/>
                    <a:pt x="5450" y="481"/>
                  </a:cubicBezTo>
                  <a:cubicBezTo>
                    <a:pt x="5450" y="219"/>
                    <a:pt x="5239" y="5"/>
                    <a:pt x="4978"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139"/>
            <p:cNvSpPr/>
            <p:nvPr/>
          </p:nvSpPr>
          <p:spPr>
            <a:xfrm>
              <a:off x="6885000" y="2056700"/>
              <a:ext cx="136250" cy="24075"/>
            </a:xfrm>
            <a:custGeom>
              <a:rect b="b" l="l" r="r" t="t"/>
              <a:pathLst>
                <a:path extrusionOk="0" h="963" w="5450">
                  <a:moveTo>
                    <a:pt x="482" y="1"/>
                  </a:moveTo>
                  <a:cubicBezTo>
                    <a:pt x="215" y="1"/>
                    <a:pt x="0" y="216"/>
                    <a:pt x="0" y="482"/>
                  </a:cubicBezTo>
                  <a:cubicBezTo>
                    <a:pt x="0" y="747"/>
                    <a:pt x="215" y="963"/>
                    <a:pt x="482" y="963"/>
                  </a:cubicBezTo>
                  <a:lnTo>
                    <a:pt x="4969" y="963"/>
                  </a:lnTo>
                  <a:cubicBezTo>
                    <a:pt x="5234" y="963"/>
                    <a:pt x="5449" y="747"/>
                    <a:pt x="5449" y="482"/>
                  </a:cubicBezTo>
                  <a:cubicBezTo>
                    <a:pt x="5449" y="216"/>
                    <a:pt x="5234" y="1"/>
                    <a:pt x="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1" name="Google Shape;15781;p139"/>
          <p:cNvGrpSpPr/>
          <p:nvPr/>
        </p:nvGrpSpPr>
        <p:grpSpPr>
          <a:xfrm>
            <a:off x="4806061" y="1765714"/>
            <a:ext cx="325338" cy="354849"/>
            <a:chOff x="6116525" y="1736875"/>
            <a:chExt cx="376200" cy="410325"/>
          </a:xfrm>
        </p:grpSpPr>
        <p:sp>
          <p:nvSpPr>
            <p:cNvPr id="15782" name="Google Shape;15782;p139"/>
            <p:cNvSpPr/>
            <p:nvPr/>
          </p:nvSpPr>
          <p:spPr>
            <a:xfrm>
              <a:off x="6292350" y="1833000"/>
              <a:ext cx="152275" cy="168325"/>
            </a:xfrm>
            <a:custGeom>
              <a:rect b="b" l="l" r="r" t="t"/>
              <a:pathLst>
                <a:path extrusionOk="0" h="6733" w="6091">
                  <a:moveTo>
                    <a:pt x="3045" y="963"/>
                  </a:moveTo>
                  <a:cubicBezTo>
                    <a:pt x="3295" y="963"/>
                    <a:pt x="3542" y="1061"/>
                    <a:pt x="3725" y="1246"/>
                  </a:cubicBezTo>
                  <a:cubicBezTo>
                    <a:pt x="4000" y="1521"/>
                    <a:pt x="4082" y="1934"/>
                    <a:pt x="3934" y="2293"/>
                  </a:cubicBezTo>
                  <a:cubicBezTo>
                    <a:pt x="3785" y="2653"/>
                    <a:pt x="3435" y="2887"/>
                    <a:pt x="3045" y="2887"/>
                  </a:cubicBezTo>
                  <a:cubicBezTo>
                    <a:pt x="2515" y="2886"/>
                    <a:pt x="2085" y="2457"/>
                    <a:pt x="2085" y="1925"/>
                  </a:cubicBezTo>
                  <a:cubicBezTo>
                    <a:pt x="2085" y="1537"/>
                    <a:pt x="2318" y="1185"/>
                    <a:pt x="2678" y="1036"/>
                  </a:cubicBezTo>
                  <a:cubicBezTo>
                    <a:pt x="2796" y="987"/>
                    <a:pt x="2921" y="963"/>
                    <a:pt x="3045" y="963"/>
                  </a:cubicBezTo>
                  <a:close/>
                  <a:moveTo>
                    <a:pt x="3045" y="3843"/>
                  </a:moveTo>
                  <a:cubicBezTo>
                    <a:pt x="4137" y="3843"/>
                    <a:pt x="5042" y="4684"/>
                    <a:pt x="5124" y="5771"/>
                  </a:cubicBezTo>
                  <a:lnTo>
                    <a:pt x="969" y="5771"/>
                  </a:lnTo>
                  <a:cubicBezTo>
                    <a:pt x="1049" y="4684"/>
                    <a:pt x="1956" y="3843"/>
                    <a:pt x="3045" y="3843"/>
                  </a:cubicBezTo>
                  <a:close/>
                  <a:moveTo>
                    <a:pt x="3045" y="1"/>
                  </a:moveTo>
                  <a:cubicBezTo>
                    <a:pt x="2281" y="1"/>
                    <a:pt x="1588" y="455"/>
                    <a:pt x="1282" y="1155"/>
                  </a:cubicBezTo>
                  <a:cubicBezTo>
                    <a:pt x="978" y="1856"/>
                    <a:pt x="1117" y="2672"/>
                    <a:pt x="1637" y="3233"/>
                  </a:cubicBezTo>
                  <a:cubicBezTo>
                    <a:pt x="632" y="3759"/>
                    <a:pt x="2" y="4798"/>
                    <a:pt x="1" y="5932"/>
                  </a:cubicBezTo>
                  <a:lnTo>
                    <a:pt x="1" y="6253"/>
                  </a:lnTo>
                  <a:cubicBezTo>
                    <a:pt x="1" y="6518"/>
                    <a:pt x="216" y="6733"/>
                    <a:pt x="481" y="6733"/>
                  </a:cubicBezTo>
                  <a:lnTo>
                    <a:pt x="5610" y="6733"/>
                  </a:lnTo>
                  <a:cubicBezTo>
                    <a:pt x="5875" y="6733"/>
                    <a:pt x="6090" y="6518"/>
                    <a:pt x="6090" y="6253"/>
                  </a:cubicBezTo>
                  <a:lnTo>
                    <a:pt x="6090" y="5932"/>
                  </a:lnTo>
                  <a:cubicBezTo>
                    <a:pt x="6090" y="4798"/>
                    <a:pt x="5459" y="3759"/>
                    <a:pt x="4454" y="3233"/>
                  </a:cubicBezTo>
                  <a:cubicBezTo>
                    <a:pt x="4976" y="2672"/>
                    <a:pt x="5115" y="1856"/>
                    <a:pt x="4809" y="1155"/>
                  </a:cubicBezTo>
                  <a:cubicBezTo>
                    <a:pt x="4503" y="455"/>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139"/>
            <p:cNvSpPr/>
            <p:nvPr/>
          </p:nvSpPr>
          <p:spPr>
            <a:xfrm>
              <a:off x="6116525" y="1736875"/>
              <a:ext cx="376200" cy="410325"/>
            </a:xfrm>
            <a:custGeom>
              <a:rect b="b" l="l" r="r" t="t"/>
              <a:pathLst>
                <a:path extrusionOk="0" h="16413" w="15048">
                  <a:moveTo>
                    <a:pt x="12162" y="962"/>
                  </a:moveTo>
                  <a:lnTo>
                    <a:pt x="12162" y="1924"/>
                  </a:lnTo>
                  <a:lnTo>
                    <a:pt x="4310" y="1924"/>
                  </a:lnTo>
                  <a:cubicBezTo>
                    <a:pt x="4043" y="1924"/>
                    <a:pt x="3828" y="2140"/>
                    <a:pt x="3828" y="2405"/>
                  </a:cubicBezTo>
                  <a:lnTo>
                    <a:pt x="3828" y="6411"/>
                  </a:lnTo>
                  <a:lnTo>
                    <a:pt x="2867" y="6411"/>
                  </a:lnTo>
                  <a:lnTo>
                    <a:pt x="2867" y="962"/>
                  </a:lnTo>
                  <a:close/>
                  <a:moveTo>
                    <a:pt x="1732" y="4809"/>
                  </a:moveTo>
                  <a:cubicBezTo>
                    <a:pt x="1737" y="4809"/>
                    <a:pt x="1741" y="4809"/>
                    <a:pt x="1746" y="4809"/>
                  </a:cubicBezTo>
                  <a:lnTo>
                    <a:pt x="1907" y="4809"/>
                  </a:lnTo>
                  <a:lnTo>
                    <a:pt x="1907" y="6411"/>
                  </a:lnTo>
                  <a:lnTo>
                    <a:pt x="1746" y="6411"/>
                  </a:lnTo>
                  <a:cubicBezTo>
                    <a:pt x="1742" y="6412"/>
                    <a:pt x="1739" y="6412"/>
                    <a:pt x="1735" y="6412"/>
                  </a:cubicBezTo>
                  <a:cubicBezTo>
                    <a:pt x="1293" y="6412"/>
                    <a:pt x="933" y="6053"/>
                    <a:pt x="933" y="5610"/>
                  </a:cubicBezTo>
                  <a:cubicBezTo>
                    <a:pt x="933" y="5167"/>
                    <a:pt x="1292" y="4809"/>
                    <a:pt x="1732" y="4809"/>
                  </a:cubicBezTo>
                  <a:close/>
                  <a:moveTo>
                    <a:pt x="4965" y="4809"/>
                  </a:moveTo>
                  <a:cubicBezTo>
                    <a:pt x="5405" y="4809"/>
                    <a:pt x="5764" y="5167"/>
                    <a:pt x="5764" y="5610"/>
                  </a:cubicBezTo>
                  <a:cubicBezTo>
                    <a:pt x="5764" y="6053"/>
                    <a:pt x="5404" y="6412"/>
                    <a:pt x="4962" y="6412"/>
                  </a:cubicBezTo>
                  <a:cubicBezTo>
                    <a:pt x="4959" y="6412"/>
                    <a:pt x="4955" y="6412"/>
                    <a:pt x="4951" y="6411"/>
                  </a:cubicBezTo>
                  <a:lnTo>
                    <a:pt x="4792" y="6411"/>
                  </a:lnTo>
                  <a:lnTo>
                    <a:pt x="4792" y="4809"/>
                  </a:lnTo>
                  <a:lnTo>
                    <a:pt x="4951" y="4809"/>
                  </a:lnTo>
                  <a:cubicBezTo>
                    <a:pt x="4956" y="4809"/>
                    <a:pt x="4960" y="4809"/>
                    <a:pt x="4965" y="4809"/>
                  </a:cubicBezTo>
                  <a:close/>
                  <a:moveTo>
                    <a:pt x="3830" y="7374"/>
                  </a:moveTo>
                  <a:lnTo>
                    <a:pt x="3830" y="13527"/>
                  </a:lnTo>
                  <a:lnTo>
                    <a:pt x="2867" y="13527"/>
                  </a:lnTo>
                  <a:lnTo>
                    <a:pt x="2867" y="7374"/>
                  </a:lnTo>
                  <a:close/>
                  <a:moveTo>
                    <a:pt x="14087" y="2885"/>
                  </a:moveTo>
                  <a:lnTo>
                    <a:pt x="14087" y="15449"/>
                  </a:lnTo>
                  <a:lnTo>
                    <a:pt x="4792" y="15449"/>
                  </a:lnTo>
                  <a:lnTo>
                    <a:pt x="4792" y="7374"/>
                  </a:lnTo>
                  <a:lnTo>
                    <a:pt x="4951" y="7374"/>
                  </a:lnTo>
                  <a:cubicBezTo>
                    <a:pt x="5918" y="7363"/>
                    <a:pt x="6696" y="6577"/>
                    <a:pt x="6696" y="5610"/>
                  </a:cubicBezTo>
                  <a:cubicBezTo>
                    <a:pt x="6696" y="4644"/>
                    <a:pt x="5918" y="3857"/>
                    <a:pt x="4951" y="3847"/>
                  </a:cubicBezTo>
                  <a:lnTo>
                    <a:pt x="4792" y="3847"/>
                  </a:lnTo>
                  <a:lnTo>
                    <a:pt x="4792" y="2885"/>
                  </a:lnTo>
                  <a:close/>
                  <a:moveTo>
                    <a:pt x="2386" y="0"/>
                  </a:moveTo>
                  <a:cubicBezTo>
                    <a:pt x="2121" y="0"/>
                    <a:pt x="1905" y="215"/>
                    <a:pt x="1905" y="480"/>
                  </a:cubicBezTo>
                  <a:lnTo>
                    <a:pt x="1905" y="3847"/>
                  </a:lnTo>
                  <a:lnTo>
                    <a:pt x="1746" y="3847"/>
                  </a:lnTo>
                  <a:cubicBezTo>
                    <a:pt x="779" y="3857"/>
                    <a:pt x="0" y="4644"/>
                    <a:pt x="0" y="5610"/>
                  </a:cubicBezTo>
                  <a:cubicBezTo>
                    <a:pt x="0" y="6577"/>
                    <a:pt x="779" y="7363"/>
                    <a:pt x="1746" y="7374"/>
                  </a:cubicBezTo>
                  <a:lnTo>
                    <a:pt x="1905" y="7374"/>
                  </a:lnTo>
                  <a:lnTo>
                    <a:pt x="1905" y="14008"/>
                  </a:lnTo>
                  <a:cubicBezTo>
                    <a:pt x="1905" y="14273"/>
                    <a:pt x="2121" y="14488"/>
                    <a:pt x="2386" y="14488"/>
                  </a:cubicBezTo>
                  <a:lnTo>
                    <a:pt x="3828" y="14488"/>
                  </a:lnTo>
                  <a:lnTo>
                    <a:pt x="3828" y="15930"/>
                  </a:lnTo>
                  <a:cubicBezTo>
                    <a:pt x="3828" y="16197"/>
                    <a:pt x="4043" y="16412"/>
                    <a:pt x="4310" y="16412"/>
                  </a:cubicBezTo>
                  <a:lnTo>
                    <a:pt x="14567" y="16412"/>
                  </a:lnTo>
                  <a:cubicBezTo>
                    <a:pt x="14832" y="16412"/>
                    <a:pt x="15047" y="16197"/>
                    <a:pt x="15047" y="15930"/>
                  </a:cubicBezTo>
                  <a:lnTo>
                    <a:pt x="15047" y="2405"/>
                  </a:lnTo>
                  <a:cubicBezTo>
                    <a:pt x="15047" y="2140"/>
                    <a:pt x="14832" y="1924"/>
                    <a:pt x="14567" y="1924"/>
                  </a:cubicBezTo>
                  <a:lnTo>
                    <a:pt x="13125" y="1924"/>
                  </a:lnTo>
                  <a:lnTo>
                    <a:pt x="13125" y="482"/>
                  </a:lnTo>
                  <a:cubicBezTo>
                    <a:pt x="13125" y="215"/>
                    <a:pt x="12909" y="0"/>
                    <a:pt x="1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139"/>
            <p:cNvSpPr/>
            <p:nvPr/>
          </p:nvSpPr>
          <p:spPr>
            <a:xfrm>
              <a:off x="6340650" y="2025350"/>
              <a:ext cx="103750" cy="24050"/>
            </a:xfrm>
            <a:custGeom>
              <a:rect b="b" l="l" r="r" t="t"/>
              <a:pathLst>
                <a:path extrusionOk="0" h="962" w="4150">
                  <a:moveTo>
                    <a:pt x="472" y="1"/>
                  </a:moveTo>
                  <a:cubicBezTo>
                    <a:pt x="211" y="5"/>
                    <a:pt x="0" y="219"/>
                    <a:pt x="0" y="481"/>
                  </a:cubicBezTo>
                  <a:cubicBezTo>
                    <a:pt x="0" y="743"/>
                    <a:pt x="211" y="957"/>
                    <a:pt x="472" y="962"/>
                  </a:cubicBezTo>
                  <a:lnTo>
                    <a:pt x="3678" y="962"/>
                  </a:lnTo>
                  <a:cubicBezTo>
                    <a:pt x="3940" y="957"/>
                    <a:pt x="4149" y="743"/>
                    <a:pt x="4149" y="481"/>
                  </a:cubicBezTo>
                  <a:cubicBezTo>
                    <a:pt x="4149" y="219"/>
                    <a:pt x="3940" y="5"/>
                    <a:pt x="3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139"/>
            <p:cNvSpPr/>
            <p:nvPr/>
          </p:nvSpPr>
          <p:spPr>
            <a:xfrm>
              <a:off x="6260325" y="2073425"/>
              <a:ext cx="184300" cy="24075"/>
            </a:xfrm>
            <a:custGeom>
              <a:rect b="b" l="l" r="r" t="t"/>
              <a:pathLst>
                <a:path extrusionOk="0" h="963" w="7372">
                  <a:moveTo>
                    <a:pt x="481" y="1"/>
                  </a:moveTo>
                  <a:cubicBezTo>
                    <a:pt x="214" y="1"/>
                    <a:pt x="0" y="216"/>
                    <a:pt x="0" y="481"/>
                  </a:cubicBezTo>
                  <a:cubicBezTo>
                    <a:pt x="0" y="748"/>
                    <a:pt x="214" y="962"/>
                    <a:pt x="481" y="963"/>
                  </a:cubicBezTo>
                  <a:lnTo>
                    <a:pt x="6891" y="963"/>
                  </a:lnTo>
                  <a:cubicBezTo>
                    <a:pt x="7156" y="963"/>
                    <a:pt x="7371" y="748"/>
                    <a:pt x="7371" y="481"/>
                  </a:cubicBezTo>
                  <a:cubicBezTo>
                    <a:pt x="7371" y="216"/>
                    <a:pt x="7156" y="1"/>
                    <a:pt x="68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139"/>
          <p:cNvGrpSpPr/>
          <p:nvPr/>
        </p:nvGrpSpPr>
        <p:grpSpPr>
          <a:xfrm>
            <a:off x="5546028" y="1765724"/>
            <a:ext cx="354806" cy="354827"/>
            <a:chOff x="5450975" y="1751175"/>
            <a:chExt cx="410275" cy="410300"/>
          </a:xfrm>
        </p:grpSpPr>
        <p:sp>
          <p:nvSpPr>
            <p:cNvPr id="15787" name="Google Shape;15787;p139"/>
            <p:cNvSpPr/>
            <p:nvPr/>
          </p:nvSpPr>
          <p:spPr>
            <a:xfrm>
              <a:off x="5564750" y="1751175"/>
              <a:ext cx="296500" cy="410300"/>
            </a:xfrm>
            <a:custGeom>
              <a:rect b="b" l="l" r="r" t="t"/>
              <a:pathLst>
                <a:path extrusionOk="0" h="16412" w="11860">
                  <a:moveTo>
                    <a:pt x="10096" y="963"/>
                  </a:moveTo>
                  <a:cubicBezTo>
                    <a:pt x="10538" y="963"/>
                    <a:pt x="10897" y="1322"/>
                    <a:pt x="10899" y="1764"/>
                  </a:cubicBezTo>
                  <a:lnTo>
                    <a:pt x="10899" y="14648"/>
                  </a:lnTo>
                  <a:cubicBezTo>
                    <a:pt x="10897" y="15090"/>
                    <a:pt x="10538" y="15449"/>
                    <a:pt x="10096" y="15449"/>
                  </a:cubicBezTo>
                  <a:lnTo>
                    <a:pt x="1763" y="15449"/>
                  </a:lnTo>
                  <a:cubicBezTo>
                    <a:pt x="1321" y="15449"/>
                    <a:pt x="962" y="15090"/>
                    <a:pt x="961" y="14648"/>
                  </a:cubicBezTo>
                  <a:lnTo>
                    <a:pt x="961" y="1764"/>
                  </a:lnTo>
                  <a:cubicBezTo>
                    <a:pt x="962" y="1322"/>
                    <a:pt x="1321" y="963"/>
                    <a:pt x="1763" y="963"/>
                  </a:cubicBezTo>
                  <a:close/>
                  <a:moveTo>
                    <a:pt x="1763" y="1"/>
                  </a:moveTo>
                  <a:cubicBezTo>
                    <a:pt x="789" y="2"/>
                    <a:pt x="1" y="790"/>
                    <a:pt x="0" y="1764"/>
                  </a:cubicBezTo>
                  <a:lnTo>
                    <a:pt x="0" y="14648"/>
                  </a:lnTo>
                  <a:cubicBezTo>
                    <a:pt x="1" y="15622"/>
                    <a:pt x="789" y="16410"/>
                    <a:pt x="1763" y="16411"/>
                  </a:cubicBezTo>
                  <a:lnTo>
                    <a:pt x="10096" y="16411"/>
                  </a:lnTo>
                  <a:cubicBezTo>
                    <a:pt x="11070" y="16410"/>
                    <a:pt x="11858" y="15622"/>
                    <a:pt x="11859" y="14648"/>
                  </a:cubicBezTo>
                  <a:lnTo>
                    <a:pt x="11859" y="1764"/>
                  </a:lnTo>
                  <a:cubicBezTo>
                    <a:pt x="11858" y="790"/>
                    <a:pt x="11070" y="2"/>
                    <a:pt x="10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139"/>
            <p:cNvSpPr/>
            <p:nvPr/>
          </p:nvSpPr>
          <p:spPr>
            <a:xfrm>
              <a:off x="5604800" y="1799250"/>
              <a:ext cx="216400" cy="121825"/>
            </a:xfrm>
            <a:custGeom>
              <a:rect b="b" l="l" r="r" t="t"/>
              <a:pathLst>
                <a:path extrusionOk="0" h="4873" w="8656">
                  <a:moveTo>
                    <a:pt x="7693" y="963"/>
                  </a:moveTo>
                  <a:lnTo>
                    <a:pt x="7693" y="3912"/>
                  </a:lnTo>
                  <a:lnTo>
                    <a:pt x="962" y="3912"/>
                  </a:lnTo>
                  <a:lnTo>
                    <a:pt x="962" y="963"/>
                  </a:lnTo>
                  <a:close/>
                  <a:moveTo>
                    <a:pt x="482" y="0"/>
                  </a:moveTo>
                  <a:cubicBezTo>
                    <a:pt x="215" y="0"/>
                    <a:pt x="0" y="216"/>
                    <a:pt x="0" y="482"/>
                  </a:cubicBezTo>
                  <a:lnTo>
                    <a:pt x="0" y="4392"/>
                  </a:lnTo>
                  <a:cubicBezTo>
                    <a:pt x="0" y="4657"/>
                    <a:pt x="215" y="4873"/>
                    <a:pt x="482" y="4873"/>
                  </a:cubicBezTo>
                  <a:lnTo>
                    <a:pt x="8173" y="4873"/>
                  </a:lnTo>
                  <a:cubicBezTo>
                    <a:pt x="8440" y="4873"/>
                    <a:pt x="8655" y="4657"/>
                    <a:pt x="8655" y="4392"/>
                  </a:cubicBezTo>
                  <a:lnTo>
                    <a:pt x="8655" y="482"/>
                  </a:lnTo>
                  <a:cubicBezTo>
                    <a:pt x="8655" y="216"/>
                    <a:pt x="844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139"/>
            <p:cNvSpPr/>
            <p:nvPr/>
          </p:nvSpPr>
          <p:spPr>
            <a:xfrm>
              <a:off x="5604800" y="1945100"/>
              <a:ext cx="216400" cy="168300"/>
            </a:xfrm>
            <a:custGeom>
              <a:rect b="b" l="l" r="r" t="t"/>
              <a:pathLst>
                <a:path extrusionOk="0" h="6732" w="8656">
                  <a:moveTo>
                    <a:pt x="1924" y="962"/>
                  </a:moveTo>
                  <a:lnTo>
                    <a:pt x="1924" y="1924"/>
                  </a:lnTo>
                  <a:lnTo>
                    <a:pt x="962" y="1924"/>
                  </a:lnTo>
                  <a:lnTo>
                    <a:pt x="962" y="962"/>
                  </a:lnTo>
                  <a:close/>
                  <a:moveTo>
                    <a:pt x="3847" y="962"/>
                  </a:moveTo>
                  <a:lnTo>
                    <a:pt x="3847" y="1924"/>
                  </a:lnTo>
                  <a:lnTo>
                    <a:pt x="2885" y="1924"/>
                  </a:lnTo>
                  <a:lnTo>
                    <a:pt x="2885" y="962"/>
                  </a:lnTo>
                  <a:close/>
                  <a:moveTo>
                    <a:pt x="5769" y="962"/>
                  </a:moveTo>
                  <a:lnTo>
                    <a:pt x="5769" y="1924"/>
                  </a:lnTo>
                  <a:lnTo>
                    <a:pt x="4808" y="1924"/>
                  </a:lnTo>
                  <a:lnTo>
                    <a:pt x="4808" y="962"/>
                  </a:lnTo>
                  <a:close/>
                  <a:moveTo>
                    <a:pt x="7693" y="962"/>
                  </a:moveTo>
                  <a:lnTo>
                    <a:pt x="7693" y="1924"/>
                  </a:lnTo>
                  <a:lnTo>
                    <a:pt x="6731" y="1924"/>
                  </a:lnTo>
                  <a:lnTo>
                    <a:pt x="6731" y="962"/>
                  </a:lnTo>
                  <a:close/>
                  <a:moveTo>
                    <a:pt x="1923" y="2884"/>
                  </a:moveTo>
                  <a:lnTo>
                    <a:pt x="1923" y="3847"/>
                  </a:lnTo>
                  <a:lnTo>
                    <a:pt x="961" y="3847"/>
                  </a:lnTo>
                  <a:lnTo>
                    <a:pt x="961" y="2884"/>
                  </a:lnTo>
                  <a:close/>
                  <a:moveTo>
                    <a:pt x="3846" y="2884"/>
                  </a:moveTo>
                  <a:lnTo>
                    <a:pt x="3846" y="3847"/>
                  </a:lnTo>
                  <a:lnTo>
                    <a:pt x="2885" y="3847"/>
                  </a:lnTo>
                  <a:lnTo>
                    <a:pt x="2885" y="2884"/>
                  </a:lnTo>
                  <a:close/>
                  <a:moveTo>
                    <a:pt x="5769" y="2884"/>
                  </a:moveTo>
                  <a:lnTo>
                    <a:pt x="5769" y="3847"/>
                  </a:lnTo>
                  <a:lnTo>
                    <a:pt x="4808" y="3847"/>
                  </a:lnTo>
                  <a:lnTo>
                    <a:pt x="4808" y="2884"/>
                  </a:lnTo>
                  <a:close/>
                  <a:moveTo>
                    <a:pt x="7693" y="2884"/>
                  </a:moveTo>
                  <a:lnTo>
                    <a:pt x="7693" y="3847"/>
                  </a:lnTo>
                  <a:lnTo>
                    <a:pt x="6731" y="3847"/>
                  </a:lnTo>
                  <a:lnTo>
                    <a:pt x="6731" y="2884"/>
                  </a:lnTo>
                  <a:close/>
                  <a:moveTo>
                    <a:pt x="1924" y="4809"/>
                  </a:moveTo>
                  <a:lnTo>
                    <a:pt x="1924" y="5769"/>
                  </a:lnTo>
                  <a:lnTo>
                    <a:pt x="962" y="5769"/>
                  </a:lnTo>
                  <a:lnTo>
                    <a:pt x="962" y="4809"/>
                  </a:lnTo>
                  <a:close/>
                  <a:moveTo>
                    <a:pt x="3847" y="4809"/>
                  </a:moveTo>
                  <a:lnTo>
                    <a:pt x="3847" y="5769"/>
                  </a:lnTo>
                  <a:lnTo>
                    <a:pt x="2885" y="5769"/>
                  </a:lnTo>
                  <a:lnTo>
                    <a:pt x="2885" y="4809"/>
                  </a:lnTo>
                  <a:close/>
                  <a:moveTo>
                    <a:pt x="5770" y="4809"/>
                  </a:moveTo>
                  <a:lnTo>
                    <a:pt x="5770" y="5769"/>
                  </a:lnTo>
                  <a:lnTo>
                    <a:pt x="4808" y="5769"/>
                  </a:lnTo>
                  <a:lnTo>
                    <a:pt x="4808" y="4809"/>
                  </a:lnTo>
                  <a:close/>
                  <a:moveTo>
                    <a:pt x="7693" y="4809"/>
                  </a:moveTo>
                  <a:lnTo>
                    <a:pt x="7693" y="5769"/>
                  </a:lnTo>
                  <a:lnTo>
                    <a:pt x="6732" y="5769"/>
                  </a:lnTo>
                  <a:lnTo>
                    <a:pt x="6732" y="4809"/>
                  </a:lnTo>
                  <a:close/>
                  <a:moveTo>
                    <a:pt x="479" y="1"/>
                  </a:moveTo>
                  <a:cubicBezTo>
                    <a:pt x="214" y="1"/>
                    <a:pt x="0" y="216"/>
                    <a:pt x="0" y="481"/>
                  </a:cubicBezTo>
                  <a:lnTo>
                    <a:pt x="0" y="6251"/>
                  </a:lnTo>
                  <a:cubicBezTo>
                    <a:pt x="0" y="6516"/>
                    <a:pt x="215" y="6732"/>
                    <a:pt x="482" y="6732"/>
                  </a:cubicBezTo>
                  <a:lnTo>
                    <a:pt x="8173" y="6732"/>
                  </a:lnTo>
                  <a:cubicBezTo>
                    <a:pt x="8440" y="6732"/>
                    <a:pt x="8655" y="6516"/>
                    <a:pt x="8655" y="6251"/>
                  </a:cubicBezTo>
                  <a:lnTo>
                    <a:pt x="8655" y="481"/>
                  </a:lnTo>
                  <a:cubicBezTo>
                    <a:pt x="8655" y="216"/>
                    <a:pt x="8440" y="1"/>
                    <a:pt x="8173" y="1"/>
                  </a:cubicBezTo>
                  <a:lnTo>
                    <a:pt x="482" y="1"/>
                  </a:lnTo>
                  <a:cubicBezTo>
                    <a:pt x="481" y="1"/>
                    <a:pt x="480"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139"/>
            <p:cNvSpPr/>
            <p:nvPr/>
          </p:nvSpPr>
          <p:spPr>
            <a:xfrm>
              <a:off x="5450975" y="1751175"/>
              <a:ext cx="88200" cy="410300"/>
            </a:xfrm>
            <a:custGeom>
              <a:rect b="b" l="l" r="r" t="t"/>
              <a:pathLst>
                <a:path extrusionOk="0" h="16412" w="3528">
                  <a:moveTo>
                    <a:pt x="1763" y="2025"/>
                  </a:moveTo>
                  <a:lnTo>
                    <a:pt x="2381" y="3911"/>
                  </a:lnTo>
                  <a:lnTo>
                    <a:pt x="1145" y="3911"/>
                  </a:lnTo>
                  <a:lnTo>
                    <a:pt x="1763" y="2025"/>
                  </a:lnTo>
                  <a:close/>
                  <a:moveTo>
                    <a:pt x="2564" y="4873"/>
                  </a:moveTo>
                  <a:lnTo>
                    <a:pt x="2564" y="12886"/>
                  </a:lnTo>
                  <a:lnTo>
                    <a:pt x="960" y="12886"/>
                  </a:lnTo>
                  <a:lnTo>
                    <a:pt x="962" y="4873"/>
                  </a:lnTo>
                  <a:close/>
                  <a:moveTo>
                    <a:pt x="2564" y="13847"/>
                  </a:moveTo>
                  <a:lnTo>
                    <a:pt x="2564" y="15290"/>
                  </a:lnTo>
                  <a:cubicBezTo>
                    <a:pt x="2562" y="15379"/>
                    <a:pt x="2491" y="15451"/>
                    <a:pt x="2403" y="15451"/>
                  </a:cubicBezTo>
                  <a:lnTo>
                    <a:pt x="1123" y="15451"/>
                  </a:lnTo>
                  <a:cubicBezTo>
                    <a:pt x="1033" y="15451"/>
                    <a:pt x="962" y="15379"/>
                    <a:pt x="962" y="15290"/>
                  </a:cubicBezTo>
                  <a:lnTo>
                    <a:pt x="962" y="13847"/>
                  </a:lnTo>
                  <a:close/>
                  <a:moveTo>
                    <a:pt x="1763" y="1"/>
                  </a:moveTo>
                  <a:cubicBezTo>
                    <a:pt x="1555" y="1"/>
                    <a:pt x="1372" y="134"/>
                    <a:pt x="1306" y="332"/>
                  </a:cubicBezTo>
                  <a:lnTo>
                    <a:pt x="24" y="4243"/>
                  </a:lnTo>
                  <a:cubicBezTo>
                    <a:pt x="10" y="4292"/>
                    <a:pt x="1" y="4341"/>
                    <a:pt x="1" y="4393"/>
                  </a:cubicBezTo>
                  <a:lnTo>
                    <a:pt x="1" y="15290"/>
                  </a:lnTo>
                  <a:cubicBezTo>
                    <a:pt x="2" y="15909"/>
                    <a:pt x="505" y="16411"/>
                    <a:pt x="1124" y="16411"/>
                  </a:cubicBezTo>
                  <a:lnTo>
                    <a:pt x="2406" y="16411"/>
                  </a:lnTo>
                  <a:cubicBezTo>
                    <a:pt x="3024" y="16411"/>
                    <a:pt x="3526" y="15909"/>
                    <a:pt x="3527" y="15290"/>
                  </a:cubicBezTo>
                  <a:lnTo>
                    <a:pt x="3527" y="4393"/>
                  </a:lnTo>
                  <a:cubicBezTo>
                    <a:pt x="3527" y="4341"/>
                    <a:pt x="3519" y="4290"/>
                    <a:pt x="3504" y="4242"/>
                  </a:cubicBezTo>
                  <a:lnTo>
                    <a:pt x="3501" y="4243"/>
                  </a:lnTo>
                  <a:lnTo>
                    <a:pt x="2220" y="332"/>
                  </a:lnTo>
                  <a:cubicBezTo>
                    <a:pt x="2155" y="134"/>
                    <a:pt x="1971"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1" name="Google Shape;15791;p139"/>
          <p:cNvGrpSpPr/>
          <p:nvPr/>
        </p:nvGrpSpPr>
        <p:grpSpPr>
          <a:xfrm>
            <a:off x="6301895" y="1765746"/>
            <a:ext cx="354871" cy="354784"/>
            <a:chOff x="4805950" y="1743575"/>
            <a:chExt cx="410350" cy="410250"/>
          </a:xfrm>
        </p:grpSpPr>
        <p:sp>
          <p:nvSpPr>
            <p:cNvPr id="15792" name="Google Shape;15792;p139"/>
            <p:cNvSpPr/>
            <p:nvPr/>
          </p:nvSpPr>
          <p:spPr>
            <a:xfrm>
              <a:off x="4806000" y="1743575"/>
              <a:ext cx="410300" cy="88150"/>
            </a:xfrm>
            <a:custGeom>
              <a:rect b="b" l="l" r="r" t="t"/>
              <a:pathLst>
                <a:path extrusionOk="0" h="3526" w="16412">
                  <a:moveTo>
                    <a:pt x="12501" y="1142"/>
                  </a:moveTo>
                  <a:lnTo>
                    <a:pt x="14386" y="1760"/>
                  </a:lnTo>
                  <a:lnTo>
                    <a:pt x="12501" y="2378"/>
                  </a:lnTo>
                  <a:lnTo>
                    <a:pt x="12501" y="1142"/>
                  </a:lnTo>
                  <a:close/>
                  <a:moveTo>
                    <a:pt x="2565" y="959"/>
                  </a:moveTo>
                  <a:lnTo>
                    <a:pt x="2565" y="2561"/>
                  </a:lnTo>
                  <a:lnTo>
                    <a:pt x="1122" y="2561"/>
                  </a:lnTo>
                  <a:cubicBezTo>
                    <a:pt x="1033" y="2561"/>
                    <a:pt x="961" y="2490"/>
                    <a:pt x="961" y="2402"/>
                  </a:cubicBezTo>
                  <a:lnTo>
                    <a:pt x="961" y="1119"/>
                  </a:lnTo>
                  <a:cubicBezTo>
                    <a:pt x="961" y="1031"/>
                    <a:pt x="1033" y="959"/>
                    <a:pt x="1122" y="959"/>
                  </a:cubicBezTo>
                  <a:close/>
                  <a:moveTo>
                    <a:pt x="11539" y="959"/>
                  </a:moveTo>
                  <a:lnTo>
                    <a:pt x="11539" y="2561"/>
                  </a:lnTo>
                  <a:lnTo>
                    <a:pt x="3525" y="2561"/>
                  </a:lnTo>
                  <a:lnTo>
                    <a:pt x="3525" y="959"/>
                  </a:lnTo>
                  <a:close/>
                  <a:moveTo>
                    <a:pt x="1122" y="0"/>
                  </a:moveTo>
                  <a:cubicBezTo>
                    <a:pt x="503" y="0"/>
                    <a:pt x="0" y="502"/>
                    <a:pt x="0" y="1122"/>
                  </a:cubicBezTo>
                  <a:lnTo>
                    <a:pt x="0" y="2403"/>
                  </a:lnTo>
                  <a:cubicBezTo>
                    <a:pt x="0" y="3023"/>
                    <a:pt x="503" y="3524"/>
                    <a:pt x="1122" y="3525"/>
                  </a:cubicBezTo>
                  <a:lnTo>
                    <a:pt x="1122" y="3524"/>
                  </a:lnTo>
                  <a:lnTo>
                    <a:pt x="12019" y="3524"/>
                  </a:lnTo>
                  <a:cubicBezTo>
                    <a:pt x="12071" y="3524"/>
                    <a:pt x="12120" y="3515"/>
                    <a:pt x="12170" y="3500"/>
                  </a:cubicBezTo>
                  <a:lnTo>
                    <a:pt x="16080" y="2219"/>
                  </a:lnTo>
                  <a:cubicBezTo>
                    <a:pt x="16276" y="2153"/>
                    <a:pt x="16411" y="1968"/>
                    <a:pt x="16411" y="1762"/>
                  </a:cubicBezTo>
                  <a:cubicBezTo>
                    <a:pt x="16411" y="1554"/>
                    <a:pt x="16276" y="1369"/>
                    <a:pt x="16080" y="1305"/>
                  </a:cubicBezTo>
                  <a:lnTo>
                    <a:pt x="12170" y="23"/>
                  </a:lnTo>
                  <a:cubicBezTo>
                    <a:pt x="12120" y="7"/>
                    <a:pt x="12071" y="0"/>
                    <a:pt x="1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139"/>
            <p:cNvSpPr/>
            <p:nvPr/>
          </p:nvSpPr>
          <p:spPr>
            <a:xfrm>
              <a:off x="5096075" y="1841500"/>
              <a:ext cx="120225" cy="312075"/>
            </a:xfrm>
            <a:custGeom>
              <a:rect b="b" l="l" r="r" t="t"/>
              <a:pathLst>
                <a:path extrusionOk="0" h="12483" w="4809">
                  <a:moveTo>
                    <a:pt x="2403" y="1914"/>
                  </a:moveTo>
                  <a:cubicBezTo>
                    <a:pt x="2779" y="1914"/>
                    <a:pt x="3148" y="2061"/>
                    <a:pt x="3423" y="2336"/>
                  </a:cubicBezTo>
                  <a:cubicBezTo>
                    <a:pt x="3836" y="2749"/>
                    <a:pt x="3959" y="3370"/>
                    <a:pt x="3736" y="3909"/>
                  </a:cubicBezTo>
                  <a:cubicBezTo>
                    <a:pt x="3514" y="4448"/>
                    <a:pt x="2986" y="4800"/>
                    <a:pt x="2404" y="4800"/>
                  </a:cubicBezTo>
                  <a:cubicBezTo>
                    <a:pt x="1607" y="4798"/>
                    <a:pt x="963" y="4154"/>
                    <a:pt x="961" y="3357"/>
                  </a:cubicBezTo>
                  <a:cubicBezTo>
                    <a:pt x="961" y="2774"/>
                    <a:pt x="1313" y="2247"/>
                    <a:pt x="1851" y="2024"/>
                  </a:cubicBezTo>
                  <a:cubicBezTo>
                    <a:pt x="2030" y="1950"/>
                    <a:pt x="2217" y="1914"/>
                    <a:pt x="2403" y="1914"/>
                  </a:cubicBezTo>
                  <a:close/>
                  <a:moveTo>
                    <a:pt x="2404" y="7685"/>
                  </a:moveTo>
                  <a:cubicBezTo>
                    <a:pt x="3200" y="7685"/>
                    <a:pt x="3845" y="8330"/>
                    <a:pt x="3846" y="9127"/>
                  </a:cubicBezTo>
                  <a:cubicBezTo>
                    <a:pt x="3846" y="9710"/>
                    <a:pt x="3495" y="10236"/>
                    <a:pt x="2956" y="10460"/>
                  </a:cubicBezTo>
                  <a:cubicBezTo>
                    <a:pt x="2777" y="10533"/>
                    <a:pt x="2590" y="10569"/>
                    <a:pt x="2404" y="10569"/>
                  </a:cubicBezTo>
                  <a:cubicBezTo>
                    <a:pt x="2029" y="10569"/>
                    <a:pt x="1659" y="10423"/>
                    <a:pt x="1383" y="10146"/>
                  </a:cubicBezTo>
                  <a:cubicBezTo>
                    <a:pt x="971" y="9733"/>
                    <a:pt x="847" y="9114"/>
                    <a:pt x="1071" y="8575"/>
                  </a:cubicBezTo>
                  <a:cubicBezTo>
                    <a:pt x="1293" y="8036"/>
                    <a:pt x="1819" y="7685"/>
                    <a:pt x="2404" y="7685"/>
                  </a:cubicBezTo>
                  <a:close/>
                  <a:moveTo>
                    <a:pt x="2405" y="0"/>
                  </a:moveTo>
                  <a:cubicBezTo>
                    <a:pt x="2143" y="0"/>
                    <a:pt x="1929" y="210"/>
                    <a:pt x="1923" y="472"/>
                  </a:cubicBezTo>
                  <a:lnTo>
                    <a:pt x="1923" y="1001"/>
                  </a:lnTo>
                  <a:cubicBezTo>
                    <a:pt x="828" y="1225"/>
                    <a:pt x="0" y="2196"/>
                    <a:pt x="0" y="3357"/>
                  </a:cubicBezTo>
                  <a:cubicBezTo>
                    <a:pt x="0" y="4517"/>
                    <a:pt x="828" y="5489"/>
                    <a:pt x="1923" y="5712"/>
                  </a:cubicBezTo>
                  <a:lnTo>
                    <a:pt x="1923" y="6771"/>
                  </a:lnTo>
                  <a:cubicBezTo>
                    <a:pt x="828" y="6993"/>
                    <a:pt x="0" y="7966"/>
                    <a:pt x="0" y="9126"/>
                  </a:cubicBezTo>
                  <a:cubicBezTo>
                    <a:pt x="0" y="10287"/>
                    <a:pt x="828" y="11258"/>
                    <a:pt x="1923" y="11482"/>
                  </a:cubicBezTo>
                  <a:lnTo>
                    <a:pt x="1923" y="12011"/>
                  </a:lnTo>
                  <a:cubicBezTo>
                    <a:pt x="1929" y="12273"/>
                    <a:pt x="2143" y="12482"/>
                    <a:pt x="2405" y="12482"/>
                  </a:cubicBezTo>
                  <a:cubicBezTo>
                    <a:pt x="2667" y="12482"/>
                    <a:pt x="2881" y="12273"/>
                    <a:pt x="2885" y="12011"/>
                  </a:cubicBezTo>
                  <a:lnTo>
                    <a:pt x="2885" y="11482"/>
                  </a:lnTo>
                  <a:cubicBezTo>
                    <a:pt x="3982" y="11258"/>
                    <a:pt x="4808" y="10287"/>
                    <a:pt x="4808" y="9126"/>
                  </a:cubicBezTo>
                  <a:cubicBezTo>
                    <a:pt x="4808" y="7966"/>
                    <a:pt x="3981" y="6993"/>
                    <a:pt x="2885" y="6771"/>
                  </a:cubicBezTo>
                  <a:lnTo>
                    <a:pt x="2885" y="5712"/>
                  </a:lnTo>
                  <a:cubicBezTo>
                    <a:pt x="3982" y="5488"/>
                    <a:pt x="4808" y="4517"/>
                    <a:pt x="4808" y="3357"/>
                  </a:cubicBezTo>
                  <a:cubicBezTo>
                    <a:pt x="4808" y="2196"/>
                    <a:pt x="3981" y="1225"/>
                    <a:pt x="2885" y="1002"/>
                  </a:cubicBezTo>
                  <a:lnTo>
                    <a:pt x="2885" y="472"/>
                  </a:lnTo>
                  <a:cubicBezTo>
                    <a:pt x="2881" y="210"/>
                    <a:pt x="2667" y="0"/>
                    <a:pt x="2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139"/>
            <p:cNvSpPr/>
            <p:nvPr/>
          </p:nvSpPr>
          <p:spPr>
            <a:xfrm>
              <a:off x="4805950" y="1857275"/>
              <a:ext cx="248475" cy="296550"/>
            </a:xfrm>
            <a:custGeom>
              <a:rect b="b" l="l" r="r" t="t"/>
              <a:pathLst>
                <a:path extrusionOk="0" h="11862" w="9939">
                  <a:moveTo>
                    <a:pt x="8977" y="963"/>
                  </a:moveTo>
                  <a:lnTo>
                    <a:pt x="8977" y="10899"/>
                  </a:lnTo>
                  <a:lnTo>
                    <a:pt x="963" y="10899"/>
                  </a:lnTo>
                  <a:lnTo>
                    <a:pt x="963" y="963"/>
                  </a:lnTo>
                  <a:close/>
                  <a:moveTo>
                    <a:pt x="483" y="1"/>
                  </a:moveTo>
                  <a:cubicBezTo>
                    <a:pt x="218" y="1"/>
                    <a:pt x="2" y="216"/>
                    <a:pt x="2" y="481"/>
                  </a:cubicBezTo>
                  <a:lnTo>
                    <a:pt x="2" y="11380"/>
                  </a:lnTo>
                  <a:cubicBezTo>
                    <a:pt x="1" y="11645"/>
                    <a:pt x="218" y="11861"/>
                    <a:pt x="483" y="11861"/>
                  </a:cubicBezTo>
                  <a:lnTo>
                    <a:pt x="9457" y="11861"/>
                  </a:lnTo>
                  <a:cubicBezTo>
                    <a:pt x="9724" y="11861"/>
                    <a:pt x="9939" y="11646"/>
                    <a:pt x="9939" y="11380"/>
                  </a:cubicBezTo>
                  <a:lnTo>
                    <a:pt x="9939" y="481"/>
                  </a:lnTo>
                  <a:cubicBezTo>
                    <a:pt x="9939" y="216"/>
                    <a:pt x="9724" y="1"/>
                    <a:pt x="9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139"/>
            <p:cNvSpPr/>
            <p:nvPr/>
          </p:nvSpPr>
          <p:spPr>
            <a:xfrm>
              <a:off x="4949625" y="1921100"/>
              <a:ext cx="66300" cy="128775"/>
            </a:xfrm>
            <a:custGeom>
              <a:rect b="b" l="l" r="r" t="t"/>
              <a:pathLst>
                <a:path extrusionOk="0" h="5151" w="2652">
                  <a:moveTo>
                    <a:pt x="964" y="1227"/>
                  </a:moveTo>
                  <a:lnTo>
                    <a:pt x="964" y="1898"/>
                  </a:lnTo>
                  <a:cubicBezTo>
                    <a:pt x="932" y="1878"/>
                    <a:pt x="903" y="1857"/>
                    <a:pt x="876" y="1835"/>
                  </a:cubicBezTo>
                  <a:cubicBezTo>
                    <a:pt x="800" y="1777"/>
                    <a:pt x="768" y="1649"/>
                    <a:pt x="793" y="1514"/>
                  </a:cubicBezTo>
                  <a:cubicBezTo>
                    <a:pt x="813" y="1402"/>
                    <a:pt x="875" y="1299"/>
                    <a:pt x="964" y="1227"/>
                  </a:cubicBezTo>
                  <a:close/>
                  <a:moveTo>
                    <a:pt x="1604" y="2876"/>
                  </a:moveTo>
                  <a:cubicBezTo>
                    <a:pt x="1953" y="3023"/>
                    <a:pt x="1944" y="3320"/>
                    <a:pt x="1922" y="3446"/>
                  </a:cubicBezTo>
                  <a:cubicBezTo>
                    <a:pt x="1890" y="3638"/>
                    <a:pt x="1772" y="3806"/>
                    <a:pt x="1604" y="3906"/>
                  </a:cubicBezTo>
                  <a:lnTo>
                    <a:pt x="1604" y="2876"/>
                  </a:lnTo>
                  <a:close/>
                  <a:moveTo>
                    <a:pt x="1285" y="0"/>
                  </a:moveTo>
                  <a:cubicBezTo>
                    <a:pt x="1103" y="0"/>
                    <a:pt x="958" y="151"/>
                    <a:pt x="964" y="333"/>
                  </a:cubicBezTo>
                  <a:lnTo>
                    <a:pt x="964" y="532"/>
                  </a:lnTo>
                  <a:cubicBezTo>
                    <a:pt x="944" y="536"/>
                    <a:pt x="925" y="542"/>
                    <a:pt x="904" y="548"/>
                  </a:cubicBezTo>
                  <a:cubicBezTo>
                    <a:pt x="523" y="664"/>
                    <a:pt x="241" y="987"/>
                    <a:pt x="163" y="1394"/>
                  </a:cubicBezTo>
                  <a:cubicBezTo>
                    <a:pt x="93" y="1769"/>
                    <a:pt x="214" y="2131"/>
                    <a:pt x="481" y="2339"/>
                  </a:cubicBezTo>
                  <a:cubicBezTo>
                    <a:pt x="605" y="2439"/>
                    <a:pt x="759" y="2528"/>
                    <a:pt x="964" y="2622"/>
                  </a:cubicBezTo>
                  <a:lnTo>
                    <a:pt x="964" y="3976"/>
                  </a:lnTo>
                  <a:cubicBezTo>
                    <a:pt x="819" y="3956"/>
                    <a:pt x="711" y="3907"/>
                    <a:pt x="536" y="3793"/>
                  </a:cubicBezTo>
                  <a:cubicBezTo>
                    <a:pt x="483" y="3759"/>
                    <a:pt x="424" y="3743"/>
                    <a:pt x="366" y="3743"/>
                  </a:cubicBezTo>
                  <a:cubicBezTo>
                    <a:pt x="261" y="3743"/>
                    <a:pt x="159" y="3795"/>
                    <a:pt x="97" y="3888"/>
                  </a:cubicBezTo>
                  <a:cubicBezTo>
                    <a:pt x="0" y="4036"/>
                    <a:pt x="41" y="4233"/>
                    <a:pt x="186" y="4331"/>
                  </a:cubicBezTo>
                  <a:cubicBezTo>
                    <a:pt x="491" y="4528"/>
                    <a:pt x="705" y="4599"/>
                    <a:pt x="964" y="4621"/>
                  </a:cubicBezTo>
                  <a:lnTo>
                    <a:pt x="964" y="4820"/>
                  </a:lnTo>
                  <a:cubicBezTo>
                    <a:pt x="958" y="5001"/>
                    <a:pt x="1103" y="5151"/>
                    <a:pt x="1285" y="5151"/>
                  </a:cubicBezTo>
                  <a:cubicBezTo>
                    <a:pt x="1465" y="5151"/>
                    <a:pt x="1610" y="5001"/>
                    <a:pt x="1604" y="4820"/>
                  </a:cubicBezTo>
                  <a:lnTo>
                    <a:pt x="1604" y="4590"/>
                  </a:lnTo>
                  <a:cubicBezTo>
                    <a:pt x="2137" y="4455"/>
                    <a:pt x="2478" y="4000"/>
                    <a:pt x="2555" y="3552"/>
                  </a:cubicBezTo>
                  <a:cubicBezTo>
                    <a:pt x="2651" y="2975"/>
                    <a:pt x="2338" y="2453"/>
                    <a:pt x="1774" y="2254"/>
                  </a:cubicBezTo>
                  <a:cubicBezTo>
                    <a:pt x="1720" y="2234"/>
                    <a:pt x="1661" y="2213"/>
                    <a:pt x="1604" y="2193"/>
                  </a:cubicBezTo>
                  <a:lnTo>
                    <a:pt x="1604" y="1157"/>
                  </a:lnTo>
                  <a:cubicBezTo>
                    <a:pt x="1663" y="1176"/>
                    <a:pt x="1715" y="1208"/>
                    <a:pt x="1761" y="1249"/>
                  </a:cubicBezTo>
                  <a:cubicBezTo>
                    <a:pt x="1824" y="1320"/>
                    <a:pt x="1911" y="1355"/>
                    <a:pt x="1999" y="1355"/>
                  </a:cubicBezTo>
                  <a:cubicBezTo>
                    <a:pt x="2074" y="1355"/>
                    <a:pt x="2150" y="1329"/>
                    <a:pt x="2210" y="1276"/>
                  </a:cubicBezTo>
                  <a:cubicBezTo>
                    <a:pt x="2342" y="1160"/>
                    <a:pt x="2357" y="959"/>
                    <a:pt x="2243" y="826"/>
                  </a:cubicBezTo>
                  <a:cubicBezTo>
                    <a:pt x="2136" y="705"/>
                    <a:pt x="1916" y="551"/>
                    <a:pt x="1604" y="497"/>
                  </a:cubicBezTo>
                  <a:lnTo>
                    <a:pt x="1604" y="333"/>
                  </a:lnTo>
                  <a:cubicBezTo>
                    <a:pt x="1610" y="151"/>
                    <a:pt x="1465" y="0"/>
                    <a:pt x="1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139"/>
            <p:cNvSpPr/>
            <p:nvPr/>
          </p:nvSpPr>
          <p:spPr>
            <a:xfrm>
              <a:off x="4854325" y="1921375"/>
              <a:ext cx="79700" cy="24100"/>
            </a:xfrm>
            <a:custGeom>
              <a:rect b="b" l="l" r="r" t="t"/>
              <a:pathLst>
                <a:path extrusionOk="0" h="964" w="3188">
                  <a:moveTo>
                    <a:pt x="472" y="1"/>
                  </a:moveTo>
                  <a:cubicBezTo>
                    <a:pt x="210" y="7"/>
                    <a:pt x="0" y="221"/>
                    <a:pt x="0" y="481"/>
                  </a:cubicBezTo>
                  <a:cubicBezTo>
                    <a:pt x="0" y="743"/>
                    <a:pt x="210" y="957"/>
                    <a:pt x="472" y="963"/>
                  </a:cubicBezTo>
                  <a:lnTo>
                    <a:pt x="2716" y="963"/>
                  </a:lnTo>
                  <a:cubicBezTo>
                    <a:pt x="2976" y="957"/>
                    <a:pt x="3187" y="743"/>
                    <a:pt x="3187" y="481"/>
                  </a:cubicBezTo>
                  <a:cubicBezTo>
                    <a:pt x="3187" y="221"/>
                    <a:pt x="2976" y="7"/>
                    <a:pt x="2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139"/>
            <p:cNvSpPr/>
            <p:nvPr/>
          </p:nvSpPr>
          <p:spPr>
            <a:xfrm>
              <a:off x="4854325" y="1969450"/>
              <a:ext cx="79700" cy="24075"/>
            </a:xfrm>
            <a:custGeom>
              <a:rect b="b" l="l" r="r" t="t"/>
              <a:pathLst>
                <a:path extrusionOk="0" h="963" w="3188">
                  <a:moveTo>
                    <a:pt x="472" y="1"/>
                  </a:moveTo>
                  <a:cubicBezTo>
                    <a:pt x="210" y="7"/>
                    <a:pt x="0" y="220"/>
                    <a:pt x="0" y="483"/>
                  </a:cubicBezTo>
                  <a:cubicBezTo>
                    <a:pt x="0" y="745"/>
                    <a:pt x="210" y="959"/>
                    <a:pt x="472" y="963"/>
                  </a:cubicBezTo>
                  <a:lnTo>
                    <a:pt x="2716" y="963"/>
                  </a:lnTo>
                  <a:cubicBezTo>
                    <a:pt x="2976" y="959"/>
                    <a:pt x="3187" y="745"/>
                    <a:pt x="3187" y="483"/>
                  </a:cubicBezTo>
                  <a:cubicBezTo>
                    <a:pt x="3187" y="220"/>
                    <a:pt x="2976" y="7"/>
                    <a:pt x="2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139"/>
            <p:cNvSpPr/>
            <p:nvPr/>
          </p:nvSpPr>
          <p:spPr>
            <a:xfrm>
              <a:off x="4854325" y="2017575"/>
              <a:ext cx="79700" cy="24025"/>
            </a:xfrm>
            <a:custGeom>
              <a:rect b="b" l="l" r="r" t="t"/>
              <a:pathLst>
                <a:path extrusionOk="0" h="961" w="3188">
                  <a:moveTo>
                    <a:pt x="472" y="0"/>
                  </a:moveTo>
                  <a:cubicBezTo>
                    <a:pt x="210" y="4"/>
                    <a:pt x="0" y="218"/>
                    <a:pt x="0" y="480"/>
                  </a:cubicBezTo>
                  <a:cubicBezTo>
                    <a:pt x="0" y="743"/>
                    <a:pt x="210" y="956"/>
                    <a:pt x="472" y="961"/>
                  </a:cubicBezTo>
                  <a:lnTo>
                    <a:pt x="2716" y="961"/>
                  </a:lnTo>
                  <a:cubicBezTo>
                    <a:pt x="2976" y="956"/>
                    <a:pt x="3187" y="743"/>
                    <a:pt x="3187" y="480"/>
                  </a:cubicBezTo>
                  <a:cubicBezTo>
                    <a:pt x="3187" y="218"/>
                    <a:pt x="2976" y="4"/>
                    <a:pt x="2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139"/>
            <p:cNvSpPr/>
            <p:nvPr/>
          </p:nvSpPr>
          <p:spPr>
            <a:xfrm>
              <a:off x="4854325" y="2065625"/>
              <a:ext cx="152250" cy="24050"/>
            </a:xfrm>
            <a:custGeom>
              <a:rect b="b" l="l" r="r" t="t"/>
              <a:pathLst>
                <a:path extrusionOk="0" h="962" w="6090">
                  <a:moveTo>
                    <a:pt x="5610" y="1"/>
                  </a:moveTo>
                  <a:cubicBezTo>
                    <a:pt x="5606" y="1"/>
                    <a:pt x="5603" y="1"/>
                    <a:pt x="5599" y="1"/>
                  </a:cubicBezTo>
                  <a:lnTo>
                    <a:pt x="472" y="1"/>
                  </a:lnTo>
                  <a:cubicBezTo>
                    <a:pt x="210" y="5"/>
                    <a:pt x="0" y="219"/>
                    <a:pt x="0" y="481"/>
                  </a:cubicBezTo>
                  <a:cubicBezTo>
                    <a:pt x="0" y="743"/>
                    <a:pt x="210" y="957"/>
                    <a:pt x="472" y="962"/>
                  </a:cubicBezTo>
                  <a:lnTo>
                    <a:pt x="5599" y="962"/>
                  </a:lnTo>
                  <a:cubicBezTo>
                    <a:pt x="5603" y="962"/>
                    <a:pt x="5606" y="962"/>
                    <a:pt x="5610" y="962"/>
                  </a:cubicBezTo>
                  <a:cubicBezTo>
                    <a:pt x="5874" y="962"/>
                    <a:pt x="6090" y="747"/>
                    <a:pt x="6090" y="481"/>
                  </a:cubicBezTo>
                  <a:cubicBezTo>
                    <a:pt x="6090" y="215"/>
                    <a:pt x="5874" y="1"/>
                    <a:pt x="5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0" name="Google Shape;15800;p139"/>
          <p:cNvGrpSpPr/>
          <p:nvPr/>
        </p:nvGrpSpPr>
        <p:grpSpPr>
          <a:xfrm>
            <a:off x="7052989" y="1765713"/>
            <a:ext cx="354806" cy="354849"/>
            <a:chOff x="4226150" y="1771400"/>
            <a:chExt cx="410275" cy="410325"/>
          </a:xfrm>
        </p:grpSpPr>
        <p:sp>
          <p:nvSpPr>
            <p:cNvPr id="15801" name="Google Shape;15801;p139"/>
            <p:cNvSpPr/>
            <p:nvPr/>
          </p:nvSpPr>
          <p:spPr>
            <a:xfrm>
              <a:off x="4226150" y="1771400"/>
              <a:ext cx="296500" cy="410275"/>
            </a:xfrm>
            <a:custGeom>
              <a:rect b="b" l="l" r="r" t="t"/>
              <a:pathLst>
                <a:path extrusionOk="0" h="16411" w="11860">
                  <a:moveTo>
                    <a:pt x="6511" y="962"/>
                  </a:moveTo>
                  <a:lnTo>
                    <a:pt x="6744" y="1939"/>
                  </a:lnTo>
                  <a:cubicBezTo>
                    <a:pt x="6782" y="2100"/>
                    <a:pt x="6902" y="2230"/>
                    <a:pt x="7060" y="2283"/>
                  </a:cubicBezTo>
                  <a:cubicBezTo>
                    <a:pt x="7438" y="2409"/>
                    <a:pt x="7693" y="2763"/>
                    <a:pt x="7693" y="3162"/>
                  </a:cubicBezTo>
                  <a:lnTo>
                    <a:pt x="7693" y="3270"/>
                  </a:lnTo>
                  <a:lnTo>
                    <a:pt x="4167" y="3270"/>
                  </a:lnTo>
                  <a:lnTo>
                    <a:pt x="4167" y="3162"/>
                  </a:lnTo>
                  <a:cubicBezTo>
                    <a:pt x="4167" y="2763"/>
                    <a:pt x="4421" y="2409"/>
                    <a:pt x="4799" y="2283"/>
                  </a:cubicBezTo>
                  <a:cubicBezTo>
                    <a:pt x="4957" y="2230"/>
                    <a:pt x="5077" y="2100"/>
                    <a:pt x="5116" y="1939"/>
                  </a:cubicBezTo>
                  <a:lnTo>
                    <a:pt x="5348" y="962"/>
                  </a:lnTo>
                  <a:close/>
                  <a:moveTo>
                    <a:pt x="8974" y="4232"/>
                  </a:moveTo>
                  <a:lnTo>
                    <a:pt x="8974" y="13527"/>
                  </a:lnTo>
                  <a:lnTo>
                    <a:pt x="2885" y="13527"/>
                  </a:lnTo>
                  <a:lnTo>
                    <a:pt x="2885" y="4232"/>
                  </a:lnTo>
                  <a:close/>
                  <a:moveTo>
                    <a:pt x="10098" y="2308"/>
                  </a:moveTo>
                  <a:cubicBezTo>
                    <a:pt x="10540" y="2309"/>
                    <a:pt x="10899" y="2667"/>
                    <a:pt x="10899" y="3111"/>
                  </a:cubicBezTo>
                  <a:lnTo>
                    <a:pt x="10899" y="14649"/>
                  </a:lnTo>
                  <a:cubicBezTo>
                    <a:pt x="10899" y="15091"/>
                    <a:pt x="10540" y="15450"/>
                    <a:pt x="10098" y="15450"/>
                  </a:cubicBezTo>
                  <a:lnTo>
                    <a:pt x="1763" y="15450"/>
                  </a:lnTo>
                  <a:cubicBezTo>
                    <a:pt x="1321" y="15450"/>
                    <a:pt x="962" y="15091"/>
                    <a:pt x="962" y="14649"/>
                  </a:cubicBezTo>
                  <a:lnTo>
                    <a:pt x="962" y="3111"/>
                  </a:lnTo>
                  <a:cubicBezTo>
                    <a:pt x="962" y="2667"/>
                    <a:pt x="1321" y="2309"/>
                    <a:pt x="1763" y="2308"/>
                  </a:cubicBezTo>
                  <a:lnTo>
                    <a:pt x="3409" y="2308"/>
                  </a:lnTo>
                  <a:cubicBezTo>
                    <a:pt x="3275" y="2573"/>
                    <a:pt x="3204" y="2866"/>
                    <a:pt x="3206" y="3162"/>
                  </a:cubicBezTo>
                  <a:lnTo>
                    <a:pt x="3206" y="3270"/>
                  </a:lnTo>
                  <a:lnTo>
                    <a:pt x="2405" y="3270"/>
                  </a:lnTo>
                  <a:cubicBezTo>
                    <a:pt x="2140" y="3270"/>
                    <a:pt x="1924" y="3485"/>
                    <a:pt x="1924" y="3751"/>
                  </a:cubicBezTo>
                  <a:lnTo>
                    <a:pt x="1924" y="14008"/>
                  </a:lnTo>
                  <a:cubicBezTo>
                    <a:pt x="1924" y="14273"/>
                    <a:pt x="2140" y="14488"/>
                    <a:pt x="2405" y="14488"/>
                  </a:cubicBezTo>
                  <a:lnTo>
                    <a:pt x="9456" y="14488"/>
                  </a:lnTo>
                  <a:cubicBezTo>
                    <a:pt x="9721" y="14488"/>
                    <a:pt x="9937" y="14273"/>
                    <a:pt x="9937" y="14008"/>
                  </a:cubicBezTo>
                  <a:lnTo>
                    <a:pt x="9937" y="3751"/>
                  </a:lnTo>
                  <a:cubicBezTo>
                    <a:pt x="9937" y="3485"/>
                    <a:pt x="9721" y="3270"/>
                    <a:pt x="9456" y="3270"/>
                  </a:cubicBezTo>
                  <a:lnTo>
                    <a:pt x="8655" y="3270"/>
                  </a:lnTo>
                  <a:lnTo>
                    <a:pt x="8655" y="3162"/>
                  </a:lnTo>
                  <a:cubicBezTo>
                    <a:pt x="8655" y="2866"/>
                    <a:pt x="8585" y="2573"/>
                    <a:pt x="8452" y="2308"/>
                  </a:cubicBezTo>
                  <a:close/>
                  <a:moveTo>
                    <a:pt x="4968" y="0"/>
                  </a:moveTo>
                  <a:cubicBezTo>
                    <a:pt x="4745" y="0"/>
                    <a:pt x="4552" y="154"/>
                    <a:pt x="4500" y="371"/>
                  </a:cubicBezTo>
                  <a:lnTo>
                    <a:pt x="4268" y="1347"/>
                  </a:lnTo>
                  <a:lnTo>
                    <a:pt x="1763" y="1347"/>
                  </a:lnTo>
                  <a:cubicBezTo>
                    <a:pt x="789" y="1347"/>
                    <a:pt x="2" y="2137"/>
                    <a:pt x="0" y="3109"/>
                  </a:cubicBezTo>
                  <a:lnTo>
                    <a:pt x="0" y="14649"/>
                  </a:lnTo>
                  <a:cubicBezTo>
                    <a:pt x="2" y="15621"/>
                    <a:pt x="789" y="16411"/>
                    <a:pt x="1763" y="16411"/>
                  </a:cubicBezTo>
                  <a:lnTo>
                    <a:pt x="10096" y="16411"/>
                  </a:lnTo>
                  <a:cubicBezTo>
                    <a:pt x="11070" y="16411"/>
                    <a:pt x="11858" y="15621"/>
                    <a:pt x="11859" y="14649"/>
                  </a:cubicBezTo>
                  <a:lnTo>
                    <a:pt x="11859" y="3111"/>
                  </a:lnTo>
                  <a:cubicBezTo>
                    <a:pt x="11858" y="2137"/>
                    <a:pt x="11070" y="1349"/>
                    <a:pt x="10096" y="1347"/>
                  </a:cubicBezTo>
                  <a:lnTo>
                    <a:pt x="7592" y="1347"/>
                  </a:lnTo>
                  <a:lnTo>
                    <a:pt x="7359" y="371"/>
                  </a:lnTo>
                  <a:cubicBezTo>
                    <a:pt x="7308" y="154"/>
                    <a:pt x="7115" y="0"/>
                    <a:pt x="6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139"/>
            <p:cNvSpPr/>
            <p:nvPr/>
          </p:nvSpPr>
          <p:spPr>
            <a:xfrm>
              <a:off x="4548325" y="1771425"/>
              <a:ext cx="88100" cy="410300"/>
            </a:xfrm>
            <a:custGeom>
              <a:rect b="b" l="l" r="r" t="t"/>
              <a:pathLst>
                <a:path extrusionOk="0" h="16412" w="3524">
                  <a:moveTo>
                    <a:pt x="1761" y="2023"/>
                  </a:moveTo>
                  <a:lnTo>
                    <a:pt x="2380" y="3911"/>
                  </a:lnTo>
                  <a:lnTo>
                    <a:pt x="1143" y="3911"/>
                  </a:lnTo>
                  <a:lnTo>
                    <a:pt x="1761" y="2023"/>
                  </a:lnTo>
                  <a:close/>
                  <a:moveTo>
                    <a:pt x="2562" y="4871"/>
                  </a:moveTo>
                  <a:lnTo>
                    <a:pt x="2562" y="12885"/>
                  </a:lnTo>
                  <a:lnTo>
                    <a:pt x="960" y="12885"/>
                  </a:lnTo>
                  <a:lnTo>
                    <a:pt x="960" y="4871"/>
                  </a:lnTo>
                  <a:close/>
                  <a:moveTo>
                    <a:pt x="2562" y="13847"/>
                  </a:moveTo>
                  <a:lnTo>
                    <a:pt x="2562" y="15289"/>
                  </a:lnTo>
                  <a:cubicBezTo>
                    <a:pt x="2562" y="15377"/>
                    <a:pt x="2490" y="15449"/>
                    <a:pt x="2402" y="15449"/>
                  </a:cubicBezTo>
                  <a:lnTo>
                    <a:pt x="1119" y="15449"/>
                  </a:lnTo>
                  <a:cubicBezTo>
                    <a:pt x="1031" y="15449"/>
                    <a:pt x="960" y="15377"/>
                    <a:pt x="960" y="15289"/>
                  </a:cubicBezTo>
                  <a:lnTo>
                    <a:pt x="960" y="13847"/>
                  </a:lnTo>
                  <a:close/>
                  <a:moveTo>
                    <a:pt x="1762" y="1"/>
                  </a:moveTo>
                  <a:cubicBezTo>
                    <a:pt x="1554" y="1"/>
                    <a:pt x="1370" y="134"/>
                    <a:pt x="1305" y="331"/>
                  </a:cubicBezTo>
                  <a:lnTo>
                    <a:pt x="24" y="4242"/>
                  </a:lnTo>
                  <a:cubicBezTo>
                    <a:pt x="8" y="4290"/>
                    <a:pt x="0" y="4340"/>
                    <a:pt x="0" y="4391"/>
                  </a:cubicBezTo>
                  <a:lnTo>
                    <a:pt x="0" y="15289"/>
                  </a:lnTo>
                  <a:cubicBezTo>
                    <a:pt x="0" y="15907"/>
                    <a:pt x="501" y="16410"/>
                    <a:pt x="1119" y="16411"/>
                  </a:cubicBezTo>
                  <a:lnTo>
                    <a:pt x="2401" y="16411"/>
                  </a:lnTo>
                  <a:cubicBezTo>
                    <a:pt x="3020" y="16411"/>
                    <a:pt x="3522" y="15909"/>
                    <a:pt x="3522" y="15289"/>
                  </a:cubicBezTo>
                  <a:lnTo>
                    <a:pt x="3522" y="4391"/>
                  </a:lnTo>
                  <a:lnTo>
                    <a:pt x="3524" y="4391"/>
                  </a:lnTo>
                  <a:cubicBezTo>
                    <a:pt x="3524" y="4340"/>
                    <a:pt x="3515" y="4290"/>
                    <a:pt x="3501" y="4242"/>
                  </a:cubicBezTo>
                  <a:lnTo>
                    <a:pt x="2219" y="331"/>
                  </a:lnTo>
                  <a:cubicBezTo>
                    <a:pt x="2153" y="134"/>
                    <a:pt x="1970"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139"/>
            <p:cNvSpPr/>
            <p:nvPr/>
          </p:nvSpPr>
          <p:spPr>
            <a:xfrm>
              <a:off x="4354100" y="1901200"/>
              <a:ext cx="80650" cy="24100"/>
            </a:xfrm>
            <a:custGeom>
              <a:rect b="b" l="l" r="r" t="t"/>
              <a:pathLst>
                <a:path extrusionOk="0" h="964" w="3226">
                  <a:moveTo>
                    <a:pt x="483" y="1"/>
                  </a:moveTo>
                  <a:cubicBezTo>
                    <a:pt x="217" y="1"/>
                    <a:pt x="0" y="216"/>
                    <a:pt x="0" y="481"/>
                  </a:cubicBezTo>
                  <a:cubicBezTo>
                    <a:pt x="0" y="748"/>
                    <a:pt x="217" y="963"/>
                    <a:pt x="483" y="963"/>
                  </a:cubicBezTo>
                  <a:cubicBezTo>
                    <a:pt x="486" y="963"/>
                    <a:pt x="488" y="963"/>
                    <a:pt x="491" y="963"/>
                  </a:cubicBezTo>
                  <a:lnTo>
                    <a:pt x="2735" y="963"/>
                  </a:lnTo>
                  <a:cubicBezTo>
                    <a:pt x="2737" y="963"/>
                    <a:pt x="2740" y="963"/>
                    <a:pt x="2743" y="963"/>
                  </a:cubicBezTo>
                  <a:cubicBezTo>
                    <a:pt x="3008" y="963"/>
                    <a:pt x="3225" y="748"/>
                    <a:pt x="3225" y="481"/>
                  </a:cubicBezTo>
                  <a:cubicBezTo>
                    <a:pt x="3225" y="216"/>
                    <a:pt x="3008" y="1"/>
                    <a:pt x="2743" y="1"/>
                  </a:cubicBezTo>
                  <a:cubicBezTo>
                    <a:pt x="2740" y="1"/>
                    <a:pt x="2737" y="1"/>
                    <a:pt x="2735" y="1"/>
                  </a:cubicBezTo>
                  <a:lnTo>
                    <a:pt x="491" y="1"/>
                  </a:lnTo>
                  <a:cubicBezTo>
                    <a:pt x="488"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139"/>
            <p:cNvSpPr/>
            <p:nvPr/>
          </p:nvSpPr>
          <p:spPr>
            <a:xfrm>
              <a:off x="4310250" y="1901225"/>
              <a:ext cx="28100" cy="24050"/>
            </a:xfrm>
            <a:custGeom>
              <a:rect b="b" l="l" r="r" t="t"/>
              <a:pathLst>
                <a:path extrusionOk="0" h="962" w="1124">
                  <a:moveTo>
                    <a:pt x="643" y="0"/>
                  </a:moveTo>
                  <a:cubicBezTo>
                    <a:pt x="214" y="0"/>
                    <a:pt x="0" y="518"/>
                    <a:pt x="303" y="820"/>
                  </a:cubicBezTo>
                  <a:cubicBezTo>
                    <a:pt x="395" y="913"/>
                    <a:pt x="518" y="961"/>
                    <a:pt x="644" y="961"/>
                  </a:cubicBezTo>
                  <a:cubicBezTo>
                    <a:pt x="705" y="961"/>
                    <a:pt x="767" y="950"/>
                    <a:pt x="826" y="926"/>
                  </a:cubicBezTo>
                  <a:cubicBezTo>
                    <a:pt x="1006" y="851"/>
                    <a:pt x="1123" y="675"/>
                    <a:pt x="1123" y="482"/>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139"/>
            <p:cNvSpPr/>
            <p:nvPr/>
          </p:nvSpPr>
          <p:spPr>
            <a:xfrm>
              <a:off x="4354100" y="1949275"/>
              <a:ext cx="80650" cy="24100"/>
            </a:xfrm>
            <a:custGeom>
              <a:rect b="b" l="l" r="r" t="t"/>
              <a:pathLst>
                <a:path extrusionOk="0" h="964" w="3226">
                  <a:moveTo>
                    <a:pt x="483" y="1"/>
                  </a:moveTo>
                  <a:cubicBezTo>
                    <a:pt x="217" y="1"/>
                    <a:pt x="0" y="216"/>
                    <a:pt x="0" y="483"/>
                  </a:cubicBezTo>
                  <a:cubicBezTo>
                    <a:pt x="0" y="749"/>
                    <a:pt x="216" y="963"/>
                    <a:pt x="480" y="963"/>
                  </a:cubicBezTo>
                  <a:cubicBezTo>
                    <a:pt x="484" y="963"/>
                    <a:pt x="487" y="963"/>
                    <a:pt x="491" y="963"/>
                  </a:cubicBezTo>
                  <a:lnTo>
                    <a:pt x="2735" y="963"/>
                  </a:lnTo>
                  <a:cubicBezTo>
                    <a:pt x="2738" y="963"/>
                    <a:pt x="2742" y="963"/>
                    <a:pt x="2745" y="963"/>
                  </a:cubicBezTo>
                  <a:cubicBezTo>
                    <a:pt x="3010" y="963"/>
                    <a:pt x="3225" y="749"/>
                    <a:pt x="3225" y="483"/>
                  </a:cubicBezTo>
                  <a:cubicBezTo>
                    <a:pt x="3225" y="216"/>
                    <a:pt x="3008" y="1"/>
                    <a:pt x="2743" y="1"/>
                  </a:cubicBezTo>
                  <a:cubicBezTo>
                    <a:pt x="2740" y="1"/>
                    <a:pt x="2737" y="1"/>
                    <a:pt x="2735" y="1"/>
                  </a:cubicBezTo>
                  <a:lnTo>
                    <a:pt x="491" y="1"/>
                  </a:lnTo>
                  <a:cubicBezTo>
                    <a:pt x="488"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139"/>
            <p:cNvSpPr/>
            <p:nvPr/>
          </p:nvSpPr>
          <p:spPr>
            <a:xfrm>
              <a:off x="4310250" y="1949275"/>
              <a:ext cx="28100" cy="24100"/>
            </a:xfrm>
            <a:custGeom>
              <a:rect b="b" l="l" r="r" t="t"/>
              <a:pathLst>
                <a:path extrusionOk="0" h="964" w="1124">
                  <a:moveTo>
                    <a:pt x="643" y="1"/>
                  </a:moveTo>
                  <a:cubicBezTo>
                    <a:pt x="214" y="1"/>
                    <a:pt x="0" y="519"/>
                    <a:pt x="303" y="822"/>
                  </a:cubicBezTo>
                  <a:cubicBezTo>
                    <a:pt x="395" y="914"/>
                    <a:pt x="518" y="963"/>
                    <a:pt x="642" y="963"/>
                  </a:cubicBezTo>
                  <a:cubicBezTo>
                    <a:pt x="704" y="963"/>
                    <a:pt x="767" y="951"/>
                    <a:pt x="826" y="926"/>
                  </a:cubicBezTo>
                  <a:cubicBezTo>
                    <a:pt x="1006" y="852"/>
                    <a:pt x="1123" y="676"/>
                    <a:pt x="1123" y="483"/>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139"/>
            <p:cNvSpPr/>
            <p:nvPr/>
          </p:nvSpPr>
          <p:spPr>
            <a:xfrm>
              <a:off x="4354350" y="1997400"/>
              <a:ext cx="80125" cy="24025"/>
            </a:xfrm>
            <a:custGeom>
              <a:rect b="b" l="l" r="r" t="t"/>
              <a:pathLst>
                <a:path extrusionOk="0" h="961" w="3205">
                  <a:moveTo>
                    <a:pt x="481" y="0"/>
                  </a:moveTo>
                  <a:cubicBezTo>
                    <a:pt x="216" y="0"/>
                    <a:pt x="1" y="215"/>
                    <a:pt x="1" y="480"/>
                  </a:cubicBezTo>
                  <a:cubicBezTo>
                    <a:pt x="1" y="746"/>
                    <a:pt x="216" y="961"/>
                    <a:pt x="481" y="961"/>
                  </a:cubicBezTo>
                  <a:lnTo>
                    <a:pt x="2725" y="961"/>
                  </a:lnTo>
                  <a:cubicBezTo>
                    <a:pt x="2990" y="961"/>
                    <a:pt x="3205" y="746"/>
                    <a:pt x="3205" y="480"/>
                  </a:cubicBezTo>
                  <a:cubicBezTo>
                    <a:pt x="3205" y="215"/>
                    <a:pt x="2990" y="0"/>
                    <a:pt x="2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139"/>
            <p:cNvSpPr/>
            <p:nvPr/>
          </p:nvSpPr>
          <p:spPr>
            <a:xfrm>
              <a:off x="4310250" y="1997400"/>
              <a:ext cx="28100" cy="24050"/>
            </a:xfrm>
            <a:custGeom>
              <a:rect b="b" l="l" r="r" t="t"/>
              <a:pathLst>
                <a:path extrusionOk="0" h="962" w="1124">
                  <a:moveTo>
                    <a:pt x="643" y="0"/>
                  </a:moveTo>
                  <a:cubicBezTo>
                    <a:pt x="214" y="0"/>
                    <a:pt x="0" y="517"/>
                    <a:pt x="303" y="820"/>
                  </a:cubicBezTo>
                  <a:cubicBezTo>
                    <a:pt x="395" y="912"/>
                    <a:pt x="518" y="961"/>
                    <a:pt x="642" y="961"/>
                  </a:cubicBezTo>
                  <a:cubicBezTo>
                    <a:pt x="704" y="961"/>
                    <a:pt x="767" y="949"/>
                    <a:pt x="826" y="924"/>
                  </a:cubicBezTo>
                  <a:cubicBezTo>
                    <a:pt x="1006" y="850"/>
                    <a:pt x="1123" y="675"/>
                    <a:pt x="1123" y="480"/>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139"/>
            <p:cNvSpPr/>
            <p:nvPr/>
          </p:nvSpPr>
          <p:spPr>
            <a:xfrm>
              <a:off x="4354100" y="2045450"/>
              <a:ext cx="80650" cy="24050"/>
            </a:xfrm>
            <a:custGeom>
              <a:rect b="b" l="l" r="r" t="t"/>
              <a:pathLst>
                <a:path extrusionOk="0" h="962" w="3226">
                  <a:moveTo>
                    <a:pt x="480" y="1"/>
                  </a:moveTo>
                  <a:cubicBezTo>
                    <a:pt x="216" y="1"/>
                    <a:pt x="0" y="215"/>
                    <a:pt x="0" y="481"/>
                  </a:cubicBezTo>
                  <a:cubicBezTo>
                    <a:pt x="0" y="747"/>
                    <a:pt x="216" y="962"/>
                    <a:pt x="480" y="962"/>
                  </a:cubicBezTo>
                  <a:cubicBezTo>
                    <a:pt x="484" y="962"/>
                    <a:pt x="487" y="962"/>
                    <a:pt x="491" y="962"/>
                  </a:cubicBezTo>
                  <a:lnTo>
                    <a:pt x="2735" y="962"/>
                  </a:lnTo>
                  <a:cubicBezTo>
                    <a:pt x="2738" y="962"/>
                    <a:pt x="2742" y="962"/>
                    <a:pt x="2745" y="962"/>
                  </a:cubicBezTo>
                  <a:cubicBezTo>
                    <a:pt x="3010" y="962"/>
                    <a:pt x="3225" y="747"/>
                    <a:pt x="3225" y="481"/>
                  </a:cubicBezTo>
                  <a:cubicBezTo>
                    <a:pt x="3225" y="215"/>
                    <a:pt x="3010" y="1"/>
                    <a:pt x="2745" y="1"/>
                  </a:cubicBezTo>
                  <a:cubicBezTo>
                    <a:pt x="2742" y="1"/>
                    <a:pt x="2738" y="1"/>
                    <a:pt x="2735"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139"/>
            <p:cNvSpPr/>
            <p:nvPr/>
          </p:nvSpPr>
          <p:spPr>
            <a:xfrm>
              <a:off x="4310250" y="2045450"/>
              <a:ext cx="28100" cy="24050"/>
            </a:xfrm>
            <a:custGeom>
              <a:rect b="b" l="l" r="r" t="t"/>
              <a:pathLst>
                <a:path extrusionOk="0" h="962" w="1124">
                  <a:moveTo>
                    <a:pt x="643" y="1"/>
                  </a:moveTo>
                  <a:cubicBezTo>
                    <a:pt x="214" y="1"/>
                    <a:pt x="0" y="518"/>
                    <a:pt x="303" y="821"/>
                  </a:cubicBezTo>
                  <a:cubicBezTo>
                    <a:pt x="394" y="913"/>
                    <a:pt x="517" y="962"/>
                    <a:pt x="642" y="962"/>
                  </a:cubicBezTo>
                  <a:cubicBezTo>
                    <a:pt x="704" y="962"/>
                    <a:pt x="767" y="950"/>
                    <a:pt x="826" y="925"/>
                  </a:cubicBezTo>
                  <a:cubicBezTo>
                    <a:pt x="1006" y="852"/>
                    <a:pt x="1123" y="676"/>
                    <a:pt x="1123" y="481"/>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1" name="Google Shape;15811;p139"/>
          <p:cNvGrpSpPr/>
          <p:nvPr/>
        </p:nvGrpSpPr>
        <p:grpSpPr>
          <a:xfrm>
            <a:off x="7821217" y="1765736"/>
            <a:ext cx="339607" cy="354806"/>
            <a:chOff x="3644225" y="1732300"/>
            <a:chExt cx="392700" cy="410275"/>
          </a:xfrm>
        </p:grpSpPr>
        <p:sp>
          <p:nvSpPr>
            <p:cNvPr id="15812" name="Google Shape;15812;p139"/>
            <p:cNvSpPr/>
            <p:nvPr/>
          </p:nvSpPr>
          <p:spPr>
            <a:xfrm>
              <a:off x="3644225" y="1732300"/>
              <a:ext cx="392700" cy="410275"/>
            </a:xfrm>
            <a:custGeom>
              <a:rect b="b" l="l" r="r" t="t"/>
              <a:pathLst>
                <a:path extrusionOk="0" h="16411" w="15708">
                  <a:moveTo>
                    <a:pt x="1924" y="2564"/>
                  </a:moveTo>
                  <a:lnTo>
                    <a:pt x="1924" y="3526"/>
                  </a:lnTo>
                  <a:lnTo>
                    <a:pt x="1443" y="3526"/>
                  </a:lnTo>
                  <a:cubicBezTo>
                    <a:pt x="1178" y="3526"/>
                    <a:pt x="963" y="3311"/>
                    <a:pt x="963" y="3045"/>
                  </a:cubicBezTo>
                  <a:cubicBezTo>
                    <a:pt x="963" y="2780"/>
                    <a:pt x="1178" y="2564"/>
                    <a:pt x="1443" y="2564"/>
                  </a:cubicBezTo>
                  <a:close/>
                  <a:moveTo>
                    <a:pt x="13783" y="1044"/>
                  </a:moveTo>
                  <a:cubicBezTo>
                    <a:pt x="14359" y="1248"/>
                    <a:pt x="14744" y="1792"/>
                    <a:pt x="14745" y="2403"/>
                  </a:cubicBezTo>
                  <a:lnTo>
                    <a:pt x="14745" y="2405"/>
                  </a:lnTo>
                  <a:lnTo>
                    <a:pt x="14745" y="4345"/>
                  </a:lnTo>
                  <a:cubicBezTo>
                    <a:pt x="14461" y="4130"/>
                    <a:pt x="14132" y="3982"/>
                    <a:pt x="13783" y="3910"/>
                  </a:cubicBezTo>
                  <a:lnTo>
                    <a:pt x="13783" y="1044"/>
                  </a:lnTo>
                  <a:close/>
                  <a:moveTo>
                    <a:pt x="13783" y="4906"/>
                  </a:moveTo>
                  <a:cubicBezTo>
                    <a:pt x="14359" y="5111"/>
                    <a:pt x="14744" y="5654"/>
                    <a:pt x="14745" y="6266"/>
                  </a:cubicBezTo>
                  <a:lnTo>
                    <a:pt x="14745" y="8207"/>
                  </a:lnTo>
                  <a:cubicBezTo>
                    <a:pt x="14461" y="7992"/>
                    <a:pt x="14132" y="7844"/>
                    <a:pt x="13783" y="7773"/>
                  </a:cubicBezTo>
                  <a:lnTo>
                    <a:pt x="13783" y="4906"/>
                  </a:lnTo>
                  <a:close/>
                  <a:moveTo>
                    <a:pt x="1924" y="7693"/>
                  </a:moveTo>
                  <a:lnTo>
                    <a:pt x="1924" y="8653"/>
                  </a:lnTo>
                  <a:lnTo>
                    <a:pt x="1443" y="8653"/>
                  </a:lnTo>
                  <a:cubicBezTo>
                    <a:pt x="1178" y="8653"/>
                    <a:pt x="963" y="8438"/>
                    <a:pt x="963" y="8173"/>
                  </a:cubicBezTo>
                  <a:cubicBezTo>
                    <a:pt x="963" y="7908"/>
                    <a:pt x="1178" y="7693"/>
                    <a:pt x="1443" y="7693"/>
                  </a:cubicBezTo>
                  <a:close/>
                  <a:moveTo>
                    <a:pt x="13783" y="8769"/>
                  </a:moveTo>
                  <a:cubicBezTo>
                    <a:pt x="14359" y="8973"/>
                    <a:pt x="14744" y="9518"/>
                    <a:pt x="14745" y="10128"/>
                  </a:cubicBezTo>
                  <a:lnTo>
                    <a:pt x="14745" y="12069"/>
                  </a:lnTo>
                  <a:cubicBezTo>
                    <a:pt x="14461" y="11855"/>
                    <a:pt x="14132" y="11707"/>
                    <a:pt x="13783" y="11635"/>
                  </a:cubicBezTo>
                  <a:lnTo>
                    <a:pt x="13783" y="8769"/>
                  </a:lnTo>
                  <a:close/>
                  <a:moveTo>
                    <a:pt x="1924" y="12886"/>
                  </a:moveTo>
                  <a:lnTo>
                    <a:pt x="1924" y="13846"/>
                  </a:lnTo>
                  <a:lnTo>
                    <a:pt x="1443" y="13846"/>
                  </a:lnTo>
                  <a:cubicBezTo>
                    <a:pt x="1178" y="13846"/>
                    <a:pt x="963" y="13631"/>
                    <a:pt x="963" y="13366"/>
                  </a:cubicBezTo>
                  <a:cubicBezTo>
                    <a:pt x="963" y="13101"/>
                    <a:pt x="1178" y="12886"/>
                    <a:pt x="1443" y="12886"/>
                  </a:cubicBezTo>
                  <a:close/>
                  <a:moveTo>
                    <a:pt x="3848" y="962"/>
                  </a:moveTo>
                  <a:lnTo>
                    <a:pt x="3848" y="15450"/>
                  </a:lnTo>
                  <a:lnTo>
                    <a:pt x="3687" y="15450"/>
                  </a:lnTo>
                  <a:cubicBezTo>
                    <a:pt x="3245" y="15450"/>
                    <a:pt x="2886" y="15091"/>
                    <a:pt x="2886" y="14649"/>
                  </a:cubicBezTo>
                  <a:lnTo>
                    <a:pt x="2886" y="14648"/>
                  </a:lnTo>
                  <a:lnTo>
                    <a:pt x="2886" y="1763"/>
                  </a:lnTo>
                  <a:cubicBezTo>
                    <a:pt x="2886" y="1321"/>
                    <a:pt x="3245" y="962"/>
                    <a:pt x="3687" y="962"/>
                  </a:cubicBezTo>
                  <a:close/>
                  <a:moveTo>
                    <a:pt x="12822" y="962"/>
                  </a:moveTo>
                  <a:lnTo>
                    <a:pt x="12822" y="15450"/>
                  </a:lnTo>
                  <a:lnTo>
                    <a:pt x="4809" y="15450"/>
                  </a:lnTo>
                  <a:lnTo>
                    <a:pt x="4809" y="962"/>
                  </a:lnTo>
                  <a:close/>
                  <a:moveTo>
                    <a:pt x="13783" y="12631"/>
                  </a:moveTo>
                  <a:cubicBezTo>
                    <a:pt x="14359" y="12836"/>
                    <a:pt x="14744" y="13379"/>
                    <a:pt x="14745" y="13991"/>
                  </a:cubicBezTo>
                  <a:lnTo>
                    <a:pt x="14745" y="15450"/>
                  </a:lnTo>
                  <a:lnTo>
                    <a:pt x="13783" y="15450"/>
                  </a:lnTo>
                  <a:lnTo>
                    <a:pt x="13783" y="12631"/>
                  </a:lnTo>
                  <a:close/>
                  <a:moveTo>
                    <a:pt x="3687" y="0"/>
                  </a:moveTo>
                  <a:cubicBezTo>
                    <a:pt x="2776" y="1"/>
                    <a:pt x="2016" y="696"/>
                    <a:pt x="1932" y="1602"/>
                  </a:cubicBezTo>
                  <a:lnTo>
                    <a:pt x="1443" y="1602"/>
                  </a:lnTo>
                  <a:cubicBezTo>
                    <a:pt x="647" y="1602"/>
                    <a:pt x="1" y="2248"/>
                    <a:pt x="1" y="3045"/>
                  </a:cubicBezTo>
                  <a:cubicBezTo>
                    <a:pt x="1" y="3841"/>
                    <a:pt x="647" y="4487"/>
                    <a:pt x="1443" y="4487"/>
                  </a:cubicBezTo>
                  <a:lnTo>
                    <a:pt x="1924" y="4487"/>
                  </a:lnTo>
                  <a:lnTo>
                    <a:pt x="1924" y="6731"/>
                  </a:lnTo>
                  <a:lnTo>
                    <a:pt x="1443" y="6731"/>
                  </a:lnTo>
                  <a:cubicBezTo>
                    <a:pt x="647" y="6731"/>
                    <a:pt x="1" y="7376"/>
                    <a:pt x="1" y="8173"/>
                  </a:cubicBezTo>
                  <a:cubicBezTo>
                    <a:pt x="1" y="8970"/>
                    <a:pt x="647" y="9616"/>
                    <a:pt x="1443" y="9616"/>
                  </a:cubicBezTo>
                  <a:lnTo>
                    <a:pt x="1924" y="9616"/>
                  </a:lnTo>
                  <a:lnTo>
                    <a:pt x="1924" y="11924"/>
                  </a:lnTo>
                  <a:lnTo>
                    <a:pt x="1443" y="11924"/>
                  </a:lnTo>
                  <a:cubicBezTo>
                    <a:pt x="647" y="11924"/>
                    <a:pt x="1" y="12569"/>
                    <a:pt x="1" y="13366"/>
                  </a:cubicBezTo>
                  <a:cubicBezTo>
                    <a:pt x="1" y="14163"/>
                    <a:pt x="647" y="14809"/>
                    <a:pt x="1443" y="14809"/>
                  </a:cubicBezTo>
                  <a:lnTo>
                    <a:pt x="1932" y="14809"/>
                  </a:lnTo>
                  <a:cubicBezTo>
                    <a:pt x="2016" y="15715"/>
                    <a:pt x="2776" y="16409"/>
                    <a:pt x="3687" y="16411"/>
                  </a:cubicBezTo>
                  <a:lnTo>
                    <a:pt x="15225" y="16411"/>
                  </a:lnTo>
                  <a:cubicBezTo>
                    <a:pt x="15492" y="16411"/>
                    <a:pt x="15707" y="16195"/>
                    <a:pt x="15707" y="15930"/>
                  </a:cubicBezTo>
                  <a:lnTo>
                    <a:pt x="15707" y="2405"/>
                  </a:lnTo>
                  <a:cubicBezTo>
                    <a:pt x="15707" y="1078"/>
                    <a:pt x="14628" y="0"/>
                    <a:pt x="13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139"/>
            <p:cNvSpPr/>
            <p:nvPr/>
          </p:nvSpPr>
          <p:spPr>
            <a:xfrm>
              <a:off x="3788475" y="1804375"/>
              <a:ext cx="152300" cy="168325"/>
            </a:xfrm>
            <a:custGeom>
              <a:rect b="b" l="l" r="r" t="t"/>
              <a:pathLst>
                <a:path extrusionOk="0" h="6733" w="6092">
                  <a:moveTo>
                    <a:pt x="3045" y="963"/>
                  </a:moveTo>
                  <a:cubicBezTo>
                    <a:pt x="3295" y="963"/>
                    <a:pt x="3542" y="1061"/>
                    <a:pt x="3725" y="1245"/>
                  </a:cubicBezTo>
                  <a:cubicBezTo>
                    <a:pt x="4000" y="1521"/>
                    <a:pt x="4082" y="1934"/>
                    <a:pt x="3934" y="2292"/>
                  </a:cubicBezTo>
                  <a:cubicBezTo>
                    <a:pt x="3785" y="2653"/>
                    <a:pt x="3435" y="2887"/>
                    <a:pt x="3045" y="2887"/>
                  </a:cubicBezTo>
                  <a:cubicBezTo>
                    <a:pt x="2515" y="2886"/>
                    <a:pt x="2085" y="2455"/>
                    <a:pt x="2085" y="1925"/>
                  </a:cubicBezTo>
                  <a:cubicBezTo>
                    <a:pt x="2085" y="1535"/>
                    <a:pt x="2318" y="1185"/>
                    <a:pt x="2678" y="1036"/>
                  </a:cubicBezTo>
                  <a:cubicBezTo>
                    <a:pt x="2796" y="987"/>
                    <a:pt x="2921" y="963"/>
                    <a:pt x="3045" y="963"/>
                  </a:cubicBezTo>
                  <a:close/>
                  <a:moveTo>
                    <a:pt x="3045" y="3843"/>
                  </a:moveTo>
                  <a:cubicBezTo>
                    <a:pt x="4135" y="3843"/>
                    <a:pt x="5042" y="4684"/>
                    <a:pt x="5124" y="5770"/>
                  </a:cubicBezTo>
                  <a:lnTo>
                    <a:pt x="967" y="5770"/>
                  </a:lnTo>
                  <a:cubicBezTo>
                    <a:pt x="1049" y="4684"/>
                    <a:pt x="1954" y="3843"/>
                    <a:pt x="3045" y="3843"/>
                  </a:cubicBezTo>
                  <a:close/>
                  <a:moveTo>
                    <a:pt x="3045" y="1"/>
                  </a:moveTo>
                  <a:cubicBezTo>
                    <a:pt x="2281" y="1"/>
                    <a:pt x="1588" y="453"/>
                    <a:pt x="1282" y="1155"/>
                  </a:cubicBezTo>
                  <a:cubicBezTo>
                    <a:pt x="976" y="1856"/>
                    <a:pt x="1117" y="2672"/>
                    <a:pt x="1637" y="3233"/>
                  </a:cubicBezTo>
                  <a:cubicBezTo>
                    <a:pt x="632" y="3758"/>
                    <a:pt x="2" y="4798"/>
                    <a:pt x="1" y="5932"/>
                  </a:cubicBezTo>
                  <a:lnTo>
                    <a:pt x="1" y="6252"/>
                  </a:lnTo>
                  <a:cubicBezTo>
                    <a:pt x="1" y="6517"/>
                    <a:pt x="216" y="6733"/>
                    <a:pt x="481" y="6733"/>
                  </a:cubicBezTo>
                  <a:lnTo>
                    <a:pt x="5610" y="6733"/>
                  </a:lnTo>
                  <a:cubicBezTo>
                    <a:pt x="5875" y="6733"/>
                    <a:pt x="6092" y="6517"/>
                    <a:pt x="6092" y="6252"/>
                  </a:cubicBezTo>
                  <a:lnTo>
                    <a:pt x="6092" y="5932"/>
                  </a:lnTo>
                  <a:cubicBezTo>
                    <a:pt x="6090" y="4798"/>
                    <a:pt x="5459" y="3758"/>
                    <a:pt x="4454" y="3233"/>
                  </a:cubicBezTo>
                  <a:cubicBezTo>
                    <a:pt x="4976" y="2672"/>
                    <a:pt x="5115" y="1856"/>
                    <a:pt x="4809" y="1155"/>
                  </a:cubicBezTo>
                  <a:cubicBezTo>
                    <a:pt x="4503" y="453"/>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139"/>
            <p:cNvSpPr/>
            <p:nvPr/>
          </p:nvSpPr>
          <p:spPr>
            <a:xfrm>
              <a:off x="3788700" y="1996725"/>
              <a:ext cx="151825" cy="24050"/>
            </a:xfrm>
            <a:custGeom>
              <a:rect b="b" l="l" r="r" t="t"/>
              <a:pathLst>
                <a:path extrusionOk="0" h="962" w="6073">
                  <a:moveTo>
                    <a:pt x="472" y="1"/>
                  </a:moveTo>
                  <a:cubicBezTo>
                    <a:pt x="210" y="5"/>
                    <a:pt x="1" y="219"/>
                    <a:pt x="1" y="481"/>
                  </a:cubicBezTo>
                  <a:cubicBezTo>
                    <a:pt x="1" y="743"/>
                    <a:pt x="210" y="957"/>
                    <a:pt x="472" y="961"/>
                  </a:cubicBezTo>
                  <a:lnTo>
                    <a:pt x="5601" y="961"/>
                  </a:lnTo>
                  <a:cubicBezTo>
                    <a:pt x="5863" y="957"/>
                    <a:pt x="6072" y="743"/>
                    <a:pt x="6072" y="481"/>
                  </a:cubicBezTo>
                  <a:cubicBezTo>
                    <a:pt x="6072" y="219"/>
                    <a:pt x="5863" y="5"/>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139"/>
            <p:cNvSpPr/>
            <p:nvPr/>
          </p:nvSpPr>
          <p:spPr>
            <a:xfrm>
              <a:off x="3788475" y="2044800"/>
              <a:ext cx="152275" cy="24050"/>
            </a:xfrm>
            <a:custGeom>
              <a:rect b="b" l="l" r="r" t="t"/>
              <a:pathLst>
                <a:path extrusionOk="0" h="962" w="6091">
                  <a:moveTo>
                    <a:pt x="481" y="1"/>
                  </a:moveTo>
                  <a:cubicBezTo>
                    <a:pt x="216" y="1"/>
                    <a:pt x="1" y="216"/>
                    <a:pt x="1" y="481"/>
                  </a:cubicBezTo>
                  <a:cubicBezTo>
                    <a:pt x="1" y="746"/>
                    <a:pt x="216" y="961"/>
                    <a:pt x="481" y="961"/>
                  </a:cubicBezTo>
                  <a:lnTo>
                    <a:pt x="5610" y="961"/>
                  </a:lnTo>
                  <a:cubicBezTo>
                    <a:pt x="5875" y="961"/>
                    <a:pt x="6090" y="746"/>
                    <a:pt x="6090" y="481"/>
                  </a:cubicBezTo>
                  <a:cubicBezTo>
                    <a:pt x="6090" y="216"/>
                    <a:pt x="5875" y="1"/>
                    <a:pt x="5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6" name="Google Shape;15816;p139"/>
          <p:cNvGrpSpPr/>
          <p:nvPr/>
        </p:nvGrpSpPr>
        <p:grpSpPr>
          <a:xfrm>
            <a:off x="7813629" y="2324005"/>
            <a:ext cx="354827" cy="354784"/>
            <a:chOff x="3066125" y="1753675"/>
            <a:chExt cx="410300" cy="410250"/>
          </a:xfrm>
        </p:grpSpPr>
        <p:sp>
          <p:nvSpPr>
            <p:cNvPr id="15817" name="Google Shape;15817;p139"/>
            <p:cNvSpPr/>
            <p:nvPr/>
          </p:nvSpPr>
          <p:spPr>
            <a:xfrm>
              <a:off x="3371450" y="1947825"/>
              <a:ext cx="66475" cy="127675"/>
            </a:xfrm>
            <a:custGeom>
              <a:rect b="b" l="l" r="r" t="t"/>
              <a:pathLst>
                <a:path extrusionOk="0" h="5107" w="2659">
                  <a:moveTo>
                    <a:pt x="971" y="1204"/>
                  </a:moveTo>
                  <a:lnTo>
                    <a:pt x="971" y="1873"/>
                  </a:lnTo>
                  <a:cubicBezTo>
                    <a:pt x="940" y="1854"/>
                    <a:pt x="911" y="1834"/>
                    <a:pt x="885" y="1812"/>
                  </a:cubicBezTo>
                  <a:cubicBezTo>
                    <a:pt x="808" y="1753"/>
                    <a:pt x="776" y="1627"/>
                    <a:pt x="801" y="1491"/>
                  </a:cubicBezTo>
                  <a:cubicBezTo>
                    <a:pt x="822" y="1378"/>
                    <a:pt x="882" y="1276"/>
                    <a:pt x="971" y="1204"/>
                  </a:cubicBezTo>
                  <a:close/>
                  <a:moveTo>
                    <a:pt x="1612" y="2853"/>
                  </a:moveTo>
                  <a:cubicBezTo>
                    <a:pt x="1960" y="2999"/>
                    <a:pt x="1951" y="3298"/>
                    <a:pt x="1930" y="3423"/>
                  </a:cubicBezTo>
                  <a:cubicBezTo>
                    <a:pt x="1897" y="3616"/>
                    <a:pt x="1781" y="3784"/>
                    <a:pt x="1612" y="3883"/>
                  </a:cubicBezTo>
                  <a:lnTo>
                    <a:pt x="1612" y="2853"/>
                  </a:lnTo>
                  <a:close/>
                  <a:moveTo>
                    <a:pt x="1292" y="0"/>
                  </a:moveTo>
                  <a:cubicBezTo>
                    <a:pt x="1119" y="0"/>
                    <a:pt x="977" y="136"/>
                    <a:pt x="971" y="309"/>
                  </a:cubicBezTo>
                  <a:lnTo>
                    <a:pt x="971" y="508"/>
                  </a:lnTo>
                  <a:cubicBezTo>
                    <a:pt x="952" y="514"/>
                    <a:pt x="932" y="520"/>
                    <a:pt x="911" y="526"/>
                  </a:cubicBezTo>
                  <a:cubicBezTo>
                    <a:pt x="532" y="640"/>
                    <a:pt x="248" y="965"/>
                    <a:pt x="171" y="1372"/>
                  </a:cubicBezTo>
                  <a:cubicBezTo>
                    <a:pt x="101" y="1746"/>
                    <a:pt x="223" y="2108"/>
                    <a:pt x="488" y="2317"/>
                  </a:cubicBezTo>
                  <a:cubicBezTo>
                    <a:pt x="614" y="2415"/>
                    <a:pt x="766" y="2506"/>
                    <a:pt x="971" y="2600"/>
                  </a:cubicBezTo>
                  <a:lnTo>
                    <a:pt x="971" y="3954"/>
                  </a:lnTo>
                  <a:cubicBezTo>
                    <a:pt x="826" y="3934"/>
                    <a:pt x="718" y="3884"/>
                    <a:pt x="545" y="3771"/>
                  </a:cubicBezTo>
                  <a:cubicBezTo>
                    <a:pt x="490" y="3734"/>
                    <a:pt x="427" y="3716"/>
                    <a:pt x="366" y="3716"/>
                  </a:cubicBezTo>
                  <a:cubicBezTo>
                    <a:pt x="261" y="3716"/>
                    <a:pt x="159" y="3767"/>
                    <a:pt x="98" y="3862"/>
                  </a:cubicBezTo>
                  <a:cubicBezTo>
                    <a:pt x="0" y="4011"/>
                    <a:pt x="44" y="4212"/>
                    <a:pt x="195" y="4307"/>
                  </a:cubicBezTo>
                  <a:cubicBezTo>
                    <a:pt x="498" y="4506"/>
                    <a:pt x="713" y="4577"/>
                    <a:pt x="971" y="4599"/>
                  </a:cubicBezTo>
                  <a:lnTo>
                    <a:pt x="971" y="4798"/>
                  </a:lnTo>
                  <a:cubicBezTo>
                    <a:pt x="977" y="4969"/>
                    <a:pt x="1119" y="5107"/>
                    <a:pt x="1292" y="5107"/>
                  </a:cubicBezTo>
                  <a:cubicBezTo>
                    <a:pt x="1465" y="5107"/>
                    <a:pt x="1607" y="4969"/>
                    <a:pt x="1612" y="4798"/>
                  </a:cubicBezTo>
                  <a:lnTo>
                    <a:pt x="1612" y="4568"/>
                  </a:lnTo>
                  <a:cubicBezTo>
                    <a:pt x="2146" y="4433"/>
                    <a:pt x="2487" y="3978"/>
                    <a:pt x="2561" y="3530"/>
                  </a:cubicBezTo>
                  <a:cubicBezTo>
                    <a:pt x="2658" y="2953"/>
                    <a:pt x="2345" y="2431"/>
                    <a:pt x="1782" y="2232"/>
                  </a:cubicBezTo>
                  <a:cubicBezTo>
                    <a:pt x="1725" y="2212"/>
                    <a:pt x="1670" y="2191"/>
                    <a:pt x="1612" y="2171"/>
                  </a:cubicBezTo>
                  <a:lnTo>
                    <a:pt x="1612" y="1134"/>
                  </a:lnTo>
                  <a:cubicBezTo>
                    <a:pt x="1670" y="1154"/>
                    <a:pt x="1724" y="1185"/>
                    <a:pt x="1768" y="1227"/>
                  </a:cubicBezTo>
                  <a:cubicBezTo>
                    <a:pt x="1831" y="1300"/>
                    <a:pt x="1920" y="1336"/>
                    <a:pt x="2009" y="1336"/>
                  </a:cubicBezTo>
                  <a:cubicBezTo>
                    <a:pt x="2084" y="1336"/>
                    <a:pt x="2160" y="1310"/>
                    <a:pt x="2220" y="1257"/>
                  </a:cubicBezTo>
                  <a:cubicBezTo>
                    <a:pt x="2354" y="1140"/>
                    <a:pt x="2367" y="936"/>
                    <a:pt x="2250" y="804"/>
                  </a:cubicBezTo>
                  <a:cubicBezTo>
                    <a:pt x="2143" y="681"/>
                    <a:pt x="1923" y="529"/>
                    <a:pt x="1612" y="475"/>
                  </a:cubicBezTo>
                  <a:lnTo>
                    <a:pt x="1612" y="309"/>
                  </a:lnTo>
                  <a:cubicBezTo>
                    <a:pt x="1607" y="136"/>
                    <a:pt x="1465" y="0"/>
                    <a:pt x="1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139"/>
            <p:cNvSpPr/>
            <p:nvPr/>
          </p:nvSpPr>
          <p:spPr>
            <a:xfrm>
              <a:off x="3211750" y="1947550"/>
              <a:ext cx="144275" cy="24050"/>
            </a:xfrm>
            <a:custGeom>
              <a:rect b="b" l="l" r="r" t="t"/>
              <a:pathLst>
                <a:path extrusionOk="0" h="962" w="5771">
                  <a:moveTo>
                    <a:pt x="480" y="1"/>
                  </a:moveTo>
                  <a:cubicBezTo>
                    <a:pt x="215" y="1"/>
                    <a:pt x="0" y="215"/>
                    <a:pt x="0" y="481"/>
                  </a:cubicBezTo>
                  <a:cubicBezTo>
                    <a:pt x="0" y="747"/>
                    <a:pt x="215" y="962"/>
                    <a:pt x="480" y="962"/>
                  </a:cubicBezTo>
                  <a:cubicBezTo>
                    <a:pt x="484" y="962"/>
                    <a:pt x="487" y="962"/>
                    <a:pt x="491" y="962"/>
                  </a:cubicBezTo>
                  <a:lnTo>
                    <a:pt x="5299" y="962"/>
                  </a:lnTo>
                  <a:cubicBezTo>
                    <a:pt x="5561" y="957"/>
                    <a:pt x="5770" y="744"/>
                    <a:pt x="5770" y="481"/>
                  </a:cubicBezTo>
                  <a:cubicBezTo>
                    <a:pt x="5770" y="219"/>
                    <a:pt x="5561" y="5"/>
                    <a:pt x="5299"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139"/>
            <p:cNvSpPr/>
            <p:nvPr/>
          </p:nvSpPr>
          <p:spPr>
            <a:xfrm>
              <a:off x="3211750" y="1995625"/>
              <a:ext cx="144275" cy="24100"/>
            </a:xfrm>
            <a:custGeom>
              <a:rect b="b" l="l" r="r" t="t"/>
              <a:pathLst>
                <a:path extrusionOk="0" h="964" w="5771">
                  <a:moveTo>
                    <a:pt x="483" y="1"/>
                  </a:moveTo>
                  <a:cubicBezTo>
                    <a:pt x="217" y="1"/>
                    <a:pt x="0" y="216"/>
                    <a:pt x="0" y="483"/>
                  </a:cubicBezTo>
                  <a:cubicBezTo>
                    <a:pt x="0" y="749"/>
                    <a:pt x="215" y="963"/>
                    <a:pt x="480" y="963"/>
                  </a:cubicBezTo>
                  <a:cubicBezTo>
                    <a:pt x="484" y="963"/>
                    <a:pt x="487" y="963"/>
                    <a:pt x="491" y="963"/>
                  </a:cubicBezTo>
                  <a:lnTo>
                    <a:pt x="5299" y="963"/>
                  </a:lnTo>
                  <a:cubicBezTo>
                    <a:pt x="5561" y="959"/>
                    <a:pt x="5770" y="745"/>
                    <a:pt x="5770" y="483"/>
                  </a:cubicBezTo>
                  <a:cubicBezTo>
                    <a:pt x="5770" y="221"/>
                    <a:pt x="5561" y="7"/>
                    <a:pt x="5299" y="1"/>
                  </a:cubicBezTo>
                  <a:lnTo>
                    <a:pt x="491" y="1"/>
                  </a:lnTo>
                  <a:cubicBezTo>
                    <a:pt x="488" y="1"/>
                    <a:pt x="485"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139"/>
            <p:cNvSpPr/>
            <p:nvPr/>
          </p:nvSpPr>
          <p:spPr>
            <a:xfrm>
              <a:off x="3211750" y="2043700"/>
              <a:ext cx="144275" cy="24075"/>
            </a:xfrm>
            <a:custGeom>
              <a:rect b="b" l="l" r="r" t="t"/>
              <a:pathLst>
                <a:path extrusionOk="0" h="963" w="5771">
                  <a:moveTo>
                    <a:pt x="480" y="1"/>
                  </a:moveTo>
                  <a:cubicBezTo>
                    <a:pt x="215" y="1"/>
                    <a:pt x="0" y="215"/>
                    <a:pt x="0" y="481"/>
                  </a:cubicBezTo>
                  <a:cubicBezTo>
                    <a:pt x="0" y="748"/>
                    <a:pt x="217" y="963"/>
                    <a:pt x="483" y="963"/>
                  </a:cubicBezTo>
                  <a:cubicBezTo>
                    <a:pt x="485" y="963"/>
                    <a:pt x="488" y="963"/>
                    <a:pt x="491" y="963"/>
                  </a:cubicBezTo>
                  <a:lnTo>
                    <a:pt x="5299" y="963"/>
                  </a:lnTo>
                  <a:cubicBezTo>
                    <a:pt x="5561" y="957"/>
                    <a:pt x="5770" y="743"/>
                    <a:pt x="5770" y="481"/>
                  </a:cubicBezTo>
                  <a:cubicBezTo>
                    <a:pt x="5770" y="219"/>
                    <a:pt x="5561" y="5"/>
                    <a:pt x="5299" y="1"/>
                  </a:cubicBezTo>
                  <a:lnTo>
                    <a:pt x="491" y="1"/>
                  </a:lnTo>
                  <a:cubicBezTo>
                    <a:pt x="487" y="1"/>
                    <a:pt x="484" y="1"/>
                    <a:pt x="4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139"/>
            <p:cNvSpPr/>
            <p:nvPr/>
          </p:nvSpPr>
          <p:spPr>
            <a:xfrm>
              <a:off x="3211750" y="2091775"/>
              <a:ext cx="216825" cy="24075"/>
            </a:xfrm>
            <a:custGeom>
              <a:rect b="b" l="l" r="r" t="t"/>
              <a:pathLst>
                <a:path extrusionOk="0" h="963" w="8673">
                  <a:moveTo>
                    <a:pt x="483" y="0"/>
                  </a:moveTo>
                  <a:cubicBezTo>
                    <a:pt x="217" y="0"/>
                    <a:pt x="0" y="216"/>
                    <a:pt x="0" y="482"/>
                  </a:cubicBezTo>
                  <a:cubicBezTo>
                    <a:pt x="0" y="748"/>
                    <a:pt x="215" y="963"/>
                    <a:pt x="480" y="963"/>
                  </a:cubicBezTo>
                  <a:cubicBezTo>
                    <a:pt x="484" y="963"/>
                    <a:pt x="487" y="963"/>
                    <a:pt x="491" y="963"/>
                  </a:cubicBezTo>
                  <a:lnTo>
                    <a:pt x="8184" y="963"/>
                  </a:lnTo>
                  <a:cubicBezTo>
                    <a:pt x="8187" y="963"/>
                    <a:pt x="8191" y="963"/>
                    <a:pt x="8194" y="963"/>
                  </a:cubicBezTo>
                  <a:cubicBezTo>
                    <a:pt x="8457" y="963"/>
                    <a:pt x="8673" y="748"/>
                    <a:pt x="8673" y="482"/>
                  </a:cubicBezTo>
                  <a:cubicBezTo>
                    <a:pt x="8673" y="216"/>
                    <a:pt x="8456" y="0"/>
                    <a:pt x="8192" y="0"/>
                  </a:cubicBezTo>
                  <a:cubicBezTo>
                    <a:pt x="8189" y="0"/>
                    <a:pt x="8186" y="0"/>
                    <a:pt x="8184" y="1"/>
                  </a:cubicBezTo>
                  <a:lnTo>
                    <a:pt x="491" y="1"/>
                  </a:lnTo>
                  <a:cubicBezTo>
                    <a:pt x="488" y="0"/>
                    <a:pt x="485"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139"/>
            <p:cNvSpPr/>
            <p:nvPr/>
          </p:nvSpPr>
          <p:spPr>
            <a:xfrm>
              <a:off x="3066125" y="1753675"/>
              <a:ext cx="410300" cy="88150"/>
            </a:xfrm>
            <a:custGeom>
              <a:rect b="b" l="l" r="r" t="t"/>
              <a:pathLst>
                <a:path extrusionOk="0" h="3526" w="16412">
                  <a:moveTo>
                    <a:pt x="12502" y="1144"/>
                  </a:moveTo>
                  <a:lnTo>
                    <a:pt x="14388" y="1763"/>
                  </a:lnTo>
                  <a:lnTo>
                    <a:pt x="12502" y="2380"/>
                  </a:lnTo>
                  <a:lnTo>
                    <a:pt x="12502" y="1144"/>
                  </a:lnTo>
                  <a:close/>
                  <a:moveTo>
                    <a:pt x="2565" y="961"/>
                  </a:moveTo>
                  <a:lnTo>
                    <a:pt x="2565" y="2563"/>
                  </a:lnTo>
                  <a:lnTo>
                    <a:pt x="1123" y="2563"/>
                  </a:lnTo>
                  <a:cubicBezTo>
                    <a:pt x="1035" y="2563"/>
                    <a:pt x="963" y="2491"/>
                    <a:pt x="963" y="2403"/>
                  </a:cubicBezTo>
                  <a:lnTo>
                    <a:pt x="963" y="1121"/>
                  </a:lnTo>
                  <a:cubicBezTo>
                    <a:pt x="963" y="1033"/>
                    <a:pt x="1035" y="961"/>
                    <a:pt x="1123" y="961"/>
                  </a:cubicBezTo>
                  <a:close/>
                  <a:moveTo>
                    <a:pt x="11539" y="961"/>
                  </a:moveTo>
                  <a:lnTo>
                    <a:pt x="11539" y="2563"/>
                  </a:lnTo>
                  <a:lnTo>
                    <a:pt x="3527" y="2563"/>
                  </a:lnTo>
                  <a:lnTo>
                    <a:pt x="3527" y="961"/>
                  </a:lnTo>
                  <a:close/>
                  <a:moveTo>
                    <a:pt x="1123" y="0"/>
                  </a:moveTo>
                  <a:cubicBezTo>
                    <a:pt x="503" y="2"/>
                    <a:pt x="2" y="503"/>
                    <a:pt x="1" y="1122"/>
                  </a:cubicBezTo>
                  <a:lnTo>
                    <a:pt x="1" y="2403"/>
                  </a:lnTo>
                  <a:cubicBezTo>
                    <a:pt x="2" y="3023"/>
                    <a:pt x="503" y="3525"/>
                    <a:pt x="1123" y="3525"/>
                  </a:cubicBezTo>
                  <a:lnTo>
                    <a:pt x="12021" y="3525"/>
                  </a:lnTo>
                  <a:cubicBezTo>
                    <a:pt x="12071" y="3525"/>
                    <a:pt x="12122" y="3516"/>
                    <a:pt x="12171" y="3500"/>
                  </a:cubicBezTo>
                  <a:lnTo>
                    <a:pt x="16081" y="2219"/>
                  </a:lnTo>
                  <a:cubicBezTo>
                    <a:pt x="16278" y="2154"/>
                    <a:pt x="16412" y="1970"/>
                    <a:pt x="16412" y="1762"/>
                  </a:cubicBezTo>
                  <a:cubicBezTo>
                    <a:pt x="16412" y="1554"/>
                    <a:pt x="16278" y="1371"/>
                    <a:pt x="16081" y="1305"/>
                  </a:cubicBezTo>
                  <a:lnTo>
                    <a:pt x="12171" y="24"/>
                  </a:lnTo>
                  <a:cubicBezTo>
                    <a:pt x="12122" y="8"/>
                    <a:pt x="12071" y="0"/>
                    <a:pt x="1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139"/>
            <p:cNvSpPr/>
            <p:nvPr/>
          </p:nvSpPr>
          <p:spPr>
            <a:xfrm>
              <a:off x="3066125" y="1867425"/>
              <a:ext cx="410300" cy="296500"/>
            </a:xfrm>
            <a:custGeom>
              <a:rect b="b" l="l" r="r" t="t"/>
              <a:pathLst>
                <a:path extrusionOk="0" h="11860" w="16412">
                  <a:moveTo>
                    <a:pt x="3911" y="962"/>
                  </a:moveTo>
                  <a:lnTo>
                    <a:pt x="3911" y="8975"/>
                  </a:lnTo>
                  <a:lnTo>
                    <a:pt x="3431" y="8975"/>
                  </a:lnTo>
                  <a:cubicBezTo>
                    <a:pt x="3267" y="8975"/>
                    <a:pt x="3104" y="9002"/>
                    <a:pt x="2950" y="9058"/>
                  </a:cubicBezTo>
                  <a:lnTo>
                    <a:pt x="2950" y="1764"/>
                  </a:lnTo>
                  <a:cubicBezTo>
                    <a:pt x="2950" y="1321"/>
                    <a:pt x="3309" y="962"/>
                    <a:pt x="3751" y="962"/>
                  </a:cubicBezTo>
                  <a:close/>
                  <a:moveTo>
                    <a:pt x="1988" y="2244"/>
                  </a:moveTo>
                  <a:lnTo>
                    <a:pt x="1988" y="10417"/>
                  </a:lnTo>
                  <a:cubicBezTo>
                    <a:pt x="1988" y="10581"/>
                    <a:pt x="2016" y="10744"/>
                    <a:pt x="2072" y="10899"/>
                  </a:cubicBezTo>
                  <a:lnTo>
                    <a:pt x="963" y="10899"/>
                  </a:lnTo>
                  <a:lnTo>
                    <a:pt x="963" y="2244"/>
                  </a:lnTo>
                  <a:close/>
                  <a:moveTo>
                    <a:pt x="15451" y="2244"/>
                  </a:moveTo>
                  <a:lnTo>
                    <a:pt x="15451" y="10899"/>
                  </a:lnTo>
                  <a:lnTo>
                    <a:pt x="3431" y="10899"/>
                  </a:lnTo>
                  <a:cubicBezTo>
                    <a:pt x="3166" y="10899"/>
                    <a:pt x="2950" y="10684"/>
                    <a:pt x="2950" y="10417"/>
                  </a:cubicBezTo>
                  <a:cubicBezTo>
                    <a:pt x="2950" y="10152"/>
                    <a:pt x="3166" y="9937"/>
                    <a:pt x="3431" y="9937"/>
                  </a:cubicBezTo>
                  <a:lnTo>
                    <a:pt x="4393" y="9937"/>
                  </a:lnTo>
                  <a:cubicBezTo>
                    <a:pt x="4645" y="9937"/>
                    <a:pt x="4853" y="9742"/>
                    <a:pt x="4872" y="9491"/>
                  </a:cubicBezTo>
                  <a:cubicBezTo>
                    <a:pt x="4873" y="9480"/>
                    <a:pt x="4873" y="9468"/>
                    <a:pt x="4873" y="9456"/>
                  </a:cubicBezTo>
                  <a:lnTo>
                    <a:pt x="4873" y="2244"/>
                  </a:lnTo>
                  <a:close/>
                  <a:moveTo>
                    <a:pt x="3751" y="0"/>
                  </a:moveTo>
                  <a:cubicBezTo>
                    <a:pt x="2964" y="2"/>
                    <a:pt x="2272" y="525"/>
                    <a:pt x="2056" y="1282"/>
                  </a:cubicBezTo>
                  <a:lnTo>
                    <a:pt x="483" y="1282"/>
                  </a:lnTo>
                  <a:cubicBezTo>
                    <a:pt x="216" y="1282"/>
                    <a:pt x="1" y="1497"/>
                    <a:pt x="1" y="1762"/>
                  </a:cubicBezTo>
                  <a:lnTo>
                    <a:pt x="1" y="11379"/>
                  </a:lnTo>
                  <a:cubicBezTo>
                    <a:pt x="1" y="11644"/>
                    <a:pt x="216" y="11860"/>
                    <a:pt x="483" y="11860"/>
                  </a:cubicBezTo>
                  <a:lnTo>
                    <a:pt x="15931" y="11860"/>
                  </a:lnTo>
                  <a:cubicBezTo>
                    <a:pt x="16196" y="11860"/>
                    <a:pt x="16412" y="11644"/>
                    <a:pt x="16412" y="11379"/>
                  </a:cubicBezTo>
                  <a:lnTo>
                    <a:pt x="16412" y="1764"/>
                  </a:lnTo>
                  <a:cubicBezTo>
                    <a:pt x="16412" y="1499"/>
                    <a:pt x="16198" y="1283"/>
                    <a:pt x="15934" y="1283"/>
                  </a:cubicBezTo>
                  <a:cubicBezTo>
                    <a:pt x="15933" y="1283"/>
                    <a:pt x="15932" y="1283"/>
                    <a:pt x="15931" y="1283"/>
                  </a:cubicBezTo>
                  <a:lnTo>
                    <a:pt x="4873" y="1283"/>
                  </a:lnTo>
                  <a:lnTo>
                    <a:pt x="4873" y="481"/>
                  </a:lnTo>
                  <a:cubicBezTo>
                    <a:pt x="4873" y="216"/>
                    <a:pt x="4658" y="0"/>
                    <a:pt x="4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4" name="Google Shape;15824;p139"/>
          <p:cNvGrpSpPr/>
          <p:nvPr/>
        </p:nvGrpSpPr>
        <p:grpSpPr>
          <a:xfrm>
            <a:off x="7053744" y="2323983"/>
            <a:ext cx="353444" cy="354827"/>
            <a:chOff x="2366775" y="1748950"/>
            <a:chExt cx="408700" cy="410300"/>
          </a:xfrm>
        </p:grpSpPr>
        <p:sp>
          <p:nvSpPr>
            <p:cNvPr id="15825" name="Google Shape;15825;p139"/>
            <p:cNvSpPr/>
            <p:nvPr/>
          </p:nvSpPr>
          <p:spPr>
            <a:xfrm>
              <a:off x="2366775" y="1748950"/>
              <a:ext cx="408700" cy="410300"/>
            </a:xfrm>
            <a:custGeom>
              <a:rect b="b" l="l" r="r" t="t"/>
              <a:pathLst>
                <a:path extrusionOk="0" h="16412" w="16348">
                  <a:moveTo>
                    <a:pt x="10256" y="961"/>
                  </a:moveTo>
                  <a:lnTo>
                    <a:pt x="10256" y="1986"/>
                  </a:lnTo>
                  <a:lnTo>
                    <a:pt x="6090" y="1986"/>
                  </a:lnTo>
                  <a:lnTo>
                    <a:pt x="6090" y="961"/>
                  </a:lnTo>
                  <a:close/>
                  <a:moveTo>
                    <a:pt x="3846" y="6795"/>
                  </a:moveTo>
                  <a:lnTo>
                    <a:pt x="3846" y="15449"/>
                  </a:lnTo>
                  <a:lnTo>
                    <a:pt x="2884" y="15449"/>
                  </a:lnTo>
                  <a:lnTo>
                    <a:pt x="2884" y="14006"/>
                  </a:lnTo>
                  <a:cubicBezTo>
                    <a:pt x="2878" y="13744"/>
                    <a:pt x="2664" y="13535"/>
                    <a:pt x="2404" y="13535"/>
                  </a:cubicBezTo>
                  <a:cubicBezTo>
                    <a:pt x="2142" y="13535"/>
                    <a:pt x="1928" y="13744"/>
                    <a:pt x="1922" y="14006"/>
                  </a:cubicBezTo>
                  <a:lnTo>
                    <a:pt x="1922" y="15449"/>
                  </a:lnTo>
                  <a:lnTo>
                    <a:pt x="961" y="15449"/>
                  </a:lnTo>
                  <a:lnTo>
                    <a:pt x="961" y="6795"/>
                  </a:lnTo>
                  <a:close/>
                  <a:moveTo>
                    <a:pt x="9294" y="12564"/>
                  </a:moveTo>
                  <a:lnTo>
                    <a:pt x="9294" y="15449"/>
                  </a:lnTo>
                  <a:lnTo>
                    <a:pt x="7051" y="15449"/>
                  </a:lnTo>
                  <a:lnTo>
                    <a:pt x="7051" y="12564"/>
                  </a:lnTo>
                  <a:close/>
                  <a:moveTo>
                    <a:pt x="11538" y="2948"/>
                  </a:moveTo>
                  <a:lnTo>
                    <a:pt x="11538" y="15449"/>
                  </a:lnTo>
                  <a:lnTo>
                    <a:pt x="10256" y="15449"/>
                  </a:lnTo>
                  <a:lnTo>
                    <a:pt x="10256" y="12084"/>
                  </a:lnTo>
                  <a:cubicBezTo>
                    <a:pt x="10256" y="11819"/>
                    <a:pt x="10041" y="11603"/>
                    <a:pt x="9776" y="11603"/>
                  </a:cubicBezTo>
                  <a:lnTo>
                    <a:pt x="6570" y="11603"/>
                  </a:lnTo>
                  <a:cubicBezTo>
                    <a:pt x="6305" y="11603"/>
                    <a:pt x="6088" y="11819"/>
                    <a:pt x="6090" y="12084"/>
                  </a:cubicBezTo>
                  <a:lnTo>
                    <a:pt x="6090" y="15449"/>
                  </a:lnTo>
                  <a:lnTo>
                    <a:pt x="4808" y="15449"/>
                  </a:lnTo>
                  <a:lnTo>
                    <a:pt x="4807" y="2948"/>
                  </a:lnTo>
                  <a:close/>
                  <a:moveTo>
                    <a:pt x="15385" y="6795"/>
                  </a:moveTo>
                  <a:lnTo>
                    <a:pt x="15385" y="15449"/>
                  </a:lnTo>
                  <a:lnTo>
                    <a:pt x="14423" y="15449"/>
                  </a:lnTo>
                  <a:lnTo>
                    <a:pt x="14423" y="14006"/>
                  </a:lnTo>
                  <a:cubicBezTo>
                    <a:pt x="14418" y="13744"/>
                    <a:pt x="14205" y="13535"/>
                    <a:pt x="13942" y="13535"/>
                  </a:cubicBezTo>
                  <a:cubicBezTo>
                    <a:pt x="13680" y="13535"/>
                    <a:pt x="13466" y="13744"/>
                    <a:pt x="13461" y="14006"/>
                  </a:cubicBezTo>
                  <a:lnTo>
                    <a:pt x="13461" y="15449"/>
                  </a:lnTo>
                  <a:lnTo>
                    <a:pt x="12500" y="15449"/>
                  </a:lnTo>
                  <a:lnTo>
                    <a:pt x="12500" y="6795"/>
                  </a:lnTo>
                  <a:close/>
                  <a:moveTo>
                    <a:pt x="4327" y="0"/>
                  </a:moveTo>
                  <a:cubicBezTo>
                    <a:pt x="4065" y="5"/>
                    <a:pt x="3855" y="219"/>
                    <a:pt x="3855" y="481"/>
                  </a:cubicBezTo>
                  <a:cubicBezTo>
                    <a:pt x="3855" y="743"/>
                    <a:pt x="4065" y="957"/>
                    <a:pt x="4327" y="962"/>
                  </a:cubicBezTo>
                  <a:lnTo>
                    <a:pt x="5128" y="962"/>
                  </a:lnTo>
                  <a:lnTo>
                    <a:pt x="5128" y="1988"/>
                  </a:lnTo>
                  <a:lnTo>
                    <a:pt x="4327" y="1988"/>
                  </a:lnTo>
                  <a:cubicBezTo>
                    <a:pt x="4060" y="1988"/>
                    <a:pt x="3845" y="2203"/>
                    <a:pt x="3846" y="2468"/>
                  </a:cubicBezTo>
                  <a:lnTo>
                    <a:pt x="3846" y="5833"/>
                  </a:lnTo>
                  <a:lnTo>
                    <a:pt x="481" y="5833"/>
                  </a:lnTo>
                  <a:cubicBezTo>
                    <a:pt x="480" y="5833"/>
                    <a:pt x="479" y="5833"/>
                    <a:pt x="478" y="5833"/>
                  </a:cubicBezTo>
                  <a:cubicBezTo>
                    <a:pt x="214" y="5833"/>
                    <a:pt x="1" y="6048"/>
                    <a:pt x="1" y="6314"/>
                  </a:cubicBezTo>
                  <a:lnTo>
                    <a:pt x="1" y="15929"/>
                  </a:lnTo>
                  <a:cubicBezTo>
                    <a:pt x="1" y="16196"/>
                    <a:pt x="216" y="16411"/>
                    <a:pt x="481" y="16411"/>
                  </a:cubicBezTo>
                  <a:lnTo>
                    <a:pt x="15865" y="16411"/>
                  </a:lnTo>
                  <a:cubicBezTo>
                    <a:pt x="16130" y="16411"/>
                    <a:pt x="16346" y="16196"/>
                    <a:pt x="16346" y="15929"/>
                  </a:cubicBezTo>
                  <a:lnTo>
                    <a:pt x="16346" y="6314"/>
                  </a:lnTo>
                  <a:cubicBezTo>
                    <a:pt x="16347" y="6049"/>
                    <a:pt x="16133" y="5833"/>
                    <a:pt x="15868" y="5833"/>
                  </a:cubicBezTo>
                  <a:cubicBezTo>
                    <a:pt x="15867" y="5833"/>
                    <a:pt x="15866" y="5833"/>
                    <a:pt x="15865" y="5833"/>
                  </a:cubicBezTo>
                  <a:lnTo>
                    <a:pt x="12500" y="5833"/>
                  </a:lnTo>
                  <a:lnTo>
                    <a:pt x="12500" y="2468"/>
                  </a:lnTo>
                  <a:cubicBezTo>
                    <a:pt x="12500" y="2203"/>
                    <a:pt x="12285" y="1988"/>
                    <a:pt x="12020" y="1988"/>
                  </a:cubicBezTo>
                  <a:lnTo>
                    <a:pt x="11217" y="1988"/>
                  </a:lnTo>
                  <a:lnTo>
                    <a:pt x="11217" y="962"/>
                  </a:lnTo>
                  <a:lnTo>
                    <a:pt x="12020" y="962"/>
                  </a:lnTo>
                  <a:cubicBezTo>
                    <a:pt x="12280" y="957"/>
                    <a:pt x="12491" y="743"/>
                    <a:pt x="12491" y="481"/>
                  </a:cubicBezTo>
                  <a:cubicBezTo>
                    <a:pt x="12491" y="219"/>
                    <a:pt x="12280" y="5"/>
                    <a:pt x="12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139"/>
            <p:cNvSpPr/>
            <p:nvPr/>
          </p:nvSpPr>
          <p:spPr>
            <a:xfrm>
              <a:off x="2555000" y="1846700"/>
              <a:ext cx="28150" cy="24075"/>
            </a:xfrm>
            <a:custGeom>
              <a:rect b="b" l="l" r="r" t="t"/>
              <a:pathLst>
                <a:path extrusionOk="0" h="963" w="1126">
                  <a:moveTo>
                    <a:pt x="643" y="0"/>
                  </a:moveTo>
                  <a:cubicBezTo>
                    <a:pt x="214" y="0"/>
                    <a:pt x="0" y="519"/>
                    <a:pt x="304" y="822"/>
                  </a:cubicBezTo>
                  <a:cubicBezTo>
                    <a:pt x="396" y="914"/>
                    <a:pt x="518" y="963"/>
                    <a:pt x="643" y="963"/>
                  </a:cubicBezTo>
                  <a:cubicBezTo>
                    <a:pt x="705" y="963"/>
                    <a:pt x="768" y="951"/>
                    <a:pt x="828" y="926"/>
                  </a:cubicBezTo>
                  <a:cubicBezTo>
                    <a:pt x="1008" y="851"/>
                    <a:pt x="1125" y="676"/>
                    <a:pt x="1125" y="481"/>
                  </a:cubicBezTo>
                  <a:cubicBezTo>
                    <a:pt x="1125" y="216"/>
                    <a:pt x="91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139"/>
            <p:cNvSpPr/>
            <p:nvPr/>
          </p:nvSpPr>
          <p:spPr>
            <a:xfrm>
              <a:off x="2603075" y="1846700"/>
              <a:ext cx="28150" cy="24050"/>
            </a:xfrm>
            <a:custGeom>
              <a:rect b="b" l="l" r="r" t="t"/>
              <a:pathLst>
                <a:path extrusionOk="0" h="962" w="1126">
                  <a:moveTo>
                    <a:pt x="643" y="0"/>
                  </a:moveTo>
                  <a:cubicBezTo>
                    <a:pt x="216" y="0"/>
                    <a:pt x="0" y="519"/>
                    <a:pt x="303" y="821"/>
                  </a:cubicBezTo>
                  <a:cubicBezTo>
                    <a:pt x="395" y="913"/>
                    <a:pt x="518" y="961"/>
                    <a:pt x="643" y="961"/>
                  </a:cubicBezTo>
                  <a:cubicBezTo>
                    <a:pt x="705" y="961"/>
                    <a:pt x="768" y="949"/>
                    <a:pt x="828" y="925"/>
                  </a:cubicBezTo>
                  <a:cubicBezTo>
                    <a:pt x="1008" y="851"/>
                    <a:pt x="1125" y="676"/>
                    <a:pt x="1125" y="481"/>
                  </a:cubicBezTo>
                  <a:cubicBezTo>
                    <a:pt x="1125" y="216"/>
                    <a:pt x="91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139"/>
            <p:cNvSpPr/>
            <p:nvPr/>
          </p:nvSpPr>
          <p:spPr>
            <a:xfrm>
              <a:off x="2506925" y="1846700"/>
              <a:ext cx="28100" cy="24075"/>
            </a:xfrm>
            <a:custGeom>
              <a:rect b="b" l="l" r="r" t="t"/>
              <a:pathLst>
                <a:path extrusionOk="0" h="963" w="1124">
                  <a:moveTo>
                    <a:pt x="644" y="0"/>
                  </a:moveTo>
                  <a:cubicBezTo>
                    <a:pt x="214" y="0"/>
                    <a:pt x="1" y="519"/>
                    <a:pt x="304" y="822"/>
                  </a:cubicBezTo>
                  <a:cubicBezTo>
                    <a:pt x="396" y="914"/>
                    <a:pt x="518" y="963"/>
                    <a:pt x="643" y="963"/>
                  </a:cubicBezTo>
                  <a:cubicBezTo>
                    <a:pt x="706" y="963"/>
                    <a:pt x="768" y="951"/>
                    <a:pt x="828" y="926"/>
                  </a:cubicBezTo>
                  <a:cubicBezTo>
                    <a:pt x="1007" y="851"/>
                    <a:pt x="1124" y="676"/>
                    <a:pt x="1124" y="481"/>
                  </a:cubicBezTo>
                  <a:cubicBezTo>
                    <a:pt x="1124" y="216"/>
                    <a:pt x="909"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139"/>
            <p:cNvSpPr/>
            <p:nvPr/>
          </p:nvSpPr>
          <p:spPr>
            <a:xfrm>
              <a:off x="2555000" y="1894775"/>
              <a:ext cx="28150" cy="24050"/>
            </a:xfrm>
            <a:custGeom>
              <a:rect b="b" l="l" r="r" t="t"/>
              <a:pathLst>
                <a:path extrusionOk="0" h="962" w="1126">
                  <a:moveTo>
                    <a:pt x="646" y="0"/>
                  </a:moveTo>
                  <a:cubicBezTo>
                    <a:pt x="645" y="0"/>
                    <a:pt x="644" y="0"/>
                    <a:pt x="643" y="0"/>
                  </a:cubicBezTo>
                  <a:cubicBezTo>
                    <a:pt x="216" y="0"/>
                    <a:pt x="0" y="517"/>
                    <a:pt x="304" y="820"/>
                  </a:cubicBezTo>
                  <a:cubicBezTo>
                    <a:pt x="396" y="912"/>
                    <a:pt x="518" y="961"/>
                    <a:pt x="643" y="961"/>
                  </a:cubicBezTo>
                  <a:cubicBezTo>
                    <a:pt x="705" y="961"/>
                    <a:pt x="768" y="949"/>
                    <a:pt x="828" y="924"/>
                  </a:cubicBezTo>
                  <a:cubicBezTo>
                    <a:pt x="1007" y="851"/>
                    <a:pt x="1124" y="675"/>
                    <a:pt x="1125" y="481"/>
                  </a:cubicBezTo>
                  <a:cubicBezTo>
                    <a:pt x="1124" y="215"/>
                    <a:pt x="910"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139"/>
            <p:cNvSpPr/>
            <p:nvPr/>
          </p:nvSpPr>
          <p:spPr>
            <a:xfrm>
              <a:off x="2603100" y="1894775"/>
              <a:ext cx="28125" cy="24050"/>
            </a:xfrm>
            <a:custGeom>
              <a:rect b="b" l="l" r="r" t="t"/>
              <a:pathLst>
                <a:path extrusionOk="0" h="962" w="1125">
                  <a:moveTo>
                    <a:pt x="642" y="0"/>
                  </a:moveTo>
                  <a:cubicBezTo>
                    <a:pt x="215" y="0"/>
                    <a:pt x="1" y="517"/>
                    <a:pt x="302" y="820"/>
                  </a:cubicBezTo>
                  <a:cubicBezTo>
                    <a:pt x="394" y="912"/>
                    <a:pt x="517" y="961"/>
                    <a:pt x="642" y="961"/>
                  </a:cubicBezTo>
                  <a:cubicBezTo>
                    <a:pt x="704" y="961"/>
                    <a:pt x="767" y="949"/>
                    <a:pt x="827" y="924"/>
                  </a:cubicBezTo>
                  <a:cubicBezTo>
                    <a:pt x="1005" y="851"/>
                    <a:pt x="1123" y="675"/>
                    <a:pt x="1124" y="481"/>
                  </a:cubicBezTo>
                  <a:cubicBezTo>
                    <a:pt x="1124" y="214"/>
                    <a:pt x="909"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139"/>
            <p:cNvSpPr/>
            <p:nvPr/>
          </p:nvSpPr>
          <p:spPr>
            <a:xfrm>
              <a:off x="2506950" y="1894775"/>
              <a:ext cx="28075" cy="24050"/>
            </a:xfrm>
            <a:custGeom>
              <a:rect b="b" l="l" r="r" t="t"/>
              <a:pathLst>
                <a:path extrusionOk="0" h="962" w="1123">
                  <a:moveTo>
                    <a:pt x="641" y="0"/>
                  </a:moveTo>
                  <a:cubicBezTo>
                    <a:pt x="213" y="0"/>
                    <a:pt x="0" y="518"/>
                    <a:pt x="303" y="820"/>
                  </a:cubicBezTo>
                  <a:cubicBezTo>
                    <a:pt x="394" y="912"/>
                    <a:pt x="517" y="961"/>
                    <a:pt x="642" y="961"/>
                  </a:cubicBezTo>
                  <a:cubicBezTo>
                    <a:pt x="704" y="961"/>
                    <a:pt x="766" y="949"/>
                    <a:pt x="826" y="924"/>
                  </a:cubicBezTo>
                  <a:cubicBezTo>
                    <a:pt x="1006" y="851"/>
                    <a:pt x="1123" y="675"/>
                    <a:pt x="1123" y="481"/>
                  </a:cubicBezTo>
                  <a:cubicBezTo>
                    <a:pt x="1123" y="214"/>
                    <a:pt x="908" y="0"/>
                    <a:pt x="643" y="0"/>
                  </a:cubicBezTo>
                  <a:cubicBezTo>
                    <a:pt x="642" y="0"/>
                    <a:pt x="641"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139"/>
            <p:cNvSpPr/>
            <p:nvPr/>
          </p:nvSpPr>
          <p:spPr>
            <a:xfrm>
              <a:off x="2555000" y="1942850"/>
              <a:ext cx="28150" cy="24075"/>
            </a:xfrm>
            <a:custGeom>
              <a:rect b="b" l="l" r="r" t="t"/>
              <a:pathLst>
                <a:path extrusionOk="0" h="963" w="1126">
                  <a:moveTo>
                    <a:pt x="643" y="0"/>
                  </a:moveTo>
                  <a:cubicBezTo>
                    <a:pt x="216" y="0"/>
                    <a:pt x="0" y="519"/>
                    <a:pt x="304" y="822"/>
                  </a:cubicBezTo>
                  <a:cubicBezTo>
                    <a:pt x="396" y="914"/>
                    <a:pt x="518" y="962"/>
                    <a:pt x="643" y="962"/>
                  </a:cubicBezTo>
                  <a:cubicBezTo>
                    <a:pt x="705" y="962"/>
                    <a:pt x="768" y="950"/>
                    <a:pt x="828" y="926"/>
                  </a:cubicBezTo>
                  <a:cubicBezTo>
                    <a:pt x="1008" y="851"/>
                    <a:pt x="1125" y="675"/>
                    <a:pt x="1125" y="482"/>
                  </a:cubicBezTo>
                  <a:cubicBezTo>
                    <a:pt x="1125"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139"/>
            <p:cNvSpPr/>
            <p:nvPr/>
          </p:nvSpPr>
          <p:spPr>
            <a:xfrm>
              <a:off x="2603100" y="1942850"/>
              <a:ext cx="28125" cy="24075"/>
            </a:xfrm>
            <a:custGeom>
              <a:rect b="b" l="l" r="r" t="t"/>
              <a:pathLst>
                <a:path extrusionOk="0" h="963" w="1125">
                  <a:moveTo>
                    <a:pt x="642" y="0"/>
                  </a:moveTo>
                  <a:cubicBezTo>
                    <a:pt x="215" y="0"/>
                    <a:pt x="1" y="519"/>
                    <a:pt x="302" y="822"/>
                  </a:cubicBezTo>
                  <a:cubicBezTo>
                    <a:pt x="395" y="913"/>
                    <a:pt x="518" y="962"/>
                    <a:pt x="643" y="962"/>
                  </a:cubicBezTo>
                  <a:cubicBezTo>
                    <a:pt x="705" y="962"/>
                    <a:pt x="767" y="950"/>
                    <a:pt x="827" y="926"/>
                  </a:cubicBezTo>
                  <a:cubicBezTo>
                    <a:pt x="1007" y="851"/>
                    <a:pt x="1124" y="675"/>
                    <a:pt x="1124" y="482"/>
                  </a:cubicBezTo>
                  <a:cubicBezTo>
                    <a:pt x="1124" y="215"/>
                    <a:pt x="909"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139"/>
            <p:cNvSpPr/>
            <p:nvPr/>
          </p:nvSpPr>
          <p:spPr>
            <a:xfrm>
              <a:off x="2506925" y="1942850"/>
              <a:ext cx="28100" cy="24075"/>
            </a:xfrm>
            <a:custGeom>
              <a:rect b="b" l="l" r="r" t="t"/>
              <a:pathLst>
                <a:path extrusionOk="0" h="963" w="1124">
                  <a:moveTo>
                    <a:pt x="644" y="0"/>
                  </a:moveTo>
                  <a:cubicBezTo>
                    <a:pt x="214" y="0"/>
                    <a:pt x="1" y="519"/>
                    <a:pt x="304" y="822"/>
                  </a:cubicBezTo>
                  <a:cubicBezTo>
                    <a:pt x="396" y="914"/>
                    <a:pt x="518" y="962"/>
                    <a:pt x="643" y="962"/>
                  </a:cubicBezTo>
                  <a:cubicBezTo>
                    <a:pt x="706" y="962"/>
                    <a:pt x="768" y="950"/>
                    <a:pt x="828" y="926"/>
                  </a:cubicBezTo>
                  <a:cubicBezTo>
                    <a:pt x="1007" y="851"/>
                    <a:pt x="1124" y="675"/>
                    <a:pt x="1124" y="482"/>
                  </a:cubicBezTo>
                  <a:cubicBezTo>
                    <a:pt x="1124" y="215"/>
                    <a:pt x="909"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139"/>
            <p:cNvSpPr/>
            <p:nvPr/>
          </p:nvSpPr>
          <p:spPr>
            <a:xfrm>
              <a:off x="2555000" y="1990900"/>
              <a:ext cx="28150" cy="24100"/>
            </a:xfrm>
            <a:custGeom>
              <a:rect b="b" l="l" r="r" t="t"/>
              <a:pathLst>
                <a:path extrusionOk="0" h="964" w="1126">
                  <a:moveTo>
                    <a:pt x="643" y="1"/>
                  </a:moveTo>
                  <a:cubicBezTo>
                    <a:pt x="216" y="1"/>
                    <a:pt x="0" y="519"/>
                    <a:pt x="304" y="823"/>
                  </a:cubicBezTo>
                  <a:cubicBezTo>
                    <a:pt x="396" y="914"/>
                    <a:pt x="518" y="963"/>
                    <a:pt x="643" y="963"/>
                  </a:cubicBezTo>
                  <a:cubicBezTo>
                    <a:pt x="705" y="963"/>
                    <a:pt x="768" y="951"/>
                    <a:pt x="828" y="926"/>
                  </a:cubicBezTo>
                  <a:cubicBezTo>
                    <a:pt x="1007" y="852"/>
                    <a:pt x="1125" y="678"/>
                    <a:pt x="1125" y="483"/>
                  </a:cubicBezTo>
                  <a:cubicBezTo>
                    <a:pt x="1125" y="216"/>
                    <a:pt x="91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139"/>
            <p:cNvSpPr/>
            <p:nvPr/>
          </p:nvSpPr>
          <p:spPr>
            <a:xfrm>
              <a:off x="2603100" y="1990900"/>
              <a:ext cx="28125" cy="24100"/>
            </a:xfrm>
            <a:custGeom>
              <a:rect b="b" l="l" r="r" t="t"/>
              <a:pathLst>
                <a:path extrusionOk="0" h="964" w="1125">
                  <a:moveTo>
                    <a:pt x="642" y="1"/>
                  </a:moveTo>
                  <a:cubicBezTo>
                    <a:pt x="215" y="1"/>
                    <a:pt x="1" y="519"/>
                    <a:pt x="302" y="823"/>
                  </a:cubicBezTo>
                  <a:cubicBezTo>
                    <a:pt x="394" y="914"/>
                    <a:pt x="517" y="963"/>
                    <a:pt x="642" y="963"/>
                  </a:cubicBezTo>
                  <a:cubicBezTo>
                    <a:pt x="704" y="963"/>
                    <a:pt x="767" y="951"/>
                    <a:pt x="827" y="926"/>
                  </a:cubicBezTo>
                  <a:cubicBezTo>
                    <a:pt x="1007" y="852"/>
                    <a:pt x="1124" y="678"/>
                    <a:pt x="1124" y="483"/>
                  </a:cubicBezTo>
                  <a:cubicBezTo>
                    <a:pt x="1124" y="216"/>
                    <a:pt x="909"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139"/>
            <p:cNvSpPr/>
            <p:nvPr/>
          </p:nvSpPr>
          <p:spPr>
            <a:xfrm>
              <a:off x="2506925" y="1990900"/>
              <a:ext cx="28100" cy="24100"/>
            </a:xfrm>
            <a:custGeom>
              <a:rect b="b" l="l" r="r" t="t"/>
              <a:pathLst>
                <a:path extrusionOk="0" h="964" w="1124">
                  <a:moveTo>
                    <a:pt x="644" y="1"/>
                  </a:moveTo>
                  <a:cubicBezTo>
                    <a:pt x="214" y="1"/>
                    <a:pt x="1" y="519"/>
                    <a:pt x="304" y="823"/>
                  </a:cubicBezTo>
                  <a:cubicBezTo>
                    <a:pt x="396" y="914"/>
                    <a:pt x="518" y="963"/>
                    <a:pt x="643" y="963"/>
                  </a:cubicBezTo>
                  <a:cubicBezTo>
                    <a:pt x="706" y="963"/>
                    <a:pt x="768" y="951"/>
                    <a:pt x="828" y="926"/>
                  </a:cubicBezTo>
                  <a:cubicBezTo>
                    <a:pt x="1007" y="852"/>
                    <a:pt x="1124" y="678"/>
                    <a:pt x="1124" y="483"/>
                  </a:cubicBezTo>
                  <a:cubicBezTo>
                    <a:pt x="1124" y="216"/>
                    <a:pt x="909" y="1"/>
                    <a:pt x="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139"/>
            <p:cNvSpPr/>
            <p:nvPr/>
          </p:nvSpPr>
          <p:spPr>
            <a:xfrm>
              <a:off x="2699250" y="1942850"/>
              <a:ext cx="28100" cy="24075"/>
            </a:xfrm>
            <a:custGeom>
              <a:rect b="b" l="l" r="r" t="t"/>
              <a:pathLst>
                <a:path extrusionOk="0" h="963" w="1124">
                  <a:moveTo>
                    <a:pt x="643" y="0"/>
                  </a:moveTo>
                  <a:cubicBezTo>
                    <a:pt x="214" y="0"/>
                    <a:pt x="0" y="519"/>
                    <a:pt x="304" y="822"/>
                  </a:cubicBezTo>
                  <a:cubicBezTo>
                    <a:pt x="396" y="914"/>
                    <a:pt x="518" y="962"/>
                    <a:pt x="643" y="962"/>
                  </a:cubicBezTo>
                  <a:cubicBezTo>
                    <a:pt x="705" y="962"/>
                    <a:pt x="768" y="950"/>
                    <a:pt x="828" y="926"/>
                  </a:cubicBezTo>
                  <a:cubicBezTo>
                    <a:pt x="1007" y="851"/>
                    <a:pt x="1124" y="675"/>
                    <a:pt x="1124" y="482"/>
                  </a:cubicBezTo>
                  <a:cubicBezTo>
                    <a:pt x="1124"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139"/>
            <p:cNvSpPr/>
            <p:nvPr/>
          </p:nvSpPr>
          <p:spPr>
            <a:xfrm>
              <a:off x="2699250" y="1990900"/>
              <a:ext cx="28100" cy="24100"/>
            </a:xfrm>
            <a:custGeom>
              <a:rect b="b" l="l" r="r" t="t"/>
              <a:pathLst>
                <a:path extrusionOk="0" h="964" w="1124">
                  <a:moveTo>
                    <a:pt x="643" y="1"/>
                  </a:moveTo>
                  <a:cubicBezTo>
                    <a:pt x="214" y="1"/>
                    <a:pt x="0" y="519"/>
                    <a:pt x="304" y="823"/>
                  </a:cubicBezTo>
                  <a:cubicBezTo>
                    <a:pt x="395" y="914"/>
                    <a:pt x="518" y="963"/>
                    <a:pt x="643" y="963"/>
                  </a:cubicBezTo>
                  <a:cubicBezTo>
                    <a:pt x="705" y="963"/>
                    <a:pt x="767" y="951"/>
                    <a:pt x="826" y="926"/>
                  </a:cubicBezTo>
                  <a:cubicBezTo>
                    <a:pt x="1007" y="852"/>
                    <a:pt x="1124" y="678"/>
                    <a:pt x="1124" y="483"/>
                  </a:cubicBezTo>
                  <a:cubicBezTo>
                    <a:pt x="1124"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139"/>
            <p:cNvSpPr/>
            <p:nvPr/>
          </p:nvSpPr>
          <p:spPr>
            <a:xfrm>
              <a:off x="2699250" y="2039025"/>
              <a:ext cx="28100" cy="24050"/>
            </a:xfrm>
            <a:custGeom>
              <a:rect b="b" l="l" r="r" t="t"/>
              <a:pathLst>
                <a:path extrusionOk="0" h="962" w="1124">
                  <a:moveTo>
                    <a:pt x="643" y="0"/>
                  </a:moveTo>
                  <a:cubicBezTo>
                    <a:pt x="214" y="0"/>
                    <a:pt x="0" y="517"/>
                    <a:pt x="304" y="820"/>
                  </a:cubicBezTo>
                  <a:cubicBezTo>
                    <a:pt x="396" y="912"/>
                    <a:pt x="518" y="961"/>
                    <a:pt x="643" y="961"/>
                  </a:cubicBezTo>
                  <a:cubicBezTo>
                    <a:pt x="705" y="961"/>
                    <a:pt x="768" y="949"/>
                    <a:pt x="828" y="924"/>
                  </a:cubicBezTo>
                  <a:cubicBezTo>
                    <a:pt x="1007" y="850"/>
                    <a:pt x="1124" y="675"/>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139"/>
            <p:cNvSpPr/>
            <p:nvPr/>
          </p:nvSpPr>
          <p:spPr>
            <a:xfrm>
              <a:off x="2410750" y="1942850"/>
              <a:ext cx="28150" cy="24075"/>
            </a:xfrm>
            <a:custGeom>
              <a:rect b="b" l="l" r="r" t="t"/>
              <a:pathLst>
                <a:path extrusionOk="0" h="963" w="1126">
                  <a:moveTo>
                    <a:pt x="645" y="0"/>
                  </a:moveTo>
                  <a:cubicBezTo>
                    <a:pt x="216" y="0"/>
                    <a:pt x="0" y="519"/>
                    <a:pt x="304" y="822"/>
                  </a:cubicBezTo>
                  <a:cubicBezTo>
                    <a:pt x="396" y="914"/>
                    <a:pt x="519" y="962"/>
                    <a:pt x="644" y="962"/>
                  </a:cubicBezTo>
                  <a:cubicBezTo>
                    <a:pt x="706" y="962"/>
                    <a:pt x="769" y="950"/>
                    <a:pt x="828" y="926"/>
                  </a:cubicBezTo>
                  <a:cubicBezTo>
                    <a:pt x="1008" y="851"/>
                    <a:pt x="1125" y="675"/>
                    <a:pt x="1125" y="482"/>
                  </a:cubicBezTo>
                  <a:cubicBezTo>
                    <a:pt x="1125" y="215"/>
                    <a:pt x="910" y="0"/>
                    <a:pt x="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139"/>
            <p:cNvSpPr/>
            <p:nvPr/>
          </p:nvSpPr>
          <p:spPr>
            <a:xfrm>
              <a:off x="2410750" y="1990900"/>
              <a:ext cx="28150" cy="24100"/>
            </a:xfrm>
            <a:custGeom>
              <a:rect b="b" l="l" r="r" t="t"/>
              <a:pathLst>
                <a:path extrusionOk="0" h="964" w="1126">
                  <a:moveTo>
                    <a:pt x="645" y="1"/>
                  </a:moveTo>
                  <a:cubicBezTo>
                    <a:pt x="216" y="1"/>
                    <a:pt x="0" y="519"/>
                    <a:pt x="304" y="823"/>
                  </a:cubicBezTo>
                  <a:cubicBezTo>
                    <a:pt x="396" y="914"/>
                    <a:pt x="518" y="963"/>
                    <a:pt x="643" y="963"/>
                  </a:cubicBezTo>
                  <a:cubicBezTo>
                    <a:pt x="705" y="963"/>
                    <a:pt x="768" y="951"/>
                    <a:pt x="828" y="926"/>
                  </a:cubicBezTo>
                  <a:cubicBezTo>
                    <a:pt x="1008" y="852"/>
                    <a:pt x="1125" y="678"/>
                    <a:pt x="1125" y="483"/>
                  </a:cubicBezTo>
                  <a:cubicBezTo>
                    <a:pt x="1125" y="216"/>
                    <a:pt x="910" y="1"/>
                    <a:pt x="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139"/>
            <p:cNvSpPr/>
            <p:nvPr/>
          </p:nvSpPr>
          <p:spPr>
            <a:xfrm>
              <a:off x="2410750" y="2039025"/>
              <a:ext cx="28150" cy="24050"/>
            </a:xfrm>
            <a:custGeom>
              <a:rect b="b" l="l" r="r" t="t"/>
              <a:pathLst>
                <a:path extrusionOk="0" h="962" w="1126">
                  <a:moveTo>
                    <a:pt x="645" y="0"/>
                  </a:moveTo>
                  <a:cubicBezTo>
                    <a:pt x="216" y="0"/>
                    <a:pt x="0" y="517"/>
                    <a:pt x="304" y="820"/>
                  </a:cubicBezTo>
                  <a:cubicBezTo>
                    <a:pt x="396" y="912"/>
                    <a:pt x="519" y="961"/>
                    <a:pt x="644" y="961"/>
                  </a:cubicBezTo>
                  <a:cubicBezTo>
                    <a:pt x="706" y="961"/>
                    <a:pt x="769" y="949"/>
                    <a:pt x="828" y="924"/>
                  </a:cubicBezTo>
                  <a:cubicBezTo>
                    <a:pt x="1008" y="850"/>
                    <a:pt x="1125" y="675"/>
                    <a:pt x="1125" y="481"/>
                  </a:cubicBezTo>
                  <a:cubicBezTo>
                    <a:pt x="1125" y="216"/>
                    <a:pt x="910" y="0"/>
                    <a:pt x="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4" name="Google Shape;15844;p139"/>
          <p:cNvGrpSpPr/>
          <p:nvPr/>
        </p:nvGrpSpPr>
        <p:grpSpPr>
          <a:xfrm>
            <a:off x="6302038" y="2338499"/>
            <a:ext cx="354827" cy="325792"/>
            <a:chOff x="1770125" y="1821150"/>
            <a:chExt cx="410300" cy="376725"/>
          </a:xfrm>
        </p:grpSpPr>
        <p:sp>
          <p:nvSpPr>
            <p:cNvPr id="15845" name="Google Shape;15845;p139"/>
            <p:cNvSpPr/>
            <p:nvPr/>
          </p:nvSpPr>
          <p:spPr>
            <a:xfrm>
              <a:off x="2043600" y="2077575"/>
              <a:ext cx="56125" cy="24075"/>
            </a:xfrm>
            <a:custGeom>
              <a:rect b="b" l="l" r="r" t="t"/>
              <a:pathLst>
                <a:path extrusionOk="0" h="963" w="2245">
                  <a:moveTo>
                    <a:pt x="1764" y="0"/>
                  </a:moveTo>
                  <a:cubicBezTo>
                    <a:pt x="1761" y="0"/>
                    <a:pt x="1757" y="0"/>
                    <a:pt x="1754" y="0"/>
                  </a:cubicBezTo>
                  <a:lnTo>
                    <a:pt x="472" y="0"/>
                  </a:lnTo>
                  <a:cubicBezTo>
                    <a:pt x="210" y="5"/>
                    <a:pt x="1" y="219"/>
                    <a:pt x="1" y="481"/>
                  </a:cubicBezTo>
                  <a:cubicBezTo>
                    <a:pt x="1" y="743"/>
                    <a:pt x="210" y="957"/>
                    <a:pt x="472" y="962"/>
                  </a:cubicBezTo>
                  <a:lnTo>
                    <a:pt x="1754" y="962"/>
                  </a:lnTo>
                  <a:cubicBezTo>
                    <a:pt x="1756" y="963"/>
                    <a:pt x="1759" y="963"/>
                    <a:pt x="1762" y="963"/>
                  </a:cubicBezTo>
                  <a:cubicBezTo>
                    <a:pt x="2028" y="963"/>
                    <a:pt x="2244" y="747"/>
                    <a:pt x="2244" y="481"/>
                  </a:cubicBezTo>
                  <a:cubicBezTo>
                    <a:pt x="2244" y="215"/>
                    <a:pt x="2029" y="0"/>
                    <a:pt x="1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139"/>
            <p:cNvSpPr/>
            <p:nvPr/>
          </p:nvSpPr>
          <p:spPr>
            <a:xfrm>
              <a:off x="1770125" y="1821150"/>
              <a:ext cx="410300" cy="376725"/>
            </a:xfrm>
            <a:custGeom>
              <a:rect b="b" l="l" r="r" t="t"/>
              <a:pathLst>
                <a:path extrusionOk="0" h="15069" w="16412">
                  <a:moveTo>
                    <a:pt x="15450" y="962"/>
                  </a:moveTo>
                  <a:lnTo>
                    <a:pt x="15450" y="4487"/>
                  </a:lnTo>
                  <a:lnTo>
                    <a:pt x="9360" y="4487"/>
                  </a:lnTo>
                  <a:lnTo>
                    <a:pt x="9360" y="962"/>
                  </a:lnTo>
                  <a:close/>
                  <a:moveTo>
                    <a:pt x="12959" y="5451"/>
                  </a:moveTo>
                  <a:lnTo>
                    <a:pt x="13120" y="6412"/>
                  </a:lnTo>
                  <a:lnTo>
                    <a:pt x="11691" y="6412"/>
                  </a:lnTo>
                  <a:lnTo>
                    <a:pt x="11851" y="5451"/>
                  </a:lnTo>
                  <a:close/>
                  <a:moveTo>
                    <a:pt x="2597" y="7372"/>
                  </a:moveTo>
                  <a:lnTo>
                    <a:pt x="2597" y="8334"/>
                  </a:lnTo>
                  <a:lnTo>
                    <a:pt x="962" y="8334"/>
                  </a:lnTo>
                  <a:lnTo>
                    <a:pt x="962" y="7372"/>
                  </a:lnTo>
                  <a:close/>
                  <a:moveTo>
                    <a:pt x="15450" y="7372"/>
                  </a:moveTo>
                  <a:lnTo>
                    <a:pt x="15450" y="8334"/>
                  </a:lnTo>
                  <a:lnTo>
                    <a:pt x="8046" y="8334"/>
                  </a:lnTo>
                  <a:lnTo>
                    <a:pt x="8046" y="7372"/>
                  </a:lnTo>
                  <a:close/>
                  <a:moveTo>
                    <a:pt x="5962" y="4808"/>
                  </a:moveTo>
                  <a:cubicBezTo>
                    <a:pt x="6582" y="4808"/>
                    <a:pt x="7084" y="5310"/>
                    <a:pt x="7085" y="5930"/>
                  </a:cubicBezTo>
                  <a:lnTo>
                    <a:pt x="7084" y="9616"/>
                  </a:lnTo>
                  <a:lnTo>
                    <a:pt x="3559" y="9616"/>
                  </a:lnTo>
                  <a:lnTo>
                    <a:pt x="3559" y="5930"/>
                  </a:lnTo>
                  <a:cubicBezTo>
                    <a:pt x="3559" y="5310"/>
                    <a:pt x="4061" y="4810"/>
                    <a:pt x="4681" y="4808"/>
                  </a:cubicBezTo>
                  <a:close/>
                  <a:moveTo>
                    <a:pt x="14456" y="9297"/>
                  </a:moveTo>
                  <a:lnTo>
                    <a:pt x="14456" y="12180"/>
                  </a:lnTo>
                  <a:lnTo>
                    <a:pt x="9648" y="12180"/>
                  </a:lnTo>
                  <a:lnTo>
                    <a:pt x="9648" y="9297"/>
                  </a:lnTo>
                  <a:close/>
                  <a:moveTo>
                    <a:pt x="8879" y="0"/>
                  </a:moveTo>
                  <a:cubicBezTo>
                    <a:pt x="8613" y="0"/>
                    <a:pt x="8397" y="216"/>
                    <a:pt x="8397" y="482"/>
                  </a:cubicBezTo>
                  <a:lnTo>
                    <a:pt x="8397" y="4969"/>
                  </a:lnTo>
                  <a:cubicBezTo>
                    <a:pt x="8397" y="5234"/>
                    <a:pt x="8613" y="5449"/>
                    <a:pt x="8879" y="5449"/>
                  </a:cubicBezTo>
                  <a:lnTo>
                    <a:pt x="10875" y="5449"/>
                  </a:lnTo>
                  <a:lnTo>
                    <a:pt x="10716" y="6412"/>
                  </a:lnTo>
                  <a:lnTo>
                    <a:pt x="8046" y="6412"/>
                  </a:lnTo>
                  <a:lnTo>
                    <a:pt x="8046" y="5930"/>
                  </a:lnTo>
                  <a:cubicBezTo>
                    <a:pt x="8045" y="4780"/>
                    <a:pt x="7113" y="3849"/>
                    <a:pt x="5962" y="3847"/>
                  </a:cubicBezTo>
                  <a:lnTo>
                    <a:pt x="4681" y="3847"/>
                  </a:lnTo>
                  <a:cubicBezTo>
                    <a:pt x="3531" y="3849"/>
                    <a:pt x="2600" y="4780"/>
                    <a:pt x="2597" y="5930"/>
                  </a:cubicBezTo>
                  <a:lnTo>
                    <a:pt x="2597" y="6412"/>
                  </a:lnTo>
                  <a:lnTo>
                    <a:pt x="482" y="6412"/>
                  </a:lnTo>
                  <a:cubicBezTo>
                    <a:pt x="481" y="6412"/>
                    <a:pt x="480" y="6412"/>
                    <a:pt x="479" y="6412"/>
                  </a:cubicBezTo>
                  <a:cubicBezTo>
                    <a:pt x="214" y="6412"/>
                    <a:pt x="0" y="6626"/>
                    <a:pt x="0" y="6892"/>
                  </a:cubicBezTo>
                  <a:lnTo>
                    <a:pt x="0" y="8815"/>
                  </a:lnTo>
                  <a:cubicBezTo>
                    <a:pt x="0" y="9081"/>
                    <a:pt x="215" y="9297"/>
                    <a:pt x="482" y="9297"/>
                  </a:cubicBezTo>
                  <a:lnTo>
                    <a:pt x="995" y="9297"/>
                  </a:lnTo>
                  <a:lnTo>
                    <a:pt x="995" y="14585"/>
                  </a:lnTo>
                  <a:cubicBezTo>
                    <a:pt x="999" y="14847"/>
                    <a:pt x="1213" y="15056"/>
                    <a:pt x="1475" y="15056"/>
                  </a:cubicBezTo>
                  <a:cubicBezTo>
                    <a:pt x="1737" y="15056"/>
                    <a:pt x="1951" y="14847"/>
                    <a:pt x="1955" y="14585"/>
                  </a:cubicBezTo>
                  <a:lnTo>
                    <a:pt x="1955" y="9297"/>
                  </a:lnTo>
                  <a:lnTo>
                    <a:pt x="2597" y="9297"/>
                  </a:lnTo>
                  <a:lnTo>
                    <a:pt x="2597" y="10098"/>
                  </a:lnTo>
                  <a:cubicBezTo>
                    <a:pt x="2597" y="10364"/>
                    <a:pt x="2812" y="10578"/>
                    <a:pt x="3078" y="10578"/>
                  </a:cubicBezTo>
                  <a:lnTo>
                    <a:pt x="4840" y="10578"/>
                  </a:lnTo>
                  <a:lnTo>
                    <a:pt x="4840" y="12782"/>
                  </a:lnTo>
                  <a:lnTo>
                    <a:pt x="3379" y="14245"/>
                  </a:lnTo>
                  <a:cubicBezTo>
                    <a:pt x="3188" y="14431"/>
                    <a:pt x="3187" y="14739"/>
                    <a:pt x="3376" y="14927"/>
                  </a:cubicBezTo>
                  <a:cubicBezTo>
                    <a:pt x="3470" y="15021"/>
                    <a:pt x="3593" y="15068"/>
                    <a:pt x="3716" y="15068"/>
                  </a:cubicBezTo>
                  <a:cubicBezTo>
                    <a:pt x="3841" y="15068"/>
                    <a:pt x="3965" y="15020"/>
                    <a:pt x="4060" y="14925"/>
                  </a:cubicBezTo>
                  <a:lnTo>
                    <a:pt x="4840" y="14143"/>
                  </a:lnTo>
                  <a:lnTo>
                    <a:pt x="4840" y="14585"/>
                  </a:lnTo>
                  <a:cubicBezTo>
                    <a:pt x="4846" y="14847"/>
                    <a:pt x="5060" y="15056"/>
                    <a:pt x="5322" y="15056"/>
                  </a:cubicBezTo>
                  <a:cubicBezTo>
                    <a:pt x="5583" y="15056"/>
                    <a:pt x="5797" y="14847"/>
                    <a:pt x="5802" y="14585"/>
                  </a:cubicBezTo>
                  <a:lnTo>
                    <a:pt x="5802" y="14143"/>
                  </a:lnTo>
                  <a:lnTo>
                    <a:pt x="6584" y="14925"/>
                  </a:lnTo>
                  <a:cubicBezTo>
                    <a:pt x="6678" y="15018"/>
                    <a:pt x="6801" y="15065"/>
                    <a:pt x="6924" y="15065"/>
                  </a:cubicBezTo>
                  <a:cubicBezTo>
                    <a:pt x="7047" y="15065"/>
                    <a:pt x="7170" y="15018"/>
                    <a:pt x="7264" y="14925"/>
                  </a:cubicBezTo>
                  <a:cubicBezTo>
                    <a:pt x="7451" y="14737"/>
                    <a:pt x="7451" y="14432"/>
                    <a:pt x="7264" y="14245"/>
                  </a:cubicBezTo>
                  <a:lnTo>
                    <a:pt x="5804" y="12782"/>
                  </a:lnTo>
                  <a:lnTo>
                    <a:pt x="5804" y="10578"/>
                  </a:lnTo>
                  <a:lnTo>
                    <a:pt x="7566" y="10578"/>
                  </a:lnTo>
                  <a:cubicBezTo>
                    <a:pt x="7832" y="10578"/>
                    <a:pt x="8047" y="10363"/>
                    <a:pt x="8047" y="10098"/>
                  </a:cubicBezTo>
                  <a:lnTo>
                    <a:pt x="8047" y="9297"/>
                  </a:lnTo>
                  <a:lnTo>
                    <a:pt x="8687" y="9297"/>
                  </a:lnTo>
                  <a:lnTo>
                    <a:pt x="8687" y="14585"/>
                  </a:lnTo>
                  <a:cubicBezTo>
                    <a:pt x="8687" y="14850"/>
                    <a:pt x="8903" y="15065"/>
                    <a:pt x="9168" y="15065"/>
                  </a:cubicBezTo>
                  <a:cubicBezTo>
                    <a:pt x="9434" y="15065"/>
                    <a:pt x="9650" y="14850"/>
                    <a:pt x="9650" y="14585"/>
                  </a:cubicBezTo>
                  <a:lnTo>
                    <a:pt x="9650" y="13142"/>
                  </a:lnTo>
                  <a:lnTo>
                    <a:pt x="14456" y="13142"/>
                  </a:lnTo>
                  <a:lnTo>
                    <a:pt x="14456" y="14585"/>
                  </a:lnTo>
                  <a:cubicBezTo>
                    <a:pt x="14462" y="14847"/>
                    <a:pt x="14676" y="15056"/>
                    <a:pt x="14938" y="15056"/>
                  </a:cubicBezTo>
                  <a:cubicBezTo>
                    <a:pt x="15198" y="15056"/>
                    <a:pt x="15412" y="14847"/>
                    <a:pt x="15418" y="14585"/>
                  </a:cubicBezTo>
                  <a:lnTo>
                    <a:pt x="15418" y="9297"/>
                  </a:lnTo>
                  <a:lnTo>
                    <a:pt x="15931" y="9297"/>
                  </a:lnTo>
                  <a:cubicBezTo>
                    <a:pt x="16196" y="9297"/>
                    <a:pt x="16411" y="9081"/>
                    <a:pt x="16411" y="8816"/>
                  </a:cubicBezTo>
                  <a:lnTo>
                    <a:pt x="16411" y="6892"/>
                  </a:lnTo>
                  <a:cubicBezTo>
                    <a:pt x="16411" y="6627"/>
                    <a:pt x="16196" y="6412"/>
                    <a:pt x="15931" y="6412"/>
                  </a:cubicBezTo>
                  <a:lnTo>
                    <a:pt x="14094" y="6412"/>
                  </a:lnTo>
                  <a:lnTo>
                    <a:pt x="13935" y="5449"/>
                  </a:lnTo>
                  <a:lnTo>
                    <a:pt x="15931" y="5449"/>
                  </a:lnTo>
                  <a:cubicBezTo>
                    <a:pt x="16196" y="5449"/>
                    <a:pt x="16411" y="5234"/>
                    <a:pt x="16411" y="4969"/>
                  </a:cubicBezTo>
                  <a:lnTo>
                    <a:pt x="16411" y="482"/>
                  </a:lnTo>
                  <a:cubicBezTo>
                    <a:pt x="16411" y="216"/>
                    <a:pt x="16196" y="0"/>
                    <a:pt x="15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47" name="Google Shape;15847;p139"/>
          <p:cNvSpPr/>
          <p:nvPr/>
        </p:nvSpPr>
        <p:spPr>
          <a:xfrm>
            <a:off x="5543750" y="2324054"/>
            <a:ext cx="359800" cy="354806"/>
          </a:xfrm>
          <a:custGeom>
            <a:rect b="b" l="l" r="r" t="t"/>
            <a:pathLst>
              <a:path extrusionOk="0" h="16411" w="16642">
                <a:moveTo>
                  <a:pt x="13482" y="962"/>
                </a:moveTo>
                <a:lnTo>
                  <a:pt x="13098" y="1474"/>
                </a:lnTo>
                <a:cubicBezTo>
                  <a:pt x="12970" y="1644"/>
                  <a:pt x="12970" y="1880"/>
                  <a:pt x="13098" y="2050"/>
                </a:cubicBezTo>
                <a:lnTo>
                  <a:pt x="13482" y="2562"/>
                </a:lnTo>
                <a:lnTo>
                  <a:pt x="11079" y="2562"/>
                </a:lnTo>
                <a:lnTo>
                  <a:pt x="11077" y="962"/>
                </a:lnTo>
                <a:close/>
                <a:moveTo>
                  <a:pt x="10597" y="6698"/>
                </a:moveTo>
                <a:lnTo>
                  <a:pt x="11999" y="9334"/>
                </a:lnTo>
                <a:cubicBezTo>
                  <a:pt x="11791" y="9407"/>
                  <a:pt x="11628" y="9501"/>
                  <a:pt x="11483" y="9583"/>
                </a:cubicBezTo>
                <a:cubicBezTo>
                  <a:pt x="11221" y="9732"/>
                  <a:pt x="11031" y="9839"/>
                  <a:pt x="10597" y="9839"/>
                </a:cubicBezTo>
                <a:cubicBezTo>
                  <a:pt x="10164" y="9839"/>
                  <a:pt x="9973" y="9731"/>
                  <a:pt x="9711" y="9583"/>
                </a:cubicBezTo>
                <a:cubicBezTo>
                  <a:pt x="9566" y="9501"/>
                  <a:pt x="9404" y="9409"/>
                  <a:pt x="9196" y="9334"/>
                </a:cubicBezTo>
                <a:lnTo>
                  <a:pt x="10597" y="6698"/>
                </a:lnTo>
                <a:close/>
                <a:moveTo>
                  <a:pt x="4764" y="9246"/>
                </a:moveTo>
                <a:lnTo>
                  <a:pt x="5656" y="10893"/>
                </a:lnTo>
                <a:cubicBezTo>
                  <a:pt x="5570" y="10945"/>
                  <a:pt x="5492" y="10997"/>
                  <a:pt x="5422" y="11046"/>
                </a:cubicBezTo>
                <a:cubicBezTo>
                  <a:pt x="5215" y="11188"/>
                  <a:pt x="5079" y="11282"/>
                  <a:pt x="4764" y="11282"/>
                </a:cubicBezTo>
                <a:cubicBezTo>
                  <a:pt x="4449" y="11282"/>
                  <a:pt x="4313" y="11188"/>
                  <a:pt x="4107" y="11046"/>
                </a:cubicBezTo>
                <a:cubicBezTo>
                  <a:pt x="4035" y="10997"/>
                  <a:pt x="3960" y="10945"/>
                  <a:pt x="3872" y="10893"/>
                </a:cubicBezTo>
                <a:lnTo>
                  <a:pt x="4373" y="9968"/>
                </a:lnTo>
                <a:lnTo>
                  <a:pt x="4764" y="9246"/>
                </a:lnTo>
                <a:close/>
                <a:moveTo>
                  <a:pt x="6113" y="11740"/>
                </a:moveTo>
                <a:lnTo>
                  <a:pt x="6475" y="12406"/>
                </a:lnTo>
                <a:lnTo>
                  <a:pt x="4858" y="15448"/>
                </a:lnTo>
                <a:lnTo>
                  <a:pt x="1405" y="15448"/>
                </a:lnTo>
                <a:lnTo>
                  <a:pt x="3414" y="11740"/>
                </a:lnTo>
                <a:cubicBezTo>
                  <a:pt x="3461" y="11769"/>
                  <a:pt x="3508" y="11801"/>
                  <a:pt x="3560" y="11837"/>
                </a:cubicBezTo>
                <a:cubicBezTo>
                  <a:pt x="3823" y="12018"/>
                  <a:pt x="4149" y="12244"/>
                  <a:pt x="4763" y="12244"/>
                </a:cubicBezTo>
                <a:cubicBezTo>
                  <a:pt x="5378" y="12244"/>
                  <a:pt x="5704" y="12018"/>
                  <a:pt x="5966" y="11837"/>
                </a:cubicBezTo>
                <a:cubicBezTo>
                  <a:pt x="6019" y="11800"/>
                  <a:pt x="6068" y="11769"/>
                  <a:pt x="6113" y="11740"/>
                </a:cubicBezTo>
                <a:close/>
                <a:moveTo>
                  <a:pt x="12458" y="10199"/>
                </a:moveTo>
                <a:lnTo>
                  <a:pt x="15247" y="15448"/>
                </a:lnTo>
                <a:lnTo>
                  <a:pt x="5949" y="15448"/>
                </a:lnTo>
                <a:lnTo>
                  <a:pt x="7446" y="12629"/>
                </a:lnTo>
                <a:lnTo>
                  <a:pt x="8737" y="10199"/>
                </a:lnTo>
                <a:cubicBezTo>
                  <a:pt x="8929" y="10243"/>
                  <a:pt x="9067" y="10321"/>
                  <a:pt x="9237" y="10418"/>
                </a:cubicBezTo>
                <a:cubicBezTo>
                  <a:pt x="9537" y="10587"/>
                  <a:pt x="9909" y="10800"/>
                  <a:pt x="10597" y="10800"/>
                </a:cubicBezTo>
                <a:cubicBezTo>
                  <a:pt x="11285" y="10800"/>
                  <a:pt x="11659" y="10587"/>
                  <a:pt x="11959" y="10418"/>
                </a:cubicBezTo>
                <a:cubicBezTo>
                  <a:pt x="12129" y="10321"/>
                  <a:pt x="12267" y="10243"/>
                  <a:pt x="12458" y="10199"/>
                </a:cubicBezTo>
                <a:close/>
                <a:moveTo>
                  <a:pt x="10597" y="1"/>
                </a:moveTo>
                <a:cubicBezTo>
                  <a:pt x="10332" y="1"/>
                  <a:pt x="10117" y="216"/>
                  <a:pt x="10117" y="481"/>
                </a:cubicBezTo>
                <a:lnTo>
                  <a:pt x="10117" y="5554"/>
                </a:lnTo>
                <a:lnTo>
                  <a:pt x="7017" y="11387"/>
                </a:lnTo>
                <a:lnTo>
                  <a:pt x="5186" y="8007"/>
                </a:lnTo>
                <a:cubicBezTo>
                  <a:pt x="5095" y="7839"/>
                  <a:pt x="4929" y="7755"/>
                  <a:pt x="4763" y="7755"/>
                </a:cubicBezTo>
                <a:cubicBezTo>
                  <a:pt x="4598" y="7755"/>
                  <a:pt x="4432" y="7839"/>
                  <a:pt x="4341" y="8007"/>
                </a:cubicBezTo>
                <a:lnTo>
                  <a:pt x="175" y="15700"/>
                </a:lnTo>
                <a:cubicBezTo>
                  <a:pt x="0" y="16021"/>
                  <a:pt x="233" y="16410"/>
                  <a:pt x="598" y="16410"/>
                </a:cubicBezTo>
                <a:lnTo>
                  <a:pt x="16048" y="16410"/>
                </a:lnTo>
                <a:cubicBezTo>
                  <a:pt x="16410" y="16410"/>
                  <a:pt x="16641" y="16023"/>
                  <a:pt x="16473" y="15704"/>
                </a:cubicBezTo>
                <a:lnTo>
                  <a:pt x="16471" y="15704"/>
                </a:lnTo>
                <a:lnTo>
                  <a:pt x="11079" y="5553"/>
                </a:lnTo>
                <a:lnTo>
                  <a:pt x="11079" y="3526"/>
                </a:lnTo>
                <a:lnTo>
                  <a:pt x="14444" y="3526"/>
                </a:lnTo>
                <a:cubicBezTo>
                  <a:pt x="14840" y="3524"/>
                  <a:pt x="15065" y="3073"/>
                  <a:pt x="14828" y="2757"/>
                </a:cubicBezTo>
                <a:lnTo>
                  <a:pt x="14083" y="1763"/>
                </a:lnTo>
                <a:lnTo>
                  <a:pt x="14828" y="770"/>
                </a:lnTo>
                <a:cubicBezTo>
                  <a:pt x="15065" y="452"/>
                  <a:pt x="14840" y="1"/>
                  <a:pt x="1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8" name="Google Shape;15848;p139"/>
          <p:cNvGrpSpPr/>
          <p:nvPr/>
        </p:nvGrpSpPr>
        <p:grpSpPr>
          <a:xfrm>
            <a:off x="4791177" y="2323953"/>
            <a:ext cx="355022" cy="354827"/>
            <a:chOff x="7146500" y="2639325"/>
            <a:chExt cx="410525" cy="410300"/>
          </a:xfrm>
        </p:grpSpPr>
        <p:sp>
          <p:nvSpPr>
            <p:cNvPr id="15849" name="Google Shape;15849;p139"/>
            <p:cNvSpPr/>
            <p:nvPr/>
          </p:nvSpPr>
          <p:spPr>
            <a:xfrm>
              <a:off x="7485125" y="2639325"/>
              <a:ext cx="71675" cy="24100"/>
            </a:xfrm>
            <a:custGeom>
              <a:rect b="b" l="l" r="r" t="t"/>
              <a:pathLst>
                <a:path extrusionOk="0" h="964" w="2867">
                  <a:moveTo>
                    <a:pt x="472" y="1"/>
                  </a:moveTo>
                  <a:cubicBezTo>
                    <a:pt x="210" y="5"/>
                    <a:pt x="1" y="219"/>
                    <a:pt x="1" y="481"/>
                  </a:cubicBezTo>
                  <a:cubicBezTo>
                    <a:pt x="1" y="743"/>
                    <a:pt x="210" y="957"/>
                    <a:pt x="472" y="963"/>
                  </a:cubicBezTo>
                  <a:lnTo>
                    <a:pt x="2395" y="963"/>
                  </a:lnTo>
                  <a:cubicBezTo>
                    <a:pt x="2657" y="957"/>
                    <a:pt x="2867" y="743"/>
                    <a:pt x="2867" y="481"/>
                  </a:cubicBezTo>
                  <a:cubicBezTo>
                    <a:pt x="2867" y="219"/>
                    <a:pt x="2657" y="5"/>
                    <a:pt x="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139"/>
            <p:cNvSpPr/>
            <p:nvPr/>
          </p:nvSpPr>
          <p:spPr>
            <a:xfrm>
              <a:off x="7146775" y="2977475"/>
              <a:ext cx="56075" cy="24075"/>
            </a:xfrm>
            <a:custGeom>
              <a:rect b="b" l="l" r="r" t="t"/>
              <a:pathLst>
                <a:path extrusionOk="0" h="963" w="2243">
                  <a:moveTo>
                    <a:pt x="481" y="1"/>
                  </a:moveTo>
                  <a:cubicBezTo>
                    <a:pt x="214" y="1"/>
                    <a:pt x="0" y="216"/>
                    <a:pt x="0" y="481"/>
                  </a:cubicBezTo>
                  <a:cubicBezTo>
                    <a:pt x="0" y="748"/>
                    <a:pt x="214" y="963"/>
                    <a:pt x="481" y="963"/>
                  </a:cubicBezTo>
                  <a:lnTo>
                    <a:pt x="1762" y="963"/>
                  </a:lnTo>
                  <a:cubicBezTo>
                    <a:pt x="2027" y="963"/>
                    <a:pt x="2242" y="748"/>
                    <a:pt x="2242" y="481"/>
                  </a:cubicBezTo>
                  <a:cubicBezTo>
                    <a:pt x="2242" y="216"/>
                    <a:pt x="2027"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139"/>
            <p:cNvSpPr/>
            <p:nvPr/>
          </p:nvSpPr>
          <p:spPr>
            <a:xfrm>
              <a:off x="7147525" y="2640150"/>
              <a:ext cx="168350" cy="168275"/>
            </a:xfrm>
            <a:custGeom>
              <a:rect b="b" l="l" r="r" t="t"/>
              <a:pathLst>
                <a:path extrusionOk="0" h="6731" w="6734">
                  <a:moveTo>
                    <a:pt x="5771" y="983"/>
                  </a:moveTo>
                  <a:lnTo>
                    <a:pt x="5771" y="1923"/>
                  </a:lnTo>
                  <a:lnTo>
                    <a:pt x="3214" y="1923"/>
                  </a:lnTo>
                  <a:cubicBezTo>
                    <a:pt x="3968" y="1390"/>
                    <a:pt x="4850" y="1066"/>
                    <a:pt x="5771" y="983"/>
                  </a:cubicBezTo>
                  <a:close/>
                  <a:moveTo>
                    <a:pt x="5771" y="2885"/>
                  </a:moveTo>
                  <a:lnTo>
                    <a:pt x="5771" y="3846"/>
                  </a:lnTo>
                  <a:lnTo>
                    <a:pt x="1542" y="3846"/>
                  </a:lnTo>
                  <a:cubicBezTo>
                    <a:pt x="1717" y="3503"/>
                    <a:pt x="1930" y="3181"/>
                    <a:pt x="2176" y="2885"/>
                  </a:cubicBezTo>
                  <a:close/>
                  <a:moveTo>
                    <a:pt x="5771" y="4808"/>
                  </a:moveTo>
                  <a:lnTo>
                    <a:pt x="5771" y="5769"/>
                  </a:lnTo>
                  <a:lnTo>
                    <a:pt x="985" y="5769"/>
                  </a:lnTo>
                  <a:cubicBezTo>
                    <a:pt x="1014" y="5444"/>
                    <a:pt x="1074" y="5121"/>
                    <a:pt x="1164" y="4808"/>
                  </a:cubicBezTo>
                  <a:close/>
                  <a:moveTo>
                    <a:pt x="6251" y="0"/>
                  </a:moveTo>
                  <a:cubicBezTo>
                    <a:pt x="2805" y="0"/>
                    <a:pt x="1" y="2803"/>
                    <a:pt x="1" y="6251"/>
                  </a:cubicBezTo>
                  <a:cubicBezTo>
                    <a:pt x="1" y="6516"/>
                    <a:pt x="216" y="6731"/>
                    <a:pt x="483" y="6731"/>
                  </a:cubicBezTo>
                  <a:lnTo>
                    <a:pt x="6251" y="6731"/>
                  </a:lnTo>
                  <a:cubicBezTo>
                    <a:pt x="6518" y="6731"/>
                    <a:pt x="6733" y="6516"/>
                    <a:pt x="6733" y="6251"/>
                  </a:cubicBezTo>
                  <a:lnTo>
                    <a:pt x="6733" y="481"/>
                  </a:lnTo>
                  <a:cubicBezTo>
                    <a:pt x="6733" y="215"/>
                    <a:pt x="6518"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139"/>
            <p:cNvSpPr/>
            <p:nvPr/>
          </p:nvSpPr>
          <p:spPr>
            <a:xfrm>
              <a:off x="7146500" y="2687400"/>
              <a:ext cx="410525" cy="362225"/>
            </a:xfrm>
            <a:custGeom>
              <a:rect b="b" l="l" r="r" t="t"/>
              <a:pathLst>
                <a:path extrusionOk="0" h="14489" w="16421">
                  <a:moveTo>
                    <a:pt x="8697" y="1016"/>
                  </a:moveTo>
                  <a:cubicBezTo>
                    <a:pt x="11387" y="1260"/>
                    <a:pt x="13505" y="3529"/>
                    <a:pt x="13505" y="6283"/>
                  </a:cubicBezTo>
                  <a:cubicBezTo>
                    <a:pt x="13505" y="9199"/>
                    <a:pt x="11131" y="11571"/>
                    <a:pt x="8215" y="11571"/>
                  </a:cubicBezTo>
                  <a:cubicBezTo>
                    <a:pt x="5462" y="11571"/>
                    <a:pt x="3192" y="9455"/>
                    <a:pt x="2949" y="6764"/>
                  </a:cubicBezTo>
                  <a:lnTo>
                    <a:pt x="8215" y="6764"/>
                  </a:lnTo>
                  <a:cubicBezTo>
                    <a:pt x="8480" y="6764"/>
                    <a:pt x="8697" y="6548"/>
                    <a:pt x="8697" y="6283"/>
                  </a:cubicBezTo>
                  <a:lnTo>
                    <a:pt x="8697" y="1016"/>
                  </a:lnTo>
                  <a:close/>
                  <a:moveTo>
                    <a:pt x="14017" y="1"/>
                  </a:moveTo>
                  <a:cubicBezTo>
                    <a:pt x="13890" y="1"/>
                    <a:pt x="13767" y="52"/>
                    <a:pt x="13678" y="141"/>
                  </a:cubicBezTo>
                  <a:lnTo>
                    <a:pt x="12280" y="1538"/>
                  </a:lnTo>
                  <a:cubicBezTo>
                    <a:pt x="11151" y="567"/>
                    <a:pt x="9711" y="33"/>
                    <a:pt x="8223" y="33"/>
                  </a:cubicBezTo>
                  <a:cubicBezTo>
                    <a:pt x="8221" y="33"/>
                    <a:pt x="8219" y="33"/>
                    <a:pt x="8217" y="33"/>
                  </a:cubicBezTo>
                  <a:cubicBezTo>
                    <a:pt x="7950" y="33"/>
                    <a:pt x="7735" y="248"/>
                    <a:pt x="7736" y="513"/>
                  </a:cubicBezTo>
                  <a:lnTo>
                    <a:pt x="7736" y="5803"/>
                  </a:lnTo>
                  <a:lnTo>
                    <a:pt x="2447" y="5803"/>
                  </a:lnTo>
                  <a:cubicBezTo>
                    <a:pt x="2180" y="5803"/>
                    <a:pt x="1965" y="6018"/>
                    <a:pt x="1966" y="6283"/>
                  </a:cubicBezTo>
                  <a:cubicBezTo>
                    <a:pt x="1966" y="8323"/>
                    <a:pt x="2947" y="10138"/>
                    <a:pt x="4463" y="11279"/>
                  </a:cubicBezTo>
                  <a:lnTo>
                    <a:pt x="2215" y="13528"/>
                  </a:lnTo>
                  <a:lnTo>
                    <a:pt x="492" y="13528"/>
                  </a:lnTo>
                  <a:cubicBezTo>
                    <a:pt x="488" y="13528"/>
                    <a:pt x="484" y="13528"/>
                    <a:pt x="481" y="13528"/>
                  </a:cubicBezTo>
                  <a:cubicBezTo>
                    <a:pt x="216" y="13528"/>
                    <a:pt x="1" y="13742"/>
                    <a:pt x="1" y="14008"/>
                  </a:cubicBezTo>
                  <a:cubicBezTo>
                    <a:pt x="1" y="14274"/>
                    <a:pt x="216" y="14489"/>
                    <a:pt x="481" y="14489"/>
                  </a:cubicBezTo>
                  <a:cubicBezTo>
                    <a:pt x="484" y="14489"/>
                    <a:pt x="488" y="14489"/>
                    <a:pt x="492" y="14489"/>
                  </a:cubicBezTo>
                  <a:lnTo>
                    <a:pt x="2413" y="14489"/>
                  </a:lnTo>
                  <a:cubicBezTo>
                    <a:pt x="2540" y="14489"/>
                    <a:pt x="2663" y="14439"/>
                    <a:pt x="2753" y="14348"/>
                  </a:cubicBezTo>
                  <a:lnTo>
                    <a:pt x="5295" y="11807"/>
                  </a:lnTo>
                  <a:cubicBezTo>
                    <a:pt x="6192" y="12283"/>
                    <a:pt x="7191" y="12534"/>
                    <a:pt x="8206" y="12534"/>
                  </a:cubicBezTo>
                  <a:cubicBezTo>
                    <a:pt x="8209" y="12534"/>
                    <a:pt x="8212" y="12534"/>
                    <a:pt x="8215" y="12534"/>
                  </a:cubicBezTo>
                  <a:cubicBezTo>
                    <a:pt x="11662" y="12534"/>
                    <a:pt x="14465" y="9729"/>
                    <a:pt x="14465" y="6283"/>
                  </a:cubicBezTo>
                  <a:cubicBezTo>
                    <a:pt x="14467" y="4793"/>
                    <a:pt x="13932" y="3350"/>
                    <a:pt x="12960" y="2219"/>
                  </a:cubicBezTo>
                  <a:lnTo>
                    <a:pt x="14217" y="963"/>
                  </a:lnTo>
                  <a:lnTo>
                    <a:pt x="15940" y="963"/>
                  </a:lnTo>
                  <a:cubicBezTo>
                    <a:pt x="16205" y="963"/>
                    <a:pt x="16421" y="748"/>
                    <a:pt x="16421" y="483"/>
                  </a:cubicBezTo>
                  <a:cubicBezTo>
                    <a:pt x="16421" y="216"/>
                    <a:pt x="16205" y="1"/>
                    <a:pt x="15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3" name="Google Shape;15853;p139"/>
          <p:cNvGrpSpPr/>
          <p:nvPr/>
        </p:nvGrpSpPr>
        <p:grpSpPr>
          <a:xfrm>
            <a:off x="4032842" y="2323934"/>
            <a:ext cx="356276" cy="354871"/>
            <a:chOff x="6475850" y="2546300"/>
            <a:chExt cx="411975" cy="410350"/>
          </a:xfrm>
        </p:grpSpPr>
        <p:sp>
          <p:nvSpPr>
            <p:cNvPr id="15854" name="Google Shape;15854;p139"/>
            <p:cNvSpPr/>
            <p:nvPr/>
          </p:nvSpPr>
          <p:spPr>
            <a:xfrm>
              <a:off x="6476700" y="2546300"/>
              <a:ext cx="104450" cy="104225"/>
            </a:xfrm>
            <a:custGeom>
              <a:rect b="b" l="l" r="r" t="t"/>
              <a:pathLst>
                <a:path extrusionOk="0" h="4169" w="4178">
                  <a:moveTo>
                    <a:pt x="3695" y="1"/>
                  </a:moveTo>
                  <a:cubicBezTo>
                    <a:pt x="3692" y="1"/>
                    <a:pt x="3689" y="1"/>
                    <a:pt x="3687" y="1"/>
                  </a:cubicBezTo>
                  <a:lnTo>
                    <a:pt x="481" y="1"/>
                  </a:lnTo>
                  <a:cubicBezTo>
                    <a:pt x="216" y="1"/>
                    <a:pt x="0" y="216"/>
                    <a:pt x="0" y="483"/>
                  </a:cubicBezTo>
                  <a:lnTo>
                    <a:pt x="0" y="3687"/>
                  </a:lnTo>
                  <a:cubicBezTo>
                    <a:pt x="0" y="3953"/>
                    <a:pt x="216" y="4169"/>
                    <a:pt x="481" y="4169"/>
                  </a:cubicBezTo>
                  <a:cubicBezTo>
                    <a:pt x="746" y="4169"/>
                    <a:pt x="961" y="3953"/>
                    <a:pt x="961" y="3687"/>
                  </a:cubicBezTo>
                  <a:lnTo>
                    <a:pt x="961" y="963"/>
                  </a:lnTo>
                  <a:lnTo>
                    <a:pt x="3687" y="963"/>
                  </a:lnTo>
                  <a:cubicBezTo>
                    <a:pt x="3690" y="963"/>
                    <a:pt x="3694" y="963"/>
                    <a:pt x="3697" y="963"/>
                  </a:cubicBezTo>
                  <a:cubicBezTo>
                    <a:pt x="3962" y="963"/>
                    <a:pt x="4177" y="748"/>
                    <a:pt x="4177" y="483"/>
                  </a:cubicBezTo>
                  <a:cubicBezTo>
                    <a:pt x="4177" y="216"/>
                    <a:pt x="3960" y="1"/>
                    <a:pt x="3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139"/>
            <p:cNvSpPr/>
            <p:nvPr/>
          </p:nvSpPr>
          <p:spPr>
            <a:xfrm>
              <a:off x="6782550" y="2546300"/>
              <a:ext cx="104450" cy="104225"/>
            </a:xfrm>
            <a:custGeom>
              <a:rect b="b" l="l" r="r" t="t"/>
              <a:pathLst>
                <a:path extrusionOk="0" h="4169" w="4178">
                  <a:moveTo>
                    <a:pt x="483" y="1"/>
                  </a:moveTo>
                  <a:cubicBezTo>
                    <a:pt x="217" y="1"/>
                    <a:pt x="1" y="216"/>
                    <a:pt x="1" y="483"/>
                  </a:cubicBezTo>
                  <a:cubicBezTo>
                    <a:pt x="1" y="748"/>
                    <a:pt x="216" y="963"/>
                    <a:pt x="481" y="963"/>
                  </a:cubicBezTo>
                  <a:cubicBezTo>
                    <a:pt x="484" y="963"/>
                    <a:pt x="488" y="963"/>
                    <a:pt x="491" y="963"/>
                  </a:cubicBezTo>
                  <a:lnTo>
                    <a:pt x="3215" y="963"/>
                  </a:lnTo>
                  <a:lnTo>
                    <a:pt x="3215" y="3687"/>
                  </a:lnTo>
                  <a:cubicBezTo>
                    <a:pt x="3215" y="3953"/>
                    <a:pt x="3430" y="4169"/>
                    <a:pt x="3697" y="4169"/>
                  </a:cubicBezTo>
                  <a:cubicBezTo>
                    <a:pt x="3962" y="4169"/>
                    <a:pt x="4177" y="3953"/>
                    <a:pt x="4177" y="3687"/>
                  </a:cubicBezTo>
                  <a:lnTo>
                    <a:pt x="4177" y="483"/>
                  </a:lnTo>
                  <a:cubicBezTo>
                    <a:pt x="4177" y="216"/>
                    <a:pt x="3962" y="1"/>
                    <a:pt x="3697" y="1"/>
                  </a:cubicBezTo>
                  <a:lnTo>
                    <a:pt x="491" y="1"/>
                  </a:lnTo>
                  <a:cubicBezTo>
                    <a:pt x="489" y="1"/>
                    <a:pt x="486"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139"/>
            <p:cNvSpPr/>
            <p:nvPr/>
          </p:nvSpPr>
          <p:spPr>
            <a:xfrm>
              <a:off x="6476700" y="2852625"/>
              <a:ext cx="104450" cy="104025"/>
            </a:xfrm>
            <a:custGeom>
              <a:rect b="b" l="l" r="r" t="t"/>
              <a:pathLst>
                <a:path extrusionOk="0" h="4161" w="4178">
                  <a:moveTo>
                    <a:pt x="481" y="1"/>
                  </a:moveTo>
                  <a:cubicBezTo>
                    <a:pt x="219" y="1"/>
                    <a:pt x="5" y="212"/>
                    <a:pt x="0" y="472"/>
                  </a:cubicBezTo>
                  <a:lnTo>
                    <a:pt x="0" y="3680"/>
                  </a:lnTo>
                  <a:cubicBezTo>
                    <a:pt x="0" y="3945"/>
                    <a:pt x="216" y="4160"/>
                    <a:pt x="481" y="4160"/>
                  </a:cubicBezTo>
                  <a:lnTo>
                    <a:pt x="3687" y="4160"/>
                  </a:lnTo>
                  <a:cubicBezTo>
                    <a:pt x="3689" y="4160"/>
                    <a:pt x="3692" y="4160"/>
                    <a:pt x="3695" y="4160"/>
                  </a:cubicBezTo>
                  <a:cubicBezTo>
                    <a:pt x="3960" y="4160"/>
                    <a:pt x="4177" y="3945"/>
                    <a:pt x="4177" y="3678"/>
                  </a:cubicBezTo>
                  <a:cubicBezTo>
                    <a:pt x="4177" y="3413"/>
                    <a:pt x="3960" y="3198"/>
                    <a:pt x="3695" y="3198"/>
                  </a:cubicBezTo>
                  <a:cubicBezTo>
                    <a:pt x="3692" y="3198"/>
                    <a:pt x="3689" y="3198"/>
                    <a:pt x="3687" y="3198"/>
                  </a:cubicBezTo>
                  <a:lnTo>
                    <a:pt x="961" y="3198"/>
                  </a:lnTo>
                  <a:lnTo>
                    <a:pt x="961" y="472"/>
                  </a:lnTo>
                  <a:cubicBezTo>
                    <a:pt x="957" y="212"/>
                    <a:pt x="743"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139"/>
            <p:cNvSpPr/>
            <p:nvPr/>
          </p:nvSpPr>
          <p:spPr>
            <a:xfrm>
              <a:off x="6782550" y="2852425"/>
              <a:ext cx="104450" cy="104175"/>
            </a:xfrm>
            <a:custGeom>
              <a:rect b="b" l="l" r="r" t="t"/>
              <a:pathLst>
                <a:path extrusionOk="0" h="4167" w="4178">
                  <a:moveTo>
                    <a:pt x="3697" y="0"/>
                  </a:moveTo>
                  <a:cubicBezTo>
                    <a:pt x="3430" y="0"/>
                    <a:pt x="3215" y="215"/>
                    <a:pt x="3215" y="480"/>
                  </a:cubicBezTo>
                  <a:lnTo>
                    <a:pt x="3215" y="3206"/>
                  </a:lnTo>
                  <a:lnTo>
                    <a:pt x="491" y="3206"/>
                  </a:lnTo>
                  <a:cubicBezTo>
                    <a:pt x="488" y="3206"/>
                    <a:pt x="484" y="3206"/>
                    <a:pt x="481" y="3206"/>
                  </a:cubicBezTo>
                  <a:cubicBezTo>
                    <a:pt x="216" y="3206"/>
                    <a:pt x="1" y="3420"/>
                    <a:pt x="1" y="3686"/>
                  </a:cubicBezTo>
                  <a:cubicBezTo>
                    <a:pt x="1" y="3952"/>
                    <a:pt x="216" y="4167"/>
                    <a:pt x="481" y="4167"/>
                  </a:cubicBezTo>
                  <a:cubicBezTo>
                    <a:pt x="484" y="4167"/>
                    <a:pt x="488" y="4167"/>
                    <a:pt x="491" y="4167"/>
                  </a:cubicBezTo>
                  <a:lnTo>
                    <a:pt x="3697" y="4167"/>
                  </a:lnTo>
                  <a:cubicBezTo>
                    <a:pt x="3962" y="4167"/>
                    <a:pt x="4177" y="3951"/>
                    <a:pt x="4177" y="3686"/>
                  </a:cubicBezTo>
                  <a:lnTo>
                    <a:pt x="4177" y="480"/>
                  </a:lnTo>
                  <a:cubicBezTo>
                    <a:pt x="4177" y="215"/>
                    <a:pt x="3962" y="0"/>
                    <a:pt x="3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139"/>
            <p:cNvSpPr/>
            <p:nvPr/>
          </p:nvSpPr>
          <p:spPr>
            <a:xfrm>
              <a:off x="6475850" y="2627250"/>
              <a:ext cx="411975" cy="248400"/>
            </a:xfrm>
            <a:custGeom>
              <a:rect b="b" l="l" r="r" t="t"/>
              <a:pathLst>
                <a:path extrusionOk="0" h="9936" w="16479">
                  <a:moveTo>
                    <a:pt x="3958" y="2455"/>
                  </a:moveTo>
                  <a:lnTo>
                    <a:pt x="3958" y="2455"/>
                  </a:lnTo>
                  <a:cubicBezTo>
                    <a:pt x="3044" y="4006"/>
                    <a:pt x="3044" y="5932"/>
                    <a:pt x="3958" y="7483"/>
                  </a:cubicBezTo>
                  <a:cubicBezTo>
                    <a:pt x="3643" y="7273"/>
                    <a:pt x="3354" y="7058"/>
                    <a:pt x="3097" y="6851"/>
                  </a:cubicBezTo>
                  <a:cubicBezTo>
                    <a:pt x="2389" y="6283"/>
                    <a:pt x="1735" y="5654"/>
                    <a:pt x="1140" y="4970"/>
                  </a:cubicBezTo>
                  <a:cubicBezTo>
                    <a:pt x="1729" y="4290"/>
                    <a:pt x="2378" y="3665"/>
                    <a:pt x="3079" y="3101"/>
                  </a:cubicBezTo>
                  <a:cubicBezTo>
                    <a:pt x="3341" y="2889"/>
                    <a:pt x="3636" y="2669"/>
                    <a:pt x="3958" y="2455"/>
                  </a:cubicBezTo>
                  <a:close/>
                  <a:moveTo>
                    <a:pt x="12523" y="2455"/>
                  </a:moveTo>
                  <a:lnTo>
                    <a:pt x="12523" y="2455"/>
                  </a:lnTo>
                  <a:cubicBezTo>
                    <a:pt x="12837" y="2666"/>
                    <a:pt x="13125" y="2880"/>
                    <a:pt x="13385" y="3086"/>
                  </a:cubicBezTo>
                  <a:cubicBezTo>
                    <a:pt x="14090" y="3655"/>
                    <a:pt x="14745" y="4284"/>
                    <a:pt x="15340" y="4970"/>
                  </a:cubicBezTo>
                  <a:cubicBezTo>
                    <a:pt x="14749" y="5648"/>
                    <a:pt x="14101" y="6273"/>
                    <a:pt x="13401" y="6838"/>
                  </a:cubicBezTo>
                  <a:cubicBezTo>
                    <a:pt x="13139" y="7048"/>
                    <a:pt x="12844" y="7267"/>
                    <a:pt x="12523" y="7483"/>
                  </a:cubicBezTo>
                  <a:cubicBezTo>
                    <a:pt x="13436" y="5930"/>
                    <a:pt x="13436" y="4006"/>
                    <a:pt x="12523" y="2455"/>
                  </a:cubicBezTo>
                  <a:close/>
                  <a:moveTo>
                    <a:pt x="8240" y="961"/>
                  </a:moveTo>
                  <a:cubicBezTo>
                    <a:pt x="10448" y="961"/>
                    <a:pt x="12247" y="2760"/>
                    <a:pt x="12247" y="4968"/>
                  </a:cubicBezTo>
                  <a:cubicBezTo>
                    <a:pt x="12247" y="7178"/>
                    <a:pt x="10448" y="8975"/>
                    <a:pt x="8240" y="8975"/>
                  </a:cubicBezTo>
                  <a:cubicBezTo>
                    <a:pt x="6030" y="8975"/>
                    <a:pt x="4233" y="7178"/>
                    <a:pt x="4233" y="4968"/>
                  </a:cubicBezTo>
                  <a:cubicBezTo>
                    <a:pt x="4233" y="2760"/>
                    <a:pt x="6030" y="961"/>
                    <a:pt x="8240" y="961"/>
                  </a:cubicBezTo>
                  <a:close/>
                  <a:moveTo>
                    <a:pt x="8240" y="1"/>
                  </a:moveTo>
                  <a:cubicBezTo>
                    <a:pt x="7197" y="1"/>
                    <a:pt x="6118" y="251"/>
                    <a:pt x="5034" y="745"/>
                  </a:cubicBezTo>
                  <a:cubicBezTo>
                    <a:pt x="4180" y="1134"/>
                    <a:pt x="3319" y="1675"/>
                    <a:pt x="2477" y="2350"/>
                  </a:cubicBezTo>
                  <a:cubicBezTo>
                    <a:pt x="1051" y="3495"/>
                    <a:pt x="171" y="4627"/>
                    <a:pt x="134" y="4675"/>
                  </a:cubicBezTo>
                  <a:cubicBezTo>
                    <a:pt x="1" y="4848"/>
                    <a:pt x="1" y="5088"/>
                    <a:pt x="134" y="5263"/>
                  </a:cubicBezTo>
                  <a:cubicBezTo>
                    <a:pt x="171" y="5309"/>
                    <a:pt x="1049" y="6443"/>
                    <a:pt x="2477" y="7587"/>
                  </a:cubicBezTo>
                  <a:cubicBezTo>
                    <a:pt x="3319" y="8263"/>
                    <a:pt x="4179" y="8804"/>
                    <a:pt x="5034" y="9192"/>
                  </a:cubicBezTo>
                  <a:cubicBezTo>
                    <a:pt x="6119" y="9685"/>
                    <a:pt x="7197" y="9936"/>
                    <a:pt x="8240" y="9936"/>
                  </a:cubicBezTo>
                  <a:cubicBezTo>
                    <a:pt x="9281" y="9936"/>
                    <a:pt x="10360" y="9685"/>
                    <a:pt x="11446" y="9192"/>
                  </a:cubicBezTo>
                  <a:cubicBezTo>
                    <a:pt x="12299" y="8804"/>
                    <a:pt x="13159" y="8263"/>
                    <a:pt x="14003" y="7587"/>
                  </a:cubicBezTo>
                  <a:cubicBezTo>
                    <a:pt x="15429" y="6443"/>
                    <a:pt x="16309" y="5309"/>
                    <a:pt x="16346" y="5263"/>
                  </a:cubicBezTo>
                  <a:cubicBezTo>
                    <a:pt x="16479" y="5088"/>
                    <a:pt x="16479" y="4848"/>
                    <a:pt x="16346" y="4675"/>
                  </a:cubicBezTo>
                  <a:cubicBezTo>
                    <a:pt x="16309" y="4627"/>
                    <a:pt x="15430" y="3495"/>
                    <a:pt x="14003" y="2350"/>
                  </a:cubicBezTo>
                  <a:cubicBezTo>
                    <a:pt x="13160" y="1675"/>
                    <a:pt x="12301" y="1134"/>
                    <a:pt x="11446" y="745"/>
                  </a:cubicBezTo>
                  <a:cubicBezTo>
                    <a:pt x="10360" y="251"/>
                    <a:pt x="9283" y="1"/>
                    <a:pt x="82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139"/>
            <p:cNvSpPr/>
            <p:nvPr/>
          </p:nvSpPr>
          <p:spPr>
            <a:xfrm>
              <a:off x="6605725" y="2675325"/>
              <a:ext cx="152250" cy="152300"/>
            </a:xfrm>
            <a:custGeom>
              <a:rect b="b" l="l" r="r" t="t"/>
              <a:pathLst>
                <a:path extrusionOk="0" h="6092" w="6090">
                  <a:moveTo>
                    <a:pt x="3046" y="962"/>
                  </a:moveTo>
                  <a:cubicBezTo>
                    <a:pt x="3314" y="962"/>
                    <a:pt x="3584" y="1014"/>
                    <a:pt x="3842" y="1121"/>
                  </a:cubicBezTo>
                  <a:cubicBezTo>
                    <a:pt x="4621" y="1443"/>
                    <a:pt x="5129" y="2203"/>
                    <a:pt x="5129" y="3047"/>
                  </a:cubicBezTo>
                  <a:cubicBezTo>
                    <a:pt x="5127" y="4196"/>
                    <a:pt x="4194" y="5128"/>
                    <a:pt x="3045" y="5129"/>
                  </a:cubicBezTo>
                  <a:cubicBezTo>
                    <a:pt x="2201" y="5129"/>
                    <a:pt x="1443" y="4621"/>
                    <a:pt x="1121" y="3843"/>
                  </a:cubicBezTo>
                  <a:cubicBezTo>
                    <a:pt x="797" y="3064"/>
                    <a:pt x="976" y="2168"/>
                    <a:pt x="1572" y="1572"/>
                  </a:cubicBezTo>
                  <a:cubicBezTo>
                    <a:pt x="1970" y="1174"/>
                    <a:pt x="2504" y="962"/>
                    <a:pt x="3046" y="962"/>
                  </a:cubicBezTo>
                  <a:close/>
                  <a:moveTo>
                    <a:pt x="3045" y="1"/>
                  </a:moveTo>
                  <a:cubicBezTo>
                    <a:pt x="1365" y="1"/>
                    <a:pt x="0" y="1367"/>
                    <a:pt x="0" y="3045"/>
                  </a:cubicBezTo>
                  <a:cubicBezTo>
                    <a:pt x="0" y="4725"/>
                    <a:pt x="1365" y="6091"/>
                    <a:pt x="3045" y="6091"/>
                  </a:cubicBezTo>
                  <a:cubicBezTo>
                    <a:pt x="4723" y="6091"/>
                    <a:pt x="6090" y="4725"/>
                    <a:pt x="6090" y="3045"/>
                  </a:cubicBezTo>
                  <a:cubicBezTo>
                    <a:pt x="6090" y="1367"/>
                    <a:pt x="4723"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60" name="Google Shape;15860;p139"/>
          <p:cNvSpPr/>
          <p:nvPr/>
        </p:nvSpPr>
        <p:spPr>
          <a:xfrm>
            <a:off x="3304799" y="2324043"/>
            <a:ext cx="297988" cy="354827"/>
          </a:xfrm>
          <a:custGeom>
            <a:rect b="b" l="l" r="r" t="t"/>
            <a:pathLst>
              <a:path extrusionOk="0" h="16412" w="13783">
                <a:moveTo>
                  <a:pt x="9070" y="962"/>
                </a:moveTo>
                <a:lnTo>
                  <a:pt x="6891" y="3577"/>
                </a:lnTo>
                <a:lnTo>
                  <a:pt x="4714" y="962"/>
                </a:lnTo>
                <a:close/>
                <a:moveTo>
                  <a:pt x="3788" y="1354"/>
                </a:moveTo>
                <a:lnTo>
                  <a:pt x="4380" y="2064"/>
                </a:lnTo>
                <a:lnTo>
                  <a:pt x="6155" y="4195"/>
                </a:lnTo>
                <a:lnTo>
                  <a:pt x="4819" y="4958"/>
                </a:lnTo>
                <a:lnTo>
                  <a:pt x="3274" y="2384"/>
                </a:lnTo>
                <a:lnTo>
                  <a:pt x="3788" y="1354"/>
                </a:lnTo>
                <a:close/>
                <a:moveTo>
                  <a:pt x="9996" y="1354"/>
                </a:moveTo>
                <a:lnTo>
                  <a:pt x="10510" y="2384"/>
                </a:lnTo>
                <a:lnTo>
                  <a:pt x="8965" y="4960"/>
                </a:lnTo>
                <a:lnTo>
                  <a:pt x="7628" y="4195"/>
                </a:lnTo>
                <a:lnTo>
                  <a:pt x="9404" y="2064"/>
                </a:lnTo>
                <a:lnTo>
                  <a:pt x="9996" y="1354"/>
                </a:lnTo>
                <a:close/>
                <a:moveTo>
                  <a:pt x="6893" y="4882"/>
                </a:moveTo>
                <a:lnTo>
                  <a:pt x="7613" y="5293"/>
                </a:lnTo>
                <a:lnTo>
                  <a:pt x="7388" y="5769"/>
                </a:lnTo>
                <a:lnTo>
                  <a:pt x="6396" y="5769"/>
                </a:lnTo>
                <a:lnTo>
                  <a:pt x="6171" y="5293"/>
                </a:lnTo>
                <a:lnTo>
                  <a:pt x="6893" y="4882"/>
                </a:lnTo>
                <a:close/>
                <a:moveTo>
                  <a:pt x="7279" y="6732"/>
                </a:moveTo>
                <a:lnTo>
                  <a:pt x="7767" y="9936"/>
                </a:lnTo>
                <a:lnTo>
                  <a:pt x="7533" y="9936"/>
                </a:lnTo>
                <a:cubicBezTo>
                  <a:pt x="7530" y="9936"/>
                  <a:pt x="7527" y="9936"/>
                  <a:pt x="7525" y="9936"/>
                </a:cubicBezTo>
                <a:cubicBezTo>
                  <a:pt x="7259" y="9936"/>
                  <a:pt x="7042" y="10151"/>
                  <a:pt x="7042" y="10418"/>
                </a:cubicBezTo>
                <a:cubicBezTo>
                  <a:pt x="7042" y="10683"/>
                  <a:pt x="7257" y="10898"/>
                  <a:pt x="7522" y="10898"/>
                </a:cubicBezTo>
                <a:cubicBezTo>
                  <a:pt x="7525" y="10898"/>
                  <a:pt x="7529" y="10898"/>
                  <a:pt x="7533" y="10898"/>
                </a:cubicBezTo>
                <a:lnTo>
                  <a:pt x="7913" y="10898"/>
                </a:lnTo>
                <a:lnTo>
                  <a:pt x="8307" y="13481"/>
                </a:lnTo>
                <a:lnTo>
                  <a:pt x="6891" y="15180"/>
                </a:lnTo>
                <a:lnTo>
                  <a:pt x="5476" y="13481"/>
                </a:lnTo>
                <a:lnTo>
                  <a:pt x="6503" y="6732"/>
                </a:lnTo>
                <a:close/>
                <a:moveTo>
                  <a:pt x="2452" y="2886"/>
                </a:moveTo>
                <a:lnTo>
                  <a:pt x="4236" y="5857"/>
                </a:lnTo>
                <a:cubicBezTo>
                  <a:pt x="4325" y="6008"/>
                  <a:pt x="4484" y="6091"/>
                  <a:pt x="4647" y="6091"/>
                </a:cubicBezTo>
                <a:cubicBezTo>
                  <a:pt x="4728" y="6091"/>
                  <a:pt x="4811" y="6070"/>
                  <a:pt x="4886" y="6027"/>
                </a:cubicBezTo>
                <a:lnTo>
                  <a:pt x="5333" y="5772"/>
                </a:lnTo>
                <a:lnTo>
                  <a:pt x="5592" y="6324"/>
                </a:lnTo>
                <a:lnTo>
                  <a:pt x="4494" y="13552"/>
                </a:lnTo>
                <a:cubicBezTo>
                  <a:pt x="4472" y="13686"/>
                  <a:pt x="4511" y="13825"/>
                  <a:pt x="4599" y="13931"/>
                </a:cubicBezTo>
                <a:lnTo>
                  <a:pt x="5865" y="15451"/>
                </a:lnTo>
                <a:lnTo>
                  <a:pt x="962" y="15451"/>
                </a:lnTo>
                <a:lnTo>
                  <a:pt x="962" y="2886"/>
                </a:lnTo>
                <a:close/>
                <a:moveTo>
                  <a:pt x="12821" y="2886"/>
                </a:moveTo>
                <a:lnTo>
                  <a:pt x="12821" y="15451"/>
                </a:lnTo>
                <a:lnTo>
                  <a:pt x="7918" y="15451"/>
                </a:lnTo>
                <a:lnTo>
                  <a:pt x="9185" y="13931"/>
                </a:lnTo>
                <a:cubicBezTo>
                  <a:pt x="9272" y="13825"/>
                  <a:pt x="9310" y="13686"/>
                  <a:pt x="9290" y="13550"/>
                </a:cubicBezTo>
                <a:lnTo>
                  <a:pt x="8887" y="10898"/>
                </a:lnTo>
                <a:lnTo>
                  <a:pt x="9455" y="10898"/>
                </a:lnTo>
                <a:cubicBezTo>
                  <a:pt x="9459" y="10898"/>
                  <a:pt x="9463" y="10898"/>
                  <a:pt x="9466" y="10898"/>
                </a:cubicBezTo>
                <a:cubicBezTo>
                  <a:pt x="9731" y="10898"/>
                  <a:pt x="9946" y="10683"/>
                  <a:pt x="9946" y="10418"/>
                </a:cubicBezTo>
                <a:cubicBezTo>
                  <a:pt x="9946" y="10152"/>
                  <a:pt x="9731" y="9937"/>
                  <a:pt x="9466" y="9937"/>
                </a:cubicBezTo>
                <a:cubicBezTo>
                  <a:pt x="9463" y="9937"/>
                  <a:pt x="9459" y="9937"/>
                  <a:pt x="9455" y="9937"/>
                </a:cubicBezTo>
                <a:lnTo>
                  <a:pt x="8741" y="9937"/>
                </a:lnTo>
                <a:lnTo>
                  <a:pt x="8192" y="6323"/>
                </a:lnTo>
                <a:lnTo>
                  <a:pt x="8452" y="5772"/>
                </a:lnTo>
                <a:lnTo>
                  <a:pt x="8897" y="6027"/>
                </a:lnTo>
                <a:cubicBezTo>
                  <a:pt x="8973" y="6070"/>
                  <a:pt x="9055" y="6091"/>
                  <a:pt x="9136" y="6091"/>
                </a:cubicBezTo>
                <a:cubicBezTo>
                  <a:pt x="9300" y="6091"/>
                  <a:pt x="9459" y="6007"/>
                  <a:pt x="9549" y="5857"/>
                </a:cubicBezTo>
                <a:lnTo>
                  <a:pt x="11331" y="2886"/>
                </a:lnTo>
                <a:close/>
                <a:moveTo>
                  <a:pt x="3687" y="1"/>
                </a:moveTo>
                <a:cubicBezTo>
                  <a:pt x="3504" y="1"/>
                  <a:pt x="3338" y="103"/>
                  <a:pt x="3256" y="266"/>
                </a:cubicBezTo>
                <a:lnTo>
                  <a:pt x="2427" y="1924"/>
                </a:lnTo>
                <a:lnTo>
                  <a:pt x="481" y="1924"/>
                </a:lnTo>
                <a:cubicBezTo>
                  <a:pt x="216" y="1924"/>
                  <a:pt x="1" y="2139"/>
                  <a:pt x="1" y="2404"/>
                </a:cubicBezTo>
                <a:lnTo>
                  <a:pt x="1" y="15930"/>
                </a:lnTo>
                <a:cubicBezTo>
                  <a:pt x="1" y="16196"/>
                  <a:pt x="216" y="16412"/>
                  <a:pt x="481" y="16412"/>
                </a:cubicBezTo>
                <a:lnTo>
                  <a:pt x="13303" y="16412"/>
                </a:lnTo>
                <a:cubicBezTo>
                  <a:pt x="13568" y="16412"/>
                  <a:pt x="13783" y="16196"/>
                  <a:pt x="13783" y="15930"/>
                </a:cubicBezTo>
                <a:lnTo>
                  <a:pt x="13783" y="2404"/>
                </a:lnTo>
                <a:cubicBezTo>
                  <a:pt x="13783" y="2139"/>
                  <a:pt x="13568" y="1924"/>
                  <a:pt x="13303" y="1924"/>
                </a:cubicBezTo>
                <a:lnTo>
                  <a:pt x="11356" y="1924"/>
                </a:lnTo>
                <a:lnTo>
                  <a:pt x="10527" y="266"/>
                </a:lnTo>
                <a:cubicBezTo>
                  <a:pt x="10447" y="103"/>
                  <a:pt x="10280" y="1"/>
                  <a:pt x="100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1" name="Google Shape;15861;p139"/>
          <p:cNvGrpSpPr/>
          <p:nvPr/>
        </p:nvGrpSpPr>
        <p:grpSpPr>
          <a:xfrm>
            <a:off x="2525279" y="2323975"/>
            <a:ext cx="356146" cy="354784"/>
            <a:chOff x="5369350" y="2619200"/>
            <a:chExt cx="411825" cy="410250"/>
          </a:xfrm>
        </p:grpSpPr>
        <p:sp>
          <p:nvSpPr>
            <p:cNvPr id="15862" name="Google Shape;15862;p139"/>
            <p:cNvSpPr/>
            <p:nvPr/>
          </p:nvSpPr>
          <p:spPr>
            <a:xfrm>
              <a:off x="5369350" y="2619200"/>
              <a:ext cx="411825" cy="410250"/>
            </a:xfrm>
            <a:custGeom>
              <a:rect b="b" l="l" r="r" t="t"/>
              <a:pathLst>
                <a:path extrusionOk="0" h="16410" w="16473">
                  <a:moveTo>
                    <a:pt x="8236" y="1282"/>
                  </a:moveTo>
                  <a:lnTo>
                    <a:pt x="9198" y="2563"/>
                  </a:lnTo>
                  <a:cubicBezTo>
                    <a:pt x="8933" y="2563"/>
                    <a:pt x="8718" y="2779"/>
                    <a:pt x="8718" y="3044"/>
                  </a:cubicBezTo>
                  <a:lnTo>
                    <a:pt x="8718" y="8872"/>
                  </a:lnTo>
                  <a:cubicBezTo>
                    <a:pt x="8718" y="9160"/>
                    <a:pt x="8955" y="9354"/>
                    <a:pt x="9202" y="9354"/>
                  </a:cubicBezTo>
                  <a:cubicBezTo>
                    <a:pt x="9316" y="9354"/>
                    <a:pt x="9432" y="9313"/>
                    <a:pt x="9528" y="9222"/>
                  </a:cubicBezTo>
                  <a:cubicBezTo>
                    <a:pt x="10577" y="8235"/>
                    <a:pt x="11938" y="7692"/>
                    <a:pt x="13365" y="7692"/>
                  </a:cubicBezTo>
                  <a:cubicBezTo>
                    <a:pt x="13631" y="7692"/>
                    <a:pt x="13847" y="7477"/>
                    <a:pt x="13847" y="7210"/>
                  </a:cubicBezTo>
                  <a:lnTo>
                    <a:pt x="15128" y="8172"/>
                  </a:lnTo>
                  <a:lnTo>
                    <a:pt x="13847" y="9134"/>
                  </a:lnTo>
                  <a:cubicBezTo>
                    <a:pt x="13847" y="8868"/>
                    <a:pt x="13631" y="8653"/>
                    <a:pt x="13365" y="8653"/>
                  </a:cubicBezTo>
                  <a:cubicBezTo>
                    <a:pt x="10802" y="8653"/>
                    <a:pt x="8718" y="10738"/>
                    <a:pt x="8718" y="13301"/>
                  </a:cubicBezTo>
                  <a:lnTo>
                    <a:pt x="8718" y="15448"/>
                  </a:lnTo>
                  <a:lnTo>
                    <a:pt x="7756" y="15448"/>
                  </a:lnTo>
                  <a:lnTo>
                    <a:pt x="7756" y="10095"/>
                  </a:lnTo>
                  <a:cubicBezTo>
                    <a:pt x="7756" y="7532"/>
                    <a:pt x="5671" y="5448"/>
                    <a:pt x="3109" y="5448"/>
                  </a:cubicBezTo>
                  <a:cubicBezTo>
                    <a:pt x="2843" y="5448"/>
                    <a:pt x="2627" y="5664"/>
                    <a:pt x="2627" y="5929"/>
                  </a:cubicBezTo>
                  <a:lnTo>
                    <a:pt x="1346" y="4967"/>
                  </a:lnTo>
                  <a:lnTo>
                    <a:pt x="2627" y="4006"/>
                  </a:lnTo>
                  <a:cubicBezTo>
                    <a:pt x="2627" y="4271"/>
                    <a:pt x="2843" y="4486"/>
                    <a:pt x="3109" y="4486"/>
                  </a:cubicBezTo>
                  <a:cubicBezTo>
                    <a:pt x="4534" y="4486"/>
                    <a:pt x="5898" y="5029"/>
                    <a:pt x="6946" y="6017"/>
                  </a:cubicBezTo>
                  <a:cubicBezTo>
                    <a:pt x="7043" y="6107"/>
                    <a:pt x="7159" y="6148"/>
                    <a:pt x="7272" y="6148"/>
                  </a:cubicBezTo>
                  <a:cubicBezTo>
                    <a:pt x="7520" y="6148"/>
                    <a:pt x="7756" y="5955"/>
                    <a:pt x="7756" y="5667"/>
                  </a:cubicBezTo>
                  <a:lnTo>
                    <a:pt x="7756" y="3044"/>
                  </a:lnTo>
                  <a:cubicBezTo>
                    <a:pt x="7756" y="2779"/>
                    <a:pt x="7541" y="2563"/>
                    <a:pt x="7276" y="2563"/>
                  </a:cubicBezTo>
                  <a:lnTo>
                    <a:pt x="8236" y="1282"/>
                  </a:lnTo>
                  <a:close/>
                  <a:moveTo>
                    <a:pt x="8237" y="0"/>
                  </a:moveTo>
                  <a:cubicBezTo>
                    <a:pt x="8093" y="0"/>
                    <a:pt x="7949" y="64"/>
                    <a:pt x="7853" y="192"/>
                  </a:cubicBezTo>
                  <a:lnTo>
                    <a:pt x="5928" y="2755"/>
                  </a:lnTo>
                  <a:cubicBezTo>
                    <a:pt x="5691" y="3073"/>
                    <a:pt x="5918" y="3524"/>
                    <a:pt x="6313" y="3524"/>
                  </a:cubicBezTo>
                  <a:lnTo>
                    <a:pt x="6794" y="3524"/>
                  </a:lnTo>
                  <a:lnTo>
                    <a:pt x="6794" y="4665"/>
                  </a:lnTo>
                  <a:cubicBezTo>
                    <a:pt x="5843" y="4013"/>
                    <a:pt x="4738" y="3627"/>
                    <a:pt x="3590" y="3542"/>
                  </a:cubicBezTo>
                  <a:lnTo>
                    <a:pt x="3590" y="3044"/>
                  </a:lnTo>
                  <a:cubicBezTo>
                    <a:pt x="3589" y="2760"/>
                    <a:pt x="3355" y="2563"/>
                    <a:pt x="3107" y="2563"/>
                  </a:cubicBezTo>
                  <a:cubicBezTo>
                    <a:pt x="3009" y="2563"/>
                    <a:pt x="2910" y="2593"/>
                    <a:pt x="2821" y="2660"/>
                  </a:cubicBezTo>
                  <a:lnTo>
                    <a:pt x="255" y="4583"/>
                  </a:lnTo>
                  <a:cubicBezTo>
                    <a:pt x="0" y="4775"/>
                    <a:pt x="0" y="5158"/>
                    <a:pt x="255" y="5352"/>
                  </a:cubicBezTo>
                  <a:lnTo>
                    <a:pt x="2819" y="7274"/>
                  </a:lnTo>
                  <a:cubicBezTo>
                    <a:pt x="2909" y="7341"/>
                    <a:pt x="3009" y="7371"/>
                    <a:pt x="3106" y="7371"/>
                  </a:cubicBezTo>
                  <a:cubicBezTo>
                    <a:pt x="3355" y="7371"/>
                    <a:pt x="3588" y="7175"/>
                    <a:pt x="3588" y="6889"/>
                  </a:cubicBezTo>
                  <a:lnTo>
                    <a:pt x="3588" y="6440"/>
                  </a:lnTo>
                  <a:cubicBezTo>
                    <a:pt x="5395" y="6677"/>
                    <a:pt x="6794" y="8226"/>
                    <a:pt x="6794" y="10095"/>
                  </a:cubicBezTo>
                  <a:lnTo>
                    <a:pt x="6794" y="15929"/>
                  </a:lnTo>
                  <a:cubicBezTo>
                    <a:pt x="6794" y="16195"/>
                    <a:pt x="7009" y="16410"/>
                    <a:pt x="7274" y="16410"/>
                  </a:cubicBezTo>
                  <a:lnTo>
                    <a:pt x="9198" y="16410"/>
                  </a:lnTo>
                  <a:cubicBezTo>
                    <a:pt x="9464" y="16410"/>
                    <a:pt x="9679" y="16195"/>
                    <a:pt x="9679" y="15929"/>
                  </a:cubicBezTo>
                  <a:lnTo>
                    <a:pt x="9679" y="13301"/>
                  </a:lnTo>
                  <a:cubicBezTo>
                    <a:pt x="9679" y="11431"/>
                    <a:pt x="11077" y="9883"/>
                    <a:pt x="12885" y="9645"/>
                  </a:cubicBezTo>
                  <a:lnTo>
                    <a:pt x="12885" y="10095"/>
                  </a:lnTo>
                  <a:cubicBezTo>
                    <a:pt x="12885" y="10380"/>
                    <a:pt x="13118" y="10577"/>
                    <a:pt x="13367" y="10577"/>
                  </a:cubicBezTo>
                  <a:cubicBezTo>
                    <a:pt x="13464" y="10577"/>
                    <a:pt x="13564" y="10547"/>
                    <a:pt x="13653" y="10480"/>
                  </a:cubicBezTo>
                  <a:lnTo>
                    <a:pt x="16216" y="8557"/>
                  </a:lnTo>
                  <a:cubicBezTo>
                    <a:pt x="16472" y="8364"/>
                    <a:pt x="16472" y="7980"/>
                    <a:pt x="16216" y="7789"/>
                  </a:cubicBezTo>
                  <a:lnTo>
                    <a:pt x="16218" y="7789"/>
                  </a:lnTo>
                  <a:lnTo>
                    <a:pt x="13653" y="5864"/>
                  </a:lnTo>
                  <a:cubicBezTo>
                    <a:pt x="13565" y="5798"/>
                    <a:pt x="13465" y="5768"/>
                    <a:pt x="13368" y="5768"/>
                  </a:cubicBezTo>
                  <a:cubicBezTo>
                    <a:pt x="13119" y="5768"/>
                    <a:pt x="12886" y="5965"/>
                    <a:pt x="12885" y="6249"/>
                  </a:cubicBezTo>
                  <a:lnTo>
                    <a:pt x="12885" y="6747"/>
                  </a:lnTo>
                  <a:cubicBezTo>
                    <a:pt x="11736" y="6832"/>
                    <a:pt x="10631" y="7219"/>
                    <a:pt x="9680" y="7869"/>
                  </a:cubicBezTo>
                  <a:lnTo>
                    <a:pt x="9680" y="3525"/>
                  </a:lnTo>
                  <a:lnTo>
                    <a:pt x="10161" y="3525"/>
                  </a:lnTo>
                  <a:cubicBezTo>
                    <a:pt x="10556" y="3524"/>
                    <a:pt x="10782" y="3073"/>
                    <a:pt x="10544" y="2757"/>
                  </a:cubicBezTo>
                  <a:lnTo>
                    <a:pt x="8621" y="192"/>
                  </a:lnTo>
                  <a:cubicBezTo>
                    <a:pt x="8526" y="64"/>
                    <a:pt x="8381" y="0"/>
                    <a:pt x="8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139"/>
            <p:cNvSpPr/>
            <p:nvPr/>
          </p:nvSpPr>
          <p:spPr>
            <a:xfrm>
              <a:off x="5427000" y="2897225"/>
              <a:ext cx="88200" cy="24050"/>
            </a:xfrm>
            <a:custGeom>
              <a:rect b="b" l="l" r="r" t="t"/>
              <a:pathLst>
                <a:path extrusionOk="0" h="962" w="3528">
                  <a:moveTo>
                    <a:pt x="482" y="1"/>
                  </a:moveTo>
                  <a:cubicBezTo>
                    <a:pt x="216" y="1"/>
                    <a:pt x="1" y="216"/>
                    <a:pt x="1" y="481"/>
                  </a:cubicBezTo>
                  <a:cubicBezTo>
                    <a:pt x="1" y="746"/>
                    <a:pt x="216" y="961"/>
                    <a:pt x="482" y="961"/>
                  </a:cubicBezTo>
                  <a:lnTo>
                    <a:pt x="3047" y="961"/>
                  </a:lnTo>
                  <a:cubicBezTo>
                    <a:pt x="3312" y="961"/>
                    <a:pt x="3527" y="746"/>
                    <a:pt x="3527" y="481"/>
                  </a:cubicBezTo>
                  <a:cubicBezTo>
                    <a:pt x="3527" y="216"/>
                    <a:pt x="3312"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139"/>
            <p:cNvSpPr/>
            <p:nvPr/>
          </p:nvSpPr>
          <p:spPr>
            <a:xfrm>
              <a:off x="5378900" y="2897225"/>
              <a:ext cx="28100" cy="24050"/>
            </a:xfrm>
            <a:custGeom>
              <a:rect b="b" l="l" r="r" t="t"/>
              <a:pathLst>
                <a:path extrusionOk="0" h="962" w="1124">
                  <a:moveTo>
                    <a:pt x="643" y="1"/>
                  </a:moveTo>
                  <a:cubicBezTo>
                    <a:pt x="214" y="1"/>
                    <a:pt x="0" y="518"/>
                    <a:pt x="302" y="821"/>
                  </a:cubicBezTo>
                  <a:cubicBezTo>
                    <a:pt x="394" y="913"/>
                    <a:pt x="517" y="962"/>
                    <a:pt x="642" y="962"/>
                  </a:cubicBezTo>
                  <a:cubicBezTo>
                    <a:pt x="705" y="962"/>
                    <a:pt x="767" y="949"/>
                    <a:pt x="826" y="925"/>
                  </a:cubicBezTo>
                  <a:cubicBezTo>
                    <a:pt x="1006" y="851"/>
                    <a:pt x="1124" y="676"/>
                    <a:pt x="1124" y="481"/>
                  </a:cubicBezTo>
                  <a:cubicBezTo>
                    <a:pt x="1124"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139"/>
            <p:cNvSpPr/>
            <p:nvPr/>
          </p:nvSpPr>
          <p:spPr>
            <a:xfrm>
              <a:off x="5426775" y="2849150"/>
              <a:ext cx="88625" cy="24050"/>
            </a:xfrm>
            <a:custGeom>
              <a:rect b="b" l="l" r="r" t="t"/>
              <a:pathLst>
                <a:path extrusionOk="0" h="962" w="3545">
                  <a:moveTo>
                    <a:pt x="481" y="1"/>
                  </a:moveTo>
                  <a:cubicBezTo>
                    <a:pt x="216" y="1"/>
                    <a:pt x="1" y="215"/>
                    <a:pt x="1" y="481"/>
                  </a:cubicBezTo>
                  <a:cubicBezTo>
                    <a:pt x="1" y="747"/>
                    <a:pt x="216" y="962"/>
                    <a:pt x="481" y="962"/>
                  </a:cubicBezTo>
                  <a:cubicBezTo>
                    <a:pt x="484" y="962"/>
                    <a:pt x="488" y="962"/>
                    <a:pt x="491" y="961"/>
                  </a:cubicBezTo>
                  <a:lnTo>
                    <a:pt x="3056" y="961"/>
                  </a:lnTo>
                  <a:cubicBezTo>
                    <a:pt x="3059" y="962"/>
                    <a:pt x="3063" y="962"/>
                    <a:pt x="3066" y="962"/>
                  </a:cubicBezTo>
                  <a:cubicBezTo>
                    <a:pt x="3330" y="962"/>
                    <a:pt x="3545" y="747"/>
                    <a:pt x="3545" y="481"/>
                  </a:cubicBezTo>
                  <a:cubicBezTo>
                    <a:pt x="3545" y="215"/>
                    <a:pt x="3330" y="1"/>
                    <a:pt x="3066" y="1"/>
                  </a:cubicBezTo>
                  <a:cubicBezTo>
                    <a:pt x="3063" y="1"/>
                    <a:pt x="3059" y="1"/>
                    <a:pt x="3056"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139"/>
            <p:cNvSpPr/>
            <p:nvPr/>
          </p:nvSpPr>
          <p:spPr>
            <a:xfrm>
              <a:off x="5378900" y="2849125"/>
              <a:ext cx="28100" cy="24075"/>
            </a:xfrm>
            <a:custGeom>
              <a:rect b="b" l="l" r="r" t="t"/>
              <a:pathLst>
                <a:path extrusionOk="0" h="963" w="1124">
                  <a:moveTo>
                    <a:pt x="643" y="0"/>
                  </a:moveTo>
                  <a:cubicBezTo>
                    <a:pt x="214" y="0"/>
                    <a:pt x="0" y="519"/>
                    <a:pt x="302" y="822"/>
                  </a:cubicBezTo>
                  <a:cubicBezTo>
                    <a:pt x="394" y="914"/>
                    <a:pt x="517" y="963"/>
                    <a:pt x="642" y="963"/>
                  </a:cubicBezTo>
                  <a:cubicBezTo>
                    <a:pt x="705" y="963"/>
                    <a:pt x="767" y="951"/>
                    <a:pt x="826" y="926"/>
                  </a:cubicBezTo>
                  <a:cubicBezTo>
                    <a:pt x="1006" y="851"/>
                    <a:pt x="1124" y="677"/>
                    <a:pt x="1124" y="482"/>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139"/>
            <p:cNvSpPr/>
            <p:nvPr/>
          </p:nvSpPr>
          <p:spPr>
            <a:xfrm>
              <a:off x="5426775" y="2945300"/>
              <a:ext cx="88625" cy="24075"/>
            </a:xfrm>
            <a:custGeom>
              <a:rect b="b" l="l" r="r" t="t"/>
              <a:pathLst>
                <a:path extrusionOk="0" h="963" w="3545">
                  <a:moveTo>
                    <a:pt x="481" y="0"/>
                  </a:moveTo>
                  <a:cubicBezTo>
                    <a:pt x="216" y="0"/>
                    <a:pt x="1" y="215"/>
                    <a:pt x="1" y="481"/>
                  </a:cubicBezTo>
                  <a:cubicBezTo>
                    <a:pt x="1" y="748"/>
                    <a:pt x="218" y="963"/>
                    <a:pt x="483" y="963"/>
                  </a:cubicBezTo>
                  <a:cubicBezTo>
                    <a:pt x="486" y="963"/>
                    <a:pt x="489" y="963"/>
                    <a:pt x="491" y="963"/>
                  </a:cubicBezTo>
                  <a:lnTo>
                    <a:pt x="3056" y="963"/>
                  </a:lnTo>
                  <a:cubicBezTo>
                    <a:pt x="3058" y="963"/>
                    <a:pt x="3061" y="963"/>
                    <a:pt x="3064" y="963"/>
                  </a:cubicBezTo>
                  <a:cubicBezTo>
                    <a:pt x="3328" y="963"/>
                    <a:pt x="3545" y="748"/>
                    <a:pt x="3545" y="481"/>
                  </a:cubicBezTo>
                  <a:cubicBezTo>
                    <a:pt x="3545" y="215"/>
                    <a:pt x="3330" y="0"/>
                    <a:pt x="3066" y="0"/>
                  </a:cubicBezTo>
                  <a:cubicBezTo>
                    <a:pt x="3063" y="0"/>
                    <a:pt x="3059" y="0"/>
                    <a:pt x="3056" y="0"/>
                  </a:cubicBezTo>
                  <a:lnTo>
                    <a:pt x="491" y="0"/>
                  </a:lnTo>
                  <a:cubicBezTo>
                    <a:pt x="488" y="0"/>
                    <a:pt x="484" y="0"/>
                    <a:pt x="4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139"/>
            <p:cNvSpPr/>
            <p:nvPr/>
          </p:nvSpPr>
          <p:spPr>
            <a:xfrm>
              <a:off x="5378900" y="2945300"/>
              <a:ext cx="28100" cy="24050"/>
            </a:xfrm>
            <a:custGeom>
              <a:rect b="b" l="l" r="r" t="t"/>
              <a:pathLst>
                <a:path extrusionOk="0" h="962" w="1124">
                  <a:moveTo>
                    <a:pt x="643" y="0"/>
                  </a:moveTo>
                  <a:cubicBezTo>
                    <a:pt x="214" y="0"/>
                    <a:pt x="0" y="517"/>
                    <a:pt x="302" y="821"/>
                  </a:cubicBezTo>
                  <a:cubicBezTo>
                    <a:pt x="394" y="913"/>
                    <a:pt x="519" y="962"/>
                    <a:pt x="644" y="962"/>
                  </a:cubicBezTo>
                  <a:cubicBezTo>
                    <a:pt x="706" y="962"/>
                    <a:pt x="768" y="950"/>
                    <a:pt x="826" y="926"/>
                  </a:cubicBezTo>
                  <a:cubicBezTo>
                    <a:pt x="1006" y="851"/>
                    <a:pt x="1124" y="676"/>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139"/>
            <p:cNvSpPr/>
            <p:nvPr/>
          </p:nvSpPr>
          <p:spPr>
            <a:xfrm>
              <a:off x="5426775" y="2993375"/>
              <a:ext cx="88625" cy="24075"/>
            </a:xfrm>
            <a:custGeom>
              <a:rect b="b" l="l" r="r" t="t"/>
              <a:pathLst>
                <a:path extrusionOk="0" h="963" w="3545">
                  <a:moveTo>
                    <a:pt x="483" y="0"/>
                  </a:moveTo>
                  <a:cubicBezTo>
                    <a:pt x="218" y="0"/>
                    <a:pt x="1" y="215"/>
                    <a:pt x="1" y="481"/>
                  </a:cubicBezTo>
                  <a:cubicBezTo>
                    <a:pt x="1" y="747"/>
                    <a:pt x="218" y="963"/>
                    <a:pt x="483" y="963"/>
                  </a:cubicBezTo>
                  <a:cubicBezTo>
                    <a:pt x="486" y="963"/>
                    <a:pt x="489" y="962"/>
                    <a:pt x="491" y="962"/>
                  </a:cubicBezTo>
                  <a:lnTo>
                    <a:pt x="3056" y="962"/>
                  </a:lnTo>
                  <a:cubicBezTo>
                    <a:pt x="3058" y="962"/>
                    <a:pt x="3061" y="963"/>
                    <a:pt x="3064" y="963"/>
                  </a:cubicBezTo>
                  <a:cubicBezTo>
                    <a:pt x="3328" y="963"/>
                    <a:pt x="3545" y="747"/>
                    <a:pt x="3545" y="481"/>
                  </a:cubicBezTo>
                  <a:cubicBezTo>
                    <a:pt x="3545" y="215"/>
                    <a:pt x="3328" y="0"/>
                    <a:pt x="3064" y="0"/>
                  </a:cubicBezTo>
                  <a:cubicBezTo>
                    <a:pt x="3061" y="0"/>
                    <a:pt x="3058" y="0"/>
                    <a:pt x="3056" y="0"/>
                  </a:cubicBezTo>
                  <a:lnTo>
                    <a:pt x="491" y="0"/>
                  </a:lnTo>
                  <a:cubicBezTo>
                    <a:pt x="489" y="0"/>
                    <a:pt x="48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139"/>
            <p:cNvSpPr/>
            <p:nvPr/>
          </p:nvSpPr>
          <p:spPr>
            <a:xfrm>
              <a:off x="5378900" y="2993375"/>
              <a:ext cx="28100" cy="24075"/>
            </a:xfrm>
            <a:custGeom>
              <a:rect b="b" l="l" r="r" t="t"/>
              <a:pathLst>
                <a:path extrusionOk="0" h="963" w="1124">
                  <a:moveTo>
                    <a:pt x="643" y="0"/>
                  </a:moveTo>
                  <a:cubicBezTo>
                    <a:pt x="214" y="0"/>
                    <a:pt x="0" y="519"/>
                    <a:pt x="302" y="822"/>
                  </a:cubicBezTo>
                  <a:cubicBezTo>
                    <a:pt x="394" y="914"/>
                    <a:pt x="517" y="963"/>
                    <a:pt x="642" y="963"/>
                  </a:cubicBezTo>
                  <a:cubicBezTo>
                    <a:pt x="705" y="963"/>
                    <a:pt x="767" y="951"/>
                    <a:pt x="826" y="926"/>
                  </a:cubicBezTo>
                  <a:cubicBezTo>
                    <a:pt x="1006" y="851"/>
                    <a:pt x="1124" y="675"/>
                    <a:pt x="1124" y="481"/>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1" name="Google Shape;15871;p139"/>
          <p:cNvGrpSpPr/>
          <p:nvPr/>
        </p:nvGrpSpPr>
        <p:grpSpPr>
          <a:xfrm>
            <a:off x="1762597" y="2323919"/>
            <a:ext cx="359260" cy="354892"/>
            <a:chOff x="4851100" y="2664550"/>
            <a:chExt cx="415425" cy="410375"/>
          </a:xfrm>
        </p:grpSpPr>
        <p:sp>
          <p:nvSpPr>
            <p:cNvPr id="15872" name="Google Shape;15872;p139"/>
            <p:cNvSpPr/>
            <p:nvPr/>
          </p:nvSpPr>
          <p:spPr>
            <a:xfrm>
              <a:off x="5089050" y="2752875"/>
              <a:ext cx="90375" cy="88000"/>
            </a:xfrm>
            <a:custGeom>
              <a:rect b="b" l="l" r="r" t="t"/>
              <a:pathLst>
                <a:path extrusionOk="0" h="3520" w="3615">
                  <a:moveTo>
                    <a:pt x="3086" y="1"/>
                  </a:moveTo>
                  <a:cubicBezTo>
                    <a:pt x="2966" y="1"/>
                    <a:pt x="2845" y="45"/>
                    <a:pt x="2752" y="135"/>
                  </a:cubicBezTo>
                  <a:lnTo>
                    <a:pt x="188" y="2699"/>
                  </a:lnTo>
                  <a:cubicBezTo>
                    <a:pt x="0" y="2887"/>
                    <a:pt x="0" y="3191"/>
                    <a:pt x="188" y="3379"/>
                  </a:cubicBezTo>
                  <a:cubicBezTo>
                    <a:pt x="281" y="3472"/>
                    <a:pt x="404" y="3519"/>
                    <a:pt x="527" y="3519"/>
                  </a:cubicBezTo>
                  <a:cubicBezTo>
                    <a:pt x="650" y="3519"/>
                    <a:pt x="773" y="3472"/>
                    <a:pt x="867" y="3379"/>
                  </a:cubicBezTo>
                  <a:lnTo>
                    <a:pt x="3433" y="815"/>
                  </a:lnTo>
                  <a:cubicBezTo>
                    <a:pt x="3614" y="626"/>
                    <a:pt x="3612" y="327"/>
                    <a:pt x="3426" y="141"/>
                  </a:cubicBezTo>
                  <a:cubicBezTo>
                    <a:pt x="3332" y="47"/>
                    <a:pt x="3209" y="1"/>
                    <a:pt x="3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139"/>
            <p:cNvSpPr/>
            <p:nvPr/>
          </p:nvSpPr>
          <p:spPr>
            <a:xfrm>
              <a:off x="5146275" y="2812800"/>
              <a:ext cx="28100" cy="24075"/>
            </a:xfrm>
            <a:custGeom>
              <a:rect b="b" l="l" r="r" t="t"/>
              <a:pathLst>
                <a:path extrusionOk="0" h="963" w="1124">
                  <a:moveTo>
                    <a:pt x="643" y="1"/>
                  </a:moveTo>
                  <a:cubicBezTo>
                    <a:pt x="214" y="1"/>
                    <a:pt x="0" y="519"/>
                    <a:pt x="303" y="822"/>
                  </a:cubicBezTo>
                  <a:cubicBezTo>
                    <a:pt x="395" y="914"/>
                    <a:pt x="518" y="963"/>
                    <a:pt x="643" y="963"/>
                  </a:cubicBezTo>
                  <a:cubicBezTo>
                    <a:pt x="705" y="963"/>
                    <a:pt x="768" y="951"/>
                    <a:pt x="828" y="926"/>
                  </a:cubicBezTo>
                  <a:cubicBezTo>
                    <a:pt x="1006" y="851"/>
                    <a:pt x="1123" y="676"/>
                    <a:pt x="1123" y="482"/>
                  </a:cubicBezTo>
                  <a:cubicBezTo>
                    <a:pt x="1123" y="216"/>
                    <a:pt x="908"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139"/>
            <p:cNvSpPr/>
            <p:nvPr/>
          </p:nvSpPr>
          <p:spPr>
            <a:xfrm>
              <a:off x="5090175" y="2756725"/>
              <a:ext cx="28100" cy="24050"/>
            </a:xfrm>
            <a:custGeom>
              <a:rect b="b" l="l" r="r" t="t"/>
              <a:pathLst>
                <a:path extrusionOk="0" h="962" w="1124">
                  <a:moveTo>
                    <a:pt x="643" y="0"/>
                  </a:moveTo>
                  <a:cubicBezTo>
                    <a:pt x="214" y="0"/>
                    <a:pt x="1" y="518"/>
                    <a:pt x="304" y="820"/>
                  </a:cubicBezTo>
                  <a:cubicBezTo>
                    <a:pt x="395" y="913"/>
                    <a:pt x="519" y="961"/>
                    <a:pt x="644" y="961"/>
                  </a:cubicBezTo>
                  <a:cubicBezTo>
                    <a:pt x="706" y="961"/>
                    <a:pt x="768" y="950"/>
                    <a:pt x="827" y="926"/>
                  </a:cubicBezTo>
                  <a:cubicBezTo>
                    <a:pt x="1007" y="851"/>
                    <a:pt x="1124" y="675"/>
                    <a:pt x="1124" y="482"/>
                  </a:cubicBezTo>
                  <a:cubicBezTo>
                    <a:pt x="1124" y="215"/>
                    <a:pt x="909"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139"/>
            <p:cNvSpPr/>
            <p:nvPr/>
          </p:nvSpPr>
          <p:spPr>
            <a:xfrm>
              <a:off x="4851100" y="2664550"/>
              <a:ext cx="415425" cy="410375"/>
            </a:xfrm>
            <a:custGeom>
              <a:rect b="b" l="l" r="r" t="t"/>
              <a:pathLst>
                <a:path extrusionOk="0" h="16415" w="16617">
                  <a:moveTo>
                    <a:pt x="11328" y="963"/>
                  </a:moveTo>
                  <a:cubicBezTo>
                    <a:pt x="13714" y="963"/>
                    <a:pt x="15656" y="2904"/>
                    <a:pt x="15656" y="5291"/>
                  </a:cubicBezTo>
                  <a:cubicBezTo>
                    <a:pt x="15656" y="7676"/>
                    <a:pt x="13715" y="9618"/>
                    <a:pt x="11328" y="9618"/>
                  </a:cubicBezTo>
                  <a:cubicBezTo>
                    <a:pt x="8941" y="9618"/>
                    <a:pt x="7001" y="7676"/>
                    <a:pt x="7001" y="5291"/>
                  </a:cubicBezTo>
                  <a:cubicBezTo>
                    <a:pt x="7001" y="2904"/>
                    <a:pt x="8941" y="963"/>
                    <a:pt x="11328" y="963"/>
                  </a:cubicBezTo>
                  <a:close/>
                  <a:moveTo>
                    <a:pt x="7266" y="8674"/>
                  </a:moveTo>
                  <a:cubicBezTo>
                    <a:pt x="7471" y="8920"/>
                    <a:pt x="7699" y="9147"/>
                    <a:pt x="7945" y="9353"/>
                  </a:cubicBezTo>
                  <a:lnTo>
                    <a:pt x="5916" y="11383"/>
                  </a:lnTo>
                  <a:lnTo>
                    <a:pt x="5235" y="10703"/>
                  </a:lnTo>
                  <a:lnTo>
                    <a:pt x="7266" y="8674"/>
                  </a:lnTo>
                  <a:close/>
                  <a:moveTo>
                    <a:pt x="4102" y="10996"/>
                  </a:moveTo>
                  <a:cubicBezTo>
                    <a:pt x="4143" y="10996"/>
                    <a:pt x="4184" y="11012"/>
                    <a:pt x="4215" y="11043"/>
                  </a:cubicBezTo>
                  <a:lnTo>
                    <a:pt x="5576" y="12403"/>
                  </a:lnTo>
                  <a:cubicBezTo>
                    <a:pt x="5637" y="12465"/>
                    <a:pt x="5637" y="12568"/>
                    <a:pt x="5576" y="12630"/>
                  </a:cubicBezTo>
                  <a:lnTo>
                    <a:pt x="3082" y="15123"/>
                  </a:lnTo>
                  <a:cubicBezTo>
                    <a:pt x="2863" y="15342"/>
                    <a:pt x="2576" y="15451"/>
                    <a:pt x="2289" y="15451"/>
                  </a:cubicBezTo>
                  <a:cubicBezTo>
                    <a:pt x="2002" y="15451"/>
                    <a:pt x="1715" y="15342"/>
                    <a:pt x="1496" y="15123"/>
                  </a:cubicBezTo>
                  <a:cubicBezTo>
                    <a:pt x="1058" y="14685"/>
                    <a:pt x="1058" y="13975"/>
                    <a:pt x="1496" y="13537"/>
                  </a:cubicBezTo>
                  <a:lnTo>
                    <a:pt x="3988" y="11043"/>
                  </a:lnTo>
                  <a:cubicBezTo>
                    <a:pt x="4020" y="11012"/>
                    <a:pt x="4061" y="10996"/>
                    <a:pt x="4102" y="10996"/>
                  </a:cubicBezTo>
                  <a:close/>
                  <a:moveTo>
                    <a:pt x="11328" y="1"/>
                  </a:moveTo>
                  <a:cubicBezTo>
                    <a:pt x="8411" y="1"/>
                    <a:pt x="6039" y="2373"/>
                    <a:pt x="6039" y="5291"/>
                  </a:cubicBezTo>
                  <a:cubicBezTo>
                    <a:pt x="6037" y="6193"/>
                    <a:pt x="6269" y="7080"/>
                    <a:pt x="6711" y="7867"/>
                  </a:cubicBezTo>
                  <a:lnTo>
                    <a:pt x="4477" y="10100"/>
                  </a:lnTo>
                  <a:cubicBezTo>
                    <a:pt x="4355" y="10056"/>
                    <a:pt x="4228" y="10035"/>
                    <a:pt x="4102" y="10035"/>
                  </a:cubicBezTo>
                  <a:cubicBezTo>
                    <a:pt x="3810" y="10035"/>
                    <a:pt x="3523" y="10150"/>
                    <a:pt x="3309" y="10363"/>
                  </a:cubicBezTo>
                  <a:lnTo>
                    <a:pt x="815" y="12857"/>
                  </a:lnTo>
                  <a:cubicBezTo>
                    <a:pt x="1" y="13670"/>
                    <a:pt x="1" y="14990"/>
                    <a:pt x="815" y="15804"/>
                  </a:cubicBezTo>
                  <a:cubicBezTo>
                    <a:pt x="1222" y="16211"/>
                    <a:pt x="1755" y="16415"/>
                    <a:pt x="2289" y="16415"/>
                  </a:cubicBezTo>
                  <a:cubicBezTo>
                    <a:pt x="2822" y="16415"/>
                    <a:pt x="3356" y="16211"/>
                    <a:pt x="3763" y="15804"/>
                  </a:cubicBezTo>
                  <a:lnTo>
                    <a:pt x="6255" y="13311"/>
                  </a:lnTo>
                  <a:cubicBezTo>
                    <a:pt x="6561" y="13004"/>
                    <a:pt x="6664" y="12548"/>
                    <a:pt x="6519" y="12141"/>
                  </a:cubicBezTo>
                  <a:lnTo>
                    <a:pt x="8751" y="9910"/>
                  </a:lnTo>
                  <a:cubicBezTo>
                    <a:pt x="9539" y="10350"/>
                    <a:pt x="10425" y="10580"/>
                    <a:pt x="11328" y="10580"/>
                  </a:cubicBezTo>
                  <a:cubicBezTo>
                    <a:pt x="14244" y="10580"/>
                    <a:pt x="16616" y="8206"/>
                    <a:pt x="16616" y="5291"/>
                  </a:cubicBezTo>
                  <a:cubicBezTo>
                    <a:pt x="16616" y="2375"/>
                    <a:pt x="14244" y="1"/>
                    <a:pt x="1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139"/>
          <p:cNvGrpSpPr/>
          <p:nvPr/>
        </p:nvGrpSpPr>
        <p:grpSpPr>
          <a:xfrm>
            <a:off x="1015371" y="2323941"/>
            <a:ext cx="354849" cy="354849"/>
            <a:chOff x="4379475" y="2661350"/>
            <a:chExt cx="410325" cy="410325"/>
          </a:xfrm>
        </p:grpSpPr>
        <p:sp>
          <p:nvSpPr>
            <p:cNvPr id="15877" name="Google Shape;15877;p139"/>
            <p:cNvSpPr/>
            <p:nvPr/>
          </p:nvSpPr>
          <p:spPr>
            <a:xfrm>
              <a:off x="4379475" y="2661350"/>
              <a:ext cx="410325" cy="410325"/>
            </a:xfrm>
            <a:custGeom>
              <a:rect b="b" l="l" r="r" t="t"/>
              <a:pathLst>
                <a:path extrusionOk="0" h="16413" w="16413">
                  <a:moveTo>
                    <a:pt x="8206" y="962"/>
                  </a:moveTo>
                  <a:cubicBezTo>
                    <a:pt x="9682" y="962"/>
                    <a:pt x="11154" y="1412"/>
                    <a:pt x="12406" y="2302"/>
                  </a:cubicBezTo>
                  <a:cubicBezTo>
                    <a:pt x="12489" y="2362"/>
                    <a:pt x="12587" y="2391"/>
                    <a:pt x="12684" y="2391"/>
                  </a:cubicBezTo>
                  <a:cubicBezTo>
                    <a:pt x="12808" y="2391"/>
                    <a:pt x="12931" y="2343"/>
                    <a:pt x="13024" y="2250"/>
                  </a:cubicBezTo>
                  <a:lnTo>
                    <a:pt x="13097" y="2176"/>
                  </a:lnTo>
                  <a:lnTo>
                    <a:pt x="13324" y="3764"/>
                  </a:lnTo>
                  <a:lnTo>
                    <a:pt x="13324" y="3764"/>
                  </a:lnTo>
                  <a:lnTo>
                    <a:pt x="11716" y="3534"/>
                  </a:lnTo>
                  <a:cubicBezTo>
                    <a:pt x="11843" y="3310"/>
                    <a:pt x="11773" y="3026"/>
                    <a:pt x="11555" y="2889"/>
                  </a:cubicBezTo>
                  <a:cubicBezTo>
                    <a:pt x="10555" y="2258"/>
                    <a:pt x="9397" y="1923"/>
                    <a:pt x="8215" y="1923"/>
                  </a:cubicBezTo>
                  <a:cubicBezTo>
                    <a:pt x="8212" y="1923"/>
                    <a:pt x="8210" y="1923"/>
                    <a:pt x="8207" y="1923"/>
                  </a:cubicBezTo>
                  <a:cubicBezTo>
                    <a:pt x="4744" y="1923"/>
                    <a:pt x="1925" y="4742"/>
                    <a:pt x="1925" y="8205"/>
                  </a:cubicBezTo>
                  <a:cubicBezTo>
                    <a:pt x="1925" y="11669"/>
                    <a:pt x="4742" y="14488"/>
                    <a:pt x="8207" y="14488"/>
                  </a:cubicBezTo>
                  <a:cubicBezTo>
                    <a:pt x="11510" y="14488"/>
                    <a:pt x="14225" y="11927"/>
                    <a:pt x="14471" y="8686"/>
                  </a:cubicBezTo>
                  <a:lnTo>
                    <a:pt x="15436" y="8686"/>
                  </a:lnTo>
                  <a:cubicBezTo>
                    <a:pt x="15322" y="10440"/>
                    <a:pt x="14583" y="12073"/>
                    <a:pt x="13330" y="13328"/>
                  </a:cubicBezTo>
                  <a:cubicBezTo>
                    <a:pt x="11947" y="14710"/>
                    <a:pt x="10095" y="15450"/>
                    <a:pt x="8206" y="15450"/>
                  </a:cubicBezTo>
                  <a:cubicBezTo>
                    <a:pt x="7371" y="15450"/>
                    <a:pt x="6529" y="15305"/>
                    <a:pt x="5718" y="15008"/>
                  </a:cubicBezTo>
                  <a:cubicBezTo>
                    <a:pt x="3070" y="14038"/>
                    <a:pt x="1225" y="11621"/>
                    <a:pt x="990" y="8810"/>
                  </a:cubicBezTo>
                  <a:cubicBezTo>
                    <a:pt x="755" y="6000"/>
                    <a:pt x="2171" y="3310"/>
                    <a:pt x="4619" y="1913"/>
                  </a:cubicBezTo>
                  <a:cubicBezTo>
                    <a:pt x="5735" y="1277"/>
                    <a:pt x="6972" y="962"/>
                    <a:pt x="8206" y="962"/>
                  </a:cubicBezTo>
                  <a:close/>
                  <a:moveTo>
                    <a:pt x="8222" y="0"/>
                  </a:moveTo>
                  <a:cubicBezTo>
                    <a:pt x="8217" y="0"/>
                    <a:pt x="8212" y="0"/>
                    <a:pt x="8207" y="0"/>
                  </a:cubicBezTo>
                  <a:cubicBezTo>
                    <a:pt x="6015" y="0"/>
                    <a:pt x="3954" y="854"/>
                    <a:pt x="2404" y="2403"/>
                  </a:cubicBezTo>
                  <a:cubicBezTo>
                    <a:pt x="853" y="3953"/>
                    <a:pt x="0" y="6013"/>
                    <a:pt x="0" y="8207"/>
                  </a:cubicBezTo>
                  <a:cubicBezTo>
                    <a:pt x="0" y="10399"/>
                    <a:pt x="854" y="12458"/>
                    <a:pt x="2404" y="14008"/>
                  </a:cubicBezTo>
                  <a:cubicBezTo>
                    <a:pt x="3953" y="15559"/>
                    <a:pt x="6015" y="16412"/>
                    <a:pt x="8207" y="16412"/>
                  </a:cubicBezTo>
                  <a:cubicBezTo>
                    <a:pt x="10400" y="16412"/>
                    <a:pt x="12459" y="15559"/>
                    <a:pt x="14009" y="14008"/>
                  </a:cubicBezTo>
                  <a:cubicBezTo>
                    <a:pt x="15560" y="12458"/>
                    <a:pt x="16413" y="10398"/>
                    <a:pt x="16413" y="8207"/>
                  </a:cubicBezTo>
                  <a:cubicBezTo>
                    <a:pt x="16413" y="7940"/>
                    <a:pt x="16197" y="7725"/>
                    <a:pt x="15932" y="7725"/>
                  </a:cubicBezTo>
                  <a:lnTo>
                    <a:pt x="13047" y="7725"/>
                  </a:lnTo>
                  <a:cubicBezTo>
                    <a:pt x="12785" y="7730"/>
                    <a:pt x="12576" y="7943"/>
                    <a:pt x="12576" y="8205"/>
                  </a:cubicBezTo>
                  <a:cubicBezTo>
                    <a:pt x="12576" y="8468"/>
                    <a:pt x="12785" y="8681"/>
                    <a:pt x="13047" y="8686"/>
                  </a:cubicBezTo>
                  <a:lnTo>
                    <a:pt x="13506" y="8686"/>
                  </a:lnTo>
                  <a:cubicBezTo>
                    <a:pt x="13451" y="9294"/>
                    <a:pt x="13292" y="9885"/>
                    <a:pt x="13036" y="10439"/>
                  </a:cubicBezTo>
                  <a:lnTo>
                    <a:pt x="12639" y="10209"/>
                  </a:lnTo>
                  <a:cubicBezTo>
                    <a:pt x="12562" y="10163"/>
                    <a:pt x="12477" y="10142"/>
                    <a:pt x="12394" y="10142"/>
                  </a:cubicBezTo>
                  <a:cubicBezTo>
                    <a:pt x="12228" y="10142"/>
                    <a:pt x="12066" y="10228"/>
                    <a:pt x="11977" y="10382"/>
                  </a:cubicBezTo>
                  <a:cubicBezTo>
                    <a:pt x="11843" y="10615"/>
                    <a:pt x="11924" y="10910"/>
                    <a:pt x="12158" y="11042"/>
                  </a:cubicBezTo>
                  <a:lnTo>
                    <a:pt x="12554" y="11271"/>
                  </a:lnTo>
                  <a:cubicBezTo>
                    <a:pt x="12202" y="11767"/>
                    <a:pt x="11769" y="12201"/>
                    <a:pt x="11272" y="12552"/>
                  </a:cubicBezTo>
                  <a:lnTo>
                    <a:pt x="11044" y="12155"/>
                  </a:lnTo>
                  <a:cubicBezTo>
                    <a:pt x="10953" y="12006"/>
                    <a:pt x="10795" y="11923"/>
                    <a:pt x="10632" y="11923"/>
                  </a:cubicBezTo>
                  <a:cubicBezTo>
                    <a:pt x="10550" y="11923"/>
                    <a:pt x="10467" y="11944"/>
                    <a:pt x="10391" y="11988"/>
                  </a:cubicBezTo>
                  <a:cubicBezTo>
                    <a:pt x="10164" y="12119"/>
                    <a:pt x="10085" y="12407"/>
                    <a:pt x="10211" y="12637"/>
                  </a:cubicBezTo>
                  <a:lnTo>
                    <a:pt x="10441" y="13034"/>
                  </a:lnTo>
                  <a:cubicBezTo>
                    <a:pt x="9887" y="13290"/>
                    <a:pt x="9295" y="13450"/>
                    <a:pt x="8688" y="13504"/>
                  </a:cubicBezTo>
                  <a:lnTo>
                    <a:pt x="8688" y="13044"/>
                  </a:lnTo>
                  <a:cubicBezTo>
                    <a:pt x="8688" y="12779"/>
                    <a:pt x="8472" y="12564"/>
                    <a:pt x="8207" y="12564"/>
                  </a:cubicBezTo>
                  <a:cubicBezTo>
                    <a:pt x="7942" y="12564"/>
                    <a:pt x="7727" y="12779"/>
                    <a:pt x="7727" y="13044"/>
                  </a:cubicBezTo>
                  <a:lnTo>
                    <a:pt x="7727" y="13504"/>
                  </a:lnTo>
                  <a:cubicBezTo>
                    <a:pt x="7119" y="13450"/>
                    <a:pt x="6526" y="13290"/>
                    <a:pt x="5974" y="13034"/>
                  </a:cubicBezTo>
                  <a:lnTo>
                    <a:pt x="6204" y="12637"/>
                  </a:lnTo>
                  <a:cubicBezTo>
                    <a:pt x="6341" y="12407"/>
                    <a:pt x="6265" y="12107"/>
                    <a:pt x="6032" y="11972"/>
                  </a:cubicBezTo>
                  <a:cubicBezTo>
                    <a:pt x="5956" y="11928"/>
                    <a:pt x="5874" y="11908"/>
                    <a:pt x="5792" y="11908"/>
                  </a:cubicBezTo>
                  <a:cubicBezTo>
                    <a:pt x="5623" y="11908"/>
                    <a:pt x="5459" y="11997"/>
                    <a:pt x="5371" y="12157"/>
                  </a:cubicBezTo>
                  <a:lnTo>
                    <a:pt x="5142" y="12552"/>
                  </a:lnTo>
                  <a:cubicBezTo>
                    <a:pt x="4646" y="12201"/>
                    <a:pt x="4212" y="11767"/>
                    <a:pt x="3861" y="11271"/>
                  </a:cubicBezTo>
                  <a:lnTo>
                    <a:pt x="4256" y="11042"/>
                  </a:lnTo>
                  <a:cubicBezTo>
                    <a:pt x="4483" y="10907"/>
                    <a:pt x="4559" y="10616"/>
                    <a:pt x="4427" y="10389"/>
                  </a:cubicBezTo>
                  <a:cubicBezTo>
                    <a:pt x="4338" y="10235"/>
                    <a:pt x="4177" y="10148"/>
                    <a:pt x="4011" y="10148"/>
                  </a:cubicBezTo>
                  <a:cubicBezTo>
                    <a:pt x="3931" y="10148"/>
                    <a:pt x="3850" y="10168"/>
                    <a:pt x="3776" y="10210"/>
                  </a:cubicBezTo>
                  <a:lnTo>
                    <a:pt x="3379" y="10439"/>
                  </a:lnTo>
                  <a:cubicBezTo>
                    <a:pt x="3123" y="9887"/>
                    <a:pt x="2963" y="9294"/>
                    <a:pt x="2909" y="8687"/>
                  </a:cubicBezTo>
                  <a:lnTo>
                    <a:pt x="3367" y="8687"/>
                  </a:lnTo>
                  <a:cubicBezTo>
                    <a:pt x="3629" y="8681"/>
                    <a:pt x="3839" y="8468"/>
                    <a:pt x="3839" y="8205"/>
                  </a:cubicBezTo>
                  <a:cubicBezTo>
                    <a:pt x="3839" y="7945"/>
                    <a:pt x="3629" y="7731"/>
                    <a:pt x="3367" y="7725"/>
                  </a:cubicBezTo>
                  <a:lnTo>
                    <a:pt x="2909" y="7725"/>
                  </a:lnTo>
                  <a:cubicBezTo>
                    <a:pt x="2963" y="7119"/>
                    <a:pt x="3123" y="6526"/>
                    <a:pt x="3379" y="5974"/>
                  </a:cubicBezTo>
                  <a:lnTo>
                    <a:pt x="3776" y="6202"/>
                  </a:lnTo>
                  <a:cubicBezTo>
                    <a:pt x="3853" y="6248"/>
                    <a:pt x="3937" y="6269"/>
                    <a:pt x="4020" y="6269"/>
                  </a:cubicBezTo>
                  <a:cubicBezTo>
                    <a:pt x="4186" y="6269"/>
                    <a:pt x="4347" y="6183"/>
                    <a:pt x="4436" y="6029"/>
                  </a:cubicBezTo>
                  <a:cubicBezTo>
                    <a:pt x="4571" y="5798"/>
                    <a:pt x="4489" y="5501"/>
                    <a:pt x="4256" y="5370"/>
                  </a:cubicBezTo>
                  <a:lnTo>
                    <a:pt x="3861" y="5142"/>
                  </a:lnTo>
                  <a:cubicBezTo>
                    <a:pt x="4212" y="4644"/>
                    <a:pt x="4646" y="4212"/>
                    <a:pt x="5142" y="3860"/>
                  </a:cubicBezTo>
                  <a:lnTo>
                    <a:pt x="5371" y="4256"/>
                  </a:lnTo>
                  <a:cubicBezTo>
                    <a:pt x="5459" y="4415"/>
                    <a:pt x="5623" y="4505"/>
                    <a:pt x="5792" y="4505"/>
                  </a:cubicBezTo>
                  <a:cubicBezTo>
                    <a:pt x="5874" y="4505"/>
                    <a:pt x="5956" y="4484"/>
                    <a:pt x="6032" y="4440"/>
                  </a:cubicBezTo>
                  <a:cubicBezTo>
                    <a:pt x="6265" y="4306"/>
                    <a:pt x="6341" y="4005"/>
                    <a:pt x="6204" y="3775"/>
                  </a:cubicBezTo>
                  <a:lnTo>
                    <a:pt x="5974" y="3377"/>
                  </a:lnTo>
                  <a:cubicBezTo>
                    <a:pt x="6526" y="3119"/>
                    <a:pt x="7119" y="2961"/>
                    <a:pt x="7725" y="2907"/>
                  </a:cubicBezTo>
                  <a:lnTo>
                    <a:pt x="7725" y="3365"/>
                  </a:lnTo>
                  <a:cubicBezTo>
                    <a:pt x="7725" y="3631"/>
                    <a:pt x="7941" y="3846"/>
                    <a:pt x="8207" y="3846"/>
                  </a:cubicBezTo>
                  <a:cubicBezTo>
                    <a:pt x="8472" y="3846"/>
                    <a:pt x="8688" y="3631"/>
                    <a:pt x="8688" y="3365"/>
                  </a:cubicBezTo>
                  <a:lnTo>
                    <a:pt x="8688" y="2907"/>
                  </a:lnTo>
                  <a:cubicBezTo>
                    <a:pt x="9319" y="2963"/>
                    <a:pt x="9935" y="3133"/>
                    <a:pt x="10506" y="3406"/>
                  </a:cubicBezTo>
                  <a:lnTo>
                    <a:pt x="10378" y="3537"/>
                  </a:lnTo>
                  <a:cubicBezTo>
                    <a:pt x="10096" y="3816"/>
                    <a:pt x="10257" y="4297"/>
                    <a:pt x="10648" y="4352"/>
                  </a:cubicBezTo>
                  <a:lnTo>
                    <a:pt x="13822" y="4806"/>
                  </a:lnTo>
                  <a:cubicBezTo>
                    <a:pt x="13845" y="4810"/>
                    <a:pt x="13867" y="4811"/>
                    <a:pt x="13889" y="4811"/>
                  </a:cubicBezTo>
                  <a:cubicBezTo>
                    <a:pt x="14176" y="4811"/>
                    <a:pt x="14407" y="4557"/>
                    <a:pt x="14365" y="4262"/>
                  </a:cubicBezTo>
                  <a:lnTo>
                    <a:pt x="13913" y="1088"/>
                  </a:lnTo>
                  <a:cubicBezTo>
                    <a:pt x="13876" y="833"/>
                    <a:pt x="13659" y="675"/>
                    <a:pt x="13434" y="675"/>
                  </a:cubicBezTo>
                  <a:cubicBezTo>
                    <a:pt x="13315" y="675"/>
                    <a:pt x="13194" y="720"/>
                    <a:pt x="13097" y="817"/>
                  </a:cubicBezTo>
                  <a:lnTo>
                    <a:pt x="12624" y="1290"/>
                  </a:lnTo>
                  <a:cubicBezTo>
                    <a:pt x="11310" y="447"/>
                    <a:pt x="9783" y="0"/>
                    <a:pt x="8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139"/>
            <p:cNvSpPr/>
            <p:nvPr/>
          </p:nvSpPr>
          <p:spPr>
            <a:xfrm>
              <a:off x="4526825" y="2778125"/>
              <a:ext cx="140950" cy="140450"/>
            </a:xfrm>
            <a:custGeom>
              <a:rect b="b" l="l" r="r" t="t"/>
              <a:pathLst>
                <a:path extrusionOk="0" h="5618" w="5638">
                  <a:moveTo>
                    <a:pt x="2310" y="3053"/>
                  </a:moveTo>
                  <a:cubicBezTo>
                    <a:pt x="2557" y="3053"/>
                    <a:pt x="2794" y="3244"/>
                    <a:pt x="2794" y="3534"/>
                  </a:cubicBezTo>
                  <a:cubicBezTo>
                    <a:pt x="2794" y="3800"/>
                    <a:pt x="2578" y="4015"/>
                    <a:pt x="2313" y="4015"/>
                  </a:cubicBezTo>
                  <a:cubicBezTo>
                    <a:pt x="1884" y="4015"/>
                    <a:pt x="1670" y="3498"/>
                    <a:pt x="1973" y="3195"/>
                  </a:cubicBezTo>
                  <a:cubicBezTo>
                    <a:pt x="2072" y="3097"/>
                    <a:pt x="2192" y="3053"/>
                    <a:pt x="2310" y="3053"/>
                  </a:cubicBezTo>
                  <a:close/>
                  <a:moveTo>
                    <a:pt x="550" y="0"/>
                  </a:moveTo>
                  <a:cubicBezTo>
                    <a:pt x="468" y="0"/>
                    <a:pt x="386" y="21"/>
                    <a:pt x="310" y="65"/>
                  </a:cubicBezTo>
                  <a:cubicBezTo>
                    <a:pt x="80" y="197"/>
                    <a:pt x="1" y="491"/>
                    <a:pt x="134" y="721"/>
                  </a:cubicBezTo>
                  <a:lnTo>
                    <a:pt x="1216" y="2599"/>
                  </a:lnTo>
                  <a:cubicBezTo>
                    <a:pt x="729" y="3170"/>
                    <a:pt x="761" y="4021"/>
                    <a:pt x="1294" y="4554"/>
                  </a:cubicBezTo>
                  <a:cubicBezTo>
                    <a:pt x="1574" y="4834"/>
                    <a:pt x="1943" y="4976"/>
                    <a:pt x="2313" y="4976"/>
                  </a:cubicBezTo>
                  <a:cubicBezTo>
                    <a:pt x="2645" y="4976"/>
                    <a:pt x="2978" y="4861"/>
                    <a:pt x="3249" y="4630"/>
                  </a:cubicBezTo>
                  <a:lnTo>
                    <a:pt x="4848" y="5553"/>
                  </a:lnTo>
                  <a:cubicBezTo>
                    <a:pt x="4924" y="5596"/>
                    <a:pt x="5007" y="5617"/>
                    <a:pt x="5088" y="5617"/>
                  </a:cubicBezTo>
                  <a:cubicBezTo>
                    <a:pt x="5254" y="5617"/>
                    <a:pt x="5416" y="5531"/>
                    <a:pt x="5504" y="5377"/>
                  </a:cubicBezTo>
                  <a:cubicBezTo>
                    <a:pt x="5638" y="5147"/>
                    <a:pt x="5558" y="4852"/>
                    <a:pt x="5329" y="4721"/>
                  </a:cubicBezTo>
                  <a:lnTo>
                    <a:pt x="3731" y="3798"/>
                  </a:lnTo>
                  <a:cubicBezTo>
                    <a:pt x="3896" y="2911"/>
                    <a:pt x="3215" y="2092"/>
                    <a:pt x="2313" y="2092"/>
                  </a:cubicBezTo>
                  <a:cubicBezTo>
                    <a:pt x="2224" y="2092"/>
                    <a:pt x="2136" y="2101"/>
                    <a:pt x="2050" y="2117"/>
                  </a:cubicBezTo>
                  <a:lnTo>
                    <a:pt x="966" y="241"/>
                  </a:lnTo>
                  <a:cubicBezTo>
                    <a:pt x="877" y="87"/>
                    <a:pt x="715" y="0"/>
                    <a:pt x="5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9" name="Google Shape;15879;p139"/>
          <p:cNvGrpSpPr/>
          <p:nvPr/>
        </p:nvGrpSpPr>
        <p:grpSpPr>
          <a:xfrm>
            <a:off x="1014905" y="2883902"/>
            <a:ext cx="355822" cy="354827"/>
            <a:chOff x="3868125" y="2689450"/>
            <a:chExt cx="411450" cy="410300"/>
          </a:xfrm>
        </p:grpSpPr>
        <p:sp>
          <p:nvSpPr>
            <p:cNvPr id="15880" name="Google Shape;15880;p139"/>
            <p:cNvSpPr/>
            <p:nvPr/>
          </p:nvSpPr>
          <p:spPr>
            <a:xfrm>
              <a:off x="4160275" y="2953500"/>
              <a:ext cx="55050" cy="108200"/>
            </a:xfrm>
            <a:custGeom>
              <a:rect b="b" l="l" r="r" t="t"/>
              <a:pathLst>
                <a:path extrusionOk="0" h="4328" w="2202">
                  <a:moveTo>
                    <a:pt x="825" y="945"/>
                  </a:moveTo>
                  <a:lnTo>
                    <a:pt x="825" y="1642"/>
                  </a:lnTo>
                  <a:cubicBezTo>
                    <a:pt x="780" y="1617"/>
                    <a:pt x="737" y="1588"/>
                    <a:pt x="695" y="1556"/>
                  </a:cubicBezTo>
                  <a:cubicBezTo>
                    <a:pt x="620" y="1497"/>
                    <a:pt x="588" y="1376"/>
                    <a:pt x="611" y="1247"/>
                  </a:cubicBezTo>
                  <a:cubicBezTo>
                    <a:pt x="632" y="1138"/>
                    <a:pt x="699" y="1010"/>
                    <a:pt x="825" y="945"/>
                  </a:cubicBezTo>
                  <a:close/>
                  <a:moveTo>
                    <a:pt x="1307" y="2370"/>
                  </a:moveTo>
                  <a:lnTo>
                    <a:pt x="1316" y="2373"/>
                  </a:lnTo>
                  <a:cubicBezTo>
                    <a:pt x="1685" y="2505"/>
                    <a:pt x="1663" y="2821"/>
                    <a:pt x="1647" y="2915"/>
                  </a:cubicBezTo>
                  <a:cubicBezTo>
                    <a:pt x="1614" y="3110"/>
                    <a:pt x="1487" y="3276"/>
                    <a:pt x="1307" y="3359"/>
                  </a:cubicBezTo>
                  <a:lnTo>
                    <a:pt x="1307" y="2370"/>
                  </a:lnTo>
                  <a:close/>
                  <a:moveTo>
                    <a:pt x="1067" y="0"/>
                  </a:moveTo>
                  <a:cubicBezTo>
                    <a:pt x="933" y="0"/>
                    <a:pt x="825" y="107"/>
                    <a:pt x="825" y="241"/>
                  </a:cubicBezTo>
                  <a:lnTo>
                    <a:pt x="825" y="438"/>
                  </a:lnTo>
                  <a:cubicBezTo>
                    <a:pt x="802" y="444"/>
                    <a:pt x="775" y="452"/>
                    <a:pt x="750" y="459"/>
                  </a:cubicBezTo>
                  <a:cubicBezTo>
                    <a:pt x="437" y="553"/>
                    <a:pt x="203" y="821"/>
                    <a:pt x="140" y="1157"/>
                  </a:cubicBezTo>
                  <a:cubicBezTo>
                    <a:pt x="81" y="1466"/>
                    <a:pt x="181" y="1764"/>
                    <a:pt x="399" y="1934"/>
                  </a:cubicBezTo>
                  <a:cubicBezTo>
                    <a:pt x="509" y="2020"/>
                    <a:pt x="642" y="2099"/>
                    <a:pt x="825" y="2181"/>
                  </a:cubicBezTo>
                  <a:lnTo>
                    <a:pt x="825" y="3402"/>
                  </a:lnTo>
                  <a:cubicBezTo>
                    <a:pt x="677" y="3388"/>
                    <a:pt x="575" y="3345"/>
                    <a:pt x="408" y="3235"/>
                  </a:cubicBezTo>
                  <a:cubicBezTo>
                    <a:pt x="367" y="3209"/>
                    <a:pt x="322" y="3196"/>
                    <a:pt x="277" y="3196"/>
                  </a:cubicBezTo>
                  <a:cubicBezTo>
                    <a:pt x="198" y="3196"/>
                    <a:pt x="120" y="3235"/>
                    <a:pt x="74" y="3306"/>
                  </a:cubicBezTo>
                  <a:cubicBezTo>
                    <a:pt x="1" y="3417"/>
                    <a:pt x="33" y="3565"/>
                    <a:pt x="144" y="3638"/>
                  </a:cubicBezTo>
                  <a:cubicBezTo>
                    <a:pt x="411" y="3812"/>
                    <a:pt x="595" y="3868"/>
                    <a:pt x="825" y="3884"/>
                  </a:cubicBezTo>
                  <a:lnTo>
                    <a:pt x="825" y="4088"/>
                  </a:lnTo>
                  <a:cubicBezTo>
                    <a:pt x="825" y="4220"/>
                    <a:pt x="933" y="4328"/>
                    <a:pt x="1067" y="4328"/>
                  </a:cubicBezTo>
                  <a:cubicBezTo>
                    <a:pt x="1198" y="4328"/>
                    <a:pt x="1307" y="4220"/>
                    <a:pt x="1307" y="4088"/>
                  </a:cubicBezTo>
                  <a:lnTo>
                    <a:pt x="1307" y="3864"/>
                  </a:lnTo>
                  <a:cubicBezTo>
                    <a:pt x="1764" y="3760"/>
                    <a:pt x="2057" y="3375"/>
                    <a:pt x="2121" y="2994"/>
                  </a:cubicBezTo>
                  <a:cubicBezTo>
                    <a:pt x="2202" y="2509"/>
                    <a:pt x="1948" y="2087"/>
                    <a:pt x="1475" y="1920"/>
                  </a:cubicBezTo>
                  <a:cubicBezTo>
                    <a:pt x="1420" y="1900"/>
                    <a:pt x="1362" y="1879"/>
                    <a:pt x="1307" y="1859"/>
                  </a:cubicBezTo>
                  <a:lnTo>
                    <a:pt x="1307" y="901"/>
                  </a:lnTo>
                  <a:cubicBezTo>
                    <a:pt x="1431" y="935"/>
                    <a:pt x="1496" y="999"/>
                    <a:pt x="1500" y="1004"/>
                  </a:cubicBezTo>
                  <a:cubicBezTo>
                    <a:pt x="1548" y="1058"/>
                    <a:pt x="1614" y="1085"/>
                    <a:pt x="1681" y="1085"/>
                  </a:cubicBezTo>
                  <a:cubicBezTo>
                    <a:pt x="1737" y="1085"/>
                    <a:pt x="1793" y="1066"/>
                    <a:pt x="1838" y="1026"/>
                  </a:cubicBezTo>
                  <a:cubicBezTo>
                    <a:pt x="1939" y="938"/>
                    <a:pt x="1948" y="785"/>
                    <a:pt x="1862" y="686"/>
                  </a:cubicBezTo>
                  <a:cubicBezTo>
                    <a:pt x="1850" y="674"/>
                    <a:pt x="1663" y="463"/>
                    <a:pt x="1307" y="411"/>
                  </a:cubicBezTo>
                  <a:lnTo>
                    <a:pt x="1307" y="241"/>
                  </a:lnTo>
                  <a:cubicBezTo>
                    <a:pt x="1307" y="107"/>
                    <a:pt x="1198" y="0"/>
                    <a:pt x="1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139"/>
            <p:cNvSpPr/>
            <p:nvPr/>
          </p:nvSpPr>
          <p:spPr>
            <a:xfrm>
              <a:off x="3868125" y="2689450"/>
              <a:ext cx="411450" cy="410300"/>
            </a:xfrm>
            <a:custGeom>
              <a:rect b="b" l="l" r="r" t="t"/>
              <a:pathLst>
                <a:path extrusionOk="0" h="16412" w="16458">
                  <a:moveTo>
                    <a:pt x="6448" y="963"/>
                  </a:moveTo>
                  <a:cubicBezTo>
                    <a:pt x="6643" y="963"/>
                    <a:pt x="6817" y="1080"/>
                    <a:pt x="6892" y="1259"/>
                  </a:cubicBezTo>
                  <a:cubicBezTo>
                    <a:pt x="6967" y="1439"/>
                    <a:pt x="6926" y="1645"/>
                    <a:pt x="6788" y="1783"/>
                  </a:cubicBezTo>
                  <a:cubicBezTo>
                    <a:pt x="6696" y="1875"/>
                    <a:pt x="6573" y="1924"/>
                    <a:pt x="6448" y="1924"/>
                  </a:cubicBezTo>
                  <a:cubicBezTo>
                    <a:pt x="6386" y="1924"/>
                    <a:pt x="6323" y="1912"/>
                    <a:pt x="6264" y="1887"/>
                  </a:cubicBezTo>
                  <a:cubicBezTo>
                    <a:pt x="6085" y="1812"/>
                    <a:pt x="5968" y="1638"/>
                    <a:pt x="5968" y="1443"/>
                  </a:cubicBezTo>
                  <a:cubicBezTo>
                    <a:pt x="5968" y="1178"/>
                    <a:pt x="6183" y="963"/>
                    <a:pt x="6448" y="963"/>
                  </a:cubicBezTo>
                  <a:close/>
                  <a:moveTo>
                    <a:pt x="6928" y="4895"/>
                  </a:moveTo>
                  <a:cubicBezTo>
                    <a:pt x="7529" y="4949"/>
                    <a:pt x="8116" y="5106"/>
                    <a:pt x="8664" y="5359"/>
                  </a:cubicBezTo>
                  <a:lnTo>
                    <a:pt x="8435" y="5758"/>
                  </a:lnTo>
                  <a:cubicBezTo>
                    <a:pt x="8302" y="5988"/>
                    <a:pt x="8381" y="6282"/>
                    <a:pt x="8611" y="6414"/>
                  </a:cubicBezTo>
                  <a:cubicBezTo>
                    <a:pt x="8687" y="6458"/>
                    <a:pt x="8770" y="6478"/>
                    <a:pt x="8851" y="6478"/>
                  </a:cubicBezTo>
                  <a:cubicBezTo>
                    <a:pt x="9017" y="6478"/>
                    <a:pt x="9178" y="6392"/>
                    <a:pt x="9267" y="6238"/>
                  </a:cubicBezTo>
                  <a:lnTo>
                    <a:pt x="9497" y="5841"/>
                  </a:lnTo>
                  <a:cubicBezTo>
                    <a:pt x="9991" y="6190"/>
                    <a:pt x="10420" y="6619"/>
                    <a:pt x="10768" y="7112"/>
                  </a:cubicBezTo>
                  <a:lnTo>
                    <a:pt x="10370" y="7342"/>
                  </a:lnTo>
                  <a:cubicBezTo>
                    <a:pt x="10140" y="7474"/>
                    <a:pt x="10062" y="7768"/>
                    <a:pt x="10194" y="7998"/>
                  </a:cubicBezTo>
                  <a:cubicBezTo>
                    <a:pt x="10284" y="8152"/>
                    <a:pt x="10445" y="8239"/>
                    <a:pt x="10612" y="8239"/>
                  </a:cubicBezTo>
                  <a:cubicBezTo>
                    <a:pt x="10693" y="8239"/>
                    <a:pt x="10776" y="8218"/>
                    <a:pt x="10852" y="8174"/>
                  </a:cubicBezTo>
                  <a:lnTo>
                    <a:pt x="11250" y="7944"/>
                  </a:lnTo>
                  <a:cubicBezTo>
                    <a:pt x="11436" y="8348"/>
                    <a:pt x="11571" y="8776"/>
                    <a:pt x="11651" y="9214"/>
                  </a:cubicBezTo>
                  <a:cubicBezTo>
                    <a:pt x="10165" y="9690"/>
                    <a:pt x="9086" y="11084"/>
                    <a:pt x="9086" y="12726"/>
                  </a:cubicBezTo>
                  <a:cubicBezTo>
                    <a:pt x="9084" y="13333"/>
                    <a:pt x="9234" y="13931"/>
                    <a:pt x="9522" y="14465"/>
                  </a:cubicBezTo>
                  <a:cubicBezTo>
                    <a:pt x="9513" y="14471"/>
                    <a:pt x="9506" y="14477"/>
                    <a:pt x="9497" y="14483"/>
                  </a:cubicBezTo>
                  <a:lnTo>
                    <a:pt x="9497" y="14481"/>
                  </a:lnTo>
                  <a:lnTo>
                    <a:pt x="9269" y="14085"/>
                  </a:lnTo>
                  <a:cubicBezTo>
                    <a:pt x="9181" y="13927"/>
                    <a:pt x="9017" y="13838"/>
                    <a:pt x="8849" y="13838"/>
                  </a:cubicBezTo>
                  <a:cubicBezTo>
                    <a:pt x="8767" y="13838"/>
                    <a:pt x="8684" y="13859"/>
                    <a:pt x="8608" y="13903"/>
                  </a:cubicBezTo>
                  <a:cubicBezTo>
                    <a:pt x="8375" y="14036"/>
                    <a:pt x="8298" y="14335"/>
                    <a:pt x="8435" y="14566"/>
                  </a:cubicBezTo>
                  <a:lnTo>
                    <a:pt x="8665" y="14963"/>
                  </a:lnTo>
                  <a:cubicBezTo>
                    <a:pt x="8116" y="15215"/>
                    <a:pt x="7530" y="15373"/>
                    <a:pt x="6928" y="15427"/>
                  </a:cubicBezTo>
                  <a:lnTo>
                    <a:pt x="6928" y="14969"/>
                  </a:lnTo>
                  <a:cubicBezTo>
                    <a:pt x="6924" y="14707"/>
                    <a:pt x="6710" y="14497"/>
                    <a:pt x="6448" y="14497"/>
                  </a:cubicBezTo>
                  <a:cubicBezTo>
                    <a:pt x="6186" y="14497"/>
                    <a:pt x="5972" y="14707"/>
                    <a:pt x="5968" y="14969"/>
                  </a:cubicBezTo>
                  <a:lnTo>
                    <a:pt x="5968" y="15427"/>
                  </a:lnTo>
                  <a:cubicBezTo>
                    <a:pt x="5366" y="15373"/>
                    <a:pt x="4779" y="15217"/>
                    <a:pt x="4231" y="14963"/>
                  </a:cubicBezTo>
                  <a:lnTo>
                    <a:pt x="4461" y="14566"/>
                  </a:lnTo>
                  <a:cubicBezTo>
                    <a:pt x="4593" y="14335"/>
                    <a:pt x="4515" y="14042"/>
                    <a:pt x="4285" y="13909"/>
                  </a:cubicBezTo>
                  <a:cubicBezTo>
                    <a:pt x="4209" y="13865"/>
                    <a:pt x="4127" y="13844"/>
                    <a:pt x="4045" y="13844"/>
                  </a:cubicBezTo>
                  <a:cubicBezTo>
                    <a:pt x="3879" y="13844"/>
                    <a:pt x="3717" y="13930"/>
                    <a:pt x="3628" y="14085"/>
                  </a:cubicBezTo>
                  <a:lnTo>
                    <a:pt x="3399" y="14480"/>
                  </a:lnTo>
                  <a:cubicBezTo>
                    <a:pt x="2907" y="14131"/>
                    <a:pt x="2478" y="13702"/>
                    <a:pt x="2129" y="13210"/>
                  </a:cubicBezTo>
                  <a:lnTo>
                    <a:pt x="2525" y="12982"/>
                  </a:lnTo>
                  <a:cubicBezTo>
                    <a:pt x="2755" y="12849"/>
                    <a:pt x="2834" y="12554"/>
                    <a:pt x="2701" y="12324"/>
                  </a:cubicBezTo>
                  <a:cubicBezTo>
                    <a:pt x="2611" y="12170"/>
                    <a:pt x="2449" y="12084"/>
                    <a:pt x="2283" y="12084"/>
                  </a:cubicBezTo>
                  <a:cubicBezTo>
                    <a:pt x="2202" y="12084"/>
                    <a:pt x="2119" y="12105"/>
                    <a:pt x="2043" y="12149"/>
                  </a:cubicBezTo>
                  <a:lnTo>
                    <a:pt x="1648" y="12378"/>
                  </a:lnTo>
                  <a:cubicBezTo>
                    <a:pt x="1393" y="11831"/>
                    <a:pt x="1236" y="11243"/>
                    <a:pt x="1182" y="10642"/>
                  </a:cubicBezTo>
                  <a:lnTo>
                    <a:pt x="1640" y="10642"/>
                  </a:lnTo>
                  <a:cubicBezTo>
                    <a:pt x="1644" y="10642"/>
                    <a:pt x="1647" y="10642"/>
                    <a:pt x="1651" y="10642"/>
                  </a:cubicBezTo>
                  <a:cubicBezTo>
                    <a:pt x="1916" y="10642"/>
                    <a:pt x="2131" y="10427"/>
                    <a:pt x="2131" y="10161"/>
                  </a:cubicBezTo>
                  <a:cubicBezTo>
                    <a:pt x="2131" y="9895"/>
                    <a:pt x="1916" y="9681"/>
                    <a:pt x="1651" y="9681"/>
                  </a:cubicBezTo>
                  <a:cubicBezTo>
                    <a:pt x="1647" y="9681"/>
                    <a:pt x="1644" y="9681"/>
                    <a:pt x="1640" y="9681"/>
                  </a:cubicBezTo>
                  <a:lnTo>
                    <a:pt x="1182" y="9681"/>
                  </a:lnTo>
                  <a:cubicBezTo>
                    <a:pt x="1236" y="9079"/>
                    <a:pt x="1393" y="8492"/>
                    <a:pt x="1648" y="7944"/>
                  </a:cubicBezTo>
                  <a:lnTo>
                    <a:pt x="2043" y="8174"/>
                  </a:lnTo>
                  <a:cubicBezTo>
                    <a:pt x="2121" y="8221"/>
                    <a:pt x="2207" y="8243"/>
                    <a:pt x="2291" y="8243"/>
                  </a:cubicBezTo>
                  <a:cubicBezTo>
                    <a:pt x="2458" y="8243"/>
                    <a:pt x="2620" y="8157"/>
                    <a:pt x="2708" y="8003"/>
                  </a:cubicBezTo>
                  <a:cubicBezTo>
                    <a:pt x="2843" y="7770"/>
                    <a:pt x="2761" y="7471"/>
                    <a:pt x="2525" y="7341"/>
                  </a:cubicBezTo>
                  <a:lnTo>
                    <a:pt x="2128" y="7112"/>
                  </a:lnTo>
                  <a:cubicBezTo>
                    <a:pt x="2476" y="6620"/>
                    <a:pt x="2906" y="6191"/>
                    <a:pt x="3399" y="5843"/>
                  </a:cubicBezTo>
                  <a:lnTo>
                    <a:pt x="3628" y="6238"/>
                  </a:lnTo>
                  <a:cubicBezTo>
                    <a:pt x="3718" y="6388"/>
                    <a:pt x="3877" y="6472"/>
                    <a:pt x="4040" y="6472"/>
                  </a:cubicBezTo>
                  <a:cubicBezTo>
                    <a:pt x="4122" y="6472"/>
                    <a:pt x="4205" y="6451"/>
                    <a:pt x="4281" y="6408"/>
                  </a:cubicBezTo>
                  <a:cubicBezTo>
                    <a:pt x="4508" y="6276"/>
                    <a:pt x="4588" y="5986"/>
                    <a:pt x="4459" y="5758"/>
                  </a:cubicBezTo>
                  <a:lnTo>
                    <a:pt x="4231" y="5361"/>
                  </a:lnTo>
                  <a:cubicBezTo>
                    <a:pt x="4779" y="5106"/>
                    <a:pt x="5366" y="4949"/>
                    <a:pt x="5966" y="4895"/>
                  </a:cubicBezTo>
                  <a:lnTo>
                    <a:pt x="5966" y="5353"/>
                  </a:lnTo>
                  <a:cubicBezTo>
                    <a:pt x="5971" y="5616"/>
                    <a:pt x="6185" y="5825"/>
                    <a:pt x="6447" y="5825"/>
                  </a:cubicBezTo>
                  <a:cubicBezTo>
                    <a:pt x="6709" y="5825"/>
                    <a:pt x="6923" y="5616"/>
                    <a:pt x="6928" y="5353"/>
                  </a:cubicBezTo>
                  <a:lnTo>
                    <a:pt x="6928" y="4895"/>
                  </a:lnTo>
                  <a:close/>
                  <a:moveTo>
                    <a:pt x="12772" y="10002"/>
                  </a:moveTo>
                  <a:cubicBezTo>
                    <a:pt x="14274" y="10002"/>
                    <a:pt x="15496" y="11223"/>
                    <a:pt x="15496" y="12726"/>
                  </a:cubicBezTo>
                  <a:cubicBezTo>
                    <a:pt x="15496" y="14228"/>
                    <a:pt x="14273" y="15449"/>
                    <a:pt x="12772" y="15449"/>
                  </a:cubicBezTo>
                  <a:cubicBezTo>
                    <a:pt x="11269" y="15449"/>
                    <a:pt x="10048" y="14228"/>
                    <a:pt x="10048" y="12726"/>
                  </a:cubicBezTo>
                  <a:cubicBezTo>
                    <a:pt x="10048" y="11223"/>
                    <a:pt x="11269" y="10002"/>
                    <a:pt x="12772" y="10002"/>
                  </a:cubicBezTo>
                  <a:close/>
                  <a:moveTo>
                    <a:pt x="6448" y="1"/>
                  </a:moveTo>
                  <a:cubicBezTo>
                    <a:pt x="5745" y="1"/>
                    <a:pt x="5145" y="506"/>
                    <a:pt x="5026" y="1199"/>
                  </a:cubicBezTo>
                  <a:cubicBezTo>
                    <a:pt x="4908" y="1891"/>
                    <a:pt x="5304" y="2568"/>
                    <a:pt x="5968" y="2802"/>
                  </a:cubicBezTo>
                  <a:lnTo>
                    <a:pt x="5968" y="3930"/>
                  </a:lnTo>
                  <a:cubicBezTo>
                    <a:pt x="4644" y="4031"/>
                    <a:pt x="3389" y="4552"/>
                    <a:pt x="2384" y="5418"/>
                  </a:cubicBezTo>
                  <a:lnTo>
                    <a:pt x="1689" y="4722"/>
                  </a:lnTo>
                  <a:lnTo>
                    <a:pt x="1829" y="4580"/>
                  </a:lnTo>
                  <a:cubicBezTo>
                    <a:pt x="2023" y="4394"/>
                    <a:pt x="2025" y="4084"/>
                    <a:pt x="1835" y="3895"/>
                  </a:cubicBezTo>
                  <a:cubicBezTo>
                    <a:pt x="1741" y="3801"/>
                    <a:pt x="1618" y="3754"/>
                    <a:pt x="1495" y="3754"/>
                  </a:cubicBezTo>
                  <a:cubicBezTo>
                    <a:pt x="1369" y="3754"/>
                    <a:pt x="1243" y="3803"/>
                    <a:pt x="1148" y="3901"/>
                  </a:cubicBezTo>
                  <a:lnTo>
                    <a:pt x="188" y="4863"/>
                  </a:lnTo>
                  <a:cubicBezTo>
                    <a:pt x="0" y="5050"/>
                    <a:pt x="0" y="5355"/>
                    <a:pt x="188" y="5542"/>
                  </a:cubicBezTo>
                  <a:cubicBezTo>
                    <a:pt x="281" y="5636"/>
                    <a:pt x="404" y="5683"/>
                    <a:pt x="527" y="5683"/>
                  </a:cubicBezTo>
                  <a:cubicBezTo>
                    <a:pt x="650" y="5683"/>
                    <a:pt x="773" y="5636"/>
                    <a:pt x="867" y="5542"/>
                  </a:cubicBezTo>
                  <a:lnTo>
                    <a:pt x="1008" y="5402"/>
                  </a:lnTo>
                  <a:lnTo>
                    <a:pt x="1703" y="6097"/>
                  </a:lnTo>
                  <a:cubicBezTo>
                    <a:pt x="731" y="7228"/>
                    <a:pt x="196" y="8669"/>
                    <a:pt x="198" y="10161"/>
                  </a:cubicBezTo>
                  <a:cubicBezTo>
                    <a:pt x="198" y="13607"/>
                    <a:pt x="3001" y="16412"/>
                    <a:pt x="6448" y="16412"/>
                  </a:cubicBezTo>
                  <a:cubicBezTo>
                    <a:pt x="7752" y="16410"/>
                    <a:pt x="9023" y="16001"/>
                    <a:pt x="10083" y="15244"/>
                  </a:cubicBezTo>
                  <a:cubicBezTo>
                    <a:pt x="10779" y="15988"/>
                    <a:pt x="11752" y="16412"/>
                    <a:pt x="12772" y="16412"/>
                  </a:cubicBezTo>
                  <a:cubicBezTo>
                    <a:pt x="14804" y="16412"/>
                    <a:pt x="16458" y="14758"/>
                    <a:pt x="16458" y="12726"/>
                  </a:cubicBezTo>
                  <a:cubicBezTo>
                    <a:pt x="16458" y="10693"/>
                    <a:pt x="14804" y="9039"/>
                    <a:pt x="12772" y="9039"/>
                  </a:cubicBezTo>
                  <a:cubicBezTo>
                    <a:pt x="12713" y="9039"/>
                    <a:pt x="12656" y="9041"/>
                    <a:pt x="12597" y="9044"/>
                  </a:cubicBezTo>
                  <a:cubicBezTo>
                    <a:pt x="12401" y="7953"/>
                    <a:pt x="11916" y="6935"/>
                    <a:pt x="11194" y="6094"/>
                  </a:cubicBezTo>
                  <a:lnTo>
                    <a:pt x="11887" y="5402"/>
                  </a:lnTo>
                  <a:lnTo>
                    <a:pt x="12028" y="5542"/>
                  </a:lnTo>
                  <a:cubicBezTo>
                    <a:pt x="12122" y="5636"/>
                    <a:pt x="12245" y="5683"/>
                    <a:pt x="12368" y="5683"/>
                  </a:cubicBezTo>
                  <a:cubicBezTo>
                    <a:pt x="12491" y="5683"/>
                    <a:pt x="12614" y="5636"/>
                    <a:pt x="12709" y="5542"/>
                  </a:cubicBezTo>
                  <a:cubicBezTo>
                    <a:pt x="12896" y="5355"/>
                    <a:pt x="12896" y="5050"/>
                    <a:pt x="12709" y="4863"/>
                  </a:cubicBezTo>
                  <a:lnTo>
                    <a:pt x="11747" y="3901"/>
                  </a:lnTo>
                  <a:cubicBezTo>
                    <a:pt x="11653" y="3803"/>
                    <a:pt x="11527" y="3754"/>
                    <a:pt x="11401" y="3754"/>
                  </a:cubicBezTo>
                  <a:cubicBezTo>
                    <a:pt x="11277" y="3754"/>
                    <a:pt x="11154" y="3801"/>
                    <a:pt x="11060" y="3895"/>
                  </a:cubicBezTo>
                  <a:cubicBezTo>
                    <a:pt x="10869" y="4085"/>
                    <a:pt x="10872" y="4394"/>
                    <a:pt x="11067" y="4582"/>
                  </a:cubicBezTo>
                  <a:lnTo>
                    <a:pt x="11208" y="4722"/>
                  </a:lnTo>
                  <a:lnTo>
                    <a:pt x="10515" y="5415"/>
                  </a:lnTo>
                  <a:cubicBezTo>
                    <a:pt x="9507" y="4551"/>
                    <a:pt x="8251" y="4031"/>
                    <a:pt x="6928" y="3930"/>
                  </a:cubicBezTo>
                  <a:lnTo>
                    <a:pt x="6928" y="2802"/>
                  </a:lnTo>
                  <a:cubicBezTo>
                    <a:pt x="7590" y="2568"/>
                    <a:pt x="7989" y="1891"/>
                    <a:pt x="7870" y="1199"/>
                  </a:cubicBezTo>
                  <a:cubicBezTo>
                    <a:pt x="7750" y="506"/>
                    <a:pt x="7151" y="1"/>
                    <a:pt x="6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139"/>
            <p:cNvSpPr/>
            <p:nvPr/>
          </p:nvSpPr>
          <p:spPr>
            <a:xfrm>
              <a:off x="3975600" y="2862200"/>
              <a:ext cx="91550" cy="155775"/>
            </a:xfrm>
            <a:custGeom>
              <a:rect b="b" l="l" r="r" t="t"/>
              <a:pathLst>
                <a:path extrusionOk="0" h="6231" w="3662">
                  <a:moveTo>
                    <a:pt x="2144" y="2768"/>
                  </a:moveTo>
                  <a:cubicBezTo>
                    <a:pt x="2392" y="2768"/>
                    <a:pt x="2629" y="2961"/>
                    <a:pt x="2629" y="3251"/>
                  </a:cubicBezTo>
                  <a:cubicBezTo>
                    <a:pt x="2629" y="3516"/>
                    <a:pt x="2414" y="3732"/>
                    <a:pt x="2148" y="3732"/>
                  </a:cubicBezTo>
                  <a:cubicBezTo>
                    <a:pt x="1720" y="3732"/>
                    <a:pt x="1505" y="3213"/>
                    <a:pt x="1808" y="2910"/>
                  </a:cubicBezTo>
                  <a:cubicBezTo>
                    <a:pt x="1906" y="2812"/>
                    <a:pt x="2026" y="2768"/>
                    <a:pt x="2144" y="2768"/>
                  </a:cubicBezTo>
                  <a:close/>
                  <a:moveTo>
                    <a:pt x="548" y="1"/>
                  </a:moveTo>
                  <a:cubicBezTo>
                    <a:pt x="467" y="1"/>
                    <a:pt x="384" y="21"/>
                    <a:pt x="308" y="65"/>
                  </a:cubicBezTo>
                  <a:cubicBezTo>
                    <a:pt x="81" y="196"/>
                    <a:pt x="1" y="486"/>
                    <a:pt x="130" y="716"/>
                  </a:cubicBezTo>
                  <a:lnTo>
                    <a:pt x="1052" y="2315"/>
                  </a:lnTo>
                  <a:cubicBezTo>
                    <a:pt x="591" y="2854"/>
                    <a:pt x="591" y="3650"/>
                    <a:pt x="1052" y="4188"/>
                  </a:cubicBezTo>
                  <a:lnTo>
                    <a:pt x="291" y="5509"/>
                  </a:lnTo>
                  <a:cubicBezTo>
                    <a:pt x="157" y="5739"/>
                    <a:pt x="237" y="6034"/>
                    <a:pt x="466" y="6166"/>
                  </a:cubicBezTo>
                  <a:cubicBezTo>
                    <a:pt x="542" y="6209"/>
                    <a:pt x="625" y="6230"/>
                    <a:pt x="706" y="6230"/>
                  </a:cubicBezTo>
                  <a:cubicBezTo>
                    <a:pt x="872" y="6230"/>
                    <a:pt x="1033" y="6144"/>
                    <a:pt x="1123" y="5990"/>
                  </a:cubicBezTo>
                  <a:lnTo>
                    <a:pt x="1886" y="4669"/>
                  </a:lnTo>
                  <a:cubicBezTo>
                    <a:pt x="1975" y="4685"/>
                    <a:pt x="2064" y="4693"/>
                    <a:pt x="2151" y="4693"/>
                  </a:cubicBezTo>
                  <a:cubicBezTo>
                    <a:pt x="2881" y="4693"/>
                    <a:pt x="3515" y="4137"/>
                    <a:pt x="3584" y="3383"/>
                  </a:cubicBezTo>
                  <a:cubicBezTo>
                    <a:pt x="3662" y="2538"/>
                    <a:pt x="2997" y="1809"/>
                    <a:pt x="2149" y="1809"/>
                  </a:cubicBezTo>
                  <a:lnTo>
                    <a:pt x="2148" y="1809"/>
                  </a:lnTo>
                  <a:cubicBezTo>
                    <a:pt x="2060" y="1809"/>
                    <a:pt x="1972" y="1818"/>
                    <a:pt x="1886" y="1834"/>
                  </a:cubicBezTo>
                  <a:lnTo>
                    <a:pt x="961" y="236"/>
                  </a:lnTo>
                  <a:cubicBezTo>
                    <a:pt x="871" y="84"/>
                    <a:pt x="712"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3" name="Google Shape;15883;p139"/>
          <p:cNvSpPr/>
          <p:nvPr/>
        </p:nvSpPr>
        <p:spPr>
          <a:xfrm>
            <a:off x="1764986" y="2883702"/>
            <a:ext cx="354871" cy="355411"/>
          </a:xfrm>
          <a:custGeom>
            <a:rect b="b" l="l" r="r" t="t"/>
            <a:pathLst>
              <a:path extrusionOk="0" h="16439" w="16414">
                <a:moveTo>
                  <a:pt x="14426" y="4528"/>
                </a:moveTo>
                <a:lnTo>
                  <a:pt x="15451" y="5024"/>
                </a:lnTo>
                <a:lnTo>
                  <a:pt x="15451" y="6986"/>
                </a:lnTo>
                <a:lnTo>
                  <a:pt x="14426" y="7481"/>
                </a:lnTo>
                <a:lnTo>
                  <a:pt x="14426" y="4528"/>
                </a:lnTo>
                <a:close/>
                <a:moveTo>
                  <a:pt x="5131" y="4242"/>
                </a:moveTo>
                <a:lnTo>
                  <a:pt x="5131" y="7767"/>
                </a:lnTo>
                <a:lnTo>
                  <a:pt x="2726" y="7767"/>
                </a:lnTo>
                <a:cubicBezTo>
                  <a:pt x="1752" y="7767"/>
                  <a:pt x="965" y="6978"/>
                  <a:pt x="963" y="6005"/>
                </a:cubicBezTo>
                <a:cubicBezTo>
                  <a:pt x="965" y="5031"/>
                  <a:pt x="1752" y="4243"/>
                  <a:pt x="2726" y="4242"/>
                </a:cubicBezTo>
                <a:close/>
                <a:moveTo>
                  <a:pt x="13464" y="2104"/>
                </a:moveTo>
                <a:lnTo>
                  <a:pt x="13464" y="9907"/>
                </a:lnTo>
                <a:cubicBezTo>
                  <a:pt x="12491" y="9293"/>
                  <a:pt x="11446" y="8804"/>
                  <a:pt x="10353" y="8448"/>
                </a:cubicBezTo>
                <a:cubicBezTo>
                  <a:pt x="8977" y="8000"/>
                  <a:pt x="7539" y="7771"/>
                  <a:pt x="6092" y="7767"/>
                </a:cubicBezTo>
                <a:lnTo>
                  <a:pt x="6092" y="4242"/>
                </a:lnTo>
                <a:cubicBezTo>
                  <a:pt x="8701" y="4236"/>
                  <a:pt x="11255" y="3494"/>
                  <a:pt x="13464" y="2104"/>
                </a:cubicBezTo>
                <a:close/>
                <a:moveTo>
                  <a:pt x="5931" y="10652"/>
                </a:moveTo>
                <a:cubicBezTo>
                  <a:pt x="6020" y="10652"/>
                  <a:pt x="6092" y="10724"/>
                  <a:pt x="6092" y="10813"/>
                </a:cubicBezTo>
                <a:lnTo>
                  <a:pt x="6092" y="11453"/>
                </a:lnTo>
                <a:cubicBezTo>
                  <a:pt x="6092" y="11542"/>
                  <a:pt x="6020" y="11613"/>
                  <a:pt x="5931" y="11614"/>
                </a:cubicBezTo>
                <a:lnTo>
                  <a:pt x="5131" y="11614"/>
                </a:lnTo>
                <a:lnTo>
                  <a:pt x="5131" y="10652"/>
                </a:lnTo>
                <a:close/>
                <a:moveTo>
                  <a:pt x="4169" y="8729"/>
                </a:moveTo>
                <a:lnTo>
                  <a:pt x="4169" y="14979"/>
                </a:lnTo>
                <a:cubicBezTo>
                  <a:pt x="4173" y="15249"/>
                  <a:pt x="3956" y="15470"/>
                  <a:pt x="3687" y="15470"/>
                </a:cubicBezTo>
                <a:cubicBezTo>
                  <a:pt x="3418" y="15470"/>
                  <a:pt x="3201" y="15249"/>
                  <a:pt x="3207" y="14979"/>
                </a:cubicBezTo>
                <a:lnTo>
                  <a:pt x="3207" y="8729"/>
                </a:lnTo>
                <a:close/>
                <a:moveTo>
                  <a:pt x="13944" y="1"/>
                </a:moveTo>
                <a:cubicBezTo>
                  <a:pt x="13675" y="1"/>
                  <a:pt x="13458" y="222"/>
                  <a:pt x="13464" y="492"/>
                </a:cubicBezTo>
                <a:lnTo>
                  <a:pt x="13464" y="950"/>
                </a:lnTo>
                <a:cubicBezTo>
                  <a:pt x="11292" y="2467"/>
                  <a:pt x="8707" y="3280"/>
                  <a:pt x="6059" y="3280"/>
                </a:cubicBezTo>
                <a:lnTo>
                  <a:pt x="2726" y="3280"/>
                </a:lnTo>
                <a:cubicBezTo>
                  <a:pt x="1224" y="3280"/>
                  <a:pt x="1" y="4503"/>
                  <a:pt x="1" y="6005"/>
                </a:cubicBezTo>
                <a:cubicBezTo>
                  <a:pt x="1" y="7344"/>
                  <a:pt x="972" y="8458"/>
                  <a:pt x="2245" y="8687"/>
                </a:cubicBezTo>
                <a:lnTo>
                  <a:pt x="2245" y="14979"/>
                </a:lnTo>
                <a:cubicBezTo>
                  <a:pt x="2236" y="15782"/>
                  <a:pt x="2884" y="16438"/>
                  <a:pt x="3687" y="16438"/>
                </a:cubicBezTo>
                <a:cubicBezTo>
                  <a:pt x="4491" y="16438"/>
                  <a:pt x="5138" y="15782"/>
                  <a:pt x="5130" y="14979"/>
                </a:cubicBezTo>
                <a:lnTo>
                  <a:pt x="5130" y="12575"/>
                </a:lnTo>
                <a:lnTo>
                  <a:pt x="5931" y="12575"/>
                </a:lnTo>
                <a:cubicBezTo>
                  <a:pt x="6550" y="12575"/>
                  <a:pt x="7052" y="12072"/>
                  <a:pt x="7052" y="11453"/>
                </a:cubicBezTo>
                <a:lnTo>
                  <a:pt x="7052" y="10813"/>
                </a:lnTo>
                <a:cubicBezTo>
                  <a:pt x="7052" y="10194"/>
                  <a:pt x="6550" y="9691"/>
                  <a:pt x="5931" y="9691"/>
                </a:cubicBezTo>
                <a:lnTo>
                  <a:pt x="5131" y="9691"/>
                </a:lnTo>
                <a:lnTo>
                  <a:pt x="5131" y="8729"/>
                </a:lnTo>
                <a:lnTo>
                  <a:pt x="6059" y="8729"/>
                </a:lnTo>
                <a:cubicBezTo>
                  <a:pt x="8709" y="8729"/>
                  <a:pt x="11293" y="9543"/>
                  <a:pt x="13464" y="11061"/>
                </a:cubicBezTo>
                <a:lnTo>
                  <a:pt x="13464" y="11517"/>
                </a:lnTo>
                <a:cubicBezTo>
                  <a:pt x="13458" y="11787"/>
                  <a:pt x="13675" y="12008"/>
                  <a:pt x="13944" y="12008"/>
                </a:cubicBezTo>
                <a:cubicBezTo>
                  <a:pt x="14214" y="12008"/>
                  <a:pt x="14430" y="11787"/>
                  <a:pt x="14426" y="11517"/>
                </a:cubicBezTo>
                <a:lnTo>
                  <a:pt x="14426" y="8550"/>
                </a:lnTo>
                <a:lnTo>
                  <a:pt x="16141" y="7720"/>
                </a:lnTo>
                <a:cubicBezTo>
                  <a:pt x="16308" y="7640"/>
                  <a:pt x="16413" y="7471"/>
                  <a:pt x="16413" y="7287"/>
                </a:cubicBezTo>
                <a:lnTo>
                  <a:pt x="16413" y="4722"/>
                </a:lnTo>
                <a:cubicBezTo>
                  <a:pt x="16413" y="4538"/>
                  <a:pt x="16308" y="4369"/>
                  <a:pt x="16141" y="4290"/>
                </a:cubicBezTo>
                <a:lnTo>
                  <a:pt x="14424" y="3460"/>
                </a:lnTo>
                <a:lnTo>
                  <a:pt x="14424" y="492"/>
                </a:lnTo>
                <a:cubicBezTo>
                  <a:pt x="14430" y="222"/>
                  <a:pt x="14214" y="1"/>
                  <a:pt x="13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4" name="Google Shape;15884;p139"/>
          <p:cNvGrpSpPr/>
          <p:nvPr/>
        </p:nvGrpSpPr>
        <p:grpSpPr>
          <a:xfrm>
            <a:off x="2540612" y="2883910"/>
            <a:ext cx="325684" cy="354806"/>
            <a:chOff x="2862325" y="2761300"/>
            <a:chExt cx="376600" cy="410275"/>
          </a:xfrm>
        </p:grpSpPr>
        <p:sp>
          <p:nvSpPr>
            <p:cNvPr id="15885" name="Google Shape;15885;p139"/>
            <p:cNvSpPr/>
            <p:nvPr/>
          </p:nvSpPr>
          <p:spPr>
            <a:xfrm>
              <a:off x="3119650" y="3025475"/>
              <a:ext cx="55075" cy="107875"/>
            </a:xfrm>
            <a:custGeom>
              <a:rect b="b" l="l" r="r" t="t"/>
              <a:pathLst>
                <a:path extrusionOk="0" h="4315" w="2203">
                  <a:moveTo>
                    <a:pt x="825" y="938"/>
                  </a:moveTo>
                  <a:lnTo>
                    <a:pt x="825" y="1636"/>
                  </a:lnTo>
                  <a:cubicBezTo>
                    <a:pt x="780" y="1610"/>
                    <a:pt x="736" y="1581"/>
                    <a:pt x="695" y="1549"/>
                  </a:cubicBezTo>
                  <a:cubicBezTo>
                    <a:pt x="620" y="1490"/>
                    <a:pt x="588" y="1368"/>
                    <a:pt x="612" y="1240"/>
                  </a:cubicBezTo>
                  <a:cubicBezTo>
                    <a:pt x="632" y="1131"/>
                    <a:pt x="700" y="1004"/>
                    <a:pt x="825" y="938"/>
                  </a:cubicBezTo>
                  <a:close/>
                  <a:moveTo>
                    <a:pt x="1307" y="2364"/>
                  </a:moveTo>
                  <a:cubicBezTo>
                    <a:pt x="1310" y="2364"/>
                    <a:pt x="1312" y="2366"/>
                    <a:pt x="1315" y="2367"/>
                  </a:cubicBezTo>
                  <a:cubicBezTo>
                    <a:pt x="1685" y="2498"/>
                    <a:pt x="1663" y="2814"/>
                    <a:pt x="1647" y="2908"/>
                  </a:cubicBezTo>
                  <a:cubicBezTo>
                    <a:pt x="1615" y="3102"/>
                    <a:pt x="1487" y="3269"/>
                    <a:pt x="1307" y="3353"/>
                  </a:cubicBezTo>
                  <a:lnTo>
                    <a:pt x="1307" y="2364"/>
                  </a:lnTo>
                  <a:close/>
                  <a:moveTo>
                    <a:pt x="1067" y="1"/>
                  </a:moveTo>
                  <a:cubicBezTo>
                    <a:pt x="937" y="1"/>
                    <a:pt x="830" y="103"/>
                    <a:pt x="825" y="233"/>
                  </a:cubicBezTo>
                  <a:lnTo>
                    <a:pt x="825" y="431"/>
                  </a:lnTo>
                  <a:cubicBezTo>
                    <a:pt x="801" y="437"/>
                    <a:pt x="776" y="444"/>
                    <a:pt x="751" y="452"/>
                  </a:cubicBezTo>
                  <a:cubicBezTo>
                    <a:pt x="437" y="547"/>
                    <a:pt x="203" y="815"/>
                    <a:pt x="139" y="1152"/>
                  </a:cubicBezTo>
                  <a:cubicBezTo>
                    <a:pt x="82" y="1459"/>
                    <a:pt x="181" y="1757"/>
                    <a:pt x="398" y="1928"/>
                  </a:cubicBezTo>
                  <a:cubicBezTo>
                    <a:pt x="508" y="2013"/>
                    <a:pt x="642" y="2092"/>
                    <a:pt x="825" y="2174"/>
                  </a:cubicBezTo>
                  <a:lnTo>
                    <a:pt x="825" y="3395"/>
                  </a:lnTo>
                  <a:cubicBezTo>
                    <a:pt x="678" y="3381"/>
                    <a:pt x="575" y="3338"/>
                    <a:pt x="407" y="3230"/>
                  </a:cubicBezTo>
                  <a:cubicBezTo>
                    <a:pt x="366" y="3203"/>
                    <a:pt x="320" y="3190"/>
                    <a:pt x="275" y="3190"/>
                  </a:cubicBezTo>
                  <a:cubicBezTo>
                    <a:pt x="197" y="3190"/>
                    <a:pt x="121" y="3228"/>
                    <a:pt x="74" y="3299"/>
                  </a:cubicBezTo>
                  <a:cubicBezTo>
                    <a:pt x="1" y="3410"/>
                    <a:pt x="33" y="3559"/>
                    <a:pt x="144" y="3632"/>
                  </a:cubicBezTo>
                  <a:cubicBezTo>
                    <a:pt x="411" y="3805"/>
                    <a:pt x="596" y="3862"/>
                    <a:pt x="825" y="3879"/>
                  </a:cubicBezTo>
                  <a:lnTo>
                    <a:pt x="825" y="4081"/>
                  </a:lnTo>
                  <a:cubicBezTo>
                    <a:pt x="830" y="4211"/>
                    <a:pt x="937" y="4315"/>
                    <a:pt x="1067" y="4315"/>
                  </a:cubicBezTo>
                  <a:cubicBezTo>
                    <a:pt x="1197" y="4315"/>
                    <a:pt x="1303" y="4211"/>
                    <a:pt x="1307" y="4081"/>
                  </a:cubicBezTo>
                  <a:lnTo>
                    <a:pt x="1307" y="3857"/>
                  </a:lnTo>
                  <a:cubicBezTo>
                    <a:pt x="1764" y="3753"/>
                    <a:pt x="2057" y="3367"/>
                    <a:pt x="2122" y="2988"/>
                  </a:cubicBezTo>
                  <a:cubicBezTo>
                    <a:pt x="2202" y="2503"/>
                    <a:pt x="1949" y="2082"/>
                    <a:pt x="1474" y="1913"/>
                  </a:cubicBezTo>
                  <a:cubicBezTo>
                    <a:pt x="1420" y="1894"/>
                    <a:pt x="1363" y="1874"/>
                    <a:pt x="1307" y="1852"/>
                  </a:cubicBezTo>
                  <a:lnTo>
                    <a:pt x="1307" y="894"/>
                  </a:lnTo>
                  <a:cubicBezTo>
                    <a:pt x="1379" y="912"/>
                    <a:pt x="1445" y="947"/>
                    <a:pt x="1501" y="996"/>
                  </a:cubicBezTo>
                  <a:cubicBezTo>
                    <a:pt x="1548" y="1051"/>
                    <a:pt x="1615" y="1078"/>
                    <a:pt x="1681" y="1078"/>
                  </a:cubicBezTo>
                  <a:cubicBezTo>
                    <a:pt x="1737" y="1078"/>
                    <a:pt x="1793" y="1059"/>
                    <a:pt x="1839" y="1018"/>
                  </a:cubicBezTo>
                  <a:cubicBezTo>
                    <a:pt x="1940" y="931"/>
                    <a:pt x="1949" y="780"/>
                    <a:pt x="1862" y="680"/>
                  </a:cubicBezTo>
                  <a:cubicBezTo>
                    <a:pt x="1851" y="667"/>
                    <a:pt x="1662" y="458"/>
                    <a:pt x="1307" y="403"/>
                  </a:cubicBezTo>
                  <a:lnTo>
                    <a:pt x="1307" y="233"/>
                  </a:lnTo>
                  <a:cubicBezTo>
                    <a:pt x="1303" y="103"/>
                    <a:pt x="1197" y="1"/>
                    <a:pt x="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139"/>
            <p:cNvSpPr/>
            <p:nvPr/>
          </p:nvSpPr>
          <p:spPr>
            <a:xfrm>
              <a:off x="2862325" y="2761300"/>
              <a:ext cx="376600" cy="410275"/>
            </a:xfrm>
            <a:custGeom>
              <a:rect b="b" l="l" r="r" t="t"/>
              <a:pathLst>
                <a:path extrusionOk="0" h="16411" w="15064">
                  <a:moveTo>
                    <a:pt x="4968" y="961"/>
                  </a:moveTo>
                  <a:cubicBezTo>
                    <a:pt x="6647" y="961"/>
                    <a:pt x="8012" y="2327"/>
                    <a:pt x="8012" y="4005"/>
                  </a:cubicBezTo>
                  <a:lnTo>
                    <a:pt x="8012" y="5769"/>
                  </a:lnTo>
                  <a:lnTo>
                    <a:pt x="1923" y="5769"/>
                  </a:lnTo>
                  <a:lnTo>
                    <a:pt x="1923" y="4005"/>
                  </a:lnTo>
                  <a:cubicBezTo>
                    <a:pt x="1923" y="2327"/>
                    <a:pt x="3289" y="961"/>
                    <a:pt x="4968" y="961"/>
                  </a:cubicBezTo>
                  <a:close/>
                  <a:moveTo>
                    <a:pt x="8974" y="6731"/>
                  </a:moveTo>
                  <a:lnTo>
                    <a:pt x="8974" y="9932"/>
                  </a:lnTo>
                  <a:cubicBezTo>
                    <a:pt x="7963" y="10802"/>
                    <a:pt x="7500" y="12152"/>
                    <a:pt x="7766" y="13460"/>
                  </a:cubicBezTo>
                  <a:lnTo>
                    <a:pt x="961" y="13461"/>
                  </a:lnTo>
                  <a:lnTo>
                    <a:pt x="961" y="6731"/>
                  </a:lnTo>
                  <a:close/>
                  <a:moveTo>
                    <a:pt x="11379" y="9999"/>
                  </a:moveTo>
                  <a:cubicBezTo>
                    <a:pt x="12880" y="9999"/>
                    <a:pt x="14105" y="11222"/>
                    <a:pt x="14105" y="12725"/>
                  </a:cubicBezTo>
                  <a:cubicBezTo>
                    <a:pt x="14105" y="14226"/>
                    <a:pt x="12882" y="15449"/>
                    <a:pt x="11379" y="15449"/>
                  </a:cubicBezTo>
                  <a:cubicBezTo>
                    <a:pt x="9877" y="15449"/>
                    <a:pt x="8654" y="14226"/>
                    <a:pt x="8654" y="12725"/>
                  </a:cubicBezTo>
                  <a:cubicBezTo>
                    <a:pt x="8654" y="11222"/>
                    <a:pt x="9877" y="9999"/>
                    <a:pt x="11379" y="9999"/>
                  </a:cubicBezTo>
                  <a:close/>
                  <a:moveTo>
                    <a:pt x="4968" y="0"/>
                  </a:moveTo>
                  <a:cubicBezTo>
                    <a:pt x="2759" y="0"/>
                    <a:pt x="961" y="1797"/>
                    <a:pt x="961" y="4005"/>
                  </a:cubicBezTo>
                  <a:lnTo>
                    <a:pt x="961" y="5769"/>
                  </a:lnTo>
                  <a:lnTo>
                    <a:pt x="481" y="5769"/>
                  </a:lnTo>
                  <a:cubicBezTo>
                    <a:pt x="215" y="5769"/>
                    <a:pt x="0" y="5984"/>
                    <a:pt x="0" y="6249"/>
                  </a:cubicBezTo>
                  <a:lnTo>
                    <a:pt x="0" y="13942"/>
                  </a:lnTo>
                  <a:cubicBezTo>
                    <a:pt x="0" y="14208"/>
                    <a:pt x="215" y="14424"/>
                    <a:pt x="481" y="14424"/>
                  </a:cubicBezTo>
                  <a:lnTo>
                    <a:pt x="8108" y="14424"/>
                  </a:lnTo>
                  <a:cubicBezTo>
                    <a:pt x="8723" y="15602"/>
                    <a:pt x="9959" y="16411"/>
                    <a:pt x="11379" y="16411"/>
                  </a:cubicBezTo>
                  <a:cubicBezTo>
                    <a:pt x="13410" y="16411"/>
                    <a:pt x="15064" y="14756"/>
                    <a:pt x="15064" y="12725"/>
                  </a:cubicBezTo>
                  <a:cubicBezTo>
                    <a:pt x="15064" y="10692"/>
                    <a:pt x="13410" y="9039"/>
                    <a:pt x="11379" y="9039"/>
                  </a:cubicBezTo>
                  <a:cubicBezTo>
                    <a:pt x="11376" y="9039"/>
                    <a:pt x="11372" y="9039"/>
                    <a:pt x="11368" y="9039"/>
                  </a:cubicBezTo>
                  <a:cubicBezTo>
                    <a:pt x="10876" y="9039"/>
                    <a:pt x="10389" y="9138"/>
                    <a:pt x="9937" y="9332"/>
                  </a:cubicBezTo>
                  <a:lnTo>
                    <a:pt x="9937" y="6249"/>
                  </a:lnTo>
                  <a:cubicBezTo>
                    <a:pt x="9937" y="5984"/>
                    <a:pt x="9721" y="5769"/>
                    <a:pt x="9455" y="5769"/>
                  </a:cubicBezTo>
                  <a:lnTo>
                    <a:pt x="8974" y="5769"/>
                  </a:lnTo>
                  <a:lnTo>
                    <a:pt x="8974" y="4005"/>
                  </a:lnTo>
                  <a:cubicBezTo>
                    <a:pt x="8974" y="1797"/>
                    <a:pt x="7178" y="0"/>
                    <a:pt x="4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139"/>
            <p:cNvSpPr/>
            <p:nvPr/>
          </p:nvSpPr>
          <p:spPr>
            <a:xfrm>
              <a:off x="2948000" y="2961600"/>
              <a:ext cx="77050" cy="111925"/>
            </a:xfrm>
            <a:custGeom>
              <a:rect b="b" l="l" r="r" t="t"/>
              <a:pathLst>
                <a:path extrusionOk="0" h="4477" w="3082">
                  <a:moveTo>
                    <a:pt x="1538" y="961"/>
                  </a:moveTo>
                  <a:cubicBezTo>
                    <a:pt x="1785" y="961"/>
                    <a:pt x="2021" y="1152"/>
                    <a:pt x="2021" y="1443"/>
                  </a:cubicBezTo>
                  <a:cubicBezTo>
                    <a:pt x="2021" y="1708"/>
                    <a:pt x="1806" y="1923"/>
                    <a:pt x="1541" y="1923"/>
                  </a:cubicBezTo>
                  <a:cubicBezTo>
                    <a:pt x="1113" y="1923"/>
                    <a:pt x="898" y="1406"/>
                    <a:pt x="1201" y="1103"/>
                  </a:cubicBezTo>
                  <a:cubicBezTo>
                    <a:pt x="1299" y="1005"/>
                    <a:pt x="1420" y="961"/>
                    <a:pt x="1538" y="961"/>
                  </a:cubicBezTo>
                  <a:close/>
                  <a:moveTo>
                    <a:pt x="1541" y="0"/>
                  </a:moveTo>
                  <a:cubicBezTo>
                    <a:pt x="838" y="0"/>
                    <a:pt x="239" y="507"/>
                    <a:pt x="119" y="1198"/>
                  </a:cubicBezTo>
                  <a:cubicBezTo>
                    <a:pt x="0" y="1891"/>
                    <a:pt x="398" y="2569"/>
                    <a:pt x="1060" y="2803"/>
                  </a:cubicBezTo>
                  <a:lnTo>
                    <a:pt x="1060" y="4007"/>
                  </a:lnTo>
                  <a:cubicBezTo>
                    <a:pt x="1065" y="4268"/>
                    <a:pt x="1279" y="4477"/>
                    <a:pt x="1541" y="4477"/>
                  </a:cubicBezTo>
                  <a:cubicBezTo>
                    <a:pt x="1803" y="4477"/>
                    <a:pt x="2017" y="4268"/>
                    <a:pt x="2021" y="4007"/>
                  </a:cubicBezTo>
                  <a:lnTo>
                    <a:pt x="2021" y="2802"/>
                  </a:lnTo>
                  <a:cubicBezTo>
                    <a:pt x="2684" y="2567"/>
                    <a:pt x="3081" y="1891"/>
                    <a:pt x="2963" y="1198"/>
                  </a:cubicBezTo>
                  <a:cubicBezTo>
                    <a:pt x="2844" y="505"/>
                    <a:pt x="2244"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8" name="Google Shape;15888;p139"/>
          <p:cNvSpPr/>
          <p:nvPr/>
        </p:nvSpPr>
        <p:spPr>
          <a:xfrm>
            <a:off x="3275372" y="2891670"/>
            <a:ext cx="356838" cy="339477"/>
          </a:xfrm>
          <a:custGeom>
            <a:rect b="b" l="l" r="r" t="t"/>
            <a:pathLst>
              <a:path extrusionOk="0" h="15702" w="16505">
                <a:moveTo>
                  <a:pt x="11430" y="1147"/>
                </a:moveTo>
                <a:lnTo>
                  <a:pt x="15312" y="5031"/>
                </a:lnTo>
                <a:cubicBezTo>
                  <a:pt x="14982" y="5473"/>
                  <a:pt x="14839" y="6028"/>
                  <a:pt x="14917" y="6576"/>
                </a:cubicBezTo>
                <a:lnTo>
                  <a:pt x="14917" y="6574"/>
                </a:lnTo>
                <a:lnTo>
                  <a:pt x="14917" y="6574"/>
                </a:lnTo>
                <a:cubicBezTo>
                  <a:pt x="14965" y="6924"/>
                  <a:pt x="14848" y="7276"/>
                  <a:pt x="14599" y="7526"/>
                </a:cubicBezTo>
                <a:lnTo>
                  <a:pt x="11652" y="4580"/>
                </a:lnTo>
                <a:cubicBezTo>
                  <a:pt x="11884" y="4523"/>
                  <a:pt x="12108" y="4439"/>
                  <a:pt x="12320" y="4329"/>
                </a:cubicBezTo>
                <a:cubicBezTo>
                  <a:pt x="12557" y="4211"/>
                  <a:pt x="12654" y="3922"/>
                  <a:pt x="12535" y="3683"/>
                </a:cubicBezTo>
                <a:cubicBezTo>
                  <a:pt x="12451" y="3515"/>
                  <a:pt x="12282" y="3418"/>
                  <a:pt x="12106" y="3418"/>
                </a:cubicBezTo>
                <a:cubicBezTo>
                  <a:pt x="12033" y="3418"/>
                  <a:pt x="11959" y="3435"/>
                  <a:pt x="11889" y="3470"/>
                </a:cubicBezTo>
                <a:cubicBezTo>
                  <a:pt x="11622" y="3604"/>
                  <a:pt x="11400" y="3674"/>
                  <a:pt x="11193" y="3674"/>
                </a:cubicBezTo>
                <a:cubicBezTo>
                  <a:pt x="10861" y="3674"/>
                  <a:pt x="10567" y="3493"/>
                  <a:pt x="10179" y="3105"/>
                </a:cubicBezTo>
                <a:cubicBezTo>
                  <a:pt x="10085" y="3011"/>
                  <a:pt x="9962" y="2964"/>
                  <a:pt x="9839" y="2964"/>
                </a:cubicBezTo>
                <a:cubicBezTo>
                  <a:pt x="9716" y="2964"/>
                  <a:pt x="9593" y="3011"/>
                  <a:pt x="9499" y="3105"/>
                </a:cubicBezTo>
                <a:lnTo>
                  <a:pt x="7574" y="5034"/>
                </a:lnTo>
                <a:cubicBezTo>
                  <a:pt x="7448" y="5159"/>
                  <a:pt x="7284" y="5221"/>
                  <a:pt x="7120" y="5221"/>
                </a:cubicBezTo>
                <a:cubicBezTo>
                  <a:pt x="6956" y="5221"/>
                  <a:pt x="6792" y="5159"/>
                  <a:pt x="6667" y="5034"/>
                </a:cubicBezTo>
                <a:cubicBezTo>
                  <a:pt x="6417" y="4783"/>
                  <a:pt x="6417" y="4378"/>
                  <a:pt x="6667" y="4127"/>
                </a:cubicBezTo>
                <a:lnTo>
                  <a:pt x="8933" y="1860"/>
                </a:lnTo>
                <a:cubicBezTo>
                  <a:pt x="9145" y="1649"/>
                  <a:pt x="9430" y="1533"/>
                  <a:pt x="9726" y="1533"/>
                </a:cubicBezTo>
                <a:cubicBezTo>
                  <a:pt x="9779" y="1533"/>
                  <a:pt x="9832" y="1536"/>
                  <a:pt x="9885" y="1544"/>
                </a:cubicBezTo>
                <a:cubicBezTo>
                  <a:pt x="9981" y="1557"/>
                  <a:pt x="10078" y="1564"/>
                  <a:pt x="10175" y="1564"/>
                </a:cubicBezTo>
                <a:cubicBezTo>
                  <a:pt x="10625" y="1564"/>
                  <a:pt x="11065" y="1419"/>
                  <a:pt x="11430" y="1147"/>
                </a:cubicBezTo>
                <a:close/>
                <a:moveTo>
                  <a:pt x="3947" y="7113"/>
                </a:moveTo>
                <a:cubicBezTo>
                  <a:pt x="4111" y="7113"/>
                  <a:pt x="4275" y="7175"/>
                  <a:pt x="4400" y="7301"/>
                </a:cubicBezTo>
                <a:cubicBezTo>
                  <a:pt x="4651" y="7550"/>
                  <a:pt x="4651" y="7957"/>
                  <a:pt x="4400" y="8207"/>
                </a:cubicBezTo>
                <a:lnTo>
                  <a:pt x="2814" y="9793"/>
                </a:lnTo>
                <a:cubicBezTo>
                  <a:pt x="2689" y="9918"/>
                  <a:pt x="2525" y="9981"/>
                  <a:pt x="2361" y="9981"/>
                </a:cubicBezTo>
                <a:cubicBezTo>
                  <a:pt x="2197" y="9981"/>
                  <a:pt x="2033" y="9918"/>
                  <a:pt x="1908" y="9793"/>
                </a:cubicBezTo>
                <a:cubicBezTo>
                  <a:pt x="1657" y="9543"/>
                  <a:pt x="1657" y="9137"/>
                  <a:pt x="1908" y="8887"/>
                </a:cubicBezTo>
                <a:lnTo>
                  <a:pt x="3494" y="7301"/>
                </a:lnTo>
                <a:cubicBezTo>
                  <a:pt x="3619" y="7175"/>
                  <a:pt x="3783" y="7113"/>
                  <a:pt x="3947" y="7113"/>
                </a:cubicBezTo>
                <a:close/>
                <a:moveTo>
                  <a:pt x="5988" y="8246"/>
                </a:moveTo>
                <a:cubicBezTo>
                  <a:pt x="6151" y="8246"/>
                  <a:pt x="6315" y="8308"/>
                  <a:pt x="6440" y="8433"/>
                </a:cubicBezTo>
                <a:cubicBezTo>
                  <a:pt x="6691" y="8683"/>
                  <a:pt x="6691" y="9090"/>
                  <a:pt x="6440" y="9341"/>
                </a:cubicBezTo>
                <a:lnTo>
                  <a:pt x="4400" y="11379"/>
                </a:lnTo>
                <a:cubicBezTo>
                  <a:pt x="4278" y="11502"/>
                  <a:pt x="4114" y="11567"/>
                  <a:pt x="3947" y="11567"/>
                </a:cubicBezTo>
                <a:cubicBezTo>
                  <a:pt x="3864" y="11567"/>
                  <a:pt x="3781" y="11551"/>
                  <a:pt x="3702" y="11518"/>
                </a:cubicBezTo>
                <a:cubicBezTo>
                  <a:pt x="3461" y="11420"/>
                  <a:pt x="3305" y="11186"/>
                  <a:pt x="3306" y="10927"/>
                </a:cubicBezTo>
                <a:cubicBezTo>
                  <a:pt x="3305" y="10757"/>
                  <a:pt x="3374" y="10593"/>
                  <a:pt x="3494" y="10473"/>
                </a:cubicBezTo>
                <a:lnTo>
                  <a:pt x="5534" y="8434"/>
                </a:lnTo>
                <a:cubicBezTo>
                  <a:pt x="5659" y="8309"/>
                  <a:pt x="5823" y="8246"/>
                  <a:pt x="5988" y="8246"/>
                </a:cubicBezTo>
                <a:close/>
                <a:moveTo>
                  <a:pt x="5077" y="1147"/>
                </a:moveTo>
                <a:cubicBezTo>
                  <a:pt x="5440" y="1419"/>
                  <a:pt x="5879" y="1563"/>
                  <a:pt x="6328" y="1563"/>
                </a:cubicBezTo>
                <a:cubicBezTo>
                  <a:pt x="6426" y="1563"/>
                  <a:pt x="6524" y="1556"/>
                  <a:pt x="6622" y="1542"/>
                </a:cubicBezTo>
                <a:cubicBezTo>
                  <a:pt x="6673" y="1535"/>
                  <a:pt x="6725" y="1532"/>
                  <a:pt x="6777" y="1532"/>
                </a:cubicBezTo>
                <a:cubicBezTo>
                  <a:pt x="7073" y="1532"/>
                  <a:pt x="7360" y="1648"/>
                  <a:pt x="7574" y="1860"/>
                </a:cubicBezTo>
                <a:lnTo>
                  <a:pt x="5986" y="3446"/>
                </a:lnTo>
                <a:cubicBezTo>
                  <a:pt x="5361" y="4073"/>
                  <a:pt x="5361" y="5088"/>
                  <a:pt x="5986" y="5713"/>
                </a:cubicBezTo>
                <a:cubicBezTo>
                  <a:pt x="6300" y="6026"/>
                  <a:pt x="6710" y="6182"/>
                  <a:pt x="7120" y="6182"/>
                </a:cubicBezTo>
                <a:cubicBezTo>
                  <a:pt x="7530" y="6182"/>
                  <a:pt x="7940" y="6026"/>
                  <a:pt x="8253" y="5713"/>
                </a:cubicBezTo>
                <a:lnTo>
                  <a:pt x="9839" y="4127"/>
                </a:lnTo>
                <a:lnTo>
                  <a:pt x="14259" y="8545"/>
                </a:lnTo>
                <a:lnTo>
                  <a:pt x="14599" y="8885"/>
                </a:lnTo>
                <a:cubicBezTo>
                  <a:pt x="14848" y="9136"/>
                  <a:pt x="14848" y="9541"/>
                  <a:pt x="14599" y="9792"/>
                </a:cubicBezTo>
                <a:lnTo>
                  <a:pt x="14599" y="9793"/>
                </a:lnTo>
                <a:cubicBezTo>
                  <a:pt x="14474" y="9918"/>
                  <a:pt x="14310" y="9981"/>
                  <a:pt x="14145" y="9981"/>
                </a:cubicBezTo>
                <a:cubicBezTo>
                  <a:pt x="13981" y="9981"/>
                  <a:pt x="13817" y="9918"/>
                  <a:pt x="13692" y="9793"/>
                </a:cubicBezTo>
                <a:lnTo>
                  <a:pt x="12219" y="8320"/>
                </a:lnTo>
                <a:cubicBezTo>
                  <a:pt x="12125" y="8225"/>
                  <a:pt x="12002" y="8178"/>
                  <a:pt x="11879" y="8178"/>
                </a:cubicBezTo>
                <a:cubicBezTo>
                  <a:pt x="11756" y="8178"/>
                  <a:pt x="11633" y="8225"/>
                  <a:pt x="11539" y="8320"/>
                </a:cubicBezTo>
                <a:cubicBezTo>
                  <a:pt x="11352" y="8507"/>
                  <a:pt x="11352" y="8812"/>
                  <a:pt x="11539" y="8999"/>
                </a:cubicBezTo>
                <a:lnTo>
                  <a:pt x="13013" y="10473"/>
                </a:lnTo>
                <a:cubicBezTo>
                  <a:pt x="13263" y="10723"/>
                  <a:pt x="13263" y="11129"/>
                  <a:pt x="13013" y="11379"/>
                </a:cubicBezTo>
                <a:cubicBezTo>
                  <a:pt x="12888" y="11504"/>
                  <a:pt x="12723" y="11567"/>
                  <a:pt x="12559" y="11567"/>
                </a:cubicBezTo>
                <a:cubicBezTo>
                  <a:pt x="12395" y="11567"/>
                  <a:pt x="12231" y="11504"/>
                  <a:pt x="12106" y="11379"/>
                </a:cubicBezTo>
                <a:lnTo>
                  <a:pt x="10633" y="9906"/>
                </a:lnTo>
                <a:cubicBezTo>
                  <a:pt x="10539" y="9816"/>
                  <a:pt x="10419" y="9771"/>
                  <a:pt x="10299" y="9771"/>
                </a:cubicBezTo>
                <a:cubicBezTo>
                  <a:pt x="10176" y="9771"/>
                  <a:pt x="10053" y="9818"/>
                  <a:pt x="9959" y="9912"/>
                </a:cubicBezTo>
                <a:cubicBezTo>
                  <a:pt x="9773" y="10096"/>
                  <a:pt x="9770" y="10396"/>
                  <a:pt x="9953" y="10585"/>
                </a:cubicBezTo>
                <a:lnTo>
                  <a:pt x="11427" y="12059"/>
                </a:lnTo>
                <a:cubicBezTo>
                  <a:pt x="11676" y="12309"/>
                  <a:pt x="11677" y="12715"/>
                  <a:pt x="11427" y="12965"/>
                </a:cubicBezTo>
                <a:cubicBezTo>
                  <a:pt x="11301" y="13090"/>
                  <a:pt x="11137" y="13153"/>
                  <a:pt x="10973" y="13153"/>
                </a:cubicBezTo>
                <a:cubicBezTo>
                  <a:pt x="10809" y="13153"/>
                  <a:pt x="10645" y="13090"/>
                  <a:pt x="10520" y="12965"/>
                </a:cubicBezTo>
                <a:lnTo>
                  <a:pt x="9047" y="11493"/>
                </a:lnTo>
                <a:cubicBezTo>
                  <a:pt x="8954" y="11401"/>
                  <a:pt x="8831" y="11352"/>
                  <a:pt x="8707" y="11352"/>
                </a:cubicBezTo>
                <a:cubicBezTo>
                  <a:pt x="8628" y="11352"/>
                  <a:pt x="8548" y="11372"/>
                  <a:pt x="8474" y="11413"/>
                </a:cubicBezTo>
                <a:cubicBezTo>
                  <a:pt x="8602" y="10637"/>
                  <a:pt x="8149" y="9884"/>
                  <a:pt x="7404" y="9633"/>
                </a:cubicBezTo>
                <a:cubicBezTo>
                  <a:pt x="7707" y="9058"/>
                  <a:pt x="7632" y="8356"/>
                  <a:pt x="7215" y="7857"/>
                </a:cubicBezTo>
                <a:cubicBezTo>
                  <a:pt x="6904" y="7488"/>
                  <a:pt x="6451" y="7283"/>
                  <a:pt x="5985" y="7283"/>
                </a:cubicBezTo>
                <a:cubicBezTo>
                  <a:pt x="5823" y="7283"/>
                  <a:pt x="5660" y="7308"/>
                  <a:pt x="5500" y="7359"/>
                </a:cubicBezTo>
                <a:cubicBezTo>
                  <a:pt x="5358" y="6800"/>
                  <a:pt x="4927" y="6360"/>
                  <a:pt x="4371" y="6208"/>
                </a:cubicBezTo>
                <a:cubicBezTo>
                  <a:pt x="4231" y="6169"/>
                  <a:pt x="4088" y="6150"/>
                  <a:pt x="3946" y="6150"/>
                </a:cubicBezTo>
                <a:cubicBezTo>
                  <a:pt x="3527" y="6150"/>
                  <a:pt x="3118" y="6315"/>
                  <a:pt x="2814" y="6620"/>
                </a:cubicBezTo>
                <a:lnTo>
                  <a:pt x="1908" y="7526"/>
                </a:lnTo>
                <a:cubicBezTo>
                  <a:pt x="1659" y="7276"/>
                  <a:pt x="1540" y="6924"/>
                  <a:pt x="1590" y="6574"/>
                </a:cubicBezTo>
                <a:cubicBezTo>
                  <a:pt x="1666" y="6028"/>
                  <a:pt x="1524" y="5471"/>
                  <a:pt x="1193" y="5029"/>
                </a:cubicBezTo>
                <a:lnTo>
                  <a:pt x="5077" y="1147"/>
                </a:lnTo>
                <a:close/>
                <a:moveTo>
                  <a:pt x="6893" y="10512"/>
                </a:moveTo>
                <a:cubicBezTo>
                  <a:pt x="7057" y="10512"/>
                  <a:pt x="7221" y="10574"/>
                  <a:pt x="7347" y="10700"/>
                </a:cubicBezTo>
                <a:cubicBezTo>
                  <a:pt x="7597" y="10950"/>
                  <a:pt x="7597" y="11356"/>
                  <a:pt x="7347" y="11606"/>
                </a:cubicBezTo>
                <a:lnTo>
                  <a:pt x="5986" y="12967"/>
                </a:lnTo>
                <a:cubicBezTo>
                  <a:pt x="5861" y="13092"/>
                  <a:pt x="5697" y="13154"/>
                  <a:pt x="5533" y="13154"/>
                </a:cubicBezTo>
                <a:cubicBezTo>
                  <a:pt x="5369" y="13154"/>
                  <a:pt x="5205" y="13092"/>
                  <a:pt x="5080" y="12967"/>
                </a:cubicBezTo>
                <a:cubicBezTo>
                  <a:pt x="4829" y="12716"/>
                  <a:pt x="4829" y="12311"/>
                  <a:pt x="5080" y="12060"/>
                </a:cubicBezTo>
                <a:lnTo>
                  <a:pt x="6440" y="10700"/>
                </a:lnTo>
                <a:cubicBezTo>
                  <a:pt x="6565" y="10574"/>
                  <a:pt x="6729" y="10512"/>
                  <a:pt x="6893" y="10512"/>
                </a:cubicBezTo>
                <a:close/>
                <a:moveTo>
                  <a:pt x="7801" y="12779"/>
                </a:moveTo>
                <a:cubicBezTo>
                  <a:pt x="7964" y="12779"/>
                  <a:pt x="8128" y="12841"/>
                  <a:pt x="8253" y="12965"/>
                </a:cubicBezTo>
                <a:cubicBezTo>
                  <a:pt x="8504" y="13216"/>
                  <a:pt x="8504" y="13623"/>
                  <a:pt x="8253" y="13873"/>
                </a:cubicBezTo>
                <a:lnTo>
                  <a:pt x="7913" y="14213"/>
                </a:lnTo>
                <a:lnTo>
                  <a:pt x="7574" y="14553"/>
                </a:lnTo>
                <a:cubicBezTo>
                  <a:pt x="7448" y="14677"/>
                  <a:pt x="7284" y="14739"/>
                  <a:pt x="7120" y="14739"/>
                </a:cubicBezTo>
                <a:cubicBezTo>
                  <a:pt x="6956" y="14739"/>
                  <a:pt x="6792" y="14677"/>
                  <a:pt x="6667" y="14553"/>
                </a:cubicBezTo>
                <a:cubicBezTo>
                  <a:pt x="6417" y="14302"/>
                  <a:pt x="6417" y="13897"/>
                  <a:pt x="6667" y="13646"/>
                </a:cubicBezTo>
                <a:lnTo>
                  <a:pt x="7347" y="12967"/>
                </a:lnTo>
                <a:cubicBezTo>
                  <a:pt x="7472" y="12841"/>
                  <a:pt x="7636" y="12779"/>
                  <a:pt x="7801" y="12779"/>
                </a:cubicBezTo>
                <a:close/>
                <a:moveTo>
                  <a:pt x="9387" y="13192"/>
                </a:moveTo>
                <a:lnTo>
                  <a:pt x="9839" y="13646"/>
                </a:lnTo>
                <a:cubicBezTo>
                  <a:pt x="10090" y="13897"/>
                  <a:pt x="10090" y="14302"/>
                  <a:pt x="9839" y="14553"/>
                </a:cubicBezTo>
                <a:cubicBezTo>
                  <a:pt x="9714" y="14678"/>
                  <a:pt x="9550" y="14740"/>
                  <a:pt x="9386" y="14740"/>
                </a:cubicBezTo>
                <a:cubicBezTo>
                  <a:pt x="9222" y="14740"/>
                  <a:pt x="9058" y="14678"/>
                  <a:pt x="8933" y="14553"/>
                </a:cubicBezTo>
                <a:cubicBezTo>
                  <a:pt x="9234" y="14252"/>
                  <a:pt x="9404" y="13844"/>
                  <a:pt x="9403" y="13419"/>
                </a:cubicBezTo>
                <a:cubicBezTo>
                  <a:pt x="9403" y="13343"/>
                  <a:pt x="9397" y="13268"/>
                  <a:pt x="9387" y="13192"/>
                </a:cubicBezTo>
                <a:close/>
                <a:moveTo>
                  <a:pt x="5061" y="1"/>
                </a:moveTo>
                <a:cubicBezTo>
                  <a:pt x="4938" y="1"/>
                  <a:pt x="4815" y="48"/>
                  <a:pt x="4721" y="142"/>
                </a:cubicBezTo>
                <a:lnTo>
                  <a:pt x="188" y="4675"/>
                </a:lnTo>
                <a:cubicBezTo>
                  <a:pt x="1" y="4862"/>
                  <a:pt x="1" y="5167"/>
                  <a:pt x="188" y="5354"/>
                </a:cubicBezTo>
                <a:lnTo>
                  <a:pt x="320" y="5486"/>
                </a:lnTo>
                <a:cubicBezTo>
                  <a:pt x="569" y="5737"/>
                  <a:pt x="686" y="6089"/>
                  <a:pt x="638" y="6438"/>
                </a:cubicBezTo>
                <a:cubicBezTo>
                  <a:pt x="547" y="7087"/>
                  <a:pt x="765" y="7741"/>
                  <a:pt x="1227" y="8206"/>
                </a:cubicBezTo>
                <a:cubicBezTo>
                  <a:pt x="771" y="8663"/>
                  <a:pt x="632" y="9348"/>
                  <a:pt x="877" y="9945"/>
                </a:cubicBezTo>
                <a:cubicBezTo>
                  <a:pt x="1120" y="10543"/>
                  <a:pt x="1698" y="10935"/>
                  <a:pt x="2344" y="10941"/>
                </a:cubicBezTo>
                <a:cubicBezTo>
                  <a:pt x="2351" y="11814"/>
                  <a:pt x="3059" y="12520"/>
                  <a:pt x="3932" y="12529"/>
                </a:cubicBezTo>
                <a:cubicBezTo>
                  <a:pt x="3939" y="13402"/>
                  <a:pt x="4645" y="14107"/>
                  <a:pt x="5518" y="14115"/>
                </a:cubicBezTo>
                <a:cubicBezTo>
                  <a:pt x="5525" y="14759"/>
                  <a:pt x="5917" y="15338"/>
                  <a:pt x="6515" y="15581"/>
                </a:cubicBezTo>
                <a:cubicBezTo>
                  <a:pt x="6711" y="15661"/>
                  <a:pt x="6917" y="15700"/>
                  <a:pt x="7121" y="15700"/>
                </a:cubicBezTo>
                <a:cubicBezTo>
                  <a:pt x="7537" y="15700"/>
                  <a:pt x="7946" y="15538"/>
                  <a:pt x="8252" y="15232"/>
                </a:cubicBezTo>
                <a:cubicBezTo>
                  <a:pt x="8559" y="15538"/>
                  <a:pt x="8969" y="15701"/>
                  <a:pt x="9386" y="15701"/>
                </a:cubicBezTo>
                <a:cubicBezTo>
                  <a:pt x="9590" y="15701"/>
                  <a:pt x="9795" y="15662"/>
                  <a:pt x="9992" y="15582"/>
                </a:cubicBezTo>
                <a:cubicBezTo>
                  <a:pt x="10589" y="15338"/>
                  <a:pt x="10982" y="14759"/>
                  <a:pt x="10987" y="14113"/>
                </a:cubicBezTo>
                <a:cubicBezTo>
                  <a:pt x="11860" y="14106"/>
                  <a:pt x="12566" y="13400"/>
                  <a:pt x="12573" y="12527"/>
                </a:cubicBezTo>
                <a:cubicBezTo>
                  <a:pt x="13448" y="12520"/>
                  <a:pt x="14154" y="11814"/>
                  <a:pt x="14161" y="10940"/>
                </a:cubicBezTo>
                <a:cubicBezTo>
                  <a:pt x="14807" y="10934"/>
                  <a:pt x="15385" y="10541"/>
                  <a:pt x="15628" y="9944"/>
                </a:cubicBezTo>
                <a:cubicBezTo>
                  <a:pt x="15873" y="9346"/>
                  <a:pt x="15734" y="8661"/>
                  <a:pt x="15278" y="8206"/>
                </a:cubicBezTo>
                <a:cubicBezTo>
                  <a:pt x="15740" y="7741"/>
                  <a:pt x="15958" y="7087"/>
                  <a:pt x="15867" y="6438"/>
                </a:cubicBezTo>
                <a:cubicBezTo>
                  <a:pt x="15817" y="6088"/>
                  <a:pt x="15936" y="5737"/>
                  <a:pt x="16185" y="5486"/>
                </a:cubicBezTo>
                <a:lnTo>
                  <a:pt x="16317" y="5354"/>
                </a:lnTo>
                <a:cubicBezTo>
                  <a:pt x="16504" y="5166"/>
                  <a:pt x="16504" y="4861"/>
                  <a:pt x="16317" y="4674"/>
                </a:cubicBezTo>
                <a:lnTo>
                  <a:pt x="16317" y="4674"/>
                </a:lnTo>
                <a:lnTo>
                  <a:pt x="16318" y="4675"/>
                </a:lnTo>
                <a:lnTo>
                  <a:pt x="16317" y="4673"/>
                </a:lnTo>
                <a:lnTo>
                  <a:pt x="16317" y="4673"/>
                </a:lnTo>
                <a:cubicBezTo>
                  <a:pt x="16317" y="4674"/>
                  <a:pt x="16317" y="4674"/>
                  <a:pt x="16317" y="4674"/>
                </a:cubicBezTo>
                <a:lnTo>
                  <a:pt x="16317" y="4674"/>
                </a:lnTo>
                <a:lnTo>
                  <a:pt x="11784" y="142"/>
                </a:lnTo>
                <a:cubicBezTo>
                  <a:pt x="11690" y="48"/>
                  <a:pt x="11567" y="1"/>
                  <a:pt x="11444" y="1"/>
                </a:cubicBezTo>
                <a:cubicBezTo>
                  <a:pt x="11321" y="1"/>
                  <a:pt x="11198" y="48"/>
                  <a:pt x="11105" y="142"/>
                </a:cubicBezTo>
                <a:lnTo>
                  <a:pt x="10973" y="274"/>
                </a:lnTo>
                <a:cubicBezTo>
                  <a:pt x="10760" y="485"/>
                  <a:pt x="10475" y="602"/>
                  <a:pt x="10180" y="602"/>
                </a:cubicBezTo>
                <a:cubicBezTo>
                  <a:pt x="10127" y="602"/>
                  <a:pt x="10074" y="598"/>
                  <a:pt x="10021" y="590"/>
                </a:cubicBezTo>
                <a:cubicBezTo>
                  <a:pt x="9924" y="577"/>
                  <a:pt x="9827" y="570"/>
                  <a:pt x="9731" y="570"/>
                </a:cubicBezTo>
                <a:cubicBezTo>
                  <a:pt x="9181" y="570"/>
                  <a:pt x="8648" y="787"/>
                  <a:pt x="8253" y="1181"/>
                </a:cubicBezTo>
                <a:cubicBezTo>
                  <a:pt x="7858" y="787"/>
                  <a:pt x="7325" y="570"/>
                  <a:pt x="6776" y="570"/>
                </a:cubicBezTo>
                <a:cubicBezTo>
                  <a:pt x="6679" y="570"/>
                  <a:pt x="6582" y="577"/>
                  <a:pt x="6486" y="590"/>
                </a:cubicBezTo>
                <a:cubicBezTo>
                  <a:pt x="6433" y="598"/>
                  <a:pt x="6379" y="602"/>
                  <a:pt x="6327" y="602"/>
                </a:cubicBezTo>
                <a:cubicBezTo>
                  <a:pt x="6031" y="602"/>
                  <a:pt x="5746" y="485"/>
                  <a:pt x="5534" y="274"/>
                </a:cubicBezTo>
                <a:lnTo>
                  <a:pt x="5402" y="142"/>
                </a:lnTo>
                <a:cubicBezTo>
                  <a:pt x="5307" y="48"/>
                  <a:pt x="5184" y="1"/>
                  <a:pt x="5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89" name="Google Shape;15889;p139"/>
          <p:cNvGrpSpPr/>
          <p:nvPr/>
        </p:nvGrpSpPr>
        <p:grpSpPr>
          <a:xfrm>
            <a:off x="4030663" y="2883888"/>
            <a:ext cx="361011" cy="354849"/>
            <a:chOff x="1790575" y="2776750"/>
            <a:chExt cx="417450" cy="410325"/>
          </a:xfrm>
        </p:grpSpPr>
        <p:sp>
          <p:nvSpPr>
            <p:cNvPr id="15890" name="Google Shape;15890;p139"/>
            <p:cNvSpPr/>
            <p:nvPr/>
          </p:nvSpPr>
          <p:spPr>
            <a:xfrm>
              <a:off x="2036150" y="2858450"/>
              <a:ext cx="171875" cy="328625"/>
            </a:xfrm>
            <a:custGeom>
              <a:rect b="b" l="l" r="r" t="t"/>
              <a:pathLst>
                <a:path extrusionOk="0" h="13145" w="6875">
                  <a:moveTo>
                    <a:pt x="4968" y="964"/>
                  </a:moveTo>
                  <a:cubicBezTo>
                    <a:pt x="5177" y="964"/>
                    <a:pt x="5383" y="1046"/>
                    <a:pt x="5536" y="1199"/>
                  </a:cubicBezTo>
                  <a:cubicBezTo>
                    <a:pt x="5766" y="1429"/>
                    <a:pt x="5833" y="1773"/>
                    <a:pt x="5710" y="2072"/>
                  </a:cubicBezTo>
                  <a:cubicBezTo>
                    <a:pt x="5585" y="2372"/>
                    <a:pt x="5293" y="2566"/>
                    <a:pt x="4969" y="2566"/>
                  </a:cubicBezTo>
                  <a:cubicBezTo>
                    <a:pt x="4527" y="2566"/>
                    <a:pt x="4168" y="2208"/>
                    <a:pt x="4168" y="1765"/>
                  </a:cubicBezTo>
                  <a:cubicBezTo>
                    <a:pt x="4168" y="1442"/>
                    <a:pt x="4363" y="1149"/>
                    <a:pt x="4663" y="1024"/>
                  </a:cubicBezTo>
                  <a:cubicBezTo>
                    <a:pt x="4761" y="984"/>
                    <a:pt x="4865" y="964"/>
                    <a:pt x="4968" y="964"/>
                  </a:cubicBezTo>
                  <a:close/>
                  <a:moveTo>
                    <a:pt x="4969" y="3515"/>
                  </a:moveTo>
                  <a:cubicBezTo>
                    <a:pt x="5417" y="3515"/>
                    <a:pt x="5777" y="3882"/>
                    <a:pt x="5770" y="4330"/>
                  </a:cubicBezTo>
                  <a:lnTo>
                    <a:pt x="5770" y="8175"/>
                  </a:lnTo>
                  <a:cubicBezTo>
                    <a:pt x="5770" y="8618"/>
                    <a:pt x="5411" y="8976"/>
                    <a:pt x="4969" y="8976"/>
                  </a:cubicBezTo>
                  <a:lnTo>
                    <a:pt x="2405" y="8976"/>
                  </a:lnTo>
                  <a:cubicBezTo>
                    <a:pt x="2140" y="8976"/>
                    <a:pt x="1924" y="9192"/>
                    <a:pt x="1924" y="9458"/>
                  </a:cubicBezTo>
                  <a:lnTo>
                    <a:pt x="1924" y="11702"/>
                  </a:lnTo>
                  <a:cubicBezTo>
                    <a:pt x="1924" y="11967"/>
                    <a:pt x="1709" y="12182"/>
                    <a:pt x="1444" y="12182"/>
                  </a:cubicBezTo>
                  <a:cubicBezTo>
                    <a:pt x="1177" y="12182"/>
                    <a:pt x="962" y="11967"/>
                    <a:pt x="962" y="11702"/>
                  </a:cubicBezTo>
                  <a:lnTo>
                    <a:pt x="962" y="8817"/>
                  </a:lnTo>
                  <a:cubicBezTo>
                    <a:pt x="964" y="8375"/>
                    <a:pt x="1321" y="8016"/>
                    <a:pt x="1763" y="8016"/>
                  </a:cubicBezTo>
                  <a:lnTo>
                    <a:pt x="3688" y="8016"/>
                  </a:lnTo>
                  <a:cubicBezTo>
                    <a:pt x="3953" y="8016"/>
                    <a:pt x="4168" y="7800"/>
                    <a:pt x="4168" y="7534"/>
                  </a:cubicBezTo>
                  <a:lnTo>
                    <a:pt x="4168" y="4330"/>
                  </a:lnTo>
                  <a:cubicBezTo>
                    <a:pt x="4161" y="3882"/>
                    <a:pt x="4522" y="3515"/>
                    <a:pt x="4969" y="3515"/>
                  </a:cubicBezTo>
                  <a:close/>
                  <a:moveTo>
                    <a:pt x="5770" y="9939"/>
                  </a:moveTo>
                  <a:lnTo>
                    <a:pt x="5770" y="12182"/>
                  </a:lnTo>
                  <a:lnTo>
                    <a:pt x="2885" y="12182"/>
                  </a:lnTo>
                  <a:lnTo>
                    <a:pt x="2885" y="9939"/>
                  </a:lnTo>
                  <a:close/>
                  <a:moveTo>
                    <a:pt x="4969" y="1"/>
                  </a:moveTo>
                  <a:cubicBezTo>
                    <a:pt x="4246" y="1"/>
                    <a:pt x="3597" y="442"/>
                    <a:pt x="3330" y="1114"/>
                  </a:cubicBezTo>
                  <a:cubicBezTo>
                    <a:pt x="3064" y="1786"/>
                    <a:pt x="3234" y="2552"/>
                    <a:pt x="3761" y="3047"/>
                  </a:cubicBezTo>
                  <a:cubicBezTo>
                    <a:pt x="3406" y="3379"/>
                    <a:pt x="3206" y="3844"/>
                    <a:pt x="3206" y="4328"/>
                  </a:cubicBezTo>
                  <a:lnTo>
                    <a:pt x="3206" y="7052"/>
                  </a:lnTo>
                  <a:lnTo>
                    <a:pt x="1763" y="7052"/>
                  </a:lnTo>
                  <a:cubicBezTo>
                    <a:pt x="791" y="7054"/>
                    <a:pt x="1" y="7843"/>
                    <a:pt x="0" y="8815"/>
                  </a:cubicBezTo>
                  <a:lnTo>
                    <a:pt x="0" y="11702"/>
                  </a:lnTo>
                  <a:cubicBezTo>
                    <a:pt x="0" y="12197"/>
                    <a:pt x="255" y="12658"/>
                    <a:pt x="674" y="12922"/>
                  </a:cubicBezTo>
                  <a:cubicBezTo>
                    <a:pt x="908" y="13069"/>
                    <a:pt x="1175" y="13144"/>
                    <a:pt x="1443" y="13144"/>
                  </a:cubicBezTo>
                  <a:cubicBezTo>
                    <a:pt x="1655" y="13144"/>
                    <a:pt x="1867" y="13097"/>
                    <a:pt x="2065" y="13004"/>
                  </a:cubicBezTo>
                  <a:cubicBezTo>
                    <a:pt x="2154" y="13093"/>
                    <a:pt x="2277" y="13144"/>
                    <a:pt x="2405" y="13144"/>
                  </a:cubicBezTo>
                  <a:lnTo>
                    <a:pt x="6250" y="13144"/>
                  </a:lnTo>
                  <a:cubicBezTo>
                    <a:pt x="6517" y="13144"/>
                    <a:pt x="6732" y="12929"/>
                    <a:pt x="6732" y="12664"/>
                  </a:cubicBezTo>
                  <a:lnTo>
                    <a:pt x="6732" y="9458"/>
                  </a:lnTo>
                  <a:cubicBezTo>
                    <a:pt x="6732" y="9290"/>
                    <a:pt x="6644" y="9135"/>
                    <a:pt x="6501" y="9047"/>
                  </a:cubicBezTo>
                  <a:cubicBezTo>
                    <a:pt x="6652" y="8782"/>
                    <a:pt x="6732" y="8481"/>
                    <a:pt x="6732" y="8175"/>
                  </a:cubicBezTo>
                  <a:lnTo>
                    <a:pt x="6732" y="4330"/>
                  </a:lnTo>
                  <a:cubicBezTo>
                    <a:pt x="6731" y="3844"/>
                    <a:pt x="6530" y="3379"/>
                    <a:pt x="6177" y="3048"/>
                  </a:cubicBezTo>
                  <a:lnTo>
                    <a:pt x="6177" y="3047"/>
                  </a:lnTo>
                  <a:cubicBezTo>
                    <a:pt x="6703" y="2552"/>
                    <a:pt x="6874" y="1786"/>
                    <a:pt x="6608" y="1114"/>
                  </a:cubicBezTo>
                  <a:cubicBezTo>
                    <a:pt x="6341" y="442"/>
                    <a:pt x="5691" y="1"/>
                    <a:pt x="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139"/>
            <p:cNvSpPr/>
            <p:nvPr/>
          </p:nvSpPr>
          <p:spPr>
            <a:xfrm>
              <a:off x="1790575" y="2858450"/>
              <a:ext cx="171900" cy="328600"/>
            </a:xfrm>
            <a:custGeom>
              <a:rect b="b" l="l" r="r" t="t"/>
              <a:pathLst>
                <a:path extrusionOk="0" h="13144" w="6876">
                  <a:moveTo>
                    <a:pt x="1907" y="963"/>
                  </a:moveTo>
                  <a:cubicBezTo>
                    <a:pt x="2116" y="963"/>
                    <a:pt x="2321" y="1045"/>
                    <a:pt x="2474" y="1199"/>
                  </a:cubicBezTo>
                  <a:cubicBezTo>
                    <a:pt x="2703" y="1427"/>
                    <a:pt x="2772" y="1771"/>
                    <a:pt x="2647" y="2072"/>
                  </a:cubicBezTo>
                  <a:cubicBezTo>
                    <a:pt x="2523" y="2370"/>
                    <a:pt x="2231" y="2566"/>
                    <a:pt x="1908" y="2566"/>
                  </a:cubicBezTo>
                  <a:cubicBezTo>
                    <a:pt x="1464" y="2565"/>
                    <a:pt x="1106" y="2208"/>
                    <a:pt x="1105" y="1765"/>
                  </a:cubicBezTo>
                  <a:cubicBezTo>
                    <a:pt x="1105" y="1440"/>
                    <a:pt x="1301" y="1149"/>
                    <a:pt x="1600" y="1024"/>
                  </a:cubicBezTo>
                  <a:cubicBezTo>
                    <a:pt x="1699" y="983"/>
                    <a:pt x="1804" y="963"/>
                    <a:pt x="1907" y="963"/>
                  </a:cubicBezTo>
                  <a:close/>
                  <a:moveTo>
                    <a:pt x="3990" y="9939"/>
                  </a:moveTo>
                  <a:lnTo>
                    <a:pt x="3990" y="12182"/>
                  </a:lnTo>
                  <a:lnTo>
                    <a:pt x="1105" y="12182"/>
                  </a:lnTo>
                  <a:lnTo>
                    <a:pt x="1105" y="9939"/>
                  </a:lnTo>
                  <a:close/>
                  <a:moveTo>
                    <a:pt x="1908" y="3515"/>
                  </a:moveTo>
                  <a:cubicBezTo>
                    <a:pt x="2354" y="3515"/>
                    <a:pt x="2714" y="3882"/>
                    <a:pt x="2709" y="4330"/>
                  </a:cubicBezTo>
                  <a:lnTo>
                    <a:pt x="2709" y="7534"/>
                  </a:lnTo>
                  <a:cubicBezTo>
                    <a:pt x="2709" y="7800"/>
                    <a:pt x="2924" y="8016"/>
                    <a:pt x="3189" y="8016"/>
                  </a:cubicBezTo>
                  <a:lnTo>
                    <a:pt x="5112" y="8016"/>
                  </a:lnTo>
                  <a:cubicBezTo>
                    <a:pt x="5554" y="8016"/>
                    <a:pt x="5913" y="8375"/>
                    <a:pt x="5913" y="8817"/>
                  </a:cubicBezTo>
                  <a:lnTo>
                    <a:pt x="5913" y="11702"/>
                  </a:lnTo>
                  <a:cubicBezTo>
                    <a:pt x="5917" y="11970"/>
                    <a:pt x="5701" y="12191"/>
                    <a:pt x="5431" y="12191"/>
                  </a:cubicBezTo>
                  <a:cubicBezTo>
                    <a:pt x="5163" y="12191"/>
                    <a:pt x="4946" y="11970"/>
                    <a:pt x="4951" y="11702"/>
                  </a:cubicBezTo>
                  <a:lnTo>
                    <a:pt x="4951" y="9458"/>
                  </a:lnTo>
                  <a:cubicBezTo>
                    <a:pt x="4951" y="9192"/>
                    <a:pt x="4735" y="8976"/>
                    <a:pt x="4470" y="8976"/>
                  </a:cubicBezTo>
                  <a:lnTo>
                    <a:pt x="1908" y="8976"/>
                  </a:lnTo>
                  <a:cubicBezTo>
                    <a:pt x="1464" y="8976"/>
                    <a:pt x="1106" y="8618"/>
                    <a:pt x="1105" y="8175"/>
                  </a:cubicBezTo>
                  <a:lnTo>
                    <a:pt x="1105" y="4330"/>
                  </a:lnTo>
                  <a:cubicBezTo>
                    <a:pt x="1099" y="3882"/>
                    <a:pt x="1459" y="3515"/>
                    <a:pt x="1908" y="3515"/>
                  </a:cubicBezTo>
                  <a:close/>
                  <a:moveTo>
                    <a:pt x="1906" y="1"/>
                  </a:moveTo>
                  <a:cubicBezTo>
                    <a:pt x="1184" y="1"/>
                    <a:pt x="534" y="442"/>
                    <a:pt x="267" y="1114"/>
                  </a:cubicBezTo>
                  <a:cubicBezTo>
                    <a:pt x="1" y="1786"/>
                    <a:pt x="172" y="2552"/>
                    <a:pt x="698" y="3048"/>
                  </a:cubicBezTo>
                  <a:cubicBezTo>
                    <a:pt x="345" y="3379"/>
                    <a:pt x="143" y="3844"/>
                    <a:pt x="143" y="4330"/>
                  </a:cubicBezTo>
                  <a:lnTo>
                    <a:pt x="143" y="8175"/>
                  </a:lnTo>
                  <a:cubicBezTo>
                    <a:pt x="143" y="8481"/>
                    <a:pt x="223" y="8782"/>
                    <a:pt x="376" y="9047"/>
                  </a:cubicBezTo>
                  <a:cubicBezTo>
                    <a:pt x="231" y="9133"/>
                    <a:pt x="143" y="9290"/>
                    <a:pt x="143" y="9458"/>
                  </a:cubicBezTo>
                  <a:lnTo>
                    <a:pt x="143" y="12662"/>
                  </a:lnTo>
                  <a:cubicBezTo>
                    <a:pt x="143" y="12928"/>
                    <a:pt x="358" y="13143"/>
                    <a:pt x="625" y="13143"/>
                  </a:cubicBezTo>
                  <a:lnTo>
                    <a:pt x="4470" y="13143"/>
                  </a:lnTo>
                  <a:cubicBezTo>
                    <a:pt x="4472" y="13143"/>
                    <a:pt x="4474" y="13143"/>
                    <a:pt x="4476" y="13143"/>
                  </a:cubicBezTo>
                  <a:cubicBezTo>
                    <a:pt x="4601" y="13143"/>
                    <a:pt x="4722" y="13092"/>
                    <a:pt x="4810" y="13002"/>
                  </a:cubicBezTo>
                  <a:cubicBezTo>
                    <a:pt x="5008" y="13097"/>
                    <a:pt x="5221" y="13143"/>
                    <a:pt x="5433" y="13143"/>
                  </a:cubicBezTo>
                  <a:cubicBezTo>
                    <a:pt x="5701" y="13143"/>
                    <a:pt x="5968" y="13069"/>
                    <a:pt x="6201" y="12922"/>
                  </a:cubicBezTo>
                  <a:cubicBezTo>
                    <a:pt x="6620" y="12657"/>
                    <a:pt x="6875" y="12197"/>
                    <a:pt x="6875" y="11702"/>
                  </a:cubicBezTo>
                  <a:lnTo>
                    <a:pt x="6875" y="8817"/>
                  </a:lnTo>
                  <a:cubicBezTo>
                    <a:pt x="6874" y="7843"/>
                    <a:pt x="6084" y="7055"/>
                    <a:pt x="5112" y="7054"/>
                  </a:cubicBezTo>
                  <a:lnTo>
                    <a:pt x="3669" y="7054"/>
                  </a:lnTo>
                  <a:lnTo>
                    <a:pt x="3669" y="4330"/>
                  </a:lnTo>
                  <a:cubicBezTo>
                    <a:pt x="3669" y="3844"/>
                    <a:pt x="3469" y="3379"/>
                    <a:pt x="3114" y="3048"/>
                  </a:cubicBezTo>
                  <a:cubicBezTo>
                    <a:pt x="3641" y="2552"/>
                    <a:pt x="3811" y="1786"/>
                    <a:pt x="3545" y="1114"/>
                  </a:cubicBezTo>
                  <a:cubicBezTo>
                    <a:pt x="3280" y="442"/>
                    <a:pt x="2630" y="1"/>
                    <a:pt x="1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139"/>
            <p:cNvSpPr/>
            <p:nvPr/>
          </p:nvSpPr>
          <p:spPr>
            <a:xfrm>
              <a:off x="1907375" y="2986700"/>
              <a:ext cx="183850" cy="200325"/>
            </a:xfrm>
            <a:custGeom>
              <a:rect b="b" l="l" r="r" t="t"/>
              <a:pathLst>
                <a:path extrusionOk="0" h="8013" w="7354">
                  <a:moveTo>
                    <a:pt x="472" y="1"/>
                  </a:moveTo>
                  <a:cubicBezTo>
                    <a:pt x="210" y="5"/>
                    <a:pt x="0" y="219"/>
                    <a:pt x="0" y="481"/>
                  </a:cubicBezTo>
                  <a:cubicBezTo>
                    <a:pt x="0" y="743"/>
                    <a:pt x="210" y="957"/>
                    <a:pt x="472" y="961"/>
                  </a:cubicBezTo>
                  <a:lnTo>
                    <a:pt x="3197" y="961"/>
                  </a:lnTo>
                  <a:lnTo>
                    <a:pt x="3197" y="7052"/>
                  </a:lnTo>
                  <a:lnTo>
                    <a:pt x="3036" y="7052"/>
                  </a:lnTo>
                  <a:cubicBezTo>
                    <a:pt x="2771" y="7052"/>
                    <a:pt x="2556" y="7267"/>
                    <a:pt x="2556" y="7532"/>
                  </a:cubicBezTo>
                  <a:cubicBezTo>
                    <a:pt x="2556" y="7798"/>
                    <a:pt x="2771" y="8013"/>
                    <a:pt x="3036" y="8013"/>
                  </a:cubicBezTo>
                  <a:lnTo>
                    <a:pt x="4318" y="8013"/>
                  </a:lnTo>
                  <a:cubicBezTo>
                    <a:pt x="4583" y="8013"/>
                    <a:pt x="4798" y="7798"/>
                    <a:pt x="4798" y="7532"/>
                  </a:cubicBezTo>
                  <a:cubicBezTo>
                    <a:pt x="4798" y="7267"/>
                    <a:pt x="4583" y="7052"/>
                    <a:pt x="4318" y="7052"/>
                  </a:cubicBezTo>
                  <a:lnTo>
                    <a:pt x="4158" y="7052"/>
                  </a:lnTo>
                  <a:lnTo>
                    <a:pt x="4158" y="961"/>
                  </a:lnTo>
                  <a:lnTo>
                    <a:pt x="6883" y="961"/>
                  </a:lnTo>
                  <a:cubicBezTo>
                    <a:pt x="7144" y="957"/>
                    <a:pt x="7354" y="743"/>
                    <a:pt x="7354" y="481"/>
                  </a:cubicBezTo>
                  <a:cubicBezTo>
                    <a:pt x="7354" y="219"/>
                    <a:pt x="7144" y="5"/>
                    <a:pt x="68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139"/>
            <p:cNvSpPr/>
            <p:nvPr/>
          </p:nvSpPr>
          <p:spPr>
            <a:xfrm>
              <a:off x="1907150" y="2776750"/>
              <a:ext cx="184325" cy="184350"/>
            </a:xfrm>
            <a:custGeom>
              <a:rect b="b" l="l" r="r" t="t"/>
              <a:pathLst>
                <a:path extrusionOk="0" h="7374" w="7373">
                  <a:moveTo>
                    <a:pt x="3687" y="962"/>
                  </a:moveTo>
                  <a:cubicBezTo>
                    <a:pt x="5189" y="962"/>
                    <a:pt x="6411" y="2185"/>
                    <a:pt x="6411" y="3688"/>
                  </a:cubicBezTo>
                  <a:cubicBezTo>
                    <a:pt x="6411" y="5189"/>
                    <a:pt x="5189" y="6411"/>
                    <a:pt x="3687" y="6411"/>
                  </a:cubicBezTo>
                  <a:cubicBezTo>
                    <a:pt x="2184" y="6411"/>
                    <a:pt x="963" y="5189"/>
                    <a:pt x="963" y="3686"/>
                  </a:cubicBezTo>
                  <a:cubicBezTo>
                    <a:pt x="963" y="2185"/>
                    <a:pt x="2186" y="962"/>
                    <a:pt x="3687" y="962"/>
                  </a:cubicBezTo>
                  <a:close/>
                  <a:moveTo>
                    <a:pt x="3687" y="0"/>
                  </a:moveTo>
                  <a:cubicBezTo>
                    <a:pt x="1654" y="0"/>
                    <a:pt x="1" y="1655"/>
                    <a:pt x="1" y="3688"/>
                  </a:cubicBezTo>
                  <a:cubicBezTo>
                    <a:pt x="1" y="5719"/>
                    <a:pt x="1654" y="7374"/>
                    <a:pt x="3687" y="7374"/>
                  </a:cubicBezTo>
                  <a:cubicBezTo>
                    <a:pt x="5718" y="7374"/>
                    <a:pt x="7373" y="5719"/>
                    <a:pt x="7373" y="3688"/>
                  </a:cubicBezTo>
                  <a:cubicBezTo>
                    <a:pt x="7373" y="1655"/>
                    <a:pt x="5719"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139"/>
            <p:cNvSpPr/>
            <p:nvPr/>
          </p:nvSpPr>
          <p:spPr>
            <a:xfrm>
              <a:off x="1972225" y="2814950"/>
              <a:ext cx="55050" cy="107900"/>
            </a:xfrm>
            <a:custGeom>
              <a:rect b="b" l="l" r="r" t="t"/>
              <a:pathLst>
                <a:path extrusionOk="0" h="4316" w="2202">
                  <a:moveTo>
                    <a:pt x="825" y="940"/>
                  </a:moveTo>
                  <a:lnTo>
                    <a:pt x="825" y="1638"/>
                  </a:lnTo>
                  <a:cubicBezTo>
                    <a:pt x="779" y="1612"/>
                    <a:pt x="735" y="1583"/>
                    <a:pt x="693" y="1550"/>
                  </a:cubicBezTo>
                  <a:cubicBezTo>
                    <a:pt x="618" y="1492"/>
                    <a:pt x="586" y="1370"/>
                    <a:pt x="609" y="1241"/>
                  </a:cubicBezTo>
                  <a:cubicBezTo>
                    <a:pt x="630" y="1133"/>
                    <a:pt x="697" y="1006"/>
                    <a:pt x="825" y="940"/>
                  </a:cubicBezTo>
                  <a:close/>
                  <a:moveTo>
                    <a:pt x="1305" y="2366"/>
                  </a:moveTo>
                  <a:lnTo>
                    <a:pt x="1312" y="2369"/>
                  </a:lnTo>
                  <a:lnTo>
                    <a:pt x="1312" y="2368"/>
                  </a:lnTo>
                  <a:cubicBezTo>
                    <a:pt x="1683" y="2499"/>
                    <a:pt x="1661" y="2816"/>
                    <a:pt x="1645" y="2909"/>
                  </a:cubicBezTo>
                  <a:cubicBezTo>
                    <a:pt x="1612" y="3104"/>
                    <a:pt x="1485" y="3271"/>
                    <a:pt x="1305" y="3355"/>
                  </a:cubicBezTo>
                  <a:lnTo>
                    <a:pt x="1305" y="2366"/>
                  </a:lnTo>
                  <a:close/>
                  <a:moveTo>
                    <a:pt x="1065" y="1"/>
                  </a:moveTo>
                  <a:cubicBezTo>
                    <a:pt x="934" y="1"/>
                    <a:pt x="827" y="105"/>
                    <a:pt x="825" y="235"/>
                  </a:cubicBezTo>
                  <a:lnTo>
                    <a:pt x="825" y="433"/>
                  </a:lnTo>
                  <a:cubicBezTo>
                    <a:pt x="800" y="439"/>
                    <a:pt x="775" y="446"/>
                    <a:pt x="748" y="454"/>
                  </a:cubicBezTo>
                  <a:cubicBezTo>
                    <a:pt x="435" y="549"/>
                    <a:pt x="201" y="817"/>
                    <a:pt x="138" y="1154"/>
                  </a:cubicBezTo>
                  <a:cubicBezTo>
                    <a:pt x="79" y="1461"/>
                    <a:pt x="179" y="1758"/>
                    <a:pt x="397" y="1930"/>
                  </a:cubicBezTo>
                  <a:cubicBezTo>
                    <a:pt x="507" y="2015"/>
                    <a:pt x="641" y="2094"/>
                    <a:pt x="825" y="2176"/>
                  </a:cubicBezTo>
                  <a:lnTo>
                    <a:pt x="825" y="3397"/>
                  </a:lnTo>
                  <a:cubicBezTo>
                    <a:pt x="675" y="3382"/>
                    <a:pt x="573" y="3340"/>
                    <a:pt x="406" y="3230"/>
                  </a:cubicBezTo>
                  <a:cubicBezTo>
                    <a:pt x="365" y="3204"/>
                    <a:pt x="320" y="3191"/>
                    <a:pt x="274" y="3191"/>
                  </a:cubicBezTo>
                  <a:cubicBezTo>
                    <a:pt x="196" y="3191"/>
                    <a:pt x="118" y="3230"/>
                    <a:pt x="72" y="3300"/>
                  </a:cubicBezTo>
                  <a:cubicBezTo>
                    <a:pt x="0" y="3412"/>
                    <a:pt x="31" y="3561"/>
                    <a:pt x="142" y="3633"/>
                  </a:cubicBezTo>
                  <a:cubicBezTo>
                    <a:pt x="409" y="3807"/>
                    <a:pt x="593" y="3863"/>
                    <a:pt x="825" y="3879"/>
                  </a:cubicBezTo>
                  <a:lnTo>
                    <a:pt x="825" y="4082"/>
                  </a:lnTo>
                  <a:cubicBezTo>
                    <a:pt x="827" y="4213"/>
                    <a:pt x="934" y="4315"/>
                    <a:pt x="1065" y="4315"/>
                  </a:cubicBezTo>
                  <a:cubicBezTo>
                    <a:pt x="1195" y="4315"/>
                    <a:pt x="1302" y="4213"/>
                    <a:pt x="1305" y="4082"/>
                  </a:cubicBezTo>
                  <a:lnTo>
                    <a:pt x="1305" y="3858"/>
                  </a:lnTo>
                  <a:cubicBezTo>
                    <a:pt x="1763" y="3754"/>
                    <a:pt x="2056" y="3369"/>
                    <a:pt x="2119" y="2990"/>
                  </a:cubicBezTo>
                  <a:cubicBezTo>
                    <a:pt x="2201" y="2504"/>
                    <a:pt x="1946" y="2082"/>
                    <a:pt x="1473" y="1915"/>
                  </a:cubicBezTo>
                  <a:cubicBezTo>
                    <a:pt x="1418" y="1896"/>
                    <a:pt x="1361" y="1875"/>
                    <a:pt x="1305" y="1854"/>
                  </a:cubicBezTo>
                  <a:lnTo>
                    <a:pt x="1305" y="896"/>
                  </a:lnTo>
                  <a:cubicBezTo>
                    <a:pt x="1377" y="913"/>
                    <a:pt x="1443" y="948"/>
                    <a:pt x="1498" y="998"/>
                  </a:cubicBezTo>
                  <a:cubicBezTo>
                    <a:pt x="1546" y="1052"/>
                    <a:pt x="1613" y="1080"/>
                    <a:pt x="1680" y="1080"/>
                  </a:cubicBezTo>
                  <a:cubicBezTo>
                    <a:pt x="1736" y="1080"/>
                    <a:pt x="1792" y="1060"/>
                    <a:pt x="1838" y="1020"/>
                  </a:cubicBezTo>
                  <a:cubicBezTo>
                    <a:pt x="1938" y="932"/>
                    <a:pt x="1948" y="782"/>
                    <a:pt x="1860" y="682"/>
                  </a:cubicBezTo>
                  <a:cubicBezTo>
                    <a:pt x="1850" y="669"/>
                    <a:pt x="1661" y="458"/>
                    <a:pt x="1305" y="405"/>
                  </a:cubicBezTo>
                  <a:lnTo>
                    <a:pt x="1305" y="235"/>
                  </a:lnTo>
                  <a:cubicBezTo>
                    <a:pt x="1302"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139"/>
          <p:cNvGrpSpPr/>
          <p:nvPr/>
        </p:nvGrpSpPr>
        <p:grpSpPr>
          <a:xfrm>
            <a:off x="4791604" y="2883461"/>
            <a:ext cx="354896" cy="356263"/>
            <a:chOff x="1079575" y="2794925"/>
            <a:chExt cx="408725" cy="410300"/>
          </a:xfrm>
        </p:grpSpPr>
        <p:sp>
          <p:nvSpPr>
            <p:cNvPr id="15896" name="Google Shape;15896;p139"/>
            <p:cNvSpPr/>
            <p:nvPr/>
          </p:nvSpPr>
          <p:spPr>
            <a:xfrm>
              <a:off x="1111650" y="2794925"/>
              <a:ext cx="344575" cy="200400"/>
            </a:xfrm>
            <a:custGeom>
              <a:rect b="b" l="l" r="r" t="t"/>
              <a:pathLst>
                <a:path extrusionOk="0" h="8016" w="13783">
                  <a:moveTo>
                    <a:pt x="12340" y="962"/>
                  </a:moveTo>
                  <a:cubicBezTo>
                    <a:pt x="12605" y="963"/>
                    <a:pt x="12821" y="1177"/>
                    <a:pt x="12821" y="1443"/>
                  </a:cubicBezTo>
                  <a:lnTo>
                    <a:pt x="12821" y="5289"/>
                  </a:lnTo>
                  <a:cubicBezTo>
                    <a:pt x="12821" y="5554"/>
                    <a:pt x="12605" y="5769"/>
                    <a:pt x="12340" y="5769"/>
                  </a:cubicBezTo>
                  <a:lnTo>
                    <a:pt x="11700" y="5769"/>
                  </a:lnTo>
                  <a:cubicBezTo>
                    <a:pt x="11434" y="5769"/>
                    <a:pt x="11219" y="5985"/>
                    <a:pt x="11219" y="6251"/>
                  </a:cubicBezTo>
                  <a:lnTo>
                    <a:pt x="11219" y="6532"/>
                  </a:lnTo>
                  <a:lnTo>
                    <a:pt x="10397" y="5875"/>
                  </a:lnTo>
                  <a:cubicBezTo>
                    <a:pt x="10312" y="5808"/>
                    <a:pt x="10205" y="5769"/>
                    <a:pt x="10097" y="5769"/>
                  </a:cubicBezTo>
                  <a:lnTo>
                    <a:pt x="3687" y="5769"/>
                  </a:lnTo>
                  <a:cubicBezTo>
                    <a:pt x="3577" y="5769"/>
                    <a:pt x="3472" y="5808"/>
                    <a:pt x="3387" y="5875"/>
                  </a:cubicBezTo>
                  <a:lnTo>
                    <a:pt x="2565" y="6532"/>
                  </a:lnTo>
                  <a:lnTo>
                    <a:pt x="2565" y="6251"/>
                  </a:lnTo>
                  <a:cubicBezTo>
                    <a:pt x="2565" y="5985"/>
                    <a:pt x="2350" y="5769"/>
                    <a:pt x="2085" y="5769"/>
                  </a:cubicBezTo>
                  <a:lnTo>
                    <a:pt x="1443" y="5769"/>
                  </a:lnTo>
                  <a:cubicBezTo>
                    <a:pt x="1178" y="5769"/>
                    <a:pt x="963" y="5554"/>
                    <a:pt x="963" y="5289"/>
                  </a:cubicBezTo>
                  <a:lnTo>
                    <a:pt x="963" y="1443"/>
                  </a:lnTo>
                  <a:cubicBezTo>
                    <a:pt x="963" y="1177"/>
                    <a:pt x="1178" y="963"/>
                    <a:pt x="1443" y="962"/>
                  </a:cubicBezTo>
                  <a:close/>
                  <a:moveTo>
                    <a:pt x="1443" y="1"/>
                  </a:moveTo>
                  <a:cubicBezTo>
                    <a:pt x="647" y="2"/>
                    <a:pt x="2" y="647"/>
                    <a:pt x="1" y="1443"/>
                  </a:cubicBezTo>
                  <a:lnTo>
                    <a:pt x="1" y="5289"/>
                  </a:lnTo>
                  <a:cubicBezTo>
                    <a:pt x="2" y="6086"/>
                    <a:pt x="647" y="6730"/>
                    <a:pt x="1443" y="6732"/>
                  </a:cubicBezTo>
                  <a:lnTo>
                    <a:pt x="1603" y="6732"/>
                  </a:lnTo>
                  <a:lnTo>
                    <a:pt x="1603" y="7533"/>
                  </a:lnTo>
                  <a:cubicBezTo>
                    <a:pt x="1603" y="7818"/>
                    <a:pt x="1837" y="8015"/>
                    <a:pt x="2086" y="8015"/>
                  </a:cubicBezTo>
                  <a:cubicBezTo>
                    <a:pt x="2188" y="8015"/>
                    <a:pt x="2292" y="7982"/>
                    <a:pt x="2383" y="7909"/>
                  </a:cubicBezTo>
                  <a:lnTo>
                    <a:pt x="3855" y="6733"/>
                  </a:lnTo>
                  <a:lnTo>
                    <a:pt x="9928" y="6733"/>
                  </a:lnTo>
                  <a:lnTo>
                    <a:pt x="11399" y="7909"/>
                  </a:lnTo>
                  <a:cubicBezTo>
                    <a:pt x="11490" y="7982"/>
                    <a:pt x="11595" y="8015"/>
                    <a:pt x="11697" y="8015"/>
                  </a:cubicBezTo>
                  <a:cubicBezTo>
                    <a:pt x="11946" y="8015"/>
                    <a:pt x="12181" y="7820"/>
                    <a:pt x="12181" y="7534"/>
                  </a:cubicBezTo>
                  <a:lnTo>
                    <a:pt x="12181" y="6733"/>
                  </a:lnTo>
                  <a:lnTo>
                    <a:pt x="12340" y="6733"/>
                  </a:lnTo>
                  <a:cubicBezTo>
                    <a:pt x="13137" y="6732"/>
                    <a:pt x="13781" y="6086"/>
                    <a:pt x="13783" y="5291"/>
                  </a:cubicBezTo>
                  <a:lnTo>
                    <a:pt x="13783" y="1443"/>
                  </a:lnTo>
                  <a:cubicBezTo>
                    <a:pt x="13781" y="647"/>
                    <a:pt x="13137" y="2"/>
                    <a:pt x="1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139"/>
            <p:cNvSpPr/>
            <p:nvPr/>
          </p:nvSpPr>
          <p:spPr>
            <a:xfrm>
              <a:off x="1079575" y="3012800"/>
              <a:ext cx="408725" cy="192425"/>
            </a:xfrm>
            <a:custGeom>
              <a:rect b="b" l="l" r="r" t="t"/>
              <a:pathLst>
                <a:path extrusionOk="0" h="7697" w="16349">
                  <a:moveTo>
                    <a:pt x="3366" y="965"/>
                  </a:moveTo>
                  <a:cubicBezTo>
                    <a:pt x="3885" y="965"/>
                    <a:pt x="4352" y="1278"/>
                    <a:pt x="4551" y="1757"/>
                  </a:cubicBezTo>
                  <a:cubicBezTo>
                    <a:pt x="4749" y="2234"/>
                    <a:pt x="4639" y="2786"/>
                    <a:pt x="4273" y="3152"/>
                  </a:cubicBezTo>
                  <a:cubicBezTo>
                    <a:pt x="4028" y="3398"/>
                    <a:pt x="3699" y="3528"/>
                    <a:pt x="3366" y="3528"/>
                  </a:cubicBezTo>
                  <a:cubicBezTo>
                    <a:pt x="3201" y="3528"/>
                    <a:pt x="3035" y="3496"/>
                    <a:pt x="2877" y="3431"/>
                  </a:cubicBezTo>
                  <a:cubicBezTo>
                    <a:pt x="2398" y="3232"/>
                    <a:pt x="2085" y="2764"/>
                    <a:pt x="2085" y="2246"/>
                  </a:cubicBezTo>
                  <a:cubicBezTo>
                    <a:pt x="2086" y="1539"/>
                    <a:pt x="2659" y="966"/>
                    <a:pt x="3366" y="965"/>
                  </a:cubicBezTo>
                  <a:close/>
                  <a:moveTo>
                    <a:pt x="12982" y="965"/>
                  </a:moveTo>
                  <a:cubicBezTo>
                    <a:pt x="13500" y="965"/>
                    <a:pt x="13967" y="1278"/>
                    <a:pt x="14167" y="1757"/>
                  </a:cubicBezTo>
                  <a:cubicBezTo>
                    <a:pt x="14364" y="2234"/>
                    <a:pt x="14255" y="2786"/>
                    <a:pt x="13888" y="3152"/>
                  </a:cubicBezTo>
                  <a:cubicBezTo>
                    <a:pt x="13643" y="3398"/>
                    <a:pt x="13315" y="3528"/>
                    <a:pt x="12981" y="3528"/>
                  </a:cubicBezTo>
                  <a:cubicBezTo>
                    <a:pt x="12817" y="3528"/>
                    <a:pt x="12651" y="3496"/>
                    <a:pt x="12493" y="3431"/>
                  </a:cubicBezTo>
                  <a:cubicBezTo>
                    <a:pt x="12014" y="3232"/>
                    <a:pt x="11700" y="2764"/>
                    <a:pt x="11700" y="2246"/>
                  </a:cubicBezTo>
                  <a:cubicBezTo>
                    <a:pt x="11702" y="1539"/>
                    <a:pt x="12275" y="966"/>
                    <a:pt x="12982" y="965"/>
                  </a:cubicBezTo>
                  <a:close/>
                  <a:moveTo>
                    <a:pt x="7855" y="4491"/>
                  </a:moveTo>
                  <a:cubicBezTo>
                    <a:pt x="8115" y="4495"/>
                    <a:pt x="8325" y="4709"/>
                    <a:pt x="8325" y="4971"/>
                  </a:cubicBezTo>
                  <a:cubicBezTo>
                    <a:pt x="8325" y="5233"/>
                    <a:pt x="8115" y="5447"/>
                    <a:pt x="7855" y="5452"/>
                  </a:cubicBezTo>
                  <a:lnTo>
                    <a:pt x="7855" y="5453"/>
                  </a:lnTo>
                  <a:lnTo>
                    <a:pt x="6084" y="5453"/>
                  </a:lnTo>
                  <a:cubicBezTo>
                    <a:pt x="5752" y="5453"/>
                    <a:pt x="5520" y="5781"/>
                    <a:pt x="5630" y="6093"/>
                  </a:cubicBezTo>
                  <a:cubicBezTo>
                    <a:pt x="5705" y="6300"/>
                    <a:pt x="5749" y="6515"/>
                    <a:pt x="5765" y="6735"/>
                  </a:cubicBezTo>
                  <a:lnTo>
                    <a:pt x="969" y="6735"/>
                  </a:lnTo>
                  <a:cubicBezTo>
                    <a:pt x="1052" y="5482"/>
                    <a:pt x="2096" y="4491"/>
                    <a:pt x="3368" y="4491"/>
                  </a:cubicBezTo>
                  <a:close/>
                  <a:moveTo>
                    <a:pt x="12982" y="4491"/>
                  </a:moveTo>
                  <a:cubicBezTo>
                    <a:pt x="14255" y="4491"/>
                    <a:pt x="15299" y="5484"/>
                    <a:pt x="15381" y="6735"/>
                  </a:cubicBezTo>
                  <a:lnTo>
                    <a:pt x="10585" y="6735"/>
                  </a:lnTo>
                  <a:cubicBezTo>
                    <a:pt x="10599" y="6515"/>
                    <a:pt x="10645" y="6300"/>
                    <a:pt x="10719" y="6093"/>
                  </a:cubicBezTo>
                  <a:cubicBezTo>
                    <a:pt x="10829" y="5781"/>
                    <a:pt x="10596" y="5453"/>
                    <a:pt x="10265" y="5453"/>
                  </a:cubicBezTo>
                  <a:lnTo>
                    <a:pt x="9214" y="5453"/>
                  </a:lnTo>
                  <a:cubicBezTo>
                    <a:pt x="9324" y="5141"/>
                    <a:pt x="9324" y="4803"/>
                    <a:pt x="9214" y="4491"/>
                  </a:cubicBezTo>
                  <a:close/>
                  <a:moveTo>
                    <a:pt x="12982" y="1"/>
                  </a:moveTo>
                  <a:cubicBezTo>
                    <a:pt x="12195" y="1"/>
                    <a:pt x="11458" y="415"/>
                    <a:pt x="11052" y="1102"/>
                  </a:cubicBezTo>
                  <a:cubicBezTo>
                    <a:pt x="10604" y="1859"/>
                    <a:pt x="10639" y="2808"/>
                    <a:pt x="11143" y="3530"/>
                  </a:cubicBezTo>
                  <a:lnTo>
                    <a:pt x="5207" y="3530"/>
                  </a:lnTo>
                  <a:cubicBezTo>
                    <a:pt x="5709" y="2808"/>
                    <a:pt x="5746" y="1859"/>
                    <a:pt x="5296" y="1102"/>
                  </a:cubicBezTo>
                  <a:cubicBezTo>
                    <a:pt x="4890" y="416"/>
                    <a:pt x="4154" y="2"/>
                    <a:pt x="3368" y="2"/>
                  </a:cubicBezTo>
                  <a:cubicBezTo>
                    <a:pt x="3287" y="2"/>
                    <a:pt x="3206" y="7"/>
                    <a:pt x="3125" y="16"/>
                  </a:cubicBezTo>
                  <a:cubicBezTo>
                    <a:pt x="2250" y="111"/>
                    <a:pt x="1512" y="707"/>
                    <a:pt x="1235" y="1543"/>
                  </a:cubicBezTo>
                  <a:cubicBezTo>
                    <a:pt x="960" y="2378"/>
                    <a:pt x="1199" y="3297"/>
                    <a:pt x="1845" y="3893"/>
                  </a:cubicBezTo>
                  <a:cubicBezTo>
                    <a:pt x="714" y="4468"/>
                    <a:pt x="2" y="5627"/>
                    <a:pt x="1" y="6896"/>
                  </a:cubicBezTo>
                  <a:lnTo>
                    <a:pt x="1" y="7216"/>
                  </a:lnTo>
                  <a:cubicBezTo>
                    <a:pt x="1" y="7481"/>
                    <a:pt x="216" y="7697"/>
                    <a:pt x="483" y="7697"/>
                  </a:cubicBezTo>
                  <a:lnTo>
                    <a:pt x="6251" y="7697"/>
                  </a:lnTo>
                  <a:cubicBezTo>
                    <a:pt x="6516" y="7697"/>
                    <a:pt x="6733" y="7481"/>
                    <a:pt x="6733" y="7216"/>
                  </a:cubicBezTo>
                  <a:lnTo>
                    <a:pt x="6733" y="6896"/>
                  </a:lnTo>
                  <a:cubicBezTo>
                    <a:pt x="6732" y="6735"/>
                    <a:pt x="6720" y="6573"/>
                    <a:pt x="6696" y="6414"/>
                  </a:cubicBezTo>
                  <a:lnTo>
                    <a:pt x="9653" y="6414"/>
                  </a:lnTo>
                  <a:cubicBezTo>
                    <a:pt x="9628" y="6573"/>
                    <a:pt x="9617" y="6735"/>
                    <a:pt x="9617" y="6896"/>
                  </a:cubicBezTo>
                  <a:lnTo>
                    <a:pt x="9617" y="7216"/>
                  </a:lnTo>
                  <a:cubicBezTo>
                    <a:pt x="9617" y="7481"/>
                    <a:pt x="9832" y="7697"/>
                    <a:pt x="10098" y="7697"/>
                  </a:cubicBezTo>
                  <a:lnTo>
                    <a:pt x="15867" y="7697"/>
                  </a:lnTo>
                  <a:cubicBezTo>
                    <a:pt x="16133" y="7697"/>
                    <a:pt x="16349" y="7481"/>
                    <a:pt x="16349" y="7216"/>
                  </a:cubicBezTo>
                  <a:lnTo>
                    <a:pt x="16349" y="6896"/>
                  </a:lnTo>
                  <a:cubicBezTo>
                    <a:pt x="16347" y="5627"/>
                    <a:pt x="15634" y="4468"/>
                    <a:pt x="14505" y="3893"/>
                  </a:cubicBezTo>
                  <a:cubicBezTo>
                    <a:pt x="15151" y="3297"/>
                    <a:pt x="15389" y="2378"/>
                    <a:pt x="15114" y="1542"/>
                  </a:cubicBezTo>
                  <a:cubicBezTo>
                    <a:pt x="14837" y="707"/>
                    <a:pt x="14099" y="109"/>
                    <a:pt x="13225" y="14"/>
                  </a:cubicBezTo>
                  <a:cubicBezTo>
                    <a:pt x="13144" y="5"/>
                    <a:pt x="13063" y="1"/>
                    <a:pt x="12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139"/>
            <p:cNvSpPr/>
            <p:nvPr/>
          </p:nvSpPr>
          <p:spPr>
            <a:xfrm>
              <a:off x="1299925" y="2843000"/>
              <a:ext cx="28100" cy="24050"/>
            </a:xfrm>
            <a:custGeom>
              <a:rect b="b" l="l" r="r" t="t"/>
              <a:pathLst>
                <a:path extrusionOk="0" h="962" w="1124">
                  <a:moveTo>
                    <a:pt x="641" y="1"/>
                  </a:moveTo>
                  <a:cubicBezTo>
                    <a:pt x="213" y="1"/>
                    <a:pt x="0" y="518"/>
                    <a:pt x="302" y="821"/>
                  </a:cubicBezTo>
                  <a:cubicBezTo>
                    <a:pt x="394" y="913"/>
                    <a:pt x="516" y="962"/>
                    <a:pt x="641" y="962"/>
                  </a:cubicBezTo>
                  <a:cubicBezTo>
                    <a:pt x="704" y="962"/>
                    <a:pt x="766" y="950"/>
                    <a:pt x="826" y="925"/>
                  </a:cubicBezTo>
                  <a:cubicBezTo>
                    <a:pt x="1006" y="852"/>
                    <a:pt x="1123" y="676"/>
                    <a:pt x="1123" y="481"/>
                  </a:cubicBezTo>
                  <a:cubicBezTo>
                    <a:pt x="1123" y="215"/>
                    <a:pt x="908" y="1"/>
                    <a:pt x="643" y="1"/>
                  </a:cubicBezTo>
                  <a:cubicBezTo>
                    <a:pt x="642" y="1"/>
                    <a:pt x="64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139"/>
            <p:cNvSpPr/>
            <p:nvPr/>
          </p:nvSpPr>
          <p:spPr>
            <a:xfrm>
              <a:off x="1235800" y="2843000"/>
              <a:ext cx="28100" cy="24050"/>
            </a:xfrm>
            <a:custGeom>
              <a:rect b="b" l="l" r="r" t="t"/>
              <a:pathLst>
                <a:path extrusionOk="0" h="962" w="1124">
                  <a:moveTo>
                    <a:pt x="646" y="1"/>
                  </a:moveTo>
                  <a:cubicBezTo>
                    <a:pt x="645" y="1"/>
                    <a:pt x="645" y="1"/>
                    <a:pt x="644" y="1"/>
                  </a:cubicBezTo>
                  <a:cubicBezTo>
                    <a:pt x="215" y="1"/>
                    <a:pt x="1" y="518"/>
                    <a:pt x="304" y="821"/>
                  </a:cubicBezTo>
                  <a:cubicBezTo>
                    <a:pt x="395" y="913"/>
                    <a:pt x="518" y="962"/>
                    <a:pt x="643" y="962"/>
                  </a:cubicBezTo>
                  <a:cubicBezTo>
                    <a:pt x="705" y="962"/>
                    <a:pt x="767" y="950"/>
                    <a:pt x="827" y="925"/>
                  </a:cubicBezTo>
                  <a:cubicBezTo>
                    <a:pt x="1007" y="852"/>
                    <a:pt x="1124" y="676"/>
                    <a:pt x="1124" y="481"/>
                  </a:cubicBezTo>
                  <a:cubicBezTo>
                    <a:pt x="1124" y="215"/>
                    <a:pt x="910" y="1"/>
                    <a:pt x="6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139"/>
            <p:cNvSpPr/>
            <p:nvPr/>
          </p:nvSpPr>
          <p:spPr>
            <a:xfrm>
              <a:off x="1238650" y="2882900"/>
              <a:ext cx="90750" cy="37500"/>
            </a:xfrm>
            <a:custGeom>
              <a:rect b="b" l="l" r="r" t="t"/>
              <a:pathLst>
                <a:path extrusionOk="0" h="1500" w="3630">
                  <a:moveTo>
                    <a:pt x="3100" y="1"/>
                  </a:moveTo>
                  <a:cubicBezTo>
                    <a:pt x="2974" y="1"/>
                    <a:pt x="2848" y="50"/>
                    <a:pt x="2753" y="149"/>
                  </a:cubicBezTo>
                  <a:cubicBezTo>
                    <a:pt x="2493" y="409"/>
                    <a:pt x="2152" y="539"/>
                    <a:pt x="1811" y="539"/>
                  </a:cubicBezTo>
                  <a:cubicBezTo>
                    <a:pt x="1470" y="539"/>
                    <a:pt x="1129" y="409"/>
                    <a:pt x="869" y="149"/>
                  </a:cubicBezTo>
                  <a:cubicBezTo>
                    <a:pt x="776" y="54"/>
                    <a:pt x="653" y="7"/>
                    <a:pt x="530" y="7"/>
                  </a:cubicBezTo>
                  <a:cubicBezTo>
                    <a:pt x="407" y="7"/>
                    <a:pt x="284" y="54"/>
                    <a:pt x="190" y="149"/>
                  </a:cubicBezTo>
                  <a:cubicBezTo>
                    <a:pt x="1" y="336"/>
                    <a:pt x="1" y="641"/>
                    <a:pt x="190" y="828"/>
                  </a:cubicBezTo>
                  <a:cubicBezTo>
                    <a:pt x="637" y="1276"/>
                    <a:pt x="1224" y="1500"/>
                    <a:pt x="1811" y="1500"/>
                  </a:cubicBezTo>
                  <a:cubicBezTo>
                    <a:pt x="2398" y="1500"/>
                    <a:pt x="2986" y="1276"/>
                    <a:pt x="3434" y="828"/>
                  </a:cubicBezTo>
                  <a:cubicBezTo>
                    <a:pt x="3627" y="641"/>
                    <a:pt x="3630" y="332"/>
                    <a:pt x="3440" y="142"/>
                  </a:cubicBezTo>
                  <a:cubicBezTo>
                    <a:pt x="3346" y="48"/>
                    <a:pt x="3223" y="1"/>
                    <a:pt x="3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1" name="Google Shape;15901;p139"/>
          <p:cNvSpPr/>
          <p:nvPr/>
        </p:nvSpPr>
        <p:spPr>
          <a:xfrm>
            <a:off x="5546052" y="2883994"/>
            <a:ext cx="355195" cy="354827"/>
          </a:xfrm>
          <a:custGeom>
            <a:rect b="b" l="l" r="r" t="t"/>
            <a:pathLst>
              <a:path extrusionOk="0" h="16412" w="16429">
                <a:moveTo>
                  <a:pt x="9039" y="2885"/>
                </a:moveTo>
                <a:lnTo>
                  <a:pt x="9039" y="4488"/>
                </a:lnTo>
                <a:lnTo>
                  <a:pt x="8174" y="4488"/>
                </a:lnTo>
                <a:cubicBezTo>
                  <a:pt x="7731" y="4487"/>
                  <a:pt x="7373" y="4130"/>
                  <a:pt x="7371" y="3687"/>
                </a:cubicBezTo>
                <a:cubicBezTo>
                  <a:pt x="7373" y="3245"/>
                  <a:pt x="7731" y="2886"/>
                  <a:pt x="8174" y="2885"/>
                </a:cubicBezTo>
                <a:close/>
                <a:moveTo>
                  <a:pt x="14500" y="2725"/>
                </a:moveTo>
                <a:cubicBezTo>
                  <a:pt x="15032" y="2725"/>
                  <a:pt x="15462" y="3154"/>
                  <a:pt x="15462" y="3687"/>
                </a:cubicBezTo>
                <a:cubicBezTo>
                  <a:pt x="15462" y="4219"/>
                  <a:pt x="15032" y="4648"/>
                  <a:pt x="14500" y="4648"/>
                </a:cubicBezTo>
                <a:cubicBezTo>
                  <a:pt x="14496" y="4648"/>
                  <a:pt x="14491" y="4648"/>
                  <a:pt x="14487" y="4648"/>
                </a:cubicBezTo>
                <a:lnTo>
                  <a:pt x="14487" y="2725"/>
                </a:lnTo>
                <a:cubicBezTo>
                  <a:pt x="14491" y="2725"/>
                  <a:pt x="14496" y="2725"/>
                  <a:pt x="14500" y="2725"/>
                </a:cubicBezTo>
                <a:close/>
                <a:moveTo>
                  <a:pt x="13526" y="1549"/>
                </a:moveTo>
                <a:lnTo>
                  <a:pt x="13526" y="5824"/>
                </a:lnTo>
                <a:cubicBezTo>
                  <a:pt x="12501" y="5055"/>
                  <a:pt x="11278" y="4598"/>
                  <a:pt x="10000" y="4504"/>
                </a:cubicBezTo>
                <a:lnTo>
                  <a:pt x="10000" y="2869"/>
                </a:lnTo>
                <a:cubicBezTo>
                  <a:pt x="11278" y="2775"/>
                  <a:pt x="12501" y="2318"/>
                  <a:pt x="13526" y="1549"/>
                </a:cubicBezTo>
                <a:close/>
                <a:moveTo>
                  <a:pt x="3685" y="7437"/>
                </a:moveTo>
                <a:cubicBezTo>
                  <a:pt x="4061" y="7437"/>
                  <a:pt x="4429" y="7583"/>
                  <a:pt x="4706" y="7860"/>
                </a:cubicBezTo>
                <a:cubicBezTo>
                  <a:pt x="5119" y="8271"/>
                  <a:pt x="5242" y="8892"/>
                  <a:pt x="5019" y="9431"/>
                </a:cubicBezTo>
                <a:cubicBezTo>
                  <a:pt x="4795" y="9970"/>
                  <a:pt x="4269" y="10321"/>
                  <a:pt x="3687" y="10321"/>
                </a:cubicBezTo>
                <a:cubicBezTo>
                  <a:pt x="2890" y="10321"/>
                  <a:pt x="2244" y="9675"/>
                  <a:pt x="2244" y="8879"/>
                </a:cubicBezTo>
                <a:cubicBezTo>
                  <a:pt x="2244" y="8296"/>
                  <a:pt x="2596" y="7770"/>
                  <a:pt x="3134" y="7546"/>
                </a:cubicBezTo>
                <a:cubicBezTo>
                  <a:pt x="3313" y="7472"/>
                  <a:pt x="3500" y="7437"/>
                  <a:pt x="3685" y="7437"/>
                </a:cubicBezTo>
                <a:close/>
                <a:moveTo>
                  <a:pt x="8814" y="7447"/>
                </a:moveTo>
                <a:cubicBezTo>
                  <a:pt x="9076" y="7447"/>
                  <a:pt x="9290" y="7656"/>
                  <a:pt x="9295" y="7918"/>
                </a:cubicBezTo>
                <a:lnTo>
                  <a:pt x="9295" y="11443"/>
                </a:lnTo>
                <a:cubicBezTo>
                  <a:pt x="9294" y="11885"/>
                  <a:pt x="8937" y="12244"/>
                  <a:pt x="8494" y="12244"/>
                </a:cubicBezTo>
                <a:lnTo>
                  <a:pt x="6623" y="12244"/>
                </a:lnTo>
                <a:cubicBezTo>
                  <a:pt x="6276" y="12244"/>
                  <a:pt x="6043" y="12600"/>
                  <a:pt x="6182" y="12918"/>
                </a:cubicBezTo>
                <a:cubicBezTo>
                  <a:pt x="6333" y="13262"/>
                  <a:pt x="6410" y="13632"/>
                  <a:pt x="6410" y="14007"/>
                </a:cubicBezTo>
                <a:lnTo>
                  <a:pt x="6410" y="15450"/>
                </a:lnTo>
                <a:lnTo>
                  <a:pt x="961" y="15450"/>
                </a:lnTo>
                <a:lnTo>
                  <a:pt x="961" y="14007"/>
                </a:lnTo>
                <a:cubicBezTo>
                  <a:pt x="961" y="12505"/>
                  <a:pt x="2184" y="11283"/>
                  <a:pt x="3685" y="11283"/>
                </a:cubicBezTo>
                <a:lnTo>
                  <a:pt x="7853" y="11283"/>
                </a:lnTo>
                <a:cubicBezTo>
                  <a:pt x="8118" y="11283"/>
                  <a:pt x="8333" y="11068"/>
                  <a:pt x="8333" y="10802"/>
                </a:cubicBezTo>
                <a:lnTo>
                  <a:pt x="8333" y="7918"/>
                </a:lnTo>
                <a:cubicBezTo>
                  <a:pt x="8339" y="7656"/>
                  <a:pt x="8553" y="7447"/>
                  <a:pt x="8814" y="7447"/>
                </a:cubicBezTo>
                <a:close/>
                <a:moveTo>
                  <a:pt x="14003" y="0"/>
                </a:moveTo>
                <a:cubicBezTo>
                  <a:pt x="13885" y="0"/>
                  <a:pt x="13765" y="44"/>
                  <a:pt x="13667" y="142"/>
                </a:cubicBezTo>
                <a:lnTo>
                  <a:pt x="13557" y="252"/>
                </a:lnTo>
                <a:cubicBezTo>
                  <a:pt x="12492" y="1323"/>
                  <a:pt x="11046" y="1924"/>
                  <a:pt x="9536" y="1924"/>
                </a:cubicBezTo>
                <a:cubicBezTo>
                  <a:pt x="9531" y="1924"/>
                  <a:pt x="9525" y="1924"/>
                  <a:pt x="9520" y="1924"/>
                </a:cubicBezTo>
                <a:lnTo>
                  <a:pt x="8174" y="1924"/>
                </a:lnTo>
                <a:cubicBezTo>
                  <a:pt x="8167" y="1924"/>
                  <a:pt x="8161" y="1924"/>
                  <a:pt x="8155" y="1924"/>
                </a:cubicBezTo>
                <a:cubicBezTo>
                  <a:pt x="7182" y="1924"/>
                  <a:pt x="6393" y="2712"/>
                  <a:pt x="6393" y="3687"/>
                </a:cubicBezTo>
                <a:cubicBezTo>
                  <a:pt x="6393" y="4662"/>
                  <a:pt x="7182" y="5451"/>
                  <a:pt x="8155" y="5451"/>
                </a:cubicBezTo>
                <a:cubicBezTo>
                  <a:pt x="8161" y="5451"/>
                  <a:pt x="8167" y="5451"/>
                  <a:pt x="8174" y="5451"/>
                </a:cubicBezTo>
                <a:lnTo>
                  <a:pt x="8333" y="5451"/>
                </a:lnTo>
                <a:lnTo>
                  <a:pt x="8333" y="6559"/>
                </a:lnTo>
                <a:cubicBezTo>
                  <a:pt x="7758" y="6763"/>
                  <a:pt x="7373" y="7307"/>
                  <a:pt x="7371" y="7918"/>
                </a:cubicBezTo>
                <a:lnTo>
                  <a:pt x="7371" y="10323"/>
                </a:lnTo>
                <a:lnTo>
                  <a:pt x="5608" y="10323"/>
                </a:lnTo>
                <a:cubicBezTo>
                  <a:pt x="5921" y="9907"/>
                  <a:pt x="6090" y="9400"/>
                  <a:pt x="6090" y="8880"/>
                </a:cubicBezTo>
                <a:cubicBezTo>
                  <a:pt x="6090" y="7555"/>
                  <a:pt x="5012" y="6476"/>
                  <a:pt x="3685" y="6476"/>
                </a:cubicBezTo>
                <a:cubicBezTo>
                  <a:pt x="2360" y="6476"/>
                  <a:pt x="1282" y="7555"/>
                  <a:pt x="1282" y="8880"/>
                </a:cubicBezTo>
                <a:cubicBezTo>
                  <a:pt x="1282" y="9570"/>
                  <a:pt x="1579" y="10226"/>
                  <a:pt x="2098" y="10682"/>
                </a:cubicBezTo>
                <a:cubicBezTo>
                  <a:pt x="859" y="11276"/>
                  <a:pt x="0" y="12544"/>
                  <a:pt x="0" y="14007"/>
                </a:cubicBezTo>
                <a:lnTo>
                  <a:pt x="0" y="15932"/>
                </a:lnTo>
                <a:cubicBezTo>
                  <a:pt x="0" y="16197"/>
                  <a:pt x="216" y="16412"/>
                  <a:pt x="481" y="16412"/>
                </a:cubicBezTo>
                <a:lnTo>
                  <a:pt x="6891" y="16412"/>
                </a:lnTo>
                <a:cubicBezTo>
                  <a:pt x="7157" y="16412"/>
                  <a:pt x="7373" y="16197"/>
                  <a:pt x="7371" y="15932"/>
                </a:cubicBezTo>
                <a:lnTo>
                  <a:pt x="7371" y="14007"/>
                </a:lnTo>
                <a:cubicBezTo>
                  <a:pt x="7373" y="13738"/>
                  <a:pt x="7343" y="13470"/>
                  <a:pt x="7285" y="13206"/>
                </a:cubicBezTo>
                <a:lnTo>
                  <a:pt x="8494" y="13206"/>
                </a:lnTo>
                <a:cubicBezTo>
                  <a:pt x="9467" y="13205"/>
                  <a:pt x="10256" y="12417"/>
                  <a:pt x="10256" y="11443"/>
                </a:cubicBezTo>
                <a:lnTo>
                  <a:pt x="10256" y="7918"/>
                </a:lnTo>
                <a:cubicBezTo>
                  <a:pt x="10256" y="7306"/>
                  <a:pt x="9871" y="6763"/>
                  <a:pt x="9295" y="6558"/>
                </a:cubicBezTo>
                <a:lnTo>
                  <a:pt x="9295" y="5449"/>
                </a:lnTo>
                <a:lnTo>
                  <a:pt x="9520" y="5449"/>
                </a:lnTo>
                <a:cubicBezTo>
                  <a:pt x="9523" y="5449"/>
                  <a:pt x="9527" y="5449"/>
                  <a:pt x="9531" y="5449"/>
                </a:cubicBezTo>
                <a:cubicBezTo>
                  <a:pt x="11042" y="5449"/>
                  <a:pt x="12491" y="6051"/>
                  <a:pt x="13557" y="7121"/>
                </a:cubicBezTo>
                <a:lnTo>
                  <a:pt x="13667" y="7231"/>
                </a:lnTo>
                <a:cubicBezTo>
                  <a:pt x="13759" y="7324"/>
                  <a:pt x="13883" y="7373"/>
                  <a:pt x="14008" y="7373"/>
                </a:cubicBezTo>
                <a:cubicBezTo>
                  <a:pt x="14070" y="7373"/>
                  <a:pt x="14132" y="7361"/>
                  <a:pt x="14191" y="7337"/>
                </a:cubicBezTo>
                <a:cubicBezTo>
                  <a:pt x="14370" y="7262"/>
                  <a:pt x="14487" y="7086"/>
                  <a:pt x="14487" y="6892"/>
                </a:cubicBezTo>
                <a:lnTo>
                  <a:pt x="14487" y="5610"/>
                </a:lnTo>
                <a:cubicBezTo>
                  <a:pt x="14493" y="5610"/>
                  <a:pt x="14500" y="5610"/>
                  <a:pt x="14506" y="5610"/>
                </a:cubicBezTo>
                <a:cubicBezTo>
                  <a:pt x="15568" y="5610"/>
                  <a:pt x="16429" y="4750"/>
                  <a:pt x="16429" y="3687"/>
                </a:cubicBezTo>
                <a:cubicBezTo>
                  <a:pt x="16429" y="2625"/>
                  <a:pt x="15568" y="1764"/>
                  <a:pt x="14506" y="1764"/>
                </a:cubicBezTo>
                <a:cubicBezTo>
                  <a:pt x="14500" y="1764"/>
                  <a:pt x="14493" y="1764"/>
                  <a:pt x="14487" y="1764"/>
                </a:cubicBezTo>
                <a:lnTo>
                  <a:pt x="14487" y="1763"/>
                </a:lnTo>
                <a:lnTo>
                  <a:pt x="14487" y="482"/>
                </a:lnTo>
                <a:cubicBezTo>
                  <a:pt x="14488" y="192"/>
                  <a:pt x="14251" y="0"/>
                  <a:pt x="1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2" name="Google Shape;15902;p139"/>
          <p:cNvGrpSpPr/>
          <p:nvPr/>
        </p:nvGrpSpPr>
        <p:grpSpPr>
          <a:xfrm>
            <a:off x="6302513" y="2883862"/>
            <a:ext cx="353465" cy="354849"/>
            <a:chOff x="6894725" y="3524525"/>
            <a:chExt cx="408725" cy="410325"/>
          </a:xfrm>
        </p:grpSpPr>
        <p:sp>
          <p:nvSpPr>
            <p:cNvPr id="15903" name="Google Shape;15903;p139"/>
            <p:cNvSpPr/>
            <p:nvPr/>
          </p:nvSpPr>
          <p:spPr>
            <a:xfrm>
              <a:off x="6894725" y="3524525"/>
              <a:ext cx="408725" cy="168325"/>
            </a:xfrm>
            <a:custGeom>
              <a:rect b="b" l="l" r="r" t="t"/>
              <a:pathLst>
                <a:path extrusionOk="0" h="6733" w="16349">
                  <a:moveTo>
                    <a:pt x="3047" y="964"/>
                  </a:moveTo>
                  <a:cubicBezTo>
                    <a:pt x="3297" y="964"/>
                    <a:pt x="3542" y="1061"/>
                    <a:pt x="3726" y="1245"/>
                  </a:cubicBezTo>
                  <a:cubicBezTo>
                    <a:pt x="4002" y="1521"/>
                    <a:pt x="4084" y="1934"/>
                    <a:pt x="3934" y="2294"/>
                  </a:cubicBezTo>
                  <a:cubicBezTo>
                    <a:pt x="3786" y="2653"/>
                    <a:pt x="3435" y="2887"/>
                    <a:pt x="3047" y="2887"/>
                  </a:cubicBezTo>
                  <a:cubicBezTo>
                    <a:pt x="2515" y="2887"/>
                    <a:pt x="2085" y="2457"/>
                    <a:pt x="2085" y="1925"/>
                  </a:cubicBezTo>
                  <a:cubicBezTo>
                    <a:pt x="2085" y="1537"/>
                    <a:pt x="2319" y="1185"/>
                    <a:pt x="2678" y="1037"/>
                  </a:cubicBezTo>
                  <a:cubicBezTo>
                    <a:pt x="2797" y="988"/>
                    <a:pt x="2923" y="964"/>
                    <a:pt x="3047" y="964"/>
                  </a:cubicBezTo>
                  <a:close/>
                  <a:moveTo>
                    <a:pt x="8175" y="964"/>
                  </a:moveTo>
                  <a:cubicBezTo>
                    <a:pt x="8426" y="964"/>
                    <a:pt x="8671" y="1061"/>
                    <a:pt x="8855" y="1245"/>
                  </a:cubicBezTo>
                  <a:cubicBezTo>
                    <a:pt x="9130" y="1521"/>
                    <a:pt x="9212" y="1934"/>
                    <a:pt x="9063" y="2294"/>
                  </a:cubicBezTo>
                  <a:cubicBezTo>
                    <a:pt x="8914" y="2653"/>
                    <a:pt x="8564" y="2887"/>
                    <a:pt x="8174" y="2887"/>
                  </a:cubicBezTo>
                  <a:cubicBezTo>
                    <a:pt x="7644" y="2887"/>
                    <a:pt x="7213" y="2457"/>
                    <a:pt x="7213" y="1925"/>
                  </a:cubicBezTo>
                  <a:cubicBezTo>
                    <a:pt x="7213" y="1537"/>
                    <a:pt x="7448" y="1185"/>
                    <a:pt x="7806" y="1037"/>
                  </a:cubicBezTo>
                  <a:cubicBezTo>
                    <a:pt x="7926" y="988"/>
                    <a:pt x="8051" y="964"/>
                    <a:pt x="8175" y="964"/>
                  </a:cubicBezTo>
                  <a:close/>
                  <a:moveTo>
                    <a:pt x="13303" y="964"/>
                  </a:moveTo>
                  <a:cubicBezTo>
                    <a:pt x="13553" y="964"/>
                    <a:pt x="13800" y="1061"/>
                    <a:pt x="13984" y="1245"/>
                  </a:cubicBezTo>
                  <a:cubicBezTo>
                    <a:pt x="14257" y="1521"/>
                    <a:pt x="14341" y="1934"/>
                    <a:pt x="14191" y="2294"/>
                  </a:cubicBezTo>
                  <a:cubicBezTo>
                    <a:pt x="14042" y="2653"/>
                    <a:pt x="13692" y="2887"/>
                    <a:pt x="13303" y="2887"/>
                  </a:cubicBezTo>
                  <a:cubicBezTo>
                    <a:pt x="12772" y="2887"/>
                    <a:pt x="12342" y="2457"/>
                    <a:pt x="12342" y="1925"/>
                  </a:cubicBezTo>
                  <a:cubicBezTo>
                    <a:pt x="12342" y="1537"/>
                    <a:pt x="12576" y="1185"/>
                    <a:pt x="12935" y="1037"/>
                  </a:cubicBezTo>
                  <a:cubicBezTo>
                    <a:pt x="13054" y="988"/>
                    <a:pt x="13179" y="964"/>
                    <a:pt x="13303" y="964"/>
                  </a:cubicBezTo>
                  <a:close/>
                  <a:moveTo>
                    <a:pt x="3045" y="3845"/>
                  </a:moveTo>
                  <a:cubicBezTo>
                    <a:pt x="4136" y="3845"/>
                    <a:pt x="5041" y="4685"/>
                    <a:pt x="5123" y="5772"/>
                  </a:cubicBezTo>
                  <a:lnTo>
                    <a:pt x="967" y="5772"/>
                  </a:lnTo>
                  <a:cubicBezTo>
                    <a:pt x="1049" y="4685"/>
                    <a:pt x="1956" y="3845"/>
                    <a:pt x="3045" y="3845"/>
                  </a:cubicBezTo>
                  <a:close/>
                  <a:moveTo>
                    <a:pt x="8174" y="3845"/>
                  </a:moveTo>
                  <a:cubicBezTo>
                    <a:pt x="9264" y="3845"/>
                    <a:pt x="10170" y="4685"/>
                    <a:pt x="10252" y="5772"/>
                  </a:cubicBezTo>
                  <a:lnTo>
                    <a:pt x="6096" y="5772"/>
                  </a:lnTo>
                  <a:cubicBezTo>
                    <a:pt x="6178" y="4685"/>
                    <a:pt x="7084" y="3845"/>
                    <a:pt x="8174" y="3845"/>
                  </a:cubicBezTo>
                  <a:close/>
                  <a:moveTo>
                    <a:pt x="13303" y="3845"/>
                  </a:moveTo>
                  <a:cubicBezTo>
                    <a:pt x="14392" y="3845"/>
                    <a:pt x="15299" y="4685"/>
                    <a:pt x="15381" y="5772"/>
                  </a:cubicBezTo>
                  <a:lnTo>
                    <a:pt x="11224" y="5772"/>
                  </a:lnTo>
                  <a:cubicBezTo>
                    <a:pt x="11306" y="4685"/>
                    <a:pt x="12211" y="3845"/>
                    <a:pt x="13303" y="3845"/>
                  </a:cubicBezTo>
                  <a:close/>
                  <a:moveTo>
                    <a:pt x="3047" y="1"/>
                  </a:moveTo>
                  <a:cubicBezTo>
                    <a:pt x="2281" y="1"/>
                    <a:pt x="1588" y="455"/>
                    <a:pt x="1284" y="1156"/>
                  </a:cubicBezTo>
                  <a:cubicBezTo>
                    <a:pt x="978" y="1858"/>
                    <a:pt x="1117" y="2673"/>
                    <a:pt x="1638" y="3233"/>
                  </a:cubicBezTo>
                  <a:cubicBezTo>
                    <a:pt x="632" y="3758"/>
                    <a:pt x="2" y="4798"/>
                    <a:pt x="1" y="5932"/>
                  </a:cubicBezTo>
                  <a:lnTo>
                    <a:pt x="1" y="6252"/>
                  </a:lnTo>
                  <a:cubicBezTo>
                    <a:pt x="1" y="6518"/>
                    <a:pt x="216" y="6733"/>
                    <a:pt x="483" y="6733"/>
                  </a:cubicBezTo>
                  <a:lnTo>
                    <a:pt x="15867" y="6733"/>
                  </a:lnTo>
                  <a:cubicBezTo>
                    <a:pt x="16133" y="6733"/>
                    <a:pt x="16349" y="6518"/>
                    <a:pt x="16349" y="6252"/>
                  </a:cubicBezTo>
                  <a:lnTo>
                    <a:pt x="16349" y="5932"/>
                  </a:lnTo>
                  <a:cubicBezTo>
                    <a:pt x="16347" y="4798"/>
                    <a:pt x="15716" y="3758"/>
                    <a:pt x="14711" y="3233"/>
                  </a:cubicBezTo>
                  <a:cubicBezTo>
                    <a:pt x="15233" y="2673"/>
                    <a:pt x="15372" y="1858"/>
                    <a:pt x="15066" y="1156"/>
                  </a:cubicBezTo>
                  <a:cubicBezTo>
                    <a:pt x="14760" y="455"/>
                    <a:pt x="14068" y="1"/>
                    <a:pt x="13303" y="1"/>
                  </a:cubicBezTo>
                  <a:cubicBezTo>
                    <a:pt x="12538" y="1"/>
                    <a:pt x="11845" y="455"/>
                    <a:pt x="11539" y="1156"/>
                  </a:cubicBezTo>
                  <a:cubicBezTo>
                    <a:pt x="11235" y="1858"/>
                    <a:pt x="11374" y="2673"/>
                    <a:pt x="11895" y="3233"/>
                  </a:cubicBezTo>
                  <a:cubicBezTo>
                    <a:pt x="11424" y="3480"/>
                    <a:pt x="11025" y="3845"/>
                    <a:pt x="10738" y="4292"/>
                  </a:cubicBezTo>
                  <a:cubicBezTo>
                    <a:pt x="10451" y="3845"/>
                    <a:pt x="10053" y="3480"/>
                    <a:pt x="9583" y="3233"/>
                  </a:cubicBezTo>
                  <a:cubicBezTo>
                    <a:pt x="10104" y="2673"/>
                    <a:pt x="10243" y="1858"/>
                    <a:pt x="9937" y="1156"/>
                  </a:cubicBezTo>
                  <a:cubicBezTo>
                    <a:pt x="9631" y="455"/>
                    <a:pt x="8940" y="1"/>
                    <a:pt x="8174" y="1"/>
                  </a:cubicBezTo>
                  <a:cubicBezTo>
                    <a:pt x="7410" y="1"/>
                    <a:pt x="6717" y="455"/>
                    <a:pt x="6412" y="1156"/>
                  </a:cubicBezTo>
                  <a:cubicBezTo>
                    <a:pt x="6106" y="1858"/>
                    <a:pt x="6245" y="2673"/>
                    <a:pt x="6767" y="3233"/>
                  </a:cubicBezTo>
                  <a:cubicBezTo>
                    <a:pt x="6295" y="3480"/>
                    <a:pt x="5898" y="3845"/>
                    <a:pt x="5611" y="4292"/>
                  </a:cubicBezTo>
                  <a:cubicBezTo>
                    <a:pt x="5323" y="3845"/>
                    <a:pt x="4924" y="3480"/>
                    <a:pt x="4454" y="3233"/>
                  </a:cubicBezTo>
                  <a:cubicBezTo>
                    <a:pt x="4976" y="2673"/>
                    <a:pt x="5115" y="1858"/>
                    <a:pt x="4809" y="1156"/>
                  </a:cubicBezTo>
                  <a:cubicBezTo>
                    <a:pt x="4504" y="455"/>
                    <a:pt x="3811"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139"/>
            <p:cNvSpPr/>
            <p:nvPr/>
          </p:nvSpPr>
          <p:spPr>
            <a:xfrm>
              <a:off x="7006950" y="3718500"/>
              <a:ext cx="184325" cy="216350"/>
            </a:xfrm>
            <a:custGeom>
              <a:rect b="b" l="l" r="r" t="t"/>
              <a:pathLst>
                <a:path extrusionOk="0" h="8654" w="7373">
                  <a:moveTo>
                    <a:pt x="3684" y="961"/>
                  </a:moveTo>
                  <a:cubicBezTo>
                    <a:pt x="4060" y="961"/>
                    <a:pt x="4429" y="1108"/>
                    <a:pt x="4706" y="1384"/>
                  </a:cubicBezTo>
                  <a:cubicBezTo>
                    <a:pt x="5117" y="1797"/>
                    <a:pt x="5242" y="2417"/>
                    <a:pt x="5018" y="2956"/>
                  </a:cubicBezTo>
                  <a:cubicBezTo>
                    <a:pt x="4795" y="3495"/>
                    <a:pt x="4268" y="3846"/>
                    <a:pt x="3685" y="3846"/>
                  </a:cubicBezTo>
                  <a:cubicBezTo>
                    <a:pt x="2888" y="3846"/>
                    <a:pt x="2244" y="3200"/>
                    <a:pt x="2242" y="2404"/>
                  </a:cubicBezTo>
                  <a:cubicBezTo>
                    <a:pt x="2242" y="1821"/>
                    <a:pt x="2594" y="1295"/>
                    <a:pt x="3133" y="1071"/>
                  </a:cubicBezTo>
                  <a:cubicBezTo>
                    <a:pt x="3311" y="997"/>
                    <a:pt x="3498" y="961"/>
                    <a:pt x="3684" y="961"/>
                  </a:cubicBezTo>
                  <a:close/>
                  <a:moveTo>
                    <a:pt x="3685" y="4808"/>
                  </a:moveTo>
                  <a:cubicBezTo>
                    <a:pt x="5188" y="4808"/>
                    <a:pt x="6409" y="6030"/>
                    <a:pt x="6409" y="7532"/>
                  </a:cubicBezTo>
                  <a:lnTo>
                    <a:pt x="6409" y="7693"/>
                  </a:lnTo>
                  <a:lnTo>
                    <a:pt x="961" y="7693"/>
                  </a:lnTo>
                  <a:lnTo>
                    <a:pt x="961" y="7532"/>
                  </a:lnTo>
                  <a:cubicBezTo>
                    <a:pt x="961" y="6030"/>
                    <a:pt x="2182" y="4808"/>
                    <a:pt x="3685" y="4808"/>
                  </a:cubicBezTo>
                  <a:close/>
                  <a:moveTo>
                    <a:pt x="3685" y="0"/>
                  </a:moveTo>
                  <a:cubicBezTo>
                    <a:pt x="2360" y="0"/>
                    <a:pt x="1283" y="1080"/>
                    <a:pt x="1283" y="2404"/>
                  </a:cubicBezTo>
                  <a:cubicBezTo>
                    <a:pt x="1282" y="3095"/>
                    <a:pt x="1579" y="3751"/>
                    <a:pt x="2099" y="4206"/>
                  </a:cubicBezTo>
                  <a:cubicBezTo>
                    <a:pt x="859" y="4801"/>
                    <a:pt x="0" y="6068"/>
                    <a:pt x="0" y="7532"/>
                  </a:cubicBezTo>
                  <a:lnTo>
                    <a:pt x="0" y="8174"/>
                  </a:lnTo>
                  <a:cubicBezTo>
                    <a:pt x="0" y="8439"/>
                    <a:pt x="216" y="8654"/>
                    <a:pt x="481" y="8654"/>
                  </a:cubicBezTo>
                  <a:lnTo>
                    <a:pt x="6892" y="8654"/>
                  </a:lnTo>
                  <a:cubicBezTo>
                    <a:pt x="7157" y="8654"/>
                    <a:pt x="7372" y="8439"/>
                    <a:pt x="7372" y="8174"/>
                  </a:cubicBezTo>
                  <a:lnTo>
                    <a:pt x="7372" y="7532"/>
                  </a:lnTo>
                  <a:cubicBezTo>
                    <a:pt x="7372" y="6068"/>
                    <a:pt x="6514" y="4801"/>
                    <a:pt x="5275" y="4206"/>
                  </a:cubicBezTo>
                  <a:lnTo>
                    <a:pt x="5274" y="4206"/>
                  </a:lnTo>
                  <a:cubicBezTo>
                    <a:pt x="5792" y="3751"/>
                    <a:pt x="6090" y="3095"/>
                    <a:pt x="6090" y="2404"/>
                  </a:cubicBezTo>
                  <a:cubicBezTo>
                    <a:pt x="6090" y="1078"/>
                    <a:pt x="5010" y="0"/>
                    <a:pt x="3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5" name="Google Shape;15905;p139"/>
          <p:cNvSpPr/>
          <p:nvPr/>
        </p:nvSpPr>
        <p:spPr>
          <a:xfrm>
            <a:off x="7053839" y="2883983"/>
            <a:ext cx="353444" cy="354849"/>
          </a:xfrm>
          <a:custGeom>
            <a:rect b="b" l="l" r="r" t="t"/>
            <a:pathLst>
              <a:path extrusionOk="0" h="16413" w="16348">
                <a:moveTo>
                  <a:pt x="13303" y="964"/>
                </a:moveTo>
                <a:cubicBezTo>
                  <a:pt x="13553" y="964"/>
                  <a:pt x="13798" y="1061"/>
                  <a:pt x="13982" y="1245"/>
                </a:cubicBezTo>
                <a:cubicBezTo>
                  <a:pt x="14257" y="1520"/>
                  <a:pt x="14339" y="1933"/>
                  <a:pt x="14192" y="2294"/>
                </a:cubicBezTo>
                <a:cubicBezTo>
                  <a:pt x="14042" y="2652"/>
                  <a:pt x="13692" y="2887"/>
                  <a:pt x="13303" y="2887"/>
                </a:cubicBezTo>
                <a:cubicBezTo>
                  <a:pt x="12772" y="2887"/>
                  <a:pt x="12342" y="2456"/>
                  <a:pt x="12340" y="1925"/>
                </a:cubicBezTo>
                <a:cubicBezTo>
                  <a:pt x="12340" y="1537"/>
                  <a:pt x="12575" y="1185"/>
                  <a:pt x="12935" y="1037"/>
                </a:cubicBezTo>
                <a:cubicBezTo>
                  <a:pt x="13054" y="988"/>
                  <a:pt x="13179" y="964"/>
                  <a:pt x="13303" y="964"/>
                </a:cubicBezTo>
                <a:close/>
                <a:moveTo>
                  <a:pt x="8173" y="3527"/>
                </a:moveTo>
                <a:cubicBezTo>
                  <a:pt x="8424" y="3527"/>
                  <a:pt x="8670" y="3625"/>
                  <a:pt x="8854" y="3809"/>
                </a:cubicBezTo>
                <a:cubicBezTo>
                  <a:pt x="9129" y="4083"/>
                  <a:pt x="9211" y="4498"/>
                  <a:pt x="9063" y="4856"/>
                </a:cubicBezTo>
                <a:cubicBezTo>
                  <a:pt x="8914" y="5217"/>
                  <a:pt x="8564" y="5451"/>
                  <a:pt x="8174" y="5451"/>
                </a:cubicBezTo>
                <a:cubicBezTo>
                  <a:pt x="7644" y="5450"/>
                  <a:pt x="7213" y="5021"/>
                  <a:pt x="7213" y="4489"/>
                </a:cubicBezTo>
                <a:cubicBezTo>
                  <a:pt x="7212" y="4101"/>
                  <a:pt x="7446" y="3749"/>
                  <a:pt x="7806" y="3600"/>
                </a:cubicBezTo>
                <a:cubicBezTo>
                  <a:pt x="7925" y="3551"/>
                  <a:pt x="8050" y="3527"/>
                  <a:pt x="8173" y="3527"/>
                </a:cubicBezTo>
                <a:close/>
                <a:moveTo>
                  <a:pt x="13303" y="3849"/>
                </a:moveTo>
                <a:cubicBezTo>
                  <a:pt x="14391" y="3850"/>
                  <a:pt x="15294" y="4687"/>
                  <a:pt x="15381" y="5772"/>
                </a:cubicBezTo>
                <a:lnTo>
                  <a:pt x="11225" y="5772"/>
                </a:lnTo>
                <a:cubicBezTo>
                  <a:pt x="11311" y="4687"/>
                  <a:pt x="12215" y="3850"/>
                  <a:pt x="13303" y="3849"/>
                </a:cubicBezTo>
                <a:close/>
                <a:moveTo>
                  <a:pt x="3046" y="6091"/>
                </a:moveTo>
                <a:cubicBezTo>
                  <a:pt x="3296" y="6091"/>
                  <a:pt x="3542" y="6188"/>
                  <a:pt x="3725" y="6372"/>
                </a:cubicBezTo>
                <a:cubicBezTo>
                  <a:pt x="4000" y="6648"/>
                  <a:pt x="4082" y="7061"/>
                  <a:pt x="3934" y="7421"/>
                </a:cubicBezTo>
                <a:cubicBezTo>
                  <a:pt x="3785" y="7780"/>
                  <a:pt x="3435" y="8014"/>
                  <a:pt x="3045" y="8014"/>
                </a:cubicBezTo>
                <a:cubicBezTo>
                  <a:pt x="2515" y="8014"/>
                  <a:pt x="2085" y="7583"/>
                  <a:pt x="2085" y="7053"/>
                </a:cubicBezTo>
                <a:cubicBezTo>
                  <a:pt x="2085" y="6664"/>
                  <a:pt x="2318" y="6312"/>
                  <a:pt x="2678" y="6164"/>
                </a:cubicBezTo>
                <a:cubicBezTo>
                  <a:pt x="2797" y="6115"/>
                  <a:pt x="2922" y="6091"/>
                  <a:pt x="3046" y="6091"/>
                </a:cubicBezTo>
                <a:close/>
                <a:moveTo>
                  <a:pt x="8174" y="6412"/>
                </a:moveTo>
                <a:cubicBezTo>
                  <a:pt x="9262" y="6413"/>
                  <a:pt x="10166" y="7251"/>
                  <a:pt x="10252" y="8335"/>
                </a:cubicBezTo>
                <a:lnTo>
                  <a:pt x="6096" y="8335"/>
                </a:lnTo>
                <a:cubicBezTo>
                  <a:pt x="6181" y="7249"/>
                  <a:pt x="7086" y="6413"/>
                  <a:pt x="8174" y="6412"/>
                </a:cubicBezTo>
                <a:close/>
                <a:moveTo>
                  <a:pt x="3045" y="8976"/>
                </a:moveTo>
                <a:cubicBezTo>
                  <a:pt x="4134" y="8977"/>
                  <a:pt x="5037" y="9814"/>
                  <a:pt x="5124" y="10899"/>
                </a:cubicBezTo>
                <a:lnTo>
                  <a:pt x="967" y="10899"/>
                </a:lnTo>
                <a:cubicBezTo>
                  <a:pt x="1052" y="9814"/>
                  <a:pt x="1957" y="8977"/>
                  <a:pt x="3045" y="8976"/>
                </a:cubicBezTo>
                <a:close/>
                <a:moveTo>
                  <a:pt x="15387" y="6732"/>
                </a:moveTo>
                <a:lnTo>
                  <a:pt x="15387" y="15452"/>
                </a:lnTo>
                <a:lnTo>
                  <a:pt x="963" y="15452"/>
                </a:lnTo>
                <a:lnTo>
                  <a:pt x="963" y="11861"/>
                </a:lnTo>
                <a:lnTo>
                  <a:pt x="5611" y="11861"/>
                </a:lnTo>
                <a:cubicBezTo>
                  <a:pt x="5876" y="11861"/>
                  <a:pt x="6092" y="11646"/>
                  <a:pt x="6092" y="11381"/>
                </a:cubicBezTo>
                <a:lnTo>
                  <a:pt x="6092" y="9297"/>
                </a:lnTo>
                <a:lnTo>
                  <a:pt x="10740" y="9297"/>
                </a:lnTo>
                <a:cubicBezTo>
                  <a:pt x="11005" y="9297"/>
                  <a:pt x="11220" y="9081"/>
                  <a:pt x="11220" y="8816"/>
                </a:cubicBezTo>
                <a:lnTo>
                  <a:pt x="11220" y="6732"/>
                </a:lnTo>
                <a:close/>
                <a:moveTo>
                  <a:pt x="13303" y="0"/>
                </a:moveTo>
                <a:cubicBezTo>
                  <a:pt x="12538" y="0"/>
                  <a:pt x="11845" y="454"/>
                  <a:pt x="11539" y="1156"/>
                </a:cubicBezTo>
                <a:cubicBezTo>
                  <a:pt x="11235" y="1857"/>
                  <a:pt x="11374" y="2673"/>
                  <a:pt x="11894" y="3232"/>
                </a:cubicBezTo>
                <a:cubicBezTo>
                  <a:pt x="10889" y="3758"/>
                  <a:pt x="10258" y="4798"/>
                  <a:pt x="10258" y="5931"/>
                </a:cubicBezTo>
                <a:lnTo>
                  <a:pt x="10258" y="6277"/>
                </a:lnTo>
                <a:cubicBezTo>
                  <a:pt x="10056" y="6088"/>
                  <a:pt x="9829" y="5926"/>
                  <a:pt x="9583" y="5797"/>
                </a:cubicBezTo>
                <a:cubicBezTo>
                  <a:pt x="10104" y="5237"/>
                  <a:pt x="10243" y="4422"/>
                  <a:pt x="9937" y="3720"/>
                </a:cubicBezTo>
                <a:cubicBezTo>
                  <a:pt x="9631" y="3019"/>
                  <a:pt x="8940" y="2565"/>
                  <a:pt x="8174" y="2565"/>
                </a:cubicBezTo>
                <a:cubicBezTo>
                  <a:pt x="7410" y="2565"/>
                  <a:pt x="6717" y="3019"/>
                  <a:pt x="6411" y="3720"/>
                </a:cubicBezTo>
                <a:cubicBezTo>
                  <a:pt x="6106" y="4422"/>
                  <a:pt x="6245" y="5237"/>
                  <a:pt x="6765" y="5797"/>
                </a:cubicBezTo>
                <a:cubicBezTo>
                  <a:pt x="5761" y="6322"/>
                  <a:pt x="5131" y="7362"/>
                  <a:pt x="5129" y="8496"/>
                </a:cubicBezTo>
                <a:lnTo>
                  <a:pt x="5129" y="8841"/>
                </a:lnTo>
                <a:cubicBezTo>
                  <a:pt x="4927" y="8651"/>
                  <a:pt x="4700" y="8490"/>
                  <a:pt x="4454" y="8361"/>
                </a:cubicBezTo>
                <a:cubicBezTo>
                  <a:pt x="4976" y="7800"/>
                  <a:pt x="5115" y="6984"/>
                  <a:pt x="4809" y="6283"/>
                </a:cubicBezTo>
                <a:cubicBezTo>
                  <a:pt x="4504" y="5581"/>
                  <a:pt x="3811" y="5129"/>
                  <a:pt x="3045" y="5129"/>
                </a:cubicBezTo>
                <a:cubicBezTo>
                  <a:pt x="2281" y="5129"/>
                  <a:pt x="1588" y="5581"/>
                  <a:pt x="1282" y="6283"/>
                </a:cubicBezTo>
                <a:cubicBezTo>
                  <a:pt x="978" y="6984"/>
                  <a:pt x="1117" y="7800"/>
                  <a:pt x="1638" y="8361"/>
                </a:cubicBezTo>
                <a:cubicBezTo>
                  <a:pt x="632" y="8887"/>
                  <a:pt x="2" y="9926"/>
                  <a:pt x="1" y="11060"/>
                </a:cubicBezTo>
                <a:lnTo>
                  <a:pt x="1" y="15932"/>
                </a:lnTo>
                <a:cubicBezTo>
                  <a:pt x="1" y="16197"/>
                  <a:pt x="216" y="16413"/>
                  <a:pt x="481" y="16413"/>
                </a:cubicBezTo>
                <a:lnTo>
                  <a:pt x="15867" y="16413"/>
                </a:lnTo>
                <a:cubicBezTo>
                  <a:pt x="16132" y="16413"/>
                  <a:pt x="16347" y="16197"/>
                  <a:pt x="16347" y="15932"/>
                </a:cubicBezTo>
                <a:lnTo>
                  <a:pt x="16347" y="5931"/>
                </a:lnTo>
                <a:cubicBezTo>
                  <a:pt x="16347" y="4798"/>
                  <a:pt x="15716" y="3758"/>
                  <a:pt x="14711" y="3232"/>
                </a:cubicBezTo>
                <a:cubicBezTo>
                  <a:pt x="15231" y="2673"/>
                  <a:pt x="15370" y="1857"/>
                  <a:pt x="15066" y="1156"/>
                </a:cubicBezTo>
                <a:cubicBezTo>
                  <a:pt x="14760" y="454"/>
                  <a:pt x="14067" y="0"/>
                  <a:pt x="13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06" name="Google Shape;15906;p139"/>
          <p:cNvGrpSpPr/>
          <p:nvPr/>
        </p:nvGrpSpPr>
        <p:grpSpPr>
          <a:xfrm>
            <a:off x="7814180" y="2883885"/>
            <a:ext cx="353509" cy="354806"/>
            <a:chOff x="5781250" y="3485550"/>
            <a:chExt cx="408775" cy="410275"/>
          </a:xfrm>
        </p:grpSpPr>
        <p:sp>
          <p:nvSpPr>
            <p:cNvPr id="15907" name="Google Shape;15907;p139"/>
            <p:cNvSpPr/>
            <p:nvPr/>
          </p:nvSpPr>
          <p:spPr>
            <a:xfrm>
              <a:off x="5781325" y="3485550"/>
              <a:ext cx="184325" cy="184325"/>
            </a:xfrm>
            <a:custGeom>
              <a:rect b="b" l="l" r="r" t="t"/>
              <a:pathLst>
                <a:path extrusionOk="0" h="7373" w="7373">
                  <a:moveTo>
                    <a:pt x="3687" y="961"/>
                  </a:moveTo>
                  <a:cubicBezTo>
                    <a:pt x="5189" y="961"/>
                    <a:pt x="6411" y="2184"/>
                    <a:pt x="6411" y="3686"/>
                  </a:cubicBezTo>
                  <a:cubicBezTo>
                    <a:pt x="6411" y="5187"/>
                    <a:pt x="5189" y="6410"/>
                    <a:pt x="3687" y="6410"/>
                  </a:cubicBezTo>
                  <a:cubicBezTo>
                    <a:pt x="2184" y="6410"/>
                    <a:pt x="963" y="5189"/>
                    <a:pt x="963" y="3686"/>
                  </a:cubicBezTo>
                  <a:cubicBezTo>
                    <a:pt x="963" y="2184"/>
                    <a:pt x="2184" y="961"/>
                    <a:pt x="3687" y="961"/>
                  </a:cubicBezTo>
                  <a:close/>
                  <a:moveTo>
                    <a:pt x="3687" y="0"/>
                  </a:moveTo>
                  <a:cubicBezTo>
                    <a:pt x="1654" y="0"/>
                    <a:pt x="1" y="1653"/>
                    <a:pt x="1" y="3685"/>
                  </a:cubicBezTo>
                  <a:cubicBezTo>
                    <a:pt x="1" y="5717"/>
                    <a:pt x="1654" y="7371"/>
                    <a:pt x="3687" y="7371"/>
                  </a:cubicBezTo>
                  <a:lnTo>
                    <a:pt x="3687" y="7372"/>
                  </a:lnTo>
                  <a:cubicBezTo>
                    <a:pt x="5720" y="7372"/>
                    <a:pt x="7373" y="5719"/>
                    <a:pt x="7373" y="3686"/>
                  </a:cubicBezTo>
                  <a:cubicBezTo>
                    <a:pt x="7373" y="1653"/>
                    <a:pt x="5720"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139"/>
            <p:cNvSpPr/>
            <p:nvPr/>
          </p:nvSpPr>
          <p:spPr>
            <a:xfrm>
              <a:off x="5846400" y="3523750"/>
              <a:ext cx="55050" cy="107900"/>
            </a:xfrm>
            <a:custGeom>
              <a:rect b="b" l="l" r="r" t="t"/>
              <a:pathLst>
                <a:path extrusionOk="0" h="4316" w="2202">
                  <a:moveTo>
                    <a:pt x="825" y="938"/>
                  </a:moveTo>
                  <a:lnTo>
                    <a:pt x="825" y="1637"/>
                  </a:lnTo>
                  <a:cubicBezTo>
                    <a:pt x="779" y="1610"/>
                    <a:pt x="735" y="1583"/>
                    <a:pt x="694" y="1550"/>
                  </a:cubicBezTo>
                  <a:cubicBezTo>
                    <a:pt x="620" y="1492"/>
                    <a:pt x="586" y="1370"/>
                    <a:pt x="611" y="1241"/>
                  </a:cubicBezTo>
                  <a:cubicBezTo>
                    <a:pt x="631" y="1133"/>
                    <a:pt x="697" y="1004"/>
                    <a:pt x="825" y="938"/>
                  </a:cubicBezTo>
                  <a:close/>
                  <a:moveTo>
                    <a:pt x="1305" y="2365"/>
                  </a:moveTo>
                  <a:lnTo>
                    <a:pt x="1314" y="2367"/>
                  </a:lnTo>
                  <a:cubicBezTo>
                    <a:pt x="1684" y="2498"/>
                    <a:pt x="1661" y="2814"/>
                    <a:pt x="1645" y="2909"/>
                  </a:cubicBezTo>
                  <a:cubicBezTo>
                    <a:pt x="1613" y="3104"/>
                    <a:pt x="1485" y="3271"/>
                    <a:pt x="1305" y="3353"/>
                  </a:cubicBezTo>
                  <a:lnTo>
                    <a:pt x="1305" y="2365"/>
                  </a:lnTo>
                  <a:close/>
                  <a:moveTo>
                    <a:pt x="1065" y="1"/>
                  </a:moveTo>
                  <a:cubicBezTo>
                    <a:pt x="935" y="1"/>
                    <a:pt x="828" y="105"/>
                    <a:pt x="825" y="235"/>
                  </a:cubicBezTo>
                  <a:lnTo>
                    <a:pt x="825" y="433"/>
                  </a:lnTo>
                  <a:cubicBezTo>
                    <a:pt x="800" y="439"/>
                    <a:pt x="775" y="445"/>
                    <a:pt x="749" y="453"/>
                  </a:cubicBezTo>
                  <a:cubicBezTo>
                    <a:pt x="435" y="547"/>
                    <a:pt x="201" y="815"/>
                    <a:pt x="138" y="1152"/>
                  </a:cubicBezTo>
                  <a:cubicBezTo>
                    <a:pt x="79" y="1460"/>
                    <a:pt x="179" y="1758"/>
                    <a:pt x="397" y="1928"/>
                  </a:cubicBezTo>
                  <a:cubicBezTo>
                    <a:pt x="507" y="2015"/>
                    <a:pt x="642" y="2094"/>
                    <a:pt x="825" y="2176"/>
                  </a:cubicBezTo>
                  <a:lnTo>
                    <a:pt x="825" y="3396"/>
                  </a:lnTo>
                  <a:cubicBezTo>
                    <a:pt x="675" y="3381"/>
                    <a:pt x="574" y="3338"/>
                    <a:pt x="406" y="3230"/>
                  </a:cubicBezTo>
                  <a:cubicBezTo>
                    <a:pt x="365" y="3203"/>
                    <a:pt x="319" y="3190"/>
                    <a:pt x="274" y="3190"/>
                  </a:cubicBezTo>
                  <a:cubicBezTo>
                    <a:pt x="195" y="3190"/>
                    <a:pt x="119" y="3228"/>
                    <a:pt x="73" y="3299"/>
                  </a:cubicBezTo>
                  <a:cubicBezTo>
                    <a:pt x="0" y="3410"/>
                    <a:pt x="31" y="3560"/>
                    <a:pt x="142" y="3633"/>
                  </a:cubicBezTo>
                  <a:cubicBezTo>
                    <a:pt x="409" y="3807"/>
                    <a:pt x="593" y="3863"/>
                    <a:pt x="825" y="3879"/>
                  </a:cubicBezTo>
                  <a:lnTo>
                    <a:pt x="825" y="4081"/>
                  </a:lnTo>
                  <a:cubicBezTo>
                    <a:pt x="828" y="4211"/>
                    <a:pt x="935" y="4315"/>
                    <a:pt x="1065" y="4315"/>
                  </a:cubicBezTo>
                  <a:cubicBezTo>
                    <a:pt x="1195" y="4315"/>
                    <a:pt x="1302" y="4211"/>
                    <a:pt x="1305" y="4081"/>
                  </a:cubicBezTo>
                  <a:lnTo>
                    <a:pt x="1305" y="3857"/>
                  </a:lnTo>
                  <a:cubicBezTo>
                    <a:pt x="1763" y="3753"/>
                    <a:pt x="2056" y="3368"/>
                    <a:pt x="2119" y="2988"/>
                  </a:cubicBezTo>
                  <a:cubicBezTo>
                    <a:pt x="2201" y="2504"/>
                    <a:pt x="1948" y="2082"/>
                    <a:pt x="1473" y="1913"/>
                  </a:cubicBezTo>
                  <a:cubicBezTo>
                    <a:pt x="1419" y="1894"/>
                    <a:pt x="1362" y="1874"/>
                    <a:pt x="1305" y="1853"/>
                  </a:cubicBezTo>
                  <a:lnTo>
                    <a:pt x="1305" y="896"/>
                  </a:lnTo>
                  <a:cubicBezTo>
                    <a:pt x="1377" y="913"/>
                    <a:pt x="1444" y="948"/>
                    <a:pt x="1498" y="997"/>
                  </a:cubicBezTo>
                  <a:cubicBezTo>
                    <a:pt x="1546" y="1049"/>
                    <a:pt x="1612" y="1075"/>
                    <a:pt x="1677" y="1075"/>
                  </a:cubicBezTo>
                  <a:cubicBezTo>
                    <a:pt x="1734" y="1075"/>
                    <a:pt x="1790" y="1056"/>
                    <a:pt x="1835" y="1016"/>
                  </a:cubicBezTo>
                  <a:cubicBezTo>
                    <a:pt x="1933" y="929"/>
                    <a:pt x="1945" y="780"/>
                    <a:pt x="1860" y="680"/>
                  </a:cubicBezTo>
                  <a:cubicBezTo>
                    <a:pt x="1850" y="667"/>
                    <a:pt x="1661" y="458"/>
                    <a:pt x="1305" y="405"/>
                  </a:cubicBezTo>
                  <a:lnTo>
                    <a:pt x="1305" y="235"/>
                  </a:lnTo>
                  <a:cubicBezTo>
                    <a:pt x="1302"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139"/>
            <p:cNvSpPr/>
            <p:nvPr/>
          </p:nvSpPr>
          <p:spPr>
            <a:xfrm>
              <a:off x="5933600" y="3727550"/>
              <a:ext cx="104175" cy="168275"/>
            </a:xfrm>
            <a:custGeom>
              <a:rect b="b" l="l" r="r" t="t"/>
              <a:pathLst>
                <a:path extrusionOk="0" h="6731" w="4167">
                  <a:moveTo>
                    <a:pt x="3205" y="961"/>
                  </a:moveTo>
                  <a:lnTo>
                    <a:pt x="3205" y="5770"/>
                  </a:lnTo>
                  <a:lnTo>
                    <a:pt x="961" y="5770"/>
                  </a:lnTo>
                  <a:lnTo>
                    <a:pt x="961" y="961"/>
                  </a:lnTo>
                  <a:close/>
                  <a:moveTo>
                    <a:pt x="481" y="0"/>
                  </a:moveTo>
                  <a:cubicBezTo>
                    <a:pt x="216" y="0"/>
                    <a:pt x="1" y="215"/>
                    <a:pt x="1" y="480"/>
                  </a:cubicBezTo>
                  <a:lnTo>
                    <a:pt x="1" y="6250"/>
                  </a:lnTo>
                  <a:cubicBezTo>
                    <a:pt x="1" y="6515"/>
                    <a:pt x="216" y="6731"/>
                    <a:pt x="481" y="6731"/>
                  </a:cubicBezTo>
                  <a:lnTo>
                    <a:pt x="3687" y="6731"/>
                  </a:lnTo>
                  <a:cubicBezTo>
                    <a:pt x="3952" y="6731"/>
                    <a:pt x="4167" y="6515"/>
                    <a:pt x="4167" y="6250"/>
                  </a:cubicBezTo>
                  <a:lnTo>
                    <a:pt x="4167" y="480"/>
                  </a:lnTo>
                  <a:cubicBezTo>
                    <a:pt x="4167" y="215"/>
                    <a:pt x="3952" y="0"/>
                    <a:pt x="36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139"/>
            <p:cNvSpPr/>
            <p:nvPr/>
          </p:nvSpPr>
          <p:spPr>
            <a:xfrm>
              <a:off x="6085825" y="3679425"/>
              <a:ext cx="104200" cy="216400"/>
            </a:xfrm>
            <a:custGeom>
              <a:rect b="b" l="l" r="r" t="t"/>
              <a:pathLst>
                <a:path extrusionOk="0" h="8656" w="4168">
                  <a:moveTo>
                    <a:pt x="3207" y="963"/>
                  </a:moveTo>
                  <a:lnTo>
                    <a:pt x="3207" y="7695"/>
                  </a:lnTo>
                  <a:lnTo>
                    <a:pt x="963" y="7695"/>
                  </a:lnTo>
                  <a:lnTo>
                    <a:pt x="963" y="963"/>
                  </a:lnTo>
                  <a:close/>
                  <a:moveTo>
                    <a:pt x="481" y="1"/>
                  </a:moveTo>
                  <a:cubicBezTo>
                    <a:pt x="216" y="1"/>
                    <a:pt x="1" y="216"/>
                    <a:pt x="1" y="483"/>
                  </a:cubicBezTo>
                  <a:lnTo>
                    <a:pt x="1" y="8175"/>
                  </a:lnTo>
                  <a:cubicBezTo>
                    <a:pt x="1" y="8440"/>
                    <a:pt x="216" y="8656"/>
                    <a:pt x="481" y="8656"/>
                  </a:cubicBezTo>
                  <a:lnTo>
                    <a:pt x="3687" y="8656"/>
                  </a:lnTo>
                  <a:cubicBezTo>
                    <a:pt x="3952" y="8656"/>
                    <a:pt x="4167" y="8440"/>
                    <a:pt x="4167" y="8175"/>
                  </a:cubicBezTo>
                  <a:lnTo>
                    <a:pt x="4167" y="483"/>
                  </a:lnTo>
                  <a:cubicBezTo>
                    <a:pt x="4167" y="216"/>
                    <a:pt x="3952" y="1"/>
                    <a:pt x="3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139"/>
            <p:cNvSpPr/>
            <p:nvPr/>
          </p:nvSpPr>
          <p:spPr>
            <a:xfrm>
              <a:off x="5781325" y="3775600"/>
              <a:ext cx="104200" cy="120225"/>
            </a:xfrm>
            <a:custGeom>
              <a:rect b="b" l="l" r="r" t="t"/>
              <a:pathLst>
                <a:path extrusionOk="0" h="4809" w="4168">
                  <a:moveTo>
                    <a:pt x="3207" y="962"/>
                  </a:moveTo>
                  <a:lnTo>
                    <a:pt x="3207" y="3848"/>
                  </a:lnTo>
                  <a:lnTo>
                    <a:pt x="963" y="3848"/>
                  </a:lnTo>
                  <a:lnTo>
                    <a:pt x="963" y="962"/>
                  </a:lnTo>
                  <a:close/>
                  <a:moveTo>
                    <a:pt x="481" y="1"/>
                  </a:moveTo>
                  <a:cubicBezTo>
                    <a:pt x="216" y="1"/>
                    <a:pt x="1" y="216"/>
                    <a:pt x="1" y="481"/>
                  </a:cubicBezTo>
                  <a:lnTo>
                    <a:pt x="1" y="4328"/>
                  </a:lnTo>
                  <a:cubicBezTo>
                    <a:pt x="1" y="4593"/>
                    <a:pt x="216" y="4809"/>
                    <a:pt x="481" y="4809"/>
                  </a:cubicBezTo>
                  <a:lnTo>
                    <a:pt x="3687" y="4809"/>
                  </a:lnTo>
                  <a:cubicBezTo>
                    <a:pt x="3952" y="4809"/>
                    <a:pt x="4167" y="4593"/>
                    <a:pt x="4167" y="4328"/>
                  </a:cubicBezTo>
                  <a:lnTo>
                    <a:pt x="4167" y="481"/>
                  </a:lnTo>
                  <a:cubicBezTo>
                    <a:pt x="4167" y="216"/>
                    <a:pt x="3952" y="1"/>
                    <a:pt x="3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139"/>
            <p:cNvSpPr/>
            <p:nvPr/>
          </p:nvSpPr>
          <p:spPr>
            <a:xfrm>
              <a:off x="5781250" y="3485550"/>
              <a:ext cx="408775" cy="248425"/>
            </a:xfrm>
            <a:custGeom>
              <a:rect b="b" l="l" r="r" t="t"/>
              <a:pathLst>
                <a:path extrusionOk="0" h="9937" w="16351">
                  <a:moveTo>
                    <a:pt x="13306" y="0"/>
                  </a:moveTo>
                  <a:cubicBezTo>
                    <a:pt x="13041" y="0"/>
                    <a:pt x="12825" y="214"/>
                    <a:pt x="12825" y="480"/>
                  </a:cubicBezTo>
                  <a:cubicBezTo>
                    <a:pt x="12825" y="745"/>
                    <a:pt x="13041" y="961"/>
                    <a:pt x="13306" y="961"/>
                  </a:cubicBezTo>
                  <a:lnTo>
                    <a:pt x="14653" y="961"/>
                  </a:lnTo>
                  <a:cubicBezTo>
                    <a:pt x="14439" y="1167"/>
                    <a:pt x="14219" y="1382"/>
                    <a:pt x="13994" y="1604"/>
                  </a:cubicBezTo>
                  <a:cubicBezTo>
                    <a:pt x="12526" y="3040"/>
                    <a:pt x="10700" y="4830"/>
                    <a:pt x="8457" y="6284"/>
                  </a:cubicBezTo>
                  <a:cubicBezTo>
                    <a:pt x="5843" y="7980"/>
                    <a:pt x="3229" y="8859"/>
                    <a:pt x="464" y="8976"/>
                  </a:cubicBezTo>
                  <a:cubicBezTo>
                    <a:pt x="204" y="8987"/>
                    <a:pt x="1" y="9204"/>
                    <a:pt x="5" y="9465"/>
                  </a:cubicBezTo>
                  <a:cubicBezTo>
                    <a:pt x="11" y="9725"/>
                    <a:pt x="223" y="9935"/>
                    <a:pt x="484" y="9936"/>
                  </a:cubicBezTo>
                  <a:lnTo>
                    <a:pt x="505" y="9936"/>
                  </a:lnTo>
                  <a:cubicBezTo>
                    <a:pt x="7149" y="9660"/>
                    <a:pt x="11673" y="5225"/>
                    <a:pt x="14666" y="2292"/>
                  </a:cubicBezTo>
                  <a:cubicBezTo>
                    <a:pt x="14915" y="2049"/>
                    <a:pt x="15157" y="1812"/>
                    <a:pt x="15388" y="1587"/>
                  </a:cubicBezTo>
                  <a:lnTo>
                    <a:pt x="15388" y="3046"/>
                  </a:lnTo>
                  <a:cubicBezTo>
                    <a:pt x="15394" y="3307"/>
                    <a:pt x="15608" y="3518"/>
                    <a:pt x="15870" y="3518"/>
                  </a:cubicBezTo>
                  <a:cubicBezTo>
                    <a:pt x="16131" y="3518"/>
                    <a:pt x="16344" y="3307"/>
                    <a:pt x="16350" y="3046"/>
                  </a:cubicBezTo>
                  <a:lnTo>
                    <a:pt x="16350" y="480"/>
                  </a:lnTo>
                  <a:cubicBezTo>
                    <a:pt x="16350" y="215"/>
                    <a:pt x="16135" y="0"/>
                    <a:pt x="1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139"/>
          <p:cNvGrpSpPr/>
          <p:nvPr/>
        </p:nvGrpSpPr>
        <p:grpSpPr>
          <a:xfrm>
            <a:off x="7813541" y="3438815"/>
            <a:ext cx="354827" cy="354827"/>
            <a:chOff x="5254050" y="3500500"/>
            <a:chExt cx="410300" cy="410300"/>
          </a:xfrm>
        </p:grpSpPr>
        <p:sp>
          <p:nvSpPr>
            <p:cNvPr id="15914" name="Google Shape;15914;p139"/>
            <p:cNvSpPr/>
            <p:nvPr/>
          </p:nvSpPr>
          <p:spPr>
            <a:xfrm>
              <a:off x="5254050" y="3500500"/>
              <a:ext cx="410300" cy="410300"/>
            </a:xfrm>
            <a:custGeom>
              <a:rect b="b" l="l" r="r" t="t"/>
              <a:pathLst>
                <a:path extrusionOk="0" h="16412" w="16412">
                  <a:moveTo>
                    <a:pt x="14969" y="962"/>
                  </a:moveTo>
                  <a:cubicBezTo>
                    <a:pt x="15234" y="962"/>
                    <a:pt x="15449" y="1177"/>
                    <a:pt x="15449" y="1443"/>
                  </a:cubicBezTo>
                  <a:lnTo>
                    <a:pt x="15451" y="7853"/>
                  </a:lnTo>
                  <a:cubicBezTo>
                    <a:pt x="15451" y="8118"/>
                    <a:pt x="15234" y="8334"/>
                    <a:pt x="14969" y="8335"/>
                  </a:cubicBezTo>
                  <a:lnTo>
                    <a:pt x="11529" y="8335"/>
                  </a:lnTo>
                  <a:cubicBezTo>
                    <a:pt x="11576" y="8105"/>
                    <a:pt x="11451" y="7875"/>
                    <a:pt x="11233" y="7790"/>
                  </a:cubicBezTo>
                  <a:cubicBezTo>
                    <a:pt x="11176" y="7768"/>
                    <a:pt x="11117" y="7758"/>
                    <a:pt x="11059" y="7758"/>
                  </a:cubicBezTo>
                  <a:cubicBezTo>
                    <a:pt x="10894" y="7758"/>
                    <a:pt x="10735" y="7843"/>
                    <a:pt x="10646" y="7991"/>
                  </a:cubicBezTo>
                  <a:lnTo>
                    <a:pt x="10441" y="8335"/>
                  </a:lnTo>
                  <a:lnTo>
                    <a:pt x="7276" y="8335"/>
                  </a:lnTo>
                  <a:cubicBezTo>
                    <a:pt x="7011" y="8334"/>
                    <a:pt x="6796" y="8118"/>
                    <a:pt x="6796" y="7853"/>
                  </a:cubicBezTo>
                  <a:lnTo>
                    <a:pt x="6796" y="1443"/>
                  </a:lnTo>
                  <a:cubicBezTo>
                    <a:pt x="6796" y="1177"/>
                    <a:pt x="7011" y="962"/>
                    <a:pt x="7276" y="962"/>
                  </a:cubicBezTo>
                  <a:close/>
                  <a:moveTo>
                    <a:pt x="3366" y="9040"/>
                  </a:moveTo>
                  <a:cubicBezTo>
                    <a:pt x="3699" y="9040"/>
                    <a:pt x="4026" y="9170"/>
                    <a:pt x="4271" y="9416"/>
                  </a:cubicBezTo>
                  <a:cubicBezTo>
                    <a:pt x="4637" y="9782"/>
                    <a:pt x="4747" y="10333"/>
                    <a:pt x="4549" y="10812"/>
                  </a:cubicBezTo>
                  <a:cubicBezTo>
                    <a:pt x="4350" y="11290"/>
                    <a:pt x="3883" y="11602"/>
                    <a:pt x="3366" y="11602"/>
                  </a:cubicBezTo>
                  <a:cubicBezTo>
                    <a:pt x="2659" y="11601"/>
                    <a:pt x="2084" y="11028"/>
                    <a:pt x="2084" y="10321"/>
                  </a:cubicBezTo>
                  <a:cubicBezTo>
                    <a:pt x="2084" y="9803"/>
                    <a:pt x="2396" y="9335"/>
                    <a:pt x="2875" y="9138"/>
                  </a:cubicBezTo>
                  <a:cubicBezTo>
                    <a:pt x="3034" y="9072"/>
                    <a:pt x="3201" y="9040"/>
                    <a:pt x="3366" y="9040"/>
                  </a:cubicBezTo>
                  <a:close/>
                  <a:moveTo>
                    <a:pt x="7853" y="12565"/>
                  </a:moveTo>
                  <a:cubicBezTo>
                    <a:pt x="8115" y="12569"/>
                    <a:pt x="8325" y="12783"/>
                    <a:pt x="8325" y="13045"/>
                  </a:cubicBezTo>
                  <a:cubicBezTo>
                    <a:pt x="8325" y="13307"/>
                    <a:pt x="8115" y="13521"/>
                    <a:pt x="7853" y="13527"/>
                  </a:cubicBezTo>
                  <a:lnTo>
                    <a:pt x="6084" y="13527"/>
                  </a:lnTo>
                  <a:cubicBezTo>
                    <a:pt x="5752" y="13527"/>
                    <a:pt x="5520" y="13855"/>
                    <a:pt x="5630" y="14167"/>
                  </a:cubicBezTo>
                  <a:cubicBezTo>
                    <a:pt x="5722" y="14424"/>
                    <a:pt x="5769" y="14695"/>
                    <a:pt x="5771" y="14968"/>
                  </a:cubicBezTo>
                  <a:lnTo>
                    <a:pt x="5771" y="15450"/>
                  </a:lnTo>
                  <a:lnTo>
                    <a:pt x="963" y="15450"/>
                  </a:lnTo>
                  <a:lnTo>
                    <a:pt x="963" y="14968"/>
                  </a:lnTo>
                  <a:cubicBezTo>
                    <a:pt x="963" y="13642"/>
                    <a:pt x="2041" y="12565"/>
                    <a:pt x="3366" y="12565"/>
                  </a:cubicBezTo>
                  <a:close/>
                  <a:moveTo>
                    <a:pt x="7276" y="1"/>
                  </a:moveTo>
                  <a:cubicBezTo>
                    <a:pt x="6479" y="1"/>
                    <a:pt x="5835" y="647"/>
                    <a:pt x="5834" y="1443"/>
                  </a:cubicBezTo>
                  <a:lnTo>
                    <a:pt x="5834" y="7853"/>
                  </a:lnTo>
                  <a:cubicBezTo>
                    <a:pt x="5835" y="8650"/>
                    <a:pt x="6479" y="9294"/>
                    <a:pt x="7276" y="9296"/>
                  </a:cubicBezTo>
                  <a:lnTo>
                    <a:pt x="9864" y="9296"/>
                  </a:lnTo>
                  <a:lnTo>
                    <a:pt x="8411" y="11715"/>
                  </a:lnTo>
                  <a:cubicBezTo>
                    <a:pt x="8235" y="11642"/>
                    <a:pt x="8045" y="11604"/>
                    <a:pt x="7853" y="11604"/>
                  </a:cubicBezTo>
                  <a:lnTo>
                    <a:pt x="5205" y="11604"/>
                  </a:lnTo>
                  <a:cubicBezTo>
                    <a:pt x="5709" y="10882"/>
                    <a:pt x="5744" y="9933"/>
                    <a:pt x="5296" y="9176"/>
                  </a:cubicBezTo>
                  <a:cubicBezTo>
                    <a:pt x="4890" y="8489"/>
                    <a:pt x="4153" y="8076"/>
                    <a:pt x="3368" y="8076"/>
                  </a:cubicBezTo>
                  <a:cubicBezTo>
                    <a:pt x="3287" y="8076"/>
                    <a:pt x="3206" y="8080"/>
                    <a:pt x="3124" y="8089"/>
                  </a:cubicBezTo>
                  <a:cubicBezTo>
                    <a:pt x="2250" y="8184"/>
                    <a:pt x="1510" y="8780"/>
                    <a:pt x="1235" y="9617"/>
                  </a:cubicBezTo>
                  <a:cubicBezTo>
                    <a:pt x="960" y="10451"/>
                    <a:pt x="1197" y="11371"/>
                    <a:pt x="1844" y="11967"/>
                  </a:cubicBezTo>
                  <a:cubicBezTo>
                    <a:pt x="750" y="12525"/>
                    <a:pt x="1" y="13660"/>
                    <a:pt x="1" y="14969"/>
                  </a:cubicBezTo>
                  <a:lnTo>
                    <a:pt x="1" y="15931"/>
                  </a:lnTo>
                  <a:cubicBezTo>
                    <a:pt x="1" y="16196"/>
                    <a:pt x="216" y="16412"/>
                    <a:pt x="481" y="16412"/>
                  </a:cubicBezTo>
                  <a:lnTo>
                    <a:pt x="6251" y="16412"/>
                  </a:lnTo>
                  <a:cubicBezTo>
                    <a:pt x="6516" y="16412"/>
                    <a:pt x="6731" y="16196"/>
                    <a:pt x="6731" y="15931"/>
                  </a:cubicBezTo>
                  <a:lnTo>
                    <a:pt x="6731" y="14969"/>
                  </a:lnTo>
                  <a:cubicBezTo>
                    <a:pt x="6731" y="14810"/>
                    <a:pt x="6720" y="14649"/>
                    <a:pt x="6696" y="14489"/>
                  </a:cubicBezTo>
                  <a:lnTo>
                    <a:pt x="7853" y="14489"/>
                  </a:lnTo>
                  <a:cubicBezTo>
                    <a:pt x="8357" y="14489"/>
                    <a:pt x="8824" y="14227"/>
                    <a:pt x="9086" y="13796"/>
                  </a:cubicBezTo>
                  <a:cubicBezTo>
                    <a:pt x="9348" y="13366"/>
                    <a:pt x="9366" y="12830"/>
                    <a:pt x="9133" y="12383"/>
                  </a:cubicBezTo>
                  <a:lnTo>
                    <a:pt x="10984" y="9297"/>
                  </a:lnTo>
                  <a:lnTo>
                    <a:pt x="14969" y="9297"/>
                  </a:lnTo>
                  <a:cubicBezTo>
                    <a:pt x="15766" y="9296"/>
                    <a:pt x="16410" y="8650"/>
                    <a:pt x="16411" y="7855"/>
                  </a:cubicBezTo>
                  <a:lnTo>
                    <a:pt x="16411" y="1443"/>
                  </a:lnTo>
                  <a:cubicBezTo>
                    <a:pt x="16410" y="647"/>
                    <a:pt x="15766" y="1"/>
                    <a:pt x="14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139"/>
            <p:cNvSpPr/>
            <p:nvPr/>
          </p:nvSpPr>
          <p:spPr>
            <a:xfrm>
              <a:off x="5592050" y="3548575"/>
              <a:ext cx="24325" cy="136475"/>
            </a:xfrm>
            <a:custGeom>
              <a:rect b="b" l="l" r="r" t="t"/>
              <a:pathLst>
                <a:path extrusionOk="0" h="5459" w="973">
                  <a:moveTo>
                    <a:pt x="487" y="1"/>
                  </a:moveTo>
                  <a:cubicBezTo>
                    <a:pt x="222" y="1"/>
                    <a:pt x="6" y="216"/>
                    <a:pt x="6" y="481"/>
                  </a:cubicBezTo>
                  <a:lnTo>
                    <a:pt x="6" y="4968"/>
                  </a:lnTo>
                  <a:cubicBezTo>
                    <a:pt x="1" y="5238"/>
                    <a:pt x="217" y="5459"/>
                    <a:pt x="487" y="5459"/>
                  </a:cubicBezTo>
                  <a:cubicBezTo>
                    <a:pt x="756" y="5459"/>
                    <a:pt x="973" y="5238"/>
                    <a:pt x="969" y="4968"/>
                  </a:cubicBezTo>
                  <a:lnTo>
                    <a:pt x="969" y="481"/>
                  </a:lnTo>
                  <a:cubicBezTo>
                    <a:pt x="969" y="216"/>
                    <a:pt x="753"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139"/>
            <p:cNvSpPr/>
            <p:nvPr/>
          </p:nvSpPr>
          <p:spPr>
            <a:xfrm>
              <a:off x="5543975" y="3572625"/>
              <a:ext cx="24350" cy="112425"/>
            </a:xfrm>
            <a:custGeom>
              <a:rect b="b" l="l" r="r" t="t"/>
              <a:pathLst>
                <a:path extrusionOk="0" h="4497" w="974">
                  <a:moveTo>
                    <a:pt x="484" y="1"/>
                  </a:moveTo>
                  <a:cubicBezTo>
                    <a:pt x="220" y="1"/>
                    <a:pt x="7" y="216"/>
                    <a:pt x="7" y="481"/>
                  </a:cubicBezTo>
                  <a:lnTo>
                    <a:pt x="7" y="4006"/>
                  </a:lnTo>
                  <a:cubicBezTo>
                    <a:pt x="1" y="4276"/>
                    <a:pt x="217" y="4497"/>
                    <a:pt x="487" y="4497"/>
                  </a:cubicBezTo>
                  <a:cubicBezTo>
                    <a:pt x="756" y="4497"/>
                    <a:pt x="973" y="4276"/>
                    <a:pt x="969" y="4006"/>
                  </a:cubicBezTo>
                  <a:lnTo>
                    <a:pt x="969" y="481"/>
                  </a:lnTo>
                  <a:cubicBezTo>
                    <a:pt x="969" y="216"/>
                    <a:pt x="753" y="1"/>
                    <a:pt x="490" y="1"/>
                  </a:cubicBezTo>
                  <a:cubicBezTo>
                    <a:pt x="489" y="1"/>
                    <a:pt x="488" y="1"/>
                    <a:pt x="487" y="1"/>
                  </a:cubicBezTo>
                  <a:cubicBezTo>
                    <a:pt x="486" y="1"/>
                    <a:pt x="485" y="1"/>
                    <a:pt x="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139"/>
            <p:cNvSpPr/>
            <p:nvPr/>
          </p:nvSpPr>
          <p:spPr>
            <a:xfrm>
              <a:off x="5495900" y="3596650"/>
              <a:ext cx="24350" cy="88400"/>
            </a:xfrm>
            <a:custGeom>
              <a:rect b="b" l="l" r="r" t="t"/>
              <a:pathLst>
                <a:path extrusionOk="0" h="3536" w="974">
                  <a:moveTo>
                    <a:pt x="487" y="1"/>
                  </a:moveTo>
                  <a:cubicBezTo>
                    <a:pt x="222" y="1"/>
                    <a:pt x="7" y="216"/>
                    <a:pt x="7" y="481"/>
                  </a:cubicBezTo>
                  <a:lnTo>
                    <a:pt x="7" y="3045"/>
                  </a:lnTo>
                  <a:cubicBezTo>
                    <a:pt x="1" y="3315"/>
                    <a:pt x="218" y="3536"/>
                    <a:pt x="487" y="3536"/>
                  </a:cubicBezTo>
                  <a:cubicBezTo>
                    <a:pt x="756" y="3536"/>
                    <a:pt x="973" y="3315"/>
                    <a:pt x="967" y="3045"/>
                  </a:cubicBezTo>
                  <a:lnTo>
                    <a:pt x="967" y="481"/>
                  </a:lnTo>
                  <a:cubicBezTo>
                    <a:pt x="967" y="216"/>
                    <a:pt x="752"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139"/>
            <p:cNvSpPr/>
            <p:nvPr/>
          </p:nvSpPr>
          <p:spPr>
            <a:xfrm>
              <a:off x="5447825" y="3620700"/>
              <a:ext cx="24350" cy="64350"/>
            </a:xfrm>
            <a:custGeom>
              <a:rect b="b" l="l" r="r" t="t"/>
              <a:pathLst>
                <a:path extrusionOk="0" h="2574" w="974">
                  <a:moveTo>
                    <a:pt x="487" y="1"/>
                  </a:moveTo>
                  <a:cubicBezTo>
                    <a:pt x="221" y="1"/>
                    <a:pt x="5" y="216"/>
                    <a:pt x="5" y="481"/>
                  </a:cubicBezTo>
                  <a:lnTo>
                    <a:pt x="5" y="2083"/>
                  </a:lnTo>
                  <a:cubicBezTo>
                    <a:pt x="1" y="2353"/>
                    <a:pt x="218" y="2574"/>
                    <a:pt x="487" y="2574"/>
                  </a:cubicBezTo>
                  <a:cubicBezTo>
                    <a:pt x="757" y="2574"/>
                    <a:pt x="973" y="2353"/>
                    <a:pt x="968" y="2083"/>
                  </a:cubicBezTo>
                  <a:lnTo>
                    <a:pt x="968" y="481"/>
                  </a:lnTo>
                  <a:cubicBezTo>
                    <a:pt x="968" y="216"/>
                    <a:pt x="752" y="1"/>
                    <a:pt x="4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139"/>
            <p:cNvSpPr/>
            <p:nvPr/>
          </p:nvSpPr>
          <p:spPr>
            <a:xfrm>
              <a:off x="5447725" y="3548575"/>
              <a:ext cx="72150" cy="24100"/>
            </a:xfrm>
            <a:custGeom>
              <a:rect b="b" l="l" r="r" t="t"/>
              <a:pathLst>
                <a:path extrusionOk="0" h="964" w="2886">
                  <a:moveTo>
                    <a:pt x="481" y="1"/>
                  </a:moveTo>
                  <a:cubicBezTo>
                    <a:pt x="216" y="1"/>
                    <a:pt x="1" y="215"/>
                    <a:pt x="1" y="481"/>
                  </a:cubicBezTo>
                  <a:cubicBezTo>
                    <a:pt x="1" y="748"/>
                    <a:pt x="217" y="963"/>
                    <a:pt x="483" y="963"/>
                  </a:cubicBezTo>
                  <a:cubicBezTo>
                    <a:pt x="486" y="963"/>
                    <a:pt x="488" y="963"/>
                    <a:pt x="491" y="963"/>
                  </a:cubicBezTo>
                  <a:lnTo>
                    <a:pt x="2414" y="963"/>
                  </a:lnTo>
                  <a:cubicBezTo>
                    <a:pt x="2676" y="957"/>
                    <a:pt x="2886" y="743"/>
                    <a:pt x="2886" y="481"/>
                  </a:cubicBezTo>
                  <a:cubicBezTo>
                    <a:pt x="2886" y="219"/>
                    <a:pt x="2676" y="5"/>
                    <a:pt x="2414"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0" name="Google Shape;15920;p139"/>
          <p:cNvGrpSpPr/>
          <p:nvPr/>
        </p:nvGrpSpPr>
        <p:grpSpPr>
          <a:xfrm>
            <a:off x="7064046" y="3438837"/>
            <a:ext cx="332645" cy="354784"/>
            <a:chOff x="4817850" y="3478300"/>
            <a:chExt cx="384650" cy="410250"/>
          </a:xfrm>
        </p:grpSpPr>
        <p:sp>
          <p:nvSpPr>
            <p:cNvPr id="15921" name="Google Shape;15921;p139"/>
            <p:cNvSpPr/>
            <p:nvPr/>
          </p:nvSpPr>
          <p:spPr>
            <a:xfrm>
              <a:off x="4817850" y="3478300"/>
              <a:ext cx="384650" cy="410250"/>
            </a:xfrm>
            <a:custGeom>
              <a:rect b="b" l="l" r="r" t="t"/>
              <a:pathLst>
                <a:path extrusionOk="0" h="16410" w="15386">
                  <a:moveTo>
                    <a:pt x="11378" y="0"/>
                  </a:moveTo>
                  <a:cubicBezTo>
                    <a:pt x="11379" y="0"/>
                    <a:pt x="11379" y="0"/>
                    <a:pt x="11379" y="0"/>
                  </a:cubicBezTo>
                  <a:lnTo>
                    <a:pt x="11379" y="0"/>
                  </a:lnTo>
                  <a:cubicBezTo>
                    <a:pt x="11379" y="0"/>
                    <a:pt x="11380" y="0"/>
                    <a:pt x="11380" y="0"/>
                  </a:cubicBezTo>
                  <a:close/>
                  <a:moveTo>
                    <a:pt x="11380" y="962"/>
                  </a:moveTo>
                  <a:cubicBezTo>
                    <a:pt x="13058" y="962"/>
                    <a:pt x="14424" y="2327"/>
                    <a:pt x="14424" y="4007"/>
                  </a:cubicBezTo>
                  <a:cubicBezTo>
                    <a:pt x="14424" y="5685"/>
                    <a:pt x="13058" y="7051"/>
                    <a:pt x="11380" y="7051"/>
                  </a:cubicBezTo>
                  <a:cubicBezTo>
                    <a:pt x="9700" y="7051"/>
                    <a:pt x="8335" y="5687"/>
                    <a:pt x="8335" y="4007"/>
                  </a:cubicBezTo>
                  <a:cubicBezTo>
                    <a:pt x="8335" y="2327"/>
                    <a:pt x="9700" y="962"/>
                    <a:pt x="11380" y="962"/>
                  </a:cubicBezTo>
                  <a:close/>
                  <a:moveTo>
                    <a:pt x="3688" y="7436"/>
                  </a:moveTo>
                  <a:cubicBezTo>
                    <a:pt x="4063" y="7436"/>
                    <a:pt x="4431" y="7582"/>
                    <a:pt x="4706" y="7858"/>
                  </a:cubicBezTo>
                  <a:cubicBezTo>
                    <a:pt x="5119" y="8270"/>
                    <a:pt x="5244" y="8891"/>
                    <a:pt x="5020" y="9430"/>
                  </a:cubicBezTo>
                  <a:cubicBezTo>
                    <a:pt x="4797" y="9969"/>
                    <a:pt x="4271" y="10320"/>
                    <a:pt x="3688" y="10322"/>
                  </a:cubicBezTo>
                  <a:cubicBezTo>
                    <a:pt x="2892" y="10320"/>
                    <a:pt x="2246" y="9674"/>
                    <a:pt x="2246" y="8879"/>
                  </a:cubicBezTo>
                  <a:lnTo>
                    <a:pt x="2244" y="8879"/>
                  </a:lnTo>
                  <a:cubicBezTo>
                    <a:pt x="2244" y="8295"/>
                    <a:pt x="2596" y="7769"/>
                    <a:pt x="3135" y="7546"/>
                  </a:cubicBezTo>
                  <a:cubicBezTo>
                    <a:pt x="3314" y="7472"/>
                    <a:pt x="3502" y="7436"/>
                    <a:pt x="3688" y="7436"/>
                  </a:cubicBezTo>
                  <a:close/>
                  <a:moveTo>
                    <a:pt x="9136" y="7428"/>
                  </a:moveTo>
                  <a:cubicBezTo>
                    <a:pt x="9404" y="7428"/>
                    <a:pt x="9621" y="7649"/>
                    <a:pt x="9617" y="7917"/>
                  </a:cubicBezTo>
                  <a:lnTo>
                    <a:pt x="9617" y="11443"/>
                  </a:lnTo>
                  <a:cubicBezTo>
                    <a:pt x="9617" y="11886"/>
                    <a:pt x="9258" y="12244"/>
                    <a:pt x="8815" y="12244"/>
                  </a:cubicBezTo>
                  <a:lnTo>
                    <a:pt x="6623" y="12244"/>
                  </a:lnTo>
                  <a:cubicBezTo>
                    <a:pt x="6278" y="12244"/>
                    <a:pt x="6045" y="12600"/>
                    <a:pt x="6182" y="12918"/>
                  </a:cubicBezTo>
                  <a:cubicBezTo>
                    <a:pt x="6333" y="13261"/>
                    <a:pt x="6411" y="13633"/>
                    <a:pt x="6411" y="14008"/>
                  </a:cubicBezTo>
                  <a:lnTo>
                    <a:pt x="6411" y="15450"/>
                  </a:lnTo>
                  <a:lnTo>
                    <a:pt x="963" y="15450"/>
                  </a:lnTo>
                  <a:lnTo>
                    <a:pt x="963" y="14008"/>
                  </a:lnTo>
                  <a:cubicBezTo>
                    <a:pt x="963" y="12505"/>
                    <a:pt x="2184" y="11282"/>
                    <a:pt x="3687" y="11282"/>
                  </a:cubicBezTo>
                  <a:lnTo>
                    <a:pt x="8174" y="11282"/>
                  </a:lnTo>
                  <a:cubicBezTo>
                    <a:pt x="8439" y="11282"/>
                    <a:pt x="8654" y="11067"/>
                    <a:pt x="8654" y="10802"/>
                  </a:cubicBezTo>
                  <a:lnTo>
                    <a:pt x="8654" y="7917"/>
                  </a:lnTo>
                  <a:cubicBezTo>
                    <a:pt x="8650" y="7649"/>
                    <a:pt x="8867" y="7428"/>
                    <a:pt x="9136" y="7428"/>
                  </a:cubicBezTo>
                  <a:close/>
                  <a:moveTo>
                    <a:pt x="11379" y="0"/>
                  </a:moveTo>
                  <a:lnTo>
                    <a:pt x="11379" y="0"/>
                  </a:lnTo>
                  <a:cubicBezTo>
                    <a:pt x="9169" y="0"/>
                    <a:pt x="7373" y="1799"/>
                    <a:pt x="7373" y="4007"/>
                  </a:cubicBezTo>
                  <a:cubicBezTo>
                    <a:pt x="7372" y="4994"/>
                    <a:pt x="7736" y="5946"/>
                    <a:pt x="8397" y="6679"/>
                  </a:cubicBezTo>
                  <a:cubicBezTo>
                    <a:pt x="7960" y="6940"/>
                    <a:pt x="7694" y="7410"/>
                    <a:pt x="7694" y="7918"/>
                  </a:cubicBezTo>
                  <a:lnTo>
                    <a:pt x="7694" y="10322"/>
                  </a:lnTo>
                  <a:lnTo>
                    <a:pt x="5608" y="10322"/>
                  </a:lnTo>
                  <a:cubicBezTo>
                    <a:pt x="5922" y="9906"/>
                    <a:pt x="6092" y="9399"/>
                    <a:pt x="6090" y="8879"/>
                  </a:cubicBezTo>
                  <a:cubicBezTo>
                    <a:pt x="6090" y="7554"/>
                    <a:pt x="5012" y="6474"/>
                    <a:pt x="3687" y="6474"/>
                  </a:cubicBezTo>
                  <a:cubicBezTo>
                    <a:pt x="2362" y="6474"/>
                    <a:pt x="1282" y="7554"/>
                    <a:pt x="1282" y="8879"/>
                  </a:cubicBezTo>
                  <a:cubicBezTo>
                    <a:pt x="1282" y="9569"/>
                    <a:pt x="1580" y="10225"/>
                    <a:pt x="2098" y="10680"/>
                  </a:cubicBezTo>
                  <a:cubicBezTo>
                    <a:pt x="859" y="11275"/>
                    <a:pt x="1" y="12543"/>
                    <a:pt x="1" y="14006"/>
                  </a:cubicBezTo>
                  <a:lnTo>
                    <a:pt x="1" y="15929"/>
                  </a:lnTo>
                  <a:cubicBezTo>
                    <a:pt x="1" y="16194"/>
                    <a:pt x="216" y="16409"/>
                    <a:pt x="481" y="16409"/>
                  </a:cubicBezTo>
                  <a:lnTo>
                    <a:pt x="6891" y="16409"/>
                  </a:lnTo>
                  <a:cubicBezTo>
                    <a:pt x="7156" y="16409"/>
                    <a:pt x="7372" y="16194"/>
                    <a:pt x="7372" y="15929"/>
                  </a:cubicBezTo>
                  <a:lnTo>
                    <a:pt x="7372" y="14006"/>
                  </a:lnTo>
                  <a:cubicBezTo>
                    <a:pt x="7372" y="13737"/>
                    <a:pt x="7342" y="13469"/>
                    <a:pt x="7284" y="13205"/>
                  </a:cubicBezTo>
                  <a:lnTo>
                    <a:pt x="8814" y="13205"/>
                  </a:lnTo>
                  <a:cubicBezTo>
                    <a:pt x="9788" y="13204"/>
                    <a:pt x="10576" y="12416"/>
                    <a:pt x="10577" y="11443"/>
                  </a:cubicBezTo>
                  <a:lnTo>
                    <a:pt x="10577" y="7933"/>
                  </a:lnTo>
                  <a:cubicBezTo>
                    <a:pt x="10841" y="7987"/>
                    <a:pt x="11109" y="8014"/>
                    <a:pt x="11378" y="8014"/>
                  </a:cubicBezTo>
                  <a:cubicBezTo>
                    <a:pt x="13588" y="8014"/>
                    <a:pt x="15385" y="6217"/>
                    <a:pt x="15385" y="4007"/>
                  </a:cubicBezTo>
                  <a:cubicBezTo>
                    <a:pt x="15385" y="1799"/>
                    <a:pt x="13589" y="0"/>
                    <a:pt x="11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139"/>
            <p:cNvSpPr/>
            <p:nvPr/>
          </p:nvSpPr>
          <p:spPr>
            <a:xfrm>
              <a:off x="5075250" y="3524525"/>
              <a:ext cx="55000" cy="107875"/>
            </a:xfrm>
            <a:custGeom>
              <a:rect b="b" l="l" r="r" t="t"/>
              <a:pathLst>
                <a:path extrusionOk="0" h="4315" w="2200">
                  <a:moveTo>
                    <a:pt x="825" y="939"/>
                  </a:moveTo>
                  <a:lnTo>
                    <a:pt x="825" y="1636"/>
                  </a:lnTo>
                  <a:cubicBezTo>
                    <a:pt x="778" y="1612"/>
                    <a:pt x="735" y="1582"/>
                    <a:pt x="693" y="1550"/>
                  </a:cubicBezTo>
                  <a:cubicBezTo>
                    <a:pt x="618" y="1491"/>
                    <a:pt x="586" y="1370"/>
                    <a:pt x="609" y="1241"/>
                  </a:cubicBezTo>
                  <a:cubicBezTo>
                    <a:pt x="630" y="1133"/>
                    <a:pt x="697" y="1005"/>
                    <a:pt x="825" y="939"/>
                  </a:cubicBezTo>
                  <a:close/>
                  <a:moveTo>
                    <a:pt x="1305" y="2364"/>
                  </a:moveTo>
                  <a:lnTo>
                    <a:pt x="1314" y="2367"/>
                  </a:lnTo>
                  <a:cubicBezTo>
                    <a:pt x="1684" y="2499"/>
                    <a:pt x="1661" y="2815"/>
                    <a:pt x="1645" y="2909"/>
                  </a:cubicBezTo>
                  <a:cubicBezTo>
                    <a:pt x="1612" y="3104"/>
                    <a:pt x="1485" y="3271"/>
                    <a:pt x="1305" y="3353"/>
                  </a:cubicBezTo>
                  <a:lnTo>
                    <a:pt x="1305" y="2364"/>
                  </a:lnTo>
                  <a:close/>
                  <a:moveTo>
                    <a:pt x="1065" y="1"/>
                  </a:moveTo>
                  <a:cubicBezTo>
                    <a:pt x="934" y="1"/>
                    <a:pt x="827" y="105"/>
                    <a:pt x="823" y="235"/>
                  </a:cubicBezTo>
                  <a:lnTo>
                    <a:pt x="823" y="431"/>
                  </a:lnTo>
                  <a:cubicBezTo>
                    <a:pt x="800" y="439"/>
                    <a:pt x="773" y="444"/>
                    <a:pt x="748" y="453"/>
                  </a:cubicBezTo>
                  <a:cubicBezTo>
                    <a:pt x="435" y="547"/>
                    <a:pt x="201" y="815"/>
                    <a:pt x="138" y="1152"/>
                  </a:cubicBezTo>
                  <a:cubicBezTo>
                    <a:pt x="79" y="1459"/>
                    <a:pt x="179" y="1757"/>
                    <a:pt x="397" y="1928"/>
                  </a:cubicBezTo>
                  <a:cubicBezTo>
                    <a:pt x="507" y="2014"/>
                    <a:pt x="642" y="2092"/>
                    <a:pt x="823" y="2175"/>
                  </a:cubicBezTo>
                  <a:lnTo>
                    <a:pt x="823" y="3395"/>
                  </a:lnTo>
                  <a:cubicBezTo>
                    <a:pt x="675" y="3381"/>
                    <a:pt x="573" y="3340"/>
                    <a:pt x="406" y="3230"/>
                  </a:cubicBezTo>
                  <a:cubicBezTo>
                    <a:pt x="365" y="3203"/>
                    <a:pt x="319" y="3190"/>
                    <a:pt x="273" y="3190"/>
                  </a:cubicBezTo>
                  <a:cubicBezTo>
                    <a:pt x="195" y="3190"/>
                    <a:pt x="118" y="3228"/>
                    <a:pt x="72" y="3299"/>
                  </a:cubicBezTo>
                  <a:cubicBezTo>
                    <a:pt x="0" y="3410"/>
                    <a:pt x="31" y="3559"/>
                    <a:pt x="142" y="3633"/>
                  </a:cubicBezTo>
                  <a:cubicBezTo>
                    <a:pt x="409" y="3807"/>
                    <a:pt x="593" y="3862"/>
                    <a:pt x="823" y="3879"/>
                  </a:cubicBezTo>
                  <a:lnTo>
                    <a:pt x="823" y="4081"/>
                  </a:lnTo>
                  <a:cubicBezTo>
                    <a:pt x="827" y="4211"/>
                    <a:pt x="934" y="4315"/>
                    <a:pt x="1065" y="4315"/>
                  </a:cubicBezTo>
                  <a:cubicBezTo>
                    <a:pt x="1195" y="4315"/>
                    <a:pt x="1301" y="4211"/>
                    <a:pt x="1305" y="4081"/>
                  </a:cubicBezTo>
                  <a:lnTo>
                    <a:pt x="1305" y="3857"/>
                  </a:lnTo>
                  <a:cubicBezTo>
                    <a:pt x="1762" y="3753"/>
                    <a:pt x="2055" y="3369"/>
                    <a:pt x="2119" y="2988"/>
                  </a:cubicBezTo>
                  <a:cubicBezTo>
                    <a:pt x="2200" y="2503"/>
                    <a:pt x="1946" y="2082"/>
                    <a:pt x="1473" y="1915"/>
                  </a:cubicBezTo>
                  <a:cubicBezTo>
                    <a:pt x="1418" y="1894"/>
                    <a:pt x="1361" y="1874"/>
                    <a:pt x="1305" y="1853"/>
                  </a:cubicBezTo>
                  <a:lnTo>
                    <a:pt x="1305" y="895"/>
                  </a:lnTo>
                  <a:cubicBezTo>
                    <a:pt x="1429" y="929"/>
                    <a:pt x="1494" y="992"/>
                    <a:pt x="1498" y="998"/>
                  </a:cubicBezTo>
                  <a:cubicBezTo>
                    <a:pt x="1546" y="1052"/>
                    <a:pt x="1612" y="1080"/>
                    <a:pt x="1679" y="1080"/>
                  </a:cubicBezTo>
                  <a:cubicBezTo>
                    <a:pt x="1735" y="1080"/>
                    <a:pt x="1792" y="1060"/>
                    <a:pt x="1838" y="1020"/>
                  </a:cubicBezTo>
                  <a:cubicBezTo>
                    <a:pt x="1938" y="932"/>
                    <a:pt x="1948" y="781"/>
                    <a:pt x="1860" y="680"/>
                  </a:cubicBezTo>
                  <a:cubicBezTo>
                    <a:pt x="1848" y="668"/>
                    <a:pt x="1661" y="458"/>
                    <a:pt x="1305" y="405"/>
                  </a:cubicBezTo>
                  <a:lnTo>
                    <a:pt x="1305" y="235"/>
                  </a:lnTo>
                  <a:cubicBezTo>
                    <a:pt x="1301" y="105"/>
                    <a:pt x="1195" y="1"/>
                    <a:pt x="1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23" name="Google Shape;15923;p139"/>
          <p:cNvSpPr/>
          <p:nvPr/>
        </p:nvSpPr>
        <p:spPr>
          <a:xfrm>
            <a:off x="6322152" y="3438957"/>
            <a:ext cx="314744" cy="354784"/>
          </a:xfrm>
          <a:custGeom>
            <a:rect b="b" l="l" r="r" t="t"/>
            <a:pathLst>
              <a:path extrusionOk="0" h="16410" w="14558">
                <a:moveTo>
                  <a:pt x="13046" y="961"/>
                </a:moveTo>
                <a:lnTo>
                  <a:pt x="12262" y="2137"/>
                </a:lnTo>
                <a:cubicBezTo>
                  <a:pt x="12154" y="2298"/>
                  <a:pt x="12154" y="2509"/>
                  <a:pt x="12262" y="2670"/>
                </a:cubicBezTo>
                <a:lnTo>
                  <a:pt x="13046" y="3846"/>
                </a:lnTo>
                <a:lnTo>
                  <a:pt x="8335" y="3846"/>
                </a:lnTo>
                <a:lnTo>
                  <a:pt x="8335" y="961"/>
                </a:lnTo>
                <a:close/>
                <a:moveTo>
                  <a:pt x="3364" y="7436"/>
                </a:moveTo>
                <a:cubicBezTo>
                  <a:pt x="3698" y="7436"/>
                  <a:pt x="4026" y="7567"/>
                  <a:pt x="4272" y="7812"/>
                </a:cubicBezTo>
                <a:cubicBezTo>
                  <a:pt x="4638" y="8178"/>
                  <a:pt x="4748" y="8730"/>
                  <a:pt x="4549" y="9209"/>
                </a:cubicBezTo>
                <a:cubicBezTo>
                  <a:pt x="4351" y="9688"/>
                  <a:pt x="3884" y="10000"/>
                  <a:pt x="3366" y="10000"/>
                </a:cubicBezTo>
                <a:cubicBezTo>
                  <a:pt x="2658" y="9998"/>
                  <a:pt x="2086" y="9426"/>
                  <a:pt x="2084" y="8718"/>
                </a:cubicBezTo>
                <a:cubicBezTo>
                  <a:pt x="2084" y="8200"/>
                  <a:pt x="2396" y="7733"/>
                  <a:pt x="2875" y="7534"/>
                </a:cubicBezTo>
                <a:cubicBezTo>
                  <a:pt x="3033" y="7468"/>
                  <a:pt x="3199" y="7436"/>
                  <a:pt x="3364" y="7436"/>
                </a:cubicBezTo>
                <a:close/>
                <a:moveTo>
                  <a:pt x="7865" y="10962"/>
                </a:moveTo>
                <a:cubicBezTo>
                  <a:pt x="8128" y="10962"/>
                  <a:pt x="8343" y="11176"/>
                  <a:pt x="8343" y="11442"/>
                </a:cubicBezTo>
                <a:cubicBezTo>
                  <a:pt x="8343" y="11708"/>
                  <a:pt x="8128" y="11923"/>
                  <a:pt x="7865" y="11923"/>
                </a:cubicBezTo>
                <a:cubicBezTo>
                  <a:pt x="7861" y="11923"/>
                  <a:pt x="7858" y="11923"/>
                  <a:pt x="7854" y="11923"/>
                </a:cubicBezTo>
                <a:lnTo>
                  <a:pt x="6084" y="11923"/>
                </a:lnTo>
                <a:cubicBezTo>
                  <a:pt x="5751" y="11924"/>
                  <a:pt x="5520" y="12251"/>
                  <a:pt x="5630" y="12564"/>
                </a:cubicBezTo>
                <a:cubicBezTo>
                  <a:pt x="5722" y="12820"/>
                  <a:pt x="5770" y="13091"/>
                  <a:pt x="5770" y="13365"/>
                </a:cubicBezTo>
                <a:lnTo>
                  <a:pt x="5770" y="15450"/>
                </a:lnTo>
                <a:lnTo>
                  <a:pt x="962" y="15450"/>
                </a:lnTo>
                <a:lnTo>
                  <a:pt x="962" y="13365"/>
                </a:lnTo>
                <a:cubicBezTo>
                  <a:pt x="962" y="12040"/>
                  <a:pt x="2040" y="10962"/>
                  <a:pt x="3366" y="10962"/>
                </a:cubicBezTo>
                <a:lnTo>
                  <a:pt x="7854" y="10962"/>
                </a:lnTo>
                <a:cubicBezTo>
                  <a:pt x="7858" y="10962"/>
                  <a:pt x="7861" y="10962"/>
                  <a:pt x="7865" y="10962"/>
                </a:cubicBezTo>
                <a:close/>
                <a:moveTo>
                  <a:pt x="7852" y="0"/>
                </a:moveTo>
                <a:cubicBezTo>
                  <a:pt x="7586" y="0"/>
                  <a:pt x="7372" y="217"/>
                  <a:pt x="7372" y="481"/>
                </a:cubicBezTo>
                <a:lnTo>
                  <a:pt x="7372" y="10000"/>
                </a:lnTo>
                <a:lnTo>
                  <a:pt x="5206" y="10000"/>
                </a:lnTo>
                <a:cubicBezTo>
                  <a:pt x="5710" y="9278"/>
                  <a:pt x="5745" y="8329"/>
                  <a:pt x="5297" y="7572"/>
                </a:cubicBezTo>
                <a:cubicBezTo>
                  <a:pt x="4891" y="6885"/>
                  <a:pt x="4154" y="6472"/>
                  <a:pt x="3368" y="6472"/>
                </a:cubicBezTo>
                <a:cubicBezTo>
                  <a:pt x="3287" y="6472"/>
                  <a:pt x="3206" y="6476"/>
                  <a:pt x="3124" y="6485"/>
                </a:cubicBezTo>
                <a:cubicBezTo>
                  <a:pt x="2250" y="6579"/>
                  <a:pt x="1512" y="7176"/>
                  <a:pt x="1236" y="8012"/>
                </a:cubicBezTo>
                <a:cubicBezTo>
                  <a:pt x="960" y="8847"/>
                  <a:pt x="1198" y="9767"/>
                  <a:pt x="1844" y="10364"/>
                </a:cubicBezTo>
                <a:cubicBezTo>
                  <a:pt x="752" y="10921"/>
                  <a:pt x="0" y="12057"/>
                  <a:pt x="0" y="13365"/>
                </a:cubicBezTo>
                <a:lnTo>
                  <a:pt x="0" y="15929"/>
                </a:lnTo>
                <a:cubicBezTo>
                  <a:pt x="0" y="16194"/>
                  <a:pt x="216" y="16410"/>
                  <a:pt x="482" y="16410"/>
                </a:cubicBezTo>
                <a:lnTo>
                  <a:pt x="6251" y="16410"/>
                </a:lnTo>
                <a:cubicBezTo>
                  <a:pt x="6517" y="16410"/>
                  <a:pt x="6732" y="16194"/>
                  <a:pt x="6732" y="15929"/>
                </a:cubicBezTo>
                <a:lnTo>
                  <a:pt x="6732" y="13365"/>
                </a:lnTo>
                <a:cubicBezTo>
                  <a:pt x="6732" y="13204"/>
                  <a:pt x="6721" y="13044"/>
                  <a:pt x="6697" y="12885"/>
                </a:cubicBezTo>
                <a:lnTo>
                  <a:pt x="7854" y="12885"/>
                </a:lnTo>
                <a:cubicBezTo>
                  <a:pt x="8556" y="12885"/>
                  <a:pt x="9156" y="12378"/>
                  <a:pt x="9275" y="11687"/>
                </a:cubicBezTo>
                <a:cubicBezTo>
                  <a:pt x="9393" y="10994"/>
                  <a:pt x="8997" y="10317"/>
                  <a:pt x="8335" y="10083"/>
                </a:cubicBezTo>
                <a:lnTo>
                  <a:pt x="8335" y="4808"/>
                </a:lnTo>
                <a:lnTo>
                  <a:pt x="13944" y="4808"/>
                </a:lnTo>
                <a:cubicBezTo>
                  <a:pt x="14327" y="4807"/>
                  <a:pt x="14557" y="4379"/>
                  <a:pt x="14343" y="4060"/>
                </a:cubicBezTo>
                <a:lnTo>
                  <a:pt x="13239" y="2404"/>
                </a:lnTo>
                <a:lnTo>
                  <a:pt x="14343" y="747"/>
                </a:lnTo>
                <a:cubicBezTo>
                  <a:pt x="14557" y="429"/>
                  <a:pt x="14328" y="0"/>
                  <a:pt x="13945" y="0"/>
                </a:cubicBezTo>
                <a:cubicBezTo>
                  <a:pt x="13945" y="0"/>
                  <a:pt x="13944" y="0"/>
                  <a:pt x="13944" y="0"/>
                </a:cubicBezTo>
                <a:lnTo>
                  <a:pt x="7854" y="0"/>
                </a:lnTo>
                <a:cubicBezTo>
                  <a:pt x="7853" y="0"/>
                  <a:pt x="7852" y="0"/>
                  <a:pt x="7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139"/>
          <p:cNvSpPr/>
          <p:nvPr/>
        </p:nvSpPr>
        <p:spPr>
          <a:xfrm>
            <a:off x="5546225" y="3438924"/>
            <a:ext cx="354849" cy="354849"/>
          </a:xfrm>
          <a:custGeom>
            <a:rect b="b" l="l" r="r" t="t"/>
            <a:pathLst>
              <a:path extrusionOk="0" h="16413" w="16413">
                <a:moveTo>
                  <a:pt x="7727" y="977"/>
                </a:moveTo>
                <a:lnTo>
                  <a:pt x="7725" y="3260"/>
                </a:lnTo>
                <a:cubicBezTo>
                  <a:pt x="7182" y="3313"/>
                  <a:pt x="6649" y="3457"/>
                  <a:pt x="6151" y="3684"/>
                </a:cubicBezTo>
                <a:lnTo>
                  <a:pt x="5009" y="1702"/>
                </a:lnTo>
                <a:cubicBezTo>
                  <a:pt x="5858" y="1285"/>
                  <a:pt x="6781" y="1037"/>
                  <a:pt x="7727" y="977"/>
                </a:cubicBezTo>
                <a:close/>
                <a:moveTo>
                  <a:pt x="8687" y="977"/>
                </a:moveTo>
                <a:cubicBezTo>
                  <a:pt x="9632" y="1037"/>
                  <a:pt x="10556" y="1285"/>
                  <a:pt x="11405" y="1702"/>
                </a:cubicBezTo>
                <a:lnTo>
                  <a:pt x="10262" y="3684"/>
                </a:lnTo>
                <a:cubicBezTo>
                  <a:pt x="9764" y="3457"/>
                  <a:pt x="9232" y="3313"/>
                  <a:pt x="8687" y="3260"/>
                </a:cubicBezTo>
                <a:lnTo>
                  <a:pt x="8687" y="977"/>
                </a:lnTo>
                <a:close/>
                <a:moveTo>
                  <a:pt x="12237" y="2184"/>
                </a:moveTo>
                <a:cubicBezTo>
                  <a:pt x="13022" y="2713"/>
                  <a:pt x="13697" y="3388"/>
                  <a:pt x="14227" y="4173"/>
                </a:cubicBezTo>
                <a:lnTo>
                  <a:pt x="14227" y="4174"/>
                </a:lnTo>
                <a:lnTo>
                  <a:pt x="12247" y="5317"/>
                </a:lnTo>
                <a:cubicBezTo>
                  <a:pt x="11928" y="4873"/>
                  <a:pt x="11539" y="4483"/>
                  <a:pt x="11093" y="4164"/>
                </a:cubicBezTo>
                <a:lnTo>
                  <a:pt x="12237" y="2184"/>
                </a:lnTo>
                <a:close/>
                <a:moveTo>
                  <a:pt x="4175" y="2184"/>
                </a:moveTo>
                <a:lnTo>
                  <a:pt x="5319" y="4166"/>
                </a:lnTo>
                <a:cubicBezTo>
                  <a:pt x="4874" y="4483"/>
                  <a:pt x="4486" y="4873"/>
                  <a:pt x="4167" y="5318"/>
                </a:cubicBezTo>
                <a:lnTo>
                  <a:pt x="2187" y="4174"/>
                </a:lnTo>
                <a:cubicBezTo>
                  <a:pt x="2450" y="3782"/>
                  <a:pt x="2750" y="3417"/>
                  <a:pt x="3084" y="3083"/>
                </a:cubicBezTo>
                <a:cubicBezTo>
                  <a:pt x="3418" y="2749"/>
                  <a:pt x="3783" y="2448"/>
                  <a:pt x="4175" y="2184"/>
                </a:cubicBezTo>
                <a:close/>
                <a:moveTo>
                  <a:pt x="1703" y="5006"/>
                </a:moveTo>
                <a:lnTo>
                  <a:pt x="1705" y="5008"/>
                </a:lnTo>
                <a:lnTo>
                  <a:pt x="3685" y="6150"/>
                </a:lnTo>
                <a:cubicBezTo>
                  <a:pt x="3458" y="6648"/>
                  <a:pt x="3314" y="7179"/>
                  <a:pt x="3263" y="7724"/>
                </a:cubicBezTo>
                <a:lnTo>
                  <a:pt x="978" y="7724"/>
                </a:lnTo>
                <a:cubicBezTo>
                  <a:pt x="1038" y="6780"/>
                  <a:pt x="1286" y="5856"/>
                  <a:pt x="1703" y="5006"/>
                </a:cubicBezTo>
                <a:close/>
                <a:moveTo>
                  <a:pt x="14711" y="5006"/>
                </a:moveTo>
                <a:cubicBezTo>
                  <a:pt x="15128" y="5856"/>
                  <a:pt x="15374" y="6780"/>
                  <a:pt x="15436" y="7726"/>
                </a:cubicBezTo>
                <a:lnTo>
                  <a:pt x="13151" y="7726"/>
                </a:lnTo>
                <a:cubicBezTo>
                  <a:pt x="13098" y="7181"/>
                  <a:pt x="12956" y="6648"/>
                  <a:pt x="12729" y="6151"/>
                </a:cubicBezTo>
                <a:lnTo>
                  <a:pt x="14711" y="5006"/>
                </a:lnTo>
                <a:close/>
                <a:moveTo>
                  <a:pt x="8207" y="6122"/>
                </a:moveTo>
                <a:cubicBezTo>
                  <a:pt x="8499" y="6122"/>
                  <a:pt x="8786" y="6236"/>
                  <a:pt x="9001" y="6450"/>
                </a:cubicBezTo>
                <a:cubicBezTo>
                  <a:pt x="9321" y="6771"/>
                  <a:pt x="9418" y="7254"/>
                  <a:pt x="9244" y="7673"/>
                </a:cubicBezTo>
                <a:cubicBezTo>
                  <a:pt x="9070" y="8092"/>
                  <a:pt x="8661" y="8366"/>
                  <a:pt x="8207" y="8366"/>
                </a:cubicBezTo>
                <a:cubicBezTo>
                  <a:pt x="7588" y="8366"/>
                  <a:pt x="7087" y="7863"/>
                  <a:pt x="7085" y="7244"/>
                </a:cubicBezTo>
                <a:cubicBezTo>
                  <a:pt x="7085" y="6790"/>
                  <a:pt x="7359" y="6381"/>
                  <a:pt x="7778" y="6207"/>
                </a:cubicBezTo>
                <a:cubicBezTo>
                  <a:pt x="7917" y="6150"/>
                  <a:pt x="8062" y="6122"/>
                  <a:pt x="8207" y="6122"/>
                </a:cubicBezTo>
                <a:close/>
                <a:moveTo>
                  <a:pt x="8207" y="4199"/>
                </a:moveTo>
                <a:cubicBezTo>
                  <a:pt x="10417" y="4199"/>
                  <a:pt x="12214" y="5996"/>
                  <a:pt x="12214" y="8206"/>
                </a:cubicBezTo>
                <a:cubicBezTo>
                  <a:pt x="12214" y="9086"/>
                  <a:pt x="11924" y="9941"/>
                  <a:pt x="11388" y="10638"/>
                </a:cubicBezTo>
                <a:cubicBezTo>
                  <a:pt x="11098" y="9796"/>
                  <a:pt x="10487" y="9102"/>
                  <a:pt x="9688" y="8708"/>
                </a:cubicBezTo>
                <a:cubicBezTo>
                  <a:pt x="10278" y="8111"/>
                  <a:pt x="10453" y="7216"/>
                  <a:pt x="10130" y="6440"/>
                </a:cubicBezTo>
                <a:cubicBezTo>
                  <a:pt x="9805" y="5664"/>
                  <a:pt x="9048" y="5158"/>
                  <a:pt x="8207" y="5158"/>
                </a:cubicBezTo>
                <a:cubicBezTo>
                  <a:pt x="7365" y="5158"/>
                  <a:pt x="6608" y="5664"/>
                  <a:pt x="6284" y="6440"/>
                </a:cubicBezTo>
                <a:cubicBezTo>
                  <a:pt x="5961" y="7216"/>
                  <a:pt x="6135" y="8111"/>
                  <a:pt x="6725" y="8708"/>
                </a:cubicBezTo>
                <a:cubicBezTo>
                  <a:pt x="5927" y="9102"/>
                  <a:pt x="5316" y="9796"/>
                  <a:pt x="5026" y="10638"/>
                </a:cubicBezTo>
                <a:cubicBezTo>
                  <a:pt x="4490" y="9941"/>
                  <a:pt x="4200" y="9086"/>
                  <a:pt x="4200" y="8206"/>
                </a:cubicBezTo>
                <a:cubicBezTo>
                  <a:pt x="4200" y="5996"/>
                  <a:pt x="5999" y="4199"/>
                  <a:pt x="8207" y="4199"/>
                </a:cubicBezTo>
                <a:close/>
                <a:moveTo>
                  <a:pt x="3263" y="8686"/>
                </a:moveTo>
                <a:cubicBezTo>
                  <a:pt x="3314" y="9231"/>
                  <a:pt x="3458" y="9764"/>
                  <a:pt x="3685" y="10262"/>
                </a:cubicBezTo>
                <a:lnTo>
                  <a:pt x="1705" y="11404"/>
                </a:lnTo>
                <a:cubicBezTo>
                  <a:pt x="1286" y="10555"/>
                  <a:pt x="1040" y="9631"/>
                  <a:pt x="980" y="8686"/>
                </a:cubicBezTo>
                <a:close/>
                <a:moveTo>
                  <a:pt x="15436" y="8686"/>
                </a:moveTo>
                <a:cubicBezTo>
                  <a:pt x="15374" y="9631"/>
                  <a:pt x="15128" y="10555"/>
                  <a:pt x="14711" y="11404"/>
                </a:cubicBezTo>
                <a:lnTo>
                  <a:pt x="12729" y="10262"/>
                </a:lnTo>
                <a:cubicBezTo>
                  <a:pt x="12956" y="9764"/>
                  <a:pt x="13100" y="9231"/>
                  <a:pt x="13153" y="8686"/>
                </a:cubicBezTo>
                <a:close/>
                <a:moveTo>
                  <a:pt x="8207" y="9328"/>
                </a:moveTo>
                <a:cubicBezTo>
                  <a:pt x="9415" y="9328"/>
                  <a:pt x="10436" y="10227"/>
                  <a:pt x="10588" y="11426"/>
                </a:cubicBezTo>
                <a:cubicBezTo>
                  <a:pt x="9881" y="11951"/>
                  <a:pt x="9044" y="12213"/>
                  <a:pt x="8207" y="12213"/>
                </a:cubicBezTo>
                <a:cubicBezTo>
                  <a:pt x="7370" y="12213"/>
                  <a:pt x="6533" y="11951"/>
                  <a:pt x="5826" y="11426"/>
                </a:cubicBezTo>
                <a:cubicBezTo>
                  <a:pt x="5978" y="10227"/>
                  <a:pt x="6999" y="9328"/>
                  <a:pt x="8207" y="9328"/>
                </a:cubicBezTo>
                <a:close/>
                <a:moveTo>
                  <a:pt x="12247" y="11092"/>
                </a:moveTo>
                <a:lnTo>
                  <a:pt x="14227" y="12236"/>
                </a:lnTo>
                <a:cubicBezTo>
                  <a:pt x="13964" y="12627"/>
                  <a:pt x="13664" y="12993"/>
                  <a:pt x="13330" y="13327"/>
                </a:cubicBezTo>
                <a:lnTo>
                  <a:pt x="13328" y="13327"/>
                </a:lnTo>
                <a:cubicBezTo>
                  <a:pt x="12994" y="13661"/>
                  <a:pt x="12630" y="13961"/>
                  <a:pt x="12237" y="14225"/>
                </a:cubicBezTo>
                <a:lnTo>
                  <a:pt x="11095" y="12245"/>
                </a:lnTo>
                <a:cubicBezTo>
                  <a:pt x="11539" y="11926"/>
                  <a:pt x="11928" y="11536"/>
                  <a:pt x="12247" y="11092"/>
                </a:cubicBezTo>
                <a:close/>
                <a:moveTo>
                  <a:pt x="4167" y="11092"/>
                </a:moveTo>
                <a:cubicBezTo>
                  <a:pt x="4484" y="11536"/>
                  <a:pt x="4874" y="11926"/>
                  <a:pt x="5319" y="12245"/>
                </a:cubicBezTo>
                <a:lnTo>
                  <a:pt x="4175" y="14226"/>
                </a:lnTo>
                <a:cubicBezTo>
                  <a:pt x="3390" y="13696"/>
                  <a:pt x="2715" y="13021"/>
                  <a:pt x="2185" y="12236"/>
                </a:cubicBezTo>
                <a:lnTo>
                  <a:pt x="4167" y="11092"/>
                </a:lnTo>
                <a:close/>
                <a:moveTo>
                  <a:pt x="6151" y="12728"/>
                </a:moveTo>
                <a:cubicBezTo>
                  <a:pt x="6649" y="12955"/>
                  <a:pt x="7180" y="13097"/>
                  <a:pt x="7725" y="13150"/>
                </a:cubicBezTo>
                <a:lnTo>
                  <a:pt x="7727" y="13150"/>
                </a:lnTo>
                <a:lnTo>
                  <a:pt x="7727" y="15433"/>
                </a:lnTo>
                <a:cubicBezTo>
                  <a:pt x="6781" y="15373"/>
                  <a:pt x="5858" y="15127"/>
                  <a:pt x="5007" y="14708"/>
                </a:cubicBezTo>
                <a:lnTo>
                  <a:pt x="6151" y="12728"/>
                </a:lnTo>
                <a:close/>
                <a:moveTo>
                  <a:pt x="10262" y="12728"/>
                </a:moveTo>
                <a:lnTo>
                  <a:pt x="11405" y="14708"/>
                </a:lnTo>
                <a:cubicBezTo>
                  <a:pt x="10556" y="15127"/>
                  <a:pt x="9632" y="15373"/>
                  <a:pt x="8687" y="15433"/>
                </a:cubicBezTo>
                <a:lnTo>
                  <a:pt x="8687" y="13150"/>
                </a:lnTo>
                <a:cubicBezTo>
                  <a:pt x="9232" y="13097"/>
                  <a:pt x="9765" y="12955"/>
                  <a:pt x="10262" y="12728"/>
                </a:cubicBezTo>
                <a:close/>
                <a:moveTo>
                  <a:pt x="8206" y="1"/>
                </a:moveTo>
                <a:cubicBezTo>
                  <a:pt x="6013" y="1"/>
                  <a:pt x="3953" y="854"/>
                  <a:pt x="2403" y="2404"/>
                </a:cubicBezTo>
                <a:cubicBezTo>
                  <a:pt x="852" y="3953"/>
                  <a:pt x="0" y="6014"/>
                  <a:pt x="0" y="8206"/>
                </a:cubicBezTo>
                <a:cubicBezTo>
                  <a:pt x="0" y="10398"/>
                  <a:pt x="852" y="12459"/>
                  <a:pt x="2403" y="14010"/>
                </a:cubicBezTo>
                <a:cubicBezTo>
                  <a:pt x="3953" y="15560"/>
                  <a:pt x="6013" y="16413"/>
                  <a:pt x="8206" y="16413"/>
                </a:cubicBezTo>
                <a:cubicBezTo>
                  <a:pt x="10398" y="16413"/>
                  <a:pt x="12458" y="15559"/>
                  <a:pt x="14009" y="14010"/>
                </a:cubicBezTo>
                <a:cubicBezTo>
                  <a:pt x="15559" y="12460"/>
                  <a:pt x="16412" y="10398"/>
                  <a:pt x="16412" y="8206"/>
                </a:cubicBezTo>
                <a:cubicBezTo>
                  <a:pt x="16412" y="6014"/>
                  <a:pt x="15559" y="3955"/>
                  <a:pt x="14009" y="2404"/>
                </a:cubicBezTo>
                <a:cubicBezTo>
                  <a:pt x="12458" y="854"/>
                  <a:pt x="10398" y="1"/>
                  <a:pt x="8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5" name="Google Shape;15925;p139"/>
          <p:cNvGrpSpPr/>
          <p:nvPr/>
        </p:nvGrpSpPr>
        <p:grpSpPr>
          <a:xfrm>
            <a:off x="4838941" y="3438804"/>
            <a:ext cx="259808" cy="354849"/>
            <a:chOff x="3291625" y="3507475"/>
            <a:chExt cx="300425" cy="410325"/>
          </a:xfrm>
        </p:grpSpPr>
        <p:sp>
          <p:nvSpPr>
            <p:cNvPr id="15926" name="Google Shape;15926;p139"/>
            <p:cNvSpPr/>
            <p:nvPr/>
          </p:nvSpPr>
          <p:spPr>
            <a:xfrm>
              <a:off x="3291625" y="3507475"/>
              <a:ext cx="300425" cy="410325"/>
            </a:xfrm>
            <a:custGeom>
              <a:rect b="b" l="l" r="r" t="t"/>
              <a:pathLst>
                <a:path extrusionOk="0" h="16413" w="12017">
                  <a:moveTo>
                    <a:pt x="6008" y="962"/>
                  </a:moveTo>
                  <a:cubicBezTo>
                    <a:pt x="6300" y="962"/>
                    <a:pt x="6587" y="1076"/>
                    <a:pt x="6802" y="1290"/>
                  </a:cubicBezTo>
                  <a:cubicBezTo>
                    <a:pt x="7122" y="1611"/>
                    <a:pt x="7219" y="2094"/>
                    <a:pt x="7045" y="2513"/>
                  </a:cubicBezTo>
                  <a:cubicBezTo>
                    <a:pt x="6872" y="2932"/>
                    <a:pt x="6462" y="3206"/>
                    <a:pt x="6008" y="3206"/>
                  </a:cubicBezTo>
                  <a:cubicBezTo>
                    <a:pt x="5390" y="3204"/>
                    <a:pt x="4887" y="2704"/>
                    <a:pt x="4886" y="2084"/>
                  </a:cubicBezTo>
                  <a:cubicBezTo>
                    <a:pt x="4886" y="1630"/>
                    <a:pt x="5160" y="1222"/>
                    <a:pt x="5579" y="1047"/>
                  </a:cubicBezTo>
                  <a:cubicBezTo>
                    <a:pt x="5717" y="990"/>
                    <a:pt x="5863" y="962"/>
                    <a:pt x="6008" y="962"/>
                  </a:cubicBezTo>
                  <a:close/>
                  <a:moveTo>
                    <a:pt x="6008" y="4168"/>
                  </a:moveTo>
                  <a:cubicBezTo>
                    <a:pt x="7280" y="4168"/>
                    <a:pt x="8325" y="5160"/>
                    <a:pt x="8407" y="6412"/>
                  </a:cubicBezTo>
                  <a:lnTo>
                    <a:pt x="3610" y="6412"/>
                  </a:lnTo>
                  <a:cubicBezTo>
                    <a:pt x="3692" y="5160"/>
                    <a:pt x="4737" y="4168"/>
                    <a:pt x="6008" y="4168"/>
                  </a:cubicBezTo>
                  <a:close/>
                  <a:moveTo>
                    <a:pt x="10791" y="7372"/>
                  </a:moveTo>
                  <a:lnTo>
                    <a:pt x="10470" y="8334"/>
                  </a:lnTo>
                  <a:lnTo>
                    <a:pt x="1547" y="8334"/>
                  </a:lnTo>
                  <a:lnTo>
                    <a:pt x="1226" y="7372"/>
                  </a:lnTo>
                  <a:close/>
                  <a:moveTo>
                    <a:pt x="9304" y="9297"/>
                  </a:moveTo>
                  <a:lnTo>
                    <a:pt x="8473" y="15452"/>
                  </a:lnTo>
                  <a:lnTo>
                    <a:pt x="3545" y="15452"/>
                  </a:lnTo>
                  <a:lnTo>
                    <a:pt x="2713" y="9297"/>
                  </a:lnTo>
                  <a:close/>
                  <a:moveTo>
                    <a:pt x="6009" y="0"/>
                  </a:moveTo>
                  <a:cubicBezTo>
                    <a:pt x="5167" y="0"/>
                    <a:pt x="4409" y="505"/>
                    <a:pt x="4085" y="1282"/>
                  </a:cubicBezTo>
                  <a:cubicBezTo>
                    <a:pt x="3761" y="2058"/>
                    <a:pt x="3937" y="2953"/>
                    <a:pt x="4529" y="3550"/>
                  </a:cubicBezTo>
                  <a:cubicBezTo>
                    <a:pt x="3458" y="4077"/>
                    <a:pt x="2707" y="5155"/>
                    <a:pt x="2647" y="6413"/>
                  </a:cubicBezTo>
                  <a:lnTo>
                    <a:pt x="1682" y="6413"/>
                  </a:lnTo>
                  <a:lnTo>
                    <a:pt x="1682" y="4306"/>
                  </a:lnTo>
                  <a:lnTo>
                    <a:pt x="2698" y="3796"/>
                  </a:lnTo>
                  <a:cubicBezTo>
                    <a:pt x="2935" y="3677"/>
                    <a:pt x="3032" y="3389"/>
                    <a:pt x="2913" y="3152"/>
                  </a:cubicBezTo>
                  <a:cubicBezTo>
                    <a:pt x="2829" y="2983"/>
                    <a:pt x="2659" y="2886"/>
                    <a:pt x="2482" y="2886"/>
                  </a:cubicBezTo>
                  <a:cubicBezTo>
                    <a:pt x="2410" y="2886"/>
                    <a:pt x="2336" y="2902"/>
                    <a:pt x="2268" y="2936"/>
                  </a:cubicBezTo>
                  <a:lnTo>
                    <a:pt x="986" y="3576"/>
                  </a:lnTo>
                  <a:cubicBezTo>
                    <a:pt x="824" y="3658"/>
                    <a:pt x="721" y="3825"/>
                    <a:pt x="721" y="4007"/>
                  </a:cubicBezTo>
                  <a:lnTo>
                    <a:pt x="721" y="6412"/>
                  </a:lnTo>
                  <a:lnTo>
                    <a:pt x="560" y="6412"/>
                  </a:lnTo>
                  <a:cubicBezTo>
                    <a:pt x="232" y="6412"/>
                    <a:pt x="1" y="6732"/>
                    <a:pt x="105" y="7044"/>
                  </a:cubicBezTo>
                  <a:lnTo>
                    <a:pt x="745" y="8967"/>
                  </a:lnTo>
                  <a:cubicBezTo>
                    <a:pt x="810" y="9163"/>
                    <a:pt x="995" y="9295"/>
                    <a:pt x="1201" y="9295"/>
                  </a:cubicBezTo>
                  <a:lnTo>
                    <a:pt x="1743" y="9295"/>
                  </a:lnTo>
                  <a:lnTo>
                    <a:pt x="2574" y="15452"/>
                  </a:lnTo>
                  <a:lnTo>
                    <a:pt x="881" y="15452"/>
                  </a:lnTo>
                  <a:cubicBezTo>
                    <a:pt x="877" y="15452"/>
                    <a:pt x="874" y="15452"/>
                    <a:pt x="870" y="15452"/>
                  </a:cubicBezTo>
                  <a:cubicBezTo>
                    <a:pt x="605" y="15452"/>
                    <a:pt x="390" y="15666"/>
                    <a:pt x="390" y="15932"/>
                  </a:cubicBezTo>
                  <a:cubicBezTo>
                    <a:pt x="390" y="16198"/>
                    <a:pt x="605" y="16413"/>
                    <a:pt x="870" y="16413"/>
                  </a:cubicBezTo>
                  <a:cubicBezTo>
                    <a:pt x="874" y="16413"/>
                    <a:pt x="877" y="16412"/>
                    <a:pt x="881" y="16412"/>
                  </a:cubicBezTo>
                  <a:lnTo>
                    <a:pt x="11138" y="16412"/>
                  </a:lnTo>
                  <a:cubicBezTo>
                    <a:pt x="11399" y="16408"/>
                    <a:pt x="11608" y="16194"/>
                    <a:pt x="11608" y="15932"/>
                  </a:cubicBezTo>
                  <a:cubicBezTo>
                    <a:pt x="11608" y="15670"/>
                    <a:pt x="11399" y="15456"/>
                    <a:pt x="11138" y="15452"/>
                  </a:cubicBezTo>
                  <a:lnTo>
                    <a:pt x="9443" y="15452"/>
                  </a:lnTo>
                  <a:lnTo>
                    <a:pt x="10275" y="9297"/>
                  </a:lnTo>
                  <a:lnTo>
                    <a:pt x="10817" y="9297"/>
                  </a:lnTo>
                  <a:cubicBezTo>
                    <a:pt x="11024" y="9297"/>
                    <a:pt x="11207" y="9165"/>
                    <a:pt x="11273" y="8969"/>
                  </a:cubicBezTo>
                  <a:lnTo>
                    <a:pt x="11913" y="7044"/>
                  </a:lnTo>
                  <a:cubicBezTo>
                    <a:pt x="12017" y="6734"/>
                    <a:pt x="11785" y="6412"/>
                    <a:pt x="11457" y="6412"/>
                  </a:cubicBezTo>
                  <a:lnTo>
                    <a:pt x="11296" y="6412"/>
                  </a:lnTo>
                  <a:lnTo>
                    <a:pt x="11296" y="4008"/>
                  </a:lnTo>
                  <a:cubicBezTo>
                    <a:pt x="11297" y="3825"/>
                    <a:pt x="11193" y="3660"/>
                    <a:pt x="11031" y="3578"/>
                  </a:cubicBezTo>
                  <a:lnTo>
                    <a:pt x="9750" y="2938"/>
                  </a:lnTo>
                  <a:cubicBezTo>
                    <a:pt x="9680" y="2903"/>
                    <a:pt x="9607" y="2886"/>
                    <a:pt x="9534" y="2886"/>
                  </a:cubicBezTo>
                  <a:cubicBezTo>
                    <a:pt x="9358" y="2886"/>
                    <a:pt x="9189" y="2984"/>
                    <a:pt x="9104" y="3152"/>
                  </a:cubicBezTo>
                  <a:cubicBezTo>
                    <a:pt x="8985" y="3390"/>
                    <a:pt x="9082" y="3679"/>
                    <a:pt x="9319" y="3798"/>
                  </a:cubicBezTo>
                  <a:lnTo>
                    <a:pt x="10335" y="4306"/>
                  </a:lnTo>
                  <a:lnTo>
                    <a:pt x="10335" y="6413"/>
                  </a:lnTo>
                  <a:lnTo>
                    <a:pt x="9370" y="6413"/>
                  </a:lnTo>
                  <a:cubicBezTo>
                    <a:pt x="9312" y="5155"/>
                    <a:pt x="8559" y="4077"/>
                    <a:pt x="7488" y="3550"/>
                  </a:cubicBezTo>
                  <a:cubicBezTo>
                    <a:pt x="8080" y="2953"/>
                    <a:pt x="8256" y="2058"/>
                    <a:pt x="7932" y="1282"/>
                  </a:cubicBezTo>
                  <a:cubicBezTo>
                    <a:pt x="7608" y="505"/>
                    <a:pt x="6850" y="0"/>
                    <a:pt x="6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139"/>
            <p:cNvSpPr/>
            <p:nvPr/>
          </p:nvSpPr>
          <p:spPr>
            <a:xfrm>
              <a:off x="3387875" y="3763925"/>
              <a:ext cx="107875" cy="105775"/>
            </a:xfrm>
            <a:custGeom>
              <a:rect b="b" l="l" r="r" t="t"/>
              <a:pathLst>
                <a:path extrusionOk="0" h="4231" w="4315">
                  <a:moveTo>
                    <a:pt x="3252" y="961"/>
                  </a:moveTo>
                  <a:lnTo>
                    <a:pt x="2944" y="3269"/>
                  </a:lnTo>
                  <a:lnTo>
                    <a:pt x="1373" y="3269"/>
                  </a:lnTo>
                  <a:lnTo>
                    <a:pt x="1065" y="961"/>
                  </a:lnTo>
                  <a:close/>
                  <a:moveTo>
                    <a:pt x="515" y="1"/>
                  </a:moveTo>
                  <a:cubicBezTo>
                    <a:pt x="225" y="1"/>
                    <a:pt x="1" y="257"/>
                    <a:pt x="39" y="544"/>
                  </a:cubicBezTo>
                  <a:lnTo>
                    <a:pt x="477" y="3814"/>
                  </a:lnTo>
                  <a:cubicBezTo>
                    <a:pt x="507" y="4053"/>
                    <a:pt x="711" y="4230"/>
                    <a:pt x="953" y="4230"/>
                  </a:cubicBezTo>
                  <a:lnTo>
                    <a:pt x="3365" y="4230"/>
                  </a:lnTo>
                  <a:cubicBezTo>
                    <a:pt x="3605" y="4230"/>
                    <a:pt x="3808" y="4053"/>
                    <a:pt x="3840" y="3814"/>
                  </a:cubicBezTo>
                  <a:lnTo>
                    <a:pt x="4277" y="544"/>
                  </a:lnTo>
                  <a:cubicBezTo>
                    <a:pt x="4315" y="257"/>
                    <a:pt x="4092" y="1"/>
                    <a:pt x="38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8" name="Google Shape;15928;p139"/>
          <p:cNvGrpSpPr/>
          <p:nvPr/>
        </p:nvGrpSpPr>
        <p:grpSpPr>
          <a:xfrm>
            <a:off x="4034409" y="3438803"/>
            <a:ext cx="353444" cy="354849"/>
            <a:chOff x="2733800" y="3534200"/>
            <a:chExt cx="408700" cy="410325"/>
          </a:xfrm>
        </p:grpSpPr>
        <p:sp>
          <p:nvSpPr>
            <p:cNvPr id="15929" name="Google Shape;15929;p139"/>
            <p:cNvSpPr/>
            <p:nvPr/>
          </p:nvSpPr>
          <p:spPr>
            <a:xfrm>
              <a:off x="2733800" y="3784175"/>
              <a:ext cx="408700" cy="160350"/>
            </a:xfrm>
            <a:custGeom>
              <a:rect b="b" l="l" r="r" t="t"/>
              <a:pathLst>
                <a:path extrusionOk="0" h="6414" w="16348">
                  <a:moveTo>
                    <a:pt x="3045" y="965"/>
                  </a:moveTo>
                  <a:cubicBezTo>
                    <a:pt x="3295" y="965"/>
                    <a:pt x="3542" y="1062"/>
                    <a:pt x="3725" y="1247"/>
                  </a:cubicBezTo>
                  <a:cubicBezTo>
                    <a:pt x="4000" y="1521"/>
                    <a:pt x="4082" y="1935"/>
                    <a:pt x="3934" y="2294"/>
                  </a:cubicBezTo>
                  <a:cubicBezTo>
                    <a:pt x="3785" y="2654"/>
                    <a:pt x="3435" y="2889"/>
                    <a:pt x="3046" y="2889"/>
                  </a:cubicBezTo>
                  <a:cubicBezTo>
                    <a:pt x="2515" y="2887"/>
                    <a:pt x="2085" y="2457"/>
                    <a:pt x="2083" y="1926"/>
                  </a:cubicBezTo>
                  <a:cubicBezTo>
                    <a:pt x="2085" y="1537"/>
                    <a:pt x="2318" y="1187"/>
                    <a:pt x="2678" y="1037"/>
                  </a:cubicBezTo>
                  <a:cubicBezTo>
                    <a:pt x="2796" y="989"/>
                    <a:pt x="2921" y="965"/>
                    <a:pt x="3045" y="965"/>
                  </a:cubicBezTo>
                  <a:close/>
                  <a:moveTo>
                    <a:pt x="8173" y="965"/>
                  </a:moveTo>
                  <a:cubicBezTo>
                    <a:pt x="8423" y="965"/>
                    <a:pt x="8669" y="1062"/>
                    <a:pt x="8854" y="1247"/>
                  </a:cubicBezTo>
                  <a:cubicBezTo>
                    <a:pt x="9129" y="1521"/>
                    <a:pt x="9211" y="1935"/>
                    <a:pt x="9063" y="2294"/>
                  </a:cubicBezTo>
                  <a:cubicBezTo>
                    <a:pt x="8914" y="2654"/>
                    <a:pt x="8564" y="2889"/>
                    <a:pt x="8174" y="2889"/>
                  </a:cubicBezTo>
                  <a:cubicBezTo>
                    <a:pt x="7644" y="2887"/>
                    <a:pt x="7213" y="2457"/>
                    <a:pt x="7212" y="1926"/>
                  </a:cubicBezTo>
                  <a:cubicBezTo>
                    <a:pt x="7212" y="1537"/>
                    <a:pt x="7446" y="1187"/>
                    <a:pt x="7807" y="1037"/>
                  </a:cubicBezTo>
                  <a:cubicBezTo>
                    <a:pt x="7925" y="989"/>
                    <a:pt x="8050" y="965"/>
                    <a:pt x="8173" y="965"/>
                  </a:cubicBezTo>
                  <a:close/>
                  <a:moveTo>
                    <a:pt x="13302" y="965"/>
                  </a:moveTo>
                  <a:cubicBezTo>
                    <a:pt x="13552" y="965"/>
                    <a:pt x="13798" y="1062"/>
                    <a:pt x="13982" y="1247"/>
                  </a:cubicBezTo>
                  <a:cubicBezTo>
                    <a:pt x="14258" y="1521"/>
                    <a:pt x="14340" y="1935"/>
                    <a:pt x="14192" y="2294"/>
                  </a:cubicBezTo>
                  <a:cubicBezTo>
                    <a:pt x="14042" y="2654"/>
                    <a:pt x="13691" y="2889"/>
                    <a:pt x="13303" y="2889"/>
                  </a:cubicBezTo>
                  <a:cubicBezTo>
                    <a:pt x="12771" y="2887"/>
                    <a:pt x="12342" y="2457"/>
                    <a:pt x="12341" y="1926"/>
                  </a:cubicBezTo>
                  <a:cubicBezTo>
                    <a:pt x="12341" y="1537"/>
                    <a:pt x="12575" y="1187"/>
                    <a:pt x="12935" y="1037"/>
                  </a:cubicBezTo>
                  <a:cubicBezTo>
                    <a:pt x="13054" y="989"/>
                    <a:pt x="13178" y="965"/>
                    <a:pt x="13302" y="965"/>
                  </a:cubicBezTo>
                  <a:close/>
                  <a:moveTo>
                    <a:pt x="3046" y="3849"/>
                  </a:moveTo>
                  <a:cubicBezTo>
                    <a:pt x="4011" y="3849"/>
                    <a:pt x="4850" y="4513"/>
                    <a:pt x="5072" y="5451"/>
                  </a:cubicBezTo>
                  <a:lnTo>
                    <a:pt x="1019" y="5451"/>
                  </a:lnTo>
                  <a:cubicBezTo>
                    <a:pt x="1241" y="4513"/>
                    <a:pt x="2080" y="3849"/>
                    <a:pt x="3046" y="3849"/>
                  </a:cubicBezTo>
                  <a:close/>
                  <a:moveTo>
                    <a:pt x="8174" y="3849"/>
                  </a:moveTo>
                  <a:cubicBezTo>
                    <a:pt x="9139" y="3849"/>
                    <a:pt x="9978" y="4513"/>
                    <a:pt x="10201" y="5451"/>
                  </a:cubicBezTo>
                  <a:lnTo>
                    <a:pt x="6146" y="5451"/>
                  </a:lnTo>
                  <a:cubicBezTo>
                    <a:pt x="6370" y="4513"/>
                    <a:pt x="7209" y="3849"/>
                    <a:pt x="8174" y="3849"/>
                  </a:cubicBezTo>
                  <a:close/>
                  <a:moveTo>
                    <a:pt x="13303" y="3849"/>
                  </a:moveTo>
                  <a:cubicBezTo>
                    <a:pt x="14268" y="3849"/>
                    <a:pt x="15107" y="4513"/>
                    <a:pt x="15330" y="5451"/>
                  </a:cubicBezTo>
                  <a:lnTo>
                    <a:pt x="11274" y="5451"/>
                  </a:lnTo>
                  <a:cubicBezTo>
                    <a:pt x="11498" y="4513"/>
                    <a:pt x="12338" y="3849"/>
                    <a:pt x="13303" y="3849"/>
                  </a:cubicBezTo>
                  <a:close/>
                  <a:moveTo>
                    <a:pt x="3046" y="1"/>
                  </a:moveTo>
                  <a:cubicBezTo>
                    <a:pt x="2281" y="1"/>
                    <a:pt x="1588" y="455"/>
                    <a:pt x="1282" y="1156"/>
                  </a:cubicBezTo>
                  <a:cubicBezTo>
                    <a:pt x="976" y="1858"/>
                    <a:pt x="1117" y="2673"/>
                    <a:pt x="1637" y="3234"/>
                  </a:cubicBezTo>
                  <a:cubicBezTo>
                    <a:pt x="632" y="3758"/>
                    <a:pt x="1" y="4798"/>
                    <a:pt x="1" y="5933"/>
                  </a:cubicBezTo>
                  <a:cubicBezTo>
                    <a:pt x="1" y="6198"/>
                    <a:pt x="216" y="6413"/>
                    <a:pt x="481" y="6413"/>
                  </a:cubicBezTo>
                  <a:lnTo>
                    <a:pt x="15867" y="6413"/>
                  </a:lnTo>
                  <a:cubicBezTo>
                    <a:pt x="16132" y="6413"/>
                    <a:pt x="16347" y="6198"/>
                    <a:pt x="16347" y="5933"/>
                  </a:cubicBezTo>
                  <a:cubicBezTo>
                    <a:pt x="16346" y="4798"/>
                    <a:pt x="15716" y="3758"/>
                    <a:pt x="14712" y="3234"/>
                  </a:cubicBezTo>
                  <a:cubicBezTo>
                    <a:pt x="15231" y="2673"/>
                    <a:pt x="15372" y="1858"/>
                    <a:pt x="15066" y="1156"/>
                  </a:cubicBezTo>
                  <a:cubicBezTo>
                    <a:pt x="14760" y="455"/>
                    <a:pt x="14067" y="1"/>
                    <a:pt x="13303" y="1"/>
                  </a:cubicBezTo>
                  <a:cubicBezTo>
                    <a:pt x="12537" y="1"/>
                    <a:pt x="11846" y="455"/>
                    <a:pt x="11539" y="1156"/>
                  </a:cubicBezTo>
                  <a:cubicBezTo>
                    <a:pt x="11233" y="1858"/>
                    <a:pt x="11373" y="2673"/>
                    <a:pt x="11894" y="3234"/>
                  </a:cubicBezTo>
                  <a:cubicBezTo>
                    <a:pt x="11424" y="3480"/>
                    <a:pt x="11025" y="3845"/>
                    <a:pt x="10738" y="4291"/>
                  </a:cubicBezTo>
                  <a:cubicBezTo>
                    <a:pt x="10451" y="3845"/>
                    <a:pt x="10053" y="3480"/>
                    <a:pt x="9583" y="3234"/>
                  </a:cubicBezTo>
                  <a:cubicBezTo>
                    <a:pt x="10104" y="2673"/>
                    <a:pt x="10243" y="1858"/>
                    <a:pt x="9937" y="1156"/>
                  </a:cubicBezTo>
                  <a:cubicBezTo>
                    <a:pt x="9631" y="455"/>
                    <a:pt x="8939" y="1"/>
                    <a:pt x="8174" y="1"/>
                  </a:cubicBezTo>
                  <a:cubicBezTo>
                    <a:pt x="7410" y="1"/>
                    <a:pt x="6717" y="455"/>
                    <a:pt x="6411" y="1156"/>
                  </a:cubicBezTo>
                  <a:cubicBezTo>
                    <a:pt x="6105" y="1858"/>
                    <a:pt x="6244" y="2673"/>
                    <a:pt x="6765" y="3234"/>
                  </a:cubicBezTo>
                  <a:cubicBezTo>
                    <a:pt x="6295" y="3480"/>
                    <a:pt x="5897" y="3845"/>
                    <a:pt x="5610" y="4291"/>
                  </a:cubicBezTo>
                  <a:cubicBezTo>
                    <a:pt x="5323" y="3845"/>
                    <a:pt x="4924" y="3480"/>
                    <a:pt x="4454" y="3234"/>
                  </a:cubicBezTo>
                  <a:cubicBezTo>
                    <a:pt x="4976" y="2673"/>
                    <a:pt x="5115" y="1858"/>
                    <a:pt x="4809" y="1156"/>
                  </a:cubicBezTo>
                  <a:cubicBezTo>
                    <a:pt x="4503" y="455"/>
                    <a:pt x="3811" y="1"/>
                    <a:pt x="30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139"/>
            <p:cNvSpPr/>
            <p:nvPr/>
          </p:nvSpPr>
          <p:spPr>
            <a:xfrm>
              <a:off x="2821725" y="3534200"/>
              <a:ext cx="232400" cy="224400"/>
            </a:xfrm>
            <a:custGeom>
              <a:rect b="b" l="l" r="r" t="t"/>
              <a:pathLst>
                <a:path extrusionOk="0" h="8976" w="9296">
                  <a:moveTo>
                    <a:pt x="4658" y="963"/>
                  </a:moveTo>
                  <a:cubicBezTo>
                    <a:pt x="4907" y="963"/>
                    <a:pt x="5153" y="1061"/>
                    <a:pt x="5337" y="1245"/>
                  </a:cubicBezTo>
                  <a:cubicBezTo>
                    <a:pt x="5612" y="1520"/>
                    <a:pt x="5694" y="1933"/>
                    <a:pt x="5546" y="2294"/>
                  </a:cubicBezTo>
                  <a:cubicBezTo>
                    <a:pt x="5397" y="2652"/>
                    <a:pt x="5047" y="2887"/>
                    <a:pt x="4657" y="2887"/>
                  </a:cubicBezTo>
                  <a:cubicBezTo>
                    <a:pt x="4127" y="2885"/>
                    <a:pt x="3696" y="2456"/>
                    <a:pt x="3695" y="1925"/>
                  </a:cubicBezTo>
                  <a:cubicBezTo>
                    <a:pt x="3695" y="1536"/>
                    <a:pt x="3929" y="1185"/>
                    <a:pt x="4290" y="1037"/>
                  </a:cubicBezTo>
                  <a:cubicBezTo>
                    <a:pt x="4409" y="988"/>
                    <a:pt x="4534" y="963"/>
                    <a:pt x="4658" y="963"/>
                  </a:cubicBezTo>
                  <a:close/>
                  <a:moveTo>
                    <a:pt x="4657" y="3849"/>
                  </a:moveTo>
                  <a:cubicBezTo>
                    <a:pt x="5622" y="3849"/>
                    <a:pt x="6461" y="4512"/>
                    <a:pt x="6685" y="5451"/>
                  </a:cubicBezTo>
                  <a:lnTo>
                    <a:pt x="2630" y="5451"/>
                  </a:lnTo>
                  <a:cubicBezTo>
                    <a:pt x="2854" y="4512"/>
                    <a:pt x="3692" y="3849"/>
                    <a:pt x="4657" y="3849"/>
                  </a:cubicBezTo>
                  <a:close/>
                  <a:moveTo>
                    <a:pt x="7381" y="6412"/>
                  </a:moveTo>
                  <a:lnTo>
                    <a:pt x="7381" y="8015"/>
                  </a:lnTo>
                  <a:lnTo>
                    <a:pt x="1933" y="8015"/>
                  </a:lnTo>
                  <a:lnTo>
                    <a:pt x="1933" y="6412"/>
                  </a:lnTo>
                  <a:close/>
                  <a:moveTo>
                    <a:pt x="4657" y="0"/>
                  </a:moveTo>
                  <a:cubicBezTo>
                    <a:pt x="3893" y="0"/>
                    <a:pt x="3200" y="453"/>
                    <a:pt x="2894" y="1154"/>
                  </a:cubicBezTo>
                  <a:cubicBezTo>
                    <a:pt x="2588" y="1856"/>
                    <a:pt x="2727" y="2671"/>
                    <a:pt x="3248" y="3232"/>
                  </a:cubicBezTo>
                  <a:cubicBezTo>
                    <a:pt x="2396" y="3679"/>
                    <a:pt x="1804" y="4501"/>
                    <a:pt x="1651" y="5451"/>
                  </a:cubicBezTo>
                  <a:lnTo>
                    <a:pt x="491" y="5451"/>
                  </a:lnTo>
                  <a:cubicBezTo>
                    <a:pt x="487" y="5451"/>
                    <a:pt x="484" y="5451"/>
                    <a:pt x="480" y="5451"/>
                  </a:cubicBezTo>
                  <a:cubicBezTo>
                    <a:pt x="215" y="5451"/>
                    <a:pt x="0" y="5665"/>
                    <a:pt x="0" y="5931"/>
                  </a:cubicBezTo>
                  <a:cubicBezTo>
                    <a:pt x="0" y="6197"/>
                    <a:pt x="215" y="6412"/>
                    <a:pt x="480" y="6412"/>
                  </a:cubicBezTo>
                  <a:cubicBezTo>
                    <a:pt x="484" y="6412"/>
                    <a:pt x="487" y="6412"/>
                    <a:pt x="491" y="6412"/>
                  </a:cubicBezTo>
                  <a:lnTo>
                    <a:pt x="971" y="6412"/>
                  </a:lnTo>
                  <a:lnTo>
                    <a:pt x="971" y="8496"/>
                  </a:lnTo>
                  <a:cubicBezTo>
                    <a:pt x="971" y="8761"/>
                    <a:pt x="1186" y="8976"/>
                    <a:pt x="1451" y="8976"/>
                  </a:cubicBezTo>
                  <a:lnTo>
                    <a:pt x="7863" y="8976"/>
                  </a:lnTo>
                  <a:cubicBezTo>
                    <a:pt x="8128" y="8976"/>
                    <a:pt x="8343" y="8761"/>
                    <a:pt x="8343" y="8496"/>
                  </a:cubicBezTo>
                  <a:lnTo>
                    <a:pt x="8343" y="6412"/>
                  </a:lnTo>
                  <a:lnTo>
                    <a:pt x="8824" y="6412"/>
                  </a:lnTo>
                  <a:cubicBezTo>
                    <a:pt x="9086" y="6407"/>
                    <a:pt x="9295" y="6193"/>
                    <a:pt x="9295" y="5931"/>
                  </a:cubicBezTo>
                  <a:cubicBezTo>
                    <a:pt x="9295" y="5669"/>
                    <a:pt x="9086" y="5455"/>
                    <a:pt x="8824" y="5451"/>
                  </a:cubicBezTo>
                  <a:lnTo>
                    <a:pt x="7664" y="5451"/>
                  </a:lnTo>
                  <a:cubicBezTo>
                    <a:pt x="7510" y="4501"/>
                    <a:pt x="6918" y="3679"/>
                    <a:pt x="6066" y="3232"/>
                  </a:cubicBezTo>
                  <a:cubicBezTo>
                    <a:pt x="6587" y="2671"/>
                    <a:pt x="6726" y="1856"/>
                    <a:pt x="6420" y="1154"/>
                  </a:cubicBezTo>
                  <a:cubicBezTo>
                    <a:pt x="6114" y="453"/>
                    <a:pt x="5422" y="0"/>
                    <a:pt x="46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1" name="Google Shape;15931;p139"/>
          <p:cNvSpPr/>
          <p:nvPr/>
        </p:nvSpPr>
        <p:spPr>
          <a:xfrm>
            <a:off x="3274702" y="3438827"/>
            <a:ext cx="358179" cy="355044"/>
          </a:xfrm>
          <a:custGeom>
            <a:rect b="b" l="l" r="r" t="t"/>
            <a:pathLst>
              <a:path extrusionOk="0" h="16422" w="16567">
                <a:moveTo>
                  <a:pt x="12880" y="961"/>
                </a:moveTo>
                <a:cubicBezTo>
                  <a:pt x="13255" y="961"/>
                  <a:pt x="13624" y="1108"/>
                  <a:pt x="13900" y="1384"/>
                </a:cubicBezTo>
                <a:cubicBezTo>
                  <a:pt x="14313" y="1796"/>
                  <a:pt x="14436" y="2417"/>
                  <a:pt x="14213" y="2956"/>
                </a:cubicBezTo>
                <a:cubicBezTo>
                  <a:pt x="13989" y="3494"/>
                  <a:pt x="13463" y="3846"/>
                  <a:pt x="12880" y="3846"/>
                </a:cubicBezTo>
                <a:cubicBezTo>
                  <a:pt x="12084" y="3844"/>
                  <a:pt x="11439" y="3200"/>
                  <a:pt x="11438" y="2403"/>
                </a:cubicBezTo>
                <a:cubicBezTo>
                  <a:pt x="11438" y="1821"/>
                  <a:pt x="11789" y="1295"/>
                  <a:pt x="12328" y="1071"/>
                </a:cubicBezTo>
                <a:cubicBezTo>
                  <a:pt x="12507" y="997"/>
                  <a:pt x="12694" y="961"/>
                  <a:pt x="12880" y="961"/>
                </a:cubicBezTo>
                <a:close/>
                <a:moveTo>
                  <a:pt x="12882" y="4808"/>
                </a:moveTo>
                <a:cubicBezTo>
                  <a:pt x="14384" y="4808"/>
                  <a:pt x="15606" y="6031"/>
                  <a:pt x="15606" y="7533"/>
                </a:cubicBezTo>
                <a:lnTo>
                  <a:pt x="15606" y="7693"/>
                </a:lnTo>
                <a:lnTo>
                  <a:pt x="12006" y="7693"/>
                </a:lnTo>
                <a:cubicBezTo>
                  <a:pt x="11849" y="6921"/>
                  <a:pt x="11469" y="6213"/>
                  <a:pt x="10911" y="5657"/>
                </a:cubicBezTo>
                <a:lnTo>
                  <a:pt x="10908" y="5655"/>
                </a:lnTo>
                <a:cubicBezTo>
                  <a:pt x="11423" y="5114"/>
                  <a:pt x="12135" y="4808"/>
                  <a:pt x="12882" y="4808"/>
                </a:cubicBezTo>
                <a:close/>
                <a:moveTo>
                  <a:pt x="8076" y="5446"/>
                </a:moveTo>
                <a:cubicBezTo>
                  <a:pt x="8856" y="5446"/>
                  <a:pt x="9636" y="5743"/>
                  <a:pt x="10230" y="6337"/>
                </a:cubicBezTo>
                <a:cubicBezTo>
                  <a:pt x="11419" y="7525"/>
                  <a:pt x="11419" y="9453"/>
                  <a:pt x="10230" y="10643"/>
                </a:cubicBezTo>
                <a:cubicBezTo>
                  <a:pt x="9634" y="11246"/>
                  <a:pt x="8848" y="11549"/>
                  <a:pt x="8062" y="11549"/>
                </a:cubicBezTo>
                <a:cubicBezTo>
                  <a:pt x="7283" y="11549"/>
                  <a:pt x="6504" y="11252"/>
                  <a:pt x="5910" y="10657"/>
                </a:cubicBezTo>
                <a:cubicBezTo>
                  <a:pt x="4714" y="9462"/>
                  <a:pt x="4720" y="7523"/>
                  <a:pt x="5924" y="6337"/>
                </a:cubicBezTo>
                <a:cubicBezTo>
                  <a:pt x="6517" y="5743"/>
                  <a:pt x="7297" y="5446"/>
                  <a:pt x="8076" y="5446"/>
                </a:cubicBezTo>
                <a:close/>
                <a:moveTo>
                  <a:pt x="4924" y="10962"/>
                </a:moveTo>
                <a:cubicBezTo>
                  <a:pt x="5122" y="11215"/>
                  <a:pt x="5350" y="11444"/>
                  <a:pt x="5603" y="11643"/>
                </a:cubicBezTo>
                <a:lnTo>
                  <a:pt x="1938" y="15308"/>
                </a:lnTo>
                <a:cubicBezTo>
                  <a:pt x="1843" y="15402"/>
                  <a:pt x="1720" y="15449"/>
                  <a:pt x="1597" y="15449"/>
                </a:cubicBezTo>
                <a:cubicBezTo>
                  <a:pt x="1474" y="15449"/>
                  <a:pt x="1351" y="15402"/>
                  <a:pt x="1257" y="15308"/>
                </a:cubicBezTo>
                <a:cubicBezTo>
                  <a:pt x="1069" y="15121"/>
                  <a:pt x="1069" y="14816"/>
                  <a:pt x="1257" y="14629"/>
                </a:cubicBezTo>
                <a:lnTo>
                  <a:pt x="4924" y="10962"/>
                </a:lnTo>
                <a:close/>
                <a:moveTo>
                  <a:pt x="12880" y="0"/>
                </a:moveTo>
                <a:cubicBezTo>
                  <a:pt x="11555" y="0"/>
                  <a:pt x="10477" y="1078"/>
                  <a:pt x="10477" y="2403"/>
                </a:cubicBezTo>
                <a:cubicBezTo>
                  <a:pt x="10476" y="3095"/>
                  <a:pt x="10774" y="3751"/>
                  <a:pt x="11293" y="4206"/>
                </a:cubicBezTo>
                <a:cubicBezTo>
                  <a:pt x="10859" y="4413"/>
                  <a:pt x="10470" y="4703"/>
                  <a:pt x="10148" y="5060"/>
                </a:cubicBezTo>
                <a:cubicBezTo>
                  <a:pt x="9513" y="4677"/>
                  <a:pt x="8794" y="4485"/>
                  <a:pt x="8076" y="4485"/>
                </a:cubicBezTo>
                <a:cubicBezTo>
                  <a:pt x="7050" y="4485"/>
                  <a:pt x="6024" y="4876"/>
                  <a:pt x="5243" y="5656"/>
                </a:cubicBezTo>
                <a:cubicBezTo>
                  <a:pt x="4073" y="6829"/>
                  <a:pt x="3744" y="8600"/>
                  <a:pt x="4413" y="10114"/>
                </a:cubicBezTo>
                <a:lnTo>
                  <a:pt x="579" y="13948"/>
                </a:lnTo>
                <a:cubicBezTo>
                  <a:pt x="5" y="14510"/>
                  <a:pt x="0" y="15431"/>
                  <a:pt x="567" y="15998"/>
                </a:cubicBezTo>
                <a:cubicBezTo>
                  <a:pt x="849" y="16280"/>
                  <a:pt x="1219" y="16421"/>
                  <a:pt x="1588" y="16421"/>
                </a:cubicBezTo>
                <a:cubicBezTo>
                  <a:pt x="1962" y="16421"/>
                  <a:pt x="2335" y="16277"/>
                  <a:pt x="2617" y="15988"/>
                </a:cubicBezTo>
                <a:lnTo>
                  <a:pt x="6453" y="12154"/>
                </a:lnTo>
                <a:cubicBezTo>
                  <a:pt x="6971" y="12384"/>
                  <a:pt x="7524" y="12497"/>
                  <a:pt x="8074" y="12497"/>
                </a:cubicBezTo>
                <a:cubicBezTo>
                  <a:pt x="8812" y="12497"/>
                  <a:pt x="9547" y="12293"/>
                  <a:pt x="10192" y="11892"/>
                </a:cubicBezTo>
                <a:cubicBezTo>
                  <a:pt x="11318" y="11192"/>
                  <a:pt x="12025" y="9979"/>
                  <a:pt x="12079" y="8654"/>
                </a:cubicBezTo>
                <a:lnTo>
                  <a:pt x="16086" y="8654"/>
                </a:lnTo>
                <a:cubicBezTo>
                  <a:pt x="16351" y="8654"/>
                  <a:pt x="16566" y="8438"/>
                  <a:pt x="16566" y="8173"/>
                </a:cubicBezTo>
                <a:lnTo>
                  <a:pt x="16566" y="7532"/>
                </a:lnTo>
                <a:cubicBezTo>
                  <a:pt x="16566" y="6068"/>
                  <a:pt x="15708" y="4801"/>
                  <a:pt x="14469" y="4206"/>
                </a:cubicBezTo>
                <a:cubicBezTo>
                  <a:pt x="14988" y="3751"/>
                  <a:pt x="15285" y="3093"/>
                  <a:pt x="15285" y="2403"/>
                </a:cubicBezTo>
                <a:cubicBezTo>
                  <a:pt x="15285" y="1078"/>
                  <a:pt x="14206" y="0"/>
                  <a:pt x="128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32" name="Google Shape;15932;p139"/>
          <p:cNvGrpSpPr/>
          <p:nvPr/>
        </p:nvGrpSpPr>
        <p:grpSpPr>
          <a:xfrm>
            <a:off x="2521570" y="3438812"/>
            <a:ext cx="363865" cy="354827"/>
            <a:chOff x="1633750" y="3576625"/>
            <a:chExt cx="420750" cy="410300"/>
          </a:xfrm>
        </p:grpSpPr>
        <p:sp>
          <p:nvSpPr>
            <p:cNvPr id="15933" name="Google Shape;15933;p139"/>
            <p:cNvSpPr/>
            <p:nvPr/>
          </p:nvSpPr>
          <p:spPr>
            <a:xfrm>
              <a:off x="1633750" y="3576625"/>
              <a:ext cx="420750" cy="410300"/>
            </a:xfrm>
            <a:custGeom>
              <a:rect b="b" l="l" r="r" t="t"/>
              <a:pathLst>
                <a:path extrusionOk="0" h="16412" w="16830">
                  <a:moveTo>
                    <a:pt x="14049" y="963"/>
                  </a:moveTo>
                  <a:cubicBezTo>
                    <a:pt x="14485" y="963"/>
                    <a:pt x="14922" y="994"/>
                    <a:pt x="15356" y="1056"/>
                  </a:cubicBezTo>
                  <a:cubicBezTo>
                    <a:pt x="15525" y="2234"/>
                    <a:pt x="15465" y="3433"/>
                    <a:pt x="15178" y="4587"/>
                  </a:cubicBezTo>
                  <a:lnTo>
                    <a:pt x="15173" y="4595"/>
                  </a:lnTo>
                  <a:cubicBezTo>
                    <a:pt x="13438" y="4337"/>
                    <a:pt x="12076" y="2975"/>
                    <a:pt x="11818" y="1240"/>
                  </a:cubicBezTo>
                  <a:lnTo>
                    <a:pt x="11827" y="1235"/>
                  </a:lnTo>
                  <a:cubicBezTo>
                    <a:pt x="12555" y="1054"/>
                    <a:pt x="13301" y="963"/>
                    <a:pt x="14049" y="963"/>
                  </a:cubicBezTo>
                  <a:close/>
                  <a:moveTo>
                    <a:pt x="6079" y="3808"/>
                  </a:moveTo>
                  <a:cubicBezTo>
                    <a:pt x="5247" y="4744"/>
                    <a:pt x="4514" y="5765"/>
                    <a:pt x="3891" y="6851"/>
                  </a:cubicBezTo>
                  <a:lnTo>
                    <a:pt x="2081" y="5946"/>
                  </a:lnTo>
                  <a:lnTo>
                    <a:pt x="2516" y="5511"/>
                  </a:lnTo>
                  <a:cubicBezTo>
                    <a:pt x="3474" y="4552"/>
                    <a:pt x="4732" y="3952"/>
                    <a:pt x="6079" y="3808"/>
                  </a:cubicBezTo>
                  <a:close/>
                  <a:moveTo>
                    <a:pt x="10890" y="1521"/>
                  </a:moveTo>
                  <a:cubicBezTo>
                    <a:pt x="11253" y="3562"/>
                    <a:pt x="12851" y="5160"/>
                    <a:pt x="14892" y="5522"/>
                  </a:cubicBezTo>
                  <a:cubicBezTo>
                    <a:pt x="14432" y="6780"/>
                    <a:pt x="13705" y="7920"/>
                    <a:pt x="12757" y="8868"/>
                  </a:cubicBezTo>
                  <a:lnTo>
                    <a:pt x="12734" y="8893"/>
                  </a:lnTo>
                  <a:cubicBezTo>
                    <a:pt x="11054" y="10577"/>
                    <a:pt x="9043" y="11898"/>
                    <a:pt x="6829" y="12769"/>
                  </a:cubicBezTo>
                  <a:lnTo>
                    <a:pt x="5575" y="11517"/>
                  </a:lnTo>
                  <a:lnTo>
                    <a:pt x="7955" y="9137"/>
                  </a:lnTo>
                  <a:cubicBezTo>
                    <a:pt x="8144" y="8950"/>
                    <a:pt x="8144" y="8645"/>
                    <a:pt x="7955" y="8458"/>
                  </a:cubicBezTo>
                  <a:cubicBezTo>
                    <a:pt x="7861" y="8363"/>
                    <a:pt x="7738" y="8316"/>
                    <a:pt x="7615" y="8316"/>
                  </a:cubicBezTo>
                  <a:cubicBezTo>
                    <a:pt x="7492" y="8316"/>
                    <a:pt x="7369" y="8363"/>
                    <a:pt x="7276" y="8458"/>
                  </a:cubicBezTo>
                  <a:lnTo>
                    <a:pt x="4896" y="10838"/>
                  </a:lnTo>
                  <a:lnTo>
                    <a:pt x="3644" y="9584"/>
                  </a:lnTo>
                  <a:cubicBezTo>
                    <a:pt x="4515" y="7370"/>
                    <a:pt x="5834" y="5359"/>
                    <a:pt x="7522" y="3679"/>
                  </a:cubicBezTo>
                  <a:lnTo>
                    <a:pt x="7545" y="3654"/>
                  </a:lnTo>
                  <a:cubicBezTo>
                    <a:pt x="8491" y="2708"/>
                    <a:pt x="9633" y="1981"/>
                    <a:pt x="10890" y="1521"/>
                  </a:cubicBezTo>
                  <a:close/>
                  <a:moveTo>
                    <a:pt x="12605" y="10334"/>
                  </a:moveTo>
                  <a:lnTo>
                    <a:pt x="12605" y="10334"/>
                  </a:lnTo>
                  <a:cubicBezTo>
                    <a:pt x="12461" y="11681"/>
                    <a:pt x="11861" y="12939"/>
                    <a:pt x="10902" y="13897"/>
                  </a:cubicBezTo>
                  <a:lnTo>
                    <a:pt x="10467" y="14333"/>
                  </a:lnTo>
                  <a:lnTo>
                    <a:pt x="9562" y="12520"/>
                  </a:lnTo>
                  <a:cubicBezTo>
                    <a:pt x="10648" y="11898"/>
                    <a:pt x="11667" y="11166"/>
                    <a:pt x="12605" y="10334"/>
                  </a:cubicBezTo>
                  <a:close/>
                  <a:moveTo>
                    <a:pt x="3402" y="10704"/>
                  </a:moveTo>
                  <a:lnTo>
                    <a:pt x="4216" y="11517"/>
                  </a:lnTo>
                  <a:lnTo>
                    <a:pt x="3196" y="12538"/>
                  </a:lnTo>
                  <a:cubicBezTo>
                    <a:pt x="3014" y="12727"/>
                    <a:pt x="3017" y="13025"/>
                    <a:pt x="3201" y="13211"/>
                  </a:cubicBezTo>
                  <a:cubicBezTo>
                    <a:pt x="3295" y="13305"/>
                    <a:pt x="3418" y="13352"/>
                    <a:pt x="3541" y="13352"/>
                  </a:cubicBezTo>
                  <a:cubicBezTo>
                    <a:pt x="3662" y="13352"/>
                    <a:pt x="3782" y="13307"/>
                    <a:pt x="3875" y="13217"/>
                  </a:cubicBezTo>
                  <a:lnTo>
                    <a:pt x="4896" y="12198"/>
                  </a:lnTo>
                  <a:lnTo>
                    <a:pt x="5709" y="13011"/>
                  </a:lnTo>
                  <a:cubicBezTo>
                    <a:pt x="5196" y="13712"/>
                    <a:pt x="4537" y="14294"/>
                    <a:pt x="3777" y="14714"/>
                  </a:cubicBezTo>
                  <a:cubicBezTo>
                    <a:pt x="2914" y="15188"/>
                    <a:pt x="1946" y="15442"/>
                    <a:pt x="962" y="15451"/>
                  </a:cubicBezTo>
                  <a:cubicBezTo>
                    <a:pt x="978" y="13572"/>
                    <a:pt x="1883" y="11811"/>
                    <a:pt x="3402" y="10704"/>
                  </a:cubicBezTo>
                  <a:close/>
                  <a:moveTo>
                    <a:pt x="14045" y="1"/>
                  </a:moveTo>
                  <a:cubicBezTo>
                    <a:pt x="11451" y="1"/>
                    <a:pt x="8929" y="995"/>
                    <a:pt x="7022" y="2821"/>
                  </a:cubicBezTo>
                  <a:cubicBezTo>
                    <a:pt x="6915" y="2816"/>
                    <a:pt x="6807" y="2814"/>
                    <a:pt x="6700" y="2814"/>
                  </a:cubicBezTo>
                  <a:cubicBezTo>
                    <a:pt x="4880" y="2814"/>
                    <a:pt x="3128" y="3537"/>
                    <a:pt x="1836" y="4830"/>
                  </a:cubicBezTo>
                  <a:lnTo>
                    <a:pt x="930" y="5737"/>
                  </a:lnTo>
                  <a:cubicBezTo>
                    <a:pt x="697" y="5970"/>
                    <a:pt x="760" y="6361"/>
                    <a:pt x="1054" y="6507"/>
                  </a:cubicBezTo>
                  <a:lnTo>
                    <a:pt x="3436" y="7698"/>
                  </a:lnTo>
                  <a:cubicBezTo>
                    <a:pt x="3135" y="8295"/>
                    <a:pt x="2867" y="8909"/>
                    <a:pt x="2632" y="9536"/>
                  </a:cubicBezTo>
                  <a:cubicBezTo>
                    <a:pt x="2570" y="9698"/>
                    <a:pt x="2604" y="9883"/>
                    <a:pt x="2717" y="10016"/>
                  </a:cubicBezTo>
                  <a:cubicBezTo>
                    <a:pt x="1006" y="11319"/>
                    <a:pt x="0" y="13346"/>
                    <a:pt x="0" y="15497"/>
                  </a:cubicBezTo>
                  <a:lnTo>
                    <a:pt x="0" y="15931"/>
                  </a:lnTo>
                  <a:cubicBezTo>
                    <a:pt x="0" y="16196"/>
                    <a:pt x="215" y="16411"/>
                    <a:pt x="480" y="16411"/>
                  </a:cubicBezTo>
                  <a:lnTo>
                    <a:pt x="915" y="16411"/>
                  </a:lnTo>
                  <a:cubicBezTo>
                    <a:pt x="3067" y="16411"/>
                    <a:pt x="5093" y="15407"/>
                    <a:pt x="6397" y="13695"/>
                  </a:cubicBezTo>
                  <a:cubicBezTo>
                    <a:pt x="6485" y="13771"/>
                    <a:pt x="6597" y="13810"/>
                    <a:pt x="6710" y="13810"/>
                  </a:cubicBezTo>
                  <a:cubicBezTo>
                    <a:pt x="6766" y="13810"/>
                    <a:pt x="6824" y="13800"/>
                    <a:pt x="6879" y="13780"/>
                  </a:cubicBezTo>
                  <a:cubicBezTo>
                    <a:pt x="7504" y="13545"/>
                    <a:pt x="8116" y="13277"/>
                    <a:pt x="8714" y="12976"/>
                  </a:cubicBezTo>
                  <a:lnTo>
                    <a:pt x="9906" y="15358"/>
                  </a:lnTo>
                  <a:cubicBezTo>
                    <a:pt x="9975" y="15496"/>
                    <a:pt x="10106" y="15593"/>
                    <a:pt x="10259" y="15618"/>
                  </a:cubicBezTo>
                  <a:cubicBezTo>
                    <a:pt x="10284" y="15622"/>
                    <a:pt x="10310" y="15623"/>
                    <a:pt x="10335" y="15623"/>
                  </a:cubicBezTo>
                  <a:cubicBezTo>
                    <a:pt x="10462" y="15623"/>
                    <a:pt x="10585" y="15572"/>
                    <a:pt x="10675" y="15483"/>
                  </a:cubicBezTo>
                  <a:lnTo>
                    <a:pt x="11581" y="14576"/>
                  </a:lnTo>
                  <a:cubicBezTo>
                    <a:pt x="12952" y="13207"/>
                    <a:pt x="13681" y="11324"/>
                    <a:pt x="13592" y="9391"/>
                  </a:cubicBezTo>
                  <a:cubicBezTo>
                    <a:pt x="15841" y="7040"/>
                    <a:pt x="16830" y="3754"/>
                    <a:pt x="16248" y="553"/>
                  </a:cubicBezTo>
                  <a:cubicBezTo>
                    <a:pt x="16212" y="355"/>
                    <a:pt x="16058" y="201"/>
                    <a:pt x="15860" y="165"/>
                  </a:cubicBezTo>
                  <a:cubicBezTo>
                    <a:pt x="15256" y="55"/>
                    <a:pt x="14648" y="1"/>
                    <a:pt x="14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139"/>
            <p:cNvSpPr/>
            <p:nvPr/>
          </p:nvSpPr>
          <p:spPr>
            <a:xfrm>
              <a:off x="1830525" y="3682150"/>
              <a:ext cx="113050" cy="104175"/>
            </a:xfrm>
            <a:custGeom>
              <a:rect b="b" l="l" r="r" t="t"/>
              <a:pathLst>
                <a:path extrusionOk="0" h="4167" w="4522">
                  <a:moveTo>
                    <a:pt x="2238" y="962"/>
                  </a:moveTo>
                  <a:cubicBezTo>
                    <a:pt x="2529" y="962"/>
                    <a:pt x="2816" y="1076"/>
                    <a:pt x="3031" y="1290"/>
                  </a:cubicBezTo>
                  <a:cubicBezTo>
                    <a:pt x="3468" y="1728"/>
                    <a:pt x="3468" y="2438"/>
                    <a:pt x="3031" y="2876"/>
                  </a:cubicBezTo>
                  <a:cubicBezTo>
                    <a:pt x="2816" y="3091"/>
                    <a:pt x="2529" y="3205"/>
                    <a:pt x="2238" y="3205"/>
                  </a:cubicBezTo>
                  <a:cubicBezTo>
                    <a:pt x="2093" y="3205"/>
                    <a:pt x="1948" y="3177"/>
                    <a:pt x="1809" y="3119"/>
                  </a:cubicBezTo>
                  <a:cubicBezTo>
                    <a:pt x="1390" y="2945"/>
                    <a:pt x="1116" y="2537"/>
                    <a:pt x="1116" y="2083"/>
                  </a:cubicBezTo>
                  <a:cubicBezTo>
                    <a:pt x="1116" y="1630"/>
                    <a:pt x="1390" y="1220"/>
                    <a:pt x="1809" y="1047"/>
                  </a:cubicBezTo>
                  <a:cubicBezTo>
                    <a:pt x="1948" y="990"/>
                    <a:pt x="2093" y="962"/>
                    <a:pt x="2238" y="962"/>
                  </a:cubicBezTo>
                  <a:close/>
                  <a:moveTo>
                    <a:pt x="2242" y="0"/>
                  </a:moveTo>
                  <a:cubicBezTo>
                    <a:pt x="2240" y="0"/>
                    <a:pt x="2239" y="0"/>
                    <a:pt x="2237" y="0"/>
                  </a:cubicBezTo>
                  <a:cubicBezTo>
                    <a:pt x="1244" y="0"/>
                    <a:pt x="389" y="702"/>
                    <a:pt x="194" y="1677"/>
                  </a:cubicBezTo>
                  <a:cubicBezTo>
                    <a:pt x="1" y="2651"/>
                    <a:pt x="522" y="3628"/>
                    <a:pt x="1440" y="4007"/>
                  </a:cubicBezTo>
                  <a:cubicBezTo>
                    <a:pt x="1700" y="4114"/>
                    <a:pt x="1970" y="4166"/>
                    <a:pt x="2237" y="4166"/>
                  </a:cubicBezTo>
                  <a:cubicBezTo>
                    <a:pt x="2916" y="4166"/>
                    <a:pt x="3573" y="3833"/>
                    <a:pt x="3969" y="3240"/>
                  </a:cubicBezTo>
                  <a:cubicBezTo>
                    <a:pt x="4521" y="2414"/>
                    <a:pt x="4413" y="1312"/>
                    <a:pt x="3710" y="609"/>
                  </a:cubicBezTo>
                  <a:cubicBezTo>
                    <a:pt x="3322" y="220"/>
                    <a:pt x="2794" y="0"/>
                    <a:pt x="22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139"/>
          <p:cNvGrpSpPr/>
          <p:nvPr/>
        </p:nvGrpSpPr>
        <p:grpSpPr>
          <a:xfrm>
            <a:off x="1764377" y="3438448"/>
            <a:ext cx="356242" cy="356263"/>
            <a:chOff x="1068100" y="3571575"/>
            <a:chExt cx="410275" cy="410300"/>
          </a:xfrm>
        </p:grpSpPr>
        <p:sp>
          <p:nvSpPr>
            <p:cNvPr id="15936" name="Google Shape;15936;p139"/>
            <p:cNvSpPr/>
            <p:nvPr/>
          </p:nvSpPr>
          <p:spPr>
            <a:xfrm>
              <a:off x="1245225" y="3917725"/>
              <a:ext cx="56075" cy="24100"/>
            </a:xfrm>
            <a:custGeom>
              <a:rect b="b" l="l" r="r" t="t"/>
              <a:pathLst>
                <a:path extrusionOk="0" h="964" w="2243">
                  <a:moveTo>
                    <a:pt x="480" y="1"/>
                  </a:moveTo>
                  <a:cubicBezTo>
                    <a:pt x="214" y="1"/>
                    <a:pt x="0" y="216"/>
                    <a:pt x="0" y="483"/>
                  </a:cubicBezTo>
                  <a:cubicBezTo>
                    <a:pt x="0" y="748"/>
                    <a:pt x="214" y="963"/>
                    <a:pt x="480" y="963"/>
                  </a:cubicBezTo>
                  <a:lnTo>
                    <a:pt x="1762" y="963"/>
                  </a:lnTo>
                  <a:cubicBezTo>
                    <a:pt x="2027" y="963"/>
                    <a:pt x="2242" y="748"/>
                    <a:pt x="2242" y="483"/>
                  </a:cubicBezTo>
                  <a:cubicBezTo>
                    <a:pt x="2242" y="216"/>
                    <a:pt x="2027"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139"/>
            <p:cNvSpPr/>
            <p:nvPr/>
          </p:nvSpPr>
          <p:spPr>
            <a:xfrm>
              <a:off x="1325325" y="3917725"/>
              <a:ext cx="40075" cy="24100"/>
            </a:xfrm>
            <a:custGeom>
              <a:rect b="b" l="l" r="r" t="t"/>
              <a:pathLst>
                <a:path extrusionOk="0" h="964" w="1603">
                  <a:moveTo>
                    <a:pt x="481" y="1"/>
                  </a:moveTo>
                  <a:cubicBezTo>
                    <a:pt x="216" y="1"/>
                    <a:pt x="0" y="216"/>
                    <a:pt x="0" y="483"/>
                  </a:cubicBezTo>
                  <a:cubicBezTo>
                    <a:pt x="0" y="748"/>
                    <a:pt x="216" y="963"/>
                    <a:pt x="481" y="963"/>
                  </a:cubicBezTo>
                  <a:lnTo>
                    <a:pt x="1122" y="963"/>
                  </a:lnTo>
                  <a:cubicBezTo>
                    <a:pt x="1387" y="963"/>
                    <a:pt x="1602" y="748"/>
                    <a:pt x="1602" y="483"/>
                  </a:cubicBezTo>
                  <a:cubicBezTo>
                    <a:pt x="1602" y="216"/>
                    <a:pt x="1387"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139"/>
            <p:cNvSpPr/>
            <p:nvPr/>
          </p:nvSpPr>
          <p:spPr>
            <a:xfrm>
              <a:off x="1181075" y="3917725"/>
              <a:ext cx="40075" cy="24100"/>
            </a:xfrm>
            <a:custGeom>
              <a:rect b="b" l="l" r="r" t="t"/>
              <a:pathLst>
                <a:path extrusionOk="0" h="964" w="1603">
                  <a:moveTo>
                    <a:pt x="482" y="1"/>
                  </a:moveTo>
                  <a:cubicBezTo>
                    <a:pt x="216" y="1"/>
                    <a:pt x="0" y="216"/>
                    <a:pt x="0" y="483"/>
                  </a:cubicBezTo>
                  <a:cubicBezTo>
                    <a:pt x="0" y="748"/>
                    <a:pt x="216" y="963"/>
                    <a:pt x="482" y="963"/>
                  </a:cubicBezTo>
                  <a:lnTo>
                    <a:pt x="1122" y="963"/>
                  </a:lnTo>
                  <a:cubicBezTo>
                    <a:pt x="1387" y="963"/>
                    <a:pt x="1602" y="748"/>
                    <a:pt x="1602" y="483"/>
                  </a:cubicBezTo>
                  <a:cubicBezTo>
                    <a:pt x="1602" y="216"/>
                    <a:pt x="1387"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139"/>
            <p:cNvSpPr/>
            <p:nvPr/>
          </p:nvSpPr>
          <p:spPr>
            <a:xfrm>
              <a:off x="1068100" y="3571575"/>
              <a:ext cx="410275" cy="410300"/>
            </a:xfrm>
            <a:custGeom>
              <a:rect b="b" l="l" r="r" t="t"/>
              <a:pathLst>
                <a:path extrusionOk="0" h="16412" w="16411">
                  <a:moveTo>
                    <a:pt x="15450" y="2885"/>
                  </a:moveTo>
                  <a:lnTo>
                    <a:pt x="15450" y="5129"/>
                  </a:lnTo>
                  <a:lnTo>
                    <a:pt x="11123" y="5129"/>
                  </a:lnTo>
                  <a:cubicBezTo>
                    <a:pt x="11035" y="5129"/>
                    <a:pt x="10950" y="5152"/>
                    <a:pt x="10875" y="5198"/>
                  </a:cubicBezTo>
                  <a:lnTo>
                    <a:pt x="10001" y="5722"/>
                  </a:lnTo>
                  <a:lnTo>
                    <a:pt x="10001" y="2885"/>
                  </a:lnTo>
                  <a:close/>
                  <a:moveTo>
                    <a:pt x="6410" y="7052"/>
                  </a:moveTo>
                  <a:lnTo>
                    <a:pt x="6410" y="9890"/>
                  </a:lnTo>
                  <a:lnTo>
                    <a:pt x="5536" y="9366"/>
                  </a:lnTo>
                  <a:cubicBezTo>
                    <a:pt x="5461" y="9320"/>
                    <a:pt x="5376" y="9297"/>
                    <a:pt x="5288" y="9297"/>
                  </a:cubicBezTo>
                  <a:lnTo>
                    <a:pt x="962" y="9297"/>
                  </a:lnTo>
                  <a:lnTo>
                    <a:pt x="962" y="7052"/>
                  </a:lnTo>
                  <a:close/>
                  <a:moveTo>
                    <a:pt x="11732" y="963"/>
                  </a:moveTo>
                  <a:cubicBezTo>
                    <a:pt x="12174" y="963"/>
                    <a:pt x="12531" y="1321"/>
                    <a:pt x="12533" y="1764"/>
                  </a:cubicBezTo>
                  <a:lnTo>
                    <a:pt x="12533" y="1925"/>
                  </a:lnTo>
                  <a:lnTo>
                    <a:pt x="9519" y="1925"/>
                  </a:lnTo>
                  <a:cubicBezTo>
                    <a:pt x="9518" y="1925"/>
                    <a:pt x="9517" y="1925"/>
                    <a:pt x="9516" y="1925"/>
                  </a:cubicBezTo>
                  <a:cubicBezTo>
                    <a:pt x="9253" y="1925"/>
                    <a:pt x="9039" y="2140"/>
                    <a:pt x="9039" y="2405"/>
                  </a:cubicBezTo>
                  <a:lnTo>
                    <a:pt x="9039" y="6572"/>
                  </a:lnTo>
                  <a:cubicBezTo>
                    <a:pt x="9039" y="6853"/>
                    <a:pt x="9270" y="7053"/>
                    <a:pt x="9521" y="7053"/>
                  </a:cubicBezTo>
                  <a:cubicBezTo>
                    <a:pt x="9603" y="7053"/>
                    <a:pt x="9687" y="7032"/>
                    <a:pt x="9767" y="6985"/>
                  </a:cubicBezTo>
                  <a:lnTo>
                    <a:pt x="11254" y="6091"/>
                  </a:lnTo>
                  <a:lnTo>
                    <a:pt x="12531" y="6091"/>
                  </a:lnTo>
                  <a:lnTo>
                    <a:pt x="12533" y="12245"/>
                  </a:lnTo>
                  <a:lnTo>
                    <a:pt x="3878" y="12245"/>
                  </a:lnTo>
                  <a:lnTo>
                    <a:pt x="3878" y="10258"/>
                  </a:lnTo>
                  <a:lnTo>
                    <a:pt x="5155" y="10258"/>
                  </a:lnTo>
                  <a:lnTo>
                    <a:pt x="6644" y="11151"/>
                  </a:lnTo>
                  <a:cubicBezTo>
                    <a:pt x="6723" y="11198"/>
                    <a:pt x="6808" y="11220"/>
                    <a:pt x="6890" y="11220"/>
                  </a:cubicBezTo>
                  <a:cubicBezTo>
                    <a:pt x="7141" y="11220"/>
                    <a:pt x="7372" y="11019"/>
                    <a:pt x="7372" y="10738"/>
                  </a:cubicBezTo>
                  <a:lnTo>
                    <a:pt x="7372" y="6572"/>
                  </a:lnTo>
                  <a:cubicBezTo>
                    <a:pt x="7372" y="6306"/>
                    <a:pt x="7157" y="6091"/>
                    <a:pt x="6892" y="6091"/>
                  </a:cubicBezTo>
                  <a:lnTo>
                    <a:pt x="3878" y="6091"/>
                  </a:lnTo>
                  <a:lnTo>
                    <a:pt x="3878" y="1764"/>
                  </a:lnTo>
                  <a:cubicBezTo>
                    <a:pt x="3879" y="1321"/>
                    <a:pt x="4237" y="963"/>
                    <a:pt x="4680" y="963"/>
                  </a:cubicBezTo>
                  <a:close/>
                  <a:moveTo>
                    <a:pt x="12533" y="13206"/>
                  </a:moveTo>
                  <a:lnTo>
                    <a:pt x="12533" y="14648"/>
                  </a:lnTo>
                  <a:cubicBezTo>
                    <a:pt x="12531" y="15090"/>
                    <a:pt x="12174" y="15449"/>
                    <a:pt x="11732" y="15451"/>
                  </a:cubicBezTo>
                  <a:lnTo>
                    <a:pt x="4680" y="15451"/>
                  </a:lnTo>
                  <a:cubicBezTo>
                    <a:pt x="4237" y="15449"/>
                    <a:pt x="3879" y="15090"/>
                    <a:pt x="3878" y="14648"/>
                  </a:cubicBezTo>
                  <a:lnTo>
                    <a:pt x="3878" y="13206"/>
                  </a:lnTo>
                  <a:close/>
                  <a:moveTo>
                    <a:pt x="4680" y="0"/>
                  </a:moveTo>
                  <a:cubicBezTo>
                    <a:pt x="3707" y="2"/>
                    <a:pt x="2917" y="790"/>
                    <a:pt x="2917" y="1764"/>
                  </a:cubicBezTo>
                  <a:lnTo>
                    <a:pt x="2917" y="6091"/>
                  </a:lnTo>
                  <a:lnTo>
                    <a:pt x="480" y="6091"/>
                  </a:lnTo>
                  <a:cubicBezTo>
                    <a:pt x="215" y="6091"/>
                    <a:pt x="0" y="6306"/>
                    <a:pt x="0" y="6572"/>
                  </a:cubicBezTo>
                  <a:lnTo>
                    <a:pt x="0" y="9777"/>
                  </a:lnTo>
                  <a:cubicBezTo>
                    <a:pt x="0" y="10042"/>
                    <a:pt x="215" y="10258"/>
                    <a:pt x="480" y="10258"/>
                  </a:cubicBezTo>
                  <a:lnTo>
                    <a:pt x="2917" y="10258"/>
                  </a:lnTo>
                  <a:lnTo>
                    <a:pt x="2917" y="14649"/>
                  </a:lnTo>
                  <a:cubicBezTo>
                    <a:pt x="2917" y="15622"/>
                    <a:pt x="3707" y="16411"/>
                    <a:pt x="4680" y="16411"/>
                  </a:cubicBezTo>
                  <a:lnTo>
                    <a:pt x="11730" y="16411"/>
                  </a:lnTo>
                  <a:cubicBezTo>
                    <a:pt x="12704" y="16411"/>
                    <a:pt x="13494" y="15622"/>
                    <a:pt x="13494" y="14649"/>
                  </a:cubicBezTo>
                  <a:lnTo>
                    <a:pt x="13494" y="6091"/>
                  </a:lnTo>
                  <a:lnTo>
                    <a:pt x="15930" y="6091"/>
                  </a:lnTo>
                  <a:cubicBezTo>
                    <a:pt x="16196" y="6091"/>
                    <a:pt x="16411" y="5876"/>
                    <a:pt x="16411" y="5609"/>
                  </a:cubicBezTo>
                  <a:lnTo>
                    <a:pt x="16411" y="2405"/>
                  </a:lnTo>
                  <a:cubicBezTo>
                    <a:pt x="16411" y="2140"/>
                    <a:pt x="16197" y="1925"/>
                    <a:pt x="15933" y="1925"/>
                  </a:cubicBezTo>
                  <a:cubicBezTo>
                    <a:pt x="15932" y="1925"/>
                    <a:pt x="15931" y="1925"/>
                    <a:pt x="15930" y="1925"/>
                  </a:cubicBezTo>
                  <a:lnTo>
                    <a:pt x="13494" y="1925"/>
                  </a:lnTo>
                  <a:lnTo>
                    <a:pt x="13494" y="1764"/>
                  </a:lnTo>
                  <a:cubicBezTo>
                    <a:pt x="13494" y="790"/>
                    <a:pt x="12704" y="2"/>
                    <a:pt x="1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139"/>
            <p:cNvSpPr/>
            <p:nvPr/>
          </p:nvSpPr>
          <p:spPr>
            <a:xfrm>
              <a:off x="1341900" y="3659725"/>
              <a:ext cx="88150" cy="24050"/>
            </a:xfrm>
            <a:custGeom>
              <a:rect b="b" l="l" r="r" t="t"/>
              <a:pathLst>
                <a:path extrusionOk="0" h="962" w="3526">
                  <a:moveTo>
                    <a:pt x="481" y="1"/>
                  </a:moveTo>
                  <a:cubicBezTo>
                    <a:pt x="216" y="1"/>
                    <a:pt x="1" y="215"/>
                    <a:pt x="1" y="481"/>
                  </a:cubicBezTo>
                  <a:cubicBezTo>
                    <a:pt x="1" y="747"/>
                    <a:pt x="216" y="962"/>
                    <a:pt x="481" y="962"/>
                  </a:cubicBezTo>
                  <a:cubicBezTo>
                    <a:pt x="484" y="962"/>
                    <a:pt x="488" y="962"/>
                    <a:pt x="491" y="962"/>
                  </a:cubicBezTo>
                  <a:lnTo>
                    <a:pt x="3056" y="962"/>
                  </a:lnTo>
                  <a:cubicBezTo>
                    <a:pt x="3316" y="957"/>
                    <a:pt x="3526" y="743"/>
                    <a:pt x="3526" y="481"/>
                  </a:cubicBezTo>
                  <a:cubicBezTo>
                    <a:pt x="3526" y="219"/>
                    <a:pt x="3316" y="5"/>
                    <a:pt x="3056" y="1"/>
                  </a:cubicBezTo>
                  <a:lnTo>
                    <a:pt x="491" y="1"/>
                  </a:lnTo>
                  <a:cubicBezTo>
                    <a:pt x="488" y="1"/>
                    <a:pt x="484" y="1"/>
                    <a:pt x="4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139"/>
            <p:cNvSpPr/>
            <p:nvPr/>
          </p:nvSpPr>
          <p:spPr>
            <a:xfrm>
              <a:off x="1116425" y="3763900"/>
              <a:ext cx="87925" cy="24075"/>
            </a:xfrm>
            <a:custGeom>
              <a:rect b="b" l="l" r="r" t="t"/>
              <a:pathLst>
                <a:path extrusionOk="0" h="963" w="3517">
                  <a:moveTo>
                    <a:pt x="472" y="0"/>
                  </a:moveTo>
                  <a:cubicBezTo>
                    <a:pt x="210" y="5"/>
                    <a:pt x="0" y="219"/>
                    <a:pt x="0" y="481"/>
                  </a:cubicBezTo>
                  <a:cubicBezTo>
                    <a:pt x="0" y="743"/>
                    <a:pt x="210" y="957"/>
                    <a:pt x="472" y="962"/>
                  </a:cubicBezTo>
                  <a:lnTo>
                    <a:pt x="3034" y="962"/>
                  </a:lnTo>
                  <a:cubicBezTo>
                    <a:pt x="3301" y="962"/>
                    <a:pt x="3516" y="747"/>
                    <a:pt x="3516" y="481"/>
                  </a:cubicBezTo>
                  <a:cubicBezTo>
                    <a:pt x="3516" y="216"/>
                    <a:pt x="3301" y="0"/>
                    <a:pt x="3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42" name="Google Shape;15942;p139"/>
          <p:cNvSpPr/>
          <p:nvPr/>
        </p:nvSpPr>
        <p:spPr>
          <a:xfrm>
            <a:off x="1013947" y="3438946"/>
            <a:ext cx="358049" cy="354806"/>
          </a:xfrm>
          <a:custGeom>
            <a:rect b="b" l="l" r="r" t="t"/>
            <a:pathLst>
              <a:path extrusionOk="0" h="16411" w="16561">
                <a:moveTo>
                  <a:pt x="10712" y="962"/>
                </a:moveTo>
                <a:lnTo>
                  <a:pt x="10712" y="2007"/>
                </a:lnTo>
                <a:cubicBezTo>
                  <a:pt x="10554" y="1993"/>
                  <a:pt x="10393" y="1987"/>
                  <a:pt x="10232" y="1987"/>
                </a:cubicBezTo>
                <a:cubicBezTo>
                  <a:pt x="10069" y="1987"/>
                  <a:pt x="9909" y="1993"/>
                  <a:pt x="9750" y="2007"/>
                </a:cubicBezTo>
                <a:lnTo>
                  <a:pt x="9750" y="962"/>
                </a:lnTo>
                <a:close/>
                <a:moveTo>
                  <a:pt x="10229" y="6796"/>
                </a:moveTo>
                <a:cubicBezTo>
                  <a:pt x="10310" y="6796"/>
                  <a:pt x="10392" y="6803"/>
                  <a:pt x="10475" y="6817"/>
                </a:cubicBezTo>
                <a:cubicBezTo>
                  <a:pt x="11167" y="6936"/>
                  <a:pt x="11674" y="7536"/>
                  <a:pt x="11674" y="8238"/>
                </a:cubicBezTo>
                <a:cubicBezTo>
                  <a:pt x="11674" y="8941"/>
                  <a:pt x="11167" y="9541"/>
                  <a:pt x="10475" y="9660"/>
                </a:cubicBezTo>
                <a:cubicBezTo>
                  <a:pt x="10393" y="9674"/>
                  <a:pt x="10311" y="9681"/>
                  <a:pt x="10230" y="9681"/>
                </a:cubicBezTo>
                <a:cubicBezTo>
                  <a:pt x="9629" y="9681"/>
                  <a:pt x="9078" y="9303"/>
                  <a:pt x="8871" y="8720"/>
                </a:cubicBezTo>
                <a:lnTo>
                  <a:pt x="10232" y="8720"/>
                </a:lnTo>
                <a:cubicBezTo>
                  <a:pt x="10234" y="8720"/>
                  <a:pt x="10237" y="8720"/>
                  <a:pt x="10240" y="8720"/>
                </a:cubicBezTo>
                <a:cubicBezTo>
                  <a:pt x="10504" y="8720"/>
                  <a:pt x="10721" y="8505"/>
                  <a:pt x="10721" y="8238"/>
                </a:cubicBezTo>
                <a:cubicBezTo>
                  <a:pt x="10721" y="7972"/>
                  <a:pt x="10505" y="7757"/>
                  <a:pt x="10242" y="7757"/>
                </a:cubicBezTo>
                <a:cubicBezTo>
                  <a:pt x="10239" y="7757"/>
                  <a:pt x="10235" y="7757"/>
                  <a:pt x="10232" y="7757"/>
                </a:cubicBezTo>
                <a:lnTo>
                  <a:pt x="8871" y="7757"/>
                </a:lnTo>
                <a:cubicBezTo>
                  <a:pt x="9077" y="7174"/>
                  <a:pt x="9628" y="6796"/>
                  <a:pt x="10229" y="6796"/>
                </a:cubicBezTo>
                <a:close/>
                <a:moveTo>
                  <a:pt x="10232" y="4874"/>
                </a:moveTo>
                <a:cubicBezTo>
                  <a:pt x="12087" y="4874"/>
                  <a:pt x="13597" y="6384"/>
                  <a:pt x="13597" y="8239"/>
                </a:cubicBezTo>
                <a:cubicBezTo>
                  <a:pt x="13597" y="10095"/>
                  <a:pt x="12087" y="11603"/>
                  <a:pt x="10232" y="11603"/>
                </a:cubicBezTo>
                <a:cubicBezTo>
                  <a:pt x="8539" y="11603"/>
                  <a:pt x="7134" y="10348"/>
                  <a:pt x="6900" y="8720"/>
                </a:cubicBezTo>
                <a:lnTo>
                  <a:pt x="7875" y="8720"/>
                </a:lnTo>
                <a:cubicBezTo>
                  <a:pt x="8099" y="9815"/>
                  <a:pt x="9070" y="10642"/>
                  <a:pt x="10232" y="10642"/>
                </a:cubicBezTo>
                <a:cubicBezTo>
                  <a:pt x="11557" y="10642"/>
                  <a:pt x="12635" y="9565"/>
                  <a:pt x="12635" y="8238"/>
                </a:cubicBezTo>
                <a:cubicBezTo>
                  <a:pt x="12635" y="6912"/>
                  <a:pt x="11557" y="5836"/>
                  <a:pt x="10232" y="5836"/>
                </a:cubicBezTo>
                <a:cubicBezTo>
                  <a:pt x="9070" y="5836"/>
                  <a:pt x="8099" y="6662"/>
                  <a:pt x="7875" y="7759"/>
                </a:cubicBezTo>
                <a:lnTo>
                  <a:pt x="6900" y="7759"/>
                </a:lnTo>
                <a:cubicBezTo>
                  <a:pt x="7134" y="6129"/>
                  <a:pt x="8539" y="4874"/>
                  <a:pt x="10232" y="4874"/>
                </a:cubicBezTo>
                <a:close/>
                <a:moveTo>
                  <a:pt x="10232" y="2950"/>
                </a:moveTo>
                <a:cubicBezTo>
                  <a:pt x="13147" y="2950"/>
                  <a:pt x="15520" y="5322"/>
                  <a:pt x="15520" y="8238"/>
                </a:cubicBezTo>
                <a:cubicBezTo>
                  <a:pt x="15520" y="11155"/>
                  <a:pt x="13147" y="13527"/>
                  <a:pt x="10232" y="13527"/>
                </a:cubicBezTo>
                <a:cubicBezTo>
                  <a:pt x="7477" y="13527"/>
                  <a:pt x="5208" y="11411"/>
                  <a:pt x="4964" y="8720"/>
                </a:cubicBezTo>
                <a:lnTo>
                  <a:pt x="5932" y="8720"/>
                </a:lnTo>
                <a:cubicBezTo>
                  <a:pt x="6172" y="10880"/>
                  <a:pt x="8008" y="12565"/>
                  <a:pt x="10232" y="12565"/>
                </a:cubicBezTo>
                <a:cubicBezTo>
                  <a:pt x="12617" y="12565"/>
                  <a:pt x="14559" y="10625"/>
                  <a:pt x="14559" y="8238"/>
                </a:cubicBezTo>
                <a:cubicBezTo>
                  <a:pt x="14559" y="5852"/>
                  <a:pt x="12619" y="3912"/>
                  <a:pt x="10232" y="3912"/>
                </a:cubicBezTo>
                <a:cubicBezTo>
                  <a:pt x="8008" y="3912"/>
                  <a:pt x="6171" y="5597"/>
                  <a:pt x="5932" y="7757"/>
                </a:cubicBezTo>
                <a:lnTo>
                  <a:pt x="4965" y="7757"/>
                </a:lnTo>
                <a:cubicBezTo>
                  <a:pt x="5208" y="5066"/>
                  <a:pt x="7478" y="2950"/>
                  <a:pt x="10232" y="2950"/>
                </a:cubicBezTo>
                <a:close/>
                <a:moveTo>
                  <a:pt x="6002" y="12835"/>
                </a:moveTo>
                <a:cubicBezTo>
                  <a:pt x="6318" y="13128"/>
                  <a:pt x="6666" y="13387"/>
                  <a:pt x="7036" y="13608"/>
                </a:cubicBezTo>
                <a:lnTo>
                  <a:pt x="5807" y="15450"/>
                </a:lnTo>
                <a:lnTo>
                  <a:pt x="5129" y="15450"/>
                </a:lnTo>
                <a:lnTo>
                  <a:pt x="6002" y="12835"/>
                </a:lnTo>
                <a:close/>
                <a:moveTo>
                  <a:pt x="14461" y="12835"/>
                </a:moveTo>
                <a:lnTo>
                  <a:pt x="15334" y="15450"/>
                </a:lnTo>
                <a:lnTo>
                  <a:pt x="14656" y="15450"/>
                </a:lnTo>
                <a:lnTo>
                  <a:pt x="13427" y="13608"/>
                </a:lnTo>
                <a:cubicBezTo>
                  <a:pt x="13798" y="13387"/>
                  <a:pt x="14145" y="13128"/>
                  <a:pt x="14461" y="12835"/>
                </a:cubicBezTo>
                <a:close/>
                <a:moveTo>
                  <a:pt x="9271" y="0"/>
                </a:moveTo>
                <a:cubicBezTo>
                  <a:pt x="9004" y="0"/>
                  <a:pt x="8789" y="215"/>
                  <a:pt x="8789" y="482"/>
                </a:cubicBezTo>
                <a:lnTo>
                  <a:pt x="8789" y="2156"/>
                </a:lnTo>
                <a:cubicBezTo>
                  <a:pt x="6187" y="2774"/>
                  <a:pt x="4208" y="5022"/>
                  <a:pt x="3999" y="7757"/>
                </a:cubicBezTo>
                <a:lnTo>
                  <a:pt x="3678" y="7757"/>
                </a:lnTo>
                <a:lnTo>
                  <a:pt x="2859" y="6668"/>
                </a:lnTo>
                <a:cubicBezTo>
                  <a:pt x="2766" y="6538"/>
                  <a:pt x="2619" y="6469"/>
                  <a:pt x="2470" y="6469"/>
                </a:cubicBezTo>
                <a:cubicBezTo>
                  <a:pt x="2370" y="6469"/>
                  <a:pt x="2268" y="6500"/>
                  <a:pt x="2181" y="6565"/>
                </a:cubicBezTo>
                <a:cubicBezTo>
                  <a:pt x="1968" y="6726"/>
                  <a:pt x="1927" y="7033"/>
                  <a:pt x="2091" y="7245"/>
                </a:cubicBezTo>
                <a:lnTo>
                  <a:pt x="2476" y="7757"/>
                </a:lnTo>
                <a:lnTo>
                  <a:pt x="1754" y="7757"/>
                </a:lnTo>
                <a:lnTo>
                  <a:pt x="937" y="6668"/>
                </a:lnTo>
                <a:cubicBezTo>
                  <a:pt x="843" y="6538"/>
                  <a:pt x="696" y="6468"/>
                  <a:pt x="547" y="6468"/>
                </a:cubicBezTo>
                <a:cubicBezTo>
                  <a:pt x="447" y="6468"/>
                  <a:pt x="345" y="6500"/>
                  <a:pt x="259" y="6565"/>
                </a:cubicBezTo>
                <a:cubicBezTo>
                  <a:pt x="43" y="6726"/>
                  <a:pt x="4" y="7033"/>
                  <a:pt x="168" y="7245"/>
                </a:cubicBezTo>
                <a:lnTo>
                  <a:pt x="553" y="7757"/>
                </a:lnTo>
                <a:cubicBezTo>
                  <a:pt x="291" y="7762"/>
                  <a:pt x="81" y="7976"/>
                  <a:pt x="81" y="8238"/>
                </a:cubicBezTo>
                <a:cubicBezTo>
                  <a:pt x="81" y="8500"/>
                  <a:pt x="291" y="8714"/>
                  <a:pt x="553" y="8718"/>
                </a:cubicBezTo>
                <a:lnTo>
                  <a:pt x="168" y="9231"/>
                </a:lnTo>
                <a:cubicBezTo>
                  <a:pt x="1" y="9443"/>
                  <a:pt x="42" y="9751"/>
                  <a:pt x="257" y="9913"/>
                </a:cubicBezTo>
                <a:cubicBezTo>
                  <a:pt x="344" y="9978"/>
                  <a:pt x="445" y="10009"/>
                  <a:pt x="545" y="10009"/>
                </a:cubicBezTo>
                <a:cubicBezTo>
                  <a:pt x="695" y="10009"/>
                  <a:pt x="843" y="9939"/>
                  <a:pt x="937" y="9808"/>
                </a:cubicBezTo>
                <a:lnTo>
                  <a:pt x="1754" y="8718"/>
                </a:lnTo>
                <a:lnTo>
                  <a:pt x="2476" y="8718"/>
                </a:lnTo>
                <a:lnTo>
                  <a:pt x="2091" y="9231"/>
                </a:lnTo>
                <a:cubicBezTo>
                  <a:pt x="1924" y="9443"/>
                  <a:pt x="1965" y="9751"/>
                  <a:pt x="2180" y="9913"/>
                </a:cubicBezTo>
                <a:cubicBezTo>
                  <a:pt x="2267" y="9978"/>
                  <a:pt x="2368" y="10009"/>
                  <a:pt x="2468" y="10009"/>
                </a:cubicBezTo>
                <a:cubicBezTo>
                  <a:pt x="2618" y="10009"/>
                  <a:pt x="2766" y="9939"/>
                  <a:pt x="2859" y="9808"/>
                </a:cubicBezTo>
                <a:lnTo>
                  <a:pt x="3678" y="8720"/>
                </a:lnTo>
                <a:lnTo>
                  <a:pt x="4000" y="8720"/>
                </a:lnTo>
                <a:cubicBezTo>
                  <a:pt x="4092" y="9918"/>
                  <a:pt x="4529" y="11064"/>
                  <a:pt x="5260" y="12020"/>
                </a:cubicBezTo>
                <a:lnTo>
                  <a:pt x="4006" y="15778"/>
                </a:lnTo>
                <a:cubicBezTo>
                  <a:pt x="3902" y="16090"/>
                  <a:pt x="4135" y="16411"/>
                  <a:pt x="4463" y="16411"/>
                </a:cubicBezTo>
                <a:lnTo>
                  <a:pt x="6065" y="16411"/>
                </a:lnTo>
                <a:cubicBezTo>
                  <a:pt x="6226" y="16411"/>
                  <a:pt x="6376" y="16332"/>
                  <a:pt x="6465" y="16197"/>
                </a:cubicBezTo>
                <a:lnTo>
                  <a:pt x="7905" y="14039"/>
                </a:lnTo>
                <a:cubicBezTo>
                  <a:pt x="8651" y="14339"/>
                  <a:pt x="9442" y="14489"/>
                  <a:pt x="10232" y="14489"/>
                </a:cubicBezTo>
                <a:cubicBezTo>
                  <a:pt x="11023" y="14489"/>
                  <a:pt x="11813" y="14339"/>
                  <a:pt x="12560" y="14039"/>
                </a:cubicBezTo>
                <a:lnTo>
                  <a:pt x="13998" y="16197"/>
                </a:lnTo>
                <a:cubicBezTo>
                  <a:pt x="14087" y="16332"/>
                  <a:pt x="14238" y="16411"/>
                  <a:pt x="14399" y="16411"/>
                </a:cubicBezTo>
                <a:lnTo>
                  <a:pt x="16002" y="16411"/>
                </a:lnTo>
                <a:cubicBezTo>
                  <a:pt x="16330" y="16411"/>
                  <a:pt x="16561" y="16090"/>
                  <a:pt x="16457" y="15778"/>
                </a:cubicBezTo>
                <a:lnTo>
                  <a:pt x="15203" y="12020"/>
                </a:lnTo>
                <a:cubicBezTo>
                  <a:pt x="16034" y="10934"/>
                  <a:pt x="16483" y="9606"/>
                  <a:pt x="16482" y="8238"/>
                </a:cubicBezTo>
                <a:cubicBezTo>
                  <a:pt x="16482" y="5288"/>
                  <a:pt x="14427" y="2809"/>
                  <a:pt x="11674" y="2156"/>
                </a:cubicBezTo>
                <a:lnTo>
                  <a:pt x="11674" y="482"/>
                </a:lnTo>
                <a:cubicBezTo>
                  <a:pt x="11674" y="215"/>
                  <a:pt x="11459" y="0"/>
                  <a:pt x="11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3" name="Google Shape;15943;p139"/>
          <p:cNvGrpSpPr/>
          <p:nvPr/>
        </p:nvGrpSpPr>
        <p:grpSpPr>
          <a:xfrm>
            <a:off x="1049433" y="3994788"/>
            <a:ext cx="286941" cy="354827"/>
            <a:chOff x="1724675" y="4188000"/>
            <a:chExt cx="331800" cy="410300"/>
          </a:xfrm>
        </p:grpSpPr>
        <p:sp>
          <p:nvSpPr>
            <p:cNvPr id="15944" name="Google Shape;15944;p139"/>
            <p:cNvSpPr/>
            <p:nvPr/>
          </p:nvSpPr>
          <p:spPr>
            <a:xfrm>
              <a:off x="1840050" y="4304175"/>
              <a:ext cx="28100" cy="24075"/>
            </a:xfrm>
            <a:custGeom>
              <a:rect b="b" l="l" r="r" t="t"/>
              <a:pathLst>
                <a:path extrusionOk="0" h="963" w="1124">
                  <a:moveTo>
                    <a:pt x="643" y="0"/>
                  </a:moveTo>
                  <a:cubicBezTo>
                    <a:pt x="214" y="0"/>
                    <a:pt x="0" y="519"/>
                    <a:pt x="303" y="822"/>
                  </a:cubicBezTo>
                  <a:cubicBezTo>
                    <a:pt x="395" y="914"/>
                    <a:pt x="518" y="963"/>
                    <a:pt x="643" y="963"/>
                  </a:cubicBezTo>
                  <a:cubicBezTo>
                    <a:pt x="705" y="963"/>
                    <a:pt x="768" y="951"/>
                    <a:pt x="828" y="926"/>
                  </a:cubicBezTo>
                  <a:cubicBezTo>
                    <a:pt x="1006" y="851"/>
                    <a:pt x="1124" y="677"/>
                    <a:pt x="1124" y="482"/>
                  </a:cubicBezTo>
                  <a:cubicBezTo>
                    <a:pt x="1124" y="216"/>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139"/>
            <p:cNvSpPr/>
            <p:nvPr/>
          </p:nvSpPr>
          <p:spPr>
            <a:xfrm>
              <a:off x="1936250" y="4428400"/>
              <a:ext cx="24050" cy="71875"/>
            </a:xfrm>
            <a:custGeom>
              <a:rect b="b" l="l" r="r" t="t"/>
              <a:pathLst>
                <a:path extrusionOk="0" h="2875" w="962">
                  <a:moveTo>
                    <a:pt x="481" y="0"/>
                  </a:moveTo>
                  <a:cubicBezTo>
                    <a:pt x="216" y="0"/>
                    <a:pt x="1" y="216"/>
                    <a:pt x="1" y="481"/>
                  </a:cubicBezTo>
                  <a:lnTo>
                    <a:pt x="1" y="2403"/>
                  </a:lnTo>
                  <a:cubicBezTo>
                    <a:pt x="5" y="2666"/>
                    <a:pt x="219" y="2875"/>
                    <a:pt x="481" y="2875"/>
                  </a:cubicBezTo>
                  <a:cubicBezTo>
                    <a:pt x="743" y="2875"/>
                    <a:pt x="957" y="2666"/>
                    <a:pt x="962" y="2403"/>
                  </a:cubicBezTo>
                  <a:lnTo>
                    <a:pt x="962" y="481"/>
                  </a:lnTo>
                  <a:cubicBezTo>
                    <a:pt x="962" y="216"/>
                    <a:pt x="746" y="0"/>
                    <a:pt x="4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139"/>
            <p:cNvSpPr/>
            <p:nvPr/>
          </p:nvSpPr>
          <p:spPr>
            <a:xfrm>
              <a:off x="1724675" y="4188000"/>
              <a:ext cx="331800" cy="410300"/>
            </a:xfrm>
            <a:custGeom>
              <a:rect b="b" l="l" r="r" t="t"/>
              <a:pathLst>
                <a:path extrusionOk="0" h="16412" w="13272">
                  <a:moveTo>
                    <a:pt x="7096" y="964"/>
                  </a:moveTo>
                  <a:lnTo>
                    <a:pt x="7096" y="964"/>
                  </a:lnTo>
                  <a:cubicBezTo>
                    <a:pt x="9986" y="1048"/>
                    <a:pt x="12310" y="3424"/>
                    <a:pt x="12310" y="6333"/>
                  </a:cubicBezTo>
                  <a:lnTo>
                    <a:pt x="12310" y="8174"/>
                  </a:lnTo>
                  <a:cubicBezTo>
                    <a:pt x="12308" y="8784"/>
                    <a:pt x="11924" y="9329"/>
                    <a:pt x="11347" y="9533"/>
                  </a:cubicBezTo>
                  <a:lnTo>
                    <a:pt x="11347" y="6333"/>
                  </a:lnTo>
                  <a:cubicBezTo>
                    <a:pt x="11347" y="4019"/>
                    <a:pt x="9556" y="2117"/>
                    <a:pt x="7288" y="1937"/>
                  </a:cubicBezTo>
                  <a:lnTo>
                    <a:pt x="7288" y="1764"/>
                  </a:lnTo>
                  <a:cubicBezTo>
                    <a:pt x="7288" y="1486"/>
                    <a:pt x="7222" y="1212"/>
                    <a:pt x="7096" y="964"/>
                  </a:cubicBezTo>
                  <a:close/>
                  <a:moveTo>
                    <a:pt x="5526" y="961"/>
                  </a:moveTo>
                  <a:cubicBezTo>
                    <a:pt x="5968" y="961"/>
                    <a:pt x="6326" y="1320"/>
                    <a:pt x="6327" y="1762"/>
                  </a:cubicBezTo>
                  <a:lnTo>
                    <a:pt x="6327" y="2411"/>
                  </a:lnTo>
                  <a:cubicBezTo>
                    <a:pt x="6327" y="2677"/>
                    <a:pt x="6544" y="2892"/>
                    <a:pt x="6808" y="2892"/>
                  </a:cubicBezTo>
                  <a:cubicBezTo>
                    <a:pt x="6813" y="2892"/>
                    <a:pt x="6818" y="2892"/>
                    <a:pt x="6824" y="2891"/>
                  </a:cubicBezTo>
                  <a:cubicBezTo>
                    <a:pt x="6850" y="2891"/>
                    <a:pt x="6875" y="2889"/>
                    <a:pt x="6900" y="2887"/>
                  </a:cubicBezTo>
                  <a:cubicBezTo>
                    <a:pt x="6915" y="2886"/>
                    <a:pt x="6932" y="2884"/>
                    <a:pt x="6938" y="2884"/>
                  </a:cubicBezTo>
                  <a:cubicBezTo>
                    <a:pt x="8840" y="2884"/>
                    <a:pt x="10387" y="4431"/>
                    <a:pt x="10387" y="6333"/>
                  </a:cubicBezTo>
                  <a:lnTo>
                    <a:pt x="10387" y="13462"/>
                  </a:lnTo>
                  <a:lnTo>
                    <a:pt x="3040" y="13462"/>
                  </a:lnTo>
                  <a:cubicBezTo>
                    <a:pt x="3161" y="12349"/>
                    <a:pt x="3696" y="11321"/>
                    <a:pt x="4539" y="10584"/>
                  </a:cubicBezTo>
                  <a:lnTo>
                    <a:pt x="5415" y="9817"/>
                  </a:lnTo>
                  <a:cubicBezTo>
                    <a:pt x="5519" y="9726"/>
                    <a:pt x="5579" y="9594"/>
                    <a:pt x="5579" y="9455"/>
                  </a:cubicBezTo>
                  <a:lnTo>
                    <a:pt x="5579" y="8975"/>
                  </a:lnTo>
                  <a:lnTo>
                    <a:pt x="5739" y="8975"/>
                  </a:lnTo>
                  <a:cubicBezTo>
                    <a:pt x="6890" y="8973"/>
                    <a:pt x="7821" y="8042"/>
                    <a:pt x="7823" y="6892"/>
                  </a:cubicBezTo>
                  <a:cubicBezTo>
                    <a:pt x="7828" y="6623"/>
                    <a:pt x="7612" y="6402"/>
                    <a:pt x="7342" y="6402"/>
                  </a:cubicBezTo>
                  <a:cubicBezTo>
                    <a:pt x="7073" y="6402"/>
                    <a:pt x="6856" y="6623"/>
                    <a:pt x="6860" y="6892"/>
                  </a:cubicBezTo>
                  <a:cubicBezTo>
                    <a:pt x="6860" y="7510"/>
                    <a:pt x="6358" y="8013"/>
                    <a:pt x="5739" y="8013"/>
                  </a:cubicBezTo>
                  <a:lnTo>
                    <a:pt x="4136" y="8013"/>
                  </a:lnTo>
                  <a:cubicBezTo>
                    <a:pt x="4053" y="8014"/>
                    <a:pt x="3971" y="8036"/>
                    <a:pt x="3899" y="8077"/>
                  </a:cubicBezTo>
                  <a:lnTo>
                    <a:pt x="2293" y="8995"/>
                  </a:lnTo>
                  <a:cubicBezTo>
                    <a:pt x="2218" y="9038"/>
                    <a:pt x="2136" y="9058"/>
                    <a:pt x="2055" y="9058"/>
                  </a:cubicBezTo>
                  <a:cubicBezTo>
                    <a:pt x="1930" y="9058"/>
                    <a:pt x="1807" y="9010"/>
                    <a:pt x="1714" y="8918"/>
                  </a:cubicBezTo>
                  <a:lnTo>
                    <a:pt x="1251" y="8455"/>
                  </a:lnTo>
                  <a:cubicBezTo>
                    <a:pt x="1074" y="8279"/>
                    <a:pt x="1061" y="7998"/>
                    <a:pt x="1222" y="7808"/>
                  </a:cubicBezTo>
                  <a:lnTo>
                    <a:pt x="4290" y="4126"/>
                  </a:lnTo>
                  <a:cubicBezTo>
                    <a:pt x="4530" y="3837"/>
                    <a:pt x="4816" y="3590"/>
                    <a:pt x="5135" y="3394"/>
                  </a:cubicBezTo>
                  <a:cubicBezTo>
                    <a:pt x="5279" y="3306"/>
                    <a:pt x="5365" y="3151"/>
                    <a:pt x="5365" y="2984"/>
                  </a:cubicBezTo>
                  <a:lnTo>
                    <a:pt x="5365" y="961"/>
                  </a:lnTo>
                  <a:close/>
                  <a:moveTo>
                    <a:pt x="11509" y="14424"/>
                  </a:moveTo>
                  <a:cubicBezTo>
                    <a:pt x="11951" y="14424"/>
                    <a:pt x="12310" y="14783"/>
                    <a:pt x="12310" y="15225"/>
                  </a:cubicBezTo>
                  <a:lnTo>
                    <a:pt x="12310" y="15449"/>
                  </a:lnTo>
                  <a:lnTo>
                    <a:pt x="1092" y="15449"/>
                  </a:lnTo>
                  <a:lnTo>
                    <a:pt x="1092" y="15225"/>
                  </a:lnTo>
                  <a:cubicBezTo>
                    <a:pt x="1092" y="14783"/>
                    <a:pt x="1451" y="14424"/>
                    <a:pt x="1893" y="14424"/>
                  </a:cubicBezTo>
                  <a:close/>
                  <a:moveTo>
                    <a:pt x="4883" y="1"/>
                  </a:moveTo>
                  <a:cubicBezTo>
                    <a:pt x="4618" y="1"/>
                    <a:pt x="4403" y="216"/>
                    <a:pt x="4403" y="481"/>
                  </a:cubicBezTo>
                  <a:lnTo>
                    <a:pt x="4403" y="2726"/>
                  </a:lnTo>
                  <a:cubicBezTo>
                    <a:pt x="4085" y="2949"/>
                    <a:pt x="3798" y="3212"/>
                    <a:pt x="3551" y="3511"/>
                  </a:cubicBezTo>
                  <a:lnTo>
                    <a:pt x="483" y="7191"/>
                  </a:lnTo>
                  <a:cubicBezTo>
                    <a:pt x="1" y="7764"/>
                    <a:pt x="40" y="8609"/>
                    <a:pt x="570" y="9134"/>
                  </a:cubicBezTo>
                  <a:lnTo>
                    <a:pt x="1033" y="9597"/>
                  </a:lnTo>
                  <a:cubicBezTo>
                    <a:pt x="1311" y="9874"/>
                    <a:pt x="1681" y="10019"/>
                    <a:pt x="2054" y="10019"/>
                  </a:cubicBezTo>
                  <a:cubicBezTo>
                    <a:pt x="2299" y="10019"/>
                    <a:pt x="2545" y="9957"/>
                    <a:pt x="2769" y="9830"/>
                  </a:cubicBezTo>
                  <a:lnTo>
                    <a:pt x="4264" y="8975"/>
                  </a:lnTo>
                  <a:lnTo>
                    <a:pt x="4617" y="8975"/>
                  </a:lnTo>
                  <a:lnTo>
                    <a:pt x="4617" y="9237"/>
                  </a:lnTo>
                  <a:lnTo>
                    <a:pt x="3905" y="9859"/>
                  </a:lnTo>
                  <a:cubicBezTo>
                    <a:pt x="2854" y="10780"/>
                    <a:pt x="2199" y="12071"/>
                    <a:pt x="2074" y="13462"/>
                  </a:cubicBezTo>
                  <a:lnTo>
                    <a:pt x="1893" y="13462"/>
                  </a:lnTo>
                  <a:cubicBezTo>
                    <a:pt x="919" y="13463"/>
                    <a:pt x="131" y="14251"/>
                    <a:pt x="130" y="15225"/>
                  </a:cubicBezTo>
                  <a:lnTo>
                    <a:pt x="130" y="15930"/>
                  </a:lnTo>
                  <a:cubicBezTo>
                    <a:pt x="130" y="16196"/>
                    <a:pt x="345" y="16411"/>
                    <a:pt x="610" y="16411"/>
                  </a:cubicBezTo>
                  <a:lnTo>
                    <a:pt x="12790" y="16411"/>
                  </a:lnTo>
                  <a:cubicBezTo>
                    <a:pt x="13057" y="16411"/>
                    <a:pt x="13272" y="16196"/>
                    <a:pt x="13272" y="15930"/>
                  </a:cubicBezTo>
                  <a:lnTo>
                    <a:pt x="13272" y="15225"/>
                  </a:lnTo>
                  <a:cubicBezTo>
                    <a:pt x="13270" y="14251"/>
                    <a:pt x="12481" y="13463"/>
                    <a:pt x="11509" y="13462"/>
                  </a:cubicBezTo>
                  <a:lnTo>
                    <a:pt x="11347" y="13462"/>
                  </a:lnTo>
                  <a:lnTo>
                    <a:pt x="11347" y="10529"/>
                  </a:lnTo>
                  <a:cubicBezTo>
                    <a:pt x="12444" y="10306"/>
                    <a:pt x="13272" y="9335"/>
                    <a:pt x="13272" y="8174"/>
                  </a:cubicBezTo>
                  <a:lnTo>
                    <a:pt x="13272" y="6333"/>
                  </a:lnTo>
                  <a:cubicBezTo>
                    <a:pt x="13272" y="2842"/>
                    <a:pt x="10431" y="1"/>
                    <a:pt x="6938" y="1"/>
                  </a:cubicBezTo>
                  <a:cubicBezTo>
                    <a:pt x="6633" y="2"/>
                    <a:pt x="6329" y="27"/>
                    <a:pt x="6029" y="74"/>
                  </a:cubicBezTo>
                  <a:cubicBezTo>
                    <a:pt x="5865" y="25"/>
                    <a:pt x="5695"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7" name="Google Shape;15947;p139"/>
          <p:cNvGrpSpPr/>
          <p:nvPr/>
        </p:nvGrpSpPr>
        <p:grpSpPr>
          <a:xfrm>
            <a:off x="1764583" y="3994799"/>
            <a:ext cx="355498" cy="354806"/>
            <a:chOff x="2235525" y="4172375"/>
            <a:chExt cx="411075" cy="410275"/>
          </a:xfrm>
        </p:grpSpPr>
        <p:sp>
          <p:nvSpPr>
            <p:cNvPr id="15948" name="Google Shape;15948;p139"/>
            <p:cNvSpPr/>
            <p:nvPr/>
          </p:nvSpPr>
          <p:spPr>
            <a:xfrm>
              <a:off x="2319450" y="4258125"/>
              <a:ext cx="28100" cy="24050"/>
            </a:xfrm>
            <a:custGeom>
              <a:rect b="b" l="l" r="r" t="t"/>
              <a:pathLst>
                <a:path extrusionOk="0" h="962" w="1124">
                  <a:moveTo>
                    <a:pt x="643" y="0"/>
                  </a:moveTo>
                  <a:cubicBezTo>
                    <a:pt x="214" y="0"/>
                    <a:pt x="0" y="518"/>
                    <a:pt x="303" y="820"/>
                  </a:cubicBezTo>
                  <a:cubicBezTo>
                    <a:pt x="396" y="913"/>
                    <a:pt x="519" y="961"/>
                    <a:pt x="645" y="961"/>
                  </a:cubicBezTo>
                  <a:cubicBezTo>
                    <a:pt x="706" y="961"/>
                    <a:pt x="768" y="950"/>
                    <a:pt x="827" y="926"/>
                  </a:cubicBezTo>
                  <a:cubicBezTo>
                    <a:pt x="1006" y="851"/>
                    <a:pt x="1123" y="675"/>
                    <a:pt x="1123" y="480"/>
                  </a:cubicBezTo>
                  <a:cubicBezTo>
                    <a:pt x="1123" y="215"/>
                    <a:pt x="908"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139"/>
            <p:cNvSpPr/>
            <p:nvPr/>
          </p:nvSpPr>
          <p:spPr>
            <a:xfrm>
              <a:off x="2235525" y="4172375"/>
              <a:ext cx="411075" cy="410275"/>
            </a:xfrm>
            <a:custGeom>
              <a:rect b="b" l="l" r="r" t="t"/>
              <a:pathLst>
                <a:path extrusionOk="0" h="16411" w="16443">
                  <a:moveTo>
                    <a:pt x="11438" y="10476"/>
                  </a:moveTo>
                  <a:lnTo>
                    <a:pt x="12142" y="13526"/>
                  </a:lnTo>
                  <a:lnTo>
                    <a:pt x="5658" y="13526"/>
                  </a:lnTo>
                  <a:lnTo>
                    <a:pt x="6350" y="10522"/>
                  </a:lnTo>
                  <a:cubicBezTo>
                    <a:pt x="7085" y="10815"/>
                    <a:pt x="7867" y="10963"/>
                    <a:pt x="8686" y="10963"/>
                  </a:cubicBezTo>
                  <a:cubicBezTo>
                    <a:pt x="8724" y="10963"/>
                    <a:pt x="8763" y="10962"/>
                    <a:pt x="8802" y="10962"/>
                  </a:cubicBezTo>
                  <a:cubicBezTo>
                    <a:pt x="9625" y="10949"/>
                    <a:pt x="10510" y="10785"/>
                    <a:pt x="11438" y="10476"/>
                  </a:cubicBezTo>
                  <a:close/>
                  <a:moveTo>
                    <a:pt x="3772" y="962"/>
                  </a:moveTo>
                  <a:cubicBezTo>
                    <a:pt x="4252" y="964"/>
                    <a:pt x="4640" y="1352"/>
                    <a:pt x="4641" y="1832"/>
                  </a:cubicBezTo>
                  <a:cubicBezTo>
                    <a:pt x="4641" y="2048"/>
                    <a:pt x="4783" y="2236"/>
                    <a:pt x="4991" y="2295"/>
                  </a:cubicBezTo>
                  <a:cubicBezTo>
                    <a:pt x="6109" y="2616"/>
                    <a:pt x="6881" y="3638"/>
                    <a:pt x="6885" y="4801"/>
                  </a:cubicBezTo>
                  <a:lnTo>
                    <a:pt x="6885" y="5674"/>
                  </a:lnTo>
                  <a:cubicBezTo>
                    <a:pt x="6884" y="5939"/>
                    <a:pt x="7099" y="6154"/>
                    <a:pt x="7365" y="6154"/>
                  </a:cubicBezTo>
                  <a:lnTo>
                    <a:pt x="11784" y="6154"/>
                  </a:lnTo>
                  <a:cubicBezTo>
                    <a:pt x="12933" y="6157"/>
                    <a:pt x="13866" y="7088"/>
                    <a:pt x="13868" y="8238"/>
                  </a:cubicBezTo>
                  <a:lnTo>
                    <a:pt x="13868" y="13526"/>
                  </a:lnTo>
                  <a:lnTo>
                    <a:pt x="13128" y="13526"/>
                  </a:lnTo>
                  <a:lnTo>
                    <a:pt x="12252" y="9732"/>
                  </a:lnTo>
                  <a:cubicBezTo>
                    <a:pt x="12201" y="9507"/>
                    <a:pt x="12001" y="9359"/>
                    <a:pt x="11785" y="9359"/>
                  </a:cubicBezTo>
                  <a:cubicBezTo>
                    <a:pt x="11728" y="9359"/>
                    <a:pt x="11669" y="9370"/>
                    <a:pt x="11612" y="9392"/>
                  </a:cubicBezTo>
                  <a:cubicBezTo>
                    <a:pt x="10557" y="9798"/>
                    <a:pt x="9586" y="10001"/>
                    <a:pt x="8688" y="10001"/>
                  </a:cubicBezTo>
                  <a:cubicBezTo>
                    <a:pt x="7805" y="10001"/>
                    <a:pt x="6992" y="9806"/>
                    <a:pt x="6236" y="9414"/>
                  </a:cubicBezTo>
                  <a:cubicBezTo>
                    <a:pt x="6165" y="9377"/>
                    <a:pt x="6089" y="9359"/>
                    <a:pt x="6015" y="9359"/>
                  </a:cubicBezTo>
                  <a:cubicBezTo>
                    <a:pt x="5801" y="9359"/>
                    <a:pt x="5600" y="9504"/>
                    <a:pt x="5546" y="9732"/>
                  </a:cubicBezTo>
                  <a:lnTo>
                    <a:pt x="4671" y="13526"/>
                  </a:lnTo>
                  <a:lnTo>
                    <a:pt x="3931" y="13526"/>
                  </a:lnTo>
                  <a:lnTo>
                    <a:pt x="3931" y="6787"/>
                  </a:lnTo>
                  <a:cubicBezTo>
                    <a:pt x="4851" y="6703"/>
                    <a:pt x="5618" y="6046"/>
                    <a:pt x="5841" y="5149"/>
                  </a:cubicBezTo>
                  <a:cubicBezTo>
                    <a:pt x="5905" y="4892"/>
                    <a:pt x="5749" y="4629"/>
                    <a:pt x="5491" y="4565"/>
                  </a:cubicBezTo>
                  <a:cubicBezTo>
                    <a:pt x="5452" y="4555"/>
                    <a:pt x="5413" y="4551"/>
                    <a:pt x="5374" y="4551"/>
                  </a:cubicBezTo>
                  <a:cubicBezTo>
                    <a:pt x="5158" y="4551"/>
                    <a:pt x="4961" y="4698"/>
                    <a:pt x="4908" y="4916"/>
                  </a:cubicBezTo>
                  <a:cubicBezTo>
                    <a:pt x="4773" y="5454"/>
                    <a:pt x="4290" y="5833"/>
                    <a:pt x="3735" y="5833"/>
                  </a:cubicBezTo>
                  <a:cubicBezTo>
                    <a:pt x="3734" y="5833"/>
                    <a:pt x="3733" y="5833"/>
                    <a:pt x="3732" y="5833"/>
                  </a:cubicBezTo>
                  <a:lnTo>
                    <a:pt x="2972" y="5833"/>
                  </a:lnTo>
                  <a:cubicBezTo>
                    <a:pt x="2880" y="5833"/>
                    <a:pt x="2790" y="5860"/>
                    <a:pt x="2713" y="5911"/>
                  </a:cubicBezTo>
                  <a:lnTo>
                    <a:pt x="1748" y="6532"/>
                  </a:lnTo>
                  <a:cubicBezTo>
                    <a:pt x="1721" y="6549"/>
                    <a:pt x="1691" y="6557"/>
                    <a:pt x="1661" y="6557"/>
                  </a:cubicBezTo>
                  <a:cubicBezTo>
                    <a:pt x="1609" y="6557"/>
                    <a:pt x="1559" y="6532"/>
                    <a:pt x="1528" y="6485"/>
                  </a:cubicBezTo>
                  <a:lnTo>
                    <a:pt x="1074" y="5805"/>
                  </a:lnTo>
                  <a:cubicBezTo>
                    <a:pt x="1034" y="5747"/>
                    <a:pt x="1039" y="5669"/>
                    <a:pt x="1084" y="5615"/>
                  </a:cubicBezTo>
                  <a:lnTo>
                    <a:pt x="3197" y="3079"/>
                  </a:lnTo>
                  <a:cubicBezTo>
                    <a:pt x="3288" y="2972"/>
                    <a:pt x="3389" y="2875"/>
                    <a:pt x="3501" y="2789"/>
                  </a:cubicBezTo>
                  <a:cubicBezTo>
                    <a:pt x="3613" y="2698"/>
                    <a:pt x="3679" y="2559"/>
                    <a:pt x="3679" y="2414"/>
                  </a:cubicBezTo>
                  <a:lnTo>
                    <a:pt x="3679" y="962"/>
                  </a:lnTo>
                  <a:close/>
                  <a:moveTo>
                    <a:pt x="3769" y="14487"/>
                  </a:moveTo>
                  <a:cubicBezTo>
                    <a:pt x="4016" y="14487"/>
                    <a:pt x="4253" y="14678"/>
                    <a:pt x="4253" y="14969"/>
                  </a:cubicBezTo>
                  <a:cubicBezTo>
                    <a:pt x="4252" y="15234"/>
                    <a:pt x="4038" y="15449"/>
                    <a:pt x="3773" y="15449"/>
                  </a:cubicBezTo>
                  <a:cubicBezTo>
                    <a:pt x="3344" y="15449"/>
                    <a:pt x="3129" y="14932"/>
                    <a:pt x="3432" y="14629"/>
                  </a:cubicBezTo>
                  <a:cubicBezTo>
                    <a:pt x="3530" y="14531"/>
                    <a:pt x="3651" y="14487"/>
                    <a:pt x="3769" y="14487"/>
                  </a:cubicBezTo>
                  <a:close/>
                  <a:moveTo>
                    <a:pt x="14026" y="14487"/>
                  </a:moveTo>
                  <a:cubicBezTo>
                    <a:pt x="14273" y="14487"/>
                    <a:pt x="14510" y="14678"/>
                    <a:pt x="14510" y="14969"/>
                  </a:cubicBezTo>
                  <a:cubicBezTo>
                    <a:pt x="14509" y="15234"/>
                    <a:pt x="14294" y="15449"/>
                    <a:pt x="14029" y="15449"/>
                  </a:cubicBezTo>
                  <a:cubicBezTo>
                    <a:pt x="13601" y="15449"/>
                    <a:pt x="13386" y="14932"/>
                    <a:pt x="13689" y="14629"/>
                  </a:cubicBezTo>
                  <a:cubicBezTo>
                    <a:pt x="13787" y="14531"/>
                    <a:pt x="13908" y="14487"/>
                    <a:pt x="14026" y="14487"/>
                  </a:cubicBezTo>
                  <a:close/>
                  <a:moveTo>
                    <a:pt x="8900" y="14488"/>
                  </a:moveTo>
                  <a:cubicBezTo>
                    <a:pt x="9167" y="14488"/>
                    <a:pt x="9380" y="14703"/>
                    <a:pt x="9382" y="14969"/>
                  </a:cubicBezTo>
                  <a:cubicBezTo>
                    <a:pt x="9382" y="15163"/>
                    <a:pt x="9265" y="15339"/>
                    <a:pt x="9085" y="15414"/>
                  </a:cubicBezTo>
                  <a:cubicBezTo>
                    <a:pt x="9025" y="15438"/>
                    <a:pt x="8963" y="15450"/>
                    <a:pt x="8902" y="15450"/>
                  </a:cubicBezTo>
                  <a:cubicBezTo>
                    <a:pt x="8776" y="15450"/>
                    <a:pt x="8653" y="15401"/>
                    <a:pt x="8560" y="15308"/>
                  </a:cubicBezTo>
                  <a:cubicBezTo>
                    <a:pt x="8257" y="15005"/>
                    <a:pt x="8472" y="14488"/>
                    <a:pt x="8900" y="14488"/>
                  </a:cubicBezTo>
                  <a:close/>
                  <a:moveTo>
                    <a:pt x="3199" y="0"/>
                  </a:moveTo>
                  <a:cubicBezTo>
                    <a:pt x="2934" y="0"/>
                    <a:pt x="2717" y="216"/>
                    <a:pt x="2719" y="482"/>
                  </a:cubicBezTo>
                  <a:lnTo>
                    <a:pt x="2719" y="2193"/>
                  </a:lnTo>
                  <a:cubicBezTo>
                    <a:pt x="2625" y="2278"/>
                    <a:pt x="2538" y="2367"/>
                    <a:pt x="2459" y="2462"/>
                  </a:cubicBezTo>
                  <a:lnTo>
                    <a:pt x="346" y="4998"/>
                  </a:lnTo>
                  <a:cubicBezTo>
                    <a:pt x="30" y="5381"/>
                    <a:pt x="1" y="5924"/>
                    <a:pt x="274" y="6338"/>
                  </a:cubicBezTo>
                  <a:lnTo>
                    <a:pt x="727" y="7018"/>
                  </a:lnTo>
                  <a:cubicBezTo>
                    <a:pt x="944" y="7341"/>
                    <a:pt x="1301" y="7516"/>
                    <a:pt x="1664" y="7516"/>
                  </a:cubicBezTo>
                  <a:cubicBezTo>
                    <a:pt x="1871" y="7516"/>
                    <a:pt x="2080" y="7459"/>
                    <a:pt x="2268" y="7340"/>
                  </a:cubicBezTo>
                  <a:lnTo>
                    <a:pt x="2970" y="6888"/>
                  </a:lnTo>
                  <a:lnTo>
                    <a:pt x="2970" y="13526"/>
                  </a:lnTo>
                  <a:lnTo>
                    <a:pt x="1849" y="13526"/>
                  </a:lnTo>
                  <a:cubicBezTo>
                    <a:pt x="1587" y="13532"/>
                    <a:pt x="1377" y="13746"/>
                    <a:pt x="1377" y="14006"/>
                  </a:cubicBezTo>
                  <a:cubicBezTo>
                    <a:pt x="1377" y="14268"/>
                    <a:pt x="1587" y="14482"/>
                    <a:pt x="1849" y="14488"/>
                  </a:cubicBezTo>
                  <a:lnTo>
                    <a:pt x="2412" y="14488"/>
                  </a:lnTo>
                  <a:cubicBezTo>
                    <a:pt x="2080" y="15427"/>
                    <a:pt x="2776" y="16411"/>
                    <a:pt x="3772" y="16411"/>
                  </a:cubicBezTo>
                  <a:cubicBezTo>
                    <a:pt x="4767" y="16411"/>
                    <a:pt x="5463" y="15427"/>
                    <a:pt x="5131" y="14488"/>
                  </a:cubicBezTo>
                  <a:lnTo>
                    <a:pt x="7540" y="14488"/>
                  </a:lnTo>
                  <a:cubicBezTo>
                    <a:pt x="7209" y="15427"/>
                    <a:pt x="7904" y="16411"/>
                    <a:pt x="8900" y="16411"/>
                  </a:cubicBezTo>
                  <a:cubicBezTo>
                    <a:pt x="9896" y="16411"/>
                    <a:pt x="10592" y="15427"/>
                    <a:pt x="10259" y="14488"/>
                  </a:cubicBezTo>
                  <a:lnTo>
                    <a:pt x="12670" y="14488"/>
                  </a:lnTo>
                  <a:cubicBezTo>
                    <a:pt x="12337" y="15427"/>
                    <a:pt x="13033" y="16411"/>
                    <a:pt x="14029" y="16411"/>
                  </a:cubicBezTo>
                  <a:cubicBezTo>
                    <a:pt x="15024" y="16411"/>
                    <a:pt x="15720" y="15427"/>
                    <a:pt x="15388" y="14488"/>
                  </a:cubicBezTo>
                  <a:lnTo>
                    <a:pt x="15951" y="14488"/>
                  </a:lnTo>
                  <a:cubicBezTo>
                    <a:pt x="15954" y="14488"/>
                    <a:pt x="15957" y="14488"/>
                    <a:pt x="15960" y="14488"/>
                  </a:cubicBezTo>
                  <a:cubicBezTo>
                    <a:pt x="16225" y="14488"/>
                    <a:pt x="16442" y="14273"/>
                    <a:pt x="16442" y="14006"/>
                  </a:cubicBezTo>
                  <a:cubicBezTo>
                    <a:pt x="16442" y="13741"/>
                    <a:pt x="16225" y="13526"/>
                    <a:pt x="15960" y="13526"/>
                  </a:cubicBezTo>
                  <a:cubicBezTo>
                    <a:pt x="15957" y="13526"/>
                    <a:pt x="15954" y="13526"/>
                    <a:pt x="15951" y="13526"/>
                  </a:cubicBezTo>
                  <a:lnTo>
                    <a:pt x="14830" y="13526"/>
                  </a:lnTo>
                  <a:lnTo>
                    <a:pt x="14830" y="8238"/>
                  </a:lnTo>
                  <a:cubicBezTo>
                    <a:pt x="14830" y="7718"/>
                    <a:pt x="14696" y="7205"/>
                    <a:pt x="14442" y="6751"/>
                  </a:cubicBezTo>
                  <a:lnTo>
                    <a:pt x="14442" y="6751"/>
                  </a:lnTo>
                  <a:cubicBezTo>
                    <a:pt x="14478" y="6776"/>
                    <a:pt x="14513" y="6800"/>
                    <a:pt x="14547" y="6825"/>
                  </a:cubicBezTo>
                  <a:cubicBezTo>
                    <a:pt x="15168" y="7274"/>
                    <a:pt x="15470" y="7945"/>
                    <a:pt x="15470" y="8879"/>
                  </a:cubicBezTo>
                  <a:cubicBezTo>
                    <a:pt x="15476" y="9141"/>
                    <a:pt x="15689" y="9351"/>
                    <a:pt x="15951" y="9351"/>
                  </a:cubicBezTo>
                  <a:cubicBezTo>
                    <a:pt x="16212" y="9351"/>
                    <a:pt x="16426" y="9141"/>
                    <a:pt x="16432" y="8879"/>
                  </a:cubicBezTo>
                  <a:cubicBezTo>
                    <a:pt x="16432" y="7632"/>
                    <a:pt x="15987" y="6678"/>
                    <a:pt x="15111" y="6046"/>
                  </a:cubicBezTo>
                  <a:cubicBezTo>
                    <a:pt x="14327" y="5480"/>
                    <a:pt x="13209" y="5193"/>
                    <a:pt x="11784" y="5193"/>
                  </a:cubicBezTo>
                  <a:lnTo>
                    <a:pt x="7846" y="5193"/>
                  </a:lnTo>
                  <a:lnTo>
                    <a:pt x="7846" y="4801"/>
                  </a:lnTo>
                  <a:cubicBezTo>
                    <a:pt x="7846" y="3329"/>
                    <a:pt x="6941" y="2007"/>
                    <a:pt x="5567" y="1475"/>
                  </a:cubicBezTo>
                  <a:cubicBezTo>
                    <a:pt x="5396" y="618"/>
                    <a:pt x="4644" y="2"/>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0" name="Google Shape;15950;p139"/>
          <p:cNvGrpSpPr/>
          <p:nvPr/>
        </p:nvGrpSpPr>
        <p:grpSpPr>
          <a:xfrm>
            <a:off x="2540541" y="3994789"/>
            <a:ext cx="325835" cy="354827"/>
            <a:chOff x="2756925" y="4164750"/>
            <a:chExt cx="376775" cy="410300"/>
          </a:xfrm>
        </p:grpSpPr>
        <p:sp>
          <p:nvSpPr>
            <p:cNvPr id="15951" name="Google Shape;15951;p139"/>
            <p:cNvSpPr/>
            <p:nvPr/>
          </p:nvSpPr>
          <p:spPr>
            <a:xfrm>
              <a:off x="2756925" y="4164750"/>
              <a:ext cx="376775" cy="410300"/>
            </a:xfrm>
            <a:custGeom>
              <a:rect b="b" l="l" r="r" t="t"/>
              <a:pathLst>
                <a:path extrusionOk="0" h="16412" w="15071">
                  <a:moveTo>
                    <a:pt x="2566" y="2307"/>
                  </a:moveTo>
                  <a:lnTo>
                    <a:pt x="2566" y="5674"/>
                  </a:lnTo>
                  <a:cubicBezTo>
                    <a:pt x="2566" y="6320"/>
                    <a:pt x="2690" y="6961"/>
                    <a:pt x="2936" y="7559"/>
                  </a:cubicBezTo>
                  <a:cubicBezTo>
                    <a:pt x="1749" y="7115"/>
                    <a:pt x="962" y="5980"/>
                    <a:pt x="964" y="4712"/>
                  </a:cubicBezTo>
                  <a:lnTo>
                    <a:pt x="964" y="3110"/>
                  </a:lnTo>
                  <a:cubicBezTo>
                    <a:pt x="964" y="2666"/>
                    <a:pt x="1322" y="2309"/>
                    <a:pt x="1765" y="2307"/>
                  </a:cubicBezTo>
                  <a:close/>
                  <a:moveTo>
                    <a:pt x="13305" y="2309"/>
                  </a:moveTo>
                  <a:cubicBezTo>
                    <a:pt x="13747" y="2309"/>
                    <a:pt x="14104" y="2667"/>
                    <a:pt x="14106" y="3110"/>
                  </a:cubicBezTo>
                  <a:lnTo>
                    <a:pt x="14106" y="4712"/>
                  </a:lnTo>
                  <a:cubicBezTo>
                    <a:pt x="14107" y="5980"/>
                    <a:pt x="13321" y="7115"/>
                    <a:pt x="12133" y="7560"/>
                  </a:cubicBezTo>
                  <a:cubicBezTo>
                    <a:pt x="12378" y="6961"/>
                    <a:pt x="12504" y="6321"/>
                    <a:pt x="12502" y="5674"/>
                  </a:cubicBezTo>
                  <a:lnTo>
                    <a:pt x="12502" y="2309"/>
                  </a:lnTo>
                  <a:close/>
                  <a:moveTo>
                    <a:pt x="11541" y="961"/>
                  </a:moveTo>
                  <a:lnTo>
                    <a:pt x="11541" y="5674"/>
                  </a:lnTo>
                  <a:cubicBezTo>
                    <a:pt x="11544" y="6545"/>
                    <a:pt x="11260" y="7395"/>
                    <a:pt x="10732" y="8089"/>
                  </a:cubicBezTo>
                  <a:cubicBezTo>
                    <a:pt x="10215" y="8767"/>
                    <a:pt x="9497" y="9266"/>
                    <a:pt x="8680" y="9512"/>
                  </a:cubicBezTo>
                  <a:cubicBezTo>
                    <a:pt x="8475" y="9572"/>
                    <a:pt x="8336" y="9760"/>
                    <a:pt x="8336" y="9972"/>
                  </a:cubicBezTo>
                  <a:lnTo>
                    <a:pt x="8336" y="14007"/>
                  </a:lnTo>
                  <a:cubicBezTo>
                    <a:pt x="8336" y="14273"/>
                    <a:pt x="8551" y="14489"/>
                    <a:pt x="8816" y="14489"/>
                  </a:cubicBezTo>
                  <a:lnTo>
                    <a:pt x="9816" y="14489"/>
                  </a:lnTo>
                  <a:cubicBezTo>
                    <a:pt x="9817" y="14489"/>
                    <a:pt x="9819" y="14489"/>
                    <a:pt x="9820" y="14489"/>
                  </a:cubicBezTo>
                  <a:cubicBezTo>
                    <a:pt x="10162" y="14489"/>
                    <a:pt x="10467" y="14709"/>
                    <a:pt x="10576" y="15036"/>
                  </a:cubicBezTo>
                  <a:lnTo>
                    <a:pt x="10714" y="15449"/>
                  </a:lnTo>
                  <a:lnTo>
                    <a:pt x="4357" y="15449"/>
                  </a:lnTo>
                  <a:lnTo>
                    <a:pt x="4494" y="15036"/>
                  </a:lnTo>
                  <a:cubicBezTo>
                    <a:pt x="4602" y="14709"/>
                    <a:pt x="4907" y="14489"/>
                    <a:pt x="5251" y="14489"/>
                  </a:cubicBezTo>
                  <a:cubicBezTo>
                    <a:pt x="5252" y="14489"/>
                    <a:pt x="5253" y="14489"/>
                    <a:pt x="5255" y="14489"/>
                  </a:cubicBezTo>
                  <a:lnTo>
                    <a:pt x="6253" y="14489"/>
                  </a:lnTo>
                  <a:cubicBezTo>
                    <a:pt x="6518" y="14489"/>
                    <a:pt x="6734" y="14273"/>
                    <a:pt x="6734" y="14007"/>
                  </a:cubicBezTo>
                  <a:lnTo>
                    <a:pt x="6734" y="9972"/>
                  </a:lnTo>
                  <a:cubicBezTo>
                    <a:pt x="6734" y="9760"/>
                    <a:pt x="6595" y="9572"/>
                    <a:pt x="6391" y="9512"/>
                  </a:cubicBezTo>
                  <a:cubicBezTo>
                    <a:pt x="5574" y="9266"/>
                    <a:pt x="4855" y="8767"/>
                    <a:pt x="4339" y="8089"/>
                  </a:cubicBezTo>
                  <a:cubicBezTo>
                    <a:pt x="3811" y="7395"/>
                    <a:pt x="3526" y="6545"/>
                    <a:pt x="3529" y="5674"/>
                  </a:cubicBezTo>
                  <a:lnTo>
                    <a:pt x="3529" y="961"/>
                  </a:lnTo>
                  <a:close/>
                  <a:moveTo>
                    <a:pt x="3048" y="1"/>
                  </a:moveTo>
                  <a:cubicBezTo>
                    <a:pt x="2782" y="1"/>
                    <a:pt x="2567" y="216"/>
                    <a:pt x="2567" y="481"/>
                  </a:cubicBezTo>
                  <a:lnTo>
                    <a:pt x="2567" y="1346"/>
                  </a:lnTo>
                  <a:lnTo>
                    <a:pt x="1766" y="1346"/>
                  </a:lnTo>
                  <a:cubicBezTo>
                    <a:pt x="792" y="1348"/>
                    <a:pt x="4" y="2136"/>
                    <a:pt x="3" y="3110"/>
                  </a:cubicBezTo>
                  <a:lnTo>
                    <a:pt x="3" y="4712"/>
                  </a:lnTo>
                  <a:cubicBezTo>
                    <a:pt x="0" y="6764"/>
                    <a:pt x="1551" y="8483"/>
                    <a:pt x="3591" y="8692"/>
                  </a:cubicBezTo>
                  <a:cubicBezTo>
                    <a:pt x="4155" y="9424"/>
                    <a:pt x="4909" y="9987"/>
                    <a:pt x="5773" y="10316"/>
                  </a:cubicBezTo>
                  <a:lnTo>
                    <a:pt x="5773" y="13526"/>
                  </a:lnTo>
                  <a:lnTo>
                    <a:pt x="5255" y="13526"/>
                  </a:lnTo>
                  <a:cubicBezTo>
                    <a:pt x="4494" y="13526"/>
                    <a:pt x="3821" y="14011"/>
                    <a:pt x="3582" y="14732"/>
                  </a:cubicBezTo>
                  <a:lnTo>
                    <a:pt x="3234" y="15779"/>
                  </a:lnTo>
                  <a:cubicBezTo>
                    <a:pt x="3130" y="16089"/>
                    <a:pt x="3361" y="16411"/>
                    <a:pt x="3690" y="16411"/>
                  </a:cubicBezTo>
                  <a:lnTo>
                    <a:pt x="11382" y="16411"/>
                  </a:lnTo>
                  <a:cubicBezTo>
                    <a:pt x="11710" y="16411"/>
                    <a:pt x="11941" y="16089"/>
                    <a:pt x="11839" y="15779"/>
                  </a:cubicBezTo>
                  <a:lnTo>
                    <a:pt x="11490" y="14732"/>
                  </a:lnTo>
                  <a:cubicBezTo>
                    <a:pt x="11252" y="14011"/>
                    <a:pt x="10576" y="13526"/>
                    <a:pt x="9818" y="13526"/>
                  </a:cubicBezTo>
                  <a:lnTo>
                    <a:pt x="9299" y="13526"/>
                  </a:lnTo>
                  <a:lnTo>
                    <a:pt x="9299" y="10316"/>
                  </a:lnTo>
                  <a:cubicBezTo>
                    <a:pt x="10162" y="9987"/>
                    <a:pt x="10916" y="9424"/>
                    <a:pt x="11480" y="8692"/>
                  </a:cubicBezTo>
                  <a:cubicBezTo>
                    <a:pt x="13520" y="8483"/>
                    <a:pt x="15071" y="6764"/>
                    <a:pt x="15068" y="4712"/>
                  </a:cubicBezTo>
                  <a:lnTo>
                    <a:pt x="15068" y="3110"/>
                  </a:lnTo>
                  <a:cubicBezTo>
                    <a:pt x="15066" y="2136"/>
                    <a:pt x="14277" y="1348"/>
                    <a:pt x="13305" y="1346"/>
                  </a:cubicBezTo>
                  <a:lnTo>
                    <a:pt x="12502" y="1346"/>
                  </a:lnTo>
                  <a:lnTo>
                    <a:pt x="12502" y="481"/>
                  </a:lnTo>
                  <a:cubicBezTo>
                    <a:pt x="12502" y="216"/>
                    <a:pt x="12287" y="1"/>
                    <a:pt x="120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139"/>
            <p:cNvSpPr/>
            <p:nvPr/>
          </p:nvSpPr>
          <p:spPr>
            <a:xfrm>
              <a:off x="2865650" y="4214425"/>
              <a:ext cx="159275" cy="146025"/>
            </a:xfrm>
            <a:custGeom>
              <a:rect b="b" l="l" r="r" t="t"/>
              <a:pathLst>
                <a:path extrusionOk="0" h="5841" w="6371">
                  <a:moveTo>
                    <a:pt x="3186" y="1568"/>
                  </a:moveTo>
                  <a:lnTo>
                    <a:pt x="3547" y="2300"/>
                  </a:lnTo>
                  <a:cubicBezTo>
                    <a:pt x="3618" y="2442"/>
                    <a:pt x="3752" y="2540"/>
                    <a:pt x="3909" y="2564"/>
                  </a:cubicBezTo>
                  <a:lnTo>
                    <a:pt x="4718" y="2681"/>
                  </a:lnTo>
                  <a:lnTo>
                    <a:pt x="4133" y="3249"/>
                  </a:lnTo>
                  <a:cubicBezTo>
                    <a:pt x="4019" y="3360"/>
                    <a:pt x="3968" y="3519"/>
                    <a:pt x="3994" y="3675"/>
                  </a:cubicBezTo>
                  <a:lnTo>
                    <a:pt x="4133" y="4481"/>
                  </a:lnTo>
                  <a:lnTo>
                    <a:pt x="4133" y="4481"/>
                  </a:lnTo>
                  <a:lnTo>
                    <a:pt x="3410" y="4101"/>
                  </a:lnTo>
                  <a:cubicBezTo>
                    <a:pt x="3339" y="4064"/>
                    <a:pt x="3263" y="4045"/>
                    <a:pt x="3186" y="4045"/>
                  </a:cubicBezTo>
                  <a:cubicBezTo>
                    <a:pt x="3109" y="4045"/>
                    <a:pt x="3033" y="4064"/>
                    <a:pt x="2963" y="4101"/>
                  </a:cubicBezTo>
                  <a:lnTo>
                    <a:pt x="2240" y="4481"/>
                  </a:lnTo>
                  <a:lnTo>
                    <a:pt x="2379" y="3677"/>
                  </a:lnTo>
                  <a:cubicBezTo>
                    <a:pt x="2405" y="3520"/>
                    <a:pt x="2352" y="3360"/>
                    <a:pt x="2240" y="3251"/>
                  </a:cubicBezTo>
                  <a:lnTo>
                    <a:pt x="1655" y="2681"/>
                  </a:lnTo>
                  <a:lnTo>
                    <a:pt x="2464" y="2564"/>
                  </a:lnTo>
                  <a:cubicBezTo>
                    <a:pt x="2619" y="2540"/>
                    <a:pt x="2755" y="2442"/>
                    <a:pt x="2825" y="2300"/>
                  </a:cubicBezTo>
                  <a:lnTo>
                    <a:pt x="3186" y="1568"/>
                  </a:lnTo>
                  <a:close/>
                  <a:moveTo>
                    <a:pt x="3186" y="1"/>
                  </a:moveTo>
                  <a:cubicBezTo>
                    <a:pt x="3014" y="1"/>
                    <a:pt x="2843" y="90"/>
                    <a:pt x="2755" y="269"/>
                  </a:cubicBezTo>
                  <a:lnTo>
                    <a:pt x="2074" y="1647"/>
                  </a:lnTo>
                  <a:lnTo>
                    <a:pt x="553" y="1868"/>
                  </a:lnTo>
                  <a:cubicBezTo>
                    <a:pt x="159" y="1925"/>
                    <a:pt x="0" y="2410"/>
                    <a:pt x="286" y="2688"/>
                  </a:cubicBezTo>
                  <a:lnTo>
                    <a:pt x="1387" y="3762"/>
                  </a:lnTo>
                  <a:lnTo>
                    <a:pt x="1127" y="5277"/>
                  </a:lnTo>
                  <a:cubicBezTo>
                    <a:pt x="1073" y="5588"/>
                    <a:pt x="1321" y="5841"/>
                    <a:pt x="1601" y="5841"/>
                  </a:cubicBezTo>
                  <a:cubicBezTo>
                    <a:pt x="1675" y="5841"/>
                    <a:pt x="1751" y="5823"/>
                    <a:pt x="1825" y="5784"/>
                  </a:cubicBezTo>
                  <a:lnTo>
                    <a:pt x="3186" y="5069"/>
                  </a:lnTo>
                  <a:lnTo>
                    <a:pt x="4548" y="5784"/>
                  </a:lnTo>
                  <a:cubicBezTo>
                    <a:pt x="4621" y="5823"/>
                    <a:pt x="4697" y="5841"/>
                    <a:pt x="4771" y="5841"/>
                  </a:cubicBezTo>
                  <a:cubicBezTo>
                    <a:pt x="5051" y="5841"/>
                    <a:pt x="5298" y="5588"/>
                    <a:pt x="5245" y="5277"/>
                  </a:cubicBezTo>
                  <a:lnTo>
                    <a:pt x="4984" y="3762"/>
                  </a:lnTo>
                  <a:lnTo>
                    <a:pt x="6085" y="2688"/>
                  </a:lnTo>
                  <a:cubicBezTo>
                    <a:pt x="6371" y="2410"/>
                    <a:pt x="6213" y="1927"/>
                    <a:pt x="5819" y="1868"/>
                  </a:cubicBezTo>
                  <a:lnTo>
                    <a:pt x="5820" y="1868"/>
                  </a:lnTo>
                  <a:lnTo>
                    <a:pt x="4299" y="1647"/>
                  </a:lnTo>
                  <a:lnTo>
                    <a:pt x="3618" y="269"/>
                  </a:lnTo>
                  <a:cubicBezTo>
                    <a:pt x="3529" y="90"/>
                    <a:pt x="3357"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3" name="Google Shape;15953;p139"/>
          <p:cNvGrpSpPr/>
          <p:nvPr/>
        </p:nvGrpSpPr>
        <p:grpSpPr>
          <a:xfrm>
            <a:off x="3296874" y="3994788"/>
            <a:ext cx="313576" cy="354827"/>
            <a:chOff x="3246450" y="4189450"/>
            <a:chExt cx="362600" cy="410300"/>
          </a:xfrm>
        </p:grpSpPr>
        <p:sp>
          <p:nvSpPr>
            <p:cNvPr id="15954" name="Google Shape;15954;p139"/>
            <p:cNvSpPr/>
            <p:nvPr/>
          </p:nvSpPr>
          <p:spPr>
            <a:xfrm>
              <a:off x="3246450" y="4189450"/>
              <a:ext cx="362600" cy="410300"/>
            </a:xfrm>
            <a:custGeom>
              <a:rect b="b" l="l" r="r" t="t"/>
              <a:pathLst>
                <a:path extrusionOk="0" h="16412" w="14504">
                  <a:moveTo>
                    <a:pt x="7782" y="964"/>
                  </a:moveTo>
                  <a:cubicBezTo>
                    <a:pt x="7995" y="964"/>
                    <a:pt x="8210" y="976"/>
                    <a:pt x="8427" y="1000"/>
                  </a:cubicBezTo>
                  <a:cubicBezTo>
                    <a:pt x="9694" y="1139"/>
                    <a:pt x="10892" y="1728"/>
                    <a:pt x="11800" y="2661"/>
                  </a:cubicBezTo>
                  <a:cubicBezTo>
                    <a:pt x="12708" y="3592"/>
                    <a:pt x="13267" y="4805"/>
                    <a:pt x="13377" y="6077"/>
                  </a:cubicBezTo>
                  <a:cubicBezTo>
                    <a:pt x="13529" y="7792"/>
                    <a:pt x="12883" y="9481"/>
                    <a:pt x="11627" y="10657"/>
                  </a:cubicBezTo>
                  <a:lnTo>
                    <a:pt x="11627" y="10655"/>
                  </a:lnTo>
                  <a:cubicBezTo>
                    <a:pt x="11530" y="10746"/>
                    <a:pt x="11476" y="10872"/>
                    <a:pt x="11476" y="11005"/>
                  </a:cubicBezTo>
                  <a:lnTo>
                    <a:pt x="11476" y="15451"/>
                  </a:lnTo>
                  <a:lnTo>
                    <a:pt x="6027" y="15451"/>
                  </a:lnTo>
                  <a:lnTo>
                    <a:pt x="6027" y="13624"/>
                  </a:lnTo>
                  <a:cubicBezTo>
                    <a:pt x="6027" y="13359"/>
                    <a:pt x="5811" y="13143"/>
                    <a:pt x="5546" y="13143"/>
                  </a:cubicBezTo>
                  <a:lnTo>
                    <a:pt x="3943" y="13143"/>
                  </a:lnTo>
                  <a:cubicBezTo>
                    <a:pt x="3500" y="13142"/>
                    <a:pt x="3143" y="12784"/>
                    <a:pt x="3142" y="12342"/>
                  </a:cubicBezTo>
                  <a:lnTo>
                    <a:pt x="3142" y="10419"/>
                  </a:lnTo>
                  <a:cubicBezTo>
                    <a:pt x="3142" y="10154"/>
                    <a:pt x="2926" y="9939"/>
                    <a:pt x="2661" y="9939"/>
                  </a:cubicBezTo>
                  <a:lnTo>
                    <a:pt x="1307" y="9939"/>
                  </a:lnTo>
                  <a:cubicBezTo>
                    <a:pt x="1197" y="9939"/>
                    <a:pt x="1121" y="9832"/>
                    <a:pt x="1154" y="9728"/>
                  </a:cubicBezTo>
                  <a:lnTo>
                    <a:pt x="2156" y="6726"/>
                  </a:lnTo>
                  <a:cubicBezTo>
                    <a:pt x="2172" y="6676"/>
                    <a:pt x="2180" y="6625"/>
                    <a:pt x="2180" y="6574"/>
                  </a:cubicBezTo>
                  <a:cubicBezTo>
                    <a:pt x="2181" y="4979"/>
                    <a:pt x="2861" y="3460"/>
                    <a:pt x="4047" y="2396"/>
                  </a:cubicBezTo>
                  <a:cubicBezTo>
                    <a:pt x="5090" y="1462"/>
                    <a:pt x="6397" y="964"/>
                    <a:pt x="7782" y="964"/>
                  </a:cubicBezTo>
                  <a:close/>
                  <a:moveTo>
                    <a:pt x="7791" y="0"/>
                  </a:moveTo>
                  <a:cubicBezTo>
                    <a:pt x="6199" y="0"/>
                    <a:pt x="4650" y="580"/>
                    <a:pt x="3443" y="1644"/>
                  </a:cubicBezTo>
                  <a:cubicBezTo>
                    <a:pt x="2049" y="2873"/>
                    <a:pt x="1242" y="4635"/>
                    <a:pt x="1219" y="6493"/>
                  </a:cubicBezTo>
                  <a:lnTo>
                    <a:pt x="244" y="9422"/>
                  </a:lnTo>
                  <a:cubicBezTo>
                    <a:pt x="0" y="10148"/>
                    <a:pt x="541" y="10900"/>
                    <a:pt x="1307" y="10900"/>
                  </a:cubicBezTo>
                  <a:lnTo>
                    <a:pt x="2181" y="10900"/>
                  </a:lnTo>
                  <a:lnTo>
                    <a:pt x="2181" y="12342"/>
                  </a:lnTo>
                  <a:cubicBezTo>
                    <a:pt x="2181" y="13315"/>
                    <a:pt x="2970" y="14102"/>
                    <a:pt x="3943" y="14104"/>
                  </a:cubicBezTo>
                  <a:lnTo>
                    <a:pt x="5065" y="14104"/>
                  </a:lnTo>
                  <a:lnTo>
                    <a:pt x="5065" y="15932"/>
                  </a:lnTo>
                  <a:cubicBezTo>
                    <a:pt x="5065" y="16197"/>
                    <a:pt x="5280" y="16412"/>
                    <a:pt x="5546" y="16412"/>
                  </a:cubicBezTo>
                  <a:lnTo>
                    <a:pt x="11956" y="16412"/>
                  </a:lnTo>
                  <a:cubicBezTo>
                    <a:pt x="12221" y="16412"/>
                    <a:pt x="12437" y="16197"/>
                    <a:pt x="12437" y="15932"/>
                  </a:cubicBezTo>
                  <a:lnTo>
                    <a:pt x="12437" y="11209"/>
                  </a:lnTo>
                  <a:cubicBezTo>
                    <a:pt x="13812" y="9831"/>
                    <a:pt x="14503" y="7943"/>
                    <a:pt x="14335" y="5994"/>
                  </a:cubicBezTo>
                  <a:lnTo>
                    <a:pt x="14336" y="5994"/>
                  </a:lnTo>
                  <a:cubicBezTo>
                    <a:pt x="14207" y="4500"/>
                    <a:pt x="13551" y="3078"/>
                    <a:pt x="12489" y="1988"/>
                  </a:cubicBezTo>
                  <a:cubicBezTo>
                    <a:pt x="11426" y="899"/>
                    <a:pt x="10020" y="206"/>
                    <a:pt x="8531" y="42"/>
                  </a:cubicBezTo>
                  <a:cubicBezTo>
                    <a:pt x="8284" y="14"/>
                    <a:pt x="8037" y="0"/>
                    <a:pt x="77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139"/>
            <p:cNvSpPr/>
            <p:nvPr/>
          </p:nvSpPr>
          <p:spPr>
            <a:xfrm>
              <a:off x="3347650" y="4249300"/>
              <a:ext cx="187100" cy="208450"/>
            </a:xfrm>
            <a:custGeom>
              <a:rect b="b" l="l" r="r" t="t"/>
              <a:pathLst>
                <a:path extrusionOk="0" h="8338" w="7484">
                  <a:moveTo>
                    <a:pt x="3741" y="2255"/>
                  </a:moveTo>
                  <a:cubicBezTo>
                    <a:pt x="3989" y="2255"/>
                    <a:pt x="4239" y="2303"/>
                    <a:pt x="4477" y="2402"/>
                  </a:cubicBezTo>
                  <a:cubicBezTo>
                    <a:pt x="5195" y="2699"/>
                    <a:pt x="5663" y="3401"/>
                    <a:pt x="5663" y="4178"/>
                  </a:cubicBezTo>
                  <a:cubicBezTo>
                    <a:pt x="5662" y="5240"/>
                    <a:pt x="4802" y="6100"/>
                    <a:pt x="3742" y="6101"/>
                  </a:cubicBezTo>
                  <a:cubicBezTo>
                    <a:pt x="2964" y="6101"/>
                    <a:pt x="2263" y="5634"/>
                    <a:pt x="1964" y="4915"/>
                  </a:cubicBezTo>
                  <a:cubicBezTo>
                    <a:pt x="1667" y="4196"/>
                    <a:pt x="1831" y="3368"/>
                    <a:pt x="2380" y="2819"/>
                  </a:cubicBezTo>
                  <a:cubicBezTo>
                    <a:pt x="2748" y="2451"/>
                    <a:pt x="3240" y="2255"/>
                    <a:pt x="3741" y="2255"/>
                  </a:cubicBezTo>
                  <a:close/>
                  <a:moveTo>
                    <a:pt x="3742" y="0"/>
                  </a:moveTo>
                  <a:cubicBezTo>
                    <a:pt x="3472" y="0"/>
                    <a:pt x="3256" y="221"/>
                    <a:pt x="3262" y="491"/>
                  </a:cubicBezTo>
                  <a:lnTo>
                    <a:pt x="3262" y="1333"/>
                  </a:lnTo>
                  <a:cubicBezTo>
                    <a:pt x="2579" y="1448"/>
                    <a:pt x="1961" y="1806"/>
                    <a:pt x="1520" y="2340"/>
                  </a:cubicBezTo>
                  <a:lnTo>
                    <a:pt x="790" y="1919"/>
                  </a:lnTo>
                  <a:cubicBezTo>
                    <a:pt x="715" y="1877"/>
                    <a:pt x="634" y="1857"/>
                    <a:pt x="554" y="1857"/>
                  </a:cubicBezTo>
                  <a:cubicBezTo>
                    <a:pt x="388" y="1857"/>
                    <a:pt x="227" y="1943"/>
                    <a:pt x="138" y="2097"/>
                  </a:cubicBezTo>
                  <a:cubicBezTo>
                    <a:pt x="6" y="2326"/>
                    <a:pt x="82" y="2617"/>
                    <a:pt x="309" y="2752"/>
                  </a:cubicBezTo>
                  <a:lnTo>
                    <a:pt x="1039" y="3172"/>
                  </a:lnTo>
                  <a:cubicBezTo>
                    <a:pt x="797" y="3821"/>
                    <a:pt x="797" y="4536"/>
                    <a:pt x="1039" y="5184"/>
                  </a:cubicBezTo>
                  <a:lnTo>
                    <a:pt x="309" y="5605"/>
                  </a:lnTo>
                  <a:cubicBezTo>
                    <a:pt x="79" y="5738"/>
                    <a:pt x="0" y="6032"/>
                    <a:pt x="133" y="6262"/>
                  </a:cubicBezTo>
                  <a:cubicBezTo>
                    <a:pt x="222" y="6416"/>
                    <a:pt x="383" y="6503"/>
                    <a:pt x="549" y="6503"/>
                  </a:cubicBezTo>
                  <a:cubicBezTo>
                    <a:pt x="631" y="6503"/>
                    <a:pt x="714" y="6482"/>
                    <a:pt x="790" y="6438"/>
                  </a:cubicBezTo>
                  <a:lnTo>
                    <a:pt x="1520" y="6018"/>
                  </a:lnTo>
                  <a:cubicBezTo>
                    <a:pt x="1961" y="6551"/>
                    <a:pt x="2579" y="6908"/>
                    <a:pt x="3262" y="7024"/>
                  </a:cubicBezTo>
                  <a:lnTo>
                    <a:pt x="3262" y="7866"/>
                  </a:lnTo>
                  <a:cubicBezTo>
                    <a:pt x="3266" y="8128"/>
                    <a:pt x="3480" y="8337"/>
                    <a:pt x="3742" y="8337"/>
                  </a:cubicBezTo>
                  <a:cubicBezTo>
                    <a:pt x="4004" y="8337"/>
                    <a:pt x="4218" y="8128"/>
                    <a:pt x="4222" y="7866"/>
                  </a:cubicBezTo>
                  <a:lnTo>
                    <a:pt x="4222" y="7024"/>
                  </a:lnTo>
                  <a:cubicBezTo>
                    <a:pt x="4905" y="6908"/>
                    <a:pt x="5523" y="6551"/>
                    <a:pt x="5964" y="6018"/>
                  </a:cubicBezTo>
                  <a:lnTo>
                    <a:pt x="6693" y="6438"/>
                  </a:lnTo>
                  <a:cubicBezTo>
                    <a:pt x="6769" y="6482"/>
                    <a:pt x="6851" y="6503"/>
                    <a:pt x="6933" y="6503"/>
                  </a:cubicBezTo>
                  <a:cubicBezTo>
                    <a:pt x="7099" y="6503"/>
                    <a:pt x="7261" y="6416"/>
                    <a:pt x="7350" y="6262"/>
                  </a:cubicBezTo>
                  <a:cubicBezTo>
                    <a:pt x="7482" y="6032"/>
                    <a:pt x="7405" y="5738"/>
                    <a:pt x="7175" y="5605"/>
                  </a:cubicBezTo>
                  <a:lnTo>
                    <a:pt x="6445" y="5184"/>
                  </a:lnTo>
                  <a:cubicBezTo>
                    <a:pt x="6687" y="4536"/>
                    <a:pt x="6687" y="3821"/>
                    <a:pt x="6445" y="3172"/>
                  </a:cubicBezTo>
                  <a:lnTo>
                    <a:pt x="7175" y="2752"/>
                  </a:lnTo>
                  <a:cubicBezTo>
                    <a:pt x="7405" y="2619"/>
                    <a:pt x="7484" y="2324"/>
                    <a:pt x="7350" y="2094"/>
                  </a:cubicBezTo>
                  <a:cubicBezTo>
                    <a:pt x="7261" y="1940"/>
                    <a:pt x="7099" y="1854"/>
                    <a:pt x="6933" y="1854"/>
                  </a:cubicBezTo>
                  <a:cubicBezTo>
                    <a:pt x="6851" y="1854"/>
                    <a:pt x="6769" y="1875"/>
                    <a:pt x="6693" y="1919"/>
                  </a:cubicBezTo>
                  <a:lnTo>
                    <a:pt x="5964" y="2340"/>
                  </a:lnTo>
                  <a:cubicBezTo>
                    <a:pt x="5523" y="1806"/>
                    <a:pt x="4905" y="1448"/>
                    <a:pt x="4222" y="1333"/>
                  </a:cubicBezTo>
                  <a:lnTo>
                    <a:pt x="4222" y="491"/>
                  </a:lnTo>
                  <a:cubicBezTo>
                    <a:pt x="4228" y="221"/>
                    <a:pt x="4011" y="0"/>
                    <a:pt x="3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6" name="Google Shape;15956;p139"/>
          <p:cNvGrpSpPr/>
          <p:nvPr/>
        </p:nvGrpSpPr>
        <p:grpSpPr>
          <a:xfrm>
            <a:off x="4054321" y="3994798"/>
            <a:ext cx="313533" cy="354806"/>
            <a:chOff x="3841100" y="4203650"/>
            <a:chExt cx="362550" cy="410275"/>
          </a:xfrm>
        </p:grpSpPr>
        <p:sp>
          <p:nvSpPr>
            <p:cNvPr id="15957" name="Google Shape;15957;p139"/>
            <p:cNvSpPr/>
            <p:nvPr/>
          </p:nvSpPr>
          <p:spPr>
            <a:xfrm>
              <a:off x="3841100" y="4203650"/>
              <a:ext cx="362550" cy="410275"/>
            </a:xfrm>
            <a:custGeom>
              <a:rect b="b" l="l" r="r" t="t"/>
              <a:pathLst>
                <a:path extrusionOk="0" h="16411" w="14502">
                  <a:moveTo>
                    <a:pt x="7780" y="963"/>
                  </a:moveTo>
                  <a:cubicBezTo>
                    <a:pt x="7994" y="963"/>
                    <a:pt x="8209" y="975"/>
                    <a:pt x="8425" y="999"/>
                  </a:cubicBezTo>
                  <a:cubicBezTo>
                    <a:pt x="9694" y="1138"/>
                    <a:pt x="10892" y="1728"/>
                    <a:pt x="11800" y="2659"/>
                  </a:cubicBezTo>
                  <a:cubicBezTo>
                    <a:pt x="12707" y="3591"/>
                    <a:pt x="13267" y="4803"/>
                    <a:pt x="13377" y="6076"/>
                  </a:cubicBezTo>
                  <a:cubicBezTo>
                    <a:pt x="13529" y="7791"/>
                    <a:pt x="12883" y="9479"/>
                    <a:pt x="11627" y="10655"/>
                  </a:cubicBezTo>
                  <a:lnTo>
                    <a:pt x="11625" y="10655"/>
                  </a:lnTo>
                  <a:cubicBezTo>
                    <a:pt x="11529" y="10746"/>
                    <a:pt x="11474" y="10872"/>
                    <a:pt x="11474" y="11005"/>
                  </a:cubicBezTo>
                  <a:lnTo>
                    <a:pt x="11474" y="15450"/>
                  </a:lnTo>
                  <a:lnTo>
                    <a:pt x="6025" y="15450"/>
                  </a:lnTo>
                  <a:lnTo>
                    <a:pt x="6025" y="13624"/>
                  </a:lnTo>
                  <a:cubicBezTo>
                    <a:pt x="6025" y="13359"/>
                    <a:pt x="5810" y="13143"/>
                    <a:pt x="5545" y="13143"/>
                  </a:cubicBezTo>
                  <a:lnTo>
                    <a:pt x="3943" y="13143"/>
                  </a:lnTo>
                  <a:cubicBezTo>
                    <a:pt x="3500" y="13142"/>
                    <a:pt x="3142" y="12783"/>
                    <a:pt x="3142" y="12341"/>
                  </a:cubicBezTo>
                  <a:lnTo>
                    <a:pt x="3142" y="10418"/>
                  </a:lnTo>
                  <a:cubicBezTo>
                    <a:pt x="3142" y="10153"/>
                    <a:pt x="2926" y="9938"/>
                    <a:pt x="2660" y="9938"/>
                  </a:cubicBezTo>
                  <a:lnTo>
                    <a:pt x="1305" y="9938"/>
                  </a:lnTo>
                  <a:cubicBezTo>
                    <a:pt x="1197" y="9938"/>
                    <a:pt x="1119" y="9831"/>
                    <a:pt x="1153" y="9727"/>
                  </a:cubicBezTo>
                  <a:lnTo>
                    <a:pt x="2155" y="6725"/>
                  </a:lnTo>
                  <a:cubicBezTo>
                    <a:pt x="2171" y="6675"/>
                    <a:pt x="2179" y="6624"/>
                    <a:pt x="2179" y="6572"/>
                  </a:cubicBezTo>
                  <a:cubicBezTo>
                    <a:pt x="2181" y="4978"/>
                    <a:pt x="2859" y="3459"/>
                    <a:pt x="4047" y="2394"/>
                  </a:cubicBezTo>
                  <a:cubicBezTo>
                    <a:pt x="5088" y="1460"/>
                    <a:pt x="6395" y="963"/>
                    <a:pt x="7780" y="963"/>
                  </a:cubicBezTo>
                  <a:close/>
                  <a:moveTo>
                    <a:pt x="7789" y="0"/>
                  </a:moveTo>
                  <a:cubicBezTo>
                    <a:pt x="6197" y="0"/>
                    <a:pt x="4649" y="579"/>
                    <a:pt x="3442" y="1645"/>
                  </a:cubicBezTo>
                  <a:cubicBezTo>
                    <a:pt x="2049" y="2873"/>
                    <a:pt x="1241" y="4635"/>
                    <a:pt x="1219" y="6493"/>
                  </a:cubicBezTo>
                  <a:lnTo>
                    <a:pt x="242" y="9422"/>
                  </a:lnTo>
                  <a:cubicBezTo>
                    <a:pt x="0" y="10149"/>
                    <a:pt x="541" y="10898"/>
                    <a:pt x="1307" y="10898"/>
                  </a:cubicBezTo>
                  <a:lnTo>
                    <a:pt x="2179" y="10898"/>
                  </a:lnTo>
                  <a:lnTo>
                    <a:pt x="2179" y="12341"/>
                  </a:lnTo>
                  <a:cubicBezTo>
                    <a:pt x="2181" y="13313"/>
                    <a:pt x="2969" y="14103"/>
                    <a:pt x="3943" y="14104"/>
                  </a:cubicBezTo>
                  <a:lnTo>
                    <a:pt x="5064" y="14104"/>
                  </a:lnTo>
                  <a:lnTo>
                    <a:pt x="5064" y="15930"/>
                  </a:lnTo>
                  <a:cubicBezTo>
                    <a:pt x="5064" y="16195"/>
                    <a:pt x="5280" y="16411"/>
                    <a:pt x="5545" y="16411"/>
                  </a:cubicBezTo>
                  <a:lnTo>
                    <a:pt x="11955" y="16411"/>
                  </a:lnTo>
                  <a:cubicBezTo>
                    <a:pt x="12221" y="16411"/>
                    <a:pt x="12437" y="16195"/>
                    <a:pt x="12437" y="15930"/>
                  </a:cubicBezTo>
                  <a:lnTo>
                    <a:pt x="12437" y="11207"/>
                  </a:lnTo>
                  <a:cubicBezTo>
                    <a:pt x="13812" y="9831"/>
                    <a:pt x="14501" y="7942"/>
                    <a:pt x="14335" y="5992"/>
                  </a:cubicBezTo>
                  <a:lnTo>
                    <a:pt x="14335" y="5992"/>
                  </a:lnTo>
                  <a:lnTo>
                    <a:pt x="14335" y="5994"/>
                  </a:lnTo>
                  <a:cubicBezTo>
                    <a:pt x="14206" y="4500"/>
                    <a:pt x="13550" y="3078"/>
                    <a:pt x="12488" y="1989"/>
                  </a:cubicBezTo>
                  <a:cubicBezTo>
                    <a:pt x="11426" y="898"/>
                    <a:pt x="10019" y="206"/>
                    <a:pt x="8531" y="42"/>
                  </a:cubicBezTo>
                  <a:cubicBezTo>
                    <a:pt x="8283" y="14"/>
                    <a:pt x="8036" y="0"/>
                    <a:pt x="77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139"/>
            <p:cNvSpPr/>
            <p:nvPr/>
          </p:nvSpPr>
          <p:spPr>
            <a:xfrm>
              <a:off x="3927750" y="4251750"/>
              <a:ext cx="210875" cy="264450"/>
            </a:xfrm>
            <a:custGeom>
              <a:rect b="b" l="l" r="r" t="t"/>
              <a:pathLst>
                <a:path extrusionOk="0" h="10578" w="8435">
                  <a:moveTo>
                    <a:pt x="4321" y="962"/>
                  </a:moveTo>
                  <a:cubicBezTo>
                    <a:pt x="4437" y="962"/>
                    <a:pt x="4555" y="968"/>
                    <a:pt x="4672" y="981"/>
                  </a:cubicBezTo>
                  <a:cubicBezTo>
                    <a:pt x="6062" y="1137"/>
                    <a:pt x="7187" y="2257"/>
                    <a:pt x="7346" y="3645"/>
                  </a:cubicBezTo>
                  <a:cubicBezTo>
                    <a:pt x="7446" y="4522"/>
                    <a:pt x="7184" y="5365"/>
                    <a:pt x="6605" y="6018"/>
                  </a:cubicBezTo>
                  <a:lnTo>
                    <a:pt x="6607" y="6018"/>
                  </a:lnTo>
                  <a:cubicBezTo>
                    <a:pt x="6173" y="6510"/>
                    <a:pt x="5895" y="7091"/>
                    <a:pt x="5801" y="7693"/>
                  </a:cubicBezTo>
                  <a:lnTo>
                    <a:pt x="4804" y="7693"/>
                  </a:lnTo>
                  <a:lnTo>
                    <a:pt x="4804" y="5168"/>
                  </a:lnTo>
                  <a:lnTo>
                    <a:pt x="5624" y="4347"/>
                  </a:lnTo>
                  <a:cubicBezTo>
                    <a:pt x="5818" y="4161"/>
                    <a:pt x="5820" y="3852"/>
                    <a:pt x="5630" y="3661"/>
                  </a:cubicBezTo>
                  <a:cubicBezTo>
                    <a:pt x="5536" y="3567"/>
                    <a:pt x="5413" y="3520"/>
                    <a:pt x="5290" y="3520"/>
                  </a:cubicBezTo>
                  <a:cubicBezTo>
                    <a:pt x="5164" y="3520"/>
                    <a:pt x="5039" y="3569"/>
                    <a:pt x="4945" y="3667"/>
                  </a:cubicBezTo>
                  <a:lnTo>
                    <a:pt x="4322" y="4290"/>
                  </a:lnTo>
                  <a:lnTo>
                    <a:pt x="3700" y="3667"/>
                  </a:lnTo>
                  <a:cubicBezTo>
                    <a:pt x="3607" y="3578"/>
                    <a:pt x="3486" y="3533"/>
                    <a:pt x="3366" y="3533"/>
                  </a:cubicBezTo>
                  <a:cubicBezTo>
                    <a:pt x="3243" y="3533"/>
                    <a:pt x="3120" y="3580"/>
                    <a:pt x="3026" y="3673"/>
                  </a:cubicBezTo>
                  <a:cubicBezTo>
                    <a:pt x="2840" y="3859"/>
                    <a:pt x="2837" y="4159"/>
                    <a:pt x="3019" y="4347"/>
                  </a:cubicBezTo>
                  <a:lnTo>
                    <a:pt x="3841" y="5168"/>
                  </a:lnTo>
                  <a:lnTo>
                    <a:pt x="3841" y="7693"/>
                  </a:lnTo>
                  <a:lnTo>
                    <a:pt x="2845" y="7693"/>
                  </a:lnTo>
                  <a:cubicBezTo>
                    <a:pt x="2752" y="7090"/>
                    <a:pt x="2477" y="6511"/>
                    <a:pt x="2048" y="6029"/>
                  </a:cubicBezTo>
                  <a:cubicBezTo>
                    <a:pt x="932" y="4776"/>
                    <a:pt x="1040" y="2856"/>
                    <a:pt x="2293" y="1739"/>
                  </a:cubicBezTo>
                  <a:cubicBezTo>
                    <a:pt x="2858" y="1231"/>
                    <a:pt x="3568" y="962"/>
                    <a:pt x="4321" y="962"/>
                  </a:cubicBezTo>
                  <a:close/>
                  <a:moveTo>
                    <a:pt x="5765" y="8655"/>
                  </a:moveTo>
                  <a:lnTo>
                    <a:pt x="5765" y="9456"/>
                  </a:lnTo>
                  <a:cubicBezTo>
                    <a:pt x="5765" y="9544"/>
                    <a:pt x="5693" y="9616"/>
                    <a:pt x="5605" y="9616"/>
                  </a:cubicBezTo>
                  <a:lnTo>
                    <a:pt x="3041" y="9616"/>
                  </a:lnTo>
                  <a:cubicBezTo>
                    <a:pt x="2952" y="9616"/>
                    <a:pt x="2880" y="9544"/>
                    <a:pt x="2880" y="9456"/>
                  </a:cubicBezTo>
                  <a:lnTo>
                    <a:pt x="2880" y="8655"/>
                  </a:lnTo>
                  <a:close/>
                  <a:moveTo>
                    <a:pt x="4319" y="0"/>
                  </a:moveTo>
                  <a:cubicBezTo>
                    <a:pt x="2837" y="0"/>
                    <a:pt x="1460" y="823"/>
                    <a:pt x="767" y="2160"/>
                  </a:cubicBezTo>
                  <a:cubicBezTo>
                    <a:pt x="1" y="3635"/>
                    <a:pt x="226" y="5429"/>
                    <a:pt x="1330" y="6669"/>
                  </a:cubicBezTo>
                  <a:cubicBezTo>
                    <a:pt x="1710" y="7094"/>
                    <a:pt x="1919" y="7620"/>
                    <a:pt x="1919" y="8148"/>
                  </a:cubicBezTo>
                  <a:lnTo>
                    <a:pt x="1919" y="9456"/>
                  </a:lnTo>
                  <a:cubicBezTo>
                    <a:pt x="1919" y="10076"/>
                    <a:pt x="2421" y="10577"/>
                    <a:pt x="3041" y="10578"/>
                  </a:cubicBezTo>
                  <a:lnTo>
                    <a:pt x="5605" y="10578"/>
                  </a:lnTo>
                  <a:cubicBezTo>
                    <a:pt x="6223" y="10577"/>
                    <a:pt x="6726" y="10076"/>
                    <a:pt x="6727" y="9456"/>
                  </a:cubicBezTo>
                  <a:lnTo>
                    <a:pt x="6727" y="8150"/>
                  </a:lnTo>
                  <a:cubicBezTo>
                    <a:pt x="6727" y="7624"/>
                    <a:pt x="6939" y="7094"/>
                    <a:pt x="7327" y="6655"/>
                  </a:cubicBezTo>
                  <a:cubicBezTo>
                    <a:pt x="8087" y="5795"/>
                    <a:pt x="8435" y="4686"/>
                    <a:pt x="8301" y="3537"/>
                  </a:cubicBezTo>
                  <a:cubicBezTo>
                    <a:pt x="8092" y="1706"/>
                    <a:pt x="6610" y="229"/>
                    <a:pt x="4779" y="27"/>
                  </a:cubicBezTo>
                  <a:cubicBezTo>
                    <a:pt x="4625" y="9"/>
                    <a:pt x="4472" y="0"/>
                    <a:pt x="4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139"/>
          <p:cNvGrpSpPr/>
          <p:nvPr/>
        </p:nvGrpSpPr>
        <p:grpSpPr>
          <a:xfrm>
            <a:off x="4812011" y="3994778"/>
            <a:ext cx="313576" cy="354849"/>
            <a:chOff x="4409450" y="4166450"/>
            <a:chExt cx="362600" cy="410325"/>
          </a:xfrm>
        </p:grpSpPr>
        <p:sp>
          <p:nvSpPr>
            <p:cNvPr id="15960" name="Google Shape;15960;p139"/>
            <p:cNvSpPr/>
            <p:nvPr/>
          </p:nvSpPr>
          <p:spPr>
            <a:xfrm>
              <a:off x="4409450" y="4166450"/>
              <a:ext cx="362600" cy="410325"/>
            </a:xfrm>
            <a:custGeom>
              <a:rect b="b" l="l" r="r" t="t"/>
              <a:pathLst>
                <a:path extrusionOk="0" h="16413" w="14504">
                  <a:moveTo>
                    <a:pt x="7781" y="965"/>
                  </a:moveTo>
                  <a:cubicBezTo>
                    <a:pt x="7994" y="965"/>
                    <a:pt x="8209" y="976"/>
                    <a:pt x="8426" y="1000"/>
                  </a:cubicBezTo>
                  <a:cubicBezTo>
                    <a:pt x="9694" y="1139"/>
                    <a:pt x="10892" y="1730"/>
                    <a:pt x="11800" y="2661"/>
                  </a:cubicBezTo>
                  <a:cubicBezTo>
                    <a:pt x="12708" y="3592"/>
                    <a:pt x="13267" y="4806"/>
                    <a:pt x="13377" y="6079"/>
                  </a:cubicBezTo>
                  <a:cubicBezTo>
                    <a:pt x="13529" y="7792"/>
                    <a:pt x="12884" y="9481"/>
                    <a:pt x="11627" y="10657"/>
                  </a:cubicBezTo>
                  <a:cubicBezTo>
                    <a:pt x="11530" y="10748"/>
                    <a:pt x="11476" y="10874"/>
                    <a:pt x="11476" y="11007"/>
                  </a:cubicBezTo>
                  <a:lnTo>
                    <a:pt x="11476" y="15452"/>
                  </a:lnTo>
                  <a:lnTo>
                    <a:pt x="6027" y="15452"/>
                  </a:lnTo>
                  <a:lnTo>
                    <a:pt x="6027" y="13625"/>
                  </a:lnTo>
                  <a:cubicBezTo>
                    <a:pt x="6027" y="13359"/>
                    <a:pt x="5812" y="13144"/>
                    <a:pt x="5547" y="13144"/>
                  </a:cubicBezTo>
                  <a:lnTo>
                    <a:pt x="3943" y="13144"/>
                  </a:lnTo>
                  <a:cubicBezTo>
                    <a:pt x="3501" y="13144"/>
                    <a:pt x="3143" y="12785"/>
                    <a:pt x="3142" y="12342"/>
                  </a:cubicBezTo>
                  <a:lnTo>
                    <a:pt x="3142" y="10421"/>
                  </a:lnTo>
                  <a:cubicBezTo>
                    <a:pt x="3142" y="10155"/>
                    <a:pt x="2927" y="9939"/>
                    <a:pt x="2662" y="9939"/>
                  </a:cubicBezTo>
                  <a:lnTo>
                    <a:pt x="1307" y="9939"/>
                  </a:lnTo>
                  <a:cubicBezTo>
                    <a:pt x="1197" y="9939"/>
                    <a:pt x="1121" y="9832"/>
                    <a:pt x="1155" y="9728"/>
                  </a:cubicBezTo>
                  <a:lnTo>
                    <a:pt x="2155" y="6726"/>
                  </a:lnTo>
                  <a:cubicBezTo>
                    <a:pt x="2173" y="6678"/>
                    <a:pt x="2180" y="6627"/>
                    <a:pt x="2180" y="6574"/>
                  </a:cubicBezTo>
                  <a:cubicBezTo>
                    <a:pt x="2181" y="4979"/>
                    <a:pt x="2861" y="3461"/>
                    <a:pt x="4047" y="2396"/>
                  </a:cubicBezTo>
                  <a:cubicBezTo>
                    <a:pt x="5090" y="1462"/>
                    <a:pt x="6397" y="965"/>
                    <a:pt x="7781" y="965"/>
                  </a:cubicBezTo>
                  <a:close/>
                  <a:moveTo>
                    <a:pt x="7791" y="1"/>
                  </a:moveTo>
                  <a:cubicBezTo>
                    <a:pt x="6199" y="1"/>
                    <a:pt x="4650" y="580"/>
                    <a:pt x="3444" y="1645"/>
                  </a:cubicBezTo>
                  <a:cubicBezTo>
                    <a:pt x="2050" y="2873"/>
                    <a:pt x="1243" y="4635"/>
                    <a:pt x="1219" y="6493"/>
                  </a:cubicBezTo>
                  <a:lnTo>
                    <a:pt x="244" y="9424"/>
                  </a:lnTo>
                  <a:cubicBezTo>
                    <a:pt x="1" y="10150"/>
                    <a:pt x="541" y="10900"/>
                    <a:pt x="1307" y="10900"/>
                  </a:cubicBezTo>
                  <a:lnTo>
                    <a:pt x="2181" y="10900"/>
                  </a:lnTo>
                  <a:lnTo>
                    <a:pt x="2181" y="12342"/>
                  </a:lnTo>
                  <a:cubicBezTo>
                    <a:pt x="2181" y="13315"/>
                    <a:pt x="2971" y="14104"/>
                    <a:pt x="3943" y="14106"/>
                  </a:cubicBezTo>
                  <a:lnTo>
                    <a:pt x="5066" y="14106"/>
                  </a:lnTo>
                  <a:lnTo>
                    <a:pt x="5066" y="15932"/>
                  </a:lnTo>
                  <a:cubicBezTo>
                    <a:pt x="5066" y="16197"/>
                    <a:pt x="5280" y="16412"/>
                    <a:pt x="5547" y="16412"/>
                  </a:cubicBezTo>
                  <a:lnTo>
                    <a:pt x="11957" y="16412"/>
                  </a:lnTo>
                  <a:cubicBezTo>
                    <a:pt x="12222" y="16412"/>
                    <a:pt x="12437" y="16197"/>
                    <a:pt x="12437" y="15932"/>
                  </a:cubicBezTo>
                  <a:lnTo>
                    <a:pt x="12437" y="11209"/>
                  </a:lnTo>
                  <a:cubicBezTo>
                    <a:pt x="13814" y="9832"/>
                    <a:pt x="14503" y="7943"/>
                    <a:pt x="14335" y="5994"/>
                  </a:cubicBezTo>
                  <a:cubicBezTo>
                    <a:pt x="14208" y="4500"/>
                    <a:pt x="13551" y="3078"/>
                    <a:pt x="12490" y="1989"/>
                  </a:cubicBezTo>
                  <a:cubicBezTo>
                    <a:pt x="11426" y="899"/>
                    <a:pt x="10021" y="207"/>
                    <a:pt x="8531" y="42"/>
                  </a:cubicBezTo>
                  <a:cubicBezTo>
                    <a:pt x="8284" y="14"/>
                    <a:pt x="8037" y="1"/>
                    <a:pt x="7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139"/>
            <p:cNvSpPr/>
            <p:nvPr/>
          </p:nvSpPr>
          <p:spPr>
            <a:xfrm>
              <a:off x="4487975" y="4214575"/>
              <a:ext cx="232450" cy="128250"/>
            </a:xfrm>
            <a:custGeom>
              <a:rect b="b" l="l" r="r" t="t"/>
              <a:pathLst>
                <a:path extrusionOk="0" h="5130" w="9298">
                  <a:moveTo>
                    <a:pt x="4649" y="1"/>
                  </a:moveTo>
                  <a:cubicBezTo>
                    <a:pt x="2086" y="1"/>
                    <a:pt x="1" y="2085"/>
                    <a:pt x="1" y="4648"/>
                  </a:cubicBezTo>
                  <a:cubicBezTo>
                    <a:pt x="1" y="4913"/>
                    <a:pt x="216" y="5128"/>
                    <a:pt x="483" y="5129"/>
                  </a:cubicBezTo>
                  <a:lnTo>
                    <a:pt x="1444" y="5129"/>
                  </a:lnTo>
                  <a:cubicBezTo>
                    <a:pt x="1446" y="5129"/>
                    <a:pt x="1449" y="5129"/>
                    <a:pt x="1452" y="5129"/>
                  </a:cubicBezTo>
                  <a:cubicBezTo>
                    <a:pt x="1717" y="5129"/>
                    <a:pt x="1934" y="4914"/>
                    <a:pt x="1934" y="4648"/>
                  </a:cubicBezTo>
                  <a:cubicBezTo>
                    <a:pt x="1934" y="4382"/>
                    <a:pt x="1719" y="4167"/>
                    <a:pt x="1454" y="4167"/>
                  </a:cubicBezTo>
                  <a:cubicBezTo>
                    <a:pt x="1451" y="4167"/>
                    <a:pt x="1447" y="4167"/>
                    <a:pt x="1444" y="4167"/>
                  </a:cubicBezTo>
                  <a:lnTo>
                    <a:pt x="994" y="4167"/>
                  </a:lnTo>
                  <a:cubicBezTo>
                    <a:pt x="1079" y="3526"/>
                    <a:pt x="1331" y="2918"/>
                    <a:pt x="1726" y="2405"/>
                  </a:cubicBezTo>
                  <a:lnTo>
                    <a:pt x="2042" y="2722"/>
                  </a:lnTo>
                  <a:cubicBezTo>
                    <a:pt x="2137" y="2817"/>
                    <a:pt x="2261" y="2865"/>
                    <a:pt x="2386" y="2865"/>
                  </a:cubicBezTo>
                  <a:cubicBezTo>
                    <a:pt x="2509" y="2865"/>
                    <a:pt x="2632" y="2819"/>
                    <a:pt x="2726" y="2725"/>
                  </a:cubicBezTo>
                  <a:cubicBezTo>
                    <a:pt x="2915" y="2536"/>
                    <a:pt x="2914" y="2228"/>
                    <a:pt x="2723" y="2041"/>
                  </a:cubicBezTo>
                  <a:lnTo>
                    <a:pt x="2406" y="1724"/>
                  </a:lnTo>
                  <a:cubicBezTo>
                    <a:pt x="2920" y="1329"/>
                    <a:pt x="3527" y="1077"/>
                    <a:pt x="4169" y="992"/>
                  </a:cubicBezTo>
                  <a:lnTo>
                    <a:pt x="4169" y="1442"/>
                  </a:lnTo>
                  <a:cubicBezTo>
                    <a:pt x="4173" y="1704"/>
                    <a:pt x="4387" y="1913"/>
                    <a:pt x="4649" y="1913"/>
                  </a:cubicBezTo>
                  <a:cubicBezTo>
                    <a:pt x="4911" y="1913"/>
                    <a:pt x="5125" y="1704"/>
                    <a:pt x="5130" y="1442"/>
                  </a:cubicBezTo>
                  <a:lnTo>
                    <a:pt x="5130" y="992"/>
                  </a:lnTo>
                  <a:cubicBezTo>
                    <a:pt x="5772" y="1077"/>
                    <a:pt x="6380" y="1329"/>
                    <a:pt x="6893" y="1724"/>
                  </a:cubicBezTo>
                  <a:lnTo>
                    <a:pt x="6575" y="2042"/>
                  </a:lnTo>
                  <a:cubicBezTo>
                    <a:pt x="6393" y="2230"/>
                    <a:pt x="6396" y="2530"/>
                    <a:pt x="6582" y="2716"/>
                  </a:cubicBezTo>
                  <a:cubicBezTo>
                    <a:pt x="6676" y="2809"/>
                    <a:pt x="6799" y="2856"/>
                    <a:pt x="6922" y="2856"/>
                  </a:cubicBezTo>
                  <a:cubicBezTo>
                    <a:pt x="7042" y="2856"/>
                    <a:pt x="7163" y="2811"/>
                    <a:pt x="7256" y="2722"/>
                  </a:cubicBezTo>
                  <a:lnTo>
                    <a:pt x="7572" y="2405"/>
                  </a:lnTo>
                  <a:cubicBezTo>
                    <a:pt x="7968" y="2918"/>
                    <a:pt x="8220" y="3526"/>
                    <a:pt x="8305" y="4167"/>
                  </a:cubicBezTo>
                  <a:lnTo>
                    <a:pt x="7855" y="4167"/>
                  </a:lnTo>
                  <a:cubicBezTo>
                    <a:pt x="7593" y="4172"/>
                    <a:pt x="7383" y="4385"/>
                    <a:pt x="7383" y="4648"/>
                  </a:cubicBezTo>
                  <a:cubicBezTo>
                    <a:pt x="7383" y="4910"/>
                    <a:pt x="7593" y="5123"/>
                    <a:pt x="7855" y="5129"/>
                  </a:cubicBezTo>
                  <a:lnTo>
                    <a:pt x="8817" y="5129"/>
                  </a:lnTo>
                  <a:cubicBezTo>
                    <a:pt x="9082" y="5129"/>
                    <a:pt x="9297" y="4913"/>
                    <a:pt x="9297" y="4648"/>
                  </a:cubicBezTo>
                  <a:cubicBezTo>
                    <a:pt x="9297" y="2085"/>
                    <a:pt x="7212" y="1"/>
                    <a:pt x="4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139"/>
            <p:cNvSpPr/>
            <p:nvPr/>
          </p:nvSpPr>
          <p:spPr>
            <a:xfrm>
              <a:off x="4565675" y="4286450"/>
              <a:ext cx="77050" cy="136475"/>
            </a:xfrm>
            <a:custGeom>
              <a:rect b="b" l="l" r="r" t="t"/>
              <a:pathLst>
                <a:path extrusionOk="0" h="5459" w="3082">
                  <a:moveTo>
                    <a:pt x="1538" y="3535"/>
                  </a:moveTo>
                  <a:cubicBezTo>
                    <a:pt x="1785" y="3535"/>
                    <a:pt x="2022" y="3727"/>
                    <a:pt x="2023" y="4016"/>
                  </a:cubicBezTo>
                  <a:cubicBezTo>
                    <a:pt x="2022" y="4283"/>
                    <a:pt x="1806" y="4496"/>
                    <a:pt x="1541" y="4498"/>
                  </a:cubicBezTo>
                  <a:cubicBezTo>
                    <a:pt x="1114" y="4496"/>
                    <a:pt x="898" y="3979"/>
                    <a:pt x="1201" y="3676"/>
                  </a:cubicBezTo>
                  <a:cubicBezTo>
                    <a:pt x="1299" y="3578"/>
                    <a:pt x="1420" y="3535"/>
                    <a:pt x="1538" y="3535"/>
                  </a:cubicBezTo>
                  <a:close/>
                  <a:moveTo>
                    <a:pt x="1541" y="1"/>
                  </a:moveTo>
                  <a:cubicBezTo>
                    <a:pt x="1272" y="1"/>
                    <a:pt x="1055" y="222"/>
                    <a:pt x="1061" y="491"/>
                  </a:cubicBezTo>
                  <a:lnTo>
                    <a:pt x="1061" y="2657"/>
                  </a:lnTo>
                  <a:cubicBezTo>
                    <a:pt x="399" y="2891"/>
                    <a:pt x="1" y="3568"/>
                    <a:pt x="119" y="4261"/>
                  </a:cubicBezTo>
                  <a:cubicBezTo>
                    <a:pt x="239" y="4953"/>
                    <a:pt x="838" y="5459"/>
                    <a:pt x="1541" y="5459"/>
                  </a:cubicBezTo>
                  <a:cubicBezTo>
                    <a:pt x="2244" y="5459"/>
                    <a:pt x="2845" y="4953"/>
                    <a:pt x="2963" y="4261"/>
                  </a:cubicBezTo>
                  <a:cubicBezTo>
                    <a:pt x="3082" y="3568"/>
                    <a:pt x="2685" y="2891"/>
                    <a:pt x="2023" y="2657"/>
                  </a:cubicBezTo>
                  <a:lnTo>
                    <a:pt x="2023" y="491"/>
                  </a:lnTo>
                  <a:cubicBezTo>
                    <a:pt x="2027" y="222"/>
                    <a:pt x="1811" y="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3" name="Google Shape;15963;p139"/>
          <p:cNvGrpSpPr/>
          <p:nvPr/>
        </p:nvGrpSpPr>
        <p:grpSpPr>
          <a:xfrm>
            <a:off x="5546728" y="3994788"/>
            <a:ext cx="353444" cy="354827"/>
            <a:chOff x="4974950" y="4183425"/>
            <a:chExt cx="408700" cy="410300"/>
          </a:xfrm>
        </p:grpSpPr>
        <p:sp>
          <p:nvSpPr>
            <p:cNvPr id="15964" name="Google Shape;15964;p139"/>
            <p:cNvSpPr/>
            <p:nvPr/>
          </p:nvSpPr>
          <p:spPr>
            <a:xfrm>
              <a:off x="4974950" y="4425400"/>
              <a:ext cx="408700" cy="168325"/>
            </a:xfrm>
            <a:custGeom>
              <a:rect b="b" l="l" r="r" t="t"/>
              <a:pathLst>
                <a:path extrusionOk="0" h="6733" w="16348">
                  <a:moveTo>
                    <a:pt x="3045" y="962"/>
                  </a:moveTo>
                  <a:cubicBezTo>
                    <a:pt x="3296" y="962"/>
                    <a:pt x="3542" y="1060"/>
                    <a:pt x="3727" y="1243"/>
                  </a:cubicBezTo>
                  <a:cubicBezTo>
                    <a:pt x="4000" y="1519"/>
                    <a:pt x="4084" y="1933"/>
                    <a:pt x="3934" y="2292"/>
                  </a:cubicBezTo>
                  <a:cubicBezTo>
                    <a:pt x="3785" y="2651"/>
                    <a:pt x="3435" y="2885"/>
                    <a:pt x="3046" y="2885"/>
                  </a:cubicBezTo>
                  <a:cubicBezTo>
                    <a:pt x="2515" y="2885"/>
                    <a:pt x="2085" y="2455"/>
                    <a:pt x="2085" y="1924"/>
                  </a:cubicBezTo>
                  <a:cubicBezTo>
                    <a:pt x="2085" y="1535"/>
                    <a:pt x="2319" y="1185"/>
                    <a:pt x="2678" y="1036"/>
                  </a:cubicBezTo>
                  <a:cubicBezTo>
                    <a:pt x="2797" y="986"/>
                    <a:pt x="2921" y="962"/>
                    <a:pt x="3045" y="962"/>
                  </a:cubicBezTo>
                  <a:close/>
                  <a:moveTo>
                    <a:pt x="8174" y="962"/>
                  </a:moveTo>
                  <a:cubicBezTo>
                    <a:pt x="8424" y="962"/>
                    <a:pt x="8670" y="1060"/>
                    <a:pt x="8854" y="1243"/>
                  </a:cubicBezTo>
                  <a:cubicBezTo>
                    <a:pt x="9129" y="1519"/>
                    <a:pt x="9211" y="1933"/>
                    <a:pt x="9063" y="2292"/>
                  </a:cubicBezTo>
                  <a:cubicBezTo>
                    <a:pt x="8914" y="2651"/>
                    <a:pt x="8564" y="2885"/>
                    <a:pt x="8174" y="2885"/>
                  </a:cubicBezTo>
                  <a:cubicBezTo>
                    <a:pt x="7644" y="2885"/>
                    <a:pt x="7213" y="2455"/>
                    <a:pt x="7213" y="1924"/>
                  </a:cubicBezTo>
                  <a:cubicBezTo>
                    <a:pt x="7213" y="1535"/>
                    <a:pt x="7446" y="1185"/>
                    <a:pt x="7807" y="1036"/>
                  </a:cubicBezTo>
                  <a:cubicBezTo>
                    <a:pt x="7925" y="986"/>
                    <a:pt x="8050" y="962"/>
                    <a:pt x="8174" y="962"/>
                  </a:cubicBezTo>
                  <a:close/>
                  <a:moveTo>
                    <a:pt x="13302" y="962"/>
                  </a:moveTo>
                  <a:cubicBezTo>
                    <a:pt x="13552" y="962"/>
                    <a:pt x="13799" y="1061"/>
                    <a:pt x="13982" y="1245"/>
                  </a:cubicBezTo>
                  <a:cubicBezTo>
                    <a:pt x="14257" y="1519"/>
                    <a:pt x="14340" y="1933"/>
                    <a:pt x="14192" y="2292"/>
                  </a:cubicBezTo>
                  <a:cubicBezTo>
                    <a:pt x="14042" y="2651"/>
                    <a:pt x="13692" y="2885"/>
                    <a:pt x="13303" y="2885"/>
                  </a:cubicBezTo>
                  <a:cubicBezTo>
                    <a:pt x="12773" y="2885"/>
                    <a:pt x="12342" y="2455"/>
                    <a:pt x="12342" y="1924"/>
                  </a:cubicBezTo>
                  <a:cubicBezTo>
                    <a:pt x="12342" y="1535"/>
                    <a:pt x="12575" y="1185"/>
                    <a:pt x="12935" y="1036"/>
                  </a:cubicBezTo>
                  <a:cubicBezTo>
                    <a:pt x="13054" y="986"/>
                    <a:pt x="13178" y="962"/>
                    <a:pt x="13302" y="962"/>
                  </a:cubicBezTo>
                  <a:close/>
                  <a:moveTo>
                    <a:pt x="3046" y="3843"/>
                  </a:moveTo>
                  <a:cubicBezTo>
                    <a:pt x="4135" y="3843"/>
                    <a:pt x="5042" y="4683"/>
                    <a:pt x="5124" y="5770"/>
                  </a:cubicBezTo>
                  <a:lnTo>
                    <a:pt x="967" y="5770"/>
                  </a:lnTo>
                  <a:cubicBezTo>
                    <a:pt x="1049" y="4683"/>
                    <a:pt x="1954" y="3843"/>
                    <a:pt x="3046" y="3843"/>
                  </a:cubicBezTo>
                  <a:close/>
                  <a:moveTo>
                    <a:pt x="8174" y="3843"/>
                  </a:moveTo>
                  <a:cubicBezTo>
                    <a:pt x="9264" y="3843"/>
                    <a:pt x="10170" y="4683"/>
                    <a:pt x="10252" y="5770"/>
                  </a:cubicBezTo>
                  <a:lnTo>
                    <a:pt x="6096" y="5770"/>
                  </a:lnTo>
                  <a:cubicBezTo>
                    <a:pt x="6178" y="4683"/>
                    <a:pt x="7083" y="3843"/>
                    <a:pt x="8174" y="3843"/>
                  </a:cubicBezTo>
                  <a:close/>
                  <a:moveTo>
                    <a:pt x="13303" y="3843"/>
                  </a:moveTo>
                  <a:cubicBezTo>
                    <a:pt x="14392" y="3843"/>
                    <a:pt x="15299" y="4683"/>
                    <a:pt x="15379" y="5770"/>
                  </a:cubicBezTo>
                  <a:lnTo>
                    <a:pt x="11225" y="5770"/>
                  </a:lnTo>
                  <a:cubicBezTo>
                    <a:pt x="11307" y="4683"/>
                    <a:pt x="12212" y="3843"/>
                    <a:pt x="13303" y="3843"/>
                  </a:cubicBezTo>
                  <a:close/>
                  <a:moveTo>
                    <a:pt x="3046" y="0"/>
                  </a:moveTo>
                  <a:cubicBezTo>
                    <a:pt x="2281" y="0"/>
                    <a:pt x="1588" y="453"/>
                    <a:pt x="1282" y="1154"/>
                  </a:cubicBezTo>
                  <a:cubicBezTo>
                    <a:pt x="978" y="1856"/>
                    <a:pt x="1117" y="2671"/>
                    <a:pt x="1637" y="3232"/>
                  </a:cubicBezTo>
                  <a:cubicBezTo>
                    <a:pt x="632" y="3756"/>
                    <a:pt x="1" y="4796"/>
                    <a:pt x="1" y="5931"/>
                  </a:cubicBezTo>
                  <a:lnTo>
                    <a:pt x="1" y="6252"/>
                  </a:lnTo>
                  <a:cubicBezTo>
                    <a:pt x="1" y="6517"/>
                    <a:pt x="216" y="6732"/>
                    <a:pt x="481" y="6732"/>
                  </a:cubicBezTo>
                  <a:lnTo>
                    <a:pt x="15867" y="6732"/>
                  </a:lnTo>
                  <a:cubicBezTo>
                    <a:pt x="16132" y="6732"/>
                    <a:pt x="16347" y="6517"/>
                    <a:pt x="16347" y="6252"/>
                  </a:cubicBezTo>
                  <a:lnTo>
                    <a:pt x="16347" y="5931"/>
                  </a:lnTo>
                  <a:cubicBezTo>
                    <a:pt x="16346" y="4796"/>
                    <a:pt x="15716" y="3756"/>
                    <a:pt x="14711" y="3232"/>
                  </a:cubicBezTo>
                  <a:cubicBezTo>
                    <a:pt x="15231" y="2671"/>
                    <a:pt x="15370" y="1856"/>
                    <a:pt x="15066" y="1154"/>
                  </a:cubicBezTo>
                  <a:cubicBezTo>
                    <a:pt x="14760" y="453"/>
                    <a:pt x="14067" y="0"/>
                    <a:pt x="13303" y="0"/>
                  </a:cubicBezTo>
                  <a:cubicBezTo>
                    <a:pt x="12537" y="0"/>
                    <a:pt x="11846" y="453"/>
                    <a:pt x="11539" y="1154"/>
                  </a:cubicBezTo>
                  <a:cubicBezTo>
                    <a:pt x="11233" y="1856"/>
                    <a:pt x="11372" y="2671"/>
                    <a:pt x="11894" y="3232"/>
                  </a:cubicBezTo>
                  <a:cubicBezTo>
                    <a:pt x="11424" y="3478"/>
                    <a:pt x="11025" y="3843"/>
                    <a:pt x="10738" y="4290"/>
                  </a:cubicBezTo>
                  <a:cubicBezTo>
                    <a:pt x="10451" y="3843"/>
                    <a:pt x="10053" y="3478"/>
                    <a:pt x="9583" y="3232"/>
                  </a:cubicBezTo>
                  <a:cubicBezTo>
                    <a:pt x="10103" y="2671"/>
                    <a:pt x="10242" y="1856"/>
                    <a:pt x="9937" y="1154"/>
                  </a:cubicBezTo>
                  <a:cubicBezTo>
                    <a:pt x="9631" y="453"/>
                    <a:pt x="8939" y="0"/>
                    <a:pt x="8174" y="0"/>
                  </a:cubicBezTo>
                  <a:cubicBezTo>
                    <a:pt x="7408" y="0"/>
                    <a:pt x="6717" y="453"/>
                    <a:pt x="6411" y="1154"/>
                  </a:cubicBezTo>
                  <a:cubicBezTo>
                    <a:pt x="6105" y="1856"/>
                    <a:pt x="6244" y="2671"/>
                    <a:pt x="6765" y="3232"/>
                  </a:cubicBezTo>
                  <a:cubicBezTo>
                    <a:pt x="6295" y="3478"/>
                    <a:pt x="5897" y="3843"/>
                    <a:pt x="5610" y="4290"/>
                  </a:cubicBezTo>
                  <a:cubicBezTo>
                    <a:pt x="5323" y="3843"/>
                    <a:pt x="4924" y="3478"/>
                    <a:pt x="4454" y="3232"/>
                  </a:cubicBezTo>
                  <a:cubicBezTo>
                    <a:pt x="4974" y="2671"/>
                    <a:pt x="5113" y="1856"/>
                    <a:pt x="4809" y="1154"/>
                  </a:cubicBezTo>
                  <a:cubicBezTo>
                    <a:pt x="4503" y="453"/>
                    <a:pt x="3810" y="0"/>
                    <a:pt x="30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139"/>
            <p:cNvSpPr/>
            <p:nvPr/>
          </p:nvSpPr>
          <p:spPr>
            <a:xfrm>
              <a:off x="4974950" y="4183425"/>
              <a:ext cx="408700" cy="216375"/>
            </a:xfrm>
            <a:custGeom>
              <a:rect b="b" l="l" r="r" t="t"/>
              <a:pathLst>
                <a:path extrusionOk="0" h="8655" w="16348">
                  <a:moveTo>
                    <a:pt x="8176" y="1"/>
                  </a:moveTo>
                  <a:cubicBezTo>
                    <a:pt x="8058" y="1"/>
                    <a:pt x="7940" y="8"/>
                    <a:pt x="7821" y="24"/>
                  </a:cubicBezTo>
                  <a:cubicBezTo>
                    <a:pt x="6875" y="147"/>
                    <a:pt x="6062" y="758"/>
                    <a:pt x="5680" y="1632"/>
                  </a:cubicBezTo>
                  <a:cubicBezTo>
                    <a:pt x="5551" y="1613"/>
                    <a:pt x="5421" y="1603"/>
                    <a:pt x="5291" y="1603"/>
                  </a:cubicBezTo>
                  <a:cubicBezTo>
                    <a:pt x="4220" y="1606"/>
                    <a:pt x="3251" y="2232"/>
                    <a:pt x="2808" y="3206"/>
                  </a:cubicBezTo>
                  <a:cubicBezTo>
                    <a:pt x="2780" y="3206"/>
                    <a:pt x="2754" y="3205"/>
                    <a:pt x="2726" y="3205"/>
                  </a:cubicBezTo>
                  <a:cubicBezTo>
                    <a:pt x="1224" y="3205"/>
                    <a:pt x="1" y="4428"/>
                    <a:pt x="1" y="5930"/>
                  </a:cubicBezTo>
                  <a:cubicBezTo>
                    <a:pt x="1" y="7433"/>
                    <a:pt x="1224" y="8654"/>
                    <a:pt x="2726" y="8654"/>
                  </a:cubicBezTo>
                  <a:lnTo>
                    <a:pt x="6251" y="8654"/>
                  </a:lnTo>
                  <a:cubicBezTo>
                    <a:pt x="6516" y="8654"/>
                    <a:pt x="6732" y="8439"/>
                    <a:pt x="6732" y="8174"/>
                  </a:cubicBezTo>
                  <a:cubicBezTo>
                    <a:pt x="6732" y="7909"/>
                    <a:pt x="6516" y="7693"/>
                    <a:pt x="6251" y="7693"/>
                  </a:cubicBezTo>
                  <a:lnTo>
                    <a:pt x="2725" y="7693"/>
                  </a:lnTo>
                  <a:cubicBezTo>
                    <a:pt x="1783" y="7692"/>
                    <a:pt x="1007" y="6949"/>
                    <a:pt x="966" y="6009"/>
                  </a:cubicBezTo>
                  <a:cubicBezTo>
                    <a:pt x="924" y="5068"/>
                    <a:pt x="1629" y="4259"/>
                    <a:pt x="2568" y="4174"/>
                  </a:cubicBezTo>
                  <a:lnTo>
                    <a:pt x="2568" y="4174"/>
                  </a:lnTo>
                  <a:cubicBezTo>
                    <a:pt x="2548" y="4543"/>
                    <a:pt x="2602" y="4912"/>
                    <a:pt x="2729" y="5259"/>
                  </a:cubicBezTo>
                  <a:cubicBezTo>
                    <a:pt x="2800" y="5454"/>
                    <a:pt x="2985" y="5576"/>
                    <a:pt x="3182" y="5576"/>
                  </a:cubicBezTo>
                  <a:cubicBezTo>
                    <a:pt x="3236" y="5576"/>
                    <a:pt x="3292" y="5566"/>
                    <a:pt x="3346" y="5546"/>
                  </a:cubicBezTo>
                  <a:cubicBezTo>
                    <a:pt x="3595" y="5456"/>
                    <a:pt x="3724" y="5179"/>
                    <a:pt x="3633" y="4930"/>
                  </a:cubicBezTo>
                  <a:cubicBezTo>
                    <a:pt x="3401" y="4294"/>
                    <a:pt x="3552" y="3583"/>
                    <a:pt x="4024" y="3098"/>
                  </a:cubicBezTo>
                  <a:cubicBezTo>
                    <a:pt x="4361" y="2751"/>
                    <a:pt x="4818" y="2565"/>
                    <a:pt x="5286" y="2565"/>
                  </a:cubicBezTo>
                  <a:cubicBezTo>
                    <a:pt x="5473" y="2565"/>
                    <a:pt x="5661" y="2595"/>
                    <a:pt x="5844" y="2656"/>
                  </a:cubicBezTo>
                  <a:cubicBezTo>
                    <a:pt x="5894" y="2672"/>
                    <a:pt x="5945" y="2680"/>
                    <a:pt x="5995" y="2680"/>
                  </a:cubicBezTo>
                  <a:cubicBezTo>
                    <a:pt x="6210" y="2680"/>
                    <a:pt x="6409" y="2534"/>
                    <a:pt x="6462" y="2311"/>
                  </a:cubicBezTo>
                  <a:cubicBezTo>
                    <a:pt x="6620" y="1650"/>
                    <a:pt x="7146" y="1138"/>
                    <a:pt x="7812" y="999"/>
                  </a:cubicBezTo>
                  <a:cubicBezTo>
                    <a:pt x="7933" y="974"/>
                    <a:pt x="8054" y="962"/>
                    <a:pt x="8173" y="962"/>
                  </a:cubicBezTo>
                  <a:cubicBezTo>
                    <a:pt x="8718" y="962"/>
                    <a:pt x="9240" y="1214"/>
                    <a:pt x="9576" y="1658"/>
                  </a:cubicBezTo>
                  <a:cubicBezTo>
                    <a:pt x="9390" y="1891"/>
                    <a:pt x="9242" y="2153"/>
                    <a:pt x="9139" y="2434"/>
                  </a:cubicBezTo>
                  <a:cubicBezTo>
                    <a:pt x="9048" y="2683"/>
                    <a:pt x="9177" y="2959"/>
                    <a:pt x="9426" y="3050"/>
                  </a:cubicBezTo>
                  <a:cubicBezTo>
                    <a:pt x="9481" y="3070"/>
                    <a:pt x="9537" y="3079"/>
                    <a:pt x="9593" y="3079"/>
                  </a:cubicBezTo>
                  <a:cubicBezTo>
                    <a:pt x="9789" y="3079"/>
                    <a:pt x="9972" y="2958"/>
                    <a:pt x="10043" y="2764"/>
                  </a:cubicBezTo>
                  <a:cubicBezTo>
                    <a:pt x="10304" y="2048"/>
                    <a:pt x="10980" y="1603"/>
                    <a:pt x="11700" y="1603"/>
                  </a:cubicBezTo>
                  <a:cubicBezTo>
                    <a:pt x="11900" y="1603"/>
                    <a:pt x="12104" y="1637"/>
                    <a:pt x="12302" y="1710"/>
                  </a:cubicBezTo>
                  <a:cubicBezTo>
                    <a:pt x="13218" y="2042"/>
                    <a:pt x="13689" y="3054"/>
                    <a:pt x="13357" y="3969"/>
                  </a:cubicBezTo>
                  <a:cubicBezTo>
                    <a:pt x="13266" y="4218"/>
                    <a:pt x="13393" y="4495"/>
                    <a:pt x="13644" y="4586"/>
                  </a:cubicBezTo>
                  <a:cubicBezTo>
                    <a:pt x="13698" y="4605"/>
                    <a:pt x="13753" y="4615"/>
                    <a:pt x="13808" y="4615"/>
                  </a:cubicBezTo>
                  <a:cubicBezTo>
                    <a:pt x="14004" y="4615"/>
                    <a:pt x="14189" y="4494"/>
                    <a:pt x="14260" y="4299"/>
                  </a:cubicBezTo>
                  <a:cubicBezTo>
                    <a:pt x="14260" y="4296"/>
                    <a:pt x="14262" y="4293"/>
                    <a:pt x="14263" y="4290"/>
                  </a:cubicBezTo>
                  <a:cubicBezTo>
                    <a:pt x="15051" y="4599"/>
                    <a:pt x="15508" y="5425"/>
                    <a:pt x="15351" y="6257"/>
                  </a:cubicBezTo>
                  <a:cubicBezTo>
                    <a:pt x="15196" y="7089"/>
                    <a:pt x="14470" y="7692"/>
                    <a:pt x="13623" y="7693"/>
                  </a:cubicBezTo>
                  <a:lnTo>
                    <a:pt x="10097" y="7693"/>
                  </a:lnTo>
                  <a:cubicBezTo>
                    <a:pt x="9832" y="7693"/>
                    <a:pt x="9617" y="7909"/>
                    <a:pt x="9617" y="8174"/>
                  </a:cubicBezTo>
                  <a:cubicBezTo>
                    <a:pt x="9617" y="8439"/>
                    <a:pt x="9832" y="8654"/>
                    <a:pt x="10097" y="8654"/>
                  </a:cubicBezTo>
                  <a:lnTo>
                    <a:pt x="13623" y="8654"/>
                  </a:lnTo>
                  <a:cubicBezTo>
                    <a:pt x="15124" y="8654"/>
                    <a:pt x="16347" y="7433"/>
                    <a:pt x="16347" y="5930"/>
                  </a:cubicBezTo>
                  <a:cubicBezTo>
                    <a:pt x="16347" y="4722"/>
                    <a:pt x="15548" y="3673"/>
                    <a:pt x="14424" y="3328"/>
                  </a:cubicBezTo>
                  <a:cubicBezTo>
                    <a:pt x="14413" y="2404"/>
                    <a:pt x="13931" y="1548"/>
                    <a:pt x="13149" y="1058"/>
                  </a:cubicBezTo>
                  <a:cubicBezTo>
                    <a:pt x="12708" y="781"/>
                    <a:pt x="12206" y="641"/>
                    <a:pt x="11702" y="641"/>
                  </a:cubicBezTo>
                  <a:cubicBezTo>
                    <a:pt x="11309" y="641"/>
                    <a:pt x="10916" y="726"/>
                    <a:pt x="10549" y="897"/>
                  </a:cubicBezTo>
                  <a:cubicBezTo>
                    <a:pt x="10465" y="936"/>
                    <a:pt x="10383" y="979"/>
                    <a:pt x="10303" y="1027"/>
                  </a:cubicBezTo>
                  <a:cubicBezTo>
                    <a:pt x="9783" y="374"/>
                    <a:pt x="8998" y="1"/>
                    <a:pt x="8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139"/>
            <p:cNvSpPr/>
            <p:nvPr/>
          </p:nvSpPr>
          <p:spPr>
            <a:xfrm>
              <a:off x="5140475" y="4279625"/>
              <a:ext cx="77600" cy="120175"/>
            </a:xfrm>
            <a:custGeom>
              <a:rect b="b" l="l" r="r" t="t"/>
              <a:pathLst>
                <a:path extrusionOk="0" h="4807" w="3104">
                  <a:moveTo>
                    <a:pt x="1553" y="0"/>
                  </a:moveTo>
                  <a:cubicBezTo>
                    <a:pt x="1377" y="0"/>
                    <a:pt x="1207" y="98"/>
                    <a:pt x="1123" y="266"/>
                  </a:cubicBezTo>
                  <a:lnTo>
                    <a:pt x="160" y="2189"/>
                  </a:lnTo>
                  <a:cubicBezTo>
                    <a:pt x="1" y="2508"/>
                    <a:pt x="234" y="2885"/>
                    <a:pt x="591" y="2885"/>
                  </a:cubicBezTo>
                  <a:lnTo>
                    <a:pt x="1736" y="2885"/>
                  </a:lnTo>
                  <a:lnTo>
                    <a:pt x="1123" y="4112"/>
                  </a:lnTo>
                  <a:cubicBezTo>
                    <a:pt x="1004" y="4349"/>
                    <a:pt x="1101" y="4638"/>
                    <a:pt x="1338" y="4756"/>
                  </a:cubicBezTo>
                  <a:cubicBezTo>
                    <a:pt x="1407" y="4791"/>
                    <a:pt x="1480" y="4807"/>
                    <a:pt x="1552" y="4807"/>
                  </a:cubicBezTo>
                  <a:cubicBezTo>
                    <a:pt x="1729" y="4807"/>
                    <a:pt x="1899" y="4709"/>
                    <a:pt x="1984" y="4541"/>
                  </a:cubicBezTo>
                  <a:lnTo>
                    <a:pt x="2944" y="2618"/>
                  </a:lnTo>
                  <a:cubicBezTo>
                    <a:pt x="3104" y="2299"/>
                    <a:pt x="2871" y="1923"/>
                    <a:pt x="2515" y="1923"/>
                  </a:cubicBezTo>
                  <a:lnTo>
                    <a:pt x="1370" y="1923"/>
                  </a:lnTo>
                  <a:lnTo>
                    <a:pt x="1984" y="697"/>
                  </a:lnTo>
                  <a:cubicBezTo>
                    <a:pt x="2102" y="458"/>
                    <a:pt x="2006" y="170"/>
                    <a:pt x="1768" y="51"/>
                  </a:cubicBezTo>
                  <a:cubicBezTo>
                    <a:pt x="1699" y="17"/>
                    <a:pt x="1626" y="0"/>
                    <a:pt x="15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139"/>
          <p:cNvGrpSpPr/>
          <p:nvPr/>
        </p:nvGrpSpPr>
        <p:grpSpPr>
          <a:xfrm>
            <a:off x="6302585" y="3994789"/>
            <a:ext cx="353422" cy="354827"/>
            <a:chOff x="5654375" y="4143800"/>
            <a:chExt cx="408675" cy="410300"/>
          </a:xfrm>
        </p:grpSpPr>
        <p:sp>
          <p:nvSpPr>
            <p:cNvPr id="15968" name="Google Shape;15968;p139"/>
            <p:cNvSpPr/>
            <p:nvPr/>
          </p:nvSpPr>
          <p:spPr>
            <a:xfrm>
              <a:off x="5654375" y="4385775"/>
              <a:ext cx="408675" cy="168325"/>
            </a:xfrm>
            <a:custGeom>
              <a:rect b="b" l="l" r="r" t="t"/>
              <a:pathLst>
                <a:path extrusionOk="0" h="6733" w="16347">
                  <a:moveTo>
                    <a:pt x="3045" y="964"/>
                  </a:moveTo>
                  <a:cubicBezTo>
                    <a:pt x="3295" y="964"/>
                    <a:pt x="3540" y="1061"/>
                    <a:pt x="3724" y="1245"/>
                  </a:cubicBezTo>
                  <a:cubicBezTo>
                    <a:pt x="3999" y="1521"/>
                    <a:pt x="4082" y="1934"/>
                    <a:pt x="3934" y="2294"/>
                  </a:cubicBezTo>
                  <a:cubicBezTo>
                    <a:pt x="3784" y="2653"/>
                    <a:pt x="3434" y="2887"/>
                    <a:pt x="3045" y="2887"/>
                  </a:cubicBezTo>
                  <a:cubicBezTo>
                    <a:pt x="2515" y="2887"/>
                    <a:pt x="2084" y="2456"/>
                    <a:pt x="2083" y="1925"/>
                  </a:cubicBezTo>
                  <a:cubicBezTo>
                    <a:pt x="2083" y="1537"/>
                    <a:pt x="2317" y="1185"/>
                    <a:pt x="2677" y="1037"/>
                  </a:cubicBezTo>
                  <a:cubicBezTo>
                    <a:pt x="2796" y="988"/>
                    <a:pt x="2921" y="964"/>
                    <a:pt x="3045" y="964"/>
                  </a:cubicBezTo>
                  <a:close/>
                  <a:moveTo>
                    <a:pt x="8174" y="964"/>
                  </a:moveTo>
                  <a:cubicBezTo>
                    <a:pt x="8423" y="964"/>
                    <a:pt x="8669" y="1061"/>
                    <a:pt x="8853" y="1245"/>
                  </a:cubicBezTo>
                  <a:cubicBezTo>
                    <a:pt x="9128" y="1521"/>
                    <a:pt x="9210" y="1934"/>
                    <a:pt x="9062" y="2294"/>
                  </a:cubicBezTo>
                  <a:cubicBezTo>
                    <a:pt x="8913" y="2653"/>
                    <a:pt x="8561" y="2887"/>
                    <a:pt x="8173" y="2887"/>
                  </a:cubicBezTo>
                  <a:cubicBezTo>
                    <a:pt x="7642" y="2887"/>
                    <a:pt x="7213" y="2456"/>
                    <a:pt x="7211" y="1925"/>
                  </a:cubicBezTo>
                  <a:cubicBezTo>
                    <a:pt x="7211" y="1537"/>
                    <a:pt x="7445" y="1185"/>
                    <a:pt x="7806" y="1037"/>
                  </a:cubicBezTo>
                  <a:cubicBezTo>
                    <a:pt x="7925" y="988"/>
                    <a:pt x="8050" y="964"/>
                    <a:pt x="8174" y="964"/>
                  </a:cubicBezTo>
                  <a:close/>
                  <a:moveTo>
                    <a:pt x="13302" y="964"/>
                  </a:moveTo>
                  <a:cubicBezTo>
                    <a:pt x="13552" y="964"/>
                    <a:pt x="13797" y="1061"/>
                    <a:pt x="13981" y="1245"/>
                  </a:cubicBezTo>
                  <a:cubicBezTo>
                    <a:pt x="14257" y="1521"/>
                    <a:pt x="14339" y="1934"/>
                    <a:pt x="14189" y="2294"/>
                  </a:cubicBezTo>
                  <a:cubicBezTo>
                    <a:pt x="14041" y="2653"/>
                    <a:pt x="13690" y="2887"/>
                    <a:pt x="13302" y="2887"/>
                  </a:cubicBezTo>
                  <a:cubicBezTo>
                    <a:pt x="12770" y="2887"/>
                    <a:pt x="12341" y="2456"/>
                    <a:pt x="12340" y="1925"/>
                  </a:cubicBezTo>
                  <a:cubicBezTo>
                    <a:pt x="12340" y="1537"/>
                    <a:pt x="12574" y="1185"/>
                    <a:pt x="12933" y="1037"/>
                  </a:cubicBezTo>
                  <a:cubicBezTo>
                    <a:pt x="13052" y="988"/>
                    <a:pt x="13178" y="964"/>
                    <a:pt x="13302" y="964"/>
                  </a:cubicBezTo>
                  <a:close/>
                  <a:moveTo>
                    <a:pt x="3045" y="3845"/>
                  </a:moveTo>
                  <a:cubicBezTo>
                    <a:pt x="4134" y="3845"/>
                    <a:pt x="5041" y="4684"/>
                    <a:pt x="5121" y="5772"/>
                  </a:cubicBezTo>
                  <a:lnTo>
                    <a:pt x="967" y="5772"/>
                  </a:lnTo>
                  <a:cubicBezTo>
                    <a:pt x="1049" y="4684"/>
                    <a:pt x="1954" y="3845"/>
                    <a:pt x="3045" y="3845"/>
                  </a:cubicBezTo>
                  <a:close/>
                  <a:moveTo>
                    <a:pt x="8173" y="3845"/>
                  </a:moveTo>
                  <a:cubicBezTo>
                    <a:pt x="9263" y="3845"/>
                    <a:pt x="10168" y="4684"/>
                    <a:pt x="10250" y="5772"/>
                  </a:cubicBezTo>
                  <a:lnTo>
                    <a:pt x="6095" y="5772"/>
                  </a:lnTo>
                  <a:cubicBezTo>
                    <a:pt x="6177" y="4684"/>
                    <a:pt x="7082" y="3845"/>
                    <a:pt x="8173" y="3845"/>
                  </a:cubicBezTo>
                  <a:close/>
                  <a:moveTo>
                    <a:pt x="13300" y="3845"/>
                  </a:moveTo>
                  <a:cubicBezTo>
                    <a:pt x="14391" y="3845"/>
                    <a:pt x="15296" y="4684"/>
                    <a:pt x="15378" y="5772"/>
                  </a:cubicBezTo>
                  <a:lnTo>
                    <a:pt x="11224" y="5772"/>
                  </a:lnTo>
                  <a:cubicBezTo>
                    <a:pt x="11304" y="4684"/>
                    <a:pt x="12211" y="3845"/>
                    <a:pt x="13300" y="3845"/>
                  </a:cubicBezTo>
                  <a:close/>
                  <a:moveTo>
                    <a:pt x="3045" y="1"/>
                  </a:moveTo>
                  <a:cubicBezTo>
                    <a:pt x="2280" y="1"/>
                    <a:pt x="1588" y="455"/>
                    <a:pt x="1281" y="1156"/>
                  </a:cubicBezTo>
                  <a:cubicBezTo>
                    <a:pt x="977" y="1858"/>
                    <a:pt x="1116" y="2673"/>
                    <a:pt x="1636" y="3233"/>
                  </a:cubicBezTo>
                  <a:cubicBezTo>
                    <a:pt x="631" y="3758"/>
                    <a:pt x="0" y="4798"/>
                    <a:pt x="0" y="5932"/>
                  </a:cubicBezTo>
                  <a:lnTo>
                    <a:pt x="0" y="6252"/>
                  </a:lnTo>
                  <a:cubicBezTo>
                    <a:pt x="0" y="6517"/>
                    <a:pt x="215" y="6733"/>
                    <a:pt x="480" y="6733"/>
                  </a:cubicBezTo>
                  <a:lnTo>
                    <a:pt x="15866" y="6733"/>
                  </a:lnTo>
                  <a:cubicBezTo>
                    <a:pt x="16131" y="6733"/>
                    <a:pt x="16346" y="6517"/>
                    <a:pt x="16346" y="6252"/>
                  </a:cubicBezTo>
                  <a:lnTo>
                    <a:pt x="16346" y="5932"/>
                  </a:lnTo>
                  <a:cubicBezTo>
                    <a:pt x="16345" y="4798"/>
                    <a:pt x="15715" y="3758"/>
                    <a:pt x="14711" y="3233"/>
                  </a:cubicBezTo>
                  <a:cubicBezTo>
                    <a:pt x="15231" y="2673"/>
                    <a:pt x="15370" y="1858"/>
                    <a:pt x="15065" y="1156"/>
                  </a:cubicBezTo>
                  <a:cubicBezTo>
                    <a:pt x="14759" y="455"/>
                    <a:pt x="14066" y="1"/>
                    <a:pt x="13302" y="1"/>
                  </a:cubicBezTo>
                  <a:cubicBezTo>
                    <a:pt x="12536" y="1"/>
                    <a:pt x="11845" y="455"/>
                    <a:pt x="11539" y="1156"/>
                  </a:cubicBezTo>
                  <a:cubicBezTo>
                    <a:pt x="11233" y="1858"/>
                    <a:pt x="11372" y="2673"/>
                    <a:pt x="11893" y="3233"/>
                  </a:cubicBezTo>
                  <a:cubicBezTo>
                    <a:pt x="11423" y="3480"/>
                    <a:pt x="11025" y="3845"/>
                    <a:pt x="10738" y="4291"/>
                  </a:cubicBezTo>
                  <a:cubicBezTo>
                    <a:pt x="10450" y="3845"/>
                    <a:pt x="10052" y="3480"/>
                    <a:pt x="9582" y="3233"/>
                  </a:cubicBezTo>
                  <a:cubicBezTo>
                    <a:pt x="10102" y="2673"/>
                    <a:pt x="10241" y="1858"/>
                    <a:pt x="9936" y="1156"/>
                  </a:cubicBezTo>
                  <a:cubicBezTo>
                    <a:pt x="9630" y="455"/>
                    <a:pt x="8938" y="1"/>
                    <a:pt x="8173" y="1"/>
                  </a:cubicBezTo>
                  <a:cubicBezTo>
                    <a:pt x="7407" y="1"/>
                    <a:pt x="6716" y="455"/>
                    <a:pt x="6410" y="1156"/>
                  </a:cubicBezTo>
                  <a:cubicBezTo>
                    <a:pt x="6104" y="1858"/>
                    <a:pt x="6243" y="2673"/>
                    <a:pt x="6764" y="3233"/>
                  </a:cubicBezTo>
                  <a:cubicBezTo>
                    <a:pt x="6294" y="3480"/>
                    <a:pt x="5896" y="3845"/>
                    <a:pt x="5609" y="4291"/>
                  </a:cubicBezTo>
                  <a:cubicBezTo>
                    <a:pt x="5322" y="3845"/>
                    <a:pt x="4924" y="3480"/>
                    <a:pt x="4453" y="3233"/>
                  </a:cubicBezTo>
                  <a:cubicBezTo>
                    <a:pt x="4973" y="2673"/>
                    <a:pt x="5112" y="1858"/>
                    <a:pt x="4808" y="1156"/>
                  </a:cubicBezTo>
                  <a:cubicBezTo>
                    <a:pt x="4502" y="455"/>
                    <a:pt x="3809"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139"/>
            <p:cNvSpPr/>
            <p:nvPr/>
          </p:nvSpPr>
          <p:spPr>
            <a:xfrm>
              <a:off x="5734700" y="4199925"/>
              <a:ext cx="248425" cy="24050"/>
            </a:xfrm>
            <a:custGeom>
              <a:rect b="b" l="l" r="r" t="t"/>
              <a:pathLst>
                <a:path extrusionOk="0" h="962" w="9937">
                  <a:moveTo>
                    <a:pt x="9458" y="1"/>
                  </a:moveTo>
                  <a:cubicBezTo>
                    <a:pt x="9454" y="1"/>
                    <a:pt x="9451" y="1"/>
                    <a:pt x="9447" y="1"/>
                  </a:cubicBezTo>
                  <a:lnTo>
                    <a:pt x="472" y="1"/>
                  </a:lnTo>
                  <a:cubicBezTo>
                    <a:pt x="209" y="5"/>
                    <a:pt x="0" y="219"/>
                    <a:pt x="0" y="481"/>
                  </a:cubicBezTo>
                  <a:cubicBezTo>
                    <a:pt x="0" y="743"/>
                    <a:pt x="209" y="957"/>
                    <a:pt x="472" y="962"/>
                  </a:cubicBezTo>
                  <a:lnTo>
                    <a:pt x="9447" y="962"/>
                  </a:lnTo>
                  <a:cubicBezTo>
                    <a:pt x="9451" y="962"/>
                    <a:pt x="9454" y="962"/>
                    <a:pt x="9458" y="962"/>
                  </a:cubicBezTo>
                  <a:cubicBezTo>
                    <a:pt x="9721" y="962"/>
                    <a:pt x="9936" y="747"/>
                    <a:pt x="9936" y="481"/>
                  </a:cubicBezTo>
                  <a:cubicBezTo>
                    <a:pt x="9936" y="215"/>
                    <a:pt x="9721" y="1"/>
                    <a:pt x="9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139"/>
            <p:cNvSpPr/>
            <p:nvPr/>
          </p:nvSpPr>
          <p:spPr>
            <a:xfrm>
              <a:off x="5686400" y="4143800"/>
              <a:ext cx="344575" cy="136275"/>
            </a:xfrm>
            <a:custGeom>
              <a:rect b="b" l="l" r="r" t="t"/>
              <a:pathLst>
                <a:path extrusionOk="0" h="5451" w="13783">
                  <a:moveTo>
                    <a:pt x="12019" y="963"/>
                  </a:moveTo>
                  <a:cubicBezTo>
                    <a:pt x="12462" y="963"/>
                    <a:pt x="12820" y="1322"/>
                    <a:pt x="12820" y="1764"/>
                  </a:cubicBezTo>
                  <a:lnTo>
                    <a:pt x="12820" y="3687"/>
                  </a:lnTo>
                  <a:cubicBezTo>
                    <a:pt x="12820" y="4129"/>
                    <a:pt x="12462" y="4488"/>
                    <a:pt x="12019" y="4490"/>
                  </a:cubicBezTo>
                  <a:lnTo>
                    <a:pt x="1762" y="4490"/>
                  </a:lnTo>
                  <a:cubicBezTo>
                    <a:pt x="1320" y="4488"/>
                    <a:pt x="961" y="4129"/>
                    <a:pt x="961" y="3687"/>
                  </a:cubicBezTo>
                  <a:lnTo>
                    <a:pt x="963" y="1764"/>
                  </a:lnTo>
                  <a:cubicBezTo>
                    <a:pt x="963" y="1322"/>
                    <a:pt x="1321" y="963"/>
                    <a:pt x="1764" y="963"/>
                  </a:cubicBezTo>
                  <a:close/>
                  <a:moveTo>
                    <a:pt x="1762" y="1"/>
                  </a:moveTo>
                  <a:cubicBezTo>
                    <a:pt x="790" y="2"/>
                    <a:pt x="0" y="792"/>
                    <a:pt x="0" y="1764"/>
                  </a:cubicBezTo>
                  <a:lnTo>
                    <a:pt x="0" y="3687"/>
                  </a:lnTo>
                  <a:cubicBezTo>
                    <a:pt x="0" y="4661"/>
                    <a:pt x="790" y="5449"/>
                    <a:pt x="1762" y="5450"/>
                  </a:cubicBezTo>
                  <a:lnTo>
                    <a:pt x="12019" y="5450"/>
                  </a:lnTo>
                  <a:cubicBezTo>
                    <a:pt x="12992" y="5449"/>
                    <a:pt x="13781" y="4661"/>
                    <a:pt x="13783" y="3687"/>
                  </a:cubicBezTo>
                  <a:lnTo>
                    <a:pt x="13783" y="1764"/>
                  </a:lnTo>
                  <a:cubicBezTo>
                    <a:pt x="13781" y="792"/>
                    <a:pt x="12992" y="2"/>
                    <a:pt x="1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139"/>
            <p:cNvSpPr/>
            <p:nvPr/>
          </p:nvSpPr>
          <p:spPr>
            <a:xfrm>
              <a:off x="5954400" y="4305700"/>
              <a:ext cx="34575" cy="56125"/>
            </a:xfrm>
            <a:custGeom>
              <a:rect b="b" l="l" r="r" t="t"/>
              <a:pathLst>
                <a:path extrusionOk="0" h="2245" w="1383">
                  <a:moveTo>
                    <a:pt x="532" y="1"/>
                  </a:moveTo>
                  <a:cubicBezTo>
                    <a:pt x="493" y="1"/>
                    <a:pt x="454" y="6"/>
                    <a:pt x="415" y="15"/>
                  </a:cubicBezTo>
                  <a:cubicBezTo>
                    <a:pt x="157" y="80"/>
                    <a:pt x="0" y="341"/>
                    <a:pt x="65" y="598"/>
                  </a:cubicBezTo>
                  <a:lnTo>
                    <a:pt x="386" y="1880"/>
                  </a:lnTo>
                  <a:cubicBezTo>
                    <a:pt x="439" y="2098"/>
                    <a:pt x="636" y="2244"/>
                    <a:pt x="851" y="2244"/>
                  </a:cubicBezTo>
                  <a:cubicBezTo>
                    <a:pt x="890" y="2244"/>
                    <a:pt x="929" y="2240"/>
                    <a:pt x="968" y="2230"/>
                  </a:cubicBezTo>
                  <a:cubicBezTo>
                    <a:pt x="1226" y="2165"/>
                    <a:pt x="1383" y="1905"/>
                    <a:pt x="1318" y="1647"/>
                  </a:cubicBezTo>
                  <a:lnTo>
                    <a:pt x="998" y="365"/>
                  </a:lnTo>
                  <a:cubicBezTo>
                    <a:pt x="943" y="147"/>
                    <a:pt x="747" y="1"/>
                    <a:pt x="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139"/>
            <p:cNvSpPr/>
            <p:nvPr/>
          </p:nvSpPr>
          <p:spPr>
            <a:xfrm>
              <a:off x="5728325" y="4305675"/>
              <a:ext cx="34650" cy="56250"/>
            </a:xfrm>
            <a:custGeom>
              <a:rect b="b" l="l" r="r" t="t"/>
              <a:pathLst>
                <a:path extrusionOk="0" h="2250" w="1386">
                  <a:moveTo>
                    <a:pt x="854" y="1"/>
                  </a:moveTo>
                  <a:cubicBezTo>
                    <a:pt x="639" y="1"/>
                    <a:pt x="443" y="146"/>
                    <a:pt x="388" y="365"/>
                  </a:cubicBezTo>
                  <a:lnTo>
                    <a:pt x="69" y="1646"/>
                  </a:lnTo>
                  <a:cubicBezTo>
                    <a:pt x="0" y="1906"/>
                    <a:pt x="157" y="2171"/>
                    <a:pt x="418" y="2235"/>
                  </a:cubicBezTo>
                  <a:cubicBezTo>
                    <a:pt x="457" y="2245"/>
                    <a:pt x="495" y="2249"/>
                    <a:pt x="534" y="2249"/>
                  </a:cubicBezTo>
                  <a:cubicBezTo>
                    <a:pt x="751" y="2249"/>
                    <a:pt x="948" y="2101"/>
                    <a:pt x="1002" y="1879"/>
                  </a:cubicBezTo>
                  <a:lnTo>
                    <a:pt x="1321" y="598"/>
                  </a:lnTo>
                  <a:cubicBezTo>
                    <a:pt x="1386" y="340"/>
                    <a:pt x="1229" y="79"/>
                    <a:pt x="971" y="15"/>
                  </a:cubicBezTo>
                  <a:cubicBezTo>
                    <a:pt x="932" y="5"/>
                    <a:pt x="893" y="1"/>
                    <a:pt x="8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139"/>
            <p:cNvSpPr/>
            <p:nvPr/>
          </p:nvSpPr>
          <p:spPr>
            <a:xfrm>
              <a:off x="5846550" y="4305450"/>
              <a:ext cx="24275" cy="56600"/>
            </a:xfrm>
            <a:custGeom>
              <a:rect b="b" l="l" r="r" t="t"/>
              <a:pathLst>
                <a:path extrusionOk="0" h="2264" w="971">
                  <a:moveTo>
                    <a:pt x="486" y="1"/>
                  </a:moveTo>
                  <a:cubicBezTo>
                    <a:pt x="217" y="1"/>
                    <a:pt x="0" y="222"/>
                    <a:pt x="4" y="491"/>
                  </a:cubicBezTo>
                  <a:lnTo>
                    <a:pt x="4" y="1773"/>
                  </a:lnTo>
                  <a:cubicBezTo>
                    <a:pt x="0" y="2042"/>
                    <a:pt x="217" y="2263"/>
                    <a:pt x="486" y="2263"/>
                  </a:cubicBezTo>
                  <a:cubicBezTo>
                    <a:pt x="754" y="2263"/>
                    <a:pt x="971" y="2042"/>
                    <a:pt x="967" y="1773"/>
                  </a:cubicBezTo>
                  <a:lnTo>
                    <a:pt x="967" y="491"/>
                  </a:lnTo>
                  <a:cubicBezTo>
                    <a:pt x="971" y="222"/>
                    <a:pt x="754" y="1"/>
                    <a:pt x="4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4" name="Google Shape;15974;p139"/>
          <p:cNvGrpSpPr/>
          <p:nvPr/>
        </p:nvGrpSpPr>
        <p:grpSpPr>
          <a:xfrm>
            <a:off x="7052898" y="3994778"/>
            <a:ext cx="354827" cy="354849"/>
            <a:chOff x="6208625" y="4147250"/>
            <a:chExt cx="410300" cy="410325"/>
          </a:xfrm>
        </p:grpSpPr>
        <p:sp>
          <p:nvSpPr>
            <p:cNvPr id="15975" name="Google Shape;15975;p139"/>
            <p:cNvSpPr/>
            <p:nvPr/>
          </p:nvSpPr>
          <p:spPr>
            <a:xfrm>
              <a:off x="6337650" y="4389250"/>
              <a:ext cx="152250" cy="168325"/>
            </a:xfrm>
            <a:custGeom>
              <a:rect b="b" l="l" r="r" t="t"/>
              <a:pathLst>
                <a:path extrusionOk="0" h="6733" w="6090">
                  <a:moveTo>
                    <a:pt x="3046" y="964"/>
                  </a:moveTo>
                  <a:cubicBezTo>
                    <a:pt x="3295" y="964"/>
                    <a:pt x="3541" y="1062"/>
                    <a:pt x="3725" y="1246"/>
                  </a:cubicBezTo>
                  <a:cubicBezTo>
                    <a:pt x="4000" y="1521"/>
                    <a:pt x="4082" y="1934"/>
                    <a:pt x="3934" y="2294"/>
                  </a:cubicBezTo>
                  <a:cubicBezTo>
                    <a:pt x="3785" y="2653"/>
                    <a:pt x="3433" y="2887"/>
                    <a:pt x="3045" y="2887"/>
                  </a:cubicBezTo>
                  <a:cubicBezTo>
                    <a:pt x="2513" y="2886"/>
                    <a:pt x="2084" y="2457"/>
                    <a:pt x="2083" y="1925"/>
                  </a:cubicBezTo>
                  <a:cubicBezTo>
                    <a:pt x="2083" y="1537"/>
                    <a:pt x="2317" y="1185"/>
                    <a:pt x="2677" y="1038"/>
                  </a:cubicBezTo>
                  <a:cubicBezTo>
                    <a:pt x="2797" y="988"/>
                    <a:pt x="2922" y="964"/>
                    <a:pt x="3046" y="964"/>
                  </a:cubicBezTo>
                  <a:close/>
                  <a:moveTo>
                    <a:pt x="3045" y="3843"/>
                  </a:moveTo>
                  <a:cubicBezTo>
                    <a:pt x="4135" y="3843"/>
                    <a:pt x="5040" y="4684"/>
                    <a:pt x="5122" y="5772"/>
                  </a:cubicBezTo>
                  <a:lnTo>
                    <a:pt x="967" y="5772"/>
                  </a:lnTo>
                  <a:cubicBezTo>
                    <a:pt x="1049" y="4684"/>
                    <a:pt x="1954" y="3843"/>
                    <a:pt x="3045" y="3843"/>
                  </a:cubicBezTo>
                  <a:close/>
                  <a:moveTo>
                    <a:pt x="3045" y="1"/>
                  </a:moveTo>
                  <a:cubicBezTo>
                    <a:pt x="2279" y="1"/>
                    <a:pt x="1588" y="453"/>
                    <a:pt x="1282" y="1155"/>
                  </a:cubicBezTo>
                  <a:cubicBezTo>
                    <a:pt x="976" y="1856"/>
                    <a:pt x="1115" y="2672"/>
                    <a:pt x="1636" y="3233"/>
                  </a:cubicBezTo>
                  <a:cubicBezTo>
                    <a:pt x="632" y="3759"/>
                    <a:pt x="0" y="4798"/>
                    <a:pt x="0" y="5932"/>
                  </a:cubicBezTo>
                  <a:lnTo>
                    <a:pt x="0" y="6252"/>
                  </a:lnTo>
                  <a:cubicBezTo>
                    <a:pt x="0" y="6518"/>
                    <a:pt x="216" y="6733"/>
                    <a:pt x="481" y="6733"/>
                  </a:cubicBezTo>
                  <a:lnTo>
                    <a:pt x="5609" y="6733"/>
                  </a:lnTo>
                  <a:cubicBezTo>
                    <a:pt x="5874" y="6733"/>
                    <a:pt x="6090" y="6518"/>
                    <a:pt x="6090" y="6252"/>
                  </a:cubicBezTo>
                  <a:lnTo>
                    <a:pt x="6090" y="5932"/>
                  </a:lnTo>
                  <a:cubicBezTo>
                    <a:pt x="6088" y="4798"/>
                    <a:pt x="5458" y="3759"/>
                    <a:pt x="4454" y="3233"/>
                  </a:cubicBezTo>
                  <a:cubicBezTo>
                    <a:pt x="4974" y="2672"/>
                    <a:pt x="5114" y="1856"/>
                    <a:pt x="4808" y="1155"/>
                  </a:cubicBezTo>
                  <a:cubicBezTo>
                    <a:pt x="4502" y="453"/>
                    <a:pt x="3809"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139"/>
            <p:cNvSpPr/>
            <p:nvPr/>
          </p:nvSpPr>
          <p:spPr>
            <a:xfrm>
              <a:off x="6466625" y="4147250"/>
              <a:ext cx="152300" cy="168375"/>
            </a:xfrm>
            <a:custGeom>
              <a:rect b="b" l="l" r="r" t="t"/>
              <a:pathLst>
                <a:path extrusionOk="0" h="6735" w="6092">
                  <a:moveTo>
                    <a:pt x="3047" y="964"/>
                  </a:moveTo>
                  <a:cubicBezTo>
                    <a:pt x="3297" y="964"/>
                    <a:pt x="3542" y="1061"/>
                    <a:pt x="3726" y="1245"/>
                  </a:cubicBezTo>
                  <a:cubicBezTo>
                    <a:pt x="4002" y="1521"/>
                    <a:pt x="4084" y="1934"/>
                    <a:pt x="3934" y="2294"/>
                  </a:cubicBezTo>
                  <a:cubicBezTo>
                    <a:pt x="3786" y="2653"/>
                    <a:pt x="3435" y="2887"/>
                    <a:pt x="3047" y="2887"/>
                  </a:cubicBezTo>
                  <a:cubicBezTo>
                    <a:pt x="2515" y="2887"/>
                    <a:pt x="2085" y="2457"/>
                    <a:pt x="2085" y="1926"/>
                  </a:cubicBezTo>
                  <a:cubicBezTo>
                    <a:pt x="2085" y="1537"/>
                    <a:pt x="2319" y="1185"/>
                    <a:pt x="2678" y="1037"/>
                  </a:cubicBezTo>
                  <a:cubicBezTo>
                    <a:pt x="2797" y="988"/>
                    <a:pt x="2923" y="964"/>
                    <a:pt x="3047" y="964"/>
                  </a:cubicBezTo>
                  <a:close/>
                  <a:moveTo>
                    <a:pt x="3045" y="3845"/>
                  </a:moveTo>
                  <a:cubicBezTo>
                    <a:pt x="4136" y="3845"/>
                    <a:pt x="5041" y="4685"/>
                    <a:pt x="5123" y="5772"/>
                  </a:cubicBezTo>
                  <a:lnTo>
                    <a:pt x="969" y="5772"/>
                  </a:lnTo>
                  <a:cubicBezTo>
                    <a:pt x="1049" y="4685"/>
                    <a:pt x="1956" y="3845"/>
                    <a:pt x="3045" y="3845"/>
                  </a:cubicBezTo>
                  <a:close/>
                  <a:moveTo>
                    <a:pt x="3047" y="1"/>
                  </a:moveTo>
                  <a:cubicBezTo>
                    <a:pt x="2281" y="1"/>
                    <a:pt x="1588" y="455"/>
                    <a:pt x="1284" y="1156"/>
                  </a:cubicBezTo>
                  <a:cubicBezTo>
                    <a:pt x="978" y="1858"/>
                    <a:pt x="1117" y="2673"/>
                    <a:pt x="1638" y="3233"/>
                  </a:cubicBezTo>
                  <a:cubicBezTo>
                    <a:pt x="633" y="3758"/>
                    <a:pt x="2" y="4798"/>
                    <a:pt x="1" y="5932"/>
                  </a:cubicBezTo>
                  <a:lnTo>
                    <a:pt x="1" y="6252"/>
                  </a:lnTo>
                  <a:cubicBezTo>
                    <a:pt x="1" y="6517"/>
                    <a:pt x="216" y="6734"/>
                    <a:pt x="483" y="6734"/>
                  </a:cubicBezTo>
                  <a:lnTo>
                    <a:pt x="5611" y="6734"/>
                  </a:lnTo>
                  <a:cubicBezTo>
                    <a:pt x="5876" y="6734"/>
                    <a:pt x="6091" y="6517"/>
                    <a:pt x="6091" y="6252"/>
                  </a:cubicBezTo>
                  <a:lnTo>
                    <a:pt x="6091" y="5933"/>
                  </a:lnTo>
                  <a:cubicBezTo>
                    <a:pt x="6090" y="4798"/>
                    <a:pt x="5460" y="3758"/>
                    <a:pt x="4454" y="3234"/>
                  </a:cubicBezTo>
                  <a:lnTo>
                    <a:pt x="4454" y="3233"/>
                  </a:lnTo>
                  <a:cubicBezTo>
                    <a:pt x="4976" y="2673"/>
                    <a:pt x="5115" y="1858"/>
                    <a:pt x="4810" y="1156"/>
                  </a:cubicBezTo>
                  <a:cubicBezTo>
                    <a:pt x="4504" y="455"/>
                    <a:pt x="3811" y="1"/>
                    <a:pt x="30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139"/>
            <p:cNvSpPr/>
            <p:nvPr/>
          </p:nvSpPr>
          <p:spPr>
            <a:xfrm>
              <a:off x="6208625" y="4147250"/>
              <a:ext cx="152300" cy="168375"/>
            </a:xfrm>
            <a:custGeom>
              <a:rect b="b" l="l" r="r" t="t"/>
              <a:pathLst>
                <a:path extrusionOk="0" h="6735" w="6092">
                  <a:moveTo>
                    <a:pt x="3046" y="964"/>
                  </a:moveTo>
                  <a:cubicBezTo>
                    <a:pt x="3296" y="964"/>
                    <a:pt x="3542" y="1061"/>
                    <a:pt x="3725" y="1245"/>
                  </a:cubicBezTo>
                  <a:cubicBezTo>
                    <a:pt x="4000" y="1521"/>
                    <a:pt x="4082" y="1934"/>
                    <a:pt x="3934" y="2294"/>
                  </a:cubicBezTo>
                  <a:cubicBezTo>
                    <a:pt x="3785" y="2653"/>
                    <a:pt x="3435" y="2887"/>
                    <a:pt x="3045" y="2887"/>
                  </a:cubicBezTo>
                  <a:cubicBezTo>
                    <a:pt x="2515" y="2887"/>
                    <a:pt x="2085" y="2457"/>
                    <a:pt x="2083" y="1926"/>
                  </a:cubicBezTo>
                  <a:cubicBezTo>
                    <a:pt x="2083" y="1537"/>
                    <a:pt x="2317" y="1185"/>
                    <a:pt x="2678" y="1037"/>
                  </a:cubicBezTo>
                  <a:cubicBezTo>
                    <a:pt x="2797" y="988"/>
                    <a:pt x="2922" y="964"/>
                    <a:pt x="3046" y="964"/>
                  </a:cubicBezTo>
                  <a:close/>
                  <a:moveTo>
                    <a:pt x="3045" y="3845"/>
                  </a:moveTo>
                  <a:cubicBezTo>
                    <a:pt x="4135" y="3845"/>
                    <a:pt x="5041" y="4685"/>
                    <a:pt x="5122" y="5772"/>
                  </a:cubicBezTo>
                  <a:lnTo>
                    <a:pt x="967" y="5772"/>
                  </a:lnTo>
                  <a:cubicBezTo>
                    <a:pt x="1049" y="4685"/>
                    <a:pt x="1954" y="3845"/>
                    <a:pt x="3045" y="3845"/>
                  </a:cubicBezTo>
                  <a:close/>
                  <a:moveTo>
                    <a:pt x="3045" y="1"/>
                  </a:moveTo>
                  <a:cubicBezTo>
                    <a:pt x="2281" y="1"/>
                    <a:pt x="1588" y="455"/>
                    <a:pt x="1282" y="1156"/>
                  </a:cubicBezTo>
                  <a:cubicBezTo>
                    <a:pt x="976" y="1858"/>
                    <a:pt x="1117" y="2673"/>
                    <a:pt x="1636" y="3234"/>
                  </a:cubicBezTo>
                  <a:cubicBezTo>
                    <a:pt x="632" y="3758"/>
                    <a:pt x="1" y="4798"/>
                    <a:pt x="1" y="5933"/>
                  </a:cubicBezTo>
                  <a:lnTo>
                    <a:pt x="1" y="6252"/>
                  </a:lnTo>
                  <a:cubicBezTo>
                    <a:pt x="1" y="6519"/>
                    <a:pt x="216" y="6734"/>
                    <a:pt x="481" y="6734"/>
                  </a:cubicBezTo>
                  <a:lnTo>
                    <a:pt x="5611" y="6734"/>
                  </a:lnTo>
                  <a:cubicBezTo>
                    <a:pt x="5876" y="6734"/>
                    <a:pt x="6091" y="6519"/>
                    <a:pt x="6091" y="6252"/>
                  </a:cubicBezTo>
                  <a:lnTo>
                    <a:pt x="6090" y="6252"/>
                  </a:lnTo>
                  <a:lnTo>
                    <a:pt x="6090" y="5933"/>
                  </a:lnTo>
                  <a:cubicBezTo>
                    <a:pt x="6090" y="4798"/>
                    <a:pt x="5459" y="3758"/>
                    <a:pt x="4454" y="3234"/>
                  </a:cubicBezTo>
                  <a:cubicBezTo>
                    <a:pt x="4975" y="2673"/>
                    <a:pt x="5115" y="1858"/>
                    <a:pt x="4808" y="1156"/>
                  </a:cubicBezTo>
                  <a:cubicBezTo>
                    <a:pt x="4502" y="455"/>
                    <a:pt x="3811" y="1"/>
                    <a:pt x="30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139"/>
            <p:cNvSpPr/>
            <p:nvPr/>
          </p:nvSpPr>
          <p:spPr>
            <a:xfrm>
              <a:off x="6357425" y="4151350"/>
              <a:ext cx="113625" cy="88225"/>
            </a:xfrm>
            <a:custGeom>
              <a:rect b="b" l="l" r="r" t="t"/>
              <a:pathLst>
                <a:path extrusionOk="0" h="3529" w="4545">
                  <a:moveTo>
                    <a:pt x="2734" y="1"/>
                  </a:moveTo>
                  <a:cubicBezTo>
                    <a:pt x="2611" y="1"/>
                    <a:pt x="2488" y="48"/>
                    <a:pt x="2395" y="141"/>
                  </a:cubicBezTo>
                  <a:cubicBezTo>
                    <a:pt x="2207" y="329"/>
                    <a:pt x="2207" y="633"/>
                    <a:pt x="2395" y="821"/>
                  </a:cubicBezTo>
                  <a:lnTo>
                    <a:pt x="2856" y="1282"/>
                  </a:lnTo>
                  <a:lnTo>
                    <a:pt x="491" y="1282"/>
                  </a:lnTo>
                  <a:cubicBezTo>
                    <a:pt x="488" y="1282"/>
                    <a:pt x="485" y="1282"/>
                    <a:pt x="483" y="1282"/>
                  </a:cubicBezTo>
                  <a:cubicBezTo>
                    <a:pt x="217" y="1282"/>
                    <a:pt x="0" y="1497"/>
                    <a:pt x="0" y="1762"/>
                  </a:cubicBezTo>
                  <a:cubicBezTo>
                    <a:pt x="0" y="2029"/>
                    <a:pt x="217" y="2244"/>
                    <a:pt x="483" y="2244"/>
                  </a:cubicBezTo>
                  <a:cubicBezTo>
                    <a:pt x="485" y="2244"/>
                    <a:pt x="488" y="2244"/>
                    <a:pt x="491" y="2244"/>
                  </a:cubicBezTo>
                  <a:lnTo>
                    <a:pt x="491" y="2243"/>
                  </a:lnTo>
                  <a:lnTo>
                    <a:pt x="2856" y="2243"/>
                  </a:lnTo>
                  <a:lnTo>
                    <a:pt x="2395" y="2704"/>
                  </a:lnTo>
                  <a:cubicBezTo>
                    <a:pt x="2203" y="2892"/>
                    <a:pt x="2201" y="3198"/>
                    <a:pt x="2390" y="3388"/>
                  </a:cubicBezTo>
                  <a:cubicBezTo>
                    <a:pt x="2485" y="3482"/>
                    <a:pt x="2608" y="3529"/>
                    <a:pt x="2731" y="3529"/>
                  </a:cubicBezTo>
                  <a:cubicBezTo>
                    <a:pt x="2856" y="3529"/>
                    <a:pt x="2980" y="3480"/>
                    <a:pt x="3074" y="3384"/>
                  </a:cubicBezTo>
                  <a:lnTo>
                    <a:pt x="4356" y="2102"/>
                  </a:lnTo>
                  <a:cubicBezTo>
                    <a:pt x="4544" y="1915"/>
                    <a:pt x="4544" y="1610"/>
                    <a:pt x="4356" y="1423"/>
                  </a:cubicBezTo>
                  <a:lnTo>
                    <a:pt x="3074" y="141"/>
                  </a:lnTo>
                  <a:cubicBezTo>
                    <a:pt x="2980" y="48"/>
                    <a:pt x="2857" y="1"/>
                    <a:pt x="2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139"/>
            <p:cNvSpPr/>
            <p:nvPr/>
          </p:nvSpPr>
          <p:spPr>
            <a:xfrm>
              <a:off x="6250375" y="4345400"/>
              <a:ext cx="87475" cy="86300"/>
            </a:xfrm>
            <a:custGeom>
              <a:rect b="b" l="l" r="r" t="t"/>
              <a:pathLst>
                <a:path extrusionOk="0" h="3452" w="3499">
                  <a:moveTo>
                    <a:pt x="482" y="0"/>
                  </a:moveTo>
                  <a:cubicBezTo>
                    <a:pt x="215" y="0"/>
                    <a:pt x="0" y="216"/>
                    <a:pt x="0" y="481"/>
                  </a:cubicBezTo>
                  <a:lnTo>
                    <a:pt x="0" y="2295"/>
                  </a:lnTo>
                  <a:cubicBezTo>
                    <a:pt x="6" y="2556"/>
                    <a:pt x="220" y="2765"/>
                    <a:pt x="482" y="2765"/>
                  </a:cubicBezTo>
                  <a:cubicBezTo>
                    <a:pt x="744" y="2765"/>
                    <a:pt x="958" y="2556"/>
                    <a:pt x="962" y="2295"/>
                  </a:cubicBezTo>
                  <a:lnTo>
                    <a:pt x="962" y="1642"/>
                  </a:lnTo>
                  <a:lnTo>
                    <a:pt x="2635" y="3314"/>
                  </a:lnTo>
                  <a:cubicBezTo>
                    <a:pt x="2728" y="3406"/>
                    <a:pt x="2849" y="3451"/>
                    <a:pt x="2970" y="3451"/>
                  </a:cubicBezTo>
                  <a:cubicBezTo>
                    <a:pt x="3093" y="3451"/>
                    <a:pt x="3217" y="3404"/>
                    <a:pt x="3311" y="3310"/>
                  </a:cubicBezTo>
                  <a:cubicBezTo>
                    <a:pt x="3497" y="3124"/>
                    <a:pt x="3499" y="2822"/>
                    <a:pt x="3314" y="2635"/>
                  </a:cubicBezTo>
                  <a:lnTo>
                    <a:pt x="1642" y="962"/>
                  </a:lnTo>
                  <a:lnTo>
                    <a:pt x="2295" y="962"/>
                  </a:lnTo>
                  <a:cubicBezTo>
                    <a:pt x="2557" y="957"/>
                    <a:pt x="2766" y="743"/>
                    <a:pt x="2766" y="481"/>
                  </a:cubicBezTo>
                  <a:cubicBezTo>
                    <a:pt x="2766" y="219"/>
                    <a:pt x="2557" y="5"/>
                    <a:pt x="2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139"/>
            <p:cNvSpPr/>
            <p:nvPr/>
          </p:nvSpPr>
          <p:spPr>
            <a:xfrm>
              <a:off x="6490750" y="4345400"/>
              <a:ext cx="87575" cy="86400"/>
            </a:xfrm>
            <a:custGeom>
              <a:rect b="b" l="l" r="r" t="t"/>
              <a:pathLst>
                <a:path extrusionOk="0" h="3456" w="3503">
                  <a:moveTo>
                    <a:pt x="2975" y="1"/>
                  </a:moveTo>
                  <a:cubicBezTo>
                    <a:pt x="2852" y="1"/>
                    <a:pt x="2729" y="48"/>
                    <a:pt x="2635" y="142"/>
                  </a:cubicBezTo>
                  <a:lnTo>
                    <a:pt x="2637" y="141"/>
                  </a:lnTo>
                  <a:lnTo>
                    <a:pt x="963" y="1815"/>
                  </a:lnTo>
                  <a:lnTo>
                    <a:pt x="963" y="1162"/>
                  </a:lnTo>
                  <a:cubicBezTo>
                    <a:pt x="959" y="899"/>
                    <a:pt x="745" y="690"/>
                    <a:pt x="483" y="690"/>
                  </a:cubicBezTo>
                  <a:cubicBezTo>
                    <a:pt x="220" y="690"/>
                    <a:pt x="7" y="899"/>
                    <a:pt x="1" y="1162"/>
                  </a:cubicBezTo>
                  <a:lnTo>
                    <a:pt x="1" y="2975"/>
                  </a:lnTo>
                  <a:cubicBezTo>
                    <a:pt x="1" y="3240"/>
                    <a:pt x="216" y="3455"/>
                    <a:pt x="483" y="3455"/>
                  </a:cubicBezTo>
                  <a:lnTo>
                    <a:pt x="2294" y="3455"/>
                  </a:lnTo>
                  <a:cubicBezTo>
                    <a:pt x="2298" y="3455"/>
                    <a:pt x="2301" y="3455"/>
                    <a:pt x="2305" y="3455"/>
                  </a:cubicBezTo>
                  <a:cubicBezTo>
                    <a:pt x="2569" y="3455"/>
                    <a:pt x="2785" y="3241"/>
                    <a:pt x="2785" y="2975"/>
                  </a:cubicBezTo>
                  <a:cubicBezTo>
                    <a:pt x="2785" y="2709"/>
                    <a:pt x="2569" y="2494"/>
                    <a:pt x="2305" y="2494"/>
                  </a:cubicBezTo>
                  <a:cubicBezTo>
                    <a:pt x="2301" y="2494"/>
                    <a:pt x="2298" y="2494"/>
                    <a:pt x="2294" y="2494"/>
                  </a:cubicBezTo>
                  <a:lnTo>
                    <a:pt x="1642" y="2494"/>
                  </a:lnTo>
                  <a:lnTo>
                    <a:pt x="3315" y="822"/>
                  </a:lnTo>
                  <a:cubicBezTo>
                    <a:pt x="3502" y="634"/>
                    <a:pt x="3502" y="330"/>
                    <a:pt x="3315" y="142"/>
                  </a:cubicBezTo>
                  <a:cubicBezTo>
                    <a:pt x="3221" y="48"/>
                    <a:pt x="3098" y="1"/>
                    <a:pt x="2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1" name="Google Shape;15981;p139"/>
          <p:cNvSpPr/>
          <p:nvPr/>
        </p:nvSpPr>
        <p:spPr>
          <a:xfrm>
            <a:off x="7813763" y="3994921"/>
            <a:ext cx="354806" cy="354849"/>
          </a:xfrm>
          <a:custGeom>
            <a:rect b="b" l="l" r="r" t="t"/>
            <a:pathLst>
              <a:path extrusionOk="0" h="16413" w="16411">
                <a:moveTo>
                  <a:pt x="8204" y="963"/>
                </a:moveTo>
                <a:cubicBezTo>
                  <a:pt x="8455" y="963"/>
                  <a:pt x="8701" y="1061"/>
                  <a:pt x="8885" y="1245"/>
                </a:cubicBezTo>
                <a:cubicBezTo>
                  <a:pt x="9160" y="1521"/>
                  <a:pt x="9242" y="1934"/>
                  <a:pt x="9094" y="2292"/>
                </a:cubicBezTo>
                <a:cubicBezTo>
                  <a:pt x="8945" y="2653"/>
                  <a:pt x="8595" y="2887"/>
                  <a:pt x="8206" y="2887"/>
                </a:cubicBezTo>
                <a:cubicBezTo>
                  <a:pt x="7675" y="2885"/>
                  <a:pt x="7245" y="2455"/>
                  <a:pt x="7243" y="1925"/>
                </a:cubicBezTo>
                <a:cubicBezTo>
                  <a:pt x="7243" y="1535"/>
                  <a:pt x="7478" y="1185"/>
                  <a:pt x="7838" y="1036"/>
                </a:cubicBezTo>
                <a:cubicBezTo>
                  <a:pt x="7956" y="987"/>
                  <a:pt x="8081" y="963"/>
                  <a:pt x="8204" y="963"/>
                </a:cubicBezTo>
                <a:close/>
                <a:moveTo>
                  <a:pt x="8206" y="3848"/>
                </a:moveTo>
                <a:cubicBezTo>
                  <a:pt x="9294" y="3849"/>
                  <a:pt x="10197" y="4687"/>
                  <a:pt x="10284" y="5770"/>
                </a:cubicBezTo>
                <a:lnTo>
                  <a:pt x="6127" y="5770"/>
                </a:lnTo>
                <a:cubicBezTo>
                  <a:pt x="6212" y="4687"/>
                  <a:pt x="7117" y="3849"/>
                  <a:pt x="8206" y="3848"/>
                </a:cubicBezTo>
                <a:close/>
                <a:moveTo>
                  <a:pt x="13365" y="10643"/>
                </a:moveTo>
                <a:cubicBezTo>
                  <a:pt x="13616" y="10643"/>
                  <a:pt x="13862" y="10741"/>
                  <a:pt x="14046" y="10924"/>
                </a:cubicBezTo>
                <a:cubicBezTo>
                  <a:pt x="14321" y="11199"/>
                  <a:pt x="14403" y="11614"/>
                  <a:pt x="14254" y="11972"/>
                </a:cubicBezTo>
                <a:cubicBezTo>
                  <a:pt x="14106" y="12331"/>
                  <a:pt x="13754" y="12565"/>
                  <a:pt x="13366" y="12565"/>
                </a:cubicBezTo>
                <a:cubicBezTo>
                  <a:pt x="12835" y="12565"/>
                  <a:pt x="12406" y="12135"/>
                  <a:pt x="12404" y="11605"/>
                </a:cubicBezTo>
                <a:cubicBezTo>
                  <a:pt x="12404" y="11215"/>
                  <a:pt x="12638" y="10865"/>
                  <a:pt x="12997" y="10716"/>
                </a:cubicBezTo>
                <a:cubicBezTo>
                  <a:pt x="13116" y="10666"/>
                  <a:pt x="13241" y="10643"/>
                  <a:pt x="13365" y="10643"/>
                </a:cubicBezTo>
                <a:close/>
                <a:moveTo>
                  <a:pt x="3045" y="10643"/>
                </a:moveTo>
                <a:cubicBezTo>
                  <a:pt x="3576" y="10644"/>
                  <a:pt x="4005" y="11073"/>
                  <a:pt x="4007" y="11605"/>
                </a:cubicBezTo>
                <a:cubicBezTo>
                  <a:pt x="4007" y="11993"/>
                  <a:pt x="3773" y="12344"/>
                  <a:pt x="3414" y="12492"/>
                </a:cubicBezTo>
                <a:cubicBezTo>
                  <a:pt x="3294" y="12542"/>
                  <a:pt x="3169" y="12566"/>
                  <a:pt x="3045" y="12566"/>
                </a:cubicBezTo>
                <a:cubicBezTo>
                  <a:pt x="2795" y="12566"/>
                  <a:pt x="2549" y="12468"/>
                  <a:pt x="2365" y="12284"/>
                </a:cubicBezTo>
                <a:cubicBezTo>
                  <a:pt x="2090" y="12009"/>
                  <a:pt x="2008" y="11596"/>
                  <a:pt x="2157" y="11236"/>
                </a:cubicBezTo>
                <a:cubicBezTo>
                  <a:pt x="2305" y="10877"/>
                  <a:pt x="2657" y="10643"/>
                  <a:pt x="3045" y="10643"/>
                </a:cubicBezTo>
                <a:close/>
                <a:moveTo>
                  <a:pt x="3045" y="13523"/>
                </a:moveTo>
                <a:cubicBezTo>
                  <a:pt x="4134" y="13523"/>
                  <a:pt x="5041" y="14364"/>
                  <a:pt x="5123" y="15450"/>
                </a:cubicBezTo>
                <a:lnTo>
                  <a:pt x="967" y="15450"/>
                </a:lnTo>
                <a:cubicBezTo>
                  <a:pt x="1049" y="14364"/>
                  <a:pt x="1955" y="13523"/>
                  <a:pt x="3045" y="13523"/>
                </a:cubicBezTo>
                <a:close/>
                <a:moveTo>
                  <a:pt x="13365" y="13523"/>
                </a:moveTo>
                <a:cubicBezTo>
                  <a:pt x="14456" y="13523"/>
                  <a:pt x="15361" y="14364"/>
                  <a:pt x="15443" y="15450"/>
                </a:cubicBezTo>
                <a:lnTo>
                  <a:pt x="11288" y="15450"/>
                </a:lnTo>
                <a:cubicBezTo>
                  <a:pt x="11369" y="14364"/>
                  <a:pt x="12275" y="13523"/>
                  <a:pt x="13365" y="13523"/>
                </a:cubicBezTo>
                <a:close/>
                <a:moveTo>
                  <a:pt x="8206" y="0"/>
                </a:moveTo>
                <a:cubicBezTo>
                  <a:pt x="7441" y="0"/>
                  <a:pt x="6748" y="454"/>
                  <a:pt x="6442" y="1154"/>
                </a:cubicBezTo>
                <a:cubicBezTo>
                  <a:pt x="6136" y="1856"/>
                  <a:pt x="6275" y="2673"/>
                  <a:pt x="6797" y="3232"/>
                </a:cubicBezTo>
                <a:cubicBezTo>
                  <a:pt x="5792" y="3758"/>
                  <a:pt x="5161" y="4798"/>
                  <a:pt x="5161" y="5931"/>
                </a:cubicBezTo>
                <a:lnTo>
                  <a:pt x="5161" y="6252"/>
                </a:lnTo>
                <a:cubicBezTo>
                  <a:pt x="5161" y="6517"/>
                  <a:pt x="5376" y="6733"/>
                  <a:pt x="5641" y="6733"/>
                </a:cubicBezTo>
                <a:lnTo>
                  <a:pt x="7725" y="6733"/>
                </a:lnTo>
                <a:lnTo>
                  <a:pt x="7725" y="7758"/>
                </a:lnTo>
                <a:lnTo>
                  <a:pt x="3046" y="7758"/>
                </a:lnTo>
                <a:cubicBezTo>
                  <a:pt x="2780" y="7758"/>
                  <a:pt x="2564" y="7973"/>
                  <a:pt x="2564" y="8239"/>
                </a:cubicBezTo>
                <a:lnTo>
                  <a:pt x="2564" y="9742"/>
                </a:lnTo>
                <a:cubicBezTo>
                  <a:pt x="1908" y="9912"/>
                  <a:pt x="1390" y="10414"/>
                  <a:pt x="1200" y="11064"/>
                </a:cubicBezTo>
                <a:cubicBezTo>
                  <a:pt x="1009" y="11713"/>
                  <a:pt x="1176" y="12416"/>
                  <a:pt x="1637" y="12913"/>
                </a:cubicBezTo>
                <a:cubicBezTo>
                  <a:pt x="631" y="13437"/>
                  <a:pt x="2" y="14477"/>
                  <a:pt x="0" y="15612"/>
                </a:cubicBezTo>
                <a:lnTo>
                  <a:pt x="0" y="15932"/>
                </a:lnTo>
                <a:cubicBezTo>
                  <a:pt x="0" y="16197"/>
                  <a:pt x="215" y="16413"/>
                  <a:pt x="482" y="16413"/>
                </a:cubicBezTo>
                <a:lnTo>
                  <a:pt x="5609" y="16413"/>
                </a:lnTo>
                <a:cubicBezTo>
                  <a:pt x="5876" y="16413"/>
                  <a:pt x="6091" y="16197"/>
                  <a:pt x="6091" y="15932"/>
                </a:cubicBezTo>
                <a:lnTo>
                  <a:pt x="6091" y="15612"/>
                </a:lnTo>
                <a:cubicBezTo>
                  <a:pt x="6089" y="14477"/>
                  <a:pt x="5460" y="13437"/>
                  <a:pt x="4454" y="12913"/>
                </a:cubicBezTo>
                <a:cubicBezTo>
                  <a:pt x="4915" y="12416"/>
                  <a:pt x="5082" y="11713"/>
                  <a:pt x="4891" y="11063"/>
                </a:cubicBezTo>
                <a:cubicBezTo>
                  <a:pt x="4701" y="10414"/>
                  <a:pt x="4183" y="9912"/>
                  <a:pt x="3527" y="9742"/>
                </a:cubicBezTo>
                <a:lnTo>
                  <a:pt x="3527" y="8720"/>
                </a:lnTo>
                <a:lnTo>
                  <a:pt x="12886" y="8720"/>
                </a:lnTo>
                <a:lnTo>
                  <a:pt x="12886" y="9742"/>
                </a:lnTo>
                <a:cubicBezTo>
                  <a:pt x="12230" y="9912"/>
                  <a:pt x="11711" y="10414"/>
                  <a:pt x="11521" y="11063"/>
                </a:cubicBezTo>
                <a:cubicBezTo>
                  <a:pt x="11331" y="11713"/>
                  <a:pt x="11496" y="12416"/>
                  <a:pt x="11957" y="12913"/>
                </a:cubicBezTo>
                <a:cubicBezTo>
                  <a:pt x="10953" y="13437"/>
                  <a:pt x="10322" y="14477"/>
                  <a:pt x="10322" y="15612"/>
                </a:cubicBezTo>
                <a:lnTo>
                  <a:pt x="10322" y="15932"/>
                </a:lnTo>
                <a:cubicBezTo>
                  <a:pt x="10322" y="16197"/>
                  <a:pt x="10537" y="16413"/>
                  <a:pt x="10802" y="16413"/>
                </a:cubicBezTo>
                <a:lnTo>
                  <a:pt x="15931" y="16413"/>
                </a:lnTo>
                <a:cubicBezTo>
                  <a:pt x="16196" y="16413"/>
                  <a:pt x="16411" y="16197"/>
                  <a:pt x="16411" y="15932"/>
                </a:cubicBezTo>
                <a:lnTo>
                  <a:pt x="16411" y="15612"/>
                </a:lnTo>
                <a:cubicBezTo>
                  <a:pt x="16411" y="14477"/>
                  <a:pt x="15780" y="13437"/>
                  <a:pt x="14775" y="12913"/>
                </a:cubicBezTo>
                <a:cubicBezTo>
                  <a:pt x="15235" y="12416"/>
                  <a:pt x="15402" y="11713"/>
                  <a:pt x="15212" y="11064"/>
                </a:cubicBezTo>
                <a:cubicBezTo>
                  <a:pt x="15021" y="10414"/>
                  <a:pt x="14503" y="9912"/>
                  <a:pt x="13847" y="9742"/>
                </a:cubicBezTo>
                <a:lnTo>
                  <a:pt x="13847" y="8239"/>
                </a:lnTo>
                <a:cubicBezTo>
                  <a:pt x="13847" y="7973"/>
                  <a:pt x="13631" y="7758"/>
                  <a:pt x="13366" y="7758"/>
                </a:cubicBezTo>
                <a:lnTo>
                  <a:pt x="8686" y="7758"/>
                </a:lnTo>
                <a:lnTo>
                  <a:pt x="8686" y="6733"/>
                </a:lnTo>
                <a:lnTo>
                  <a:pt x="10770" y="6733"/>
                </a:lnTo>
                <a:cubicBezTo>
                  <a:pt x="11035" y="6733"/>
                  <a:pt x="11250" y="6517"/>
                  <a:pt x="11250" y="6252"/>
                </a:cubicBezTo>
                <a:lnTo>
                  <a:pt x="11250" y="5931"/>
                </a:lnTo>
                <a:cubicBezTo>
                  <a:pt x="11250" y="4798"/>
                  <a:pt x="10619" y="3758"/>
                  <a:pt x="9614" y="3232"/>
                </a:cubicBezTo>
                <a:cubicBezTo>
                  <a:pt x="10136" y="2673"/>
                  <a:pt x="10275" y="1856"/>
                  <a:pt x="9969" y="1154"/>
                </a:cubicBezTo>
                <a:cubicBezTo>
                  <a:pt x="9663" y="454"/>
                  <a:pt x="8970" y="0"/>
                  <a:pt x="8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82" name="Google Shape;15982;p139"/>
          <p:cNvGrpSpPr/>
          <p:nvPr/>
        </p:nvGrpSpPr>
        <p:grpSpPr>
          <a:xfrm>
            <a:off x="1015260" y="1765577"/>
            <a:ext cx="354827" cy="354957"/>
            <a:chOff x="7398250" y="4162700"/>
            <a:chExt cx="410300" cy="410450"/>
          </a:xfrm>
        </p:grpSpPr>
        <p:sp>
          <p:nvSpPr>
            <p:cNvPr id="15983" name="Google Shape;15983;p139"/>
            <p:cNvSpPr/>
            <p:nvPr/>
          </p:nvSpPr>
          <p:spPr>
            <a:xfrm>
              <a:off x="7398250" y="4162700"/>
              <a:ext cx="410300" cy="410450"/>
            </a:xfrm>
            <a:custGeom>
              <a:rect b="b" l="l" r="r" t="t"/>
              <a:pathLst>
                <a:path extrusionOk="0" h="16418" w="16412">
                  <a:moveTo>
                    <a:pt x="4552" y="966"/>
                  </a:moveTo>
                  <a:cubicBezTo>
                    <a:pt x="4876" y="966"/>
                    <a:pt x="5169" y="1161"/>
                    <a:pt x="5292" y="1461"/>
                  </a:cubicBezTo>
                  <a:cubicBezTo>
                    <a:pt x="5416" y="1759"/>
                    <a:pt x="5347" y="2105"/>
                    <a:pt x="5119" y="2334"/>
                  </a:cubicBezTo>
                  <a:cubicBezTo>
                    <a:pt x="4965" y="2487"/>
                    <a:pt x="4760" y="2569"/>
                    <a:pt x="4552" y="2569"/>
                  </a:cubicBezTo>
                  <a:cubicBezTo>
                    <a:pt x="4448" y="2569"/>
                    <a:pt x="4344" y="2549"/>
                    <a:pt x="4245" y="2508"/>
                  </a:cubicBezTo>
                  <a:cubicBezTo>
                    <a:pt x="3946" y="2383"/>
                    <a:pt x="3750" y="2090"/>
                    <a:pt x="3750" y="1767"/>
                  </a:cubicBezTo>
                  <a:cubicBezTo>
                    <a:pt x="3751" y="1325"/>
                    <a:pt x="4110" y="966"/>
                    <a:pt x="4552" y="966"/>
                  </a:cubicBezTo>
                  <a:close/>
                  <a:moveTo>
                    <a:pt x="11860" y="966"/>
                  </a:moveTo>
                  <a:cubicBezTo>
                    <a:pt x="12184" y="966"/>
                    <a:pt x="12476" y="1161"/>
                    <a:pt x="12599" y="1461"/>
                  </a:cubicBezTo>
                  <a:cubicBezTo>
                    <a:pt x="12724" y="1759"/>
                    <a:pt x="12655" y="2105"/>
                    <a:pt x="12427" y="2334"/>
                  </a:cubicBezTo>
                  <a:cubicBezTo>
                    <a:pt x="12273" y="2487"/>
                    <a:pt x="12068" y="2569"/>
                    <a:pt x="11859" y="2569"/>
                  </a:cubicBezTo>
                  <a:cubicBezTo>
                    <a:pt x="11756" y="2569"/>
                    <a:pt x="11652" y="2549"/>
                    <a:pt x="11552" y="2508"/>
                  </a:cubicBezTo>
                  <a:cubicBezTo>
                    <a:pt x="11254" y="2383"/>
                    <a:pt x="11059" y="2090"/>
                    <a:pt x="11059" y="1767"/>
                  </a:cubicBezTo>
                  <a:cubicBezTo>
                    <a:pt x="11059" y="1325"/>
                    <a:pt x="11418" y="966"/>
                    <a:pt x="11860" y="966"/>
                  </a:cubicBezTo>
                  <a:close/>
                  <a:moveTo>
                    <a:pt x="5842" y="2966"/>
                  </a:moveTo>
                  <a:cubicBezTo>
                    <a:pt x="5907" y="3016"/>
                    <a:pt x="5968" y="3070"/>
                    <a:pt x="6025" y="3129"/>
                  </a:cubicBezTo>
                  <a:cubicBezTo>
                    <a:pt x="6320" y="3420"/>
                    <a:pt x="6519" y="3795"/>
                    <a:pt x="6597" y="4204"/>
                  </a:cubicBezTo>
                  <a:lnTo>
                    <a:pt x="2506" y="4204"/>
                  </a:lnTo>
                  <a:cubicBezTo>
                    <a:pt x="2585" y="3795"/>
                    <a:pt x="2785" y="3420"/>
                    <a:pt x="3079" y="3129"/>
                  </a:cubicBezTo>
                  <a:cubicBezTo>
                    <a:pt x="3136" y="3070"/>
                    <a:pt x="3198" y="3016"/>
                    <a:pt x="3262" y="2966"/>
                  </a:cubicBezTo>
                  <a:cubicBezTo>
                    <a:pt x="3610" y="3342"/>
                    <a:pt x="4081" y="3530"/>
                    <a:pt x="4552" y="3530"/>
                  </a:cubicBezTo>
                  <a:cubicBezTo>
                    <a:pt x="5023" y="3530"/>
                    <a:pt x="5495" y="3342"/>
                    <a:pt x="5842" y="2966"/>
                  </a:cubicBezTo>
                  <a:close/>
                  <a:moveTo>
                    <a:pt x="13150" y="2966"/>
                  </a:moveTo>
                  <a:cubicBezTo>
                    <a:pt x="13214" y="3016"/>
                    <a:pt x="13276" y="3070"/>
                    <a:pt x="13333" y="3129"/>
                  </a:cubicBezTo>
                  <a:cubicBezTo>
                    <a:pt x="13627" y="3420"/>
                    <a:pt x="13827" y="3795"/>
                    <a:pt x="13906" y="4204"/>
                  </a:cubicBezTo>
                  <a:lnTo>
                    <a:pt x="9815" y="4204"/>
                  </a:lnTo>
                  <a:cubicBezTo>
                    <a:pt x="9893" y="3795"/>
                    <a:pt x="10092" y="3420"/>
                    <a:pt x="10387" y="3129"/>
                  </a:cubicBezTo>
                  <a:cubicBezTo>
                    <a:pt x="10444" y="3070"/>
                    <a:pt x="10505" y="3016"/>
                    <a:pt x="10570" y="2966"/>
                  </a:cubicBezTo>
                  <a:cubicBezTo>
                    <a:pt x="10917" y="3342"/>
                    <a:pt x="11389" y="3530"/>
                    <a:pt x="11860" y="3530"/>
                  </a:cubicBezTo>
                  <a:cubicBezTo>
                    <a:pt x="12331" y="3530"/>
                    <a:pt x="12802" y="3342"/>
                    <a:pt x="13150" y="2966"/>
                  </a:cubicBezTo>
                  <a:close/>
                  <a:moveTo>
                    <a:pt x="15449" y="5164"/>
                  </a:moveTo>
                  <a:lnTo>
                    <a:pt x="15449" y="11255"/>
                  </a:lnTo>
                  <a:lnTo>
                    <a:pt x="961" y="11255"/>
                  </a:lnTo>
                  <a:lnTo>
                    <a:pt x="961" y="5164"/>
                  </a:lnTo>
                  <a:close/>
                  <a:moveTo>
                    <a:pt x="6595" y="12216"/>
                  </a:moveTo>
                  <a:cubicBezTo>
                    <a:pt x="6517" y="12624"/>
                    <a:pt x="6318" y="12998"/>
                    <a:pt x="6024" y="13291"/>
                  </a:cubicBezTo>
                  <a:lnTo>
                    <a:pt x="6025" y="13291"/>
                  </a:lnTo>
                  <a:cubicBezTo>
                    <a:pt x="5967" y="13348"/>
                    <a:pt x="5905" y="13402"/>
                    <a:pt x="5842" y="13453"/>
                  </a:cubicBezTo>
                  <a:cubicBezTo>
                    <a:pt x="5494" y="13078"/>
                    <a:pt x="5023" y="12890"/>
                    <a:pt x="4551" y="12890"/>
                  </a:cubicBezTo>
                  <a:cubicBezTo>
                    <a:pt x="4080" y="12890"/>
                    <a:pt x="3609" y="13078"/>
                    <a:pt x="3261" y="13453"/>
                  </a:cubicBezTo>
                  <a:cubicBezTo>
                    <a:pt x="3196" y="13402"/>
                    <a:pt x="3136" y="13348"/>
                    <a:pt x="3077" y="13291"/>
                  </a:cubicBezTo>
                  <a:cubicBezTo>
                    <a:pt x="2783" y="12998"/>
                    <a:pt x="2584" y="12624"/>
                    <a:pt x="2506" y="12216"/>
                  </a:cubicBezTo>
                  <a:close/>
                  <a:moveTo>
                    <a:pt x="13904" y="12216"/>
                  </a:moveTo>
                  <a:cubicBezTo>
                    <a:pt x="13825" y="12624"/>
                    <a:pt x="13626" y="12998"/>
                    <a:pt x="13332" y="13291"/>
                  </a:cubicBezTo>
                  <a:lnTo>
                    <a:pt x="13333" y="13291"/>
                  </a:lnTo>
                  <a:cubicBezTo>
                    <a:pt x="13275" y="13348"/>
                    <a:pt x="13214" y="13402"/>
                    <a:pt x="13150" y="13453"/>
                  </a:cubicBezTo>
                  <a:cubicBezTo>
                    <a:pt x="12802" y="13078"/>
                    <a:pt x="12330" y="12890"/>
                    <a:pt x="11859" y="12890"/>
                  </a:cubicBezTo>
                  <a:cubicBezTo>
                    <a:pt x="11388" y="12890"/>
                    <a:pt x="10917" y="13078"/>
                    <a:pt x="10568" y="13453"/>
                  </a:cubicBezTo>
                  <a:cubicBezTo>
                    <a:pt x="10504" y="13402"/>
                    <a:pt x="10444" y="13348"/>
                    <a:pt x="10385" y="13291"/>
                  </a:cubicBezTo>
                  <a:cubicBezTo>
                    <a:pt x="10091" y="12998"/>
                    <a:pt x="9892" y="12624"/>
                    <a:pt x="9814" y="12216"/>
                  </a:cubicBezTo>
                  <a:close/>
                  <a:moveTo>
                    <a:pt x="4552" y="13850"/>
                  </a:moveTo>
                  <a:cubicBezTo>
                    <a:pt x="4655" y="13850"/>
                    <a:pt x="4759" y="13870"/>
                    <a:pt x="4858" y="13912"/>
                  </a:cubicBezTo>
                  <a:cubicBezTo>
                    <a:pt x="5157" y="14036"/>
                    <a:pt x="5353" y="14327"/>
                    <a:pt x="5353" y="14653"/>
                  </a:cubicBezTo>
                  <a:cubicBezTo>
                    <a:pt x="5352" y="15095"/>
                    <a:pt x="4994" y="15452"/>
                    <a:pt x="4552" y="15454"/>
                  </a:cubicBezTo>
                  <a:cubicBezTo>
                    <a:pt x="4227" y="15454"/>
                    <a:pt x="3936" y="15257"/>
                    <a:pt x="3811" y="14959"/>
                  </a:cubicBezTo>
                  <a:cubicBezTo>
                    <a:pt x="3687" y="14660"/>
                    <a:pt x="3755" y="14314"/>
                    <a:pt x="3985" y="14086"/>
                  </a:cubicBezTo>
                  <a:cubicBezTo>
                    <a:pt x="4138" y="13932"/>
                    <a:pt x="4343" y="13850"/>
                    <a:pt x="4552" y="13850"/>
                  </a:cubicBezTo>
                  <a:close/>
                  <a:moveTo>
                    <a:pt x="11860" y="13850"/>
                  </a:moveTo>
                  <a:cubicBezTo>
                    <a:pt x="11963" y="13850"/>
                    <a:pt x="12067" y="13870"/>
                    <a:pt x="12166" y="13912"/>
                  </a:cubicBezTo>
                  <a:cubicBezTo>
                    <a:pt x="12466" y="14036"/>
                    <a:pt x="12661" y="14327"/>
                    <a:pt x="12661" y="14653"/>
                  </a:cubicBezTo>
                  <a:cubicBezTo>
                    <a:pt x="12661" y="15095"/>
                    <a:pt x="12302" y="15452"/>
                    <a:pt x="11860" y="15454"/>
                  </a:cubicBezTo>
                  <a:cubicBezTo>
                    <a:pt x="11535" y="15454"/>
                    <a:pt x="11243" y="15257"/>
                    <a:pt x="11119" y="14959"/>
                  </a:cubicBezTo>
                  <a:cubicBezTo>
                    <a:pt x="10996" y="14660"/>
                    <a:pt x="11063" y="14314"/>
                    <a:pt x="11293" y="14086"/>
                  </a:cubicBezTo>
                  <a:cubicBezTo>
                    <a:pt x="11446" y="13932"/>
                    <a:pt x="11651" y="13850"/>
                    <a:pt x="11860" y="13850"/>
                  </a:cubicBezTo>
                  <a:close/>
                  <a:moveTo>
                    <a:pt x="4554" y="0"/>
                  </a:moveTo>
                  <a:cubicBezTo>
                    <a:pt x="4498" y="0"/>
                    <a:pt x="4443" y="3"/>
                    <a:pt x="4387" y="8"/>
                  </a:cubicBezTo>
                  <a:cubicBezTo>
                    <a:pt x="3351" y="106"/>
                    <a:pt x="2625" y="1076"/>
                    <a:pt x="2821" y="2098"/>
                  </a:cubicBezTo>
                  <a:cubicBezTo>
                    <a:pt x="2114" y="2585"/>
                    <a:pt x="1645" y="3350"/>
                    <a:pt x="1535" y="4202"/>
                  </a:cubicBezTo>
                  <a:lnTo>
                    <a:pt x="482" y="4202"/>
                  </a:lnTo>
                  <a:cubicBezTo>
                    <a:pt x="216" y="4202"/>
                    <a:pt x="1" y="4417"/>
                    <a:pt x="1" y="4684"/>
                  </a:cubicBezTo>
                  <a:lnTo>
                    <a:pt x="1" y="11734"/>
                  </a:lnTo>
                  <a:cubicBezTo>
                    <a:pt x="1" y="12000"/>
                    <a:pt x="216" y="12216"/>
                    <a:pt x="482" y="12216"/>
                  </a:cubicBezTo>
                  <a:lnTo>
                    <a:pt x="1535" y="12216"/>
                  </a:lnTo>
                  <a:cubicBezTo>
                    <a:pt x="1645" y="13068"/>
                    <a:pt x="2114" y="13832"/>
                    <a:pt x="2821" y="14320"/>
                  </a:cubicBezTo>
                  <a:cubicBezTo>
                    <a:pt x="2612" y="15408"/>
                    <a:pt x="3445" y="16417"/>
                    <a:pt x="4552" y="16417"/>
                  </a:cubicBezTo>
                  <a:cubicBezTo>
                    <a:pt x="5659" y="16417"/>
                    <a:pt x="6493" y="15408"/>
                    <a:pt x="6283" y="14320"/>
                  </a:cubicBezTo>
                  <a:cubicBezTo>
                    <a:pt x="6434" y="14216"/>
                    <a:pt x="6576" y="14099"/>
                    <a:pt x="6705" y="13970"/>
                  </a:cubicBezTo>
                  <a:cubicBezTo>
                    <a:pt x="7178" y="13496"/>
                    <a:pt x="7481" y="12879"/>
                    <a:pt x="7569" y="12214"/>
                  </a:cubicBezTo>
                  <a:lnTo>
                    <a:pt x="8843" y="12214"/>
                  </a:lnTo>
                  <a:cubicBezTo>
                    <a:pt x="8953" y="13067"/>
                    <a:pt x="9422" y="13832"/>
                    <a:pt x="10129" y="14320"/>
                  </a:cubicBezTo>
                  <a:cubicBezTo>
                    <a:pt x="9921" y="15407"/>
                    <a:pt x="10753" y="16414"/>
                    <a:pt x="11860" y="16414"/>
                  </a:cubicBezTo>
                  <a:cubicBezTo>
                    <a:pt x="12967" y="16414"/>
                    <a:pt x="13799" y="15407"/>
                    <a:pt x="13591" y="14320"/>
                  </a:cubicBezTo>
                  <a:cubicBezTo>
                    <a:pt x="14298" y="13832"/>
                    <a:pt x="14767" y="13067"/>
                    <a:pt x="14878" y="12214"/>
                  </a:cubicBezTo>
                  <a:lnTo>
                    <a:pt x="15931" y="12214"/>
                  </a:lnTo>
                  <a:cubicBezTo>
                    <a:pt x="15932" y="12214"/>
                    <a:pt x="15933" y="12214"/>
                    <a:pt x="15934" y="12214"/>
                  </a:cubicBezTo>
                  <a:cubicBezTo>
                    <a:pt x="16198" y="12214"/>
                    <a:pt x="16411" y="11998"/>
                    <a:pt x="16411" y="11734"/>
                  </a:cubicBezTo>
                  <a:lnTo>
                    <a:pt x="16411" y="4683"/>
                  </a:lnTo>
                  <a:cubicBezTo>
                    <a:pt x="16411" y="4417"/>
                    <a:pt x="16196" y="4202"/>
                    <a:pt x="15931" y="4202"/>
                  </a:cubicBezTo>
                  <a:lnTo>
                    <a:pt x="15930" y="4204"/>
                  </a:lnTo>
                  <a:lnTo>
                    <a:pt x="14877" y="4204"/>
                  </a:lnTo>
                  <a:cubicBezTo>
                    <a:pt x="14765" y="3351"/>
                    <a:pt x="14298" y="2585"/>
                    <a:pt x="13591" y="2098"/>
                  </a:cubicBezTo>
                  <a:cubicBezTo>
                    <a:pt x="13799" y="1011"/>
                    <a:pt x="12966" y="4"/>
                    <a:pt x="11860" y="4"/>
                  </a:cubicBezTo>
                  <a:cubicBezTo>
                    <a:pt x="10753" y="4"/>
                    <a:pt x="9919" y="1011"/>
                    <a:pt x="10129" y="2098"/>
                  </a:cubicBezTo>
                  <a:cubicBezTo>
                    <a:pt x="9420" y="2585"/>
                    <a:pt x="8953" y="3351"/>
                    <a:pt x="8842" y="4204"/>
                  </a:cubicBezTo>
                  <a:lnTo>
                    <a:pt x="7569" y="4204"/>
                  </a:lnTo>
                  <a:cubicBezTo>
                    <a:pt x="7481" y="3539"/>
                    <a:pt x="7178" y="2922"/>
                    <a:pt x="6705" y="2448"/>
                  </a:cubicBezTo>
                  <a:cubicBezTo>
                    <a:pt x="6576" y="2319"/>
                    <a:pt x="6434" y="2202"/>
                    <a:pt x="6283" y="2098"/>
                  </a:cubicBezTo>
                  <a:cubicBezTo>
                    <a:pt x="6305" y="1988"/>
                    <a:pt x="6315" y="1878"/>
                    <a:pt x="6315" y="1768"/>
                  </a:cubicBezTo>
                  <a:cubicBezTo>
                    <a:pt x="6318" y="783"/>
                    <a:pt x="5518" y="0"/>
                    <a:pt x="4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139"/>
            <p:cNvSpPr/>
            <p:nvPr/>
          </p:nvSpPr>
          <p:spPr>
            <a:xfrm>
              <a:off x="7471950" y="4319850"/>
              <a:ext cx="80175" cy="96200"/>
            </a:xfrm>
            <a:custGeom>
              <a:rect b="b" l="l" r="r" t="t"/>
              <a:pathLst>
                <a:path extrusionOk="0" h="3848" w="3207">
                  <a:moveTo>
                    <a:pt x="2244" y="962"/>
                  </a:moveTo>
                  <a:lnTo>
                    <a:pt x="2244" y="2885"/>
                  </a:lnTo>
                  <a:lnTo>
                    <a:pt x="963" y="2885"/>
                  </a:lnTo>
                  <a:lnTo>
                    <a:pt x="963" y="962"/>
                  </a:lnTo>
                  <a:close/>
                  <a:moveTo>
                    <a:pt x="482" y="0"/>
                  </a:moveTo>
                  <a:cubicBezTo>
                    <a:pt x="216" y="0"/>
                    <a:pt x="1" y="215"/>
                    <a:pt x="1" y="482"/>
                  </a:cubicBezTo>
                  <a:lnTo>
                    <a:pt x="1" y="3365"/>
                  </a:lnTo>
                  <a:cubicBezTo>
                    <a:pt x="1" y="3632"/>
                    <a:pt x="216" y="3847"/>
                    <a:pt x="482" y="3847"/>
                  </a:cubicBezTo>
                  <a:lnTo>
                    <a:pt x="2726" y="3847"/>
                  </a:lnTo>
                  <a:cubicBezTo>
                    <a:pt x="2991" y="3847"/>
                    <a:pt x="3206" y="3632"/>
                    <a:pt x="3206" y="3365"/>
                  </a:cubicBezTo>
                  <a:lnTo>
                    <a:pt x="3206" y="482"/>
                  </a:lnTo>
                  <a:cubicBezTo>
                    <a:pt x="3206" y="215"/>
                    <a:pt x="2991" y="0"/>
                    <a:pt x="2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139"/>
            <p:cNvSpPr/>
            <p:nvPr/>
          </p:nvSpPr>
          <p:spPr>
            <a:xfrm>
              <a:off x="7654650" y="4319850"/>
              <a:ext cx="80150" cy="96200"/>
            </a:xfrm>
            <a:custGeom>
              <a:rect b="b" l="l" r="r" t="t"/>
              <a:pathLst>
                <a:path extrusionOk="0" h="3848" w="3206">
                  <a:moveTo>
                    <a:pt x="2245" y="962"/>
                  </a:moveTo>
                  <a:lnTo>
                    <a:pt x="2245" y="2885"/>
                  </a:lnTo>
                  <a:lnTo>
                    <a:pt x="964" y="2885"/>
                  </a:lnTo>
                  <a:lnTo>
                    <a:pt x="964" y="962"/>
                  </a:lnTo>
                  <a:close/>
                  <a:moveTo>
                    <a:pt x="482" y="0"/>
                  </a:moveTo>
                  <a:cubicBezTo>
                    <a:pt x="216" y="0"/>
                    <a:pt x="0" y="215"/>
                    <a:pt x="0" y="482"/>
                  </a:cubicBezTo>
                  <a:lnTo>
                    <a:pt x="0" y="3365"/>
                  </a:lnTo>
                  <a:cubicBezTo>
                    <a:pt x="0" y="3632"/>
                    <a:pt x="216" y="3847"/>
                    <a:pt x="482" y="3847"/>
                  </a:cubicBezTo>
                  <a:lnTo>
                    <a:pt x="2726" y="3847"/>
                  </a:lnTo>
                  <a:cubicBezTo>
                    <a:pt x="2991" y="3847"/>
                    <a:pt x="3206" y="3632"/>
                    <a:pt x="3206" y="3365"/>
                  </a:cubicBezTo>
                  <a:lnTo>
                    <a:pt x="3206" y="482"/>
                  </a:lnTo>
                  <a:cubicBezTo>
                    <a:pt x="3206" y="215"/>
                    <a:pt x="2991" y="0"/>
                    <a:pt x="2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6" name="Google Shape;15986;p139"/>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Goals &amp; Results</a:t>
            </a:r>
            <a:endParaRPr sz="1600">
              <a:solidFill>
                <a:srgbClr val="FFFFFF"/>
              </a:solidFill>
            </a:endParaRPr>
          </a:p>
        </p:txBody>
      </p:sp>
      <p:sp>
        <p:nvSpPr>
          <p:cNvPr id="15987" name="Google Shape;15987;p13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8" name="Shape 2128"/>
        <p:cNvGrpSpPr/>
        <p:nvPr/>
      </p:nvGrpSpPr>
      <p:grpSpPr>
        <a:xfrm>
          <a:off x="0" y="0"/>
          <a:ext cx="0" cy="0"/>
          <a:chOff x="0" y="0"/>
          <a:chExt cx="0" cy="0"/>
        </a:xfrm>
      </p:grpSpPr>
      <p:sp>
        <p:nvSpPr>
          <p:cNvPr id="2129" name="Google Shape;2129;p59"/>
          <p:cNvSpPr/>
          <p:nvPr/>
        </p:nvSpPr>
        <p:spPr>
          <a:xfrm rot="5400000">
            <a:off x="3743239" y="-175204"/>
            <a:ext cx="1657522" cy="5222305"/>
          </a:xfrm>
          <a:custGeom>
            <a:rect b="b" l="l" r="r" t="t"/>
            <a:pathLst>
              <a:path extrusionOk="0" h="46047" w="33808">
                <a:moveTo>
                  <a:pt x="0" y="0"/>
                </a:moveTo>
                <a:lnTo>
                  <a:pt x="0" y="2767"/>
                </a:lnTo>
                <a:lnTo>
                  <a:pt x="1401" y="2767"/>
                </a:lnTo>
                <a:lnTo>
                  <a:pt x="1401" y="2324"/>
                </a:lnTo>
                <a:lnTo>
                  <a:pt x="3086" y="2324"/>
                </a:lnTo>
                <a:lnTo>
                  <a:pt x="3086" y="4027"/>
                </a:lnTo>
                <a:lnTo>
                  <a:pt x="1401" y="4027"/>
                </a:lnTo>
                <a:lnTo>
                  <a:pt x="1401" y="3494"/>
                </a:lnTo>
                <a:lnTo>
                  <a:pt x="0" y="3494"/>
                </a:lnTo>
                <a:lnTo>
                  <a:pt x="0" y="5658"/>
                </a:lnTo>
                <a:lnTo>
                  <a:pt x="1401" y="5658"/>
                </a:lnTo>
                <a:lnTo>
                  <a:pt x="1401" y="5162"/>
                </a:lnTo>
                <a:lnTo>
                  <a:pt x="3086" y="5162"/>
                </a:lnTo>
                <a:lnTo>
                  <a:pt x="3086" y="6865"/>
                </a:lnTo>
                <a:lnTo>
                  <a:pt x="1401" y="6865"/>
                </a:lnTo>
                <a:lnTo>
                  <a:pt x="1401" y="6386"/>
                </a:lnTo>
                <a:lnTo>
                  <a:pt x="0" y="6386"/>
                </a:lnTo>
                <a:lnTo>
                  <a:pt x="0" y="8479"/>
                </a:lnTo>
                <a:lnTo>
                  <a:pt x="1401" y="8479"/>
                </a:lnTo>
                <a:lnTo>
                  <a:pt x="1401" y="8000"/>
                </a:lnTo>
                <a:lnTo>
                  <a:pt x="3086" y="8000"/>
                </a:lnTo>
                <a:lnTo>
                  <a:pt x="3086" y="9685"/>
                </a:lnTo>
                <a:lnTo>
                  <a:pt x="1401" y="9685"/>
                </a:lnTo>
                <a:lnTo>
                  <a:pt x="1401" y="9206"/>
                </a:lnTo>
                <a:lnTo>
                  <a:pt x="0" y="9206"/>
                </a:lnTo>
                <a:lnTo>
                  <a:pt x="0" y="11352"/>
                </a:lnTo>
                <a:lnTo>
                  <a:pt x="1401" y="11352"/>
                </a:lnTo>
                <a:lnTo>
                  <a:pt x="1401" y="10838"/>
                </a:lnTo>
                <a:lnTo>
                  <a:pt x="3086" y="10838"/>
                </a:lnTo>
                <a:lnTo>
                  <a:pt x="3086" y="12523"/>
                </a:lnTo>
                <a:lnTo>
                  <a:pt x="1401" y="12523"/>
                </a:lnTo>
                <a:lnTo>
                  <a:pt x="1401" y="12079"/>
                </a:lnTo>
                <a:lnTo>
                  <a:pt x="0" y="12079"/>
                </a:lnTo>
                <a:lnTo>
                  <a:pt x="0" y="14155"/>
                </a:lnTo>
                <a:lnTo>
                  <a:pt x="1401" y="14155"/>
                </a:lnTo>
                <a:lnTo>
                  <a:pt x="1401" y="13658"/>
                </a:lnTo>
                <a:lnTo>
                  <a:pt x="3086" y="13658"/>
                </a:lnTo>
                <a:lnTo>
                  <a:pt x="3086" y="15361"/>
                </a:lnTo>
                <a:lnTo>
                  <a:pt x="1401" y="15361"/>
                </a:lnTo>
                <a:lnTo>
                  <a:pt x="1401" y="14882"/>
                </a:lnTo>
                <a:lnTo>
                  <a:pt x="0" y="14882"/>
                </a:lnTo>
                <a:lnTo>
                  <a:pt x="0" y="17010"/>
                </a:lnTo>
                <a:lnTo>
                  <a:pt x="1401" y="17010"/>
                </a:lnTo>
                <a:lnTo>
                  <a:pt x="1401" y="16496"/>
                </a:lnTo>
                <a:lnTo>
                  <a:pt x="3086" y="16496"/>
                </a:lnTo>
                <a:lnTo>
                  <a:pt x="3086" y="18199"/>
                </a:lnTo>
                <a:lnTo>
                  <a:pt x="1401" y="18199"/>
                </a:lnTo>
                <a:lnTo>
                  <a:pt x="1401" y="17738"/>
                </a:lnTo>
                <a:lnTo>
                  <a:pt x="0" y="17738"/>
                </a:lnTo>
                <a:lnTo>
                  <a:pt x="0" y="19813"/>
                </a:lnTo>
                <a:lnTo>
                  <a:pt x="1401" y="19813"/>
                </a:lnTo>
                <a:lnTo>
                  <a:pt x="1401" y="19334"/>
                </a:lnTo>
                <a:lnTo>
                  <a:pt x="3086" y="19334"/>
                </a:lnTo>
                <a:lnTo>
                  <a:pt x="3086" y="21037"/>
                </a:lnTo>
                <a:lnTo>
                  <a:pt x="1401" y="21037"/>
                </a:lnTo>
                <a:lnTo>
                  <a:pt x="1401" y="20540"/>
                </a:lnTo>
                <a:lnTo>
                  <a:pt x="0" y="20540"/>
                </a:lnTo>
                <a:lnTo>
                  <a:pt x="0" y="22651"/>
                </a:lnTo>
                <a:lnTo>
                  <a:pt x="1401" y="22651"/>
                </a:lnTo>
                <a:lnTo>
                  <a:pt x="1401" y="22172"/>
                </a:lnTo>
                <a:lnTo>
                  <a:pt x="3086" y="22172"/>
                </a:lnTo>
                <a:lnTo>
                  <a:pt x="3086" y="23875"/>
                </a:lnTo>
                <a:lnTo>
                  <a:pt x="1401" y="23875"/>
                </a:lnTo>
                <a:lnTo>
                  <a:pt x="1401" y="23378"/>
                </a:lnTo>
                <a:lnTo>
                  <a:pt x="0" y="23378"/>
                </a:lnTo>
                <a:lnTo>
                  <a:pt x="0" y="25507"/>
                </a:lnTo>
                <a:lnTo>
                  <a:pt x="1401" y="25507"/>
                </a:lnTo>
                <a:lnTo>
                  <a:pt x="1401" y="25010"/>
                </a:lnTo>
                <a:lnTo>
                  <a:pt x="3086" y="25010"/>
                </a:lnTo>
                <a:lnTo>
                  <a:pt x="3086" y="26713"/>
                </a:lnTo>
                <a:lnTo>
                  <a:pt x="1401" y="26713"/>
                </a:lnTo>
                <a:lnTo>
                  <a:pt x="1401" y="26234"/>
                </a:lnTo>
                <a:lnTo>
                  <a:pt x="0" y="26234"/>
                </a:lnTo>
                <a:lnTo>
                  <a:pt x="0" y="28309"/>
                </a:lnTo>
                <a:lnTo>
                  <a:pt x="1401" y="28309"/>
                </a:lnTo>
                <a:lnTo>
                  <a:pt x="1401" y="27848"/>
                </a:lnTo>
                <a:lnTo>
                  <a:pt x="3086" y="27848"/>
                </a:lnTo>
                <a:lnTo>
                  <a:pt x="3086" y="29533"/>
                </a:lnTo>
                <a:lnTo>
                  <a:pt x="1401" y="29533"/>
                </a:lnTo>
                <a:lnTo>
                  <a:pt x="1401" y="29036"/>
                </a:lnTo>
                <a:lnTo>
                  <a:pt x="0" y="29036"/>
                </a:lnTo>
                <a:lnTo>
                  <a:pt x="0" y="31165"/>
                </a:lnTo>
                <a:lnTo>
                  <a:pt x="1401" y="31165"/>
                </a:lnTo>
                <a:lnTo>
                  <a:pt x="1401" y="30686"/>
                </a:lnTo>
                <a:lnTo>
                  <a:pt x="3086" y="30686"/>
                </a:lnTo>
                <a:lnTo>
                  <a:pt x="3086" y="32371"/>
                </a:lnTo>
                <a:lnTo>
                  <a:pt x="1401" y="32371"/>
                </a:lnTo>
                <a:lnTo>
                  <a:pt x="1401" y="31892"/>
                </a:lnTo>
                <a:lnTo>
                  <a:pt x="0" y="31892"/>
                </a:lnTo>
                <a:lnTo>
                  <a:pt x="0" y="33967"/>
                </a:lnTo>
                <a:lnTo>
                  <a:pt x="1401" y="33967"/>
                </a:lnTo>
                <a:lnTo>
                  <a:pt x="1401" y="33524"/>
                </a:lnTo>
                <a:lnTo>
                  <a:pt x="3086" y="33524"/>
                </a:lnTo>
                <a:lnTo>
                  <a:pt x="3086" y="35209"/>
                </a:lnTo>
                <a:lnTo>
                  <a:pt x="1401" y="35209"/>
                </a:lnTo>
                <a:lnTo>
                  <a:pt x="1401" y="34695"/>
                </a:lnTo>
                <a:lnTo>
                  <a:pt x="0" y="34695"/>
                </a:lnTo>
                <a:lnTo>
                  <a:pt x="0" y="36841"/>
                </a:lnTo>
                <a:lnTo>
                  <a:pt x="1401" y="36841"/>
                </a:lnTo>
                <a:lnTo>
                  <a:pt x="1401" y="36344"/>
                </a:lnTo>
                <a:lnTo>
                  <a:pt x="3086" y="36344"/>
                </a:lnTo>
                <a:lnTo>
                  <a:pt x="3086" y="38047"/>
                </a:lnTo>
                <a:lnTo>
                  <a:pt x="1401" y="38047"/>
                </a:lnTo>
                <a:lnTo>
                  <a:pt x="1401" y="37568"/>
                </a:lnTo>
                <a:lnTo>
                  <a:pt x="0" y="37568"/>
                </a:lnTo>
                <a:lnTo>
                  <a:pt x="0" y="39679"/>
                </a:lnTo>
                <a:lnTo>
                  <a:pt x="1401" y="39679"/>
                </a:lnTo>
                <a:lnTo>
                  <a:pt x="1401" y="39182"/>
                </a:lnTo>
                <a:lnTo>
                  <a:pt x="3086" y="39182"/>
                </a:lnTo>
                <a:lnTo>
                  <a:pt x="3086" y="40885"/>
                </a:lnTo>
                <a:lnTo>
                  <a:pt x="1401" y="40885"/>
                </a:lnTo>
                <a:lnTo>
                  <a:pt x="1401" y="40406"/>
                </a:lnTo>
                <a:lnTo>
                  <a:pt x="0" y="40406"/>
                </a:lnTo>
                <a:lnTo>
                  <a:pt x="0" y="42499"/>
                </a:lnTo>
                <a:lnTo>
                  <a:pt x="1401" y="42499"/>
                </a:lnTo>
                <a:lnTo>
                  <a:pt x="1401" y="42020"/>
                </a:lnTo>
                <a:lnTo>
                  <a:pt x="3086" y="42020"/>
                </a:lnTo>
                <a:lnTo>
                  <a:pt x="3086" y="43723"/>
                </a:lnTo>
                <a:lnTo>
                  <a:pt x="1401" y="43723"/>
                </a:lnTo>
                <a:lnTo>
                  <a:pt x="1401" y="43244"/>
                </a:lnTo>
                <a:lnTo>
                  <a:pt x="0" y="43244"/>
                </a:lnTo>
                <a:lnTo>
                  <a:pt x="0" y="46046"/>
                </a:lnTo>
                <a:lnTo>
                  <a:pt x="33808" y="46046"/>
                </a:lnTo>
                <a:lnTo>
                  <a:pt x="33808" y="0"/>
                </a:lnTo>
                <a:close/>
              </a:path>
            </a:pathLst>
          </a:custGeom>
          <a:solidFill>
            <a:schemeClr val="accent2"/>
          </a:solidFill>
          <a:ln>
            <a:noFill/>
          </a:ln>
          <a:effectLst>
            <a:outerShdw rotWithShape="0" algn="bl" dir="3240000" dist="19050">
              <a:schemeClr val="accent3">
                <a:alpha val="42000"/>
              </a:schemeClr>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30" name="Google Shape;2130;p59"/>
          <p:cNvSpPr txBox="1"/>
          <p:nvPr>
            <p:ph type="title"/>
          </p:nvPr>
        </p:nvSpPr>
        <p:spPr>
          <a:xfrm flipH="1">
            <a:off x="2304120" y="1972300"/>
            <a:ext cx="1155600" cy="927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2131" name="Google Shape;2131;p59"/>
          <p:cNvSpPr txBox="1"/>
          <p:nvPr>
            <p:ph idx="2" type="title"/>
          </p:nvPr>
        </p:nvSpPr>
        <p:spPr>
          <a:xfrm>
            <a:off x="3620280" y="2224840"/>
            <a:ext cx="3219600" cy="67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t>
            </a:r>
            <a:r>
              <a:rPr lang="en"/>
              <a:t>he patient</a:t>
            </a:r>
            <a:endParaRPr/>
          </a:p>
        </p:txBody>
      </p:sp>
      <p:sp>
        <p:nvSpPr>
          <p:cNvPr id="2132" name="Google Shape;2132;p59"/>
          <p:cNvSpPr txBox="1"/>
          <p:nvPr>
            <p:ph idx="1" type="subTitle"/>
          </p:nvPr>
        </p:nvSpPr>
        <p:spPr>
          <a:xfrm>
            <a:off x="1841550" y="3565157"/>
            <a:ext cx="5460900" cy="29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2133" name="Google Shape;2133;p59"/>
          <p:cNvSpPr/>
          <p:nvPr/>
        </p:nvSpPr>
        <p:spPr>
          <a:xfrm rot="2173104">
            <a:off x="6687104" y="1497219"/>
            <a:ext cx="830537" cy="280265"/>
          </a:xfrm>
          <a:custGeom>
            <a:rect b="b" l="l" r="r" t="t"/>
            <a:pathLst>
              <a:path extrusionOk="0" h="8302" w="37475">
                <a:moveTo>
                  <a:pt x="633" y="1"/>
                </a:moveTo>
                <a:lnTo>
                  <a:pt x="385" y="463"/>
                </a:lnTo>
                <a:lnTo>
                  <a:pt x="610" y="992"/>
                </a:lnTo>
                <a:lnTo>
                  <a:pt x="321" y="2409"/>
                </a:lnTo>
                <a:lnTo>
                  <a:pt x="0" y="3263"/>
                </a:lnTo>
                <a:lnTo>
                  <a:pt x="418" y="3741"/>
                </a:lnTo>
                <a:lnTo>
                  <a:pt x="385" y="4867"/>
                </a:lnTo>
                <a:lnTo>
                  <a:pt x="161" y="5380"/>
                </a:lnTo>
                <a:lnTo>
                  <a:pt x="468" y="6818"/>
                </a:lnTo>
                <a:lnTo>
                  <a:pt x="286" y="7177"/>
                </a:lnTo>
                <a:lnTo>
                  <a:pt x="24" y="7435"/>
                </a:lnTo>
                <a:lnTo>
                  <a:pt x="972" y="7735"/>
                </a:lnTo>
                <a:lnTo>
                  <a:pt x="1163" y="8204"/>
                </a:lnTo>
                <a:lnTo>
                  <a:pt x="36666" y="8301"/>
                </a:lnTo>
                <a:lnTo>
                  <a:pt x="36666" y="8301"/>
                </a:lnTo>
                <a:lnTo>
                  <a:pt x="36650" y="8080"/>
                </a:lnTo>
                <a:lnTo>
                  <a:pt x="36745" y="7976"/>
                </a:lnTo>
                <a:lnTo>
                  <a:pt x="36790" y="7544"/>
                </a:lnTo>
                <a:lnTo>
                  <a:pt x="36501" y="6706"/>
                </a:lnTo>
                <a:lnTo>
                  <a:pt x="36692" y="5770"/>
                </a:lnTo>
                <a:lnTo>
                  <a:pt x="36276" y="4725"/>
                </a:lnTo>
                <a:lnTo>
                  <a:pt x="36482" y="4462"/>
                </a:lnTo>
                <a:lnTo>
                  <a:pt x="36976" y="3968"/>
                </a:lnTo>
                <a:lnTo>
                  <a:pt x="37121" y="3334"/>
                </a:lnTo>
                <a:lnTo>
                  <a:pt x="37140" y="2172"/>
                </a:lnTo>
                <a:lnTo>
                  <a:pt x="37475" y="1844"/>
                </a:lnTo>
                <a:lnTo>
                  <a:pt x="36685" y="1163"/>
                </a:lnTo>
                <a:lnTo>
                  <a:pt x="36690" y="384"/>
                </a:lnTo>
                <a:lnTo>
                  <a:pt x="36809" y="61"/>
                </a:lnTo>
                <a:lnTo>
                  <a:pt x="36780" y="1"/>
                </a:ln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9"/>
          <p:cNvSpPr/>
          <p:nvPr/>
        </p:nvSpPr>
        <p:spPr>
          <a:xfrm rot="2501104">
            <a:off x="1611832" y="3006395"/>
            <a:ext cx="830604" cy="280281"/>
          </a:xfrm>
          <a:custGeom>
            <a:rect b="b" l="l" r="r" t="t"/>
            <a:pathLst>
              <a:path extrusionOk="0" h="8302" w="37475">
                <a:moveTo>
                  <a:pt x="633" y="1"/>
                </a:moveTo>
                <a:lnTo>
                  <a:pt x="385" y="463"/>
                </a:lnTo>
                <a:lnTo>
                  <a:pt x="610" y="992"/>
                </a:lnTo>
                <a:lnTo>
                  <a:pt x="321" y="2409"/>
                </a:lnTo>
                <a:lnTo>
                  <a:pt x="0" y="3263"/>
                </a:lnTo>
                <a:lnTo>
                  <a:pt x="418" y="3741"/>
                </a:lnTo>
                <a:lnTo>
                  <a:pt x="385" y="4867"/>
                </a:lnTo>
                <a:lnTo>
                  <a:pt x="161" y="5380"/>
                </a:lnTo>
                <a:lnTo>
                  <a:pt x="468" y="6818"/>
                </a:lnTo>
                <a:lnTo>
                  <a:pt x="286" y="7177"/>
                </a:lnTo>
                <a:lnTo>
                  <a:pt x="24" y="7435"/>
                </a:lnTo>
                <a:lnTo>
                  <a:pt x="972" y="7735"/>
                </a:lnTo>
                <a:lnTo>
                  <a:pt x="1163" y="8204"/>
                </a:lnTo>
                <a:lnTo>
                  <a:pt x="36666" y="8301"/>
                </a:lnTo>
                <a:lnTo>
                  <a:pt x="36666" y="8301"/>
                </a:lnTo>
                <a:lnTo>
                  <a:pt x="36650" y="8080"/>
                </a:lnTo>
                <a:lnTo>
                  <a:pt x="36745" y="7976"/>
                </a:lnTo>
                <a:lnTo>
                  <a:pt x="36790" y="7544"/>
                </a:lnTo>
                <a:lnTo>
                  <a:pt x="36501" y="6706"/>
                </a:lnTo>
                <a:lnTo>
                  <a:pt x="36692" y="5770"/>
                </a:lnTo>
                <a:lnTo>
                  <a:pt x="36276" y="4725"/>
                </a:lnTo>
                <a:lnTo>
                  <a:pt x="36482" y="4462"/>
                </a:lnTo>
                <a:lnTo>
                  <a:pt x="36976" y="3968"/>
                </a:lnTo>
                <a:lnTo>
                  <a:pt x="37121" y="3334"/>
                </a:lnTo>
                <a:lnTo>
                  <a:pt x="37140" y="2172"/>
                </a:lnTo>
                <a:lnTo>
                  <a:pt x="37475" y="1844"/>
                </a:lnTo>
                <a:lnTo>
                  <a:pt x="36685" y="1163"/>
                </a:lnTo>
                <a:lnTo>
                  <a:pt x="36690" y="384"/>
                </a:lnTo>
                <a:lnTo>
                  <a:pt x="36809" y="61"/>
                </a:lnTo>
                <a:lnTo>
                  <a:pt x="36780" y="1"/>
                </a:lnTo>
                <a:close/>
              </a:path>
            </a:pathLst>
          </a:custGeom>
          <a:solidFill>
            <a:schemeClr val="lt1">
              <a:alpha val="42410"/>
            </a:scheme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91" name="Shape 15991"/>
        <p:cNvGrpSpPr/>
        <p:nvPr/>
      </p:nvGrpSpPr>
      <p:grpSpPr>
        <a:xfrm>
          <a:off x="0" y="0"/>
          <a:ext cx="0" cy="0"/>
          <a:chOff x="0" y="0"/>
          <a:chExt cx="0" cy="0"/>
        </a:xfrm>
      </p:grpSpPr>
      <p:sp>
        <p:nvSpPr>
          <p:cNvPr id="15992" name="Google Shape;15992;p140"/>
          <p:cNvSpPr/>
          <p:nvPr/>
        </p:nvSpPr>
        <p:spPr>
          <a:xfrm>
            <a:off x="1093550" y="1765031"/>
            <a:ext cx="339124" cy="338212"/>
          </a:xfrm>
          <a:custGeom>
            <a:rect b="b" l="l" r="r" t="t"/>
            <a:pathLst>
              <a:path extrusionOk="0" h="11496" w="11527">
                <a:moveTo>
                  <a:pt x="2906" y="723"/>
                </a:moveTo>
                <a:cubicBezTo>
                  <a:pt x="3430" y="723"/>
                  <a:pt x="3882" y="1152"/>
                  <a:pt x="3882" y="1700"/>
                </a:cubicBezTo>
                <a:cubicBezTo>
                  <a:pt x="3882" y="2224"/>
                  <a:pt x="3430" y="2676"/>
                  <a:pt x="2906" y="2676"/>
                </a:cubicBezTo>
                <a:cubicBezTo>
                  <a:pt x="2358" y="2676"/>
                  <a:pt x="1906" y="2224"/>
                  <a:pt x="1906" y="1700"/>
                </a:cubicBezTo>
                <a:cubicBezTo>
                  <a:pt x="1906" y="1152"/>
                  <a:pt x="2358" y="723"/>
                  <a:pt x="2906" y="723"/>
                </a:cubicBezTo>
                <a:close/>
                <a:moveTo>
                  <a:pt x="8740" y="723"/>
                </a:moveTo>
                <a:cubicBezTo>
                  <a:pt x="9264" y="723"/>
                  <a:pt x="9717" y="1152"/>
                  <a:pt x="9717" y="1700"/>
                </a:cubicBezTo>
                <a:cubicBezTo>
                  <a:pt x="9717" y="2224"/>
                  <a:pt x="9264" y="2676"/>
                  <a:pt x="8740" y="2676"/>
                </a:cubicBezTo>
                <a:cubicBezTo>
                  <a:pt x="8193" y="2676"/>
                  <a:pt x="7740" y="2224"/>
                  <a:pt x="7740" y="1700"/>
                </a:cubicBezTo>
                <a:cubicBezTo>
                  <a:pt x="7740" y="1152"/>
                  <a:pt x="8193" y="723"/>
                  <a:pt x="8740" y="723"/>
                </a:cubicBezTo>
                <a:close/>
                <a:moveTo>
                  <a:pt x="2906" y="5415"/>
                </a:moveTo>
                <a:cubicBezTo>
                  <a:pt x="3096" y="5415"/>
                  <a:pt x="3287" y="5605"/>
                  <a:pt x="3287" y="5796"/>
                </a:cubicBezTo>
                <a:cubicBezTo>
                  <a:pt x="3287" y="6010"/>
                  <a:pt x="3096" y="6201"/>
                  <a:pt x="2906" y="6201"/>
                </a:cubicBezTo>
                <a:cubicBezTo>
                  <a:pt x="2692" y="6201"/>
                  <a:pt x="2501" y="6010"/>
                  <a:pt x="2501" y="5796"/>
                </a:cubicBezTo>
                <a:cubicBezTo>
                  <a:pt x="2501" y="5605"/>
                  <a:pt x="2692" y="5415"/>
                  <a:pt x="2906" y="5415"/>
                </a:cubicBezTo>
                <a:close/>
                <a:moveTo>
                  <a:pt x="5811" y="5415"/>
                </a:moveTo>
                <a:cubicBezTo>
                  <a:pt x="6026" y="5415"/>
                  <a:pt x="6192" y="5605"/>
                  <a:pt x="6192" y="5796"/>
                </a:cubicBezTo>
                <a:cubicBezTo>
                  <a:pt x="6192" y="6010"/>
                  <a:pt x="6026" y="6201"/>
                  <a:pt x="5811" y="6201"/>
                </a:cubicBezTo>
                <a:cubicBezTo>
                  <a:pt x="5597" y="6201"/>
                  <a:pt x="5430" y="6010"/>
                  <a:pt x="5430" y="5796"/>
                </a:cubicBezTo>
                <a:cubicBezTo>
                  <a:pt x="5430" y="5605"/>
                  <a:pt x="5597" y="5415"/>
                  <a:pt x="5811" y="5415"/>
                </a:cubicBezTo>
                <a:close/>
                <a:moveTo>
                  <a:pt x="8740" y="5415"/>
                </a:moveTo>
                <a:cubicBezTo>
                  <a:pt x="8931" y="5415"/>
                  <a:pt x="9121" y="5605"/>
                  <a:pt x="9121" y="5796"/>
                </a:cubicBezTo>
                <a:cubicBezTo>
                  <a:pt x="9121" y="6010"/>
                  <a:pt x="8931" y="6201"/>
                  <a:pt x="8740" y="6201"/>
                </a:cubicBezTo>
                <a:cubicBezTo>
                  <a:pt x="8526" y="6201"/>
                  <a:pt x="8336" y="6010"/>
                  <a:pt x="8336" y="5796"/>
                </a:cubicBezTo>
                <a:cubicBezTo>
                  <a:pt x="8336" y="5605"/>
                  <a:pt x="8526" y="5415"/>
                  <a:pt x="8740" y="5415"/>
                </a:cubicBezTo>
                <a:close/>
                <a:moveTo>
                  <a:pt x="5811" y="8892"/>
                </a:moveTo>
                <a:cubicBezTo>
                  <a:pt x="6359" y="8892"/>
                  <a:pt x="6788" y="9344"/>
                  <a:pt x="6788" y="9892"/>
                </a:cubicBezTo>
                <a:cubicBezTo>
                  <a:pt x="6788" y="10416"/>
                  <a:pt x="6359" y="10868"/>
                  <a:pt x="5811" y="10868"/>
                </a:cubicBezTo>
                <a:cubicBezTo>
                  <a:pt x="5287" y="10868"/>
                  <a:pt x="4835" y="10416"/>
                  <a:pt x="4835" y="9892"/>
                </a:cubicBezTo>
                <a:cubicBezTo>
                  <a:pt x="4835" y="9344"/>
                  <a:pt x="5287" y="8892"/>
                  <a:pt x="5811" y="8892"/>
                </a:cubicBezTo>
                <a:close/>
                <a:moveTo>
                  <a:pt x="2813" y="1"/>
                </a:moveTo>
                <a:cubicBezTo>
                  <a:pt x="1912" y="1"/>
                  <a:pt x="1191" y="730"/>
                  <a:pt x="1191" y="1628"/>
                </a:cubicBezTo>
                <a:cubicBezTo>
                  <a:pt x="1191" y="2438"/>
                  <a:pt x="1763" y="3105"/>
                  <a:pt x="2501" y="3248"/>
                </a:cubicBezTo>
                <a:lnTo>
                  <a:pt x="2501" y="4700"/>
                </a:lnTo>
                <a:cubicBezTo>
                  <a:pt x="2191" y="4819"/>
                  <a:pt x="1953" y="5058"/>
                  <a:pt x="1834" y="5391"/>
                </a:cubicBezTo>
                <a:lnTo>
                  <a:pt x="0" y="5391"/>
                </a:lnTo>
                <a:lnTo>
                  <a:pt x="0" y="6082"/>
                </a:lnTo>
                <a:lnTo>
                  <a:pt x="1834" y="6082"/>
                </a:lnTo>
                <a:cubicBezTo>
                  <a:pt x="1977" y="6486"/>
                  <a:pt x="2358" y="6820"/>
                  <a:pt x="2834" y="6820"/>
                </a:cubicBezTo>
                <a:cubicBezTo>
                  <a:pt x="3311" y="6820"/>
                  <a:pt x="3692" y="6510"/>
                  <a:pt x="3858" y="6082"/>
                </a:cubicBezTo>
                <a:lnTo>
                  <a:pt x="4740" y="6082"/>
                </a:lnTo>
                <a:cubicBezTo>
                  <a:pt x="4859" y="6391"/>
                  <a:pt x="5097" y="6629"/>
                  <a:pt x="5430" y="6748"/>
                </a:cubicBezTo>
                <a:lnTo>
                  <a:pt x="5430" y="8201"/>
                </a:lnTo>
                <a:cubicBezTo>
                  <a:pt x="4621" y="8392"/>
                  <a:pt x="4049" y="9106"/>
                  <a:pt x="4120" y="9963"/>
                </a:cubicBezTo>
                <a:cubicBezTo>
                  <a:pt x="4168" y="10773"/>
                  <a:pt x="4835" y="11416"/>
                  <a:pt x="5645" y="11487"/>
                </a:cubicBezTo>
                <a:cubicBezTo>
                  <a:pt x="5699" y="11493"/>
                  <a:pt x="5752" y="11495"/>
                  <a:pt x="5805" y="11495"/>
                </a:cubicBezTo>
                <a:cubicBezTo>
                  <a:pt x="6708" y="11495"/>
                  <a:pt x="7431" y="10744"/>
                  <a:pt x="7431" y="9844"/>
                </a:cubicBezTo>
                <a:cubicBezTo>
                  <a:pt x="7431" y="9035"/>
                  <a:pt x="6859" y="8392"/>
                  <a:pt x="6121" y="8249"/>
                </a:cubicBezTo>
                <a:lnTo>
                  <a:pt x="6121" y="6772"/>
                </a:lnTo>
                <a:cubicBezTo>
                  <a:pt x="6430" y="6677"/>
                  <a:pt x="6669" y="6415"/>
                  <a:pt x="6788" y="6105"/>
                </a:cubicBezTo>
                <a:lnTo>
                  <a:pt x="7693" y="6105"/>
                </a:lnTo>
                <a:cubicBezTo>
                  <a:pt x="7835" y="6510"/>
                  <a:pt x="8216" y="6844"/>
                  <a:pt x="8693" y="6844"/>
                </a:cubicBezTo>
                <a:cubicBezTo>
                  <a:pt x="9169" y="6844"/>
                  <a:pt x="9574" y="6558"/>
                  <a:pt x="9717" y="6105"/>
                </a:cubicBezTo>
                <a:lnTo>
                  <a:pt x="11527" y="6105"/>
                </a:lnTo>
                <a:lnTo>
                  <a:pt x="11527" y="5439"/>
                </a:lnTo>
                <a:lnTo>
                  <a:pt x="9741" y="5439"/>
                </a:lnTo>
                <a:cubicBezTo>
                  <a:pt x="9622" y="5129"/>
                  <a:pt x="9383" y="4891"/>
                  <a:pt x="9050" y="4772"/>
                </a:cubicBezTo>
                <a:lnTo>
                  <a:pt x="9050" y="3295"/>
                </a:lnTo>
                <a:cubicBezTo>
                  <a:pt x="9860" y="3129"/>
                  <a:pt x="10431" y="2414"/>
                  <a:pt x="10360" y="1557"/>
                </a:cubicBezTo>
                <a:cubicBezTo>
                  <a:pt x="10312" y="747"/>
                  <a:pt x="9645" y="80"/>
                  <a:pt x="8859" y="33"/>
                </a:cubicBezTo>
                <a:cubicBezTo>
                  <a:pt x="8804" y="27"/>
                  <a:pt x="8750" y="25"/>
                  <a:pt x="8696" y="25"/>
                </a:cubicBezTo>
                <a:cubicBezTo>
                  <a:pt x="7775" y="25"/>
                  <a:pt x="7073" y="776"/>
                  <a:pt x="7073" y="1676"/>
                </a:cubicBezTo>
                <a:cubicBezTo>
                  <a:pt x="7073" y="2462"/>
                  <a:pt x="7621" y="3129"/>
                  <a:pt x="8383" y="3272"/>
                </a:cubicBezTo>
                <a:lnTo>
                  <a:pt x="8383" y="4724"/>
                </a:lnTo>
                <a:cubicBezTo>
                  <a:pt x="8050" y="4843"/>
                  <a:pt x="7812" y="5081"/>
                  <a:pt x="7693" y="5415"/>
                </a:cubicBezTo>
                <a:lnTo>
                  <a:pt x="6788" y="5415"/>
                </a:lnTo>
                <a:cubicBezTo>
                  <a:pt x="6645" y="5010"/>
                  <a:pt x="6264" y="4677"/>
                  <a:pt x="5787" y="4677"/>
                </a:cubicBezTo>
                <a:cubicBezTo>
                  <a:pt x="5311" y="4677"/>
                  <a:pt x="4930" y="4962"/>
                  <a:pt x="4763" y="5415"/>
                </a:cubicBezTo>
                <a:lnTo>
                  <a:pt x="3882" y="5415"/>
                </a:lnTo>
                <a:cubicBezTo>
                  <a:pt x="3763" y="5081"/>
                  <a:pt x="3525" y="4843"/>
                  <a:pt x="3192" y="4724"/>
                </a:cubicBezTo>
                <a:lnTo>
                  <a:pt x="3192" y="3272"/>
                </a:lnTo>
                <a:cubicBezTo>
                  <a:pt x="4001" y="3105"/>
                  <a:pt x="4573" y="2390"/>
                  <a:pt x="4501" y="1509"/>
                </a:cubicBezTo>
                <a:cubicBezTo>
                  <a:pt x="4454" y="723"/>
                  <a:pt x="3787" y="57"/>
                  <a:pt x="2977" y="9"/>
                </a:cubicBezTo>
                <a:cubicBezTo>
                  <a:pt x="2922" y="4"/>
                  <a:pt x="2867" y="1"/>
                  <a:pt x="28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5993" name="Google Shape;15993;p140"/>
          <p:cNvGrpSpPr/>
          <p:nvPr/>
        </p:nvGrpSpPr>
        <p:grpSpPr>
          <a:xfrm>
            <a:off x="1833752" y="1719725"/>
            <a:ext cx="339154" cy="337032"/>
            <a:chOff x="2367152" y="1922125"/>
            <a:chExt cx="339154" cy="337032"/>
          </a:xfrm>
        </p:grpSpPr>
        <p:sp>
          <p:nvSpPr>
            <p:cNvPr id="15994" name="Google Shape;15994;p140"/>
            <p:cNvSpPr/>
            <p:nvPr/>
          </p:nvSpPr>
          <p:spPr>
            <a:xfrm>
              <a:off x="2367152" y="1922125"/>
              <a:ext cx="235448" cy="122652"/>
            </a:xfrm>
            <a:custGeom>
              <a:rect b="b" l="l" r="r" t="t"/>
              <a:pathLst>
                <a:path extrusionOk="0" h="4169" w="8003">
                  <a:moveTo>
                    <a:pt x="1096" y="1692"/>
                  </a:moveTo>
                  <a:cubicBezTo>
                    <a:pt x="1311" y="1692"/>
                    <a:pt x="1501" y="1859"/>
                    <a:pt x="1501" y="2073"/>
                  </a:cubicBezTo>
                  <a:cubicBezTo>
                    <a:pt x="1501" y="2287"/>
                    <a:pt x="1311" y="2454"/>
                    <a:pt x="1096" y="2454"/>
                  </a:cubicBezTo>
                  <a:cubicBezTo>
                    <a:pt x="906" y="2454"/>
                    <a:pt x="715" y="2287"/>
                    <a:pt x="715" y="2073"/>
                  </a:cubicBezTo>
                  <a:cubicBezTo>
                    <a:pt x="715" y="1859"/>
                    <a:pt x="906" y="1692"/>
                    <a:pt x="1096" y="1692"/>
                  </a:cubicBezTo>
                  <a:close/>
                  <a:moveTo>
                    <a:pt x="5716" y="1311"/>
                  </a:moveTo>
                  <a:lnTo>
                    <a:pt x="6859" y="2097"/>
                  </a:lnTo>
                  <a:lnTo>
                    <a:pt x="5716" y="2906"/>
                  </a:lnTo>
                  <a:lnTo>
                    <a:pt x="5716" y="2502"/>
                  </a:lnTo>
                  <a:lnTo>
                    <a:pt x="3930" y="2502"/>
                  </a:lnTo>
                  <a:lnTo>
                    <a:pt x="3930" y="1692"/>
                  </a:lnTo>
                  <a:lnTo>
                    <a:pt x="5716" y="1692"/>
                  </a:lnTo>
                  <a:lnTo>
                    <a:pt x="5716" y="1311"/>
                  </a:lnTo>
                  <a:close/>
                  <a:moveTo>
                    <a:pt x="5026" y="1"/>
                  </a:moveTo>
                  <a:lnTo>
                    <a:pt x="5026" y="1001"/>
                  </a:lnTo>
                  <a:lnTo>
                    <a:pt x="3240" y="1001"/>
                  </a:lnTo>
                  <a:lnTo>
                    <a:pt x="3240" y="1716"/>
                  </a:lnTo>
                  <a:lnTo>
                    <a:pt x="2120" y="1716"/>
                  </a:lnTo>
                  <a:cubicBezTo>
                    <a:pt x="1987" y="1294"/>
                    <a:pt x="1585" y="996"/>
                    <a:pt x="1126" y="996"/>
                  </a:cubicBezTo>
                  <a:cubicBezTo>
                    <a:pt x="1093" y="996"/>
                    <a:pt x="1059" y="998"/>
                    <a:pt x="1025" y="1001"/>
                  </a:cubicBezTo>
                  <a:cubicBezTo>
                    <a:pt x="501" y="1025"/>
                    <a:pt x="96" y="1477"/>
                    <a:pt x="25" y="1978"/>
                  </a:cubicBezTo>
                  <a:cubicBezTo>
                    <a:pt x="1" y="2644"/>
                    <a:pt x="477" y="3144"/>
                    <a:pt x="1096" y="3144"/>
                  </a:cubicBezTo>
                  <a:cubicBezTo>
                    <a:pt x="1573" y="3144"/>
                    <a:pt x="1977" y="2859"/>
                    <a:pt x="2120" y="2406"/>
                  </a:cubicBezTo>
                  <a:lnTo>
                    <a:pt x="3240" y="2406"/>
                  </a:lnTo>
                  <a:lnTo>
                    <a:pt x="3240" y="3144"/>
                  </a:lnTo>
                  <a:lnTo>
                    <a:pt x="5026" y="3144"/>
                  </a:lnTo>
                  <a:lnTo>
                    <a:pt x="5026" y="4169"/>
                  </a:lnTo>
                  <a:lnTo>
                    <a:pt x="8003" y="2073"/>
                  </a:lnTo>
                  <a:lnTo>
                    <a:pt x="50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5995" name="Google Shape;15995;p140"/>
            <p:cNvSpPr/>
            <p:nvPr/>
          </p:nvSpPr>
          <p:spPr>
            <a:xfrm>
              <a:off x="2367152" y="2028624"/>
              <a:ext cx="286580" cy="122652"/>
            </a:xfrm>
            <a:custGeom>
              <a:rect b="b" l="l" r="r" t="t"/>
              <a:pathLst>
                <a:path extrusionOk="0" h="4169" w="9741">
                  <a:moveTo>
                    <a:pt x="1096" y="1739"/>
                  </a:moveTo>
                  <a:cubicBezTo>
                    <a:pt x="1311" y="1739"/>
                    <a:pt x="1501" y="1906"/>
                    <a:pt x="1501" y="2120"/>
                  </a:cubicBezTo>
                  <a:cubicBezTo>
                    <a:pt x="1501" y="2335"/>
                    <a:pt x="1311" y="2501"/>
                    <a:pt x="1096" y="2501"/>
                  </a:cubicBezTo>
                  <a:cubicBezTo>
                    <a:pt x="906" y="2501"/>
                    <a:pt x="715" y="2311"/>
                    <a:pt x="715" y="2120"/>
                  </a:cubicBezTo>
                  <a:cubicBezTo>
                    <a:pt x="715" y="1906"/>
                    <a:pt x="906" y="1739"/>
                    <a:pt x="1096" y="1739"/>
                  </a:cubicBezTo>
                  <a:close/>
                  <a:moveTo>
                    <a:pt x="7455" y="1311"/>
                  </a:moveTo>
                  <a:lnTo>
                    <a:pt x="8574" y="2120"/>
                  </a:lnTo>
                  <a:lnTo>
                    <a:pt x="7455" y="2930"/>
                  </a:lnTo>
                  <a:lnTo>
                    <a:pt x="7455" y="2501"/>
                  </a:lnTo>
                  <a:lnTo>
                    <a:pt x="3930" y="2501"/>
                  </a:lnTo>
                  <a:lnTo>
                    <a:pt x="3930" y="1739"/>
                  </a:lnTo>
                  <a:lnTo>
                    <a:pt x="7455" y="1739"/>
                  </a:lnTo>
                  <a:lnTo>
                    <a:pt x="7455" y="1311"/>
                  </a:lnTo>
                  <a:close/>
                  <a:moveTo>
                    <a:pt x="6764" y="1"/>
                  </a:moveTo>
                  <a:lnTo>
                    <a:pt x="6764" y="1025"/>
                  </a:lnTo>
                  <a:lnTo>
                    <a:pt x="3240" y="1025"/>
                  </a:lnTo>
                  <a:lnTo>
                    <a:pt x="3240" y="1715"/>
                  </a:lnTo>
                  <a:lnTo>
                    <a:pt x="2120" y="1715"/>
                  </a:lnTo>
                  <a:cubicBezTo>
                    <a:pt x="1991" y="1326"/>
                    <a:pt x="1605" y="1015"/>
                    <a:pt x="1161" y="1015"/>
                  </a:cubicBezTo>
                  <a:cubicBezTo>
                    <a:pt x="1116" y="1015"/>
                    <a:pt x="1071" y="1018"/>
                    <a:pt x="1025" y="1025"/>
                  </a:cubicBezTo>
                  <a:cubicBezTo>
                    <a:pt x="501" y="1049"/>
                    <a:pt x="96" y="1501"/>
                    <a:pt x="25" y="2001"/>
                  </a:cubicBezTo>
                  <a:cubicBezTo>
                    <a:pt x="1" y="2644"/>
                    <a:pt x="477" y="3168"/>
                    <a:pt x="1096" y="3168"/>
                  </a:cubicBezTo>
                  <a:cubicBezTo>
                    <a:pt x="1573" y="3168"/>
                    <a:pt x="1977" y="2859"/>
                    <a:pt x="2120" y="2406"/>
                  </a:cubicBezTo>
                  <a:lnTo>
                    <a:pt x="3240" y="2406"/>
                  </a:lnTo>
                  <a:lnTo>
                    <a:pt x="3240" y="3168"/>
                  </a:lnTo>
                  <a:lnTo>
                    <a:pt x="6764" y="3168"/>
                  </a:lnTo>
                  <a:lnTo>
                    <a:pt x="6764" y="4168"/>
                  </a:lnTo>
                  <a:lnTo>
                    <a:pt x="9741" y="2096"/>
                  </a:lnTo>
                  <a:lnTo>
                    <a:pt x="67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5996" name="Google Shape;15996;p140"/>
            <p:cNvSpPr/>
            <p:nvPr/>
          </p:nvSpPr>
          <p:spPr>
            <a:xfrm>
              <a:off x="2367152" y="2136535"/>
              <a:ext cx="339154" cy="122623"/>
            </a:xfrm>
            <a:custGeom>
              <a:rect b="b" l="l" r="r" t="t"/>
              <a:pathLst>
                <a:path extrusionOk="0" h="4168" w="11528">
                  <a:moveTo>
                    <a:pt x="1096" y="1715"/>
                  </a:moveTo>
                  <a:cubicBezTo>
                    <a:pt x="1311" y="1715"/>
                    <a:pt x="1501" y="1905"/>
                    <a:pt x="1501" y="2120"/>
                  </a:cubicBezTo>
                  <a:cubicBezTo>
                    <a:pt x="1501" y="2310"/>
                    <a:pt x="1311" y="2501"/>
                    <a:pt x="1096" y="2501"/>
                  </a:cubicBezTo>
                  <a:cubicBezTo>
                    <a:pt x="906" y="2501"/>
                    <a:pt x="715" y="2310"/>
                    <a:pt x="715" y="2120"/>
                  </a:cubicBezTo>
                  <a:cubicBezTo>
                    <a:pt x="715" y="1905"/>
                    <a:pt x="906" y="1715"/>
                    <a:pt x="1096" y="1715"/>
                  </a:cubicBezTo>
                  <a:close/>
                  <a:moveTo>
                    <a:pt x="9193" y="1286"/>
                  </a:moveTo>
                  <a:lnTo>
                    <a:pt x="10336" y="2072"/>
                  </a:lnTo>
                  <a:lnTo>
                    <a:pt x="9193" y="2882"/>
                  </a:lnTo>
                  <a:lnTo>
                    <a:pt x="9193" y="2477"/>
                  </a:lnTo>
                  <a:lnTo>
                    <a:pt x="3930" y="2477"/>
                  </a:lnTo>
                  <a:lnTo>
                    <a:pt x="3930" y="1691"/>
                  </a:lnTo>
                  <a:lnTo>
                    <a:pt x="9193" y="1691"/>
                  </a:lnTo>
                  <a:lnTo>
                    <a:pt x="9193" y="1286"/>
                  </a:lnTo>
                  <a:close/>
                  <a:moveTo>
                    <a:pt x="8550" y="0"/>
                  </a:moveTo>
                  <a:lnTo>
                    <a:pt x="8550" y="1000"/>
                  </a:lnTo>
                  <a:lnTo>
                    <a:pt x="3287" y="1000"/>
                  </a:lnTo>
                  <a:lnTo>
                    <a:pt x="3287" y="1762"/>
                  </a:lnTo>
                  <a:lnTo>
                    <a:pt x="2144" y="1762"/>
                  </a:lnTo>
                  <a:cubicBezTo>
                    <a:pt x="2014" y="1351"/>
                    <a:pt x="1629" y="1038"/>
                    <a:pt x="1184" y="1038"/>
                  </a:cubicBezTo>
                  <a:cubicBezTo>
                    <a:pt x="1139" y="1038"/>
                    <a:pt x="1094" y="1042"/>
                    <a:pt x="1049" y="1048"/>
                  </a:cubicBezTo>
                  <a:cubicBezTo>
                    <a:pt x="549" y="1072"/>
                    <a:pt x="120" y="1524"/>
                    <a:pt x="72" y="2024"/>
                  </a:cubicBezTo>
                  <a:cubicBezTo>
                    <a:pt x="1" y="2644"/>
                    <a:pt x="501" y="3191"/>
                    <a:pt x="1144" y="3191"/>
                  </a:cubicBezTo>
                  <a:cubicBezTo>
                    <a:pt x="1620" y="3191"/>
                    <a:pt x="2001" y="2882"/>
                    <a:pt x="2144" y="2429"/>
                  </a:cubicBezTo>
                  <a:lnTo>
                    <a:pt x="3287" y="2429"/>
                  </a:lnTo>
                  <a:lnTo>
                    <a:pt x="3287" y="3144"/>
                  </a:lnTo>
                  <a:lnTo>
                    <a:pt x="8550" y="3144"/>
                  </a:lnTo>
                  <a:lnTo>
                    <a:pt x="8550" y="4168"/>
                  </a:lnTo>
                  <a:lnTo>
                    <a:pt x="11527" y="2072"/>
                  </a:lnTo>
                  <a:lnTo>
                    <a:pt x="855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5997" name="Google Shape;15997;p140"/>
          <p:cNvSpPr/>
          <p:nvPr/>
        </p:nvSpPr>
        <p:spPr>
          <a:xfrm>
            <a:off x="2599197" y="1753381"/>
            <a:ext cx="304115" cy="338418"/>
          </a:xfrm>
          <a:custGeom>
            <a:rect b="b" l="l" r="r" t="t"/>
            <a:pathLst>
              <a:path extrusionOk="0" h="11503" w="10337">
                <a:moveTo>
                  <a:pt x="5216" y="1643"/>
                </a:moveTo>
                <a:lnTo>
                  <a:pt x="5883" y="3215"/>
                </a:lnTo>
                <a:lnTo>
                  <a:pt x="4501" y="3215"/>
                </a:lnTo>
                <a:lnTo>
                  <a:pt x="5216" y="1643"/>
                </a:lnTo>
                <a:close/>
                <a:moveTo>
                  <a:pt x="6216" y="3882"/>
                </a:moveTo>
                <a:lnTo>
                  <a:pt x="6764" y="5120"/>
                </a:lnTo>
                <a:lnTo>
                  <a:pt x="3644" y="5120"/>
                </a:lnTo>
                <a:lnTo>
                  <a:pt x="4192" y="3882"/>
                </a:lnTo>
                <a:close/>
                <a:moveTo>
                  <a:pt x="7050" y="5811"/>
                </a:moveTo>
                <a:lnTo>
                  <a:pt x="7621" y="7073"/>
                </a:lnTo>
                <a:lnTo>
                  <a:pt x="2763" y="7073"/>
                </a:lnTo>
                <a:lnTo>
                  <a:pt x="3335" y="5811"/>
                </a:lnTo>
                <a:close/>
                <a:moveTo>
                  <a:pt x="7931" y="7716"/>
                </a:moveTo>
                <a:lnTo>
                  <a:pt x="8478" y="8978"/>
                </a:lnTo>
                <a:lnTo>
                  <a:pt x="1906" y="8978"/>
                </a:lnTo>
                <a:lnTo>
                  <a:pt x="2477" y="7716"/>
                </a:lnTo>
                <a:close/>
                <a:moveTo>
                  <a:pt x="8764" y="9597"/>
                </a:moveTo>
                <a:lnTo>
                  <a:pt x="9312" y="10836"/>
                </a:lnTo>
                <a:lnTo>
                  <a:pt x="1025" y="10836"/>
                </a:lnTo>
                <a:lnTo>
                  <a:pt x="1572" y="9597"/>
                </a:lnTo>
                <a:close/>
                <a:moveTo>
                  <a:pt x="5192" y="0"/>
                </a:moveTo>
                <a:lnTo>
                  <a:pt x="1" y="11502"/>
                </a:lnTo>
                <a:lnTo>
                  <a:pt x="10336" y="11502"/>
                </a:lnTo>
                <a:lnTo>
                  <a:pt x="519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5998" name="Google Shape;15998;p140"/>
          <p:cNvSpPr/>
          <p:nvPr/>
        </p:nvSpPr>
        <p:spPr>
          <a:xfrm>
            <a:off x="3282649" y="1745673"/>
            <a:ext cx="337742" cy="339124"/>
          </a:xfrm>
          <a:custGeom>
            <a:rect b="b" l="l" r="r" t="t"/>
            <a:pathLst>
              <a:path extrusionOk="0" h="11527" w="11480">
                <a:moveTo>
                  <a:pt x="8336" y="667"/>
                </a:moveTo>
                <a:lnTo>
                  <a:pt x="8336" y="1762"/>
                </a:lnTo>
                <a:lnTo>
                  <a:pt x="6097" y="1762"/>
                </a:lnTo>
                <a:lnTo>
                  <a:pt x="6097" y="667"/>
                </a:lnTo>
                <a:close/>
                <a:moveTo>
                  <a:pt x="7669" y="4191"/>
                </a:moveTo>
                <a:lnTo>
                  <a:pt x="7669" y="4977"/>
                </a:lnTo>
                <a:lnTo>
                  <a:pt x="3764" y="4977"/>
                </a:lnTo>
                <a:lnTo>
                  <a:pt x="3764" y="4191"/>
                </a:lnTo>
                <a:close/>
                <a:moveTo>
                  <a:pt x="8503" y="5668"/>
                </a:moveTo>
                <a:lnTo>
                  <a:pt x="8503" y="6430"/>
                </a:lnTo>
                <a:lnTo>
                  <a:pt x="2978" y="6430"/>
                </a:lnTo>
                <a:lnTo>
                  <a:pt x="2978" y="5668"/>
                </a:lnTo>
                <a:close/>
                <a:moveTo>
                  <a:pt x="9241" y="7121"/>
                </a:moveTo>
                <a:lnTo>
                  <a:pt x="9241" y="7883"/>
                </a:lnTo>
                <a:lnTo>
                  <a:pt x="2168" y="7883"/>
                </a:lnTo>
                <a:lnTo>
                  <a:pt x="2168" y="7121"/>
                </a:lnTo>
                <a:close/>
                <a:moveTo>
                  <a:pt x="10003" y="8573"/>
                </a:moveTo>
                <a:lnTo>
                  <a:pt x="10003" y="9359"/>
                </a:lnTo>
                <a:lnTo>
                  <a:pt x="1454" y="9359"/>
                </a:lnTo>
                <a:lnTo>
                  <a:pt x="1454" y="8573"/>
                </a:lnTo>
                <a:close/>
                <a:moveTo>
                  <a:pt x="10789" y="10074"/>
                </a:moveTo>
                <a:lnTo>
                  <a:pt x="10789" y="10836"/>
                </a:lnTo>
                <a:lnTo>
                  <a:pt x="644" y="10836"/>
                </a:lnTo>
                <a:lnTo>
                  <a:pt x="644" y="10074"/>
                </a:lnTo>
                <a:close/>
                <a:moveTo>
                  <a:pt x="5383" y="0"/>
                </a:moveTo>
                <a:lnTo>
                  <a:pt x="5383" y="3548"/>
                </a:lnTo>
                <a:lnTo>
                  <a:pt x="3097" y="3548"/>
                </a:lnTo>
                <a:lnTo>
                  <a:pt x="3097" y="5001"/>
                </a:lnTo>
                <a:lnTo>
                  <a:pt x="2287" y="5001"/>
                </a:lnTo>
                <a:lnTo>
                  <a:pt x="2287" y="6454"/>
                </a:lnTo>
                <a:lnTo>
                  <a:pt x="1501" y="6454"/>
                </a:lnTo>
                <a:lnTo>
                  <a:pt x="1501" y="7930"/>
                </a:lnTo>
                <a:lnTo>
                  <a:pt x="787" y="7930"/>
                </a:lnTo>
                <a:lnTo>
                  <a:pt x="787" y="9383"/>
                </a:lnTo>
                <a:lnTo>
                  <a:pt x="1" y="9383"/>
                </a:lnTo>
                <a:lnTo>
                  <a:pt x="1" y="11526"/>
                </a:lnTo>
                <a:lnTo>
                  <a:pt x="11479" y="11526"/>
                </a:lnTo>
                <a:lnTo>
                  <a:pt x="11479" y="9383"/>
                </a:lnTo>
                <a:lnTo>
                  <a:pt x="10670" y="9383"/>
                </a:lnTo>
                <a:lnTo>
                  <a:pt x="10670" y="7930"/>
                </a:lnTo>
                <a:lnTo>
                  <a:pt x="9955" y="7930"/>
                </a:lnTo>
                <a:lnTo>
                  <a:pt x="9955" y="6454"/>
                </a:lnTo>
                <a:lnTo>
                  <a:pt x="9169" y="6454"/>
                </a:lnTo>
                <a:lnTo>
                  <a:pt x="9169" y="5001"/>
                </a:lnTo>
                <a:lnTo>
                  <a:pt x="8360" y="5001"/>
                </a:lnTo>
                <a:lnTo>
                  <a:pt x="8360" y="3548"/>
                </a:lnTo>
                <a:lnTo>
                  <a:pt x="6074" y="3548"/>
                </a:lnTo>
                <a:lnTo>
                  <a:pt x="6074" y="2453"/>
                </a:lnTo>
                <a:lnTo>
                  <a:pt x="8979" y="2453"/>
                </a:lnTo>
                <a:lnTo>
                  <a:pt x="89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5999" name="Google Shape;15999;p140"/>
          <p:cNvGrpSpPr/>
          <p:nvPr/>
        </p:nvGrpSpPr>
        <p:grpSpPr>
          <a:xfrm>
            <a:off x="4046004" y="1751263"/>
            <a:ext cx="339830" cy="338418"/>
            <a:chOff x="4122204" y="1953663"/>
            <a:chExt cx="339830" cy="338418"/>
          </a:xfrm>
        </p:grpSpPr>
        <p:sp>
          <p:nvSpPr>
            <p:cNvPr id="16000" name="Google Shape;16000;p140"/>
            <p:cNvSpPr/>
            <p:nvPr/>
          </p:nvSpPr>
          <p:spPr>
            <a:xfrm>
              <a:off x="4122204" y="1953663"/>
              <a:ext cx="339830" cy="338418"/>
            </a:xfrm>
            <a:custGeom>
              <a:rect b="b" l="l" r="r" t="t"/>
              <a:pathLst>
                <a:path extrusionOk="0" h="11503" w="11551">
                  <a:moveTo>
                    <a:pt x="9621" y="1858"/>
                  </a:moveTo>
                  <a:lnTo>
                    <a:pt x="9621" y="2644"/>
                  </a:lnTo>
                  <a:cubicBezTo>
                    <a:pt x="9621" y="4168"/>
                    <a:pt x="8407" y="5383"/>
                    <a:pt x="6883" y="5383"/>
                  </a:cubicBezTo>
                  <a:lnTo>
                    <a:pt x="6097" y="5383"/>
                  </a:lnTo>
                  <a:lnTo>
                    <a:pt x="6097" y="4597"/>
                  </a:lnTo>
                  <a:cubicBezTo>
                    <a:pt x="6097" y="3120"/>
                    <a:pt x="7359" y="1858"/>
                    <a:pt x="8835" y="1858"/>
                  </a:cubicBezTo>
                  <a:close/>
                  <a:moveTo>
                    <a:pt x="1881" y="667"/>
                  </a:moveTo>
                  <a:cubicBezTo>
                    <a:pt x="3834" y="667"/>
                    <a:pt x="5430" y="2263"/>
                    <a:pt x="5430" y="4216"/>
                  </a:cubicBezTo>
                  <a:lnTo>
                    <a:pt x="5430" y="4597"/>
                  </a:lnTo>
                  <a:lnTo>
                    <a:pt x="5430" y="5407"/>
                  </a:lnTo>
                  <a:lnTo>
                    <a:pt x="4239" y="5407"/>
                  </a:lnTo>
                  <a:cubicBezTo>
                    <a:pt x="4225" y="5407"/>
                    <a:pt x="4210" y="5407"/>
                    <a:pt x="4196" y="5407"/>
                  </a:cubicBezTo>
                  <a:cubicBezTo>
                    <a:pt x="2263" y="5407"/>
                    <a:pt x="691" y="3820"/>
                    <a:pt x="691" y="1858"/>
                  </a:cubicBezTo>
                  <a:lnTo>
                    <a:pt x="691" y="667"/>
                  </a:lnTo>
                  <a:close/>
                  <a:moveTo>
                    <a:pt x="5430" y="6121"/>
                  </a:moveTo>
                  <a:lnTo>
                    <a:pt x="5430" y="6907"/>
                  </a:lnTo>
                  <a:cubicBezTo>
                    <a:pt x="5430" y="8383"/>
                    <a:pt x="4191" y="9645"/>
                    <a:pt x="2691" y="9645"/>
                  </a:cubicBezTo>
                  <a:lnTo>
                    <a:pt x="1905" y="9645"/>
                  </a:lnTo>
                  <a:lnTo>
                    <a:pt x="1905" y="8860"/>
                  </a:lnTo>
                  <a:cubicBezTo>
                    <a:pt x="1905" y="7335"/>
                    <a:pt x="3120" y="6121"/>
                    <a:pt x="4644" y="6121"/>
                  </a:cubicBezTo>
                  <a:close/>
                  <a:moveTo>
                    <a:pt x="7335" y="6097"/>
                  </a:moveTo>
                  <a:cubicBezTo>
                    <a:pt x="9288" y="6097"/>
                    <a:pt x="10860" y="7669"/>
                    <a:pt x="10860" y="9645"/>
                  </a:cubicBezTo>
                  <a:lnTo>
                    <a:pt x="10860" y="10836"/>
                  </a:lnTo>
                  <a:lnTo>
                    <a:pt x="9669" y="10836"/>
                  </a:lnTo>
                  <a:cubicBezTo>
                    <a:pt x="7716" y="10836"/>
                    <a:pt x="6144" y="9241"/>
                    <a:pt x="6144" y="7288"/>
                  </a:cubicBezTo>
                  <a:lnTo>
                    <a:pt x="6144" y="6097"/>
                  </a:lnTo>
                  <a:close/>
                  <a:moveTo>
                    <a:pt x="0" y="1"/>
                  </a:moveTo>
                  <a:lnTo>
                    <a:pt x="0" y="1858"/>
                  </a:lnTo>
                  <a:cubicBezTo>
                    <a:pt x="0" y="3740"/>
                    <a:pt x="1215" y="5311"/>
                    <a:pt x="2929" y="5883"/>
                  </a:cubicBezTo>
                  <a:cubicBezTo>
                    <a:pt x="1905" y="6478"/>
                    <a:pt x="1215" y="7574"/>
                    <a:pt x="1215" y="8836"/>
                  </a:cubicBezTo>
                  <a:lnTo>
                    <a:pt x="1215" y="10288"/>
                  </a:lnTo>
                  <a:lnTo>
                    <a:pt x="2644" y="10288"/>
                  </a:lnTo>
                  <a:cubicBezTo>
                    <a:pt x="3930" y="10288"/>
                    <a:pt x="5025" y="9598"/>
                    <a:pt x="5620" y="8598"/>
                  </a:cubicBezTo>
                  <a:cubicBezTo>
                    <a:pt x="6192" y="10288"/>
                    <a:pt x="7764" y="11503"/>
                    <a:pt x="9669" y="11503"/>
                  </a:cubicBezTo>
                  <a:lnTo>
                    <a:pt x="11550" y="11503"/>
                  </a:lnTo>
                  <a:lnTo>
                    <a:pt x="11550" y="9645"/>
                  </a:lnTo>
                  <a:cubicBezTo>
                    <a:pt x="11526" y="7764"/>
                    <a:pt x="10312" y="6145"/>
                    <a:pt x="8597" y="5621"/>
                  </a:cubicBezTo>
                  <a:cubicBezTo>
                    <a:pt x="9621" y="5025"/>
                    <a:pt x="10312" y="3930"/>
                    <a:pt x="10312" y="2644"/>
                  </a:cubicBezTo>
                  <a:lnTo>
                    <a:pt x="10312" y="1215"/>
                  </a:lnTo>
                  <a:lnTo>
                    <a:pt x="8835" y="1215"/>
                  </a:lnTo>
                  <a:cubicBezTo>
                    <a:pt x="7573" y="1215"/>
                    <a:pt x="6454" y="1906"/>
                    <a:pt x="5859" y="2906"/>
                  </a:cubicBezTo>
                  <a:cubicBezTo>
                    <a:pt x="5311" y="1215"/>
                    <a:pt x="3715"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01" name="Google Shape;16001;p140"/>
            <p:cNvSpPr/>
            <p:nvPr/>
          </p:nvSpPr>
          <p:spPr>
            <a:xfrm>
              <a:off x="4190840" y="2014620"/>
              <a:ext cx="49073" cy="20359"/>
            </a:xfrm>
            <a:custGeom>
              <a:rect b="b" l="l" r="r" t="t"/>
              <a:pathLst>
                <a:path extrusionOk="0" h="692" w="1668">
                  <a:moveTo>
                    <a:pt x="1" y="0"/>
                  </a:moveTo>
                  <a:lnTo>
                    <a:pt x="1" y="691"/>
                  </a:lnTo>
                  <a:lnTo>
                    <a:pt x="1668" y="691"/>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02" name="Google Shape;16002;p140"/>
            <p:cNvSpPr/>
            <p:nvPr/>
          </p:nvSpPr>
          <p:spPr>
            <a:xfrm>
              <a:off x="4190840" y="2053866"/>
              <a:ext cx="49073" cy="20329"/>
            </a:xfrm>
            <a:custGeom>
              <a:rect b="b" l="l" r="r" t="t"/>
              <a:pathLst>
                <a:path extrusionOk="0" h="691" w="1668">
                  <a:moveTo>
                    <a:pt x="1" y="0"/>
                  </a:moveTo>
                  <a:lnTo>
                    <a:pt x="1" y="691"/>
                  </a:lnTo>
                  <a:lnTo>
                    <a:pt x="1668" y="691"/>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03" name="Google Shape;16003;p140"/>
            <p:cNvSpPr/>
            <p:nvPr/>
          </p:nvSpPr>
          <p:spPr>
            <a:xfrm>
              <a:off x="4343587" y="2170867"/>
              <a:ext cx="49073" cy="19623"/>
            </a:xfrm>
            <a:custGeom>
              <a:rect b="b" l="l" r="r" t="t"/>
              <a:pathLst>
                <a:path extrusionOk="0" h="667" w="1668">
                  <a:moveTo>
                    <a:pt x="1" y="0"/>
                  </a:moveTo>
                  <a:lnTo>
                    <a:pt x="1" y="667"/>
                  </a:lnTo>
                  <a:lnTo>
                    <a:pt x="1668" y="667"/>
                  </a:lnTo>
                  <a:lnTo>
                    <a:pt x="16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04" name="Google Shape;16004;p140"/>
            <p:cNvSpPr/>
            <p:nvPr/>
          </p:nvSpPr>
          <p:spPr>
            <a:xfrm>
              <a:off x="4343587" y="2210083"/>
              <a:ext cx="49073" cy="20359"/>
            </a:xfrm>
            <a:custGeom>
              <a:rect b="b" l="l" r="r" t="t"/>
              <a:pathLst>
                <a:path extrusionOk="0" h="692" w="1668">
                  <a:moveTo>
                    <a:pt x="1" y="1"/>
                  </a:moveTo>
                  <a:lnTo>
                    <a:pt x="1" y="691"/>
                  </a:lnTo>
                  <a:lnTo>
                    <a:pt x="1668" y="691"/>
                  </a:lnTo>
                  <a:lnTo>
                    <a:pt x="1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005" name="Google Shape;16005;p140"/>
          <p:cNvSpPr/>
          <p:nvPr/>
        </p:nvSpPr>
        <p:spPr>
          <a:xfrm>
            <a:off x="4780588" y="1741466"/>
            <a:ext cx="339154" cy="337712"/>
          </a:xfrm>
          <a:custGeom>
            <a:rect b="b" l="l" r="r" t="t"/>
            <a:pathLst>
              <a:path extrusionOk="0" h="11479" w="11528">
                <a:moveTo>
                  <a:pt x="1073" y="1953"/>
                </a:moveTo>
                <a:cubicBezTo>
                  <a:pt x="1287" y="1953"/>
                  <a:pt x="1477" y="2144"/>
                  <a:pt x="1477" y="2358"/>
                </a:cubicBezTo>
                <a:cubicBezTo>
                  <a:pt x="1477" y="2548"/>
                  <a:pt x="1287" y="2739"/>
                  <a:pt x="1073" y="2739"/>
                </a:cubicBezTo>
                <a:cubicBezTo>
                  <a:pt x="882" y="2739"/>
                  <a:pt x="692" y="2548"/>
                  <a:pt x="692" y="2358"/>
                </a:cubicBezTo>
                <a:cubicBezTo>
                  <a:pt x="692" y="2144"/>
                  <a:pt x="882" y="1953"/>
                  <a:pt x="1073" y="1953"/>
                </a:cubicBezTo>
                <a:close/>
                <a:moveTo>
                  <a:pt x="10456" y="1953"/>
                </a:moveTo>
                <a:cubicBezTo>
                  <a:pt x="10670" y="1953"/>
                  <a:pt x="10837" y="2144"/>
                  <a:pt x="10837" y="2358"/>
                </a:cubicBezTo>
                <a:cubicBezTo>
                  <a:pt x="10837" y="2548"/>
                  <a:pt x="10670" y="2739"/>
                  <a:pt x="10456" y="2739"/>
                </a:cubicBezTo>
                <a:cubicBezTo>
                  <a:pt x="10241" y="2739"/>
                  <a:pt x="10075" y="2548"/>
                  <a:pt x="10075" y="2358"/>
                </a:cubicBezTo>
                <a:cubicBezTo>
                  <a:pt x="10075" y="2144"/>
                  <a:pt x="10217" y="1953"/>
                  <a:pt x="10456" y="1953"/>
                </a:cubicBezTo>
                <a:close/>
                <a:moveTo>
                  <a:pt x="9408" y="2715"/>
                </a:moveTo>
                <a:cubicBezTo>
                  <a:pt x="9527" y="3025"/>
                  <a:pt x="9765" y="3263"/>
                  <a:pt x="10098" y="3382"/>
                </a:cubicBezTo>
                <a:lnTo>
                  <a:pt x="10098" y="4715"/>
                </a:lnTo>
                <a:cubicBezTo>
                  <a:pt x="9765" y="4835"/>
                  <a:pt x="9527" y="5097"/>
                  <a:pt x="9408" y="5406"/>
                </a:cubicBezTo>
                <a:lnTo>
                  <a:pt x="8217" y="5406"/>
                </a:lnTo>
                <a:cubicBezTo>
                  <a:pt x="7860" y="5406"/>
                  <a:pt x="7503" y="5263"/>
                  <a:pt x="7264" y="5025"/>
                </a:cubicBezTo>
                <a:lnTo>
                  <a:pt x="6764" y="4549"/>
                </a:lnTo>
                <a:lnTo>
                  <a:pt x="7431" y="3334"/>
                </a:lnTo>
                <a:cubicBezTo>
                  <a:pt x="7622" y="2953"/>
                  <a:pt x="8050" y="2715"/>
                  <a:pt x="8455" y="2715"/>
                </a:cubicBezTo>
                <a:close/>
                <a:moveTo>
                  <a:pt x="1073" y="5335"/>
                </a:moveTo>
                <a:cubicBezTo>
                  <a:pt x="1287" y="5335"/>
                  <a:pt x="1477" y="5501"/>
                  <a:pt x="1477" y="5716"/>
                </a:cubicBezTo>
                <a:cubicBezTo>
                  <a:pt x="1477" y="5930"/>
                  <a:pt x="1287" y="6097"/>
                  <a:pt x="1073" y="6097"/>
                </a:cubicBezTo>
                <a:cubicBezTo>
                  <a:pt x="882" y="6097"/>
                  <a:pt x="692" y="5906"/>
                  <a:pt x="692" y="5716"/>
                </a:cubicBezTo>
                <a:cubicBezTo>
                  <a:pt x="692" y="5501"/>
                  <a:pt x="882" y="5335"/>
                  <a:pt x="1073" y="5335"/>
                </a:cubicBezTo>
                <a:close/>
                <a:moveTo>
                  <a:pt x="10456" y="5358"/>
                </a:moveTo>
                <a:cubicBezTo>
                  <a:pt x="10670" y="5358"/>
                  <a:pt x="10837" y="5525"/>
                  <a:pt x="10837" y="5740"/>
                </a:cubicBezTo>
                <a:cubicBezTo>
                  <a:pt x="10837" y="5954"/>
                  <a:pt x="10670" y="6121"/>
                  <a:pt x="10456" y="6121"/>
                </a:cubicBezTo>
                <a:cubicBezTo>
                  <a:pt x="10241" y="6121"/>
                  <a:pt x="10075" y="5954"/>
                  <a:pt x="10075" y="5740"/>
                </a:cubicBezTo>
                <a:cubicBezTo>
                  <a:pt x="10075" y="5525"/>
                  <a:pt x="10241" y="5358"/>
                  <a:pt x="10456" y="5358"/>
                </a:cubicBezTo>
                <a:close/>
                <a:moveTo>
                  <a:pt x="3428" y="2707"/>
                </a:moveTo>
                <a:cubicBezTo>
                  <a:pt x="3726" y="2707"/>
                  <a:pt x="4032" y="2862"/>
                  <a:pt x="4264" y="3072"/>
                </a:cubicBezTo>
                <a:lnTo>
                  <a:pt x="5955" y="4668"/>
                </a:lnTo>
                <a:lnTo>
                  <a:pt x="5121" y="6240"/>
                </a:lnTo>
                <a:lnTo>
                  <a:pt x="4716" y="5859"/>
                </a:lnTo>
                <a:cubicBezTo>
                  <a:pt x="4335" y="5501"/>
                  <a:pt x="3811" y="5287"/>
                  <a:pt x="3287" y="5287"/>
                </a:cubicBezTo>
                <a:lnTo>
                  <a:pt x="2073" y="5287"/>
                </a:lnTo>
                <a:cubicBezTo>
                  <a:pt x="1954" y="5025"/>
                  <a:pt x="1716" y="4811"/>
                  <a:pt x="1430" y="4739"/>
                </a:cubicBezTo>
                <a:lnTo>
                  <a:pt x="1430" y="3382"/>
                </a:lnTo>
                <a:cubicBezTo>
                  <a:pt x="1763" y="3263"/>
                  <a:pt x="2001" y="3025"/>
                  <a:pt x="2120" y="2715"/>
                </a:cubicBezTo>
                <a:lnTo>
                  <a:pt x="3311" y="2715"/>
                </a:lnTo>
                <a:cubicBezTo>
                  <a:pt x="3350" y="2710"/>
                  <a:pt x="3389" y="2707"/>
                  <a:pt x="3428" y="2707"/>
                </a:cubicBezTo>
                <a:close/>
                <a:moveTo>
                  <a:pt x="6455" y="5168"/>
                </a:moveTo>
                <a:lnTo>
                  <a:pt x="6836" y="5525"/>
                </a:lnTo>
                <a:cubicBezTo>
                  <a:pt x="7217" y="5882"/>
                  <a:pt x="7717" y="6097"/>
                  <a:pt x="8241" y="6097"/>
                </a:cubicBezTo>
                <a:lnTo>
                  <a:pt x="9408" y="6097"/>
                </a:lnTo>
                <a:cubicBezTo>
                  <a:pt x="9527" y="6430"/>
                  <a:pt x="9765" y="6668"/>
                  <a:pt x="10098" y="6787"/>
                </a:cubicBezTo>
                <a:lnTo>
                  <a:pt x="10098" y="8121"/>
                </a:lnTo>
                <a:cubicBezTo>
                  <a:pt x="9836" y="8216"/>
                  <a:pt x="9598" y="8407"/>
                  <a:pt x="9479" y="8692"/>
                </a:cubicBezTo>
                <a:lnTo>
                  <a:pt x="8241" y="8692"/>
                </a:lnTo>
                <a:cubicBezTo>
                  <a:pt x="7931" y="8669"/>
                  <a:pt x="7574" y="8550"/>
                  <a:pt x="7312" y="8264"/>
                </a:cubicBezTo>
                <a:lnTo>
                  <a:pt x="5645" y="6716"/>
                </a:lnTo>
                <a:lnTo>
                  <a:pt x="6455" y="5168"/>
                </a:lnTo>
                <a:close/>
                <a:moveTo>
                  <a:pt x="3287" y="5954"/>
                </a:moveTo>
                <a:cubicBezTo>
                  <a:pt x="3645" y="5954"/>
                  <a:pt x="4002" y="6097"/>
                  <a:pt x="4240" y="6335"/>
                </a:cubicBezTo>
                <a:lnTo>
                  <a:pt x="4764" y="6835"/>
                </a:lnTo>
                <a:lnTo>
                  <a:pt x="4097" y="8121"/>
                </a:lnTo>
                <a:cubicBezTo>
                  <a:pt x="3883" y="8502"/>
                  <a:pt x="3502" y="8740"/>
                  <a:pt x="3049" y="8740"/>
                </a:cubicBezTo>
                <a:lnTo>
                  <a:pt x="2097" y="8740"/>
                </a:lnTo>
                <a:cubicBezTo>
                  <a:pt x="1978" y="8431"/>
                  <a:pt x="1739" y="8192"/>
                  <a:pt x="1406" y="8073"/>
                </a:cubicBezTo>
                <a:lnTo>
                  <a:pt x="1406" y="6716"/>
                </a:lnTo>
                <a:cubicBezTo>
                  <a:pt x="1763" y="6597"/>
                  <a:pt x="2025" y="6311"/>
                  <a:pt x="2120" y="5954"/>
                </a:cubicBezTo>
                <a:close/>
                <a:moveTo>
                  <a:pt x="1073" y="8716"/>
                </a:moveTo>
                <a:cubicBezTo>
                  <a:pt x="1287" y="8716"/>
                  <a:pt x="1477" y="8907"/>
                  <a:pt x="1477" y="9097"/>
                </a:cubicBezTo>
                <a:cubicBezTo>
                  <a:pt x="1477" y="9312"/>
                  <a:pt x="1287" y="9502"/>
                  <a:pt x="1073" y="9502"/>
                </a:cubicBezTo>
                <a:cubicBezTo>
                  <a:pt x="882" y="9502"/>
                  <a:pt x="692" y="9312"/>
                  <a:pt x="692" y="9097"/>
                </a:cubicBezTo>
                <a:cubicBezTo>
                  <a:pt x="692" y="8907"/>
                  <a:pt x="882" y="8716"/>
                  <a:pt x="1073" y="8716"/>
                </a:cubicBezTo>
                <a:close/>
                <a:moveTo>
                  <a:pt x="10456" y="8716"/>
                </a:moveTo>
                <a:cubicBezTo>
                  <a:pt x="10670" y="8716"/>
                  <a:pt x="10837" y="8907"/>
                  <a:pt x="10837" y="9097"/>
                </a:cubicBezTo>
                <a:cubicBezTo>
                  <a:pt x="10837" y="9312"/>
                  <a:pt x="10670" y="9502"/>
                  <a:pt x="10456" y="9502"/>
                </a:cubicBezTo>
                <a:cubicBezTo>
                  <a:pt x="10241" y="9502"/>
                  <a:pt x="10075" y="9312"/>
                  <a:pt x="10075" y="9097"/>
                </a:cubicBezTo>
                <a:cubicBezTo>
                  <a:pt x="10075" y="8907"/>
                  <a:pt x="10241" y="8716"/>
                  <a:pt x="10456" y="8716"/>
                </a:cubicBezTo>
                <a:close/>
                <a:moveTo>
                  <a:pt x="763" y="0"/>
                </a:moveTo>
                <a:lnTo>
                  <a:pt x="763" y="1358"/>
                </a:lnTo>
                <a:cubicBezTo>
                  <a:pt x="334" y="1524"/>
                  <a:pt x="1" y="1905"/>
                  <a:pt x="1" y="2382"/>
                </a:cubicBezTo>
                <a:cubicBezTo>
                  <a:pt x="1" y="2858"/>
                  <a:pt x="311" y="3239"/>
                  <a:pt x="763" y="3382"/>
                </a:cubicBezTo>
                <a:lnTo>
                  <a:pt x="763" y="4739"/>
                </a:lnTo>
                <a:cubicBezTo>
                  <a:pt x="334" y="4882"/>
                  <a:pt x="1" y="5263"/>
                  <a:pt x="1" y="5740"/>
                </a:cubicBezTo>
                <a:cubicBezTo>
                  <a:pt x="1" y="6216"/>
                  <a:pt x="311" y="6597"/>
                  <a:pt x="763" y="6764"/>
                </a:cubicBezTo>
                <a:lnTo>
                  <a:pt x="763" y="8097"/>
                </a:lnTo>
                <a:cubicBezTo>
                  <a:pt x="334" y="8240"/>
                  <a:pt x="1" y="8621"/>
                  <a:pt x="1" y="9097"/>
                </a:cubicBezTo>
                <a:cubicBezTo>
                  <a:pt x="1" y="9574"/>
                  <a:pt x="311" y="9955"/>
                  <a:pt x="763" y="10121"/>
                </a:cubicBezTo>
                <a:lnTo>
                  <a:pt x="763" y="11479"/>
                </a:lnTo>
                <a:lnTo>
                  <a:pt x="1430" y="11479"/>
                </a:lnTo>
                <a:lnTo>
                  <a:pt x="1430" y="10121"/>
                </a:lnTo>
                <a:cubicBezTo>
                  <a:pt x="1430" y="10121"/>
                  <a:pt x="2001" y="9764"/>
                  <a:pt x="2097" y="9455"/>
                </a:cubicBezTo>
                <a:lnTo>
                  <a:pt x="3049" y="9455"/>
                </a:lnTo>
                <a:cubicBezTo>
                  <a:pt x="3740" y="9455"/>
                  <a:pt x="4359" y="9074"/>
                  <a:pt x="4692" y="8454"/>
                </a:cubicBezTo>
                <a:lnTo>
                  <a:pt x="5288" y="7335"/>
                </a:lnTo>
                <a:lnTo>
                  <a:pt x="6836" y="8764"/>
                </a:lnTo>
                <a:cubicBezTo>
                  <a:pt x="7217" y="9121"/>
                  <a:pt x="8241" y="9335"/>
                  <a:pt x="8241" y="9335"/>
                </a:cubicBezTo>
                <a:lnTo>
                  <a:pt x="9408" y="9335"/>
                </a:lnTo>
                <a:cubicBezTo>
                  <a:pt x="9503" y="9693"/>
                  <a:pt x="9765" y="10002"/>
                  <a:pt x="10122" y="10121"/>
                </a:cubicBezTo>
                <a:lnTo>
                  <a:pt x="10122" y="11479"/>
                </a:lnTo>
                <a:lnTo>
                  <a:pt x="10789" y="11479"/>
                </a:lnTo>
                <a:lnTo>
                  <a:pt x="10789" y="10121"/>
                </a:lnTo>
                <a:cubicBezTo>
                  <a:pt x="11218" y="9955"/>
                  <a:pt x="11527" y="9574"/>
                  <a:pt x="11527" y="9097"/>
                </a:cubicBezTo>
                <a:cubicBezTo>
                  <a:pt x="11527" y="8621"/>
                  <a:pt x="11218" y="8240"/>
                  <a:pt x="10813" y="8097"/>
                </a:cubicBezTo>
                <a:lnTo>
                  <a:pt x="10813" y="6740"/>
                </a:lnTo>
                <a:cubicBezTo>
                  <a:pt x="11194" y="6597"/>
                  <a:pt x="11527" y="6192"/>
                  <a:pt x="11527" y="5740"/>
                </a:cubicBezTo>
                <a:cubicBezTo>
                  <a:pt x="11527" y="5263"/>
                  <a:pt x="11241" y="4882"/>
                  <a:pt x="10813" y="4739"/>
                </a:cubicBezTo>
                <a:lnTo>
                  <a:pt x="10813" y="3382"/>
                </a:lnTo>
                <a:cubicBezTo>
                  <a:pt x="11241" y="3239"/>
                  <a:pt x="11527" y="2858"/>
                  <a:pt x="11527" y="2382"/>
                </a:cubicBezTo>
                <a:cubicBezTo>
                  <a:pt x="11527" y="1905"/>
                  <a:pt x="11241" y="1524"/>
                  <a:pt x="10813" y="1358"/>
                </a:cubicBezTo>
                <a:lnTo>
                  <a:pt x="10813" y="0"/>
                </a:lnTo>
                <a:lnTo>
                  <a:pt x="10122" y="0"/>
                </a:lnTo>
                <a:lnTo>
                  <a:pt x="10122" y="1358"/>
                </a:lnTo>
                <a:cubicBezTo>
                  <a:pt x="9813" y="1477"/>
                  <a:pt x="9574" y="1715"/>
                  <a:pt x="9455" y="2048"/>
                </a:cubicBezTo>
                <a:lnTo>
                  <a:pt x="8503" y="2048"/>
                </a:lnTo>
                <a:cubicBezTo>
                  <a:pt x="7812" y="2048"/>
                  <a:pt x="7193" y="2429"/>
                  <a:pt x="6860" y="3025"/>
                </a:cubicBezTo>
                <a:lnTo>
                  <a:pt x="6288" y="4073"/>
                </a:lnTo>
                <a:lnTo>
                  <a:pt x="4716" y="2620"/>
                </a:lnTo>
                <a:cubicBezTo>
                  <a:pt x="4335" y="2263"/>
                  <a:pt x="3811" y="2048"/>
                  <a:pt x="3287" y="2048"/>
                </a:cubicBezTo>
                <a:lnTo>
                  <a:pt x="2097" y="2048"/>
                </a:lnTo>
                <a:cubicBezTo>
                  <a:pt x="1978" y="1715"/>
                  <a:pt x="1739" y="1477"/>
                  <a:pt x="1406" y="1358"/>
                </a:cubicBez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06" name="Google Shape;16006;p140"/>
          <p:cNvSpPr/>
          <p:nvPr/>
        </p:nvSpPr>
        <p:spPr>
          <a:xfrm>
            <a:off x="5513112" y="1732346"/>
            <a:ext cx="337712" cy="339124"/>
          </a:xfrm>
          <a:custGeom>
            <a:rect b="b" l="l" r="r" t="t"/>
            <a:pathLst>
              <a:path extrusionOk="0" h="11527" w="11479">
                <a:moveTo>
                  <a:pt x="4644" y="2430"/>
                </a:moveTo>
                <a:lnTo>
                  <a:pt x="4644" y="10812"/>
                </a:lnTo>
                <a:lnTo>
                  <a:pt x="3858" y="10812"/>
                </a:lnTo>
                <a:lnTo>
                  <a:pt x="3858" y="4692"/>
                </a:lnTo>
                <a:lnTo>
                  <a:pt x="3858" y="2430"/>
                </a:lnTo>
                <a:close/>
                <a:moveTo>
                  <a:pt x="3192" y="5359"/>
                </a:moveTo>
                <a:lnTo>
                  <a:pt x="3192" y="10836"/>
                </a:lnTo>
                <a:lnTo>
                  <a:pt x="2406" y="10836"/>
                </a:lnTo>
                <a:lnTo>
                  <a:pt x="2406" y="5359"/>
                </a:lnTo>
                <a:close/>
                <a:moveTo>
                  <a:pt x="6097" y="3906"/>
                </a:moveTo>
                <a:lnTo>
                  <a:pt x="6097" y="10836"/>
                </a:lnTo>
                <a:lnTo>
                  <a:pt x="5335" y="10836"/>
                </a:lnTo>
                <a:lnTo>
                  <a:pt x="5335" y="3906"/>
                </a:lnTo>
                <a:close/>
                <a:moveTo>
                  <a:pt x="7597" y="691"/>
                </a:moveTo>
                <a:lnTo>
                  <a:pt x="7597" y="10836"/>
                </a:lnTo>
                <a:lnTo>
                  <a:pt x="6811" y="10836"/>
                </a:lnTo>
                <a:lnTo>
                  <a:pt x="6811" y="691"/>
                </a:lnTo>
                <a:close/>
                <a:moveTo>
                  <a:pt x="9050" y="2454"/>
                </a:moveTo>
                <a:lnTo>
                  <a:pt x="9050" y="10836"/>
                </a:lnTo>
                <a:lnTo>
                  <a:pt x="8264" y="10836"/>
                </a:lnTo>
                <a:lnTo>
                  <a:pt x="8264" y="2454"/>
                </a:lnTo>
                <a:close/>
                <a:moveTo>
                  <a:pt x="6121" y="1"/>
                </a:moveTo>
                <a:lnTo>
                  <a:pt x="6121" y="3263"/>
                </a:lnTo>
                <a:lnTo>
                  <a:pt x="5359" y="3263"/>
                </a:lnTo>
                <a:lnTo>
                  <a:pt x="5359" y="1787"/>
                </a:lnTo>
                <a:lnTo>
                  <a:pt x="3215" y="1787"/>
                </a:lnTo>
                <a:lnTo>
                  <a:pt x="3215" y="4692"/>
                </a:lnTo>
                <a:lnTo>
                  <a:pt x="1739" y="4692"/>
                </a:lnTo>
                <a:lnTo>
                  <a:pt x="1739" y="10836"/>
                </a:lnTo>
                <a:lnTo>
                  <a:pt x="0" y="10836"/>
                </a:lnTo>
                <a:lnTo>
                  <a:pt x="0" y="11527"/>
                </a:lnTo>
                <a:lnTo>
                  <a:pt x="11479" y="11527"/>
                </a:lnTo>
                <a:lnTo>
                  <a:pt x="11479" y="10836"/>
                </a:lnTo>
                <a:lnTo>
                  <a:pt x="9740" y="10836"/>
                </a:lnTo>
                <a:lnTo>
                  <a:pt x="9740" y="1763"/>
                </a:lnTo>
                <a:lnTo>
                  <a:pt x="8264" y="1763"/>
                </a:lnTo>
                <a:lnTo>
                  <a:pt x="82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007" name="Google Shape;16007;p140"/>
          <p:cNvGrpSpPr/>
          <p:nvPr/>
        </p:nvGrpSpPr>
        <p:grpSpPr>
          <a:xfrm>
            <a:off x="6252608" y="1765266"/>
            <a:ext cx="338448" cy="313907"/>
            <a:chOff x="5871608" y="1967666"/>
            <a:chExt cx="338448" cy="313907"/>
          </a:xfrm>
        </p:grpSpPr>
        <p:sp>
          <p:nvSpPr>
            <p:cNvPr id="16008" name="Google Shape;16008;p140"/>
            <p:cNvSpPr/>
            <p:nvPr/>
          </p:nvSpPr>
          <p:spPr>
            <a:xfrm>
              <a:off x="5871608" y="2046158"/>
              <a:ext cx="338448" cy="63076"/>
            </a:xfrm>
            <a:custGeom>
              <a:rect b="b" l="l" r="r" t="t"/>
              <a:pathLst>
                <a:path extrusionOk="0" h="2144" w="11504">
                  <a:moveTo>
                    <a:pt x="7693" y="691"/>
                  </a:moveTo>
                  <a:lnTo>
                    <a:pt x="8074" y="1072"/>
                  </a:lnTo>
                  <a:lnTo>
                    <a:pt x="7693" y="1453"/>
                  </a:lnTo>
                  <a:lnTo>
                    <a:pt x="668" y="1453"/>
                  </a:lnTo>
                  <a:lnTo>
                    <a:pt x="668" y="691"/>
                  </a:lnTo>
                  <a:close/>
                  <a:moveTo>
                    <a:pt x="10860" y="715"/>
                  </a:moveTo>
                  <a:lnTo>
                    <a:pt x="10860" y="1500"/>
                  </a:lnTo>
                  <a:lnTo>
                    <a:pt x="8669" y="1500"/>
                  </a:lnTo>
                  <a:lnTo>
                    <a:pt x="9074" y="1096"/>
                  </a:lnTo>
                  <a:lnTo>
                    <a:pt x="8669" y="715"/>
                  </a:lnTo>
                  <a:close/>
                  <a:moveTo>
                    <a:pt x="1" y="0"/>
                  </a:moveTo>
                  <a:lnTo>
                    <a:pt x="1" y="2143"/>
                  </a:lnTo>
                  <a:lnTo>
                    <a:pt x="11503" y="2143"/>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09" name="Google Shape;16009;p140"/>
            <p:cNvSpPr/>
            <p:nvPr/>
          </p:nvSpPr>
          <p:spPr>
            <a:xfrm>
              <a:off x="5871608" y="2133034"/>
              <a:ext cx="338448" cy="63076"/>
            </a:xfrm>
            <a:custGeom>
              <a:rect b="b" l="l" r="r" t="t"/>
              <a:pathLst>
                <a:path extrusionOk="0" h="2144" w="11504">
                  <a:moveTo>
                    <a:pt x="5955" y="643"/>
                  </a:moveTo>
                  <a:lnTo>
                    <a:pt x="6359" y="1048"/>
                  </a:lnTo>
                  <a:lnTo>
                    <a:pt x="5955" y="1429"/>
                  </a:lnTo>
                  <a:lnTo>
                    <a:pt x="668" y="1429"/>
                  </a:lnTo>
                  <a:lnTo>
                    <a:pt x="668" y="643"/>
                  </a:lnTo>
                  <a:close/>
                  <a:moveTo>
                    <a:pt x="10860" y="691"/>
                  </a:moveTo>
                  <a:lnTo>
                    <a:pt x="10860" y="1453"/>
                  </a:lnTo>
                  <a:lnTo>
                    <a:pt x="6955" y="1453"/>
                  </a:lnTo>
                  <a:lnTo>
                    <a:pt x="7336" y="1072"/>
                  </a:lnTo>
                  <a:lnTo>
                    <a:pt x="6955" y="691"/>
                  </a:lnTo>
                  <a:close/>
                  <a:moveTo>
                    <a:pt x="1" y="0"/>
                  </a:moveTo>
                  <a:lnTo>
                    <a:pt x="1" y="2143"/>
                  </a:lnTo>
                  <a:lnTo>
                    <a:pt x="11503" y="2143"/>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10" name="Google Shape;16010;p140"/>
            <p:cNvSpPr/>
            <p:nvPr/>
          </p:nvSpPr>
          <p:spPr>
            <a:xfrm>
              <a:off x="5871608" y="2218497"/>
              <a:ext cx="338448" cy="63076"/>
            </a:xfrm>
            <a:custGeom>
              <a:rect b="b" l="l" r="r" t="t"/>
              <a:pathLst>
                <a:path extrusionOk="0" h="2144" w="11504">
                  <a:moveTo>
                    <a:pt x="4002" y="691"/>
                  </a:moveTo>
                  <a:lnTo>
                    <a:pt x="4383" y="1072"/>
                  </a:lnTo>
                  <a:lnTo>
                    <a:pt x="4002" y="1453"/>
                  </a:lnTo>
                  <a:lnTo>
                    <a:pt x="668" y="1453"/>
                  </a:lnTo>
                  <a:lnTo>
                    <a:pt x="668" y="691"/>
                  </a:lnTo>
                  <a:close/>
                  <a:moveTo>
                    <a:pt x="10860" y="691"/>
                  </a:moveTo>
                  <a:lnTo>
                    <a:pt x="10860" y="1477"/>
                  </a:lnTo>
                  <a:lnTo>
                    <a:pt x="4978" y="1477"/>
                  </a:lnTo>
                  <a:lnTo>
                    <a:pt x="5359" y="1072"/>
                  </a:lnTo>
                  <a:lnTo>
                    <a:pt x="4978" y="691"/>
                  </a:lnTo>
                  <a:close/>
                  <a:moveTo>
                    <a:pt x="1" y="0"/>
                  </a:moveTo>
                  <a:lnTo>
                    <a:pt x="1" y="2144"/>
                  </a:lnTo>
                  <a:lnTo>
                    <a:pt x="11503" y="2144"/>
                  </a:lnTo>
                  <a:lnTo>
                    <a:pt x="1150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11" name="Google Shape;16011;p140"/>
            <p:cNvSpPr/>
            <p:nvPr/>
          </p:nvSpPr>
          <p:spPr>
            <a:xfrm>
              <a:off x="6149770" y="2006912"/>
              <a:ext cx="60282" cy="19653"/>
            </a:xfrm>
            <a:custGeom>
              <a:rect b="b" l="l" r="r" t="t"/>
              <a:pathLst>
                <a:path extrusionOk="0" h="668" w="2049">
                  <a:moveTo>
                    <a:pt x="0" y="1"/>
                  </a:moveTo>
                  <a:lnTo>
                    <a:pt x="0" y="667"/>
                  </a:lnTo>
                  <a:lnTo>
                    <a:pt x="2048" y="667"/>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12" name="Google Shape;16012;p140"/>
            <p:cNvSpPr/>
            <p:nvPr/>
          </p:nvSpPr>
          <p:spPr>
            <a:xfrm>
              <a:off x="6149770" y="1967666"/>
              <a:ext cx="60282" cy="19653"/>
            </a:xfrm>
            <a:custGeom>
              <a:rect b="b" l="l" r="r" t="t"/>
              <a:pathLst>
                <a:path extrusionOk="0" h="668" w="2049">
                  <a:moveTo>
                    <a:pt x="0" y="1"/>
                  </a:moveTo>
                  <a:lnTo>
                    <a:pt x="0" y="668"/>
                  </a:lnTo>
                  <a:lnTo>
                    <a:pt x="2048" y="668"/>
                  </a:lnTo>
                  <a:lnTo>
                    <a:pt x="20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13" name="Google Shape;16013;p140"/>
            <p:cNvSpPr/>
            <p:nvPr/>
          </p:nvSpPr>
          <p:spPr>
            <a:xfrm>
              <a:off x="6109141" y="2006912"/>
              <a:ext cx="20329" cy="19653"/>
            </a:xfrm>
            <a:custGeom>
              <a:rect b="b" l="l" r="r" t="t"/>
              <a:pathLst>
                <a:path extrusionOk="0" h="668" w="691">
                  <a:moveTo>
                    <a:pt x="0" y="1"/>
                  </a:moveTo>
                  <a:lnTo>
                    <a:pt x="0"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14" name="Google Shape;16014;p140"/>
            <p:cNvSpPr/>
            <p:nvPr/>
          </p:nvSpPr>
          <p:spPr>
            <a:xfrm>
              <a:off x="6109141" y="1967666"/>
              <a:ext cx="20329" cy="19653"/>
            </a:xfrm>
            <a:custGeom>
              <a:rect b="b" l="l" r="r" t="t"/>
              <a:pathLst>
                <a:path extrusionOk="0" h="668" w="691">
                  <a:moveTo>
                    <a:pt x="0" y="1"/>
                  </a:moveTo>
                  <a:lnTo>
                    <a:pt x="0"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015" name="Google Shape;16015;p140"/>
          <p:cNvSpPr/>
          <p:nvPr/>
        </p:nvSpPr>
        <p:spPr>
          <a:xfrm>
            <a:off x="6974629" y="1721108"/>
            <a:ext cx="343331" cy="337065"/>
          </a:xfrm>
          <a:custGeom>
            <a:rect b="b" l="l" r="r" t="t"/>
            <a:pathLst>
              <a:path extrusionOk="0" h="11457" w="11670">
                <a:moveTo>
                  <a:pt x="4406" y="668"/>
                </a:moveTo>
                <a:cubicBezTo>
                  <a:pt x="4763" y="668"/>
                  <a:pt x="5025" y="930"/>
                  <a:pt x="5025" y="1288"/>
                </a:cubicBezTo>
                <a:cubicBezTo>
                  <a:pt x="5025" y="1645"/>
                  <a:pt x="4763" y="1907"/>
                  <a:pt x="4406" y="1907"/>
                </a:cubicBezTo>
                <a:cubicBezTo>
                  <a:pt x="4049" y="1907"/>
                  <a:pt x="3787" y="1621"/>
                  <a:pt x="3787" y="1288"/>
                </a:cubicBezTo>
                <a:cubicBezTo>
                  <a:pt x="3787" y="930"/>
                  <a:pt x="4049" y="668"/>
                  <a:pt x="4406" y="668"/>
                </a:cubicBezTo>
                <a:close/>
                <a:moveTo>
                  <a:pt x="10336" y="1621"/>
                </a:moveTo>
                <a:cubicBezTo>
                  <a:pt x="10693" y="1621"/>
                  <a:pt x="10955" y="1883"/>
                  <a:pt x="10955" y="2240"/>
                </a:cubicBezTo>
                <a:cubicBezTo>
                  <a:pt x="10955" y="2597"/>
                  <a:pt x="10693" y="2859"/>
                  <a:pt x="10336" y="2859"/>
                </a:cubicBezTo>
                <a:cubicBezTo>
                  <a:pt x="9978" y="2859"/>
                  <a:pt x="9716" y="2597"/>
                  <a:pt x="9716" y="2240"/>
                </a:cubicBezTo>
                <a:cubicBezTo>
                  <a:pt x="9716" y="1883"/>
                  <a:pt x="9978" y="1621"/>
                  <a:pt x="10336" y="1621"/>
                </a:cubicBezTo>
                <a:close/>
                <a:moveTo>
                  <a:pt x="1429" y="3574"/>
                </a:moveTo>
                <a:cubicBezTo>
                  <a:pt x="1786" y="3574"/>
                  <a:pt x="2048" y="3836"/>
                  <a:pt x="2048" y="4193"/>
                </a:cubicBezTo>
                <a:cubicBezTo>
                  <a:pt x="2048" y="4550"/>
                  <a:pt x="1786" y="4836"/>
                  <a:pt x="1429" y="4836"/>
                </a:cubicBezTo>
                <a:cubicBezTo>
                  <a:pt x="1072" y="4836"/>
                  <a:pt x="810" y="4550"/>
                  <a:pt x="810" y="4193"/>
                </a:cubicBezTo>
                <a:cubicBezTo>
                  <a:pt x="810" y="3836"/>
                  <a:pt x="1072" y="3574"/>
                  <a:pt x="1429" y="3574"/>
                </a:cubicBezTo>
                <a:close/>
                <a:moveTo>
                  <a:pt x="7359" y="4383"/>
                </a:moveTo>
                <a:cubicBezTo>
                  <a:pt x="7716" y="4383"/>
                  <a:pt x="7978" y="4645"/>
                  <a:pt x="7978" y="5003"/>
                </a:cubicBezTo>
                <a:cubicBezTo>
                  <a:pt x="7978" y="5360"/>
                  <a:pt x="7716" y="5622"/>
                  <a:pt x="7359" y="5622"/>
                </a:cubicBezTo>
                <a:cubicBezTo>
                  <a:pt x="7025" y="5622"/>
                  <a:pt x="6740" y="5336"/>
                  <a:pt x="6740" y="5003"/>
                </a:cubicBezTo>
                <a:cubicBezTo>
                  <a:pt x="6740" y="4645"/>
                  <a:pt x="7002" y="4383"/>
                  <a:pt x="7359" y="4383"/>
                </a:cubicBezTo>
                <a:close/>
                <a:moveTo>
                  <a:pt x="2858" y="9718"/>
                </a:moveTo>
                <a:lnTo>
                  <a:pt x="2858" y="10813"/>
                </a:lnTo>
                <a:lnTo>
                  <a:pt x="810" y="10813"/>
                </a:lnTo>
                <a:lnTo>
                  <a:pt x="810" y="9718"/>
                </a:lnTo>
                <a:close/>
                <a:moveTo>
                  <a:pt x="5573" y="9718"/>
                </a:moveTo>
                <a:lnTo>
                  <a:pt x="5573" y="10813"/>
                </a:lnTo>
                <a:lnTo>
                  <a:pt x="3525" y="10813"/>
                </a:lnTo>
                <a:lnTo>
                  <a:pt x="3525" y="9718"/>
                </a:lnTo>
                <a:close/>
                <a:moveTo>
                  <a:pt x="8240" y="9718"/>
                </a:moveTo>
                <a:lnTo>
                  <a:pt x="8240" y="10813"/>
                </a:lnTo>
                <a:lnTo>
                  <a:pt x="6192" y="10813"/>
                </a:lnTo>
                <a:lnTo>
                  <a:pt x="6192" y="9718"/>
                </a:lnTo>
                <a:close/>
                <a:moveTo>
                  <a:pt x="10955" y="9718"/>
                </a:moveTo>
                <a:lnTo>
                  <a:pt x="10955" y="10813"/>
                </a:lnTo>
                <a:lnTo>
                  <a:pt x="8907" y="10813"/>
                </a:lnTo>
                <a:lnTo>
                  <a:pt x="8907" y="9718"/>
                </a:lnTo>
                <a:close/>
                <a:moveTo>
                  <a:pt x="4339" y="1"/>
                </a:moveTo>
                <a:cubicBezTo>
                  <a:pt x="3619" y="1"/>
                  <a:pt x="3001" y="587"/>
                  <a:pt x="3001" y="1311"/>
                </a:cubicBezTo>
                <a:cubicBezTo>
                  <a:pt x="3001" y="1907"/>
                  <a:pt x="3429" y="2407"/>
                  <a:pt x="3953" y="2574"/>
                </a:cubicBezTo>
                <a:lnTo>
                  <a:pt x="3953" y="9051"/>
                </a:lnTo>
                <a:lnTo>
                  <a:pt x="1667" y="9027"/>
                </a:lnTo>
                <a:lnTo>
                  <a:pt x="1667" y="5455"/>
                </a:lnTo>
                <a:cubicBezTo>
                  <a:pt x="2239" y="5312"/>
                  <a:pt x="2643" y="4765"/>
                  <a:pt x="2620" y="4145"/>
                </a:cubicBezTo>
                <a:cubicBezTo>
                  <a:pt x="2596" y="3479"/>
                  <a:pt x="2048" y="2931"/>
                  <a:pt x="1381" y="2883"/>
                </a:cubicBezTo>
                <a:cubicBezTo>
                  <a:pt x="1367" y="2883"/>
                  <a:pt x="1352" y="2882"/>
                  <a:pt x="1337" y="2882"/>
                </a:cubicBezTo>
                <a:cubicBezTo>
                  <a:pt x="595" y="2882"/>
                  <a:pt x="0" y="3469"/>
                  <a:pt x="0" y="4193"/>
                </a:cubicBezTo>
                <a:cubicBezTo>
                  <a:pt x="0" y="4788"/>
                  <a:pt x="429" y="5312"/>
                  <a:pt x="953" y="5455"/>
                </a:cubicBezTo>
                <a:lnTo>
                  <a:pt x="953" y="9027"/>
                </a:lnTo>
                <a:lnTo>
                  <a:pt x="0" y="9027"/>
                </a:lnTo>
                <a:lnTo>
                  <a:pt x="0" y="11456"/>
                </a:lnTo>
                <a:lnTo>
                  <a:pt x="11502" y="11456"/>
                </a:lnTo>
                <a:lnTo>
                  <a:pt x="11502" y="9027"/>
                </a:lnTo>
                <a:lnTo>
                  <a:pt x="10550" y="9051"/>
                </a:lnTo>
                <a:lnTo>
                  <a:pt x="10550" y="3526"/>
                </a:lnTo>
                <a:lnTo>
                  <a:pt x="10693" y="3526"/>
                </a:lnTo>
                <a:cubicBezTo>
                  <a:pt x="11264" y="3359"/>
                  <a:pt x="11669" y="2836"/>
                  <a:pt x="11645" y="2216"/>
                </a:cubicBezTo>
                <a:cubicBezTo>
                  <a:pt x="11622" y="1550"/>
                  <a:pt x="11074" y="978"/>
                  <a:pt x="10383" y="954"/>
                </a:cubicBezTo>
                <a:cubicBezTo>
                  <a:pt x="10369" y="954"/>
                  <a:pt x="10355" y="954"/>
                  <a:pt x="10340" y="954"/>
                </a:cubicBezTo>
                <a:cubicBezTo>
                  <a:pt x="9621" y="954"/>
                  <a:pt x="9026" y="1540"/>
                  <a:pt x="9026" y="2264"/>
                </a:cubicBezTo>
                <a:cubicBezTo>
                  <a:pt x="9026" y="2859"/>
                  <a:pt x="9431" y="3359"/>
                  <a:pt x="9978" y="3526"/>
                </a:cubicBezTo>
                <a:lnTo>
                  <a:pt x="9978" y="9051"/>
                </a:lnTo>
                <a:lnTo>
                  <a:pt x="7692" y="9051"/>
                </a:lnTo>
                <a:lnTo>
                  <a:pt x="7692" y="6265"/>
                </a:lnTo>
                <a:cubicBezTo>
                  <a:pt x="8240" y="6098"/>
                  <a:pt x="8669" y="5574"/>
                  <a:pt x="8645" y="4955"/>
                </a:cubicBezTo>
                <a:cubicBezTo>
                  <a:pt x="8597" y="4288"/>
                  <a:pt x="8073" y="3717"/>
                  <a:pt x="7383" y="3693"/>
                </a:cubicBezTo>
                <a:cubicBezTo>
                  <a:pt x="7368" y="3692"/>
                  <a:pt x="7354" y="3692"/>
                  <a:pt x="7340" y="3692"/>
                </a:cubicBezTo>
                <a:cubicBezTo>
                  <a:pt x="6621" y="3692"/>
                  <a:pt x="6025" y="4279"/>
                  <a:pt x="6025" y="5003"/>
                </a:cubicBezTo>
                <a:cubicBezTo>
                  <a:pt x="6025" y="5598"/>
                  <a:pt x="6430" y="6098"/>
                  <a:pt x="6978" y="6265"/>
                </a:cubicBezTo>
                <a:lnTo>
                  <a:pt x="6978" y="9051"/>
                </a:lnTo>
                <a:lnTo>
                  <a:pt x="4668" y="9051"/>
                </a:lnTo>
                <a:lnTo>
                  <a:pt x="4668" y="2574"/>
                </a:lnTo>
                <a:cubicBezTo>
                  <a:pt x="5239" y="2407"/>
                  <a:pt x="5668" y="1883"/>
                  <a:pt x="5620" y="1264"/>
                </a:cubicBezTo>
                <a:cubicBezTo>
                  <a:pt x="5596" y="597"/>
                  <a:pt x="5073" y="25"/>
                  <a:pt x="4382" y="2"/>
                </a:cubicBezTo>
                <a:cubicBezTo>
                  <a:pt x="4368" y="1"/>
                  <a:pt x="4353" y="1"/>
                  <a:pt x="4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016" name="Google Shape;16016;p140"/>
          <p:cNvGrpSpPr/>
          <p:nvPr/>
        </p:nvGrpSpPr>
        <p:grpSpPr>
          <a:xfrm>
            <a:off x="7709919" y="1731640"/>
            <a:ext cx="340537" cy="339830"/>
            <a:chOff x="7024119" y="1934040"/>
            <a:chExt cx="340537" cy="339830"/>
          </a:xfrm>
        </p:grpSpPr>
        <p:sp>
          <p:nvSpPr>
            <p:cNvPr id="16017" name="Google Shape;16017;p140"/>
            <p:cNvSpPr/>
            <p:nvPr/>
          </p:nvSpPr>
          <p:spPr>
            <a:xfrm>
              <a:off x="7024119" y="1934040"/>
              <a:ext cx="340537" cy="339830"/>
            </a:xfrm>
            <a:custGeom>
              <a:rect b="b" l="l" r="r" t="t"/>
              <a:pathLst>
                <a:path extrusionOk="0" h="11551" w="11575">
                  <a:moveTo>
                    <a:pt x="5811" y="691"/>
                  </a:moveTo>
                  <a:cubicBezTo>
                    <a:pt x="8503" y="691"/>
                    <a:pt x="10693" y="2763"/>
                    <a:pt x="10884" y="5431"/>
                  </a:cubicBezTo>
                  <a:lnTo>
                    <a:pt x="9788" y="5431"/>
                  </a:lnTo>
                  <a:cubicBezTo>
                    <a:pt x="9598" y="3359"/>
                    <a:pt x="7907" y="1763"/>
                    <a:pt x="5811" y="1763"/>
                  </a:cubicBezTo>
                  <a:cubicBezTo>
                    <a:pt x="3740" y="1763"/>
                    <a:pt x="2001" y="3359"/>
                    <a:pt x="1858" y="5431"/>
                  </a:cubicBezTo>
                  <a:lnTo>
                    <a:pt x="763" y="5431"/>
                  </a:lnTo>
                  <a:cubicBezTo>
                    <a:pt x="906" y="2811"/>
                    <a:pt x="3120" y="691"/>
                    <a:pt x="5811" y="691"/>
                  </a:cubicBezTo>
                  <a:close/>
                  <a:moveTo>
                    <a:pt x="5811" y="3930"/>
                  </a:moveTo>
                  <a:cubicBezTo>
                    <a:pt x="6835" y="3930"/>
                    <a:pt x="7669" y="4764"/>
                    <a:pt x="7669" y="5788"/>
                  </a:cubicBezTo>
                  <a:cubicBezTo>
                    <a:pt x="7669" y="6788"/>
                    <a:pt x="6835" y="7621"/>
                    <a:pt x="5811" y="7621"/>
                  </a:cubicBezTo>
                  <a:cubicBezTo>
                    <a:pt x="4811" y="7621"/>
                    <a:pt x="3978" y="6788"/>
                    <a:pt x="3978" y="5788"/>
                  </a:cubicBezTo>
                  <a:cubicBezTo>
                    <a:pt x="3978" y="4764"/>
                    <a:pt x="4811" y="3930"/>
                    <a:pt x="5811" y="3930"/>
                  </a:cubicBezTo>
                  <a:close/>
                  <a:moveTo>
                    <a:pt x="5454" y="2478"/>
                  </a:moveTo>
                  <a:lnTo>
                    <a:pt x="5454" y="3287"/>
                  </a:lnTo>
                  <a:cubicBezTo>
                    <a:pt x="4240" y="3454"/>
                    <a:pt x="3263" y="4502"/>
                    <a:pt x="3263" y="5788"/>
                  </a:cubicBezTo>
                  <a:cubicBezTo>
                    <a:pt x="3263" y="7050"/>
                    <a:pt x="4216" y="8122"/>
                    <a:pt x="5454" y="8288"/>
                  </a:cubicBezTo>
                  <a:lnTo>
                    <a:pt x="5454" y="9074"/>
                  </a:lnTo>
                  <a:cubicBezTo>
                    <a:pt x="3787" y="8907"/>
                    <a:pt x="2477" y="7502"/>
                    <a:pt x="2477" y="5788"/>
                  </a:cubicBezTo>
                  <a:cubicBezTo>
                    <a:pt x="2477" y="4049"/>
                    <a:pt x="3787" y="2644"/>
                    <a:pt x="5454" y="2478"/>
                  </a:cubicBezTo>
                  <a:close/>
                  <a:moveTo>
                    <a:pt x="6145" y="2478"/>
                  </a:moveTo>
                  <a:cubicBezTo>
                    <a:pt x="7812" y="2644"/>
                    <a:pt x="9122" y="4049"/>
                    <a:pt x="9122" y="5788"/>
                  </a:cubicBezTo>
                  <a:cubicBezTo>
                    <a:pt x="9122" y="7502"/>
                    <a:pt x="7812" y="8907"/>
                    <a:pt x="6145" y="9074"/>
                  </a:cubicBezTo>
                  <a:lnTo>
                    <a:pt x="6145" y="8288"/>
                  </a:lnTo>
                  <a:cubicBezTo>
                    <a:pt x="7359" y="8098"/>
                    <a:pt x="8360" y="7050"/>
                    <a:pt x="8360" y="5788"/>
                  </a:cubicBezTo>
                  <a:cubicBezTo>
                    <a:pt x="8360" y="4502"/>
                    <a:pt x="7407" y="3430"/>
                    <a:pt x="6145" y="3287"/>
                  </a:cubicBezTo>
                  <a:lnTo>
                    <a:pt x="6145" y="2478"/>
                  </a:lnTo>
                  <a:close/>
                  <a:moveTo>
                    <a:pt x="10884" y="6145"/>
                  </a:moveTo>
                  <a:cubicBezTo>
                    <a:pt x="10693" y="8765"/>
                    <a:pt x="8503" y="10860"/>
                    <a:pt x="5811" y="10860"/>
                  </a:cubicBezTo>
                  <a:cubicBezTo>
                    <a:pt x="3144" y="10860"/>
                    <a:pt x="929" y="8788"/>
                    <a:pt x="763" y="6145"/>
                  </a:cubicBezTo>
                  <a:lnTo>
                    <a:pt x="1858" y="6145"/>
                  </a:lnTo>
                  <a:cubicBezTo>
                    <a:pt x="2049" y="8193"/>
                    <a:pt x="3740" y="9789"/>
                    <a:pt x="5811" y="9789"/>
                  </a:cubicBezTo>
                  <a:cubicBezTo>
                    <a:pt x="7907" y="9789"/>
                    <a:pt x="9622" y="8193"/>
                    <a:pt x="9788" y="6145"/>
                  </a:cubicBezTo>
                  <a:close/>
                  <a:moveTo>
                    <a:pt x="5788" y="1"/>
                  </a:moveTo>
                  <a:cubicBezTo>
                    <a:pt x="4240" y="1"/>
                    <a:pt x="2811" y="596"/>
                    <a:pt x="1715" y="1692"/>
                  </a:cubicBezTo>
                  <a:cubicBezTo>
                    <a:pt x="644" y="2763"/>
                    <a:pt x="1" y="4240"/>
                    <a:pt x="1" y="5788"/>
                  </a:cubicBezTo>
                  <a:cubicBezTo>
                    <a:pt x="1" y="7336"/>
                    <a:pt x="596" y="8765"/>
                    <a:pt x="1715" y="9860"/>
                  </a:cubicBezTo>
                  <a:cubicBezTo>
                    <a:pt x="2787" y="10932"/>
                    <a:pt x="4240" y="11551"/>
                    <a:pt x="5788" y="11551"/>
                  </a:cubicBezTo>
                  <a:cubicBezTo>
                    <a:pt x="7336" y="11551"/>
                    <a:pt x="8764" y="10955"/>
                    <a:pt x="9860" y="9860"/>
                  </a:cubicBezTo>
                  <a:cubicBezTo>
                    <a:pt x="10932" y="8788"/>
                    <a:pt x="11575" y="7336"/>
                    <a:pt x="11575" y="5788"/>
                  </a:cubicBezTo>
                  <a:cubicBezTo>
                    <a:pt x="11575" y="4240"/>
                    <a:pt x="10979" y="2811"/>
                    <a:pt x="9860" y="1692"/>
                  </a:cubicBezTo>
                  <a:cubicBezTo>
                    <a:pt x="8788" y="620"/>
                    <a:pt x="7336" y="1"/>
                    <a:pt x="5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18" name="Google Shape;16018;p140"/>
            <p:cNvSpPr/>
            <p:nvPr/>
          </p:nvSpPr>
          <p:spPr>
            <a:xfrm>
              <a:off x="7170540" y="2073459"/>
              <a:ext cx="48396" cy="20359"/>
            </a:xfrm>
            <a:custGeom>
              <a:rect b="b" l="l" r="r" t="t"/>
              <a:pathLst>
                <a:path extrusionOk="0" h="692" w="1645">
                  <a:moveTo>
                    <a:pt x="1" y="1"/>
                  </a:moveTo>
                  <a:lnTo>
                    <a:pt x="1" y="692"/>
                  </a:lnTo>
                  <a:lnTo>
                    <a:pt x="1644" y="692"/>
                  </a:lnTo>
                  <a:lnTo>
                    <a:pt x="1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19" name="Google Shape;16019;p140"/>
            <p:cNvSpPr/>
            <p:nvPr/>
          </p:nvSpPr>
          <p:spPr>
            <a:xfrm>
              <a:off x="7170540" y="2114794"/>
              <a:ext cx="48396" cy="19653"/>
            </a:xfrm>
            <a:custGeom>
              <a:rect b="b" l="l" r="r" t="t"/>
              <a:pathLst>
                <a:path extrusionOk="0" h="668" w="1645">
                  <a:moveTo>
                    <a:pt x="1" y="1"/>
                  </a:moveTo>
                  <a:lnTo>
                    <a:pt x="1" y="668"/>
                  </a:lnTo>
                  <a:lnTo>
                    <a:pt x="1644" y="668"/>
                  </a:lnTo>
                  <a:lnTo>
                    <a:pt x="1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6020" name="Google Shape;16020;p140"/>
          <p:cNvGrpSpPr/>
          <p:nvPr/>
        </p:nvGrpSpPr>
        <p:grpSpPr>
          <a:xfrm>
            <a:off x="7711331" y="2254307"/>
            <a:ext cx="337712" cy="339119"/>
            <a:chOff x="7025531" y="2456707"/>
            <a:chExt cx="337712" cy="339119"/>
          </a:xfrm>
        </p:grpSpPr>
        <p:sp>
          <p:nvSpPr>
            <p:cNvPr id="16021" name="Google Shape;16021;p140"/>
            <p:cNvSpPr/>
            <p:nvPr/>
          </p:nvSpPr>
          <p:spPr>
            <a:xfrm>
              <a:off x="7025531" y="2456707"/>
              <a:ext cx="337712" cy="287286"/>
            </a:xfrm>
            <a:custGeom>
              <a:rect b="b" l="l" r="r" t="t"/>
              <a:pathLst>
                <a:path extrusionOk="0" h="9765" w="11479">
                  <a:moveTo>
                    <a:pt x="9074" y="691"/>
                  </a:moveTo>
                  <a:lnTo>
                    <a:pt x="9074" y="4406"/>
                  </a:lnTo>
                  <a:lnTo>
                    <a:pt x="8312" y="4406"/>
                  </a:lnTo>
                  <a:lnTo>
                    <a:pt x="8312" y="691"/>
                  </a:lnTo>
                  <a:close/>
                  <a:moveTo>
                    <a:pt x="6121" y="2144"/>
                  </a:moveTo>
                  <a:lnTo>
                    <a:pt x="6121" y="5883"/>
                  </a:lnTo>
                  <a:lnTo>
                    <a:pt x="5359" y="5883"/>
                  </a:lnTo>
                  <a:lnTo>
                    <a:pt x="5359" y="2144"/>
                  </a:lnTo>
                  <a:close/>
                  <a:moveTo>
                    <a:pt x="3215" y="3620"/>
                  </a:moveTo>
                  <a:lnTo>
                    <a:pt x="3215" y="7335"/>
                  </a:lnTo>
                  <a:lnTo>
                    <a:pt x="2429" y="7335"/>
                  </a:lnTo>
                  <a:lnTo>
                    <a:pt x="2429" y="3620"/>
                  </a:lnTo>
                  <a:close/>
                  <a:moveTo>
                    <a:pt x="3215" y="7978"/>
                  </a:moveTo>
                  <a:lnTo>
                    <a:pt x="3215" y="9097"/>
                  </a:lnTo>
                  <a:lnTo>
                    <a:pt x="2429" y="9097"/>
                  </a:lnTo>
                  <a:lnTo>
                    <a:pt x="2429" y="7978"/>
                  </a:lnTo>
                  <a:close/>
                  <a:moveTo>
                    <a:pt x="6121" y="6525"/>
                  </a:moveTo>
                  <a:lnTo>
                    <a:pt x="6121" y="9097"/>
                  </a:lnTo>
                  <a:lnTo>
                    <a:pt x="5359" y="9097"/>
                  </a:lnTo>
                  <a:lnTo>
                    <a:pt x="5359" y="6525"/>
                  </a:lnTo>
                  <a:close/>
                  <a:moveTo>
                    <a:pt x="9050" y="5073"/>
                  </a:moveTo>
                  <a:lnTo>
                    <a:pt x="9050" y="9097"/>
                  </a:lnTo>
                  <a:lnTo>
                    <a:pt x="8264" y="9097"/>
                  </a:lnTo>
                  <a:lnTo>
                    <a:pt x="8264" y="5073"/>
                  </a:lnTo>
                  <a:close/>
                  <a:moveTo>
                    <a:pt x="7597" y="0"/>
                  </a:moveTo>
                  <a:lnTo>
                    <a:pt x="7597" y="9097"/>
                  </a:lnTo>
                  <a:lnTo>
                    <a:pt x="6811" y="9097"/>
                  </a:lnTo>
                  <a:lnTo>
                    <a:pt x="6811" y="1477"/>
                  </a:lnTo>
                  <a:lnTo>
                    <a:pt x="4668" y="1477"/>
                  </a:lnTo>
                  <a:lnTo>
                    <a:pt x="4668" y="9097"/>
                  </a:lnTo>
                  <a:lnTo>
                    <a:pt x="3882" y="9097"/>
                  </a:lnTo>
                  <a:lnTo>
                    <a:pt x="3882" y="2930"/>
                  </a:lnTo>
                  <a:lnTo>
                    <a:pt x="1739" y="2930"/>
                  </a:lnTo>
                  <a:lnTo>
                    <a:pt x="1739" y="9097"/>
                  </a:lnTo>
                  <a:lnTo>
                    <a:pt x="0" y="9097"/>
                  </a:lnTo>
                  <a:lnTo>
                    <a:pt x="0" y="9764"/>
                  </a:lnTo>
                  <a:lnTo>
                    <a:pt x="11479" y="9764"/>
                  </a:lnTo>
                  <a:lnTo>
                    <a:pt x="11479" y="9097"/>
                  </a:lnTo>
                  <a:lnTo>
                    <a:pt x="9740" y="9097"/>
                  </a:lnTo>
                  <a:lnTo>
                    <a:pt x="974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22" name="Google Shape;16022;p140"/>
            <p:cNvSpPr/>
            <p:nvPr/>
          </p:nvSpPr>
          <p:spPr>
            <a:xfrm>
              <a:off x="7087871" y="2775468"/>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23" name="Google Shape;16023;p140"/>
            <p:cNvSpPr/>
            <p:nvPr/>
          </p:nvSpPr>
          <p:spPr>
            <a:xfrm>
              <a:off x="7173364" y="2775468"/>
              <a:ext cx="42747" cy="20359"/>
            </a:xfrm>
            <a:custGeom>
              <a:rect b="b" l="l" r="r" t="t"/>
              <a:pathLst>
                <a:path extrusionOk="0" h="692" w="1453">
                  <a:moveTo>
                    <a:pt x="0" y="1"/>
                  </a:moveTo>
                  <a:lnTo>
                    <a:pt x="0" y="692"/>
                  </a:lnTo>
                  <a:lnTo>
                    <a:pt x="1453" y="692"/>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24" name="Google Shape;16024;p140"/>
            <p:cNvSpPr/>
            <p:nvPr/>
          </p:nvSpPr>
          <p:spPr>
            <a:xfrm>
              <a:off x="7259534" y="2775468"/>
              <a:ext cx="42777" cy="20359"/>
            </a:xfrm>
            <a:custGeom>
              <a:rect b="b" l="l" r="r" t="t"/>
              <a:pathLst>
                <a:path extrusionOk="0" h="692" w="1454">
                  <a:moveTo>
                    <a:pt x="0" y="1"/>
                  </a:moveTo>
                  <a:lnTo>
                    <a:pt x="0" y="692"/>
                  </a:lnTo>
                  <a:lnTo>
                    <a:pt x="1453" y="692"/>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6025" name="Google Shape;16025;p140"/>
          <p:cNvGrpSpPr/>
          <p:nvPr/>
        </p:nvGrpSpPr>
        <p:grpSpPr>
          <a:xfrm>
            <a:off x="6978130" y="2232596"/>
            <a:ext cx="339124" cy="339124"/>
            <a:chOff x="6444730" y="2434996"/>
            <a:chExt cx="339124" cy="339124"/>
          </a:xfrm>
        </p:grpSpPr>
        <p:sp>
          <p:nvSpPr>
            <p:cNvPr id="16026" name="Google Shape;16026;p140"/>
            <p:cNvSpPr/>
            <p:nvPr/>
          </p:nvSpPr>
          <p:spPr>
            <a:xfrm>
              <a:off x="6444730" y="2434996"/>
              <a:ext cx="339124" cy="339124"/>
            </a:xfrm>
            <a:custGeom>
              <a:rect b="b" l="l" r="r" t="t"/>
              <a:pathLst>
                <a:path extrusionOk="0" h="11527" w="11527">
                  <a:moveTo>
                    <a:pt x="5454" y="1429"/>
                  </a:moveTo>
                  <a:lnTo>
                    <a:pt x="5454" y="5454"/>
                  </a:lnTo>
                  <a:lnTo>
                    <a:pt x="1429" y="5454"/>
                  </a:lnTo>
                  <a:cubicBezTo>
                    <a:pt x="1620" y="3310"/>
                    <a:pt x="3310" y="1619"/>
                    <a:pt x="5454" y="1429"/>
                  </a:cubicBezTo>
                  <a:close/>
                  <a:moveTo>
                    <a:pt x="6097" y="715"/>
                  </a:moveTo>
                  <a:cubicBezTo>
                    <a:pt x="8645" y="905"/>
                    <a:pt x="10669" y="2929"/>
                    <a:pt x="10836" y="5454"/>
                  </a:cubicBezTo>
                  <a:lnTo>
                    <a:pt x="6097" y="5454"/>
                  </a:lnTo>
                  <a:lnTo>
                    <a:pt x="6097" y="715"/>
                  </a:lnTo>
                  <a:close/>
                  <a:moveTo>
                    <a:pt x="10121" y="6097"/>
                  </a:moveTo>
                  <a:cubicBezTo>
                    <a:pt x="9955" y="8240"/>
                    <a:pt x="8240" y="9955"/>
                    <a:pt x="6097" y="10121"/>
                  </a:cubicBezTo>
                  <a:lnTo>
                    <a:pt x="6097" y="6097"/>
                  </a:lnTo>
                  <a:close/>
                  <a:moveTo>
                    <a:pt x="5454" y="6097"/>
                  </a:moveTo>
                  <a:lnTo>
                    <a:pt x="5454" y="10836"/>
                  </a:lnTo>
                  <a:cubicBezTo>
                    <a:pt x="2929" y="10669"/>
                    <a:pt x="905" y="8645"/>
                    <a:pt x="715" y="6097"/>
                  </a:cubicBezTo>
                  <a:close/>
                  <a:moveTo>
                    <a:pt x="5406" y="0"/>
                  </a:moveTo>
                  <a:lnTo>
                    <a:pt x="5406" y="738"/>
                  </a:lnTo>
                  <a:cubicBezTo>
                    <a:pt x="4192" y="834"/>
                    <a:pt x="3072" y="1334"/>
                    <a:pt x="2191" y="2191"/>
                  </a:cubicBezTo>
                  <a:cubicBezTo>
                    <a:pt x="1334" y="3072"/>
                    <a:pt x="834" y="4191"/>
                    <a:pt x="738" y="5406"/>
                  </a:cubicBezTo>
                  <a:lnTo>
                    <a:pt x="0" y="5406"/>
                  </a:lnTo>
                  <a:lnTo>
                    <a:pt x="0" y="5739"/>
                  </a:lnTo>
                  <a:cubicBezTo>
                    <a:pt x="0" y="7287"/>
                    <a:pt x="596" y="8716"/>
                    <a:pt x="1691" y="9835"/>
                  </a:cubicBezTo>
                  <a:cubicBezTo>
                    <a:pt x="2763" y="10907"/>
                    <a:pt x="4239" y="11526"/>
                    <a:pt x="5787" y="11526"/>
                  </a:cubicBezTo>
                  <a:lnTo>
                    <a:pt x="6097" y="11526"/>
                  </a:lnTo>
                  <a:lnTo>
                    <a:pt x="6097" y="10788"/>
                  </a:lnTo>
                  <a:cubicBezTo>
                    <a:pt x="7335" y="10693"/>
                    <a:pt x="8454" y="10193"/>
                    <a:pt x="9312" y="9312"/>
                  </a:cubicBezTo>
                  <a:cubicBezTo>
                    <a:pt x="10193" y="8454"/>
                    <a:pt x="10693" y="7335"/>
                    <a:pt x="10788" y="6097"/>
                  </a:cubicBezTo>
                  <a:lnTo>
                    <a:pt x="11526" y="6097"/>
                  </a:lnTo>
                  <a:lnTo>
                    <a:pt x="11526" y="5787"/>
                  </a:lnTo>
                  <a:cubicBezTo>
                    <a:pt x="11526" y="4239"/>
                    <a:pt x="10931" y="2810"/>
                    <a:pt x="9836" y="1691"/>
                  </a:cubicBezTo>
                  <a:cubicBezTo>
                    <a:pt x="8740" y="619"/>
                    <a:pt x="7287"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27" name="Google Shape;16027;p140"/>
            <p:cNvSpPr/>
            <p:nvPr/>
          </p:nvSpPr>
          <p:spPr>
            <a:xfrm>
              <a:off x="6532283" y="2638167"/>
              <a:ext cx="48396" cy="20329"/>
            </a:xfrm>
            <a:custGeom>
              <a:rect b="b" l="l" r="r" t="t"/>
              <a:pathLst>
                <a:path extrusionOk="0" h="691" w="1645">
                  <a:moveTo>
                    <a:pt x="1" y="0"/>
                  </a:moveTo>
                  <a:lnTo>
                    <a:pt x="1" y="691"/>
                  </a:lnTo>
                  <a:lnTo>
                    <a:pt x="1644" y="691"/>
                  </a:lnTo>
                  <a:lnTo>
                    <a:pt x="1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28" name="Google Shape;16028;p140"/>
            <p:cNvSpPr/>
            <p:nvPr/>
          </p:nvSpPr>
          <p:spPr>
            <a:xfrm>
              <a:off x="6532283" y="2680208"/>
              <a:ext cx="48396" cy="20329"/>
            </a:xfrm>
            <a:custGeom>
              <a:rect b="b" l="l" r="r" t="t"/>
              <a:pathLst>
                <a:path extrusionOk="0" h="691" w="1645">
                  <a:moveTo>
                    <a:pt x="1" y="0"/>
                  </a:moveTo>
                  <a:lnTo>
                    <a:pt x="1" y="691"/>
                  </a:lnTo>
                  <a:lnTo>
                    <a:pt x="1644" y="691"/>
                  </a:lnTo>
                  <a:lnTo>
                    <a:pt x="164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29" name="Google Shape;16029;p140"/>
            <p:cNvSpPr/>
            <p:nvPr/>
          </p:nvSpPr>
          <p:spPr>
            <a:xfrm>
              <a:off x="6648608" y="2509251"/>
              <a:ext cx="48366" cy="20359"/>
            </a:xfrm>
            <a:custGeom>
              <a:rect b="b" l="l" r="r" t="t"/>
              <a:pathLst>
                <a:path extrusionOk="0" h="692" w="1644">
                  <a:moveTo>
                    <a:pt x="0" y="0"/>
                  </a:moveTo>
                  <a:lnTo>
                    <a:pt x="0" y="691"/>
                  </a:lnTo>
                  <a:lnTo>
                    <a:pt x="1643" y="691"/>
                  </a:lnTo>
                  <a:lnTo>
                    <a:pt x="1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30" name="Google Shape;16030;p140"/>
            <p:cNvSpPr/>
            <p:nvPr/>
          </p:nvSpPr>
          <p:spPr>
            <a:xfrm>
              <a:off x="6648608" y="2551291"/>
              <a:ext cx="48366" cy="20329"/>
            </a:xfrm>
            <a:custGeom>
              <a:rect b="b" l="l" r="r" t="t"/>
              <a:pathLst>
                <a:path extrusionOk="0" h="691" w="1644">
                  <a:moveTo>
                    <a:pt x="0" y="0"/>
                  </a:moveTo>
                  <a:lnTo>
                    <a:pt x="0" y="691"/>
                  </a:lnTo>
                  <a:lnTo>
                    <a:pt x="1643" y="691"/>
                  </a:lnTo>
                  <a:lnTo>
                    <a:pt x="16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031" name="Google Shape;16031;p140"/>
          <p:cNvSpPr/>
          <p:nvPr/>
        </p:nvSpPr>
        <p:spPr>
          <a:xfrm>
            <a:off x="6254020" y="2294936"/>
            <a:ext cx="337742" cy="280990"/>
          </a:xfrm>
          <a:custGeom>
            <a:rect b="b" l="l" r="r" t="t"/>
            <a:pathLst>
              <a:path extrusionOk="0" h="9551" w="11480">
                <a:moveTo>
                  <a:pt x="5716" y="644"/>
                </a:moveTo>
                <a:cubicBezTo>
                  <a:pt x="5978" y="644"/>
                  <a:pt x="6192" y="858"/>
                  <a:pt x="6192" y="1120"/>
                </a:cubicBezTo>
                <a:cubicBezTo>
                  <a:pt x="6192" y="1406"/>
                  <a:pt x="5978" y="1596"/>
                  <a:pt x="5716" y="1596"/>
                </a:cubicBezTo>
                <a:cubicBezTo>
                  <a:pt x="5454" y="1596"/>
                  <a:pt x="5240" y="1406"/>
                  <a:pt x="5240" y="1120"/>
                </a:cubicBezTo>
                <a:cubicBezTo>
                  <a:pt x="5240" y="882"/>
                  <a:pt x="5454" y="644"/>
                  <a:pt x="5716" y="644"/>
                </a:cubicBezTo>
                <a:close/>
                <a:moveTo>
                  <a:pt x="8860" y="2287"/>
                </a:moveTo>
                <a:cubicBezTo>
                  <a:pt x="9145" y="2287"/>
                  <a:pt x="9336" y="2501"/>
                  <a:pt x="9336" y="2763"/>
                </a:cubicBezTo>
                <a:cubicBezTo>
                  <a:pt x="9336" y="3025"/>
                  <a:pt x="9145" y="3239"/>
                  <a:pt x="8860" y="3239"/>
                </a:cubicBezTo>
                <a:cubicBezTo>
                  <a:pt x="8598" y="3239"/>
                  <a:pt x="8383" y="3025"/>
                  <a:pt x="8383" y="2763"/>
                </a:cubicBezTo>
                <a:cubicBezTo>
                  <a:pt x="8383" y="2501"/>
                  <a:pt x="8598" y="2287"/>
                  <a:pt x="8860" y="2287"/>
                </a:cubicBezTo>
                <a:close/>
                <a:moveTo>
                  <a:pt x="2501" y="3549"/>
                </a:moveTo>
                <a:cubicBezTo>
                  <a:pt x="2763" y="3549"/>
                  <a:pt x="2977" y="3739"/>
                  <a:pt x="2977" y="4025"/>
                </a:cubicBezTo>
                <a:cubicBezTo>
                  <a:pt x="2977" y="4287"/>
                  <a:pt x="2763" y="4502"/>
                  <a:pt x="2501" y="4502"/>
                </a:cubicBezTo>
                <a:cubicBezTo>
                  <a:pt x="2239" y="4502"/>
                  <a:pt x="2025" y="4287"/>
                  <a:pt x="2025" y="4025"/>
                </a:cubicBezTo>
                <a:cubicBezTo>
                  <a:pt x="2025" y="3787"/>
                  <a:pt x="2239" y="3549"/>
                  <a:pt x="2501" y="3549"/>
                </a:cubicBezTo>
                <a:close/>
                <a:moveTo>
                  <a:pt x="6621" y="1787"/>
                </a:moveTo>
                <a:lnTo>
                  <a:pt x="7740" y="2549"/>
                </a:lnTo>
                <a:cubicBezTo>
                  <a:pt x="7740" y="2620"/>
                  <a:pt x="7693" y="2668"/>
                  <a:pt x="7693" y="2739"/>
                </a:cubicBezTo>
                <a:cubicBezTo>
                  <a:pt x="7693" y="3216"/>
                  <a:pt x="7978" y="3597"/>
                  <a:pt x="8383" y="3787"/>
                </a:cubicBezTo>
                <a:lnTo>
                  <a:pt x="7407" y="6454"/>
                </a:lnTo>
                <a:lnTo>
                  <a:pt x="6216" y="2144"/>
                </a:lnTo>
                <a:cubicBezTo>
                  <a:pt x="6407" y="2049"/>
                  <a:pt x="6502" y="1930"/>
                  <a:pt x="6621" y="1787"/>
                </a:cubicBezTo>
                <a:close/>
                <a:moveTo>
                  <a:pt x="4906" y="1953"/>
                </a:moveTo>
                <a:cubicBezTo>
                  <a:pt x="5002" y="2049"/>
                  <a:pt x="5121" y="2144"/>
                  <a:pt x="5240" y="2192"/>
                </a:cubicBezTo>
                <a:lnTo>
                  <a:pt x="3954" y="6788"/>
                </a:lnTo>
                <a:lnTo>
                  <a:pt x="3120" y="4978"/>
                </a:lnTo>
                <a:cubicBezTo>
                  <a:pt x="3430" y="4763"/>
                  <a:pt x="3620" y="4406"/>
                  <a:pt x="3620" y="4025"/>
                </a:cubicBezTo>
                <a:cubicBezTo>
                  <a:pt x="3620" y="3859"/>
                  <a:pt x="3597" y="3692"/>
                  <a:pt x="3549" y="3573"/>
                </a:cubicBezTo>
                <a:lnTo>
                  <a:pt x="4906" y="1953"/>
                </a:lnTo>
                <a:close/>
                <a:moveTo>
                  <a:pt x="2572" y="5406"/>
                </a:moveTo>
                <a:lnTo>
                  <a:pt x="3644" y="7788"/>
                </a:lnTo>
                <a:lnTo>
                  <a:pt x="3358" y="8931"/>
                </a:lnTo>
                <a:lnTo>
                  <a:pt x="1001" y="8931"/>
                </a:lnTo>
                <a:lnTo>
                  <a:pt x="2572" y="5406"/>
                </a:lnTo>
                <a:close/>
                <a:moveTo>
                  <a:pt x="5740" y="2906"/>
                </a:moveTo>
                <a:lnTo>
                  <a:pt x="7407" y="8931"/>
                </a:lnTo>
                <a:lnTo>
                  <a:pt x="4073" y="8931"/>
                </a:lnTo>
                <a:lnTo>
                  <a:pt x="5740" y="2906"/>
                </a:lnTo>
                <a:close/>
                <a:moveTo>
                  <a:pt x="8860" y="4502"/>
                </a:moveTo>
                <a:lnTo>
                  <a:pt x="10503" y="8907"/>
                </a:lnTo>
                <a:lnTo>
                  <a:pt x="8097" y="8907"/>
                </a:lnTo>
                <a:lnTo>
                  <a:pt x="8097" y="8931"/>
                </a:lnTo>
                <a:lnTo>
                  <a:pt x="7740" y="7597"/>
                </a:lnTo>
                <a:lnTo>
                  <a:pt x="8860" y="4502"/>
                </a:lnTo>
                <a:close/>
                <a:moveTo>
                  <a:pt x="5740" y="1"/>
                </a:moveTo>
                <a:cubicBezTo>
                  <a:pt x="5121" y="1"/>
                  <a:pt x="4621" y="501"/>
                  <a:pt x="4621" y="1120"/>
                </a:cubicBezTo>
                <a:lnTo>
                  <a:pt x="4621" y="1287"/>
                </a:lnTo>
                <a:lnTo>
                  <a:pt x="3120" y="3025"/>
                </a:lnTo>
                <a:cubicBezTo>
                  <a:pt x="2906" y="2906"/>
                  <a:pt x="2715" y="2858"/>
                  <a:pt x="2430" y="2858"/>
                </a:cubicBezTo>
                <a:cubicBezTo>
                  <a:pt x="1882" y="2882"/>
                  <a:pt x="1406" y="3358"/>
                  <a:pt x="1358" y="3930"/>
                </a:cubicBezTo>
                <a:cubicBezTo>
                  <a:pt x="1334" y="4406"/>
                  <a:pt x="1644" y="4859"/>
                  <a:pt x="2049" y="5025"/>
                </a:cubicBezTo>
                <a:lnTo>
                  <a:pt x="1" y="9550"/>
                </a:lnTo>
                <a:lnTo>
                  <a:pt x="11479" y="9550"/>
                </a:lnTo>
                <a:lnTo>
                  <a:pt x="9336" y="3811"/>
                </a:lnTo>
                <a:cubicBezTo>
                  <a:pt x="9764" y="3620"/>
                  <a:pt x="10026" y="3216"/>
                  <a:pt x="10026" y="2739"/>
                </a:cubicBezTo>
                <a:cubicBezTo>
                  <a:pt x="10026" y="2144"/>
                  <a:pt x="9550" y="1644"/>
                  <a:pt x="8955" y="1596"/>
                </a:cubicBezTo>
                <a:cubicBezTo>
                  <a:pt x="8929" y="1594"/>
                  <a:pt x="8903" y="1594"/>
                  <a:pt x="8878" y="1594"/>
                </a:cubicBezTo>
                <a:cubicBezTo>
                  <a:pt x="8553" y="1594"/>
                  <a:pt x="8271" y="1733"/>
                  <a:pt x="8050" y="1953"/>
                </a:cubicBezTo>
                <a:lnTo>
                  <a:pt x="6859" y="1120"/>
                </a:lnTo>
                <a:cubicBezTo>
                  <a:pt x="6859" y="501"/>
                  <a:pt x="6359" y="1"/>
                  <a:pt x="5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32" name="Google Shape;16032;p140"/>
          <p:cNvSpPr/>
          <p:nvPr/>
        </p:nvSpPr>
        <p:spPr>
          <a:xfrm>
            <a:off x="5512406" y="2255690"/>
            <a:ext cx="339830" cy="337742"/>
          </a:xfrm>
          <a:custGeom>
            <a:rect b="b" l="l" r="r" t="t"/>
            <a:pathLst>
              <a:path extrusionOk="0" h="11480" w="11551">
                <a:moveTo>
                  <a:pt x="6883" y="644"/>
                </a:moveTo>
                <a:lnTo>
                  <a:pt x="6883" y="1716"/>
                </a:lnTo>
                <a:lnTo>
                  <a:pt x="4668" y="1716"/>
                </a:lnTo>
                <a:lnTo>
                  <a:pt x="4668" y="644"/>
                </a:lnTo>
                <a:close/>
                <a:moveTo>
                  <a:pt x="2406" y="3883"/>
                </a:moveTo>
                <a:lnTo>
                  <a:pt x="2406" y="4669"/>
                </a:lnTo>
                <a:lnTo>
                  <a:pt x="715" y="4669"/>
                </a:lnTo>
                <a:lnTo>
                  <a:pt x="715" y="3883"/>
                </a:lnTo>
                <a:close/>
                <a:moveTo>
                  <a:pt x="6597" y="3883"/>
                </a:moveTo>
                <a:lnTo>
                  <a:pt x="6597" y="4669"/>
                </a:lnTo>
                <a:lnTo>
                  <a:pt x="4906" y="4669"/>
                </a:lnTo>
                <a:lnTo>
                  <a:pt x="4906" y="3883"/>
                </a:lnTo>
                <a:close/>
                <a:moveTo>
                  <a:pt x="10860" y="3883"/>
                </a:moveTo>
                <a:lnTo>
                  <a:pt x="10860" y="4669"/>
                </a:lnTo>
                <a:lnTo>
                  <a:pt x="9169" y="4669"/>
                </a:lnTo>
                <a:lnTo>
                  <a:pt x="9169" y="3883"/>
                </a:lnTo>
                <a:close/>
                <a:moveTo>
                  <a:pt x="2406" y="6812"/>
                </a:moveTo>
                <a:lnTo>
                  <a:pt x="2406" y="7574"/>
                </a:lnTo>
                <a:lnTo>
                  <a:pt x="715" y="7574"/>
                </a:lnTo>
                <a:lnTo>
                  <a:pt x="715" y="6812"/>
                </a:lnTo>
                <a:close/>
                <a:moveTo>
                  <a:pt x="6597" y="6812"/>
                </a:moveTo>
                <a:lnTo>
                  <a:pt x="6597" y="7574"/>
                </a:lnTo>
                <a:lnTo>
                  <a:pt x="4906" y="7574"/>
                </a:lnTo>
                <a:lnTo>
                  <a:pt x="4906" y="6812"/>
                </a:lnTo>
                <a:close/>
                <a:moveTo>
                  <a:pt x="10836" y="6812"/>
                </a:moveTo>
                <a:lnTo>
                  <a:pt x="10836" y="7574"/>
                </a:lnTo>
                <a:lnTo>
                  <a:pt x="9122" y="7574"/>
                </a:lnTo>
                <a:lnTo>
                  <a:pt x="9122" y="6812"/>
                </a:lnTo>
                <a:close/>
                <a:moveTo>
                  <a:pt x="1548" y="9717"/>
                </a:moveTo>
                <a:cubicBezTo>
                  <a:pt x="1834" y="9717"/>
                  <a:pt x="2072" y="9955"/>
                  <a:pt x="2072" y="10265"/>
                </a:cubicBezTo>
                <a:cubicBezTo>
                  <a:pt x="2072" y="10551"/>
                  <a:pt x="1834" y="10789"/>
                  <a:pt x="1548" y="10789"/>
                </a:cubicBezTo>
                <a:cubicBezTo>
                  <a:pt x="1239" y="10789"/>
                  <a:pt x="1001" y="10551"/>
                  <a:pt x="1001" y="10265"/>
                </a:cubicBezTo>
                <a:cubicBezTo>
                  <a:pt x="1001" y="9955"/>
                  <a:pt x="1239" y="9717"/>
                  <a:pt x="1548" y="9717"/>
                </a:cubicBezTo>
                <a:close/>
                <a:moveTo>
                  <a:pt x="5764" y="9717"/>
                </a:moveTo>
                <a:cubicBezTo>
                  <a:pt x="6073" y="9717"/>
                  <a:pt x="6288" y="9955"/>
                  <a:pt x="6288" y="10265"/>
                </a:cubicBezTo>
                <a:cubicBezTo>
                  <a:pt x="6288" y="10551"/>
                  <a:pt x="6073" y="10789"/>
                  <a:pt x="5764" y="10789"/>
                </a:cubicBezTo>
                <a:cubicBezTo>
                  <a:pt x="5478" y="10789"/>
                  <a:pt x="5240" y="10551"/>
                  <a:pt x="5240" y="10265"/>
                </a:cubicBezTo>
                <a:cubicBezTo>
                  <a:pt x="5240" y="9955"/>
                  <a:pt x="5478" y="9717"/>
                  <a:pt x="5764" y="9717"/>
                </a:cubicBezTo>
                <a:close/>
                <a:moveTo>
                  <a:pt x="10003" y="9717"/>
                </a:moveTo>
                <a:cubicBezTo>
                  <a:pt x="10288" y="9717"/>
                  <a:pt x="10527" y="9955"/>
                  <a:pt x="10527" y="10265"/>
                </a:cubicBezTo>
                <a:cubicBezTo>
                  <a:pt x="10527" y="10551"/>
                  <a:pt x="10288" y="10789"/>
                  <a:pt x="10003" y="10789"/>
                </a:cubicBezTo>
                <a:cubicBezTo>
                  <a:pt x="9693" y="10789"/>
                  <a:pt x="9455" y="10551"/>
                  <a:pt x="9455" y="10265"/>
                </a:cubicBezTo>
                <a:cubicBezTo>
                  <a:pt x="9455" y="9955"/>
                  <a:pt x="9693" y="9717"/>
                  <a:pt x="10003" y="9717"/>
                </a:cubicBezTo>
                <a:close/>
                <a:moveTo>
                  <a:pt x="3978" y="1"/>
                </a:moveTo>
                <a:lnTo>
                  <a:pt x="3978" y="2430"/>
                </a:lnTo>
                <a:lnTo>
                  <a:pt x="5430" y="2430"/>
                </a:lnTo>
                <a:lnTo>
                  <a:pt x="5430" y="3216"/>
                </a:lnTo>
                <a:lnTo>
                  <a:pt x="4240" y="3216"/>
                </a:lnTo>
                <a:lnTo>
                  <a:pt x="4240" y="3930"/>
                </a:lnTo>
                <a:lnTo>
                  <a:pt x="3049" y="3930"/>
                </a:lnTo>
                <a:lnTo>
                  <a:pt x="3049" y="3216"/>
                </a:lnTo>
                <a:lnTo>
                  <a:pt x="1" y="3216"/>
                </a:lnTo>
                <a:lnTo>
                  <a:pt x="1" y="5359"/>
                </a:lnTo>
                <a:lnTo>
                  <a:pt x="1191" y="5359"/>
                </a:lnTo>
                <a:lnTo>
                  <a:pt x="1191" y="6121"/>
                </a:lnTo>
                <a:lnTo>
                  <a:pt x="1" y="6121"/>
                </a:lnTo>
                <a:lnTo>
                  <a:pt x="1" y="8265"/>
                </a:lnTo>
                <a:lnTo>
                  <a:pt x="1191" y="8265"/>
                </a:lnTo>
                <a:lnTo>
                  <a:pt x="1191" y="9098"/>
                </a:lnTo>
                <a:cubicBezTo>
                  <a:pt x="667" y="9241"/>
                  <a:pt x="286" y="9717"/>
                  <a:pt x="286" y="10265"/>
                </a:cubicBezTo>
                <a:cubicBezTo>
                  <a:pt x="286" y="10956"/>
                  <a:pt x="834" y="11480"/>
                  <a:pt x="1501" y="11480"/>
                </a:cubicBezTo>
                <a:cubicBezTo>
                  <a:pt x="2191" y="11480"/>
                  <a:pt x="2739" y="10956"/>
                  <a:pt x="2739" y="10265"/>
                </a:cubicBezTo>
                <a:cubicBezTo>
                  <a:pt x="2739" y="9693"/>
                  <a:pt x="2334" y="9241"/>
                  <a:pt x="1834" y="9098"/>
                </a:cubicBezTo>
                <a:lnTo>
                  <a:pt x="1834" y="8265"/>
                </a:lnTo>
                <a:lnTo>
                  <a:pt x="3025" y="8265"/>
                </a:lnTo>
                <a:lnTo>
                  <a:pt x="3025" y="6121"/>
                </a:lnTo>
                <a:lnTo>
                  <a:pt x="1834" y="6121"/>
                </a:lnTo>
                <a:lnTo>
                  <a:pt x="1834" y="5359"/>
                </a:lnTo>
                <a:lnTo>
                  <a:pt x="3025" y="5359"/>
                </a:lnTo>
                <a:lnTo>
                  <a:pt x="3025" y="4597"/>
                </a:lnTo>
                <a:lnTo>
                  <a:pt x="4216" y="4597"/>
                </a:lnTo>
                <a:lnTo>
                  <a:pt x="4216" y="5359"/>
                </a:lnTo>
                <a:lnTo>
                  <a:pt x="5406" y="5359"/>
                </a:lnTo>
                <a:lnTo>
                  <a:pt x="5406" y="6121"/>
                </a:lnTo>
                <a:lnTo>
                  <a:pt x="4216" y="6121"/>
                </a:lnTo>
                <a:lnTo>
                  <a:pt x="4216" y="8265"/>
                </a:lnTo>
                <a:lnTo>
                  <a:pt x="5406" y="8265"/>
                </a:lnTo>
                <a:lnTo>
                  <a:pt x="5406" y="9098"/>
                </a:lnTo>
                <a:cubicBezTo>
                  <a:pt x="4906" y="9241"/>
                  <a:pt x="4525" y="9717"/>
                  <a:pt x="4525" y="10265"/>
                </a:cubicBezTo>
                <a:cubicBezTo>
                  <a:pt x="4525" y="10956"/>
                  <a:pt x="5049" y="11480"/>
                  <a:pt x="5740" y="11480"/>
                </a:cubicBezTo>
                <a:cubicBezTo>
                  <a:pt x="6430" y="11480"/>
                  <a:pt x="6954" y="10956"/>
                  <a:pt x="6954" y="10265"/>
                </a:cubicBezTo>
                <a:cubicBezTo>
                  <a:pt x="6954" y="9693"/>
                  <a:pt x="6073" y="9098"/>
                  <a:pt x="6073" y="9098"/>
                </a:cubicBezTo>
                <a:lnTo>
                  <a:pt x="6073" y="8265"/>
                </a:lnTo>
                <a:lnTo>
                  <a:pt x="7264" y="8265"/>
                </a:lnTo>
                <a:lnTo>
                  <a:pt x="7264" y="6121"/>
                </a:lnTo>
                <a:lnTo>
                  <a:pt x="6073" y="6121"/>
                </a:lnTo>
                <a:lnTo>
                  <a:pt x="6073" y="5359"/>
                </a:lnTo>
                <a:lnTo>
                  <a:pt x="7264" y="5359"/>
                </a:lnTo>
                <a:lnTo>
                  <a:pt x="7264" y="4597"/>
                </a:lnTo>
                <a:lnTo>
                  <a:pt x="8455" y="4597"/>
                </a:lnTo>
                <a:lnTo>
                  <a:pt x="8455" y="5359"/>
                </a:lnTo>
                <a:lnTo>
                  <a:pt x="9645" y="5359"/>
                </a:lnTo>
                <a:lnTo>
                  <a:pt x="9645" y="6121"/>
                </a:lnTo>
                <a:lnTo>
                  <a:pt x="8455" y="6121"/>
                </a:lnTo>
                <a:lnTo>
                  <a:pt x="8455" y="8265"/>
                </a:lnTo>
                <a:lnTo>
                  <a:pt x="9645" y="8265"/>
                </a:lnTo>
                <a:lnTo>
                  <a:pt x="9645" y="9098"/>
                </a:lnTo>
                <a:cubicBezTo>
                  <a:pt x="9122" y="9241"/>
                  <a:pt x="8740" y="9717"/>
                  <a:pt x="8740" y="10265"/>
                </a:cubicBezTo>
                <a:cubicBezTo>
                  <a:pt x="8740" y="10956"/>
                  <a:pt x="9288" y="11480"/>
                  <a:pt x="9955" y="11480"/>
                </a:cubicBezTo>
                <a:cubicBezTo>
                  <a:pt x="10646" y="11480"/>
                  <a:pt x="11193" y="10956"/>
                  <a:pt x="11193" y="10265"/>
                </a:cubicBezTo>
                <a:cubicBezTo>
                  <a:pt x="11193" y="9693"/>
                  <a:pt x="10789" y="9241"/>
                  <a:pt x="10288" y="9098"/>
                </a:cubicBezTo>
                <a:lnTo>
                  <a:pt x="10288" y="8265"/>
                </a:lnTo>
                <a:lnTo>
                  <a:pt x="11479" y="8265"/>
                </a:lnTo>
                <a:lnTo>
                  <a:pt x="11479" y="6121"/>
                </a:lnTo>
                <a:lnTo>
                  <a:pt x="10288" y="6121"/>
                </a:lnTo>
                <a:lnTo>
                  <a:pt x="10288" y="5359"/>
                </a:lnTo>
                <a:lnTo>
                  <a:pt x="11551" y="5359"/>
                </a:lnTo>
                <a:lnTo>
                  <a:pt x="11551" y="3192"/>
                </a:lnTo>
                <a:lnTo>
                  <a:pt x="8479" y="3192"/>
                </a:lnTo>
                <a:lnTo>
                  <a:pt x="8479" y="3907"/>
                </a:lnTo>
                <a:lnTo>
                  <a:pt x="7288" y="3907"/>
                </a:lnTo>
                <a:lnTo>
                  <a:pt x="7288" y="3192"/>
                </a:lnTo>
                <a:lnTo>
                  <a:pt x="6097" y="3192"/>
                </a:lnTo>
                <a:lnTo>
                  <a:pt x="6097" y="2430"/>
                </a:lnTo>
                <a:lnTo>
                  <a:pt x="7574" y="2430"/>
                </a:lnTo>
                <a:lnTo>
                  <a:pt x="75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033" name="Google Shape;16033;p140"/>
          <p:cNvGrpSpPr/>
          <p:nvPr/>
        </p:nvGrpSpPr>
        <p:grpSpPr>
          <a:xfrm>
            <a:off x="4782000" y="2268311"/>
            <a:ext cx="337737" cy="334913"/>
            <a:chOff x="4705800" y="2470711"/>
            <a:chExt cx="337737" cy="334913"/>
          </a:xfrm>
        </p:grpSpPr>
        <p:grpSp>
          <p:nvGrpSpPr>
            <p:cNvPr id="16034" name="Google Shape;16034;p140"/>
            <p:cNvGrpSpPr/>
            <p:nvPr/>
          </p:nvGrpSpPr>
          <p:grpSpPr>
            <a:xfrm>
              <a:off x="4705800" y="2501543"/>
              <a:ext cx="337737" cy="304082"/>
              <a:chOff x="4705800" y="2501543"/>
              <a:chExt cx="337737" cy="304082"/>
            </a:xfrm>
          </p:grpSpPr>
          <p:sp>
            <p:nvSpPr>
              <p:cNvPr id="16035" name="Google Shape;16035;p140"/>
              <p:cNvSpPr/>
              <p:nvPr/>
            </p:nvSpPr>
            <p:spPr>
              <a:xfrm>
                <a:off x="4923681" y="2502955"/>
                <a:ext cx="74315" cy="74285"/>
              </a:xfrm>
              <a:custGeom>
                <a:rect b="b" l="l" r="r" t="t"/>
                <a:pathLst>
                  <a:path extrusionOk="0" h="2525" w="2526">
                    <a:moveTo>
                      <a:pt x="1263" y="667"/>
                    </a:moveTo>
                    <a:cubicBezTo>
                      <a:pt x="1596" y="667"/>
                      <a:pt x="1835" y="929"/>
                      <a:pt x="1835" y="1238"/>
                    </a:cubicBezTo>
                    <a:cubicBezTo>
                      <a:pt x="1835" y="1572"/>
                      <a:pt x="1573" y="1810"/>
                      <a:pt x="1263" y="1810"/>
                    </a:cubicBezTo>
                    <a:cubicBezTo>
                      <a:pt x="953" y="1810"/>
                      <a:pt x="715" y="1524"/>
                      <a:pt x="715" y="1238"/>
                    </a:cubicBezTo>
                    <a:cubicBezTo>
                      <a:pt x="668" y="929"/>
                      <a:pt x="953" y="667"/>
                      <a:pt x="1263" y="667"/>
                    </a:cubicBezTo>
                    <a:close/>
                    <a:moveTo>
                      <a:pt x="1263" y="0"/>
                    </a:moveTo>
                    <a:cubicBezTo>
                      <a:pt x="596" y="0"/>
                      <a:pt x="25" y="572"/>
                      <a:pt x="25" y="1262"/>
                    </a:cubicBezTo>
                    <a:cubicBezTo>
                      <a:pt x="1" y="1953"/>
                      <a:pt x="572" y="2524"/>
                      <a:pt x="1263" y="2524"/>
                    </a:cubicBezTo>
                    <a:cubicBezTo>
                      <a:pt x="1954" y="2524"/>
                      <a:pt x="2525" y="1953"/>
                      <a:pt x="2525" y="1262"/>
                    </a:cubicBezTo>
                    <a:cubicBezTo>
                      <a:pt x="2525" y="572"/>
                      <a:pt x="195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36" name="Google Shape;16036;p140"/>
              <p:cNvSpPr/>
              <p:nvPr/>
            </p:nvSpPr>
            <p:spPr>
              <a:xfrm>
                <a:off x="4969929" y="2582800"/>
                <a:ext cx="73609" cy="73609"/>
              </a:xfrm>
              <a:custGeom>
                <a:rect b="b" l="l" r="r" t="t"/>
                <a:pathLst>
                  <a:path extrusionOk="0" h="2502" w="2502">
                    <a:moveTo>
                      <a:pt x="1263" y="692"/>
                    </a:moveTo>
                    <a:cubicBezTo>
                      <a:pt x="1549" y="692"/>
                      <a:pt x="1811" y="954"/>
                      <a:pt x="1811" y="1263"/>
                    </a:cubicBezTo>
                    <a:cubicBezTo>
                      <a:pt x="1811" y="1549"/>
                      <a:pt x="1549" y="1835"/>
                      <a:pt x="1263" y="1835"/>
                    </a:cubicBezTo>
                    <a:cubicBezTo>
                      <a:pt x="929" y="1835"/>
                      <a:pt x="691" y="1549"/>
                      <a:pt x="691" y="1263"/>
                    </a:cubicBezTo>
                    <a:cubicBezTo>
                      <a:pt x="691" y="930"/>
                      <a:pt x="953" y="692"/>
                      <a:pt x="1263" y="692"/>
                    </a:cubicBezTo>
                    <a:close/>
                    <a:moveTo>
                      <a:pt x="1263" y="1"/>
                    </a:moveTo>
                    <a:cubicBezTo>
                      <a:pt x="572" y="1"/>
                      <a:pt x="1" y="572"/>
                      <a:pt x="1" y="1263"/>
                    </a:cubicBezTo>
                    <a:cubicBezTo>
                      <a:pt x="1" y="1954"/>
                      <a:pt x="572" y="2501"/>
                      <a:pt x="1263" y="2501"/>
                    </a:cubicBezTo>
                    <a:cubicBezTo>
                      <a:pt x="1930" y="2501"/>
                      <a:pt x="2501" y="1954"/>
                      <a:pt x="2501" y="1263"/>
                    </a:cubicBezTo>
                    <a:cubicBezTo>
                      <a:pt x="2501" y="549"/>
                      <a:pt x="1930"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37" name="Google Shape;16037;p140"/>
              <p:cNvSpPr/>
              <p:nvPr/>
            </p:nvSpPr>
            <p:spPr>
              <a:xfrm>
                <a:off x="4952424" y="2673176"/>
                <a:ext cx="74286" cy="73609"/>
              </a:xfrm>
              <a:custGeom>
                <a:rect b="b" l="l" r="r" t="t"/>
                <a:pathLst>
                  <a:path extrusionOk="0" h="2502" w="2525">
                    <a:moveTo>
                      <a:pt x="1262" y="692"/>
                    </a:moveTo>
                    <a:cubicBezTo>
                      <a:pt x="1572" y="692"/>
                      <a:pt x="1810" y="954"/>
                      <a:pt x="1810" y="1263"/>
                    </a:cubicBezTo>
                    <a:cubicBezTo>
                      <a:pt x="1858" y="1573"/>
                      <a:pt x="1572" y="1811"/>
                      <a:pt x="1262" y="1811"/>
                    </a:cubicBezTo>
                    <a:cubicBezTo>
                      <a:pt x="929" y="1811"/>
                      <a:pt x="691" y="1549"/>
                      <a:pt x="691" y="1263"/>
                    </a:cubicBezTo>
                    <a:cubicBezTo>
                      <a:pt x="691" y="930"/>
                      <a:pt x="953" y="692"/>
                      <a:pt x="1262" y="692"/>
                    </a:cubicBezTo>
                    <a:close/>
                    <a:moveTo>
                      <a:pt x="1262" y="1"/>
                    </a:moveTo>
                    <a:cubicBezTo>
                      <a:pt x="572" y="1"/>
                      <a:pt x="0" y="573"/>
                      <a:pt x="0" y="1263"/>
                    </a:cubicBezTo>
                    <a:cubicBezTo>
                      <a:pt x="0" y="1930"/>
                      <a:pt x="572" y="2502"/>
                      <a:pt x="1262" y="2502"/>
                    </a:cubicBezTo>
                    <a:cubicBezTo>
                      <a:pt x="1929" y="2502"/>
                      <a:pt x="2501" y="1930"/>
                      <a:pt x="2501" y="1263"/>
                    </a:cubicBezTo>
                    <a:cubicBezTo>
                      <a:pt x="2525" y="573"/>
                      <a:pt x="197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38" name="Google Shape;16038;p140"/>
              <p:cNvSpPr/>
              <p:nvPr/>
            </p:nvSpPr>
            <p:spPr>
              <a:xfrm>
                <a:off x="4881670" y="2732045"/>
                <a:ext cx="74286" cy="73579"/>
              </a:xfrm>
              <a:custGeom>
                <a:rect b="b" l="l" r="r" t="t"/>
                <a:pathLst>
                  <a:path extrusionOk="0" h="2501" w="2525">
                    <a:moveTo>
                      <a:pt x="1238" y="691"/>
                    </a:moveTo>
                    <a:cubicBezTo>
                      <a:pt x="1572" y="691"/>
                      <a:pt x="1810" y="953"/>
                      <a:pt x="1810" y="1239"/>
                    </a:cubicBezTo>
                    <a:cubicBezTo>
                      <a:pt x="1810" y="1548"/>
                      <a:pt x="1572" y="1810"/>
                      <a:pt x="1238" y="1810"/>
                    </a:cubicBezTo>
                    <a:cubicBezTo>
                      <a:pt x="905" y="1810"/>
                      <a:pt x="691" y="1548"/>
                      <a:pt x="691" y="1239"/>
                    </a:cubicBezTo>
                    <a:cubicBezTo>
                      <a:pt x="691" y="929"/>
                      <a:pt x="953" y="691"/>
                      <a:pt x="1238" y="691"/>
                    </a:cubicBezTo>
                    <a:close/>
                    <a:moveTo>
                      <a:pt x="1238" y="0"/>
                    </a:moveTo>
                    <a:cubicBezTo>
                      <a:pt x="572" y="0"/>
                      <a:pt x="0" y="572"/>
                      <a:pt x="0" y="1239"/>
                    </a:cubicBezTo>
                    <a:cubicBezTo>
                      <a:pt x="0" y="1929"/>
                      <a:pt x="548" y="2501"/>
                      <a:pt x="1238" y="2501"/>
                    </a:cubicBezTo>
                    <a:cubicBezTo>
                      <a:pt x="1929" y="2501"/>
                      <a:pt x="2501" y="1929"/>
                      <a:pt x="2501" y="1239"/>
                    </a:cubicBezTo>
                    <a:cubicBezTo>
                      <a:pt x="2524" y="572"/>
                      <a:pt x="1953" y="0"/>
                      <a:pt x="1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39" name="Google Shape;16039;p140"/>
              <p:cNvSpPr/>
              <p:nvPr/>
            </p:nvSpPr>
            <p:spPr>
              <a:xfrm>
                <a:off x="4789881" y="2731339"/>
                <a:ext cx="73579" cy="73609"/>
              </a:xfrm>
              <a:custGeom>
                <a:rect b="b" l="l" r="r" t="t"/>
                <a:pathLst>
                  <a:path extrusionOk="0" h="2502" w="2501">
                    <a:moveTo>
                      <a:pt x="1239" y="667"/>
                    </a:moveTo>
                    <a:cubicBezTo>
                      <a:pt x="1548" y="667"/>
                      <a:pt x="1810" y="953"/>
                      <a:pt x="1810" y="1239"/>
                    </a:cubicBezTo>
                    <a:cubicBezTo>
                      <a:pt x="1810" y="1549"/>
                      <a:pt x="1572" y="1810"/>
                      <a:pt x="1239" y="1810"/>
                    </a:cubicBezTo>
                    <a:cubicBezTo>
                      <a:pt x="905" y="1810"/>
                      <a:pt x="667" y="1549"/>
                      <a:pt x="667" y="1239"/>
                    </a:cubicBezTo>
                    <a:cubicBezTo>
                      <a:pt x="667" y="906"/>
                      <a:pt x="953" y="667"/>
                      <a:pt x="1239" y="667"/>
                    </a:cubicBezTo>
                    <a:close/>
                    <a:moveTo>
                      <a:pt x="1239" y="1"/>
                    </a:moveTo>
                    <a:cubicBezTo>
                      <a:pt x="548" y="1"/>
                      <a:pt x="0" y="548"/>
                      <a:pt x="0" y="1239"/>
                    </a:cubicBezTo>
                    <a:cubicBezTo>
                      <a:pt x="0" y="1930"/>
                      <a:pt x="548" y="2501"/>
                      <a:pt x="1239" y="2501"/>
                    </a:cubicBezTo>
                    <a:cubicBezTo>
                      <a:pt x="1929" y="2501"/>
                      <a:pt x="2501" y="1930"/>
                      <a:pt x="2501" y="1239"/>
                    </a:cubicBezTo>
                    <a:cubicBezTo>
                      <a:pt x="2501" y="548"/>
                      <a:pt x="1953"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40" name="Google Shape;16040;p140"/>
              <p:cNvSpPr/>
              <p:nvPr/>
            </p:nvSpPr>
            <p:spPr>
              <a:xfrm>
                <a:off x="4720510" y="2670382"/>
                <a:ext cx="73609" cy="73609"/>
              </a:xfrm>
              <a:custGeom>
                <a:rect b="b" l="l" r="r" t="t"/>
                <a:pathLst>
                  <a:path extrusionOk="0" h="2502" w="2502">
                    <a:moveTo>
                      <a:pt x="1239" y="691"/>
                    </a:moveTo>
                    <a:cubicBezTo>
                      <a:pt x="1549" y="691"/>
                      <a:pt x="1811" y="953"/>
                      <a:pt x="1811" y="1263"/>
                    </a:cubicBezTo>
                    <a:cubicBezTo>
                      <a:pt x="1811" y="1596"/>
                      <a:pt x="1549" y="1834"/>
                      <a:pt x="1239" y="1834"/>
                    </a:cubicBezTo>
                    <a:cubicBezTo>
                      <a:pt x="929" y="1834"/>
                      <a:pt x="691" y="1549"/>
                      <a:pt x="691" y="1263"/>
                    </a:cubicBezTo>
                    <a:cubicBezTo>
                      <a:pt x="691" y="953"/>
                      <a:pt x="953" y="691"/>
                      <a:pt x="1239" y="691"/>
                    </a:cubicBezTo>
                    <a:close/>
                    <a:moveTo>
                      <a:pt x="1239" y="1"/>
                    </a:moveTo>
                    <a:cubicBezTo>
                      <a:pt x="572" y="1"/>
                      <a:pt x="1" y="572"/>
                      <a:pt x="1" y="1263"/>
                    </a:cubicBezTo>
                    <a:cubicBezTo>
                      <a:pt x="1" y="1954"/>
                      <a:pt x="572" y="2501"/>
                      <a:pt x="1239" y="2501"/>
                    </a:cubicBezTo>
                    <a:cubicBezTo>
                      <a:pt x="1930" y="2501"/>
                      <a:pt x="2501" y="1954"/>
                      <a:pt x="2501" y="1263"/>
                    </a:cubicBezTo>
                    <a:cubicBezTo>
                      <a:pt x="2501" y="572"/>
                      <a:pt x="193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41" name="Google Shape;16041;p140"/>
              <p:cNvSpPr/>
              <p:nvPr/>
            </p:nvSpPr>
            <p:spPr>
              <a:xfrm>
                <a:off x="4705800" y="2580711"/>
                <a:ext cx="73609" cy="73579"/>
              </a:xfrm>
              <a:custGeom>
                <a:rect b="b" l="l" r="r" t="t"/>
                <a:pathLst>
                  <a:path extrusionOk="0" h="2501" w="2502">
                    <a:moveTo>
                      <a:pt x="1215" y="667"/>
                    </a:moveTo>
                    <a:cubicBezTo>
                      <a:pt x="1549" y="667"/>
                      <a:pt x="1787" y="953"/>
                      <a:pt x="1787" y="1239"/>
                    </a:cubicBezTo>
                    <a:cubicBezTo>
                      <a:pt x="1787" y="1572"/>
                      <a:pt x="1501" y="1810"/>
                      <a:pt x="1215" y="1810"/>
                    </a:cubicBezTo>
                    <a:cubicBezTo>
                      <a:pt x="906" y="1810"/>
                      <a:pt x="644" y="1548"/>
                      <a:pt x="644" y="1239"/>
                    </a:cubicBezTo>
                    <a:cubicBezTo>
                      <a:pt x="644" y="905"/>
                      <a:pt x="906" y="667"/>
                      <a:pt x="1215" y="667"/>
                    </a:cubicBezTo>
                    <a:close/>
                    <a:moveTo>
                      <a:pt x="1239" y="0"/>
                    </a:moveTo>
                    <a:cubicBezTo>
                      <a:pt x="548" y="0"/>
                      <a:pt x="1" y="548"/>
                      <a:pt x="1" y="1239"/>
                    </a:cubicBezTo>
                    <a:cubicBezTo>
                      <a:pt x="1" y="1929"/>
                      <a:pt x="548" y="2501"/>
                      <a:pt x="1239" y="2501"/>
                    </a:cubicBezTo>
                    <a:cubicBezTo>
                      <a:pt x="1930" y="2501"/>
                      <a:pt x="2501" y="1929"/>
                      <a:pt x="2501" y="1239"/>
                    </a:cubicBezTo>
                    <a:cubicBezTo>
                      <a:pt x="2501" y="548"/>
                      <a:pt x="1930"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42" name="Google Shape;16042;p140"/>
              <p:cNvSpPr/>
              <p:nvPr/>
            </p:nvSpPr>
            <p:spPr>
              <a:xfrm>
                <a:off x="4752047" y="2501543"/>
                <a:ext cx="73579" cy="73579"/>
              </a:xfrm>
              <a:custGeom>
                <a:rect b="b" l="l" r="r" t="t"/>
                <a:pathLst>
                  <a:path extrusionOk="0" h="2501" w="2501">
                    <a:moveTo>
                      <a:pt x="1239" y="667"/>
                    </a:moveTo>
                    <a:cubicBezTo>
                      <a:pt x="1572" y="667"/>
                      <a:pt x="1810" y="929"/>
                      <a:pt x="1810" y="1215"/>
                    </a:cubicBezTo>
                    <a:cubicBezTo>
                      <a:pt x="1810" y="1525"/>
                      <a:pt x="1548" y="1787"/>
                      <a:pt x="1239" y="1787"/>
                    </a:cubicBezTo>
                    <a:cubicBezTo>
                      <a:pt x="929" y="1787"/>
                      <a:pt x="691" y="1525"/>
                      <a:pt x="691" y="1215"/>
                    </a:cubicBezTo>
                    <a:cubicBezTo>
                      <a:pt x="691" y="929"/>
                      <a:pt x="953" y="667"/>
                      <a:pt x="1239" y="667"/>
                    </a:cubicBezTo>
                    <a:close/>
                    <a:moveTo>
                      <a:pt x="1239" y="0"/>
                    </a:moveTo>
                    <a:cubicBezTo>
                      <a:pt x="572" y="0"/>
                      <a:pt x="0" y="572"/>
                      <a:pt x="0" y="1263"/>
                    </a:cubicBezTo>
                    <a:cubicBezTo>
                      <a:pt x="0" y="1929"/>
                      <a:pt x="572" y="2501"/>
                      <a:pt x="1239" y="2501"/>
                    </a:cubicBezTo>
                    <a:cubicBezTo>
                      <a:pt x="1929" y="2501"/>
                      <a:pt x="2501" y="1929"/>
                      <a:pt x="2501" y="1263"/>
                    </a:cubicBezTo>
                    <a:cubicBezTo>
                      <a:pt x="2501" y="572"/>
                      <a:pt x="1929"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43" name="Google Shape;16043;p140"/>
              <p:cNvSpPr/>
              <p:nvPr/>
            </p:nvSpPr>
            <p:spPr>
              <a:xfrm>
                <a:off x="4864136" y="2654289"/>
                <a:ext cx="61694" cy="19623"/>
              </a:xfrm>
              <a:custGeom>
                <a:rect b="b" l="l" r="r" t="t"/>
                <a:pathLst>
                  <a:path extrusionOk="0" h="667" w="2097">
                    <a:moveTo>
                      <a:pt x="1" y="0"/>
                    </a:moveTo>
                    <a:lnTo>
                      <a:pt x="1" y="667"/>
                    </a:lnTo>
                    <a:lnTo>
                      <a:pt x="2096" y="667"/>
                    </a:lnTo>
                    <a:lnTo>
                      <a:pt x="209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44" name="Google Shape;16044;p140"/>
              <p:cNvSpPr/>
              <p:nvPr/>
            </p:nvSpPr>
            <p:spPr>
              <a:xfrm>
                <a:off x="4864136" y="2613631"/>
                <a:ext cx="61694" cy="20359"/>
              </a:xfrm>
              <a:custGeom>
                <a:rect b="b" l="l" r="r" t="t"/>
                <a:pathLst>
                  <a:path extrusionOk="0" h="692" w="2097">
                    <a:moveTo>
                      <a:pt x="1" y="1"/>
                    </a:moveTo>
                    <a:lnTo>
                      <a:pt x="1" y="691"/>
                    </a:lnTo>
                    <a:lnTo>
                      <a:pt x="2096" y="691"/>
                    </a:lnTo>
                    <a:lnTo>
                      <a:pt x="209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45" name="Google Shape;16045;p140"/>
              <p:cNvSpPr/>
              <p:nvPr/>
            </p:nvSpPr>
            <p:spPr>
              <a:xfrm>
                <a:off x="4822801" y="2654289"/>
                <a:ext cx="20359" cy="19623"/>
              </a:xfrm>
              <a:custGeom>
                <a:rect b="b" l="l" r="r" t="t"/>
                <a:pathLst>
                  <a:path extrusionOk="0" h="667" w="692">
                    <a:moveTo>
                      <a:pt x="1" y="0"/>
                    </a:moveTo>
                    <a:lnTo>
                      <a:pt x="1" y="667"/>
                    </a:lnTo>
                    <a:lnTo>
                      <a:pt x="691" y="667"/>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46" name="Google Shape;16046;p140"/>
              <p:cNvSpPr/>
              <p:nvPr/>
            </p:nvSpPr>
            <p:spPr>
              <a:xfrm>
                <a:off x="4822801" y="2613631"/>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047" name="Google Shape;16047;p140"/>
            <p:cNvSpPr/>
            <p:nvPr/>
          </p:nvSpPr>
          <p:spPr>
            <a:xfrm>
              <a:off x="4837511" y="2470711"/>
              <a:ext cx="73609" cy="73609"/>
            </a:xfrm>
            <a:custGeom>
              <a:rect b="b" l="l" r="r" t="t"/>
              <a:pathLst>
                <a:path extrusionOk="0" h="2502" w="2502">
                  <a:moveTo>
                    <a:pt x="1263" y="691"/>
                  </a:moveTo>
                  <a:cubicBezTo>
                    <a:pt x="1596" y="691"/>
                    <a:pt x="1811" y="953"/>
                    <a:pt x="1811" y="1263"/>
                  </a:cubicBezTo>
                  <a:cubicBezTo>
                    <a:pt x="1811" y="1596"/>
                    <a:pt x="1549" y="1834"/>
                    <a:pt x="1263" y="1834"/>
                  </a:cubicBezTo>
                  <a:cubicBezTo>
                    <a:pt x="929" y="1834"/>
                    <a:pt x="691" y="1549"/>
                    <a:pt x="691" y="1263"/>
                  </a:cubicBezTo>
                  <a:cubicBezTo>
                    <a:pt x="691" y="929"/>
                    <a:pt x="953" y="691"/>
                    <a:pt x="1263" y="691"/>
                  </a:cubicBezTo>
                  <a:close/>
                  <a:moveTo>
                    <a:pt x="1263" y="1"/>
                  </a:moveTo>
                  <a:cubicBezTo>
                    <a:pt x="572" y="1"/>
                    <a:pt x="1" y="572"/>
                    <a:pt x="1" y="1263"/>
                  </a:cubicBezTo>
                  <a:cubicBezTo>
                    <a:pt x="1" y="1953"/>
                    <a:pt x="572" y="2501"/>
                    <a:pt x="1263" y="2501"/>
                  </a:cubicBezTo>
                  <a:cubicBezTo>
                    <a:pt x="1930" y="2501"/>
                    <a:pt x="2501" y="1953"/>
                    <a:pt x="2501" y="1263"/>
                  </a:cubicBezTo>
                  <a:cubicBezTo>
                    <a:pt x="2501" y="572"/>
                    <a:pt x="1954"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6048" name="Google Shape;16048;p140"/>
          <p:cNvGrpSpPr/>
          <p:nvPr/>
        </p:nvGrpSpPr>
        <p:grpSpPr>
          <a:xfrm>
            <a:off x="4042504" y="2287228"/>
            <a:ext cx="346832" cy="319498"/>
            <a:chOff x="4118704" y="2489628"/>
            <a:chExt cx="346832" cy="319498"/>
          </a:xfrm>
        </p:grpSpPr>
        <p:sp>
          <p:nvSpPr>
            <p:cNvPr id="16049" name="Google Shape;16049;p140"/>
            <p:cNvSpPr/>
            <p:nvPr/>
          </p:nvSpPr>
          <p:spPr>
            <a:xfrm>
              <a:off x="4118704" y="2489628"/>
              <a:ext cx="346126" cy="97174"/>
            </a:xfrm>
            <a:custGeom>
              <a:rect b="b" l="l" r="r" t="t"/>
              <a:pathLst>
                <a:path extrusionOk="0" h="3303" w="11765">
                  <a:moveTo>
                    <a:pt x="10431" y="1120"/>
                  </a:moveTo>
                  <a:cubicBezTo>
                    <a:pt x="10788" y="1120"/>
                    <a:pt x="11050" y="1453"/>
                    <a:pt x="10955" y="1811"/>
                  </a:cubicBezTo>
                  <a:cubicBezTo>
                    <a:pt x="10931" y="2025"/>
                    <a:pt x="10669" y="2215"/>
                    <a:pt x="10431" y="2215"/>
                  </a:cubicBezTo>
                  <a:lnTo>
                    <a:pt x="9883" y="2215"/>
                  </a:lnTo>
                  <a:lnTo>
                    <a:pt x="9883" y="1120"/>
                  </a:lnTo>
                  <a:close/>
                  <a:moveTo>
                    <a:pt x="9240" y="1144"/>
                  </a:moveTo>
                  <a:lnTo>
                    <a:pt x="9240" y="2263"/>
                  </a:lnTo>
                  <a:lnTo>
                    <a:pt x="3310" y="2263"/>
                  </a:lnTo>
                  <a:lnTo>
                    <a:pt x="3310" y="2215"/>
                  </a:lnTo>
                  <a:cubicBezTo>
                    <a:pt x="3358" y="2049"/>
                    <a:pt x="3406" y="1858"/>
                    <a:pt x="3406" y="1691"/>
                  </a:cubicBezTo>
                  <a:cubicBezTo>
                    <a:pt x="3406" y="1501"/>
                    <a:pt x="3358" y="1310"/>
                    <a:pt x="3310" y="1144"/>
                  </a:cubicBezTo>
                  <a:close/>
                  <a:moveTo>
                    <a:pt x="1786" y="667"/>
                  </a:moveTo>
                  <a:cubicBezTo>
                    <a:pt x="2334" y="667"/>
                    <a:pt x="2763" y="1120"/>
                    <a:pt x="2763" y="1668"/>
                  </a:cubicBezTo>
                  <a:cubicBezTo>
                    <a:pt x="2763" y="2192"/>
                    <a:pt x="2334" y="2644"/>
                    <a:pt x="1786" y="2644"/>
                  </a:cubicBezTo>
                  <a:cubicBezTo>
                    <a:pt x="1262" y="2644"/>
                    <a:pt x="810" y="2192"/>
                    <a:pt x="810" y="1668"/>
                  </a:cubicBezTo>
                  <a:cubicBezTo>
                    <a:pt x="810" y="1120"/>
                    <a:pt x="1262" y="667"/>
                    <a:pt x="1786" y="667"/>
                  </a:cubicBezTo>
                  <a:close/>
                  <a:moveTo>
                    <a:pt x="1739" y="1"/>
                  </a:moveTo>
                  <a:cubicBezTo>
                    <a:pt x="786" y="1"/>
                    <a:pt x="0" y="834"/>
                    <a:pt x="48" y="1811"/>
                  </a:cubicBezTo>
                  <a:cubicBezTo>
                    <a:pt x="191" y="2573"/>
                    <a:pt x="786" y="3216"/>
                    <a:pt x="1572" y="3287"/>
                  </a:cubicBezTo>
                  <a:cubicBezTo>
                    <a:pt x="1647" y="3297"/>
                    <a:pt x="1721" y="3302"/>
                    <a:pt x="1793" y="3302"/>
                  </a:cubicBezTo>
                  <a:cubicBezTo>
                    <a:pt x="2228" y="3302"/>
                    <a:pt x="2616" y="3127"/>
                    <a:pt x="2882" y="2882"/>
                  </a:cubicBezTo>
                  <a:lnTo>
                    <a:pt x="10431" y="2882"/>
                  </a:lnTo>
                  <a:cubicBezTo>
                    <a:pt x="11026" y="2882"/>
                    <a:pt x="11550" y="2430"/>
                    <a:pt x="11645" y="1834"/>
                  </a:cubicBezTo>
                  <a:cubicBezTo>
                    <a:pt x="11764" y="1096"/>
                    <a:pt x="11169" y="429"/>
                    <a:pt x="10431" y="429"/>
                  </a:cubicBezTo>
                  <a:lnTo>
                    <a:pt x="2858" y="429"/>
                  </a:lnTo>
                  <a:cubicBezTo>
                    <a:pt x="2572" y="167"/>
                    <a:pt x="2167"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50" name="Google Shape;16050;p140"/>
            <p:cNvSpPr/>
            <p:nvPr/>
          </p:nvSpPr>
          <p:spPr>
            <a:xfrm>
              <a:off x="4119380" y="2601275"/>
              <a:ext cx="346156" cy="97174"/>
            </a:xfrm>
            <a:custGeom>
              <a:rect b="b" l="l" r="r" t="t"/>
              <a:pathLst>
                <a:path extrusionOk="0" h="3303" w="11766">
                  <a:moveTo>
                    <a:pt x="8455" y="1040"/>
                  </a:moveTo>
                  <a:lnTo>
                    <a:pt x="8455" y="1088"/>
                  </a:lnTo>
                  <a:cubicBezTo>
                    <a:pt x="8407" y="1254"/>
                    <a:pt x="8384" y="1445"/>
                    <a:pt x="8384" y="1611"/>
                  </a:cubicBezTo>
                  <a:cubicBezTo>
                    <a:pt x="8384" y="1778"/>
                    <a:pt x="8407" y="1993"/>
                    <a:pt x="8455" y="2135"/>
                  </a:cubicBezTo>
                  <a:lnTo>
                    <a:pt x="2549" y="2135"/>
                  </a:lnTo>
                  <a:lnTo>
                    <a:pt x="2549" y="1040"/>
                  </a:lnTo>
                  <a:close/>
                  <a:moveTo>
                    <a:pt x="1882" y="1088"/>
                  </a:moveTo>
                  <a:lnTo>
                    <a:pt x="1882" y="2183"/>
                  </a:lnTo>
                  <a:lnTo>
                    <a:pt x="1358" y="2183"/>
                  </a:lnTo>
                  <a:cubicBezTo>
                    <a:pt x="1001" y="2183"/>
                    <a:pt x="715" y="1850"/>
                    <a:pt x="811" y="1492"/>
                  </a:cubicBezTo>
                  <a:cubicBezTo>
                    <a:pt x="834" y="1278"/>
                    <a:pt x="1120" y="1088"/>
                    <a:pt x="1358" y="1088"/>
                  </a:cubicBezTo>
                  <a:close/>
                  <a:moveTo>
                    <a:pt x="9955" y="635"/>
                  </a:moveTo>
                  <a:cubicBezTo>
                    <a:pt x="10479" y="635"/>
                    <a:pt x="10932" y="1088"/>
                    <a:pt x="10932" y="1611"/>
                  </a:cubicBezTo>
                  <a:cubicBezTo>
                    <a:pt x="10932" y="2159"/>
                    <a:pt x="10479" y="2588"/>
                    <a:pt x="9955" y="2588"/>
                  </a:cubicBezTo>
                  <a:cubicBezTo>
                    <a:pt x="9408" y="2588"/>
                    <a:pt x="8979" y="2159"/>
                    <a:pt x="8979" y="1611"/>
                  </a:cubicBezTo>
                  <a:cubicBezTo>
                    <a:pt x="8979" y="1088"/>
                    <a:pt x="9408" y="635"/>
                    <a:pt x="9955" y="635"/>
                  </a:cubicBezTo>
                  <a:close/>
                  <a:moveTo>
                    <a:pt x="9981" y="1"/>
                  </a:moveTo>
                  <a:cubicBezTo>
                    <a:pt x="9560" y="1"/>
                    <a:pt x="9169" y="176"/>
                    <a:pt x="8884" y="421"/>
                  </a:cubicBezTo>
                  <a:lnTo>
                    <a:pt x="1358" y="421"/>
                  </a:lnTo>
                  <a:cubicBezTo>
                    <a:pt x="763" y="421"/>
                    <a:pt x="215" y="873"/>
                    <a:pt x="120" y="1469"/>
                  </a:cubicBezTo>
                  <a:cubicBezTo>
                    <a:pt x="1" y="2207"/>
                    <a:pt x="596" y="2874"/>
                    <a:pt x="1358" y="2874"/>
                  </a:cubicBezTo>
                  <a:lnTo>
                    <a:pt x="8907" y="2874"/>
                  </a:lnTo>
                  <a:cubicBezTo>
                    <a:pt x="9217" y="3136"/>
                    <a:pt x="9598" y="3302"/>
                    <a:pt x="10051" y="3302"/>
                  </a:cubicBezTo>
                  <a:cubicBezTo>
                    <a:pt x="11003" y="3302"/>
                    <a:pt x="11765" y="2469"/>
                    <a:pt x="11718" y="1492"/>
                  </a:cubicBezTo>
                  <a:cubicBezTo>
                    <a:pt x="11551" y="730"/>
                    <a:pt x="10956" y="87"/>
                    <a:pt x="10193" y="16"/>
                  </a:cubicBezTo>
                  <a:cubicBezTo>
                    <a:pt x="10122" y="6"/>
                    <a:pt x="10051" y="1"/>
                    <a:pt x="9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51" name="Google Shape;16051;p140"/>
            <p:cNvSpPr/>
            <p:nvPr/>
          </p:nvSpPr>
          <p:spPr>
            <a:xfrm>
              <a:off x="4119380" y="2711481"/>
              <a:ext cx="346156" cy="97645"/>
            </a:xfrm>
            <a:custGeom>
              <a:rect b="b" l="l" r="r" t="t"/>
              <a:pathLst>
                <a:path extrusionOk="0" h="3319" w="11766">
                  <a:moveTo>
                    <a:pt x="9169" y="1104"/>
                  </a:moveTo>
                  <a:lnTo>
                    <a:pt x="9169" y="2176"/>
                  </a:lnTo>
                  <a:lnTo>
                    <a:pt x="3263" y="2176"/>
                  </a:lnTo>
                  <a:cubicBezTo>
                    <a:pt x="3311" y="2009"/>
                    <a:pt x="3335" y="1819"/>
                    <a:pt x="3335" y="1652"/>
                  </a:cubicBezTo>
                  <a:cubicBezTo>
                    <a:pt x="3335" y="1461"/>
                    <a:pt x="3311" y="1271"/>
                    <a:pt x="3263" y="1104"/>
                  </a:cubicBezTo>
                  <a:close/>
                  <a:moveTo>
                    <a:pt x="10408" y="1080"/>
                  </a:moveTo>
                  <a:cubicBezTo>
                    <a:pt x="10765" y="1080"/>
                    <a:pt x="11027" y="1414"/>
                    <a:pt x="10932" y="1771"/>
                  </a:cubicBezTo>
                  <a:cubicBezTo>
                    <a:pt x="10908" y="2009"/>
                    <a:pt x="10646" y="2176"/>
                    <a:pt x="10408" y="2176"/>
                  </a:cubicBezTo>
                  <a:lnTo>
                    <a:pt x="9860" y="2176"/>
                  </a:lnTo>
                  <a:lnTo>
                    <a:pt x="9860" y="1080"/>
                  </a:lnTo>
                  <a:close/>
                  <a:moveTo>
                    <a:pt x="1763" y="676"/>
                  </a:moveTo>
                  <a:cubicBezTo>
                    <a:pt x="2311" y="676"/>
                    <a:pt x="2740" y="1104"/>
                    <a:pt x="2740" y="1652"/>
                  </a:cubicBezTo>
                  <a:cubicBezTo>
                    <a:pt x="2740" y="2176"/>
                    <a:pt x="2311" y="2628"/>
                    <a:pt x="1763" y="2628"/>
                  </a:cubicBezTo>
                  <a:cubicBezTo>
                    <a:pt x="1239" y="2628"/>
                    <a:pt x="787" y="2176"/>
                    <a:pt x="787" y="1652"/>
                  </a:cubicBezTo>
                  <a:cubicBezTo>
                    <a:pt x="787" y="1104"/>
                    <a:pt x="1239" y="676"/>
                    <a:pt x="1763" y="676"/>
                  </a:cubicBezTo>
                  <a:close/>
                  <a:moveTo>
                    <a:pt x="1725" y="1"/>
                  </a:moveTo>
                  <a:cubicBezTo>
                    <a:pt x="1667" y="1"/>
                    <a:pt x="1608" y="3"/>
                    <a:pt x="1549" y="9"/>
                  </a:cubicBezTo>
                  <a:cubicBezTo>
                    <a:pt x="787" y="104"/>
                    <a:pt x="168" y="723"/>
                    <a:pt x="96" y="1509"/>
                  </a:cubicBezTo>
                  <a:cubicBezTo>
                    <a:pt x="1" y="2485"/>
                    <a:pt x="787" y="3319"/>
                    <a:pt x="1763" y="3319"/>
                  </a:cubicBezTo>
                  <a:cubicBezTo>
                    <a:pt x="2192" y="3319"/>
                    <a:pt x="2597" y="3128"/>
                    <a:pt x="2906" y="2867"/>
                  </a:cubicBezTo>
                  <a:lnTo>
                    <a:pt x="10455" y="2867"/>
                  </a:lnTo>
                  <a:cubicBezTo>
                    <a:pt x="11194" y="2867"/>
                    <a:pt x="11765" y="2224"/>
                    <a:pt x="11670" y="1461"/>
                  </a:cubicBezTo>
                  <a:cubicBezTo>
                    <a:pt x="11527" y="866"/>
                    <a:pt x="11027" y="437"/>
                    <a:pt x="10408" y="437"/>
                  </a:cubicBezTo>
                  <a:lnTo>
                    <a:pt x="2859" y="437"/>
                  </a:lnTo>
                  <a:cubicBezTo>
                    <a:pt x="2584" y="163"/>
                    <a:pt x="2178" y="1"/>
                    <a:pt x="17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6052" name="Google Shape;16052;p140"/>
          <p:cNvGrpSpPr/>
          <p:nvPr/>
        </p:nvGrpSpPr>
        <p:grpSpPr>
          <a:xfrm>
            <a:off x="3281266" y="2278137"/>
            <a:ext cx="339124" cy="292876"/>
            <a:chOff x="3509866" y="2480537"/>
            <a:chExt cx="339124" cy="292876"/>
          </a:xfrm>
        </p:grpSpPr>
        <p:sp>
          <p:nvSpPr>
            <p:cNvPr id="16053" name="Google Shape;16053;p140"/>
            <p:cNvSpPr/>
            <p:nvPr/>
          </p:nvSpPr>
          <p:spPr>
            <a:xfrm>
              <a:off x="3669585" y="2636755"/>
              <a:ext cx="60311" cy="19653"/>
            </a:xfrm>
            <a:custGeom>
              <a:rect b="b" l="l" r="r" t="t"/>
              <a:pathLst>
                <a:path extrusionOk="0" h="668" w="2050">
                  <a:moveTo>
                    <a:pt x="1" y="1"/>
                  </a:moveTo>
                  <a:lnTo>
                    <a:pt x="1" y="667"/>
                  </a:lnTo>
                  <a:lnTo>
                    <a:pt x="2049" y="667"/>
                  </a:lnTo>
                  <a:lnTo>
                    <a:pt x="2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54" name="Google Shape;16054;p140"/>
            <p:cNvSpPr/>
            <p:nvPr/>
          </p:nvSpPr>
          <p:spPr>
            <a:xfrm>
              <a:off x="3669585" y="2598215"/>
              <a:ext cx="60311" cy="19653"/>
            </a:xfrm>
            <a:custGeom>
              <a:rect b="b" l="l" r="r" t="t"/>
              <a:pathLst>
                <a:path extrusionOk="0" h="668" w="2050">
                  <a:moveTo>
                    <a:pt x="1" y="1"/>
                  </a:moveTo>
                  <a:lnTo>
                    <a:pt x="1" y="668"/>
                  </a:lnTo>
                  <a:lnTo>
                    <a:pt x="2049" y="668"/>
                  </a:lnTo>
                  <a:lnTo>
                    <a:pt x="20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55" name="Google Shape;16055;p140"/>
            <p:cNvSpPr/>
            <p:nvPr/>
          </p:nvSpPr>
          <p:spPr>
            <a:xfrm>
              <a:off x="3628956" y="2636755"/>
              <a:ext cx="20359" cy="19653"/>
            </a:xfrm>
            <a:custGeom>
              <a:rect b="b" l="l" r="r" t="t"/>
              <a:pathLst>
                <a:path extrusionOk="0" h="668" w="692">
                  <a:moveTo>
                    <a:pt x="1" y="1"/>
                  </a:moveTo>
                  <a:lnTo>
                    <a:pt x="1"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56" name="Google Shape;16056;p140"/>
            <p:cNvSpPr/>
            <p:nvPr/>
          </p:nvSpPr>
          <p:spPr>
            <a:xfrm>
              <a:off x="3628956" y="2598215"/>
              <a:ext cx="20359" cy="19653"/>
            </a:xfrm>
            <a:custGeom>
              <a:rect b="b" l="l" r="r" t="t"/>
              <a:pathLst>
                <a:path extrusionOk="0" h="668" w="692">
                  <a:moveTo>
                    <a:pt x="1" y="1"/>
                  </a:moveTo>
                  <a:lnTo>
                    <a:pt x="1"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57" name="Google Shape;16057;p140"/>
            <p:cNvSpPr/>
            <p:nvPr/>
          </p:nvSpPr>
          <p:spPr>
            <a:xfrm>
              <a:off x="3509866" y="2480537"/>
              <a:ext cx="339124" cy="292876"/>
            </a:xfrm>
            <a:custGeom>
              <a:rect b="b" l="l" r="r" t="t"/>
              <a:pathLst>
                <a:path extrusionOk="0" h="9955" w="11527">
                  <a:moveTo>
                    <a:pt x="7907" y="667"/>
                  </a:moveTo>
                  <a:lnTo>
                    <a:pt x="7216" y="1858"/>
                  </a:lnTo>
                  <a:lnTo>
                    <a:pt x="4358" y="1858"/>
                  </a:lnTo>
                  <a:lnTo>
                    <a:pt x="3668" y="667"/>
                  </a:lnTo>
                  <a:close/>
                  <a:moveTo>
                    <a:pt x="3072" y="1024"/>
                  </a:moveTo>
                  <a:lnTo>
                    <a:pt x="3787" y="2167"/>
                  </a:lnTo>
                  <a:lnTo>
                    <a:pt x="2358" y="4644"/>
                  </a:lnTo>
                  <a:lnTo>
                    <a:pt x="1000" y="4644"/>
                  </a:lnTo>
                  <a:lnTo>
                    <a:pt x="3072" y="1024"/>
                  </a:lnTo>
                  <a:close/>
                  <a:moveTo>
                    <a:pt x="8431" y="1024"/>
                  </a:moveTo>
                  <a:lnTo>
                    <a:pt x="10526" y="4644"/>
                  </a:lnTo>
                  <a:lnTo>
                    <a:pt x="9169" y="4644"/>
                  </a:lnTo>
                  <a:lnTo>
                    <a:pt x="7740" y="2215"/>
                  </a:lnTo>
                  <a:lnTo>
                    <a:pt x="8431" y="1024"/>
                  </a:lnTo>
                  <a:close/>
                  <a:moveTo>
                    <a:pt x="7192" y="2524"/>
                  </a:moveTo>
                  <a:lnTo>
                    <a:pt x="8573" y="4977"/>
                  </a:lnTo>
                  <a:lnTo>
                    <a:pt x="7192" y="7406"/>
                  </a:lnTo>
                  <a:lnTo>
                    <a:pt x="4358" y="7406"/>
                  </a:lnTo>
                  <a:lnTo>
                    <a:pt x="2953" y="4977"/>
                  </a:lnTo>
                  <a:lnTo>
                    <a:pt x="4358" y="2524"/>
                  </a:lnTo>
                  <a:close/>
                  <a:moveTo>
                    <a:pt x="2358" y="5311"/>
                  </a:moveTo>
                  <a:lnTo>
                    <a:pt x="3787" y="7740"/>
                  </a:lnTo>
                  <a:lnTo>
                    <a:pt x="3096" y="8930"/>
                  </a:lnTo>
                  <a:lnTo>
                    <a:pt x="1024" y="5311"/>
                  </a:lnTo>
                  <a:close/>
                  <a:moveTo>
                    <a:pt x="10574" y="5334"/>
                  </a:moveTo>
                  <a:lnTo>
                    <a:pt x="8502" y="8954"/>
                  </a:lnTo>
                  <a:lnTo>
                    <a:pt x="7788" y="7764"/>
                  </a:lnTo>
                  <a:lnTo>
                    <a:pt x="9216" y="5334"/>
                  </a:lnTo>
                  <a:close/>
                  <a:moveTo>
                    <a:pt x="7216" y="8097"/>
                  </a:moveTo>
                  <a:lnTo>
                    <a:pt x="7907" y="9288"/>
                  </a:lnTo>
                  <a:lnTo>
                    <a:pt x="3668" y="9288"/>
                  </a:lnTo>
                  <a:lnTo>
                    <a:pt x="4358" y="8097"/>
                  </a:lnTo>
                  <a:close/>
                  <a:moveTo>
                    <a:pt x="2906" y="0"/>
                  </a:moveTo>
                  <a:lnTo>
                    <a:pt x="0" y="4977"/>
                  </a:lnTo>
                  <a:lnTo>
                    <a:pt x="2906" y="9954"/>
                  </a:lnTo>
                  <a:lnTo>
                    <a:pt x="8645" y="9954"/>
                  </a:lnTo>
                  <a:lnTo>
                    <a:pt x="11526" y="4977"/>
                  </a:lnTo>
                  <a:lnTo>
                    <a:pt x="864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6058" name="Google Shape;16058;p140"/>
          <p:cNvGrpSpPr/>
          <p:nvPr/>
        </p:nvGrpSpPr>
        <p:grpSpPr>
          <a:xfrm>
            <a:off x="2583781" y="2343272"/>
            <a:ext cx="338418" cy="194113"/>
            <a:chOff x="2964781" y="2545672"/>
            <a:chExt cx="338418" cy="194113"/>
          </a:xfrm>
        </p:grpSpPr>
        <p:sp>
          <p:nvSpPr>
            <p:cNvPr id="16059" name="Google Shape;16059;p140"/>
            <p:cNvSpPr/>
            <p:nvPr/>
          </p:nvSpPr>
          <p:spPr>
            <a:xfrm>
              <a:off x="2964781" y="2545672"/>
              <a:ext cx="338418" cy="194113"/>
            </a:xfrm>
            <a:custGeom>
              <a:rect b="b" l="l" r="r" t="t"/>
              <a:pathLst>
                <a:path extrusionOk="0" h="6598" w="11503">
                  <a:moveTo>
                    <a:pt x="2858" y="668"/>
                  </a:moveTo>
                  <a:lnTo>
                    <a:pt x="2858" y="2930"/>
                  </a:lnTo>
                  <a:lnTo>
                    <a:pt x="1144" y="2930"/>
                  </a:lnTo>
                  <a:lnTo>
                    <a:pt x="1787" y="1549"/>
                  </a:lnTo>
                  <a:cubicBezTo>
                    <a:pt x="1977" y="1096"/>
                    <a:pt x="2382" y="763"/>
                    <a:pt x="2858" y="668"/>
                  </a:cubicBezTo>
                  <a:close/>
                  <a:moveTo>
                    <a:pt x="3525" y="668"/>
                  </a:moveTo>
                  <a:cubicBezTo>
                    <a:pt x="4001" y="763"/>
                    <a:pt x="4382" y="1096"/>
                    <a:pt x="4597" y="1549"/>
                  </a:cubicBezTo>
                  <a:lnTo>
                    <a:pt x="5240" y="2930"/>
                  </a:lnTo>
                  <a:lnTo>
                    <a:pt x="3525" y="2930"/>
                  </a:lnTo>
                  <a:lnTo>
                    <a:pt x="3525" y="668"/>
                  </a:lnTo>
                  <a:close/>
                  <a:moveTo>
                    <a:pt x="7955" y="3597"/>
                  </a:moveTo>
                  <a:lnTo>
                    <a:pt x="7955" y="5859"/>
                  </a:lnTo>
                  <a:cubicBezTo>
                    <a:pt x="7502" y="5764"/>
                    <a:pt x="7097" y="5430"/>
                    <a:pt x="6907" y="5002"/>
                  </a:cubicBezTo>
                  <a:lnTo>
                    <a:pt x="6264" y="3597"/>
                  </a:lnTo>
                  <a:close/>
                  <a:moveTo>
                    <a:pt x="10312" y="3597"/>
                  </a:moveTo>
                  <a:lnTo>
                    <a:pt x="9693" y="5002"/>
                  </a:lnTo>
                  <a:cubicBezTo>
                    <a:pt x="9479" y="5430"/>
                    <a:pt x="9098" y="5764"/>
                    <a:pt x="8621" y="5859"/>
                  </a:cubicBezTo>
                  <a:lnTo>
                    <a:pt x="8621" y="3597"/>
                  </a:lnTo>
                  <a:close/>
                  <a:moveTo>
                    <a:pt x="3216" y="1"/>
                  </a:moveTo>
                  <a:cubicBezTo>
                    <a:pt x="2334" y="1"/>
                    <a:pt x="1572" y="501"/>
                    <a:pt x="1215" y="1263"/>
                  </a:cubicBezTo>
                  <a:lnTo>
                    <a:pt x="477" y="2930"/>
                  </a:lnTo>
                  <a:lnTo>
                    <a:pt x="1" y="2930"/>
                  </a:lnTo>
                  <a:lnTo>
                    <a:pt x="1" y="3621"/>
                  </a:lnTo>
                  <a:lnTo>
                    <a:pt x="5549" y="3621"/>
                  </a:lnTo>
                  <a:lnTo>
                    <a:pt x="6311" y="5288"/>
                  </a:lnTo>
                  <a:cubicBezTo>
                    <a:pt x="6669" y="6097"/>
                    <a:pt x="7431" y="6597"/>
                    <a:pt x="8336" y="6597"/>
                  </a:cubicBezTo>
                  <a:cubicBezTo>
                    <a:pt x="9217" y="6597"/>
                    <a:pt x="9955" y="6097"/>
                    <a:pt x="10360" y="5288"/>
                  </a:cubicBezTo>
                  <a:lnTo>
                    <a:pt x="11098" y="3621"/>
                  </a:lnTo>
                  <a:lnTo>
                    <a:pt x="11503" y="3621"/>
                  </a:lnTo>
                  <a:lnTo>
                    <a:pt x="11503" y="2930"/>
                  </a:lnTo>
                  <a:lnTo>
                    <a:pt x="5954" y="2930"/>
                  </a:lnTo>
                  <a:lnTo>
                    <a:pt x="5192" y="1263"/>
                  </a:lnTo>
                  <a:cubicBezTo>
                    <a:pt x="4835" y="477"/>
                    <a:pt x="4073" y="1"/>
                    <a:pt x="3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060" name="Google Shape;16060;p140"/>
            <p:cNvGrpSpPr/>
            <p:nvPr/>
          </p:nvGrpSpPr>
          <p:grpSpPr>
            <a:xfrm>
              <a:off x="3048156" y="2565295"/>
              <a:ext cx="170281" cy="154159"/>
              <a:chOff x="3048156" y="2565295"/>
              <a:chExt cx="170281" cy="154159"/>
            </a:xfrm>
          </p:grpSpPr>
          <p:sp>
            <p:nvSpPr>
              <p:cNvPr id="16061" name="Google Shape;16061;p140"/>
              <p:cNvSpPr/>
              <p:nvPr/>
            </p:nvSpPr>
            <p:spPr>
              <a:xfrm>
                <a:off x="3048156" y="2665498"/>
                <a:ext cx="20359" cy="20329"/>
              </a:xfrm>
              <a:custGeom>
                <a:rect b="b" l="l" r="r" t="t"/>
                <a:pathLst>
                  <a:path extrusionOk="0" h="691" w="692">
                    <a:moveTo>
                      <a:pt x="1" y="0"/>
                    </a:moveTo>
                    <a:lnTo>
                      <a:pt x="1" y="691"/>
                    </a:lnTo>
                    <a:lnTo>
                      <a:pt x="691" y="691"/>
                    </a:lnTo>
                    <a:lnTo>
                      <a:pt x="6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62" name="Google Shape;16062;p140"/>
              <p:cNvSpPr/>
              <p:nvPr/>
            </p:nvSpPr>
            <p:spPr>
              <a:xfrm>
                <a:off x="3048156" y="2699801"/>
                <a:ext cx="20359" cy="19653"/>
              </a:xfrm>
              <a:custGeom>
                <a:rect b="b" l="l" r="r" t="t"/>
                <a:pathLst>
                  <a:path extrusionOk="0" h="668" w="692">
                    <a:moveTo>
                      <a:pt x="1" y="1"/>
                    </a:moveTo>
                    <a:lnTo>
                      <a:pt x="1" y="668"/>
                    </a:lnTo>
                    <a:lnTo>
                      <a:pt x="691" y="668"/>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63" name="Google Shape;16063;p140"/>
              <p:cNvSpPr/>
              <p:nvPr/>
            </p:nvSpPr>
            <p:spPr>
              <a:xfrm>
                <a:off x="3198078" y="2565295"/>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64" name="Google Shape;16064;p140"/>
              <p:cNvSpPr/>
              <p:nvPr/>
            </p:nvSpPr>
            <p:spPr>
              <a:xfrm>
                <a:off x="3198078" y="2598922"/>
                <a:ext cx="20359" cy="20359"/>
              </a:xfrm>
              <a:custGeom>
                <a:rect b="b" l="l" r="r" t="t"/>
                <a:pathLst>
                  <a:path extrusionOk="0" h="692" w="692">
                    <a:moveTo>
                      <a:pt x="1" y="1"/>
                    </a:moveTo>
                    <a:lnTo>
                      <a:pt x="1" y="691"/>
                    </a:lnTo>
                    <a:lnTo>
                      <a:pt x="691" y="691"/>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grpSp>
        <p:nvGrpSpPr>
          <p:cNvPr id="16065" name="Google Shape;16065;p140"/>
          <p:cNvGrpSpPr/>
          <p:nvPr/>
        </p:nvGrpSpPr>
        <p:grpSpPr>
          <a:xfrm>
            <a:off x="1834458" y="2243805"/>
            <a:ext cx="338448" cy="338418"/>
            <a:chOff x="2367858" y="2446205"/>
            <a:chExt cx="338448" cy="338418"/>
          </a:xfrm>
        </p:grpSpPr>
        <p:sp>
          <p:nvSpPr>
            <p:cNvPr id="16066" name="Google Shape;16066;p140"/>
            <p:cNvSpPr/>
            <p:nvPr/>
          </p:nvSpPr>
          <p:spPr>
            <a:xfrm>
              <a:off x="2367858" y="2446205"/>
              <a:ext cx="338448" cy="338418"/>
            </a:xfrm>
            <a:custGeom>
              <a:rect b="b" l="l" r="r" t="t"/>
              <a:pathLst>
                <a:path extrusionOk="0" h="11503" w="11504">
                  <a:moveTo>
                    <a:pt x="2144" y="691"/>
                  </a:moveTo>
                  <a:cubicBezTo>
                    <a:pt x="2454" y="691"/>
                    <a:pt x="2692" y="929"/>
                    <a:pt x="2692" y="1215"/>
                  </a:cubicBezTo>
                  <a:cubicBezTo>
                    <a:pt x="2692" y="1524"/>
                    <a:pt x="2454" y="1762"/>
                    <a:pt x="2144" y="1762"/>
                  </a:cubicBezTo>
                  <a:cubicBezTo>
                    <a:pt x="1858" y="1762"/>
                    <a:pt x="1620" y="1524"/>
                    <a:pt x="1620" y="1215"/>
                  </a:cubicBezTo>
                  <a:cubicBezTo>
                    <a:pt x="1620" y="929"/>
                    <a:pt x="1858" y="691"/>
                    <a:pt x="2144" y="691"/>
                  </a:cubicBezTo>
                  <a:close/>
                  <a:moveTo>
                    <a:pt x="5764" y="691"/>
                  </a:moveTo>
                  <a:cubicBezTo>
                    <a:pt x="6050" y="691"/>
                    <a:pt x="6288" y="929"/>
                    <a:pt x="6288" y="1215"/>
                  </a:cubicBezTo>
                  <a:cubicBezTo>
                    <a:pt x="6288" y="1524"/>
                    <a:pt x="6050" y="1762"/>
                    <a:pt x="5764" y="1762"/>
                  </a:cubicBezTo>
                  <a:cubicBezTo>
                    <a:pt x="5454" y="1762"/>
                    <a:pt x="5216" y="1524"/>
                    <a:pt x="5216" y="1215"/>
                  </a:cubicBezTo>
                  <a:cubicBezTo>
                    <a:pt x="5216" y="929"/>
                    <a:pt x="5454" y="691"/>
                    <a:pt x="5764" y="691"/>
                  </a:cubicBezTo>
                  <a:close/>
                  <a:moveTo>
                    <a:pt x="9360" y="691"/>
                  </a:moveTo>
                  <a:cubicBezTo>
                    <a:pt x="9646" y="691"/>
                    <a:pt x="9884" y="929"/>
                    <a:pt x="9884" y="1215"/>
                  </a:cubicBezTo>
                  <a:cubicBezTo>
                    <a:pt x="9884" y="1524"/>
                    <a:pt x="9646" y="1762"/>
                    <a:pt x="9360" y="1762"/>
                  </a:cubicBezTo>
                  <a:cubicBezTo>
                    <a:pt x="9050" y="1762"/>
                    <a:pt x="8812" y="1524"/>
                    <a:pt x="8812" y="1215"/>
                  </a:cubicBezTo>
                  <a:cubicBezTo>
                    <a:pt x="8812" y="929"/>
                    <a:pt x="9050" y="691"/>
                    <a:pt x="9360" y="691"/>
                  </a:cubicBezTo>
                  <a:close/>
                  <a:moveTo>
                    <a:pt x="3644" y="1977"/>
                  </a:moveTo>
                  <a:lnTo>
                    <a:pt x="3644" y="10836"/>
                  </a:lnTo>
                  <a:lnTo>
                    <a:pt x="667" y="10836"/>
                  </a:lnTo>
                  <a:lnTo>
                    <a:pt x="667" y="1977"/>
                  </a:lnTo>
                  <a:lnTo>
                    <a:pt x="1168" y="1977"/>
                  </a:lnTo>
                  <a:cubicBezTo>
                    <a:pt x="1382" y="2263"/>
                    <a:pt x="1739" y="2453"/>
                    <a:pt x="2144" y="2453"/>
                  </a:cubicBezTo>
                  <a:cubicBezTo>
                    <a:pt x="2549" y="2453"/>
                    <a:pt x="2906" y="2263"/>
                    <a:pt x="3144" y="1977"/>
                  </a:cubicBezTo>
                  <a:close/>
                  <a:moveTo>
                    <a:pt x="7264" y="1977"/>
                  </a:moveTo>
                  <a:lnTo>
                    <a:pt x="7264" y="10836"/>
                  </a:lnTo>
                  <a:lnTo>
                    <a:pt x="4287" y="10836"/>
                  </a:lnTo>
                  <a:lnTo>
                    <a:pt x="4287" y="1977"/>
                  </a:lnTo>
                  <a:lnTo>
                    <a:pt x="4811" y="1977"/>
                  </a:lnTo>
                  <a:cubicBezTo>
                    <a:pt x="5002" y="2263"/>
                    <a:pt x="5359" y="2453"/>
                    <a:pt x="5788" y="2453"/>
                  </a:cubicBezTo>
                  <a:cubicBezTo>
                    <a:pt x="6192" y="2453"/>
                    <a:pt x="6526" y="2263"/>
                    <a:pt x="6764" y="1977"/>
                  </a:cubicBezTo>
                  <a:close/>
                  <a:moveTo>
                    <a:pt x="10884" y="1977"/>
                  </a:moveTo>
                  <a:lnTo>
                    <a:pt x="10884" y="10836"/>
                  </a:lnTo>
                  <a:lnTo>
                    <a:pt x="7907" y="10836"/>
                  </a:lnTo>
                  <a:lnTo>
                    <a:pt x="7907" y="1977"/>
                  </a:lnTo>
                  <a:lnTo>
                    <a:pt x="8407" y="1977"/>
                  </a:lnTo>
                  <a:cubicBezTo>
                    <a:pt x="8622" y="2263"/>
                    <a:pt x="8979" y="2453"/>
                    <a:pt x="9384" y="2453"/>
                  </a:cubicBezTo>
                  <a:cubicBezTo>
                    <a:pt x="9788" y="2453"/>
                    <a:pt x="10122" y="2263"/>
                    <a:pt x="10360" y="1977"/>
                  </a:cubicBezTo>
                  <a:close/>
                  <a:moveTo>
                    <a:pt x="2144" y="0"/>
                  </a:moveTo>
                  <a:cubicBezTo>
                    <a:pt x="1477" y="0"/>
                    <a:pt x="929" y="548"/>
                    <a:pt x="929" y="1215"/>
                  </a:cubicBezTo>
                  <a:lnTo>
                    <a:pt x="929" y="1286"/>
                  </a:lnTo>
                  <a:lnTo>
                    <a:pt x="1" y="1286"/>
                  </a:lnTo>
                  <a:lnTo>
                    <a:pt x="1" y="11502"/>
                  </a:lnTo>
                  <a:lnTo>
                    <a:pt x="11503" y="11502"/>
                  </a:lnTo>
                  <a:lnTo>
                    <a:pt x="11503" y="1286"/>
                  </a:lnTo>
                  <a:lnTo>
                    <a:pt x="10574" y="1286"/>
                  </a:lnTo>
                  <a:lnTo>
                    <a:pt x="10574" y="1215"/>
                  </a:lnTo>
                  <a:cubicBezTo>
                    <a:pt x="10574" y="548"/>
                    <a:pt x="10027" y="0"/>
                    <a:pt x="9360" y="0"/>
                  </a:cubicBezTo>
                  <a:cubicBezTo>
                    <a:pt x="8669" y="0"/>
                    <a:pt x="8121" y="548"/>
                    <a:pt x="8121" y="1215"/>
                  </a:cubicBezTo>
                  <a:lnTo>
                    <a:pt x="8121" y="1286"/>
                  </a:lnTo>
                  <a:lnTo>
                    <a:pt x="6978" y="1286"/>
                  </a:lnTo>
                  <a:lnTo>
                    <a:pt x="6978" y="1215"/>
                  </a:lnTo>
                  <a:cubicBezTo>
                    <a:pt x="6978" y="548"/>
                    <a:pt x="6431" y="0"/>
                    <a:pt x="5740" y="0"/>
                  </a:cubicBezTo>
                  <a:cubicBezTo>
                    <a:pt x="5073" y="0"/>
                    <a:pt x="4525" y="548"/>
                    <a:pt x="4525" y="1215"/>
                  </a:cubicBezTo>
                  <a:lnTo>
                    <a:pt x="4525" y="1286"/>
                  </a:lnTo>
                  <a:lnTo>
                    <a:pt x="3382" y="1286"/>
                  </a:lnTo>
                  <a:lnTo>
                    <a:pt x="3382" y="1215"/>
                  </a:lnTo>
                  <a:cubicBezTo>
                    <a:pt x="3382" y="548"/>
                    <a:pt x="2835"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67" name="Google Shape;16067;p140"/>
            <p:cNvSpPr/>
            <p:nvPr/>
          </p:nvSpPr>
          <p:spPr>
            <a:xfrm>
              <a:off x="2516398" y="2542171"/>
              <a:ext cx="42777" cy="19653"/>
            </a:xfrm>
            <a:custGeom>
              <a:rect b="b" l="l" r="r" t="t"/>
              <a:pathLst>
                <a:path extrusionOk="0" h="668" w="1454">
                  <a:moveTo>
                    <a:pt x="0" y="1"/>
                  </a:moveTo>
                  <a:lnTo>
                    <a:pt x="0"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68" name="Google Shape;16068;p140"/>
            <p:cNvSpPr/>
            <p:nvPr/>
          </p:nvSpPr>
          <p:spPr>
            <a:xfrm>
              <a:off x="2516398" y="2584918"/>
              <a:ext cx="42777" cy="19653"/>
            </a:xfrm>
            <a:custGeom>
              <a:rect b="b" l="l" r="r" t="t"/>
              <a:pathLst>
                <a:path extrusionOk="0" h="668" w="1454">
                  <a:moveTo>
                    <a:pt x="0" y="0"/>
                  </a:moveTo>
                  <a:lnTo>
                    <a:pt x="0"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69" name="Google Shape;16069;p140"/>
            <p:cNvSpPr/>
            <p:nvPr/>
          </p:nvSpPr>
          <p:spPr>
            <a:xfrm>
              <a:off x="2516398" y="2627664"/>
              <a:ext cx="42777" cy="20329"/>
            </a:xfrm>
            <a:custGeom>
              <a:rect b="b" l="l" r="r" t="t"/>
              <a:pathLst>
                <a:path extrusionOk="0" h="691" w="1454">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0" name="Google Shape;16070;p140"/>
            <p:cNvSpPr/>
            <p:nvPr/>
          </p:nvSpPr>
          <p:spPr>
            <a:xfrm>
              <a:off x="2516398" y="2670382"/>
              <a:ext cx="42777" cy="20359"/>
            </a:xfrm>
            <a:custGeom>
              <a:rect b="b" l="l" r="r" t="t"/>
              <a:pathLst>
                <a:path extrusionOk="0" h="692" w="1454">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1" name="Google Shape;16071;p140"/>
            <p:cNvSpPr/>
            <p:nvPr/>
          </p:nvSpPr>
          <p:spPr>
            <a:xfrm>
              <a:off x="2409193" y="2542171"/>
              <a:ext cx="42777" cy="19653"/>
            </a:xfrm>
            <a:custGeom>
              <a:rect b="b" l="l" r="r" t="t"/>
              <a:pathLst>
                <a:path extrusionOk="0" h="668" w="1454">
                  <a:moveTo>
                    <a:pt x="1" y="1"/>
                  </a:moveTo>
                  <a:lnTo>
                    <a:pt x="1"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2" name="Google Shape;16072;p140"/>
            <p:cNvSpPr/>
            <p:nvPr/>
          </p:nvSpPr>
          <p:spPr>
            <a:xfrm>
              <a:off x="2409193" y="2584918"/>
              <a:ext cx="42777" cy="19653"/>
            </a:xfrm>
            <a:custGeom>
              <a:rect b="b" l="l" r="r" t="t"/>
              <a:pathLst>
                <a:path extrusionOk="0" h="668" w="1454">
                  <a:moveTo>
                    <a:pt x="1" y="0"/>
                  </a:moveTo>
                  <a:lnTo>
                    <a:pt x="1"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3" name="Google Shape;16073;p140"/>
            <p:cNvSpPr/>
            <p:nvPr/>
          </p:nvSpPr>
          <p:spPr>
            <a:xfrm>
              <a:off x="2409193" y="2627664"/>
              <a:ext cx="42777" cy="20329"/>
            </a:xfrm>
            <a:custGeom>
              <a:rect b="b" l="l" r="r" t="t"/>
              <a:pathLst>
                <a:path extrusionOk="0" h="691" w="1454">
                  <a:moveTo>
                    <a:pt x="1" y="0"/>
                  </a:moveTo>
                  <a:lnTo>
                    <a:pt x="1"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4" name="Google Shape;16074;p140"/>
            <p:cNvSpPr/>
            <p:nvPr/>
          </p:nvSpPr>
          <p:spPr>
            <a:xfrm>
              <a:off x="2409193" y="2670382"/>
              <a:ext cx="42777" cy="20359"/>
            </a:xfrm>
            <a:custGeom>
              <a:rect b="b" l="l" r="r" t="t"/>
              <a:pathLst>
                <a:path extrusionOk="0" h="692" w="1454">
                  <a:moveTo>
                    <a:pt x="1" y="1"/>
                  </a:moveTo>
                  <a:lnTo>
                    <a:pt x="1"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5" name="Google Shape;16075;p140"/>
            <p:cNvSpPr/>
            <p:nvPr/>
          </p:nvSpPr>
          <p:spPr>
            <a:xfrm>
              <a:off x="2622190" y="2542171"/>
              <a:ext cx="42747" cy="19653"/>
            </a:xfrm>
            <a:custGeom>
              <a:rect b="b" l="l" r="r" t="t"/>
              <a:pathLst>
                <a:path extrusionOk="0" h="668" w="1453">
                  <a:moveTo>
                    <a:pt x="0" y="1"/>
                  </a:moveTo>
                  <a:lnTo>
                    <a:pt x="0" y="668"/>
                  </a:lnTo>
                  <a:lnTo>
                    <a:pt x="1453" y="668"/>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6" name="Google Shape;16076;p140"/>
            <p:cNvSpPr/>
            <p:nvPr/>
          </p:nvSpPr>
          <p:spPr>
            <a:xfrm>
              <a:off x="2622190" y="2584918"/>
              <a:ext cx="42747" cy="19653"/>
            </a:xfrm>
            <a:custGeom>
              <a:rect b="b" l="l" r="r" t="t"/>
              <a:pathLst>
                <a:path extrusionOk="0" h="668" w="1453">
                  <a:moveTo>
                    <a:pt x="0" y="0"/>
                  </a:moveTo>
                  <a:lnTo>
                    <a:pt x="0" y="667"/>
                  </a:lnTo>
                  <a:lnTo>
                    <a:pt x="1453" y="667"/>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7" name="Google Shape;16077;p140"/>
            <p:cNvSpPr/>
            <p:nvPr/>
          </p:nvSpPr>
          <p:spPr>
            <a:xfrm>
              <a:off x="2622190" y="2627664"/>
              <a:ext cx="42747" cy="20329"/>
            </a:xfrm>
            <a:custGeom>
              <a:rect b="b" l="l" r="r" t="t"/>
              <a:pathLst>
                <a:path extrusionOk="0" h="691" w="1453">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78" name="Google Shape;16078;p140"/>
            <p:cNvSpPr/>
            <p:nvPr/>
          </p:nvSpPr>
          <p:spPr>
            <a:xfrm>
              <a:off x="2622190" y="2670382"/>
              <a:ext cx="42747" cy="20359"/>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6079" name="Google Shape;16079;p140"/>
          <p:cNvGrpSpPr/>
          <p:nvPr/>
        </p:nvGrpSpPr>
        <p:grpSpPr>
          <a:xfrm>
            <a:off x="1095639" y="2326474"/>
            <a:ext cx="337738" cy="234742"/>
            <a:chOff x="1781439" y="2528874"/>
            <a:chExt cx="337738" cy="234742"/>
          </a:xfrm>
        </p:grpSpPr>
        <p:sp>
          <p:nvSpPr>
            <p:cNvPr id="16080" name="Google Shape;16080;p140"/>
            <p:cNvSpPr/>
            <p:nvPr/>
          </p:nvSpPr>
          <p:spPr>
            <a:xfrm>
              <a:off x="1781439" y="2528874"/>
              <a:ext cx="93232" cy="234742"/>
            </a:xfrm>
            <a:custGeom>
              <a:rect b="b" l="l" r="r" t="t"/>
              <a:pathLst>
                <a:path extrusionOk="0" h="7979" w="3169">
                  <a:moveTo>
                    <a:pt x="2525" y="643"/>
                  </a:moveTo>
                  <a:lnTo>
                    <a:pt x="2525" y="691"/>
                  </a:lnTo>
                  <a:lnTo>
                    <a:pt x="2525" y="1953"/>
                  </a:lnTo>
                  <a:lnTo>
                    <a:pt x="1597" y="2501"/>
                  </a:lnTo>
                  <a:lnTo>
                    <a:pt x="692" y="1953"/>
                  </a:lnTo>
                  <a:lnTo>
                    <a:pt x="692" y="643"/>
                  </a:lnTo>
                  <a:close/>
                  <a:moveTo>
                    <a:pt x="2525" y="2763"/>
                  </a:moveTo>
                  <a:lnTo>
                    <a:pt x="2525" y="7311"/>
                  </a:lnTo>
                  <a:lnTo>
                    <a:pt x="692" y="7311"/>
                  </a:lnTo>
                  <a:lnTo>
                    <a:pt x="692" y="2763"/>
                  </a:lnTo>
                  <a:lnTo>
                    <a:pt x="1597" y="3310"/>
                  </a:lnTo>
                  <a:lnTo>
                    <a:pt x="2525" y="2763"/>
                  </a:lnTo>
                  <a:close/>
                  <a:moveTo>
                    <a:pt x="1" y="0"/>
                  </a:moveTo>
                  <a:lnTo>
                    <a:pt x="1"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81" name="Google Shape;16081;p140"/>
            <p:cNvSpPr/>
            <p:nvPr/>
          </p:nvSpPr>
          <p:spPr>
            <a:xfrm>
              <a:off x="1903353" y="2528874"/>
              <a:ext cx="93203" cy="234742"/>
            </a:xfrm>
            <a:custGeom>
              <a:rect b="b" l="l" r="r" t="t"/>
              <a:pathLst>
                <a:path extrusionOk="0" h="7979" w="3168">
                  <a:moveTo>
                    <a:pt x="2525" y="691"/>
                  </a:moveTo>
                  <a:lnTo>
                    <a:pt x="2525" y="5239"/>
                  </a:lnTo>
                  <a:lnTo>
                    <a:pt x="1620" y="4692"/>
                  </a:lnTo>
                  <a:lnTo>
                    <a:pt x="667" y="5239"/>
                  </a:lnTo>
                  <a:lnTo>
                    <a:pt x="667" y="691"/>
                  </a:lnTo>
                  <a:close/>
                  <a:moveTo>
                    <a:pt x="1596" y="5501"/>
                  </a:moveTo>
                  <a:lnTo>
                    <a:pt x="2501" y="6049"/>
                  </a:lnTo>
                  <a:lnTo>
                    <a:pt x="2501" y="7311"/>
                  </a:lnTo>
                  <a:lnTo>
                    <a:pt x="667" y="7311"/>
                  </a:lnTo>
                  <a:lnTo>
                    <a:pt x="667" y="6049"/>
                  </a:lnTo>
                  <a:lnTo>
                    <a:pt x="1596" y="5501"/>
                  </a:lnTo>
                  <a:close/>
                  <a:moveTo>
                    <a:pt x="1" y="0"/>
                  </a:moveTo>
                  <a:lnTo>
                    <a:pt x="1"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82" name="Google Shape;16082;p140"/>
            <p:cNvSpPr/>
            <p:nvPr/>
          </p:nvSpPr>
          <p:spPr>
            <a:xfrm>
              <a:off x="2025974" y="2528874"/>
              <a:ext cx="93203" cy="234742"/>
            </a:xfrm>
            <a:custGeom>
              <a:rect b="b" l="l" r="r" t="t"/>
              <a:pathLst>
                <a:path extrusionOk="0" h="7979" w="3168">
                  <a:moveTo>
                    <a:pt x="2501" y="715"/>
                  </a:moveTo>
                  <a:lnTo>
                    <a:pt x="2501" y="2001"/>
                  </a:lnTo>
                  <a:lnTo>
                    <a:pt x="1596" y="2525"/>
                  </a:lnTo>
                  <a:lnTo>
                    <a:pt x="643" y="2001"/>
                  </a:lnTo>
                  <a:lnTo>
                    <a:pt x="643" y="715"/>
                  </a:lnTo>
                  <a:close/>
                  <a:moveTo>
                    <a:pt x="2501" y="2739"/>
                  </a:moveTo>
                  <a:lnTo>
                    <a:pt x="2501" y="7287"/>
                  </a:lnTo>
                  <a:lnTo>
                    <a:pt x="643" y="7287"/>
                  </a:lnTo>
                  <a:lnTo>
                    <a:pt x="643" y="2739"/>
                  </a:lnTo>
                  <a:lnTo>
                    <a:pt x="1596" y="3263"/>
                  </a:lnTo>
                  <a:lnTo>
                    <a:pt x="2501" y="2739"/>
                  </a:lnTo>
                  <a:close/>
                  <a:moveTo>
                    <a:pt x="0" y="0"/>
                  </a:moveTo>
                  <a:lnTo>
                    <a:pt x="0" y="7978"/>
                  </a:lnTo>
                  <a:lnTo>
                    <a:pt x="3168" y="7978"/>
                  </a:lnTo>
                  <a:lnTo>
                    <a:pt x="316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083" name="Google Shape;16083;p140"/>
          <p:cNvSpPr/>
          <p:nvPr/>
        </p:nvSpPr>
        <p:spPr>
          <a:xfrm>
            <a:off x="1094962" y="2809895"/>
            <a:ext cx="339124" cy="339830"/>
          </a:xfrm>
          <a:custGeom>
            <a:rect b="b" l="l" r="r" t="t"/>
            <a:pathLst>
              <a:path extrusionOk="0" h="11551" w="11527">
                <a:moveTo>
                  <a:pt x="6097" y="691"/>
                </a:moveTo>
                <a:cubicBezTo>
                  <a:pt x="8740" y="857"/>
                  <a:pt x="10860" y="3072"/>
                  <a:pt x="10860" y="5739"/>
                </a:cubicBezTo>
                <a:cubicBezTo>
                  <a:pt x="10860" y="6930"/>
                  <a:pt x="10431" y="8026"/>
                  <a:pt x="9764" y="8907"/>
                </a:cubicBezTo>
                <a:lnTo>
                  <a:pt x="8954" y="8145"/>
                </a:lnTo>
                <a:cubicBezTo>
                  <a:pt x="9454" y="7478"/>
                  <a:pt x="9764" y="6644"/>
                  <a:pt x="9764" y="5739"/>
                </a:cubicBezTo>
                <a:cubicBezTo>
                  <a:pt x="9764" y="3668"/>
                  <a:pt x="8145" y="1929"/>
                  <a:pt x="6097" y="1786"/>
                </a:cubicBezTo>
                <a:lnTo>
                  <a:pt x="6097" y="691"/>
                </a:lnTo>
                <a:close/>
                <a:moveTo>
                  <a:pt x="5763" y="2429"/>
                </a:moveTo>
                <a:cubicBezTo>
                  <a:pt x="7573" y="2429"/>
                  <a:pt x="9073" y="3930"/>
                  <a:pt x="9073" y="5739"/>
                </a:cubicBezTo>
                <a:cubicBezTo>
                  <a:pt x="9073" y="7549"/>
                  <a:pt x="7573" y="9050"/>
                  <a:pt x="5763" y="9050"/>
                </a:cubicBezTo>
                <a:cubicBezTo>
                  <a:pt x="3953" y="9050"/>
                  <a:pt x="2453" y="7549"/>
                  <a:pt x="2453" y="5739"/>
                </a:cubicBezTo>
                <a:cubicBezTo>
                  <a:pt x="2453" y="3930"/>
                  <a:pt x="3953" y="2429"/>
                  <a:pt x="5763" y="2429"/>
                </a:cubicBezTo>
                <a:close/>
                <a:moveTo>
                  <a:pt x="5406" y="691"/>
                </a:moveTo>
                <a:lnTo>
                  <a:pt x="5406" y="1786"/>
                </a:lnTo>
                <a:cubicBezTo>
                  <a:pt x="3358" y="1953"/>
                  <a:pt x="1739" y="3668"/>
                  <a:pt x="1739" y="5739"/>
                </a:cubicBezTo>
                <a:cubicBezTo>
                  <a:pt x="1739" y="7835"/>
                  <a:pt x="3358" y="9550"/>
                  <a:pt x="5406" y="9693"/>
                </a:cubicBezTo>
                <a:lnTo>
                  <a:pt x="5406" y="10812"/>
                </a:lnTo>
                <a:cubicBezTo>
                  <a:pt x="2786" y="10645"/>
                  <a:pt x="667" y="8430"/>
                  <a:pt x="667" y="5739"/>
                </a:cubicBezTo>
                <a:cubicBezTo>
                  <a:pt x="667" y="3072"/>
                  <a:pt x="2763" y="857"/>
                  <a:pt x="5406" y="691"/>
                </a:cubicBezTo>
                <a:close/>
                <a:moveTo>
                  <a:pt x="8478" y="8669"/>
                </a:moveTo>
                <a:lnTo>
                  <a:pt x="9288" y="9407"/>
                </a:lnTo>
                <a:cubicBezTo>
                  <a:pt x="8430" y="10217"/>
                  <a:pt x="7335" y="10740"/>
                  <a:pt x="6097" y="10812"/>
                </a:cubicBezTo>
                <a:lnTo>
                  <a:pt x="6097" y="9740"/>
                </a:lnTo>
                <a:cubicBezTo>
                  <a:pt x="7025" y="9645"/>
                  <a:pt x="7859" y="9264"/>
                  <a:pt x="8478" y="8669"/>
                </a:cubicBezTo>
                <a:close/>
                <a:moveTo>
                  <a:pt x="5763" y="0"/>
                </a:moveTo>
                <a:cubicBezTo>
                  <a:pt x="4215" y="0"/>
                  <a:pt x="2786" y="596"/>
                  <a:pt x="1691" y="1691"/>
                </a:cubicBezTo>
                <a:cubicBezTo>
                  <a:pt x="619" y="2763"/>
                  <a:pt x="0" y="4215"/>
                  <a:pt x="0" y="5763"/>
                </a:cubicBezTo>
                <a:cubicBezTo>
                  <a:pt x="0" y="7311"/>
                  <a:pt x="595" y="8740"/>
                  <a:pt x="1691" y="9859"/>
                </a:cubicBezTo>
                <a:cubicBezTo>
                  <a:pt x="2763" y="10931"/>
                  <a:pt x="4215" y="11550"/>
                  <a:pt x="5763" y="11550"/>
                </a:cubicBezTo>
                <a:cubicBezTo>
                  <a:pt x="7311" y="11550"/>
                  <a:pt x="8740" y="10955"/>
                  <a:pt x="9836" y="9859"/>
                </a:cubicBezTo>
                <a:cubicBezTo>
                  <a:pt x="10907" y="8788"/>
                  <a:pt x="11526" y="7311"/>
                  <a:pt x="11526" y="5763"/>
                </a:cubicBezTo>
                <a:cubicBezTo>
                  <a:pt x="11503" y="4215"/>
                  <a:pt x="10907" y="2763"/>
                  <a:pt x="9836" y="1691"/>
                </a:cubicBezTo>
                <a:cubicBezTo>
                  <a:pt x="8764" y="619"/>
                  <a:pt x="7311"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84" name="Google Shape;16084;p140"/>
          <p:cNvSpPr/>
          <p:nvPr/>
        </p:nvSpPr>
        <p:spPr>
          <a:xfrm>
            <a:off x="1835871" y="2786772"/>
            <a:ext cx="337036" cy="339830"/>
          </a:xfrm>
          <a:custGeom>
            <a:rect b="b" l="l" r="r" t="t"/>
            <a:pathLst>
              <a:path extrusionOk="0" h="11551" w="11456">
                <a:moveTo>
                  <a:pt x="9717" y="715"/>
                </a:moveTo>
                <a:lnTo>
                  <a:pt x="9717" y="1501"/>
                </a:lnTo>
                <a:lnTo>
                  <a:pt x="5311" y="1501"/>
                </a:lnTo>
                <a:cubicBezTo>
                  <a:pt x="5073" y="1501"/>
                  <a:pt x="4906" y="1286"/>
                  <a:pt x="4930" y="1072"/>
                </a:cubicBezTo>
                <a:cubicBezTo>
                  <a:pt x="4954" y="881"/>
                  <a:pt x="5144" y="715"/>
                  <a:pt x="5359" y="715"/>
                </a:cubicBezTo>
                <a:close/>
                <a:moveTo>
                  <a:pt x="10764" y="3858"/>
                </a:moveTo>
                <a:lnTo>
                  <a:pt x="10764" y="4620"/>
                </a:lnTo>
                <a:lnTo>
                  <a:pt x="6359" y="4620"/>
                </a:lnTo>
                <a:cubicBezTo>
                  <a:pt x="6121" y="4620"/>
                  <a:pt x="5954" y="4406"/>
                  <a:pt x="5978" y="4215"/>
                </a:cubicBezTo>
                <a:cubicBezTo>
                  <a:pt x="6002" y="4001"/>
                  <a:pt x="6216" y="3858"/>
                  <a:pt x="6383" y="3858"/>
                </a:cubicBezTo>
                <a:close/>
                <a:moveTo>
                  <a:pt x="2072" y="4358"/>
                </a:moveTo>
                <a:cubicBezTo>
                  <a:pt x="2882" y="4358"/>
                  <a:pt x="3501" y="5001"/>
                  <a:pt x="3501" y="5787"/>
                </a:cubicBezTo>
                <a:cubicBezTo>
                  <a:pt x="3501" y="6597"/>
                  <a:pt x="2882" y="7216"/>
                  <a:pt x="2072" y="7216"/>
                </a:cubicBezTo>
                <a:cubicBezTo>
                  <a:pt x="1262" y="7216"/>
                  <a:pt x="643" y="6549"/>
                  <a:pt x="643" y="5787"/>
                </a:cubicBezTo>
                <a:cubicBezTo>
                  <a:pt x="643" y="4977"/>
                  <a:pt x="1310" y="4358"/>
                  <a:pt x="2072" y="4358"/>
                </a:cubicBezTo>
                <a:close/>
                <a:moveTo>
                  <a:pt x="10764" y="6978"/>
                </a:moveTo>
                <a:lnTo>
                  <a:pt x="10764" y="7740"/>
                </a:lnTo>
                <a:lnTo>
                  <a:pt x="6359" y="7740"/>
                </a:lnTo>
                <a:cubicBezTo>
                  <a:pt x="6121" y="7740"/>
                  <a:pt x="5954" y="7549"/>
                  <a:pt x="5978" y="7335"/>
                </a:cubicBezTo>
                <a:cubicBezTo>
                  <a:pt x="6002" y="7121"/>
                  <a:pt x="6216" y="6978"/>
                  <a:pt x="6383" y="6978"/>
                </a:cubicBezTo>
                <a:close/>
                <a:moveTo>
                  <a:pt x="9717" y="10098"/>
                </a:moveTo>
                <a:lnTo>
                  <a:pt x="9717" y="10883"/>
                </a:lnTo>
                <a:lnTo>
                  <a:pt x="5311" y="10883"/>
                </a:lnTo>
                <a:cubicBezTo>
                  <a:pt x="5073" y="10883"/>
                  <a:pt x="4906" y="10669"/>
                  <a:pt x="4930" y="10455"/>
                </a:cubicBezTo>
                <a:cubicBezTo>
                  <a:pt x="4954" y="10240"/>
                  <a:pt x="5144" y="10098"/>
                  <a:pt x="5359" y="10098"/>
                </a:cubicBezTo>
                <a:close/>
                <a:moveTo>
                  <a:pt x="5359" y="0"/>
                </a:moveTo>
                <a:cubicBezTo>
                  <a:pt x="4882" y="0"/>
                  <a:pt x="4477" y="310"/>
                  <a:pt x="4335" y="739"/>
                </a:cubicBezTo>
                <a:lnTo>
                  <a:pt x="3001" y="739"/>
                </a:lnTo>
                <a:lnTo>
                  <a:pt x="1858" y="3668"/>
                </a:lnTo>
                <a:cubicBezTo>
                  <a:pt x="834" y="3787"/>
                  <a:pt x="0" y="4668"/>
                  <a:pt x="0" y="5787"/>
                </a:cubicBezTo>
                <a:cubicBezTo>
                  <a:pt x="0" y="6883"/>
                  <a:pt x="834" y="7764"/>
                  <a:pt x="1858" y="7883"/>
                </a:cubicBezTo>
                <a:lnTo>
                  <a:pt x="3001" y="10812"/>
                </a:lnTo>
                <a:lnTo>
                  <a:pt x="4335" y="10812"/>
                </a:lnTo>
                <a:cubicBezTo>
                  <a:pt x="4477" y="11217"/>
                  <a:pt x="4882" y="11550"/>
                  <a:pt x="5359" y="11550"/>
                </a:cubicBezTo>
                <a:lnTo>
                  <a:pt x="10407" y="11550"/>
                </a:lnTo>
                <a:lnTo>
                  <a:pt x="10407" y="9383"/>
                </a:lnTo>
                <a:lnTo>
                  <a:pt x="5359" y="9383"/>
                </a:lnTo>
                <a:cubicBezTo>
                  <a:pt x="4882" y="9383"/>
                  <a:pt x="4477" y="9693"/>
                  <a:pt x="4335" y="10121"/>
                </a:cubicBezTo>
                <a:lnTo>
                  <a:pt x="3453" y="10121"/>
                </a:lnTo>
                <a:lnTo>
                  <a:pt x="2548" y="7835"/>
                </a:lnTo>
                <a:cubicBezTo>
                  <a:pt x="2929" y="7740"/>
                  <a:pt x="3287" y="7549"/>
                  <a:pt x="3572" y="7264"/>
                </a:cubicBezTo>
                <a:lnTo>
                  <a:pt x="4477" y="7668"/>
                </a:lnTo>
                <a:lnTo>
                  <a:pt x="5382" y="7668"/>
                </a:lnTo>
                <a:cubicBezTo>
                  <a:pt x="5525" y="8073"/>
                  <a:pt x="5906" y="8407"/>
                  <a:pt x="6383" y="8407"/>
                </a:cubicBezTo>
                <a:lnTo>
                  <a:pt x="11455" y="8407"/>
                </a:lnTo>
                <a:lnTo>
                  <a:pt x="11455" y="6263"/>
                </a:lnTo>
                <a:lnTo>
                  <a:pt x="6383" y="6263"/>
                </a:lnTo>
                <a:cubicBezTo>
                  <a:pt x="5906" y="6263"/>
                  <a:pt x="5525" y="6549"/>
                  <a:pt x="5382" y="7002"/>
                </a:cubicBezTo>
                <a:lnTo>
                  <a:pt x="4644" y="7002"/>
                </a:lnTo>
                <a:lnTo>
                  <a:pt x="3977" y="6740"/>
                </a:lnTo>
                <a:cubicBezTo>
                  <a:pt x="4120" y="6430"/>
                  <a:pt x="4192" y="6144"/>
                  <a:pt x="4192" y="5787"/>
                </a:cubicBezTo>
                <a:cubicBezTo>
                  <a:pt x="4192" y="5430"/>
                  <a:pt x="4096" y="5120"/>
                  <a:pt x="3977" y="4835"/>
                </a:cubicBezTo>
                <a:lnTo>
                  <a:pt x="4644" y="4549"/>
                </a:lnTo>
                <a:lnTo>
                  <a:pt x="5382" y="4549"/>
                </a:lnTo>
                <a:lnTo>
                  <a:pt x="5382" y="4573"/>
                </a:lnTo>
                <a:cubicBezTo>
                  <a:pt x="5525" y="4977"/>
                  <a:pt x="5906" y="5311"/>
                  <a:pt x="6383" y="5311"/>
                </a:cubicBezTo>
                <a:lnTo>
                  <a:pt x="11455" y="5311"/>
                </a:lnTo>
                <a:lnTo>
                  <a:pt x="11455" y="3144"/>
                </a:lnTo>
                <a:lnTo>
                  <a:pt x="6383" y="3144"/>
                </a:lnTo>
                <a:cubicBezTo>
                  <a:pt x="5906" y="3144"/>
                  <a:pt x="5525" y="3430"/>
                  <a:pt x="5382" y="3882"/>
                </a:cubicBezTo>
                <a:lnTo>
                  <a:pt x="4477" y="3882"/>
                </a:lnTo>
                <a:lnTo>
                  <a:pt x="3572" y="4263"/>
                </a:lnTo>
                <a:cubicBezTo>
                  <a:pt x="3287" y="4001"/>
                  <a:pt x="2929" y="3787"/>
                  <a:pt x="2548" y="3691"/>
                </a:cubicBezTo>
                <a:lnTo>
                  <a:pt x="3453" y="1405"/>
                </a:lnTo>
                <a:lnTo>
                  <a:pt x="4335" y="1405"/>
                </a:lnTo>
                <a:cubicBezTo>
                  <a:pt x="4477" y="1810"/>
                  <a:pt x="4882" y="2144"/>
                  <a:pt x="5359" y="2144"/>
                </a:cubicBezTo>
                <a:lnTo>
                  <a:pt x="10407" y="2144"/>
                </a:lnTo>
                <a:lnTo>
                  <a:pt x="1040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85" name="Google Shape;16085;p140"/>
          <p:cNvSpPr/>
          <p:nvPr/>
        </p:nvSpPr>
        <p:spPr>
          <a:xfrm>
            <a:off x="2581692" y="2804276"/>
            <a:ext cx="337712" cy="339124"/>
          </a:xfrm>
          <a:custGeom>
            <a:rect b="b" l="l" r="r" t="t"/>
            <a:pathLst>
              <a:path extrusionOk="0" h="11527" w="11479">
                <a:moveTo>
                  <a:pt x="3239" y="5097"/>
                </a:moveTo>
                <a:lnTo>
                  <a:pt x="3239" y="10812"/>
                </a:lnTo>
                <a:lnTo>
                  <a:pt x="2477" y="10812"/>
                </a:lnTo>
                <a:lnTo>
                  <a:pt x="2477" y="5168"/>
                </a:lnTo>
                <a:cubicBezTo>
                  <a:pt x="2739" y="5168"/>
                  <a:pt x="3001" y="5121"/>
                  <a:pt x="3239" y="5097"/>
                </a:cubicBezTo>
                <a:close/>
                <a:moveTo>
                  <a:pt x="4692" y="4835"/>
                </a:moveTo>
                <a:lnTo>
                  <a:pt x="4692" y="10836"/>
                </a:lnTo>
                <a:lnTo>
                  <a:pt x="3930" y="10836"/>
                </a:lnTo>
                <a:lnTo>
                  <a:pt x="3930" y="5002"/>
                </a:lnTo>
                <a:cubicBezTo>
                  <a:pt x="4192" y="4954"/>
                  <a:pt x="4453" y="4883"/>
                  <a:pt x="4692" y="4835"/>
                </a:cubicBezTo>
                <a:close/>
                <a:moveTo>
                  <a:pt x="6168" y="4263"/>
                </a:moveTo>
                <a:lnTo>
                  <a:pt x="6168" y="10836"/>
                </a:lnTo>
                <a:lnTo>
                  <a:pt x="5382" y="10836"/>
                </a:lnTo>
                <a:lnTo>
                  <a:pt x="5382" y="4597"/>
                </a:lnTo>
                <a:cubicBezTo>
                  <a:pt x="5644" y="4502"/>
                  <a:pt x="5930" y="4382"/>
                  <a:pt x="6168" y="4263"/>
                </a:cubicBezTo>
                <a:close/>
                <a:moveTo>
                  <a:pt x="7621" y="3382"/>
                </a:moveTo>
                <a:lnTo>
                  <a:pt x="7621" y="10836"/>
                </a:lnTo>
                <a:lnTo>
                  <a:pt x="6859" y="10836"/>
                </a:lnTo>
                <a:lnTo>
                  <a:pt x="6859" y="3882"/>
                </a:lnTo>
                <a:cubicBezTo>
                  <a:pt x="7121" y="3739"/>
                  <a:pt x="7383" y="3549"/>
                  <a:pt x="7621" y="3382"/>
                </a:cubicBezTo>
                <a:close/>
                <a:moveTo>
                  <a:pt x="9073" y="2025"/>
                </a:moveTo>
                <a:lnTo>
                  <a:pt x="9073" y="10836"/>
                </a:lnTo>
                <a:lnTo>
                  <a:pt x="8311" y="10836"/>
                </a:lnTo>
                <a:lnTo>
                  <a:pt x="8311" y="2835"/>
                </a:lnTo>
                <a:cubicBezTo>
                  <a:pt x="8573" y="2596"/>
                  <a:pt x="8835" y="2334"/>
                  <a:pt x="9073" y="2025"/>
                </a:cubicBezTo>
                <a:close/>
                <a:moveTo>
                  <a:pt x="9764" y="1"/>
                </a:moveTo>
                <a:lnTo>
                  <a:pt x="9145" y="882"/>
                </a:lnTo>
                <a:cubicBezTo>
                  <a:pt x="7526" y="3168"/>
                  <a:pt x="4906" y="4502"/>
                  <a:pt x="2120" y="4502"/>
                </a:cubicBezTo>
                <a:lnTo>
                  <a:pt x="1786" y="4502"/>
                </a:lnTo>
                <a:lnTo>
                  <a:pt x="1786" y="10836"/>
                </a:lnTo>
                <a:lnTo>
                  <a:pt x="0" y="10836"/>
                </a:lnTo>
                <a:lnTo>
                  <a:pt x="0" y="11527"/>
                </a:lnTo>
                <a:lnTo>
                  <a:pt x="11479" y="11527"/>
                </a:lnTo>
                <a:lnTo>
                  <a:pt x="11479" y="10836"/>
                </a:lnTo>
                <a:lnTo>
                  <a:pt x="9764" y="10836"/>
                </a:lnTo>
                <a:lnTo>
                  <a:pt x="976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86" name="Google Shape;16086;p140"/>
          <p:cNvSpPr/>
          <p:nvPr/>
        </p:nvSpPr>
        <p:spPr>
          <a:xfrm>
            <a:off x="3279854" y="2783271"/>
            <a:ext cx="343331" cy="330004"/>
          </a:xfrm>
          <a:custGeom>
            <a:rect b="b" l="l" r="r" t="t"/>
            <a:pathLst>
              <a:path extrusionOk="0" h="11217" w="11670">
                <a:moveTo>
                  <a:pt x="5811" y="667"/>
                </a:moveTo>
                <a:cubicBezTo>
                  <a:pt x="6359" y="667"/>
                  <a:pt x="6883" y="881"/>
                  <a:pt x="7264" y="1262"/>
                </a:cubicBezTo>
                <a:cubicBezTo>
                  <a:pt x="7550" y="1548"/>
                  <a:pt x="7764" y="1929"/>
                  <a:pt x="7812" y="2334"/>
                </a:cubicBezTo>
                <a:cubicBezTo>
                  <a:pt x="7097" y="2596"/>
                  <a:pt x="6550" y="3168"/>
                  <a:pt x="6264" y="3810"/>
                </a:cubicBezTo>
                <a:cubicBezTo>
                  <a:pt x="6121" y="3787"/>
                  <a:pt x="5954" y="3763"/>
                  <a:pt x="5788" y="3763"/>
                </a:cubicBezTo>
                <a:cubicBezTo>
                  <a:pt x="5645" y="3763"/>
                  <a:pt x="5478" y="3787"/>
                  <a:pt x="5311" y="3810"/>
                </a:cubicBezTo>
                <a:lnTo>
                  <a:pt x="5240" y="3644"/>
                </a:lnTo>
                <a:cubicBezTo>
                  <a:pt x="4906" y="3025"/>
                  <a:pt x="4406" y="2572"/>
                  <a:pt x="3740" y="2310"/>
                </a:cubicBezTo>
                <a:cubicBezTo>
                  <a:pt x="3859" y="1953"/>
                  <a:pt x="4049" y="1548"/>
                  <a:pt x="4335" y="1262"/>
                </a:cubicBezTo>
                <a:cubicBezTo>
                  <a:pt x="4740" y="881"/>
                  <a:pt x="5264" y="667"/>
                  <a:pt x="5811" y="667"/>
                </a:cubicBezTo>
                <a:close/>
                <a:moveTo>
                  <a:pt x="2835" y="2834"/>
                </a:moveTo>
                <a:cubicBezTo>
                  <a:pt x="3025" y="2834"/>
                  <a:pt x="3239" y="2858"/>
                  <a:pt x="3478" y="2929"/>
                </a:cubicBezTo>
                <a:cubicBezTo>
                  <a:pt x="4025" y="3096"/>
                  <a:pt x="4430" y="3453"/>
                  <a:pt x="4668" y="3977"/>
                </a:cubicBezTo>
                <a:cubicBezTo>
                  <a:pt x="4692" y="4001"/>
                  <a:pt x="4692" y="4049"/>
                  <a:pt x="4740" y="4096"/>
                </a:cubicBezTo>
                <a:cubicBezTo>
                  <a:pt x="4168" y="4406"/>
                  <a:pt x="3811" y="5001"/>
                  <a:pt x="3740" y="5692"/>
                </a:cubicBezTo>
                <a:cubicBezTo>
                  <a:pt x="3025" y="5763"/>
                  <a:pt x="2311" y="6120"/>
                  <a:pt x="1834" y="6716"/>
                </a:cubicBezTo>
                <a:cubicBezTo>
                  <a:pt x="1453" y="6525"/>
                  <a:pt x="1168" y="6240"/>
                  <a:pt x="977" y="5835"/>
                </a:cubicBezTo>
                <a:cubicBezTo>
                  <a:pt x="739" y="5335"/>
                  <a:pt x="691" y="4811"/>
                  <a:pt x="858" y="4263"/>
                </a:cubicBezTo>
                <a:cubicBezTo>
                  <a:pt x="1168" y="3406"/>
                  <a:pt x="1953" y="2834"/>
                  <a:pt x="2835" y="2834"/>
                </a:cubicBezTo>
                <a:close/>
                <a:moveTo>
                  <a:pt x="8812" y="2858"/>
                </a:moveTo>
                <a:cubicBezTo>
                  <a:pt x="9669" y="2858"/>
                  <a:pt x="10503" y="3429"/>
                  <a:pt x="10765" y="4287"/>
                </a:cubicBezTo>
                <a:cubicBezTo>
                  <a:pt x="10979" y="4811"/>
                  <a:pt x="10931" y="5358"/>
                  <a:pt x="10693" y="5882"/>
                </a:cubicBezTo>
                <a:cubicBezTo>
                  <a:pt x="10455" y="6382"/>
                  <a:pt x="10003" y="6740"/>
                  <a:pt x="9455" y="6906"/>
                </a:cubicBezTo>
                <a:cubicBezTo>
                  <a:pt x="9248" y="6973"/>
                  <a:pt x="9037" y="7004"/>
                  <a:pt x="8831" y="7004"/>
                </a:cubicBezTo>
                <a:cubicBezTo>
                  <a:pt x="8445" y="7004"/>
                  <a:pt x="8074" y="6894"/>
                  <a:pt x="7764" y="6692"/>
                </a:cubicBezTo>
                <a:cubicBezTo>
                  <a:pt x="7859" y="6478"/>
                  <a:pt x="7907" y="6192"/>
                  <a:pt x="7907" y="5906"/>
                </a:cubicBezTo>
                <a:cubicBezTo>
                  <a:pt x="7907" y="5144"/>
                  <a:pt x="7526" y="4477"/>
                  <a:pt x="6907" y="4120"/>
                </a:cubicBezTo>
                <a:cubicBezTo>
                  <a:pt x="7145" y="3572"/>
                  <a:pt x="7597" y="3120"/>
                  <a:pt x="8193" y="2953"/>
                </a:cubicBezTo>
                <a:cubicBezTo>
                  <a:pt x="8383" y="2882"/>
                  <a:pt x="8598" y="2858"/>
                  <a:pt x="8812" y="2858"/>
                </a:cubicBezTo>
                <a:close/>
                <a:moveTo>
                  <a:pt x="5835" y="4477"/>
                </a:moveTo>
                <a:cubicBezTo>
                  <a:pt x="6645" y="4477"/>
                  <a:pt x="7264" y="5096"/>
                  <a:pt x="7264" y="5906"/>
                </a:cubicBezTo>
                <a:cubicBezTo>
                  <a:pt x="7240" y="6668"/>
                  <a:pt x="6597" y="7335"/>
                  <a:pt x="5835" y="7335"/>
                </a:cubicBezTo>
                <a:cubicBezTo>
                  <a:pt x="5049" y="7335"/>
                  <a:pt x="4406" y="6716"/>
                  <a:pt x="4406" y="5906"/>
                </a:cubicBezTo>
                <a:cubicBezTo>
                  <a:pt x="4406" y="5120"/>
                  <a:pt x="5026" y="4477"/>
                  <a:pt x="5835" y="4477"/>
                </a:cubicBezTo>
                <a:close/>
                <a:moveTo>
                  <a:pt x="7407" y="7240"/>
                </a:moveTo>
                <a:cubicBezTo>
                  <a:pt x="7836" y="7502"/>
                  <a:pt x="8336" y="7621"/>
                  <a:pt x="8836" y="7621"/>
                </a:cubicBezTo>
                <a:cubicBezTo>
                  <a:pt x="9074" y="7621"/>
                  <a:pt x="9312" y="7597"/>
                  <a:pt x="9550" y="7549"/>
                </a:cubicBezTo>
                <a:cubicBezTo>
                  <a:pt x="9741" y="7954"/>
                  <a:pt x="9788" y="8383"/>
                  <a:pt x="9741" y="8788"/>
                </a:cubicBezTo>
                <a:cubicBezTo>
                  <a:pt x="9646" y="9335"/>
                  <a:pt x="9336" y="9812"/>
                  <a:pt x="8907" y="10121"/>
                </a:cubicBezTo>
                <a:cubicBezTo>
                  <a:pt x="8539" y="10395"/>
                  <a:pt x="8112" y="10526"/>
                  <a:pt x="7688" y="10526"/>
                </a:cubicBezTo>
                <a:cubicBezTo>
                  <a:pt x="7042" y="10526"/>
                  <a:pt x="6405" y="10220"/>
                  <a:pt x="6002" y="9645"/>
                </a:cubicBezTo>
                <a:cubicBezTo>
                  <a:pt x="5645" y="9145"/>
                  <a:pt x="5526" y="8526"/>
                  <a:pt x="5692" y="7954"/>
                </a:cubicBezTo>
                <a:lnTo>
                  <a:pt x="5835" y="7954"/>
                </a:lnTo>
                <a:cubicBezTo>
                  <a:pt x="6454" y="7954"/>
                  <a:pt x="7026" y="7692"/>
                  <a:pt x="7407" y="7240"/>
                </a:cubicBezTo>
                <a:close/>
                <a:moveTo>
                  <a:pt x="3787" y="6406"/>
                </a:moveTo>
                <a:cubicBezTo>
                  <a:pt x="3930" y="7073"/>
                  <a:pt x="4406" y="7597"/>
                  <a:pt x="5002" y="7835"/>
                </a:cubicBezTo>
                <a:cubicBezTo>
                  <a:pt x="4811" y="8550"/>
                  <a:pt x="4930" y="9335"/>
                  <a:pt x="5383" y="9978"/>
                </a:cubicBezTo>
                <a:cubicBezTo>
                  <a:pt x="5002" y="10336"/>
                  <a:pt x="4502" y="10550"/>
                  <a:pt x="3954" y="10550"/>
                </a:cubicBezTo>
                <a:cubicBezTo>
                  <a:pt x="3549" y="10526"/>
                  <a:pt x="3097" y="10407"/>
                  <a:pt x="2739" y="10121"/>
                </a:cubicBezTo>
                <a:cubicBezTo>
                  <a:pt x="1811" y="9454"/>
                  <a:pt x="1596" y="8169"/>
                  <a:pt x="2287" y="7240"/>
                </a:cubicBezTo>
                <a:cubicBezTo>
                  <a:pt x="2644" y="6740"/>
                  <a:pt x="3216" y="6430"/>
                  <a:pt x="3787" y="6406"/>
                </a:cubicBezTo>
                <a:close/>
                <a:moveTo>
                  <a:pt x="5835" y="0"/>
                </a:moveTo>
                <a:cubicBezTo>
                  <a:pt x="4525" y="0"/>
                  <a:pt x="3382" y="953"/>
                  <a:pt x="3144" y="2215"/>
                </a:cubicBezTo>
                <a:cubicBezTo>
                  <a:pt x="3031" y="2200"/>
                  <a:pt x="2918" y="2193"/>
                  <a:pt x="2806" y="2193"/>
                </a:cubicBezTo>
                <a:cubicBezTo>
                  <a:pt x="1667" y="2193"/>
                  <a:pt x="607" y="2945"/>
                  <a:pt x="239" y="4072"/>
                </a:cubicBezTo>
                <a:cubicBezTo>
                  <a:pt x="1" y="4763"/>
                  <a:pt x="48" y="5501"/>
                  <a:pt x="382" y="6168"/>
                </a:cubicBezTo>
                <a:cubicBezTo>
                  <a:pt x="620" y="6644"/>
                  <a:pt x="1001" y="7049"/>
                  <a:pt x="1477" y="7335"/>
                </a:cubicBezTo>
                <a:cubicBezTo>
                  <a:pt x="953" y="8478"/>
                  <a:pt x="1287" y="9907"/>
                  <a:pt x="2334" y="10693"/>
                </a:cubicBezTo>
                <a:cubicBezTo>
                  <a:pt x="2835" y="11050"/>
                  <a:pt x="3382" y="11217"/>
                  <a:pt x="3954" y="11217"/>
                </a:cubicBezTo>
                <a:cubicBezTo>
                  <a:pt x="4644" y="11217"/>
                  <a:pt x="5287" y="10979"/>
                  <a:pt x="5788" y="10502"/>
                </a:cubicBezTo>
                <a:cubicBezTo>
                  <a:pt x="6311" y="10979"/>
                  <a:pt x="6978" y="11217"/>
                  <a:pt x="7669" y="11217"/>
                </a:cubicBezTo>
                <a:cubicBezTo>
                  <a:pt x="8240" y="11217"/>
                  <a:pt x="8812" y="11050"/>
                  <a:pt x="9288" y="10693"/>
                </a:cubicBezTo>
                <a:cubicBezTo>
                  <a:pt x="9884" y="10264"/>
                  <a:pt x="10265" y="9621"/>
                  <a:pt x="10384" y="8907"/>
                </a:cubicBezTo>
                <a:cubicBezTo>
                  <a:pt x="10479" y="8359"/>
                  <a:pt x="10384" y="7835"/>
                  <a:pt x="10169" y="7335"/>
                </a:cubicBezTo>
                <a:cubicBezTo>
                  <a:pt x="10646" y="7049"/>
                  <a:pt x="11027" y="6668"/>
                  <a:pt x="11265" y="6192"/>
                </a:cubicBezTo>
                <a:cubicBezTo>
                  <a:pt x="11598" y="5525"/>
                  <a:pt x="11670" y="4763"/>
                  <a:pt x="11432" y="4096"/>
                </a:cubicBezTo>
                <a:cubicBezTo>
                  <a:pt x="11037" y="2936"/>
                  <a:pt x="9958" y="2198"/>
                  <a:pt x="8806" y="2198"/>
                </a:cubicBezTo>
                <a:cubicBezTo>
                  <a:pt x="8705" y="2198"/>
                  <a:pt x="8604" y="2203"/>
                  <a:pt x="8502" y="2215"/>
                </a:cubicBezTo>
                <a:cubicBezTo>
                  <a:pt x="8383" y="1667"/>
                  <a:pt x="8145" y="1191"/>
                  <a:pt x="7764" y="810"/>
                </a:cubicBezTo>
                <a:cubicBezTo>
                  <a:pt x="7264" y="310"/>
                  <a:pt x="6550" y="0"/>
                  <a:pt x="5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087" name="Google Shape;16087;p140"/>
          <p:cNvGrpSpPr/>
          <p:nvPr/>
        </p:nvGrpSpPr>
        <p:grpSpPr>
          <a:xfrm>
            <a:off x="4046004" y="2812690"/>
            <a:ext cx="339124" cy="299878"/>
            <a:chOff x="4122204" y="3015090"/>
            <a:chExt cx="339124" cy="299878"/>
          </a:xfrm>
        </p:grpSpPr>
        <p:sp>
          <p:nvSpPr>
            <p:cNvPr id="16088" name="Google Shape;16088;p140"/>
            <p:cNvSpPr/>
            <p:nvPr/>
          </p:nvSpPr>
          <p:spPr>
            <a:xfrm>
              <a:off x="4122204" y="3015090"/>
              <a:ext cx="339124" cy="299878"/>
            </a:xfrm>
            <a:custGeom>
              <a:rect b="b" l="l" r="r" t="t"/>
              <a:pathLst>
                <a:path extrusionOk="0" h="10193" w="11527">
                  <a:moveTo>
                    <a:pt x="3167" y="667"/>
                  </a:moveTo>
                  <a:lnTo>
                    <a:pt x="3167" y="3739"/>
                  </a:lnTo>
                  <a:lnTo>
                    <a:pt x="4358" y="5073"/>
                  </a:lnTo>
                  <a:lnTo>
                    <a:pt x="3167" y="6430"/>
                  </a:lnTo>
                  <a:lnTo>
                    <a:pt x="3167" y="9550"/>
                  </a:lnTo>
                  <a:lnTo>
                    <a:pt x="691" y="9550"/>
                  </a:lnTo>
                  <a:lnTo>
                    <a:pt x="691" y="667"/>
                  </a:lnTo>
                  <a:close/>
                  <a:moveTo>
                    <a:pt x="6311" y="667"/>
                  </a:moveTo>
                  <a:lnTo>
                    <a:pt x="6311" y="3739"/>
                  </a:lnTo>
                  <a:lnTo>
                    <a:pt x="7502" y="5073"/>
                  </a:lnTo>
                  <a:lnTo>
                    <a:pt x="6311" y="6430"/>
                  </a:lnTo>
                  <a:lnTo>
                    <a:pt x="6311" y="9550"/>
                  </a:lnTo>
                  <a:lnTo>
                    <a:pt x="3834" y="9550"/>
                  </a:lnTo>
                  <a:lnTo>
                    <a:pt x="3834" y="6716"/>
                  </a:lnTo>
                  <a:lnTo>
                    <a:pt x="5239" y="5120"/>
                  </a:lnTo>
                  <a:lnTo>
                    <a:pt x="3834" y="3501"/>
                  </a:lnTo>
                  <a:lnTo>
                    <a:pt x="3834" y="667"/>
                  </a:lnTo>
                  <a:close/>
                  <a:moveTo>
                    <a:pt x="9431" y="667"/>
                  </a:moveTo>
                  <a:lnTo>
                    <a:pt x="9431" y="3739"/>
                  </a:lnTo>
                  <a:lnTo>
                    <a:pt x="10621" y="5073"/>
                  </a:lnTo>
                  <a:lnTo>
                    <a:pt x="9431" y="6454"/>
                  </a:lnTo>
                  <a:lnTo>
                    <a:pt x="9431" y="9550"/>
                  </a:lnTo>
                  <a:lnTo>
                    <a:pt x="6978" y="9550"/>
                  </a:lnTo>
                  <a:lnTo>
                    <a:pt x="6978" y="6716"/>
                  </a:lnTo>
                  <a:lnTo>
                    <a:pt x="8359" y="5120"/>
                  </a:lnTo>
                  <a:lnTo>
                    <a:pt x="6978" y="3501"/>
                  </a:lnTo>
                  <a:lnTo>
                    <a:pt x="6978" y="667"/>
                  </a:lnTo>
                  <a:close/>
                  <a:moveTo>
                    <a:pt x="0" y="0"/>
                  </a:moveTo>
                  <a:lnTo>
                    <a:pt x="0" y="10193"/>
                  </a:lnTo>
                  <a:lnTo>
                    <a:pt x="10121" y="10193"/>
                  </a:lnTo>
                  <a:lnTo>
                    <a:pt x="10121" y="6692"/>
                  </a:lnTo>
                  <a:lnTo>
                    <a:pt x="11526" y="5073"/>
                  </a:lnTo>
                  <a:lnTo>
                    <a:pt x="10121" y="3501"/>
                  </a:lnTo>
                  <a:lnTo>
                    <a:pt x="101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89" name="Google Shape;16089;p140"/>
            <p:cNvSpPr/>
            <p:nvPr/>
          </p:nvSpPr>
          <p:spPr>
            <a:xfrm>
              <a:off x="4157214" y="3050806"/>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90" name="Google Shape;16090;p140"/>
            <p:cNvSpPr/>
            <p:nvPr/>
          </p:nvSpPr>
          <p:spPr>
            <a:xfrm>
              <a:off x="4157214" y="3093552"/>
              <a:ext cx="42777" cy="20359"/>
            </a:xfrm>
            <a:custGeom>
              <a:rect b="b" l="l" r="r" t="t"/>
              <a:pathLst>
                <a:path extrusionOk="0" h="692" w="1454">
                  <a:moveTo>
                    <a:pt x="1" y="1"/>
                  </a:moveTo>
                  <a:lnTo>
                    <a:pt x="1" y="691"/>
                  </a:lnTo>
                  <a:lnTo>
                    <a:pt x="1454" y="691"/>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91" name="Google Shape;16091;p140"/>
            <p:cNvSpPr/>
            <p:nvPr/>
          </p:nvSpPr>
          <p:spPr>
            <a:xfrm>
              <a:off x="4342174" y="3050806"/>
              <a:ext cx="42777" cy="20359"/>
            </a:xfrm>
            <a:custGeom>
              <a:rect b="b" l="l" r="r" t="t"/>
              <a:pathLst>
                <a:path extrusionOk="0" h="692" w="1454">
                  <a:moveTo>
                    <a:pt x="1" y="1"/>
                  </a:moveTo>
                  <a:lnTo>
                    <a:pt x="1" y="692"/>
                  </a:lnTo>
                  <a:lnTo>
                    <a:pt x="1454" y="692"/>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92" name="Google Shape;16092;p140"/>
            <p:cNvSpPr/>
            <p:nvPr/>
          </p:nvSpPr>
          <p:spPr>
            <a:xfrm>
              <a:off x="4342174" y="3093552"/>
              <a:ext cx="42777" cy="20359"/>
            </a:xfrm>
            <a:custGeom>
              <a:rect b="b" l="l" r="r" t="t"/>
              <a:pathLst>
                <a:path extrusionOk="0" h="692" w="1454">
                  <a:moveTo>
                    <a:pt x="1" y="1"/>
                  </a:moveTo>
                  <a:lnTo>
                    <a:pt x="1" y="691"/>
                  </a:lnTo>
                  <a:lnTo>
                    <a:pt x="1454" y="691"/>
                  </a:lnTo>
                  <a:lnTo>
                    <a:pt x="14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93" name="Google Shape;16093;p140"/>
            <p:cNvSpPr/>
            <p:nvPr/>
          </p:nvSpPr>
          <p:spPr>
            <a:xfrm>
              <a:off x="4250415" y="3216173"/>
              <a:ext cx="42747" cy="20329"/>
            </a:xfrm>
            <a:custGeom>
              <a:rect b="b" l="l" r="r" t="t"/>
              <a:pathLst>
                <a:path extrusionOk="0" h="691" w="1453">
                  <a:moveTo>
                    <a:pt x="0" y="0"/>
                  </a:moveTo>
                  <a:lnTo>
                    <a:pt x="0" y="691"/>
                  </a:lnTo>
                  <a:lnTo>
                    <a:pt x="1453" y="691"/>
                  </a:lnTo>
                  <a:lnTo>
                    <a:pt x="145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94" name="Google Shape;16094;p140"/>
            <p:cNvSpPr/>
            <p:nvPr/>
          </p:nvSpPr>
          <p:spPr>
            <a:xfrm>
              <a:off x="4250415" y="3258890"/>
              <a:ext cx="42747" cy="20359"/>
            </a:xfrm>
            <a:custGeom>
              <a:rect b="b" l="l" r="r" t="t"/>
              <a:pathLst>
                <a:path extrusionOk="0" h="692" w="1453">
                  <a:moveTo>
                    <a:pt x="0" y="1"/>
                  </a:moveTo>
                  <a:lnTo>
                    <a:pt x="0" y="691"/>
                  </a:lnTo>
                  <a:lnTo>
                    <a:pt x="1453" y="691"/>
                  </a:lnTo>
                  <a:lnTo>
                    <a:pt x="14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6095" name="Google Shape;16095;p140"/>
          <p:cNvGrpSpPr/>
          <p:nvPr/>
        </p:nvGrpSpPr>
        <p:grpSpPr>
          <a:xfrm>
            <a:off x="4800211" y="2800775"/>
            <a:ext cx="299201" cy="339830"/>
            <a:chOff x="4724011" y="3003175"/>
            <a:chExt cx="299201" cy="339830"/>
          </a:xfrm>
        </p:grpSpPr>
        <p:sp>
          <p:nvSpPr>
            <p:cNvPr id="16096" name="Google Shape;16096;p140"/>
            <p:cNvSpPr/>
            <p:nvPr/>
          </p:nvSpPr>
          <p:spPr>
            <a:xfrm>
              <a:off x="4724011" y="3003175"/>
              <a:ext cx="299201" cy="339830"/>
            </a:xfrm>
            <a:custGeom>
              <a:rect b="b" l="l" r="r" t="t"/>
              <a:pathLst>
                <a:path extrusionOk="0" h="11551" w="10170">
                  <a:moveTo>
                    <a:pt x="6097" y="3644"/>
                  </a:moveTo>
                  <a:cubicBezTo>
                    <a:pt x="7121" y="3787"/>
                    <a:pt x="7907" y="4692"/>
                    <a:pt x="7907" y="5764"/>
                  </a:cubicBezTo>
                  <a:cubicBezTo>
                    <a:pt x="7907" y="6835"/>
                    <a:pt x="7145" y="7716"/>
                    <a:pt x="6097" y="7859"/>
                  </a:cubicBezTo>
                  <a:lnTo>
                    <a:pt x="6097" y="3644"/>
                  </a:lnTo>
                  <a:close/>
                  <a:moveTo>
                    <a:pt x="6097" y="1977"/>
                  </a:moveTo>
                  <a:cubicBezTo>
                    <a:pt x="8002" y="2144"/>
                    <a:pt x="9527" y="3763"/>
                    <a:pt x="9527" y="5716"/>
                  </a:cubicBezTo>
                  <a:cubicBezTo>
                    <a:pt x="9527" y="7693"/>
                    <a:pt x="8002" y="9336"/>
                    <a:pt x="6097" y="9479"/>
                  </a:cubicBezTo>
                  <a:lnTo>
                    <a:pt x="6097" y="8526"/>
                  </a:lnTo>
                  <a:cubicBezTo>
                    <a:pt x="7502" y="8336"/>
                    <a:pt x="8574" y="7145"/>
                    <a:pt x="8574" y="5716"/>
                  </a:cubicBezTo>
                  <a:cubicBezTo>
                    <a:pt x="8574" y="4287"/>
                    <a:pt x="7502" y="3096"/>
                    <a:pt x="6097" y="2930"/>
                  </a:cubicBezTo>
                  <a:lnTo>
                    <a:pt x="6097" y="1977"/>
                  </a:lnTo>
                  <a:close/>
                  <a:moveTo>
                    <a:pt x="5407" y="691"/>
                  </a:moveTo>
                  <a:lnTo>
                    <a:pt x="5407" y="10812"/>
                  </a:lnTo>
                  <a:cubicBezTo>
                    <a:pt x="2763" y="10646"/>
                    <a:pt x="691" y="8431"/>
                    <a:pt x="691" y="5764"/>
                  </a:cubicBezTo>
                  <a:cubicBezTo>
                    <a:pt x="691" y="3073"/>
                    <a:pt x="2763" y="882"/>
                    <a:pt x="5407" y="691"/>
                  </a:cubicBezTo>
                  <a:close/>
                  <a:moveTo>
                    <a:pt x="5764" y="1"/>
                  </a:moveTo>
                  <a:cubicBezTo>
                    <a:pt x="4216" y="1"/>
                    <a:pt x="2787" y="596"/>
                    <a:pt x="1692" y="1715"/>
                  </a:cubicBezTo>
                  <a:cubicBezTo>
                    <a:pt x="620" y="2787"/>
                    <a:pt x="1" y="4240"/>
                    <a:pt x="1" y="5787"/>
                  </a:cubicBezTo>
                  <a:cubicBezTo>
                    <a:pt x="1" y="7335"/>
                    <a:pt x="596" y="8764"/>
                    <a:pt x="1692" y="9860"/>
                  </a:cubicBezTo>
                  <a:cubicBezTo>
                    <a:pt x="2763" y="10931"/>
                    <a:pt x="4216" y="11551"/>
                    <a:pt x="5764" y="11551"/>
                  </a:cubicBezTo>
                  <a:lnTo>
                    <a:pt x="6097" y="11551"/>
                  </a:lnTo>
                  <a:lnTo>
                    <a:pt x="6097" y="10217"/>
                  </a:lnTo>
                  <a:cubicBezTo>
                    <a:pt x="8383" y="9979"/>
                    <a:pt x="10170" y="8074"/>
                    <a:pt x="10170" y="5764"/>
                  </a:cubicBezTo>
                  <a:cubicBezTo>
                    <a:pt x="10170" y="3430"/>
                    <a:pt x="8360" y="1525"/>
                    <a:pt x="6097" y="1358"/>
                  </a:cubicBezTo>
                  <a:lnTo>
                    <a:pt x="609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97" name="Google Shape;16097;p140"/>
            <p:cNvSpPr/>
            <p:nvPr/>
          </p:nvSpPr>
          <p:spPr>
            <a:xfrm>
              <a:off x="4791970" y="3141182"/>
              <a:ext cx="43483" cy="19653"/>
            </a:xfrm>
            <a:custGeom>
              <a:rect b="b" l="l" r="r" t="t"/>
              <a:pathLst>
                <a:path extrusionOk="0" h="668" w="1478">
                  <a:moveTo>
                    <a:pt x="1" y="1"/>
                  </a:moveTo>
                  <a:lnTo>
                    <a:pt x="1" y="668"/>
                  </a:lnTo>
                  <a:lnTo>
                    <a:pt x="1477" y="668"/>
                  </a:lnTo>
                  <a:lnTo>
                    <a:pt x="14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098" name="Google Shape;16098;p140"/>
            <p:cNvSpPr/>
            <p:nvPr/>
          </p:nvSpPr>
          <p:spPr>
            <a:xfrm>
              <a:off x="4791970" y="3183929"/>
              <a:ext cx="43483" cy="20359"/>
            </a:xfrm>
            <a:custGeom>
              <a:rect b="b" l="l" r="r" t="t"/>
              <a:pathLst>
                <a:path extrusionOk="0" h="692" w="1478">
                  <a:moveTo>
                    <a:pt x="1" y="1"/>
                  </a:moveTo>
                  <a:lnTo>
                    <a:pt x="1" y="691"/>
                  </a:lnTo>
                  <a:lnTo>
                    <a:pt x="1477" y="691"/>
                  </a:lnTo>
                  <a:lnTo>
                    <a:pt x="147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099" name="Google Shape;16099;p140"/>
          <p:cNvSpPr/>
          <p:nvPr/>
        </p:nvSpPr>
        <p:spPr>
          <a:xfrm>
            <a:off x="5511700" y="2795186"/>
            <a:ext cx="339124" cy="339801"/>
          </a:xfrm>
          <a:custGeom>
            <a:rect b="b" l="l" r="r" t="t"/>
            <a:pathLst>
              <a:path extrusionOk="0" h="11550" w="11527">
                <a:moveTo>
                  <a:pt x="2716" y="667"/>
                </a:moveTo>
                <a:lnTo>
                  <a:pt x="2716" y="2667"/>
                </a:lnTo>
                <a:lnTo>
                  <a:pt x="715" y="2667"/>
                </a:lnTo>
                <a:lnTo>
                  <a:pt x="715" y="1667"/>
                </a:lnTo>
                <a:cubicBezTo>
                  <a:pt x="691" y="1119"/>
                  <a:pt x="1144" y="667"/>
                  <a:pt x="1715" y="667"/>
                </a:cubicBezTo>
                <a:close/>
                <a:moveTo>
                  <a:pt x="9884" y="667"/>
                </a:moveTo>
                <a:cubicBezTo>
                  <a:pt x="10431" y="667"/>
                  <a:pt x="10884" y="1119"/>
                  <a:pt x="10884" y="1667"/>
                </a:cubicBezTo>
                <a:lnTo>
                  <a:pt x="10884" y="2667"/>
                </a:lnTo>
                <a:lnTo>
                  <a:pt x="8884" y="2667"/>
                </a:lnTo>
                <a:lnTo>
                  <a:pt x="8884" y="667"/>
                </a:lnTo>
                <a:close/>
                <a:moveTo>
                  <a:pt x="5454" y="1334"/>
                </a:moveTo>
                <a:lnTo>
                  <a:pt x="5454" y="2786"/>
                </a:lnTo>
                <a:cubicBezTo>
                  <a:pt x="5454" y="4239"/>
                  <a:pt x="4264" y="5430"/>
                  <a:pt x="2811" y="5430"/>
                </a:cubicBezTo>
                <a:lnTo>
                  <a:pt x="1358" y="5430"/>
                </a:lnTo>
                <a:lnTo>
                  <a:pt x="1358" y="3358"/>
                </a:lnTo>
                <a:lnTo>
                  <a:pt x="3382" y="3358"/>
                </a:lnTo>
                <a:lnTo>
                  <a:pt x="3382" y="1334"/>
                </a:lnTo>
                <a:close/>
                <a:moveTo>
                  <a:pt x="8193" y="1334"/>
                </a:moveTo>
                <a:lnTo>
                  <a:pt x="8193" y="3358"/>
                </a:lnTo>
                <a:lnTo>
                  <a:pt x="10217" y="3358"/>
                </a:lnTo>
                <a:lnTo>
                  <a:pt x="10217" y="5430"/>
                </a:lnTo>
                <a:lnTo>
                  <a:pt x="8764" y="5430"/>
                </a:lnTo>
                <a:cubicBezTo>
                  <a:pt x="7312" y="5430"/>
                  <a:pt x="6121" y="4239"/>
                  <a:pt x="6121" y="2786"/>
                </a:cubicBezTo>
                <a:lnTo>
                  <a:pt x="6121" y="1334"/>
                </a:lnTo>
                <a:close/>
                <a:moveTo>
                  <a:pt x="5811" y="4239"/>
                </a:moveTo>
                <a:cubicBezTo>
                  <a:pt x="6121" y="4906"/>
                  <a:pt x="6645" y="5430"/>
                  <a:pt x="7336" y="5763"/>
                </a:cubicBezTo>
                <a:cubicBezTo>
                  <a:pt x="6693" y="6097"/>
                  <a:pt x="6145" y="6620"/>
                  <a:pt x="5811" y="7287"/>
                </a:cubicBezTo>
                <a:cubicBezTo>
                  <a:pt x="5502" y="6620"/>
                  <a:pt x="4954" y="6097"/>
                  <a:pt x="4311" y="5763"/>
                </a:cubicBezTo>
                <a:cubicBezTo>
                  <a:pt x="4954" y="5430"/>
                  <a:pt x="5502" y="4906"/>
                  <a:pt x="5811" y="4239"/>
                </a:cubicBezTo>
                <a:close/>
                <a:moveTo>
                  <a:pt x="2811" y="6097"/>
                </a:moveTo>
                <a:cubicBezTo>
                  <a:pt x="4264" y="6097"/>
                  <a:pt x="5454" y="7287"/>
                  <a:pt x="5454" y="8740"/>
                </a:cubicBezTo>
                <a:lnTo>
                  <a:pt x="5454" y="10193"/>
                </a:lnTo>
                <a:lnTo>
                  <a:pt x="3382" y="10193"/>
                </a:lnTo>
                <a:lnTo>
                  <a:pt x="3382" y="8145"/>
                </a:lnTo>
                <a:lnTo>
                  <a:pt x="1358" y="8145"/>
                </a:lnTo>
                <a:lnTo>
                  <a:pt x="1358" y="6097"/>
                </a:lnTo>
                <a:close/>
                <a:moveTo>
                  <a:pt x="10217" y="6097"/>
                </a:moveTo>
                <a:lnTo>
                  <a:pt x="10217" y="8168"/>
                </a:lnTo>
                <a:lnTo>
                  <a:pt x="8193" y="8168"/>
                </a:lnTo>
                <a:lnTo>
                  <a:pt x="8193" y="10193"/>
                </a:lnTo>
                <a:lnTo>
                  <a:pt x="6121" y="10193"/>
                </a:lnTo>
                <a:lnTo>
                  <a:pt x="6121" y="8740"/>
                </a:lnTo>
                <a:cubicBezTo>
                  <a:pt x="6121" y="7287"/>
                  <a:pt x="7312" y="6097"/>
                  <a:pt x="8764" y="6097"/>
                </a:cubicBezTo>
                <a:close/>
                <a:moveTo>
                  <a:pt x="2716" y="8835"/>
                </a:moveTo>
                <a:lnTo>
                  <a:pt x="2716" y="10836"/>
                </a:lnTo>
                <a:lnTo>
                  <a:pt x="1715" y="10836"/>
                </a:lnTo>
                <a:cubicBezTo>
                  <a:pt x="1168" y="10836"/>
                  <a:pt x="739" y="10383"/>
                  <a:pt x="739" y="9835"/>
                </a:cubicBezTo>
                <a:lnTo>
                  <a:pt x="739" y="8835"/>
                </a:lnTo>
                <a:close/>
                <a:moveTo>
                  <a:pt x="10884" y="8835"/>
                </a:moveTo>
                <a:lnTo>
                  <a:pt x="10884" y="9835"/>
                </a:lnTo>
                <a:cubicBezTo>
                  <a:pt x="10884" y="10383"/>
                  <a:pt x="10431" y="10836"/>
                  <a:pt x="9884" y="10836"/>
                </a:cubicBezTo>
                <a:lnTo>
                  <a:pt x="8884" y="10836"/>
                </a:lnTo>
                <a:lnTo>
                  <a:pt x="8884" y="8835"/>
                </a:lnTo>
                <a:close/>
                <a:moveTo>
                  <a:pt x="8193" y="0"/>
                </a:moveTo>
                <a:lnTo>
                  <a:pt x="8193" y="643"/>
                </a:lnTo>
                <a:lnTo>
                  <a:pt x="3382" y="643"/>
                </a:lnTo>
                <a:lnTo>
                  <a:pt x="3382" y="24"/>
                </a:lnTo>
                <a:lnTo>
                  <a:pt x="1668" y="24"/>
                </a:lnTo>
                <a:cubicBezTo>
                  <a:pt x="763" y="24"/>
                  <a:pt x="1" y="762"/>
                  <a:pt x="1" y="1691"/>
                </a:cubicBezTo>
                <a:lnTo>
                  <a:pt x="1" y="3358"/>
                </a:lnTo>
                <a:lnTo>
                  <a:pt x="668" y="3358"/>
                </a:lnTo>
                <a:lnTo>
                  <a:pt x="668" y="8168"/>
                </a:lnTo>
                <a:lnTo>
                  <a:pt x="1" y="8168"/>
                </a:lnTo>
                <a:lnTo>
                  <a:pt x="1" y="9883"/>
                </a:lnTo>
                <a:cubicBezTo>
                  <a:pt x="1" y="10788"/>
                  <a:pt x="763" y="11550"/>
                  <a:pt x="1668" y="11550"/>
                </a:cubicBezTo>
                <a:lnTo>
                  <a:pt x="3382" y="11550"/>
                </a:lnTo>
                <a:lnTo>
                  <a:pt x="3382" y="10907"/>
                </a:lnTo>
                <a:lnTo>
                  <a:pt x="8193" y="10907"/>
                </a:lnTo>
                <a:lnTo>
                  <a:pt x="8193" y="11550"/>
                </a:lnTo>
                <a:lnTo>
                  <a:pt x="9860" y="11550"/>
                </a:lnTo>
                <a:cubicBezTo>
                  <a:pt x="10789" y="11550"/>
                  <a:pt x="11527" y="10788"/>
                  <a:pt x="11527" y="9883"/>
                </a:cubicBezTo>
                <a:lnTo>
                  <a:pt x="11527" y="8216"/>
                </a:lnTo>
                <a:lnTo>
                  <a:pt x="10908" y="8216"/>
                </a:lnTo>
                <a:lnTo>
                  <a:pt x="10908" y="3358"/>
                </a:lnTo>
                <a:lnTo>
                  <a:pt x="11527" y="3358"/>
                </a:lnTo>
                <a:lnTo>
                  <a:pt x="11527" y="1667"/>
                </a:lnTo>
                <a:cubicBezTo>
                  <a:pt x="11527" y="738"/>
                  <a:pt x="10789" y="0"/>
                  <a:pt x="9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00" name="Google Shape;16100;p140"/>
          <p:cNvSpPr/>
          <p:nvPr/>
        </p:nvSpPr>
        <p:spPr>
          <a:xfrm>
            <a:off x="6251931" y="2881356"/>
            <a:ext cx="339124" cy="187788"/>
          </a:xfrm>
          <a:custGeom>
            <a:rect b="b" l="l" r="r" t="t"/>
            <a:pathLst>
              <a:path extrusionOk="0" h="6383" w="11527">
                <a:moveTo>
                  <a:pt x="5168" y="667"/>
                </a:moveTo>
                <a:lnTo>
                  <a:pt x="5787" y="1762"/>
                </a:lnTo>
                <a:lnTo>
                  <a:pt x="5168" y="2858"/>
                </a:lnTo>
                <a:lnTo>
                  <a:pt x="3906" y="2858"/>
                </a:lnTo>
                <a:lnTo>
                  <a:pt x="3572" y="2334"/>
                </a:lnTo>
                <a:lnTo>
                  <a:pt x="3239" y="1786"/>
                </a:lnTo>
                <a:lnTo>
                  <a:pt x="3906" y="667"/>
                </a:lnTo>
                <a:close/>
                <a:moveTo>
                  <a:pt x="10121" y="667"/>
                </a:moveTo>
                <a:lnTo>
                  <a:pt x="10764" y="1762"/>
                </a:lnTo>
                <a:lnTo>
                  <a:pt x="10121" y="2858"/>
                </a:lnTo>
                <a:lnTo>
                  <a:pt x="8883" y="2858"/>
                </a:lnTo>
                <a:lnTo>
                  <a:pt x="8264" y="1762"/>
                </a:lnTo>
                <a:lnTo>
                  <a:pt x="8883" y="667"/>
                </a:lnTo>
                <a:close/>
                <a:moveTo>
                  <a:pt x="2691" y="2096"/>
                </a:moveTo>
                <a:lnTo>
                  <a:pt x="3310" y="3191"/>
                </a:lnTo>
                <a:lnTo>
                  <a:pt x="2691" y="4287"/>
                </a:lnTo>
                <a:lnTo>
                  <a:pt x="1429" y="4287"/>
                </a:lnTo>
                <a:lnTo>
                  <a:pt x="810" y="3191"/>
                </a:lnTo>
                <a:lnTo>
                  <a:pt x="1429" y="2096"/>
                </a:lnTo>
                <a:close/>
                <a:moveTo>
                  <a:pt x="7621" y="2096"/>
                </a:moveTo>
                <a:lnTo>
                  <a:pt x="8264" y="3191"/>
                </a:lnTo>
                <a:lnTo>
                  <a:pt x="7668" y="4287"/>
                </a:lnTo>
                <a:lnTo>
                  <a:pt x="6406" y="4287"/>
                </a:lnTo>
                <a:lnTo>
                  <a:pt x="5763" y="3191"/>
                </a:lnTo>
                <a:lnTo>
                  <a:pt x="6382" y="2096"/>
                </a:lnTo>
                <a:close/>
                <a:moveTo>
                  <a:pt x="5192" y="3477"/>
                </a:moveTo>
                <a:lnTo>
                  <a:pt x="5811" y="4596"/>
                </a:lnTo>
                <a:lnTo>
                  <a:pt x="5192" y="5692"/>
                </a:lnTo>
                <a:lnTo>
                  <a:pt x="3929" y="5692"/>
                </a:lnTo>
                <a:lnTo>
                  <a:pt x="3310" y="4596"/>
                </a:lnTo>
                <a:lnTo>
                  <a:pt x="3929" y="3477"/>
                </a:lnTo>
                <a:close/>
                <a:moveTo>
                  <a:pt x="10121" y="3477"/>
                </a:moveTo>
                <a:lnTo>
                  <a:pt x="10764" y="4596"/>
                </a:lnTo>
                <a:lnTo>
                  <a:pt x="10121" y="5692"/>
                </a:lnTo>
                <a:lnTo>
                  <a:pt x="8883" y="5692"/>
                </a:lnTo>
                <a:lnTo>
                  <a:pt x="8264" y="4596"/>
                </a:lnTo>
                <a:lnTo>
                  <a:pt x="8883" y="3477"/>
                </a:lnTo>
                <a:close/>
                <a:moveTo>
                  <a:pt x="3501" y="0"/>
                </a:moveTo>
                <a:lnTo>
                  <a:pt x="2667" y="1429"/>
                </a:lnTo>
                <a:lnTo>
                  <a:pt x="1024" y="1429"/>
                </a:lnTo>
                <a:lnTo>
                  <a:pt x="0" y="3191"/>
                </a:lnTo>
                <a:lnTo>
                  <a:pt x="1024" y="4954"/>
                </a:lnTo>
                <a:lnTo>
                  <a:pt x="2667" y="4954"/>
                </a:lnTo>
                <a:lnTo>
                  <a:pt x="3501" y="6382"/>
                </a:lnTo>
                <a:lnTo>
                  <a:pt x="5549" y="6382"/>
                </a:lnTo>
                <a:lnTo>
                  <a:pt x="6382" y="4954"/>
                </a:lnTo>
                <a:lnTo>
                  <a:pt x="7668" y="4954"/>
                </a:lnTo>
                <a:lnTo>
                  <a:pt x="8502" y="6382"/>
                </a:lnTo>
                <a:lnTo>
                  <a:pt x="10526" y="6382"/>
                </a:lnTo>
                <a:lnTo>
                  <a:pt x="11526" y="4620"/>
                </a:lnTo>
                <a:lnTo>
                  <a:pt x="10693" y="3191"/>
                </a:lnTo>
                <a:lnTo>
                  <a:pt x="11526" y="1762"/>
                </a:lnTo>
                <a:lnTo>
                  <a:pt x="10526" y="0"/>
                </a:lnTo>
                <a:lnTo>
                  <a:pt x="8502" y="0"/>
                </a:lnTo>
                <a:lnTo>
                  <a:pt x="7668" y="1429"/>
                </a:lnTo>
                <a:lnTo>
                  <a:pt x="6382" y="1429"/>
                </a:lnTo>
                <a:lnTo>
                  <a:pt x="55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01" name="Google Shape;16101;p140"/>
          <p:cNvSpPr/>
          <p:nvPr/>
        </p:nvSpPr>
        <p:spPr>
          <a:xfrm>
            <a:off x="6978130" y="2772062"/>
            <a:ext cx="337712" cy="338418"/>
          </a:xfrm>
          <a:custGeom>
            <a:rect b="b" l="l" r="r" t="t"/>
            <a:pathLst>
              <a:path extrusionOk="0" h="11503" w="11479">
                <a:moveTo>
                  <a:pt x="9359" y="2929"/>
                </a:moveTo>
                <a:lnTo>
                  <a:pt x="9359" y="4763"/>
                </a:lnTo>
                <a:lnTo>
                  <a:pt x="7597" y="6025"/>
                </a:lnTo>
                <a:lnTo>
                  <a:pt x="6573" y="5549"/>
                </a:lnTo>
                <a:lnTo>
                  <a:pt x="5263" y="7049"/>
                </a:lnTo>
                <a:lnTo>
                  <a:pt x="4239" y="6525"/>
                </a:lnTo>
                <a:lnTo>
                  <a:pt x="2739" y="8335"/>
                </a:lnTo>
                <a:lnTo>
                  <a:pt x="1810" y="7978"/>
                </a:lnTo>
                <a:lnTo>
                  <a:pt x="715" y="9145"/>
                </a:lnTo>
                <a:lnTo>
                  <a:pt x="715" y="7502"/>
                </a:lnTo>
                <a:lnTo>
                  <a:pt x="1691" y="6406"/>
                </a:lnTo>
                <a:lnTo>
                  <a:pt x="2501" y="6906"/>
                </a:lnTo>
                <a:lnTo>
                  <a:pt x="4263" y="5025"/>
                </a:lnTo>
                <a:lnTo>
                  <a:pt x="5144" y="5335"/>
                </a:lnTo>
                <a:lnTo>
                  <a:pt x="7121" y="3406"/>
                </a:lnTo>
                <a:lnTo>
                  <a:pt x="8240" y="3596"/>
                </a:lnTo>
                <a:lnTo>
                  <a:pt x="9359" y="2929"/>
                </a:lnTo>
                <a:close/>
                <a:moveTo>
                  <a:pt x="9312" y="5597"/>
                </a:moveTo>
                <a:lnTo>
                  <a:pt x="9312" y="10860"/>
                </a:lnTo>
                <a:lnTo>
                  <a:pt x="667" y="10860"/>
                </a:lnTo>
                <a:lnTo>
                  <a:pt x="667" y="10145"/>
                </a:lnTo>
                <a:lnTo>
                  <a:pt x="715" y="10145"/>
                </a:lnTo>
                <a:lnTo>
                  <a:pt x="2001" y="8788"/>
                </a:lnTo>
                <a:lnTo>
                  <a:pt x="2953" y="9145"/>
                </a:lnTo>
                <a:lnTo>
                  <a:pt x="4382" y="7383"/>
                </a:lnTo>
                <a:lnTo>
                  <a:pt x="5430" y="7930"/>
                </a:lnTo>
                <a:lnTo>
                  <a:pt x="6740" y="6406"/>
                </a:lnTo>
                <a:lnTo>
                  <a:pt x="7621" y="6811"/>
                </a:lnTo>
                <a:lnTo>
                  <a:pt x="9312" y="5597"/>
                </a:lnTo>
                <a:close/>
                <a:moveTo>
                  <a:pt x="0" y="0"/>
                </a:moveTo>
                <a:lnTo>
                  <a:pt x="0" y="11503"/>
                </a:lnTo>
                <a:lnTo>
                  <a:pt x="11479" y="11503"/>
                </a:lnTo>
                <a:lnTo>
                  <a:pt x="11479" y="10264"/>
                </a:lnTo>
                <a:lnTo>
                  <a:pt x="10836" y="10264"/>
                </a:lnTo>
                <a:lnTo>
                  <a:pt x="10836" y="10312"/>
                </a:lnTo>
                <a:lnTo>
                  <a:pt x="10836" y="10836"/>
                </a:lnTo>
                <a:lnTo>
                  <a:pt x="10026" y="10836"/>
                </a:lnTo>
                <a:lnTo>
                  <a:pt x="10026" y="1667"/>
                </a:lnTo>
                <a:lnTo>
                  <a:pt x="8121" y="2858"/>
                </a:lnTo>
                <a:lnTo>
                  <a:pt x="6906" y="2620"/>
                </a:lnTo>
                <a:lnTo>
                  <a:pt x="4977" y="4525"/>
                </a:lnTo>
                <a:lnTo>
                  <a:pt x="4049" y="4239"/>
                </a:lnTo>
                <a:lnTo>
                  <a:pt x="2382" y="6025"/>
                </a:lnTo>
                <a:lnTo>
                  <a:pt x="1572" y="5501"/>
                </a:lnTo>
                <a:lnTo>
                  <a:pt x="715" y="6454"/>
                </a:lnTo>
                <a:lnTo>
                  <a:pt x="715" y="691"/>
                </a:lnTo>
                <a:lnTo>
                  <a:pt x="1239" y="691"/>
                </a:lnTo>
                <a:lnTo>
                  <a:pt x="12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102" name="Google Shape;16102;p140"/>
          <p:cNvGrpSpPr/>
          <p:nvPr/>
        </p:nvGrpSpPr>
        <p:grpSpPr>
          <a:xfrm>
            <a:off x="7750547" y="2794980"/>
            <a:ext cx="259982" cy="337915"/>
            <a:chOff x="7064747" y="2997380"/>
            <a:chExt cx="259982" cy="337915"/>
          </a:xfrm>
        </p:grpSpPr>
        <p:sp>
          <p:nvSpPr>
            <p:cNvPr id="16103" name="Google Shape;16103;p140"/>
            <p:cNvSpPr/>
            <p:nvPr/>
          </p:nvSpPr>
          <p:spPr>
            <a:xfrm>
              <a:off x="7064747" y="2997380"/>
              <a:ext cx="72903" cy="152955"/>
            </a:xfrm>
            <a:custGeom>
              <a:rect b="b" l="l" r="r" t="t"/>
              <a:pathLst>
                <a:path extrusionOk="0" h="5199" w="2478">
                  <a:moveTo>
                    <a:pt x="1263" y="650"/>
                  </a:moveTo>
                  <a:cubicBezTo>
                    <a:pt x="1549" y="650"/>
                    <a:pt x="1787" y="888"/>
                    <a:pt x="1787" y="1198"/>
                  </a:cubicBezTo>
                  <a:cubicBezTo>
                    <a:pt x="1787" y="1484"/>
                    <a:pt x="1549" y="1722"/>
                    <a:pt x="1263" y="1722"/>
                  </a:cubicBezTo>
                  <a:cubicBezTo>
                    <a:pt x="954" y="1722"/>
                    <a:pt x="715" y="1484"/>
                    <a:pt x="715" y="1198"/>
                  </a:cubicBezTo>
                  <a:cubicBezTo>
                    <a:pt x="715" y="888"/>
                    <a:pt x="954" y="650"/>
                    <a:pt x="1263" y="650"/>
                  </a:cubicBezTo>
                  <a:close/>
                  <a:moveTo>
                    <a:pt x="1246" y="2410"/>
                  </a:moveTo>
                  <a:cubicBezTo>
                    <a:pt x="1260" y="2410"/>
                    <a:pt x="1273" y="2411"/>
                    <a:pt x="1287" y="2412"/>
                  </a:cubicBezTo>
                  <a:cubicBezTo>
                    <a:pt x="1501" y="2460"/>
                    <a:pt x="1644" y="2650"/>
                    <a:pt x="1644" y="2817"/>
                  </a:cubicBezTo>
                  <a:lnTo>
                    <a:pt x="1644" y="4532"/>
                  </a:lnTo>
                  <a:lnTo>
                    <a:pt x="858" y="4532"/>
                  </a:lnTo>
                  <a:lnTo>
                    <a:pt x="858" y="2793"/>
                  </a:lnTo>
                  <a:cubicBezTo>
                    <a:pt x="858" y="2570"/>
                    <a:pt x="1046" y="2410"/>
                    <a:pt x="1246" y="2410"/>
                  </a:cubicBezTo>
                  <a:close/>
                  <a:moveTo>
                    <a:pt x="1288" y="1"/>
                  </a:moveTo>
                  <a:cubicBezTo>
                    <a:pt x="1249" y="1"/>
                    <a:pt x="1208" y="3"/>
                    <a:pt x="1168" y="7"/>
                  </a:cubicBezTo>
                  <a:cubicBezTo>
                    <a:pt x="573" y="55"/>
                    <a:pt x="96" y="531"/>
                    <a:pt x="25" y="1126"/>
                  </a:cubicBezTo>
                  <a:cubicBezTo>
                    <a:pt x="1" y="1507"/>
                    <a:pt x="191" y="1865"/>
                    <a:pt x="453" y="2150"/>
                  </a:cubicBezTo>
                  <a:cubicBezTo>
                    <a:pt x="311" y="2317"/>
                    <a:pt x="191" y="2555"/>
                    <a:pt x="191" y="2817"/>
                  </a:cubicBezTo>
                  <a:lnTo>
                    <a:pt x="191" y="5199"/>
                  </a:lnTo>
                  <a:lnTo>
                    <a:pt x="2335" y="5199"/>
                  </a:lnTo>
                  <a:lnTo>
                    <a:pt x="2335" y="2817"/>
                  </a:lnTo>
                  <a:cubicBezTo>
                    <a:pt x="2335" y="2555"/>
                    <a:pt x="2240" y="2317"/>
                    <a:pt x="2049" y="2150"/>
                  </a:cubicBezTo>
                  <a:cubicBezTo>
                    <a:pt x="2335" y="1912"/>
                    <a:pt x="2478" y="1603"/>
                    <a:pt x="2478" y="1222"/>
                  </a:cubicBezTo>
                  <a:cubicBezTo>
                    <a:pt x="2478" y="548"/>
                    <a:pt x="1948"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04" name="Google Shape;16104;p140"/>
            <p:cNvSpPr/>
            <p:nvPr/>
          </p:nvSpPr>
          <p:spPr>
            <a:xfrm>
              <a:off x="7158654" y="2997380"/>
              <a:ext cx="72873" cy="152955"/>
            </a:xfrm>
            <a:custGeom>
              <a:rect b="b" l="l" r="r" t="t"/>
              <a:pathLst>
                <a:path extrusionOk="0" h="5199" w="2477">
                  <a:moveTo>
                    <a:pt x="1238" y="650"/>
                  </a:moveTo>
                  <a:cubicBezTo>
                    <a:pt x="1548" y="650"/>
                    <a:pt x="1786" y="888"/>
                    <a:pt x="1786" y="1198"/>
                  </a:cubicBezTo>
                  <a:cubicBezTo>
                    <a:pt x="1786" y="1484"/>
                    <a:pt x="1548" y="1722"/>
                    <a:pt x="1238" y="1722"/>
                  </a:cubicBezTo>
                  <a:cubicBezTo>
                    <a:pt x="953" y="1722"/>
                    <a:pt x="715" y="1484"/>
                    <a:pt x="715" y="1198"/>
                  </a:cubicBezTo>
                  <a:cubicBezTo>
                    <a:pt x="715" y="888"/>
                    <a:pt x="953" y="650"/>
                    <a:pt x="1238" y="650"/>
                  </a:cubicBezTo>
                  <a:close/>
                  <a:moveTo>
                    <a:pt x="1245" y="2410"/>
                  </a:moveTo>
                  <a:cubicBezTo>
                    <a:pt x="1259" y="2410"/>
                    <a:pt x="1272" y="2411"/>
                    <a:pt x="1286" y="2412"/>
                  </a:cubicBezTo>
                  <a:cubicBezTo>
                    <a:pt x="1453" y="2460"/>
                    <a:pt x="1643" y="2650"/>
                    <a:pt x="1643" y="2817"/>
                  </a:cubicBezTo>
                  <a:lnTo>
                    <a:pt x="1643" y="4532"/>
                  </a:lnTo>
                  <a:lnTo>
                    <a:pt x="857" y="4532"/>
                  </a:lnTo>
                  <a:lnTo>
                    <a:pt x="857" y="2793"/>
                  </a:lnTo>
                  <a:cubicBezTo>
                    <a:pt x="857" y="2570"/>
                    <a:pt x="1045" y="2410"/>
                    <a:pt x="1245" y="2410"/>
                  </a:cubicBezTo>
                  <a:close/>
                  <a:moveTo>
                    <a:pt x="1288" y="1"/>
                  </a:moveTo>
                  <a:cubicBezTo>
                    <a:pt x="1248" y="1"/>
                    <a:pt x="1208" y="3"/>
                    <a:pt x="1167" y="7"/>
                  </a:cubicBezTo>
                  <a:cubicBezTo>
                    <a:pt x="524" y="55"/>
                    <a:pt x="48" y="531"/>
                    <a:pt x="24" y="1126"/>
                  </a:cubicBezTo>
                  <a:cubicBezTo>
                    <a:pt x="0" y="1507"/>
                    <a:pt x="167" y="1865"/>
                    <a:pt x="453" y="2150"/>
                  </a:cubicBezTo>
                  <a:cubicBezTo>
                    <a:pt x="286" y="2317"/>
                    <a:pt x="167" y="2555"/>
                    <a:pt x="167" y="2817"/>
                  </a:cubicBezTo>
                  <a:lnTo>
                    <a:pt x="167" y="5199"/>
                  </a:lnTo>
                  <a:lnTo>
                    <a:pt x="2310" y="5199"/>
                  </a:lnTo>
                  <a:lnTo>
                    <a:pt x="2310" y="2817"/>
                  </a:lnTo>
                  <a:cubicBezTo>
                    <a:pt x="2310" y="2555"/>
                    <a:pt x="2239" y="2317"/>
                    <a:pt x="2048" y="2150"/>
                  </a:cubicBezTo>
                  <a:cubicBezTo>
                    <a:pt x="2310" y="1912"/>
                    <a:pt x="2477" y="1603"/>
                    <a:pt x="2477" y="1222"/>
                  </a:cubicBezTo>
                  <a:cubicBezTo>
                    <a:pt x="2477" y="548"/>
                    <a:pt x="1947" y="1"/>
                    <a:pt x="1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05" name="Google Shape;16105;p140"/>
            <p:cNvSpPr/>
            <p:nvPr/>
          </p:nvSpPr>
          <p:spPr>
            <a:xfrm>
              <a:off x="7252532" y="2997380"/>
              <a:ext cx="72197" cy="152955"/>
            </a:xfrm>
            <a:custGeom>
              <a:rect b="b" l="l" r="r" t="t"/>
              <a:pathLst>
                <a:path extrusionOk="0" h="5199" w="2454">
                  <a:moveTo>
                    <a:pt x="1215" y="650"/>
                  </a:moveTo>
                  <a:cubicBezTo>
                    <a:pt x="1501" y="650"/>
                    <a:pt x="1739" y="888"/>
                    <a:pt x="1739" y="1198"/>
                  </a:cubicBezTo>
                  <a:cubicBezTo>
                    <a:pt x="1739" y="1484"/>
                    <a:pt x="1501" y="1722"/>
                    <a:pt x="1215" y="1722"/>
                  </a:cubicBezTo>
                  <a:cubicBezTo>
                    <a:pt x="905" y="1722"/>
                    <a:pt x="667" y="1484"/>
                    <a:pt x="667" y="1198"/>
                  </a:cubicBezTo>
                  <a:cubicBezTo>
                    <a:pt x="667" y="888"/>
                    <a:pt x="905" y="650"/>
                    <a:pt x="1215" y="650"/>
                  </a:cubicBezTo>
                  <a:close/>
                  <a:moveTo>
                    <a:pt x="1198" y="2410"/>
                  </a:moveTo>
                  <a:cubicBezTo>
                    <a:pt x="1211" y="2410"/>
                    <a:pt x="1225" y="2411"/>
                    <a:pt x="1239" y="2412"/>
                  </a:cubicBezTo>
                  <a:cubicBezTo>
                    <a:pt x="1453" y="2460"/>
                    <a:pt x="1596" y="2650"/>
                    <a:pt x="1596" y="2817"/>
                  </a:cubicBezTo>
                  <a:lnTo>
                    <a:pt x="1596" y="4532"/>
                  </a:lnTo>
                  <a:lnTo>
                    <a:pt x="834" y="4532"/>
                  </a:lnTo>
                  <a:lnTo>
                    <a:pt x="834" y="2793"/>
                  </a:lnTo>
                  <a:cubicBezTo>
                    <a:pt x="834" y="2570"/>
                    <a:pt x="1001" y="2410"/>
                    <a:pt x="1198" y="2410"/>
                  </a:cubicBezTo>
                  <a:close/>
                  <a:moveTo>
                    <a:pt x="1190" y="1"/>
                  </a:moveTo>
                  <a:cubicBezTo>
                    <a:pt x="530" y="1"/>
                    <a:pt x="0" y="548"/>
                    <a:pt x="0" y="1222"/>
                  </a:cubicBezTo>
                  <a:cubicBezTo>
                    <a:pt x="0" y="1579"/>
                    <a:pt x="143" y="1912"/>
                    <a:pt x="405" y="2150"/>
                  </a:cubicBezTo>
                  <a:cubicBezTo>
                    <a:pt x="262" y="2317"/>
                    <a:pt x="143" y="2555"/>
                    <a:pt x="143" y="2817"/>
                  </a:cubicBezTo>
                  <a:lnTo>
                    <a:pt x="143" y="5199"/>
                  </a:lnTo>
                  <a:lnTo>
                    <a:pt x="2286" y="5199"/>
                  </a:lnTo>
                  <a:lnTo>
                    <a:pt x="2286" y="2817"/>
                  </a:lnTo>
                  <a:cubicBezTo>
                    <a:pt x="2286" y="2555"/>
                    <a:pt x="2191" y="2317"/>
                    <a:pt x="2024" y="2150"/>
                  </a:cubicBezTo>
                  <a:cubicBezTo>
                    <a:pt x="2286" y="1912"/>
                    <a:pt x="2453" y="1555"/>
                    <a:pt x="2429" y="1126"/>
                  </a:cubicBezTo>
                  <a:cubicBezTo>
                    <a:pt x="2406" y="531"/>
                    <a:pt x="1905" y="55"/>
                    <a:pt x="1310" y="7"/>
                  </a:cubicBezTo>
                  <a:cubicBezTo>
                    <a:pt x="1269" y="3"/>
                    <a:pt x="1229" y="1"/>
                    <a:pt x="1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06" name="Google Shape;16106;p140"/>
            <p:cNvSpPr/>
            <p:nvPr/>
          </p:nvSpPr>
          <p:spPr>
            <a:xfrm>
              <a:off x="7064747"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4" y="1742"/>
                    <a:pt x="715" y="1504"/>
                    <a:pt x="715" y="1194"/>
                  </a:cubicBezTo>
                  <a:cubicBezTo>
                    <a:pt x="715" y="932"/>
                    <a:pt x="954" y="670"/>
                    <a:pt x="1263" y="670"/>
                  </a:cubicBezTo>
                  <a:close/>
                  <a:moveTo>
                    <a:pt x="1246" y="2454"/>
                  </a:moveTo>
                  <a:cubicBezTo>
                    <a:pt x="1260" y="2454"/>
                    <a:pt x="1273" y="2455"/>
                    <a:pt x="1287" y="2456"/>
                  </a:cubicBezTo>
                  <a:cubicBezTo>
                    <a:pt x="1501" y="2456"/>
                    <a:pt x="1644" y="2623"/>
                    <a:pt x="1644" y="2837"/>
                  </a:cubicBezTo>
                  <a:lnTo>
                    <a:pt x="1644" y="4528"/>
                  </a:lnTo>
                  <a:lnTo>
                    <a:pt x="858" y="4528"/>
                  </a:lnTo>
                  <a:lnTo>
                    <a:pt x="858" y="2837"/>
                  </a:lnTo>
                  <a:cubicBezTo>
                    <a:pt x="858" y="2614"/>
                    <a:pt x="1046" y="2454"/>
                    <a:pt x="1246" y="2454"/>
                  </a:cubicBezTo>
                  <a:close/>
                  <a:moveTo>
                    <a:pt x="1251" y="0"/>
                  </a:moveTo>
                  <a:cubicBezTo>
                    <a:pt x="1223" y="0"/>
                    <a:pt x="1196" y="1"/>
                    <a:pt x="1168" y="3"/>
                  </a:cubicBezTo>
                  <a:cubicBezTo>
                    <a:pt x="573" y="75"/>
                    <a:pt x="96" y="551"/>
                    <a:pt x="25" y="1146"/>
                  </a:cubicBezTo>
                  <a:cubicBezTo>
                    <a:pt x="1" y="1527"/>
                    <a:pt x="191" y="1885"/>
                    <a:pt x="453" y="2147"/>
                  </a:cubicBezTo>
                  <a:cubicBezTo>
                    <a:pt x="311" y="2337"/>
                    <a:pt x="191" y="2575"/>
                    <a:pt x="191" y="2837"/>
                  </a:cubicBezTo>
                  <a:lnTo>
                    <a:pt x="191" y="5219"/>
                  </a:lnTo>
                  <a:lnTo>
                    <a:pt x="2335" y="5219"/>
                  </a:lnTo>
                  <a:lnTo>
                    <a:pt x="2335" y="2837"/>
                  </a:lnTo>
                  <a:cubicBezTo>
                    <a:pt x="2335" y="2575"/>
                    <a:pt x="2240" y="2337"/>
                    <a:pt x="2049" y="2147"/>
                  </a:cubicBezTo>
                  <a:cubicBezTo>
                    <a:pt x="2335" y="1908"/>
                    <a:pt x="2478" y="1599"/>
                    <a:pt x="2478" y="1242"/>
                  </a:cubicBezTo>
                  <a:cubicBezTo>
                    <a:pt x="2478" y="555"/>
                    <a:pt x="1928" y="0"/>
                    <a:pt x="1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07" name="Google Shape;16107;p140"/>
            <p:cNvSpPr/>
            <p:nvPr/>
          </p:nvSpPr>
          <p:spPr>
            <a:xfrm>
              <a:off x="7158654" y="3181752"/>
              <a:ext cx="72873" cy="153543"/>
            </a:xfrm>
            <a:custGeom>
              <a:rect b="b" l="l" r="r" t="t"/>
              <a:pathLst>
                <a:path extrusionOk="0" h="5219" w="2477">
                  <a:moveTo>
                    <a:pt x="1238" y="670"/>
                  </a:moveTo>
                  <a:cubicBezTo>
                    <a:pt x="1548" y="670"/>
                    <a:pt x="1786" y="908"/>
                    <a:pt x="1786" y="1194"/>
                  </a:cubicBezTo>
                  <a:cubicBezTo>
                    <a:pt x="1786" y="1504"/>
                    <a:pt x="1548" y="1742"/>
                    <a:pt x="1238" y="1742"/>
                  </a:cubicBezTo>
                  <a:cubicBezTo>
                    <a:pt x="953" y="1742"/>
                    <a:pt x="715" y="1504"/>
                    <a:pt x="715" y="1194"/>
                  </a:cubicBezTo>
                  <a:cubicBezTo>
                    <a:pt x="715" y="932"/>
                    <a:pt x="953" y="670"/>
                    <a:pt x="1238" y="670"/>
                  </a:cubicBezTo>
                  <a:close/>
                  <a:moveTo>
                    <a:pt x="1245" y="2454"/>
                  </a:moveTo>
                  <a:cubicBezTo>
                    <a:pt x="1259" y="2454"/>
                    <a:pt x="1272" y="2455"/>
                    <a:pt x="1286" y="2456"/>
                  </a:cubicBezTo>
                  <a:cubicBezTo>
                    <a:pt x="1453" y="2456"/>
                    <a:pt x="1643" y="2623"/>
                    <a:pt x="1643" y="2837"/>
                  </a:cubicBezTo>
                  <a:lnTo>
                    <a:pt x="1643" y="4528"/>
                  </a:lnTo>
                  <a:lnTo>
                    <a:pt x="857" y="4528"/>
                  </a:lnTo>
                  <a:lnTo>
                    <a:pt x="857" y="2837"/>
                  </a:lnTo>
                  <a:cubicBezTo>
                    <a:pt x="857" y="2614"/>
                    <a:pt x="1045" y="2454"/>
                    <a:pt x="1245" y="2454"/>
                  </a:cubicBezTo>
                  <a:close/>
                  <a:moveTo>
                    <a:pt x="1250" y="0"/>
                  </a:moveTo>
                  <a:cubicBezTo>
                    <a:pt x="1223" y="0"/>
                    <a:pt x="1195" y="1"/>
                    <a:pt x="1167" y="3"/>
                  </a:cubicBezTo>
                  <a:cubicBezTo>
                    <a:pt x="572" y="75"/>
                    <a:pt x="95" y="551"/>
                    <a:pt x="24" y="1146"/>
                  </a:cubicBezTo>
                  <a:cubicBezTo>
                    <a:pt x="0" y="1527"/>
                    <a:pt x="167" y="1885"/>
                    <a:pt x="453" y="2147"/>
                  </a:cubicBezTo>
                  <a:cubicBezTo>
                    <a:pt x="286" y="2337"/>
                    <a:pt x="167" y="2575"/>
                    <a:pt x="167" y="2837"/>
                  </a:cubicBezTo>
                  <a:lnTo>
                    <a:pt x="167" y="5219"/>
                  </a:lnTo>
                  <a:lnTo>
                    <a:pt x="2310" y="5219"/>
                  </a:lnTo>
                  <a:lnTo>
                    <a:pt x="2310" y="2837"/>
                  </a:lnTo>
                  <a:cubicBezTo>
                    <a:pt x="2310" y="2575"/>
                    <a:pt x="2239" y="2337"/>
                    <a:pt x="2048" y="2147"/>
                  </a:cubicBezTo>
                  <a:cubicBezTo>
                    <a:pt x="2286" y="1908"/>
                    <a:pt x="2477" y="1599"/>
                    <a:pt x="2477" y="1242"/>
                  </a:cubicBezTo>
                  <a:cubicBezTo>
                    <a:pt x="2477" y="555"/>
                    <a:pt x="1927"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08" name="Google Shape;16108;p140"/>
            <p:cNvSpPr/>
            <p:nvPr/>
          </p:nvSpPr>
          <p:spPr>
            <a:xfrm>
              <a:off x="7251120" y="3181752"/>
              <a:ext cx="72903" cy="153543"/>
            </a:xfrm>
            <a:custGeom>
              <a:rect b="b" l="l" r="r" t="t"/>
              <a:pathLst>
                <a:path extrusionOk="0" h="5219" w="2478">
                  <a:moveTo>
                    <a:pt x="1263" y="670"/>
                  </a:moveTo>
                  <a:cubicBezTo>
                    <a:pt x="1549" y="670"/>
                    <a:pt x="1787" y="908"/>
                    <a:pt x="1787" y="1194"/>
                  </a:cubicBezTo>
                  <a:cubicBezTo>
                    <a:pt x="1787" y="1504"/>
                    <a:pt x="1549" y="1742"/>
                    <a:pt x="1263" y="1742"/>
                  </a:cubicBezTo>
                  <a:cubicBezTo>
                    <a:pt x="953" y="1742"/>
                    <a:pt x="715" y="1504"/>
                    <a:pt x="715" y="1194"/>
                  </a:cubicBezTo>
                  <a:cubicBezTo>
                    <a:pt x="715" y="932"/>
                    <a:pt x="953" y="670"/>
                    <a:pt x="1263" y="670"/>
                  </a:cubicBezTo>
                  <a:close/>
                  <a:moveTo>
                    <a:pt x="1246" y="2454"/>
                  </a:moveTo>
                  <a:cubicBezTo>
                    <a:pt x="1259" y="2454"/>
                    <a:pt x="1273" y="2455"/>
                    <a:pt x="1287" y="2456"/>
                  </a:cubicBezTo>
                  <a:cubicBezTo>
                    <a:pt x="1501" y="2456"/>
                    <a:pt x="1644" y="2623"/>
                    <a:pt x="1644" y="2837"/>
                  </a:cubicBezTo>
                  <a:lnTo>
                    <a:pt x="1644" y="4528"/>
                  </a:lnTo>
                  <a:lnTo>
                    <a:pt x="882" y="4528"/>
                  </a:lnTo>
                  <a:lnTo>
                    <a:pt x="882" y="2837"/>
                  </a:lnTo>
                  <a:cubicBezTo>
                    <a:pt x="882" y="2614"/>
                    <a:pt x="1049" y="2454"/>
                    <a:pt x="1246" y="2454"/>
                  </a:cubicBezTo>
                  <a:close/>
                  <a:moveTo>
                    <a:pt x="1251" y="0"/>
                  </a:moveTo>
                  <a:cubicBezTo>
                    <a:pt x="1223" y="0"/>
                    <a:pt x="1195" y="1"/>
                    <a:pt x="1168" y="3"/>
                  </a:cubicBezTo>
                  <a:cubicBezTo>
                    <a:pt x="572" y="75"/>
                    <a:pt x="96" y="551"/>
                    <a:pt x="48" y="1146"/>
                  </a:cubicBezTo>
                  <a:cubicBezTo>
                    <a:pt x="1" y="1527"/>
                    <a:pt x="191" y="1885"/>
                    <a:pt x="453" y="2147"/>
                  </a:cubicBezTo>
                  <a:cubicBezTo>
                    <a:pt x="310" y="2337"/>
                    <a:pt x="191" y="2575"/>
                    <a:pt x="191" y="2837"/>
                  </a:cubicBezTo>
                  <a:lnTo>
                    <a:pt x="191" y="5219"/>
                  </a:lnTo>
                  <a:lnTo>
                    <a:pt x="2334" y="5219"/>
                  </a:lnTo>
                  <a:lnTo>
                    <a:pt x="2334" y="2837"/>
                  </a:lnTo>
                  <a:cubicBezTo>
                    <a:pt x="2334" y="2575"/>
                    <a:pt x="2239" y="2337"/>
                    <a:pt x="2072" y="2147"/>
                  </a:cubicBezTo>
                  <a:cubicBezTo>
                    <a:pt x="2334" y="1908"/>
                    <a:pt x="2477" y="1599"/>
                    <a:pt x="2477" y="1242"/>
                  </a:cubicBezTo>
                  <a:cubicBezTo>
                    <a:pt x="2477" y="555"/>
                    <a:pt x="1928" y="0"/>
                    <a:pt x="1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109" name="Google Shape;16109;p140"/>
          <p:cNvSpPr/>
          <p:nvPr/>
        </p:nvSpPr>
        <p:spPr>
          <a:xfrm>
            <a:off x="7709919" y="3352156"/>
            <a:ext cx="340537" cy="339830"/>
          </a:xfrm>
          <a:custGeom>
            <a:rect b="b" l="l" r="r" t="t"/>
            <a:pathLst>
              <a:path extrusionOk="0" h="11551" w="11575">
                <a:moveTo>
                  <a:pt x="5859" y="643"/>
                </a:moveTo>
                <a:cubicBezTo>
                  <a:pt x="6526" y="667"/>
                  <a:pt x="7240" y="834"/>
                  <a:pt x="7883" y="1120"/>
                </a:cubicBezTo>
                <a:lnTo>
                  <a:pt x="7883" y="2072"/>
                </a:lnTo>
                <a:lnTo>
                  <a:pt x="6978" y="2620"/>
                </a:lnTo>
                <a:cubicBezTo>
                  <a:pt x="6621" y="2453"/>
                  <a:pt x="6240" y="2406"/>
                  <a:pt x="5811" y="2406"/>
                </a:cubicBezTo>
                <a:cubicBezTo>
                  <a:pt x="5288" y="2406"/>
                  <a:pt x="4811" y="2525"/>
                  <a:pt x="4359" y="2739"/>
                </a:cubicBezTo>
                <a:lnTo>
                  <a:pt x="4359" y="1715"/>
                </a:lnTo>
                <a:lnTo>
                  <a:pt x="3525" y="1215"/>
                </a:lnTo>
                <a:cubicBezTo>
                  <a:pt x="4216" y="858"/>
                  <a:pt x="5026" y="643"/>
                  <a:pt x="5859" y="643"/>
                </a:cubicBezTo>
                <a:close/>
                <a:moveTo>
                  <a:pt x="2835" y="1620"/>
                </a:moveTo>
                <a:lnTo>
                  <a:pt x="3668" y="2096"/>
                </a:lnTo>
                <a:lnTo>
                  <a:pt x="3668" y="3144"/>
                </a:lnTo>
                <a:cubicBezTo>
                  <a:pt x="3001" y="3715"/>
                  <a:pt x="2549" y="4549"/>
                  <a:pt x="2477" y="5502"/>
                </a:cubicBezTo>
                <a:lnTo>
                  <a:pt x="1620" y="5025"/>
                </a:lnTo>
                <a:lnTo>
                  <a:pt x="763" y="5502"/>
                </a:lnTo>
                <a:cubicBezTo>
                  <a:pt x="810" y="3930"/>
                  <a:pt x="1620" y="2525"/>
                  <a:pt x="2835" y="1620"/>
                </a:cubicBezTo>
                <a:close/>
                <a:moveTo>
                  <a:pt x="8526" y="1501"/>
                </a:moveTo>
                <a:cubicBezTo>
                  <a:pt x="9812" y="2310"/>
                  <a:pt x="10693" y="3644"/>
                  <a:pt x="10860" y="5240"/>
                </a:cubicBezTo>
                <a:lnTo>
                  <a:pt x="10027" y="5716"/>
                </a:lnTo>
                <a:lnTo>
                  <a:pt x="9098" y="5192"/>
                </a:lnTo>
                <a:cubicBezTo>
                  <a:pt x="8955" y="4287"/>
                  <a:pt x="8407" y="3501"/>
                  <a:pt x="7669" y="3001"/>
                </a:cubicBezTo>
                <a:lnTo>
                  <a:pt x="8526" y="2501"/>
                </a:lnTo>
                <a:lnTo>
                  <a:pt x="8526" y="1501"/>
                </a:lnTo>
                <a:close/>
                <a:moveTo>
                  <a:pt x="5811" y="3049"/>
                </a:moveTo>
                <a:cubicBezTo>
                  <a:pt x="7312" y="3049"/>
                  <a:pt x="8503" y="4239"/>
                  <a:pt x="8503" y="5740"/>
                </a:cubicBezTo>
                <a:cubicBezTo>
                  <a:pt x="8503" y="7216"/>
                  <a:pt x="7288" y="8407"/>
                  <a:pt x="5811" y="8407"/>
                </a:cubicBezTo>
                <a:cubicBezTo>
                  <a:pt x="4335" y="8407"/>
                  <a:pt x="3144" y="7216"/>
                  <a:pt x="3144" y="5740"/>
                </a:cubicBezTo>
                <a:cubicBezTo>
                  <a:pt x="3144" y="4239"/>
                  <a:pt x="4335" y="3049"/>
                  <a:pt x="5811" y="3049"/>
                </a:cubicBezTo>
                <a:close/>
                <a:moveTo>
                  <a:pt x="9122" y="6002"/>
                </a:moveTo>
                <a:lnTo>
                  <a:pt x="9979" y="6478"/>
                </a:lnTo>
                <a:lnTo>
                  <a:pt x="10860" y="6002"/>
                </a:lnTo>
                <a:lnTo>
                  <a:pt x="10860" y="6002"/>
                </a:lnTo>
                <a:cubicBezTo>
                  <a:pt x="10789" y="7573"/>
                  <a:pt x="9979" y="8978"/>
                  <a:pt x="8764" y="9883"/>
                </a:cubicBezTo>
                <a:lnTo>
                  <a:pt x="7931" y="9407"/>
                </a:lnTo>
                <a:lnTo>
                  <a:pt x="7931" y="8359"/>
                </a:lnTo>
                <a:cubicBezTo>
                  <a:pt x="8622" y="7788"/>
                  <a:pt x="9074" y="6954"/>
                  <a:pt x="9122" y="6002"/>
                </a:cubicBezTo>
                <a:close/>
                <a:moveTo>
                  <a:pt x="1596" y="5787"/>
                </a:moveTo>
                <a:lnTo>
                  <a:pt x="2525" y="6287"/>
                </a:lnTo>
                <a:cubicBezTo>
                  <a:pt x="2668" y="7216"/>
                  <a:pt x="3192" y="8002"/>
                  <a:pt x="3930" y="8502"/>
                </a:cubicBezTo>
                <a:lnTo>
                  <a:pt x="3073" y="9002"/>
                </a:lnTo>
                <a:lnTo>
                  <a:pt x="3073" y="9979"/>
                </a:lnTo>
                <a:cubicBezTo>
                  <a:pt x="1811" y="9217"/>
                  <a:pt x="906" y="7859"/>
                  <a:pt x="763" y="6264"/>
                </a:cubicBezTo>
                <a:lnTo>
                  <a:pt x="1596" y="5787"/>
                </a:lnTo>
                <a:close/>
                <a:moveTo>
                  <a:pt x="7240" y="8764"/>
                </a:moveTo>
                <a:lnTo>
                  <a:pt x="7240" y="9788"/>
                </a:lnTo>
                <a:lnTo>
                  <a:pt x="8074" y="10288"/>
                </a:lnTo>
                <a:cubicBezTo>
                  <a:pt x="7407" y="10645"/>
                  <a:pt x="6597" y="10860"/>
                  <a:pt x="5764" y="10860"/>
                </a:cubicBezTo>
                <a:cubicBezTo>
                  <a:pt x="5073" y="10836"/>
                  <a:pt x="4359" y="10669"/>
                  <a:pt x="3740" y="10384"/>
                </a:cubicBezTo>
                <a:lnTo>
                  <a:pt x="3740" y="9431"/>
                </a:lnTo>
                <a:lnTo>
                  <a:pt x="4621" y="8883"/>
                </a:lnTo>
                <a:cubicBezTo>
                  <a:pt x="4978" y="9050"/>
                  <a:pt x="5383" y="9098"/>
                  <a:pt x="5788" y="9098"/>
                </a:cubicBezTo>
                <a:cubicBezTo>
                  <a:pt x="6312" y="9098"/>
                  <a:pt x="6812" y="8978"/>
                  <a:pt x="7240" y="8764"/>
                </a:cubicBezTo>
                <a:close/>
                <a:moveTo>
                  <a:pt x="5788" y="0"/>
                </a:moveTo>
                <a:cubicBezTo>
                  <a:pt x="4240" y="0"/>
                  <a:pt x="2811" y="596"/>
                  <a:pt x="1715" y="1691"/>
                </a:cubicBezTo>
                <a:cubicBezTo>
                  <a:pt x="644" y="2763"/>
                  <a:pt x="1" y="4216"/>
                  <a:pt x="1" y="5764"/>
                </a:cubicBezTo>
                <a:cubicBezTo>
                  <a:pt x="1" y="7311"/>
                  <a:pt x="596" y="8740"/>
                  <a:pt x="1715" y="9836"/>
                </a:cubicBezTo>
                <a:cubicBezTo>
                  <a:pt x="2787" y="10907"/>
                  <a:pt x="4240" y="11550"/>
                  <a:pt x="5788" y="11550"/>
                </a:cubicBezTo>
                <a:cubicBezTo>
                  <a:pt x="7336" y="11550"/>
                  <a:pt x="8764" y="10955"/>
                  <a:pt x="9860" y="9836"/>
                </a:cubicBezTo>
                <a:cubicBezTo>
                  <a:pt x="10932" y="8764"/>
                  <a:pt x="11575" y="7311"/>
                  <a:pt x="11575" y="5764"/>
                </a:cubicBezTo>
                <a:cubicBezTo>
                  <a:pt x="11575" y="4216"/>
                  <a:pt x="10979" y="2763"/>
                  <a:pt x="9860" y="1691"/>
                </a:cubicBezTo>
                <a:cubicBezTo>
                  <a:pt x="8788" y="620"/>
                  <a:pt x="7336" y="0"/>
                  <a:pt x="5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10" name="Google Shape;16110;p140"/>
          <p:cNvSpPr/>
          <p:nvPr/>
        </p:nvSpPr>
        <p:spPr>
          <a:xfrm>
            <a:off x="6977424" y="3346537"/>
            <a:ext cx="340537" cy="341243"/>
          </a:xfrm>
          <a:custGeom>
            <a:rect b="b" l="l" r="r" t="t"/>
            <a:pathLst>
              <a:path extrusionOk="0" h="11599" w="11575">
                <a:moveTo>
                  <a:pt x="5811" y="2001"/>
                </a:moveTo>
                <a:cubicBezTo>
                  <a:pt x="6002" y="2001"/>
                  <a:pt x="6192" y="2168"/>
                  <a:pt x="6192" y="2382"/>
                </a:cubicBezTo>
                <a:cubicBezTo>
                  <a:pt x="6192" y="2597"/>
                  <a:pt x="6002" y="2763"/>
                  <a:pt x="5811" y="2763"/>
                </a:cubicBezTo>
                <a:cubicBezTo>
                  <a:pt x="5597" y="2763"/>
                  <a:pt x="5406" y="2597"/>
                  <a:pt x="5406" y="2382"/>
                </a:cubicBezTo>
                <a:cubicBezTo>
                  <a:pt x="5382" y="2168"/>
                  <a:pt x="5573" y="2001"/>
                  <a:pt x="5811" y="2001"/>
                </a:cubicBezTo>
                <a:close/>
                <a:moveTo>
                  <a:pt x="2787" y="1620"/>
                </a:moveTo>
                <a:lnTo>
                  <a:pt x="3358" y="2406"/>
                </a:lnTo>
                <a:lnTo>
                  <a:pt x="2787" y="3216"/>
                </a:lnTo>
                <a:lnTo>
                  <a:pt x="739" y="3216"/>
                </a:lnTo>
                <a:lnTo>
                  <a:pt x="739" y="1620"/>
                </a:lnTo>
                <a:close/>
                <a:moveTo>
                  <a:pt x="5811" y="5383"/>
                </a:moveTo>
                <a:cubicBezTo>
                  <a:pt x="6002" y="5383"/>
                  <a:pt x="6192" y="5574"/>
                  <a:pt x="6192" y="5788"/>
                </a:cubicBezTo>
                <a:cubicBezTo>
                  <a:pt x="6192" y="5978"/>
                  <a:pt x="6002" y="6169"/>
                  <a:pt x="5811" y="6169"/>
                </a:cubicBezTo>
                <a:cubicBezTo>
                  <a:pt x="5597" y="6169"/>
                  <a:pt x="5406" y="5978"/>
                  <a:pt x="5406" y="5788"/>
                </a:cubicBezTo>
                <a:cubicBezTo>
                  <a:pt x="5406" y="5574"/>
                  <a:pt x="5597" y="5383"/>
                  <a:pt x="5811" y="5383"/>
                </a:cubicBezTo>
                <a:close/>
                <a:moveTo>
                  <a:pt x="10860" y="4978"/>
                </a:moveTo>
                <a:lnTo>
                  <a:pt x="10860" y="6574"/>
                </a:lnTo>
                <a:lnTo>
                  <a:pt x="8812" y="6574"/>
                </a:lnTo>
                <a:lnTo>
                  <a:pt x="8240" y="5788"/>
                </a:lnTo>
                <a:lnTo>
                  <a:pt x="8812" y="4978"/>
                </a:lnTo>
                <a:close/>
                <a:moveTo>
                  <a:pt x="5811" y="8765"/>
                </a:moveTo>
                <a:cubicBezTo>
                  <a:pt x="6002" y="8765"/>
                  <a:pt x="6192" y="8931"/>
                  <a:pt x="6192" y="9146"/>
                </a:cubicBezTo>
                <a:cubicBezTo>
                  <a:pt x="6192" y="9360"/>
                  <a:pt x="6002" y="9527"/>
                  <a:pt x="5811" y="9527"/>
                </a:cubicBezTo>
                <a:cubicBezTo>
                  <a:pt x="5597" y="9527"/>
                  <a:pt x="5406" y="9360"/>
                  <a:pt x="5406" y="9146"/>
                </a:cubicBezTo>
                <a:cubicBezTo>
                  <a:pt x="5406" y="8931"/>
                  <a:pt x="5597" y="8765"/>
                  <a:pt x="5811" y="8765"/>
                </a:cubicBezTo>
                <a:close/>
                <a:moveTo>
                  <a:pt x="2787" y="8336"/>
                </a:moveTo>
                <a:lnTo>
                  <a:pt x="3358" y="9146"/>
                </a:lnTo>
                <a:lnTo>
                  <a:pt x="2787" y="9955"/>
                </a:lnTo>
                <a:lnTo>
                  <a:pt x="739" y="9955"/>
                </a:lnTo>
                <a:lnTo>
                  <a:pt x="739" y="8336"/>
                </a:lnTo>
                <a:close/>
                <a:moveTo>
                  <a:pt x="5454" y="1"/>
                </a:moveTo>
                <a:lnTo>
                  <a:pt x="5454" y="1382"/>
                </a:lnTo>
                <a:cubicBezTo>
                  <a:pt x="5120" y="1501"/>
                  <a:pt x="4882" y="1739"/>
                  <a:pt x="4763" y="2049"/>
                </a:cubicBezTo>
                <a:lnTo>
                  <a:pt x="3906" y="2049"/>
                </a:lnTo>
                <a:lnTo>
                  <a:pt x="3096" y="930"/>
                </a:lnTo>
                <a:lnTo>
                  <a:pt x="0" y="930"/>
                </a:lnTo>
                <a:lnTo>
                  <a:pt x="0" y="3906"/>
                </a:lnTo>
                <a:lnTo>
                  <a:pt x="3096" y="3906"/>
                </a:lnTo>
                <a:lnTo>
                  <a:pt x="3906" y="2763"/>
                </a:lnTo>
                <a:lnTo>
                  <a:pt x="4763" y="2763"/>
                </a:lnTo>
                <a:cubicBezTo>
                  <a:pt x="4882" y="3097"/>
                  <a:pt x="5120" y="3335"/>
                  <a:pt x="5454" y="3454"/>
                </a:cubicBezTo>
                <a:lnTo>
                  <a:pt x="5454" y="4788"/>
                </a:lnTo>
                <a:cubicBezTo>
                  <a:pt x="5025" y="4954"/>
                  <a:pt x="4692" y="5335"/>
                  <a:pt x="4692" y="5812"/>
                </a:cubicBezTo>
                <a:cubicBezTo>
                  <a:pt x="4692" y="6288"/>
                  <a:pt x="5001" y="6669"/>
                  <a:pt x="5454" y="6812"/>
                </a:cubicBezTo>
                <a:lnTo>
                  <a:pt x="5454" y="8169"/>
                </a:lnTo>
                <a:cubicBezTo>
                  <a:pt x="5120" y="8288"/>
                  <a:pt x="4882" y="8526"/>
                  <a:pt x="4763" y="8836"/>
                </a:cubicBezTo>
                <a:lnTo>
                  <a:pt x="3906" y="8836"/>
                </a:lnTo>
                <a:lnTo>
                  <a:pt x="3096" y="7717"/>
                </a:lnTo>
                <a:lnTo>
                  <a:pt x="0" y="7717"/>
                </a:lnTo>
                <a:lnTo>
                  <a:pt x="0" y="10694"/>
                </a:lnTo>
                <a:lnTo>
                  <a:pt x="3096" y="10694"/>
                </a:lnTo>
                <a:lnTo>
                  <a:pt x="3906" y="9551"/>
                </a:lnTo>
                <a:lnTo>
                  <a:pt x="4763" y="9551"/>
                </a:lnTo>
                <a:cubicBezTo>
                  <a:pt x="4882" y="9884"/>
                  <a:pt x="5120" y="10122"/>
                  <a:pt x="5454" y="10241"/>
                </a:cubicBezTo>
                <a:lnTo>
                  <a:pt x="5454" y="11599"/>
                </a:lnTo>
                <a:lnTo>
                  <a:pt x="6121" y="11599"/>
                </a:lnTo>
                <a:lnTo>
                  <a:pt x="6121" y="10241"/>
                </a:lnTo>
                <a:cubicBezTo>
                  <a:pt x="6549" y="10098"/>
                  <a:pt x="6883" y="9717"/>
                  <a:pt x="6883" y="9217"/>
                </a:cubicBezTo>
                <a:cubicBezTo>
                  <a:pt x="6883" y="8741"/>
                  <a:pt x="6573" y="8360"/>
                  <a:pt x="6121" y="8217"/>
                </a:cubicBezTo>
                <a:lnTo>
                  <a:pt x="6121" y="6883"/>
                </a:lnTo>
                <a:cubicBezTo>
                  <a:pt x="6454" y="6764"/>
                  <a:pt x="6692" y="6526"/>
                  <a:pt x="6811" y="6193"/>
                </a:cubicBezTo>
                <a:lnTo>
                  <a:pt x="7669" y="6193"/>
                </a:lnTo>
                <a:lnTo>
                  <a:pt x="8478" y="7312"/>
                </a:lnTo>
                <a:lnTo>
                  <a:pt x="11574" y="7312"/>
                </a:lnTo>
                <a:lnTo>
                  <a:pt x="11574" y="4335"/>
                </a:lnTo>
                <a:lnTo>
                  <a:pt x="8454" y="4335"/>
                </a:lnTo>
                <a:lnTo>
                  <a:pt x="8454" y="4288"/>
                </a:lnTo>
                <a:lnTo>
                  <a:pt x="7645" y="5407"/>
                </a:lnTo>
                <a:lnTo>
                  <a:pt x="6811" y="5407"/>
                </a:lnTo>
                <a:cubicBezTo>
                  <a:pt x="6692" y="5097"/>
                  <a:pt x="6454" y="4859"/>
                  <a:pt x="6121" y="4740"/>
                </a:cubicBezTo>
                <a:lnTo>
                  <a:pt x="6121" y="3406"/>
                </a:lnTo>
                <a:cubicBezTo>
                  <a:pt x="6549" y="3240"/>
                  <a:pt x="6883" y="2859"/>
                  <a:pt x="6883" y="2382"/>
                </a:cubicBezTo>
                <a:cubicBezTo>
                  <a:pt x="6883" y="1906"/>
                  <a:pt x="6573" y="1525"/>
                  <a:pt x="6121" y="1382"/>
                </a:cubicBezTo>
                <a:lnTo>
                  <a:pt x="612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11" name="Google Shape;16111;p140"/>
          <p:cNvSpPr/>
          <p:nvPr/>
        </p:nvSpPr>
        <p:spPr>
          <a:xfrm>
            <a:off x="6253314" y="3390696"/>
            <a:ext cx="337742" cy="337712"/>
          </a:xfrm>
          <a:custGeom>
            <a:rect b="b" l="l" r="r" t="t"/>
            <a:pathLst>
              <a:path extrusionOk="0" h="11479" w="11480">
                <a:moveTo>
                  <a:pt x="3216" y="667"/>
                </a:moveTo>
                <a:lnTo>
                  <a:pt x="3216" y="2286"/>
                </a:lnTo>
                <a:lnTo>
                  <a:pt x="668" y="2286"/>
                </a:lnTo>
                <a:lnTo>
                  <a:pt x="668" y="667"/>
                </a:lnTo>
                <a:close/>
                <a:moveTo>
                  <a:pt x="3882" y="1262"/>
                </a:moveTo>
                <a:lnTo>
                  <a:pt x="4668" y="2191"/>
                </a:lnTo>
                <a:lnTo>
                  <a:pt x="4668" y="3406"/>
                </a:lnTo>
                <a:lnTo>
                  <a:pt x="3882" y="2501"/>
                </a:lnTo>
                <a:lnTo>
                  <a:pt x="3882" y="1262"/>
                </a:lnTo>
                <a:close/>
                <a:moveTo>
                  <a:pt x="10003" y="2405"/>
                </a:moveTo>
                <a:lnTo>
                  <a:pt x="10622" y="3215"/>
                </a:lnTo>
                <a:lnTo>
                  <a:pt x="10003" y="4001"/>
                </a:lnTo>
                <a:lnTo>
                  <a:pt x="5335" y="4001"/>
                </a:lnTo>
                <a:lnTo>
                  <a:pt x="5335" y="2405"/>
                </a:lnTo>
                <a:close/>
                <a:moveTo>
                  <a:pt x="3216" y="2929"/>
                </a:moveTo>
                <a:lnTo>
                  <a:pt x="3216" y="4549"/>
                </a:lnTo>
                <a:lnTo>
                  <a:pt x="668" y="4549"/>
                </a:lnTo>
                <a:lnTo>
                  <a:pt x="668" y="2929"/>
                </a:lnTo>
                <a:close/>
                <a:moveTo>
                  <a:pt x="3882" y="3525"/>
                </a:moveTo>
                <a:lnTo>
                  <a:pt x="4668" y="4454"/>
                </a:lnTo>
                <a:lnTo>
                  <a:pt x="4668" y="5668"/>
                </a:lnTo>
                <a:lnTo>
                  <a:pt x="3882" y="4763"/>
                </a:lnTo>
                <a:lnTo>
                  <a:pt x="3882" y="3525"/>
                </a:lnTo>
                <a:close/>
                <a:moveTo>
                  <a:pt x="10003" y="4668"/>
                </a:moveTo>
                <a:lnTo>
                  <a:pt x="10622" y="5478"/>
                </a:lnTo>
                <a:lnTo>
                  <a:pt x="10003" y="6263"/>
                </a:lnTo>
                <a:lnTo>
                  <a:pt x="5335" y="6263"/>
                </a:lnTo>
                <a:lnTo>
                  <a:pt x="5335" y="4668"/>
                </a:lnTo>
                <a:close/>
                <a:moveTo>
                  <a:pt x="3216" y="5239"/>
                </a:moveTo>
                <a:lnTo>
                  <a:pt x="3216" y="6835"/>
                </a:lnTo>
                <a:lnTo>
                  <a:pt x="668" y="6835"/>
                </a:lnTo>
                <a:lnTo>
                  <a:pt x="668" y="5239"/>
                </a:lnTo>
                <a:close/>
                <a:moveTo>
                  <a:pt x="3882" y="5787"/>
                </a:moveTo>
                <a:lnTo>
                  <a:pt x="4668" y="6716"/>
                </a:lnTo>
                <a:lnTo>
                  <a:pt x="4668" y="7930"/>
                </a:lnTo>
                <a:lnTo>
                  <a:pt x="3882" y="7025"/>
                </a:lnTo>
                <a:lnTo>
                  <a:pt x="3882" y="5787"/>
                </a:lnTo>
                <a:close/>
                <a:moveTo>
                  <a:pt x="10003" y="6954"/>
                </a:moveTo>
                <a:lnTo>
                  <a:pt x="10622" y="7764"/>
                </a:lnTo>
                <a:lnTo>
                  <a:pt x="10003" y="8573"/>
                </a:lnTo>
                <a:lnTo>
                  <a:pt x="5335" y="8573"/>
                </a:lnTo>
                <a:lnTo>
                  <a:pt x="5335" y="6954"/>
                </a:lnTo>
                <a:close/>
                <a:moveTo>
                  <a:pt x="3216" y="7478"/>
                </a:moveTo>
                <a:lnTo>
                  <a:pt x="3216" y="9097"/>
                </a:lnTo>
                <a:lnTo>
                  <a:pt x="668" y="9097"/>
                </a:lnTo>
                <a:lnTo>
                  <a:pt x="668" y="7478"/>
                </a:lnTo>
                <a:close/>
                <a:moveTo>
                  <a:pt x="3882" y="8073"/>
                </a:moveTo>
                <a:lnTo>
                  <a:pt x="4668" y="9002"/>
                </a:lnTo>
                <a:lnTo>
                  <a:pt x="4668" y="10217"/>
                </a:lnTo>
                <a:lnTo>
                  <a:pt x="3882" y="9312"/>
                </a:lnTo>
                <a:lnTo>
                  <a:pt x="3882" y="8073"/>
                </a:lnTo>
                <a:close/>
                <a:moveTo>
                  <a:pt x="10003" y="9216"/>
                </a:moveTo>
                <a:lnTo>
                  <a:pt x="10622" y="10026"/>
                </a:lnTo>
                <a:lnTo>
                  <a:pt x="10003" y="10836"/>
                </a:lnTo>
                <a:lnTo>
                  <a:pt x="5335" y="10836"/>
                </a:lnTo>
                <a:lnTo>
                  <a:pt x="5335" y="9216"/>
                </a:lnTo>
                <a:close/>
                <a:moveTo>
                  <a:pt x="1" y="0"/>
                </a:moveTo>
                <a:lnTo>
                  <a:pt x="1" y="9764"/>
                </a:lnTo>
                <a:lnTo>
                  <a:pt x="3382" y="9764"/>
                </a:lnTo>
                <a:lnTo>
                  <a:pt x="4835" y="11479"/>
                </a:lnTo>
                <a:lnTo>
                  <a:pt x="10312" y="11479"/>
                </a:lnTo>
                <a:lnTo>
                  <a:pt x="11479" y="10002"/>
                </a:lnTo>
                <a:lnTo>
                  <a:pt x="10598" y="8859"/>
                </a:lnTo>
                <a:lnTo>
                  <a:pt x="11479" y="7740"/>
                </a:lnTo>
                <a:lnTo>
                  <a:pt x="10598" y="6597"/>
                </a:lnTo>
                <a:lnTo>
                  <a:pt x="11479" y="5478"/>
                </a:lnTo>
                <a:lnTo>
                  <a:pt x="10598" y="4334"/>
                </a:lnTo>
                <a:lnTo>
                  <a:pt x="11479" y="3215"/>
                </a:lnTo>
                <a:lnTo>
                  <a:pt x="10312" y="1715"/>
                </a:lnTo>
                <a:lnTo>
                  <a:pt x="5168" y="1715"/>
                </a:lnTo>
                <a:lnTo>
                  <a:pt x="371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12" name="Google Shape;16112;p140"/>
          <p:cNvSpPr/>
          <p:nvPr/>
        </p:nvSpPr>
        <p:spPr>
          <a:xfrm>
            <a:off x="5541825" y="3351450"/>
            <a:ext cx="280990" cy="342625"/>
          </a:xfrm>
          <a:custGeom>
            <a:rect b="b" l="l" r="r" t="t"/>
            <a:pathLst>
              <a:path extrusionOk="0" h="11646" w="9551">
                <a:moveTo>
                  <a:pt x="7526" y="2192"/>
                </a:moveTo>
                <a:lnTo>
                  <a:pt x="7526" y="2954"/>
                </a:lnTo>
                <a:lnTo>
                  <a:pt x="1525" y="2954"/>
                </a:lnTo>
                <a:lnTo>
                  <a:pt x="1525" y="2192"/>
                </a:lnTo>
                <a:close/>
                <a:moveTo>
                  <a:pt x="8217" y="5407"/>
                </a:moveTo>
                <a:lnTo>
                  <a:pt x="8217" y="6169"/>
                </a:lnTo>
                <a:lnTo>
                  <a:pt x="1525" y="6169"/>
                </a:lnTo>
                <a:lnTo>
                  <a:pt x="1525" y="5407"/>
                </a:lnTo>
                <a:close/>
                <a:moveTo>
                  <a:pt x="8860" y="8598"/>
                </a:moveTo>
                <a:lnTo>
                  <a:pt x="8860" y="9360"/>
                </a:lnTo>
                <a:lnTo>
                  <a:pt x="1501" y="9360"/>
                </a:lnTo>
                <a:lnTo>
                  <a:pt x="1501" y="8598"/>
                </a:lnTo>
                <a:close/>
                <a:moveTo>
                  <a:pt x="1" y="1"/>
                </a:moveTo>
                <a:lnTo>
                  <a:pt x="1" y="691"/>
                </a:lnTo>
                <a:lnTo>
                  <a:pt x="858" y="691"/>
                </a:lnTo>
                <a:lnTo>
                  <a:pt x="858" y="1382"/>
                </a:lnTo>
                <a:lnTo>
                  <a:pt x="1" y="1382"/>
                </a:lnTo>
                <a:lnTo>
                  <a:pt x="1" y="2072"/>
                </a:lnTo>
                <a:lnTo>
                  <a:pt x="858" y="2072"/>
                </a:lnTo>
                <a:lnTo>
                  <a:pt x="858" y="2739"/>
                </a:lnTo>
                <a:lnTo>
                  <a:pt x="1" y="2739"/>
                </a:lnTo>
                <a:lnTo>
                  <a:pt x="1" y="3430"/>
                </a:lnTo>
                <a:lnTo>
                  <a:pt x="858" y="3430"/>
                </a:lnTo>
                <a:lnTo>
                  <a:pt x="858" y="4121"/>
                </a:lnTo>
                <a:lnTo>
                  <a:pt x="1" y="4121"/>
                </a:lnTo>
                <a:lnTo>
                  <a:pt x="1" y="4811"/>
                </a:lnTo>
                <a:lnTo>
                  <a:pt x="858" y="4811"/>
                </a:lnTo>
                <a:lnTo>
                  <a:pt x="858" y="5478"/>
                </a:lnTo>
                <a:lnTo>
                  <a:pt x="1" y="5478"/>
                </a:lnTo>
                <a:lnTo>
                  <a:pt x="1" y="6169"/>
                </a:lnTo>
                <a:lnTo>
                  <a:pt x="858" y="6169"/>
                </a:lnTo>
                <a:lnTo>
                  <a:pt x="858" y="6859"/>
                </a:lnTo>
                <a:lnTo>
                  <a:pt x="1" y="6859"/>
                </a:lnTo>
                <a:lnTo>
                  <a:pt x="1" y="7550"/>
                </a:lnTo>
                <a:lnTo>
                  <a:pt x="858" y="7550"/>
                </a:lnTo>
                <a:lnTo>
                  <a:pt x="858" y="8217"/>
                </a:lnTo>
                <a:lnTo>
                  <a:pt x="1" y="8217"/>
                </a:lnTo>
                <a:lnTo>
                  <a:pt x="1" y="8907"/>
                </a:lnTo>
                <a:lnTo>
                  <a:pt x="858" y="8907"/>
                </a:lnTo>
                <a:lnTo>
                  <a:pt x="858" y="9598"/>
                </a:lnTo>
                <a:lnTo>
                  <a:pt x="1" y="9598"/>
                </a:lnTo>
                <a:lnTo>
                  <a:pt x="1" y="10288"/>
                </a:lnTo>
                <a:lnTo>
                  <a:pt x="858" y="10288"/>
                </a:lnTo>
                <a:lnTo>
                  <a:pt x="858" y="10955"/>
                </a:lnTo>
                <a:lnTo>
                  <a:pt x="1" y="10955"/>
                </a:lnTo>
                <a:lnTo>
                  <a:pt x="1" y="11646"/>
                </a:lnTo>
                <a:lnTo>
                  <a:pt x="1525" y="11646"/>
                </a:lnTo>
                <a:lnTo>
                  <a:pt x="1525" y="10169"/>
                </a:lnTo>
                <a:lnTo>
                  <a:pt x="9550" y="10169"/>
                </a:lnTo>
                <a:lnTo>
                  <a:pt x="9550" y="7907"/>
                </a:lnTo>
                <a:lnTo>
                  <a:pt x="1525" y="7907"/>
                </a:lnTo>
                <a:lnTo>
                  <a:pt x="1525" y="6859"/>
                </a:lnTo>
                <a:lnTo>
                  <a:pt x="8907" y="6859"/>
                </a:lnTo>
                <a:lnTo>
                  <a:pt x="8907" y="4716"/>
                </a:lnTo>
                <a:lnTo>
                  <a:pt x="1525" y="4716"/>
                </a:lnTo>
                <a:lnTo>
                  <a:pt x="1525" y="3644"/>
                </a:lnTo>
                <a:lnTo>
                  <a:pt x="8217" y="3644"/>
                </a:lnTo>
                <a:lnTo>
                  <a:pt x="8217" y="1501"/>
                </a:lnTo>
                <a:lnTo>
                  <a:pt x="1525" y="1501"/>
                </a:lnTo>
                <a:lnTo>
                  <a:pt x="152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113" name="Google Shape;16113;p140"/>
          <p:cNvGrpSpPr/>
          <p:nvPr/>
        </p:nvGrpSpPr>
        <p:grpSpPr>
          <a:xfrm>
            <a:off x="4780588" y="3397698"/>
            <a:ext cx="338448" cy="280283"/>
            <a:chOff x="4704388" y="3600098"/>
            <a:chExt cx="338448" cy="280283"/>
          </a:xfrm>
        </p:grpSpPr>
        <p:sp>
          <p:nvSpPr>
            <p:cNvPr id="16114" name="Google Shape;16114;p140"/>
            <p:cNvSpPr/>
            <p:nvPr/>
          </p:nvSpPr>
          <p:spPr>
            <a:xfrm>
              <a:off x="4704388" y="3705891"/>
              <a:ext cx="338448" cy="174490"/>
            </a:xfrm>
            <a:custGeom>
              <a:rect b="b" l="l" r="r" t="t"/>
              <a:pathLst>
                <a:path extrusionOk="0" h="5931" w="11504">
                  <a:moveTo>
                    <a:pt x="2573" y="2263"/>
                  </a:moveTo>
                  <a:lnTo>
                    <a:pt x="2954" y="2620"/>
                  </a:lnTo>
                  <a:lnTo>
                    <a:pt x="2954" y="5240"/>
                  </a:lnTo>
                  <a:lnTo>
                    <a:pt x="2192" y="5240"/>
                  </a:lnTo>
                  <a:lnTo>
                    <a:pt x="2192" y="2620"/>
                  </a:lnTo>
                  <a:lnTo>
                    <a:pt x="2573" y="2263"/>
                  </a:lnTo>
                  <a:close/>
                  <a:moveTo>
                    <a:pt x="5764" y="1572"/>
                  </a:moveTo>
                  <a:lnTo>
                    <a:pt x="6145" y="1929"/>
                  </a:lnTo>
                  <a:lnTo>
                    <a:pt x="6145" y="5240"/>
                  </a:lnTo>
                  <a:lnTo>
                    <a:pt x="5359" y="5240"/>
                  </a:lnTo>
                  <a:lnTo>
                    <a:pt x="5359" y="1929"/>
                  </a:lnTo>
                  <a:lnTo>
                    <a:pt x="5764" y="1572"/>
                  </a:lnTo>
                  <a:close/>
                  <a:moveTo>
                    <a:pt x="8931" y="929"/>
                  </a:moveTo>
                  <a:lnTo>
                    <a:pt x="9312" y="1286"/>
                  </a:lnTo>
                  <a:lnTo>
                    <a:pt x="9312" y="5240"/>
                  </a:lnTo>
                  <a:lnTo>
                    <a:pt x="8550" y="5240"/>
                  </a:lnTo>
                  <a:lnTo>
                    <a:pt x="8550" y="1286"/>
                  </a:lnTo>
                  <a:lnTo>
                    <a:pt x="8931" y="929"/>
                  </a:lnTo>
                  <a:close/>
                  <a:moveTo>
                    <a:pt x="8931" y="0"/>
                  </a:moveTo>
                  <a:lnTo>
                    <a:pt x="7860" y="977"/>
                  </a:lnTo>
                  <a:lnTo>
                    <a:pt x="7860" y="5240"/>
                  </a:lnTo>
                  <a:lnTo>
                    <a:pt x="6836" y="5240"/>
                  </a:lnTo>
                  <a:lnTo>
                    <a:pt x="6836" y="1667"/>
                  </a:lnTo>
                  <a:lnTo>
                    <a:pt x="5740" y="691"/>
                  </a:lnTo>
                  <a:lnTo>
                    <a:pt x="4669" y="1667"/>
                  </a:lnTo>
                  <a:lnTo>
                    <a:pt x="4669" y="5240"/>
                  </a:lnTo>
                  <a:lnTo>
                    <a:pt x="3645" y="5240"/>
                  </a:lnTo>
                  <a:lnTo>
                    <a:pt x="3645" y="2310"/>
                  </a:lnTo>
                  <a:lnTo>
                    <a:pt x="2573" y="1334"/>
                  </a:lnTo>
                  <a:lnTo>
                    <a:pt x="1501" y="2310"/>
                  </a:lnTo>
                  <a:lnTo>
                    <a:pt x="1501" y="5240"/>
                  </a:lnTo>
                  <a:lnTo>
                    <a:pt x="1" y="5240"/>
                  </a:lnTo>
                  <a:lnTo>
                    <a:pt x="1" y="5930"/>
                  </a:lnTo>
                  <a:lnTo>
                    <a:pt x="11503" y="5930"/>
                  </a:lnTo>
                  <a:lnTo>
                    <a:pt x="11503" y="5240"/>
                  </a:lnTo>
                  <a:lnTo>
                    <a:pt x="10003" y="5240"/>
                  </a:lnTo>
                  <a:lnTo>
                    <a:pt x="10003" y="977"/>
                  </a:lnTo>
                  <a:lnTo>
                    <a:pt x="893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15" name="Google Shape;16115;p140"/>
            <p:cNvSpPr/>
            <p:nvPr/>
          </p:nvSpPr>
          <p:spPr>
            <a:xfrm>
              <a:off x="4748547" y="3692564"/>
              <a:ext cx="63076" cy="56104"/>
            </a:xfrm>
            <a:custGeom>
              <a:rect b="b" l="l" r="r" t="t"/>
              <a:pathLst>
                <a:path extrusionOk="0" h="1907" w="2144">
                  <a:moveTo>
                    <a:pt x="1072" y="1"/>
                  </a:moveTo>
                  <a:lnTo>
                    <a:pt x="0" y="977"/>
                  </a:lnTo>
                  <a:lnTo>
                    <a:pt x="0" y="1906"/>
                  </a:lnTo>
                  <a:lnTo>
                    <a:pt x="1072" y="930"/>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16" name="Google Shape;16116;p140"/>
            <p:cNvSpPr/>
            <p:nvPr/>
          </p:nvSpPr>
          <p:spPr>
            <a:xfrm>
              <a:off x="4748547" y="3640020"/>
              <a:ext cx="63076" cy="56075"/>
            </a:xfrm>
            <a:custGeom>
              <a:rect b="b" l="l" r="r" t="t"/>
              <a:pathLst>
                <a:path extrusionOk="0" h="1906" w="2144">
                  <a:moveTo>
                    <a:pt x="1072" y="1"/>
                  </a:moveTo>
                  <a:lnTo>
                    <a:pt x="0" y="977"/>
                  </a:lnTo>
                  <a:lnTo>
                    <a:pt x="0" y="1906"/>
                  </a:lnTo>
                  <a:lnTo>
                    <a:pt x="1072" y="930"/>
                  </a:lnTo>
                  <a:lnTo>
                    <a:pt x="2144" y="1906"/>
                  </a:lnTo>
                  <a:lnTo>
                    <a:pt x="2144" y="977"/>
                  </a:lnTo>
                  <a:lnTo>
                    <a:pt x="107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17" name="Google Shape;16117;p140"/>
            <p:cNvSpPr/>
            <p:nvPr/>
          </p:nvSpPr>
          <p:spPr>
            <a:xfrm>
              <a:off x="4841718" y="3672264"/>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18" name="Google Shape;16118;p140"/>
            <p:cNvSpPr/>
            <p:nvPr/>
          </p:nvSpPr>
          <p:spPr>
            <a:xfrm>
              <a:off x="4841718" y="3619721"/>
              <a:ext cx="63783" cy="56075"/>
            </a:xfrm>
            <a:custGeom>
              <a:rect b="b" l="l" r="r" t="t"/>
              <a:pathLst>
                <a:path extrusionOk="0" h="1906" w="2168">
                  <a:moveTo>
                    <a:pt x="1072" y="0"/>
                  </a:moveTo>
                  <a:lnTo>
                    <a:pt x="1" y="1000"/>
                  </a:lnTo>
                  <a:lnTo>
                    <a:pt x="1" y="1905"/>
                  </a:lnTo>
                  <a:lnTo>
                    <a:pt x="1072" y="929"/>
                  </a:lnTo>
                  <a:lnTo>
                    <a:pt x="2168" y="1905"/>
                  </a:lnTo>
                  <a:lnTo>
                    <a:pt x="2168" y="1000"/>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19" name="Google Shape;16119;p140"/>
            <p:cNvSpPr/>
            <p:nvPr/>
          </p:nvSpPr>
          <p:spPr>
            <a:xfrm>
              <a:off x="4935596" y="3653347"/>
              <a:ext cx="63106" cy="56075"/>
            </a:xfrm>
            <a:custGeom>
              <a:rect b="b" l="l" r="r" t="t"/>
              <a:pathLst>
                <a:path extrusionOk="0" h="1906" w="2145">
                  <a:moveTo>
                    <a:pt x="1072" y="0"/>
                  </a:moveTo>
                  <a:lnTo>
                    <a:pt x="1" y="977"/>
                  </a:lnTo>
                  <a:lnTo>
                    <a:pt x="1" y="1905"/>
                  </a:lnTo>
                  <a:lnTo>
                    <a:pt x="1072" y="929"/>
                  </a:lnTo>
                  <a:lnTo>
                    <a:pt x="2144" y="1905"/>
                  </a:lnTo>
                  <a:lnTo>
                    <a:pt x="2144" y="977"/>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20" name="Google Shape;16120;p140"/>
            <p:cNvSpPr/>
            <p:nvPr/>
          </p:nvSpPr>
          <p:spPr>
            <a:xfrm>
              <a:off x="4935596" y="3600098"/>
              <a:ext cx="63106" cy="56075"/>
            </a:xfrm>
            <a:custGeom>
              <a:rect b="b" l="l" r="r" t="t"/>
              <a:pathLst>
                <a:path extrusionOk="0" h="1906" w="2145">
                  <a:moveTo>
                    <a:pt x="1072" y="0"/>
                  </a:moveTo>
                  <a:lnTo>
                    <a:pt x="1" y="977"/>
                  </a:lnTo>
                  <a:lnTo>
                    <a:pt x="1" y="1906"/>
                  </a:lnTo>
                  <a:lnTo>
                    <a:pt x="1072" y="905"/>
                  </a:lnTo>
                  <a:lnTo>
                    <a:pt x="2144" y="1906"/>
                  </a:lnTo>
                  <a:lnTo>
                    <a:pt x="2144" y="977"/>
                  </a:lnTo>
                  <a:lnTo>
                    <a:pt x="107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121" name="Google Shape;16121;p140"/>
          <p:cNvSpPr/>
          <p:nvPr/>
        </p:nvSpPr>
        <p:spPr>
          <a:xfrm>
            <a:off x="4046004" y="3380046"/>
            <a:ext cx="339830" cy="288816"/>
          </a:xfrm>
          <a:custGeom>
            <a:rect b="b" l="l" r="r" t="t"/>
            <a:pathLst>
              <a:path extrusionOk="0" h="9817" w="11551">
                <a:moveTo>
                  <a:pt x="9859" y="672"/>
                </a:moveTo>
                <a:cubicBezTo>
                  <a:pt x="10383" y="672"/>
                  <a:pt x="10836" y="1124"/>
                  <a:pt x="10836" y="1672"/>
                </a:cubicBezTo>
                <a:cubicBezTo>
                  <a:pt x="10836" y="2196"/>
                  <a:pt x="10383" y="2648"/>
                  <a:pt x="9859" y="2648"/>
                </a:cubicBezTo>
                <a:cubicBezTo>
                  <a:pt x="9312" y="2648"/>
                  <a:pt x="8883" y="2196"/>
                  <a:pt x="8883" y="1672"/>
                </a:cubicBezTo>
                <a:cubicBezTo>
                  <a:pt x="8883" y="1124"/>
                  <a:pt x="9312" y="672"/>
                  <a:pt x="9859" y="672"/>
                </a:cubicBezTo>
                <a:close/>
                <a:moveTo>
                  <a:pt x="3906" y="3029"/>
                </a:moveTo>
                <a:cubicBezTo>
                  <a:pt x="4120" y="3029"/>
                  <a:pt x="4287" y="3220"/>
                  <a:pt x="4287" y="3410"/>
                </a:cubicBezTo>
                <a:cubicBezTo>
                  <a:pt x="4287" y="3625"/>
                  <a:pt x="4120" y="3792"/>
                  <a:pt x="3906" y="3792"/>
                </a:cubicBezTo>
                <a:cubicBezTo>
                  <a:pt x="3691" y="3792"/>
                  <a:pt x="3525" y="3625"/>
                  <a:pt x="3525" y="3410"/>
                </a:cubicBezTo>
                <a:cubicBezTo>
                  <a:pt x="3525" y="3220"/>
                  <a:pt x="3668" y="3029"/>
                  <a:pt x="3906" y="3029"/>
                </a:cubicBezTo>
                <a:close/>
                <a:moveTo>
                  <a:pt x="6811" y="5959"/>
                </a:moveTo>
                <a:cubicBezTo>
                  <a:pt x="7025" y="5959"/>
                  <a:pt x="7216" y="6125"/>
                  <a:pt x="7216" y="6340"/>
                </a:cubicBezTo>
                <a:cubicBezTo>
                  <a:pt x="7216" y="6554"/>
                  <a:pt x="7025" y="6721"/>
                  <a:pt x="6811" y="6721"/>
                </a:cubicBezTo>
                <a:cubicBezTo>
                  <a:pt x="6621" y="6721"/>
                  <a:pt x="6430" y="6554"/>
                  <a:pt x="6430" y="6340"/>
                </a:cubicBezTo>
                <a:cubicBezTo>
                  <a:pt x="6430" y="6125"/>
                  <a:pt x="6621" y="5959"/>
                  <a:pt x="6811" y="5959"/>
                </a:cubicBezTo>
                <a:close/>
                <a:moveTo>
                  <a:pt x="1072" y="7054"/>
                </a:moveTo>
                <a:cubicBezTo>
                  <a:pt x="1286" y="7054"/>
                  <a:pt x="1453" y="7221"/>
                  <a:pt x="1453" y="7435"/>
                </a:cubicBezTo>
                <a:cubicBezTo>
                  <a:pt x="1453" y="7649"/>
                  <a:pt x="1286" y="7816"/>
                  <a:pt x="1072" y="7816"/>
                </a:cubicBezTo>
                <a:cubicBezTo>
                  <a:pt x="857" y="7816"/>
                  <a:pt x="691" y="7649"/>
                  <a:pt x="691" y="7435"/>
                </a:cubicBezTo>
                <a:cubicBezTo>
                  <a:pt x="691" y="7221"/>
                  <a:pt x="857" y="7054"/>
                  <a:pt x="1072" y="7054"/>
                </a:cubicBezTo>
                <a:close/>
                <a:moveTo>
                  <a:pt x="3334" y="4315"/>
                </a:moveTo>
                <a:cubicBezTo>
                  <a:pt x="3406" y="4363"/>
                  <a:pt x="3477" y="4387"/>
                  <a:pt x="3572" y="4435"/>
                </a:cubicBezTo>
                <a:lnTo>
                  <a:pt x="3572" y="9126"/>
                </a:lnTo>
                <a:lnTo>
                  <a:pt x="1429" y="9126"/>
                </a:lnTo>
                <a:lnTo>
                  <a:pt x="1429" y="8435"/>
                </a:lnTo>
                <a:cubicBezTo>
                  <a:pt x="1858" y="8292"/>
                  <a:pt x="2143" y="7911"/>
                  <a:pt x="2143" y="7435"/>
                </a:cubicBezTo>
                <a:cubicBezTo>
                  <a:pt x="2143" y="7126"/>
                  <a:pt x="2024" y="6864"/>
                  <a:pt x="1810" y="6649"/>
                </a:cubicBezTo>
                <a:lnTo>
                  <a:pt x="3334" y="4315"/>
                </a:lnTo>
                <a:close/>
                <a:moveTo>
                  <a:pt x="4501" y="4292"/>
                </a:moveTo>
                <a:lnTo>
                  <a:pt x="5859" y="5863"/>
                </a:lnTo>
                <a:cubicBezTo>
                  <a:pt x="5787" y="6006"/>
                  <a:pt x="5739" y="6149"/>
                  <a:pt x="5739" y="6340"/>
                </a:cubicBezTo>
                <a:cubicBezTo>
                  <a:pt x="5739" y="6816"/>
                  <a:pt x="6049" y="7197"/>
                  <a:pt x="6501" y="7340"/>
                </a:cubicBezTo>
                <a:lnTo>
                  <a:pt x="6501" y="9126"/>
                </a:lnTo>
                <a:lnTo>
                  <a:pt x="4263" y="9126"/>
                </a:lnTo>
                <a:lnTo>
                  <a:pt x="4263" y="4435"/>
                </a:lnTo>
                <a:lnTo>
                  <a:pt x="4239" y="4435"/>
                </a:lnTo>
                <a:cubicBezTo>
                  <a:pt x="4311" y="4411"/>
                  <a:pt x="4430" y="4339"/>
                  <a:pt x="4501" y="4292"/>
                </a:cubicBezTo>
                <a:close/>
                <a:moveTo>
                  <a:pt x="9288" y="3220"/>
                </a:moveTo>
                <a:cubicBezTo>
                  <a:pt x="9383" y="3244"/>
                  <a:pt x="9478" y="3268"/>
                  <a:pt x="9526" y="3268"/>
                </a:cubicBezTo>
                <a:lnTo>
                  <a:pt x="9526" y="9126"/>
                </a:lnTo>
                <a:lnTo>
                  <a:pt x="7144" y="9126"/>
                </a:lnTo>
                <a:lnTo>
                  <a:pt x="7144" y="7340"/>
                </a:lnTo>
                <a:cubicBezTo>
                  <a:pt x="7573" y="7197"/>
                  <a:pt x="7883" y="6816"/>
                  <a:pt x="7883" y="6340"/>
                </a:cubicBezTo>
                <a:cubicBezTo>
                  <a:pt x="7883" y="6102"/>
                  <a:pt x="7811" y="5863"/>
                  <a:pt x="7645" y="5673"/>
                </a:cubicBezTo>
                <a:lnTo>
                  <a:pt x="9288" y="3220"/>
                </a:lnTo>
                <a:close/>
                <a:moveTo>
                  <a:pt x="9858" y="1"/>
                </a:moveTo>
                <a:cubicBezTo>
                  <a:pt x="8961" y="1"/>
                  <a:pt x="8240" y="758"/>
                  <a:pt x="8240" y="1624"/>
                </a:cubicBezTo>
                <a:cubicBezTo>
                  <a:pt x="8240" y="2101"/>
                  <a:pt x="8454" y="2529"/>
                  <a:pt x="8764" y="2815"/>
                </a:cubicBezTo>
                <a:lnTo>
                  <a:pt x="7121" y="5292"/>
                </a:lnTo>
                <a:cubicBezTo>
                  <a:pt x="7025" y="5268"/>
                  <a:pt x="6930" y="5268"/>
                  <a:pt x="6859" y="5268"/>
                </a:cubicBezTo>
                <a:cubicBezTo>
                  <a:pt x="6668" y="5268"/>
                  <a:pt x="6525" y="5292"/>
                  <a:pt x="6382" y="5387"/>
                </a:cubicBezTo>
                <a:lnTo>
                  <a:pt x="4954" y="3720"/>
                </a:lnTo>
                <a:cubicBezTo>
                  <a:pt x="4977" y="3601"/>
                  <a:pt x="5001" y="3458"/>
                  <a:pt x="4977" y="3291"/>
                </a:cubicBezTo>
                <a:cubicBezTo>
                  <a:pt x="4906" y="2791"/>
                  <a:pt x="4501" y="2386"/>
                  <a:pt x="4001" y="2339"/>
                </a:cubicBezTo>
                <a:cubicBezTo>
                  <a:pt x="3986" y="2338"/>
                  <a:pt x="3970" y="2338"/>
                  <a:pt x="3955" y="2338"/>
                </a:cubicBezTo>
                <a:cubicBezTo>
                  <a:pt x="3334" y="2338"/>
                  <a:pt x="2858" y="2806"/>
                  <a:pt x="2858" y="3410"/>
                </a:cubicBezTo>
                <a:cubicBezTo>
                  <a:pt x="2858" y="3530"/>
                  <a:pt x="2882" y="3649"/>
                  <a:pt x="2906" y="3744"/>
                </a:cubicBezTo>
                <a:lnTo>
                  <a:pt x="1215" y="6363"/>
                </a:lnTo>
                <a:lnTo>
                  <a:pt x="1096" y="6363"/>
                </a:lnTo>
                <a:cubicBezTo>
                  <a:pt x="500" y="6363"/>
                  <a:pt x="24" y="6840"/>
                  <a:pt x="24" y="7435"/>
                </a:cubicBezTo>
                <a:cubicBezTo>
                  <a:pt x="24" y="7911"/>
                  <a:pt x="334" y="8292"/>
                  <a:pt x="786" y="8435"/>
                </a:cubicBezTo>
                <a:lnTo>
                  <a:pt x="786" y="9126"/>
                </a:lnTo>
                <a:lnTo>
                  <a:pt x="0" y="9126"/>
                </a:lnTo>
                <a:lnTo>
                  <a:pt x="0" y="9817"/>
                </a:lnTo>
                <a:lnTo>
                  <a:pt x="11503" y="9817"/>
                </a:lnTo>
                <a:lnTo>
                  <a:pt x="11503" y="9126"/>
                </a:lnTo>
                <a:lnTo>
                  <a:pt x="10193" y="9126"/>
                </a:lnTo>
                <a:lnTo>
                  <a:pt x="10193" y="3268"/>
                </a:lnTo>
                <a:lnTo>
                  <a:pt x="10217" y="3268"/>
                </a:lnTo>
                <a:cubicBezTo>
                  <a:pt x="10979" y="3125"/>
                  <a:pt x="11550" y="2410"/>
                  <a:pt x="11526" y="1577"/>
                </a:cubicBezTo>
                <a:cubicBezTo>
                  <a:pt x="11503" y="743"/>
                  <a:pt x="10812" y="53"/>
                  <a:pt x="9978" y="5"/>
                </a:cubicBezTo>
                <a:cubicBezTo>
                  <a:pt x="9938" y="2"/>
                  <a:pt x="9898" y="1"/>
                  <a:pt x="9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22" name="Google Shape;16122;p140"/>
          <p:cNvSpPr/>
          <p:nvPr/>
        </p:nvSpPr>
        <p:spPr>
          <a:xfrm>
            <a:off x="3328896" y="3359158"/>
            <a:ext cx="245245" cy="339830"/>
          </a:xfrm>
          <a:custGeom>
            <a:rect b="b" l="l" r="r" t="t"/>
            <a:pathLst>
              <a:path extrusionOk="0" h="11551" w="8336">
                <a:moveTo>
                  <a:pt x="4168" y="786"/>
                </a:moveTo>
                <a:lnTo>
                  <a:pt x="6931" y="2311"/>
                </a:lnTo>
                <a:lnTo>
                  <a:pt x="4168" y="3835"/>
                </a:lnTo>
                <a:lnTo>
                  <a:pt x="1406" y="2311"/>
                </a:lnTo>
                <a:lnTo>
                  <a:pt x="4168" y="786"/>
                </a:lnTo>
                <a:close/>
                <a:moveTo>
                  <a:pt x="5526" y="3835"/>
                </a:moveTo>
                <a:lnTo>
                  <a:pt x="6931" y="4597"/>
                </a:lnTo>
                <a:lnTo>
                  <a:pt x="4168" y="6121"/>
                </a:lnTo>
                <a:lnTo>
                  <a:pt x="1406" y="4597"/>
                </a:lnTo>
                <a:lnTo>
                  <a:pt x="2787" y="3835"/>
                </a:lnTo>
                <a:lnTo>
                  <a:pt x="4168" y="4573"/>
                </a:lnTo>
                <a:lnTo>
                  <a:pt x="5526" y="3835"/>
                </a:lnTo>
                <a:close/>
                <a:moveTo>
                  <a:pt x="5526" y="6145"/>
                </a:moveTo>
                <a:lnTo>
                  <a:pt x="6931" y="6931"/>
                </a:lnTo>
                <a:lnTo>
                  <a:pt x="4168" y="8431"/>
                </a:lnTo>
                <a:lnTo>
                  <a:pt x="1406" y="6931"/>
                </a:lnTo>
                <a:lnTo>
                  <a:pt x="2787" y="6145"/>
                </a:lnTo>
                <a:lnTo>
                  <a:pt x="4168" y="6907"/>
                </a:lnTo>
                <a:lnTo>
                  <a:pt x="5526" y="6145"/>
                </a:lnTo>
                <a:close/>
                <a:moveTo>
                  <a:pt x="5526" y="8455"/>
                </a:moveTo>
                <a:lnTo>
                  <a:pt x="6931" y="9217"/>
                </a:lnTo>
                <a:lnTo>
                  <a:pt x="4168" y="10741"/>
                </a:lnTo>
                <a:lnTo>
                  <a:pt x="1406" y="9217"/>
                </a:lnTo>
                <a:lnTo>
                  <a:pt x="2787" y="8455"/>
                </a:lnTo>
                <a:lnTo>
                  <a:pt x="4168" y="9193"/>
                </a:lnTo>
                <a:lnTo>
                  <a:pt x="5526" y="8455"/>
                </a:lnTo>
                <a:close/>
                <a:moveTo>
                  <a:pt x="4168" y="1"/>
                </a:moveTo>
                <a:lnTo>
                  <a:pt x="1" y="2287"/>
                </a:lnTo>
                <a:lnTo>
                  <a:pt x="2120" y="3454"/>
                </a:lnTo>
                <a:lnTo>
                  <a:pt x="1" y="4597"/>
                </a:lnTo>
                <a:lnTo>
                  <a:pt x="2120" y="5764"/>
                </a:lnTo>
                <a:lnTo>
                  <a:pt x="1" y="6931"/>
                </a:lnTo>
                <a:lnTo>
                  <a:pt x="2120" y="8097"/>
                </a:lnTo>
                <a:lnTo>
                  <a:pt x="1" y="9241"/>
                </a:lnTo>
                <a:lnTo>
                  <a:pt x="4168" y="11551"/>
                </a:lnTo>
                <a:lnTo>
                  <a:pt x="8336" y="9241"/>
                </a:lnTo>
                <a:lnTo>
                  <a:pt x="6216" y="8097"/>
                </a:lnTo>
                <a:lnTo>
                  <a:pt x="8336" y="6931"/>
                </a:lnTo>
                <a:lnTo>
                  <a:pt x="6216" y="5764"/>
                </a:lnTo>
                <a:lnTo>
                  <a:pt x="8336" y="4597"/>
                </a:lnTo>
                <a:lnTo>
                  <a:pt x="6216" y="3454"/>
                </a:lnTo>
                <a:lnTo>
                  <a:pt x="8336" y="2287"/>
                </a:lnTo>
                <a:lnTo>
                  <a:pt x="41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123" name="Google Shape;16123;p140"/>
          <p:cNvGrpSpPr/>
          <p:nvPr/>
        </p:nvGrpSpPr>
        <p:grpSpPr>
          <a:xfrm>
            <a:off x="2581692" y="3375280"/>
            <a:ext cx="339121" cy="336388"/>
            <a:chOff x="2962692" y="3577680"/>
            <a:chExt cx="339121" cy="336388"/>
          </a:xfrm>
        </p:grpSpPr>
        <p:sp>
          <p:nvSpPr>
            <p:cNvPr id="16124" name="Google Shape;16124;p140"/>
            <p:cNvSpPr/>
            <p:nvPr/>
          </p:nvSpPr>
          <p:spPr>
            <a:xfrm>
              <a:off x="2962692" y="3577680"/>
              <a:ext cx="98116" cy="336388"/>
            </a:xfrm>
            <a:custGeom>
              <a:rect b="b" l="l" r="r" t="t"/>
              <a:pathLst>
                <a:path extrusionOk="0" h="11434" w="3335">
                  <a:moveTo>
                    <a:pt x="2048" y="667"/>
                  </a:moveTo>
                  <a:lnTo>
                    <a:pt x="2048" y="4739"/>
                  </a:lnTo>
                  <a:cubicBezTo>
                    <a:pt x="1929" y="4692"/>
                    <a:pt x="1786" y="4644"/>
                    <a:pt x="1667" y="4644"/>
                  </a:cubicBezTo>
                  <a:cubicBezTo>
                    <a:pt x="1524" y="4644"/>
                    <a:pt x="1405" y="4692"/>
                    <a:pt x="1286" y="4739"/>
                  </a:cubicBezTo>
                  <a:lnTo>
                    <a:pt x="1286" y="667"/>
                  </a:lnTo>
                  <a:close/>
                  <a:moveTo>
                    <a:pt x="1655" y="5357"/>
                  </a:moveTo>
                  <a:cubicBezTo>
                    <a:pt x="1667" y="5357"/>
                    <a:pt x="1679" y="5357"/>
                    <a:pt x="1691" y="5359"/>
                  </a:cubicBezTo>
                  <a:cubicBezTo>
                    <a:pt x="1905" y="5406"/>
                    <a:pt x="2048" y="5573"/>
                    <a:pt x="2048" y="5763"/>
                  </a:cubicBezTo>
                  <a:lnTo>
                    <a:pt x="2048" y="8192"/>
                  </a:lnTo>
                  <a:cubicBezTo>
                    <a:pt x="1929" y="8169"/>
                    <a:pt x="1786" y="8145"/>
                    <a:pt x="1667" y="8145"/>
                  </a:cubicBezTo>
                  <a:cubicBezTo>
                    <a:pt x="1524" y="8145"/>
                    <a:pt x="1405" y="8169"/>
                    <a:pt x="1286" y="8192"/>
                  </a:cubicBezTo>
                  <a:lnTo>
                    <a:pt x="1286" y="5763"/>
                  </a:lnTo>
                  <a:cubicBezTo>
                    <a:pt x="1286" y="5539"/>
                    <a:pt x="1456" y="5357"/>
                    <a:pt x="1655" y="5357"/>
                  </a:cubicBezTo>
                  <a:close/>
                  <a:moveTo>
                    <a:pt x="1667" y="8812"/>
                  </a:moveTo>
                  <a:cubicBezTo>
                    <a:pt x="2215" y="8812"/>
                    <a:pt x="2644" y="9264"/>
                    <a:pt x="2644" y="9812"/>
                  </a:cubicBezTo>
                  <a:cubicBezTo>
                    <a:pt x="2644" y="10336"/>
                    <a:pt x="2215" y="10788"/>
                    <a:pt x="1667" y="10788"/>
                  </a:cubicBezTo>
                  <a:cubicBezTo>
                    <a:pt x="1119" y="10788"/>
                    <a:pt x="691" y="10336"/>
                    <a:pt x="691" y="9812"/>
                  </a:cubicBezTo>
                  <a:cubicBezTo>
                    <a:pt x="691" y="9264"/>
                    <a:pt x="1119" y="8812"/>
                    <a:pt x="1667" y="8812"/>
                  </a:cubicBezTo>
                  <a:close/>
                  <a:moveTo>
                    <a:pt x="596" y="0"/>
                  </a:moveTo>
                  <a:lnTo>
                    <a:pt x="596" y="8550"/>
                  </a:lnTo>
                  <a:cubicBezTo>
                    <a:pt x="238" y="8883"/>
                    <a:pt x="0" y="9359"/>
                    <a:pt x="0" y="9859"/>
                  </a:cubicBezTo>
                  <a:cubicBezTo>
                    <a:pt x="24" y="10717"/>
                    <a:pt x="738" y="11431"/>
                    <a:pt x="1620" y="11431"/>
                  </a:cubicBezTo>
                  <a:cubicBezTo>
                    <a:pt x="1646" y="11433"/>
                    <a:pt x="1673" y="11433"/>
                    <a:pt x="1700" y="11433"/>
                  </a:cubicBezTo>
                  <a:cubicBezTo>
                    <a:pt x="2571" y="11433"/>
                    <a:pt x="3310" y="10690"/>
                    <a:pt x="3310"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25" name="Google Shape;16125;p140"/>
            <p:cNvSpPr/>
            <p:nvPr/>
          </p:nvSpPr>
          <p:spPr>
            <a:xfrm>
              <a:off x="3203697" y="3577680"/>
              <a:ext cx="98116" cy="336388"/>
            </a:xfrm>
            <a:custGeom>
              <a:rect b="b" l="l" r="r" t="t"/>
              <a:pathLst>
                <a:path extrusionOk="0" h="11434" w="3335">
                  <a:moveTo>
                    <a:pt x="2072" y="667"/>
                  </a:moveTo>
                  <a:lnTo>
                    <a:pt x="2072" y="3287"/>
                  </a:lnTo>
                  <a:cubicBezTo>
                    <a:pt x="1953" y="3215"/>
                    <a:pt x="1810" y="3191"/>
                    <a:pt x="1691" y="3191"/>
                  </a:cubicBezTo>
                  <a:cubicBezTo>
                    <a:pt x="1548" y="3191"/>
                    <a:pt x="1429" y="3215"/>
                    <a:pt x="1310" y="3287"/>
                  </a:cubicBezTo>
                  <a:lnTo>
                    <a:pt x="1310" y="667"/>
                  </a:lnTo>
                  <a:close/>
                  <a:moveTo>
                    <a:pt x="1650" y="3904"/>
                  </a:moveTo>
                  <a:cubicBezTo>
                    <a:pt x="1664" y="3904"/>
                    <a:pt x="1678" y="3904"/>
                    <a:pt x="1691" y="3906"/>
                  </a:cubicBezTo>
                  <a:cubicBezTo>
                    <a:pt x="1906" y="3930"/>
                    <a:pt x="2048" y="4120"/>
                    <a:pt x="2048" y="4287"/>
                  </a:cubicBezTo>
                  <a:lnTo>
                    <a:pt x="2048" y="8192"/>
                  </a:lnTo>
                  <a:cubicBezTo>
                    <a:pt x="1929" y="8169"/>
                    <a:pt x="1786" y="8145"/>
                    <a:pt x="1667" y="8145"/>
                  </a:cubicBezTo>
                  <a:cubicBezTo>
                    <a:pt x="1501" y="8145"/>
                    <a:pt x="1382" y="8169"/>
                    <a:pt x="1263" y="8192"/>
                  </a:cubicBezTo>
                  <a:lnTo>
                    <a:pt x="1263" y="4287"/>
                  </a:lnTo>
                  <a:cubicBezTo>
                    <a:pt x="1263" y="4064"/>
                    <a:pt x="1450" y="3904"/>
                    <a:pt x="1650" y="3904"/>
                  </a:cubicBezTo>
                  <a:close/>
                  <a:moveTo>
                    <a:pt x="1667" y="8812"/>
                  </a:moveTo>
                  <a:cubicBezTo>
                    <a:pt x="2191" y="8812"/>
                    <a:pt x="2644" y="9264"/>
                    <a:pt x="2644" y="9812"/>
                  </a:cubicBezTo>
                  <a:cubicBezTo>
                    <a:pt x="2644" y="10336"/>
                    <a:pt x="2191" y="10788"/>
                    <a:pt x="1667" y="10788"/>
                  </a:cubicBezTo>
                  <a:cubicBezTo>
                    <a:pt x="1120" y="10788"/>
                    <a:pt x="667" y="10336"/>
                    <a:pt x="667" y="9812"/>
                  </a:cubicBezTo>
                  <a:cubicBezTo>
                    <a:pt x="667" y="9264"/>
                    <a:pt x="1120" y="8812"/>
                    <a:pt x="1667" y="8812"/>
                  </a:cubicBezTo>
                  <a:close/>
                  <a:moveTo>
                    <a:pt x="596" y="0"/>
                  </a:moveTo>
                  <a:lnTo>
                    <a:pt x="596" y="8550"/>
                  </a:lnTo>
                  <a:cubicBezTo>
                    <a:pt x="238" y="8883"/>
                    <a:pt x="0" y="9359"/>
                    <a:pt x="0" y="9859"/>
                  </a:cubicBezTo>
                  <a:cubicBezTo>
                    <a:pt x="24" y="10717"/>
                    <a:pt x="739" y="11431"/>
                    <a:pt x="1596" y="11431"/>
                  </a:cubicBezTo>
                  <a:cubicBezTo>
                    <a:pt x="1624" y="11433"/>
                    <a:pt x="1651" y="11433"/>
                    <a:pt x="1678" y="11433"/>
                  </a:cubicBezTo>
                  <a:cubicBezTo>
                    <a:pt x="2571" y="11433"/>
                    <a:pt x="3311" y="10690"/>
                    <a:pt x="3311"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26" name="Google Shape;16126;p140"/>
            <p:cNvSpPr/>
            <p:nvPr/>
          </p:nvSpPr>
          <p:spPr>
            <a:xfrm>
              <a:off x="3082489" y="3577680"/>
              <a:ext cx="98116" cy="336388"/>
            </a:xfrm>
            <a:custGeom>
              <a:rect b="b" l="l" r="r" t="t"/>
              <a:pathLst>
                <a:path extrusionOk="0" h="11434" w="3335">
                  <a:moveTo>
                    <a:pt x="2096" y="667"/>
                  </a:moveTo>
                  <a:lnTo>
                    <a:pt x="2096" y="1834"/>
                  </a:lnTo>
                  <a:cubicBezTo>
                    <a:pt x="1977" y="1763"/>
                    <a:pt x="1834" y="1739"/>
                    <a:pt x="1715" y="1739"/>
                  </a:cubicBezTo>
                  <a:cubicBezTo>
                    <a:pt x="1548" y="1739"/>
                    <a:pt x="1429" y="1763"/>
                    <a:pt x="1310" y="1834"/>
                  </a:cubicBezTo>
                  <a:lnTo>
                    <a:pt x="1310" y="667"/>
                  </a:lnTo>
                  <a:close/>
                  <a:moveTo>
                    <a:pt x="1674" y="2451"/>
                  </a:moveTo>
                  <a:cubicBezTo>
                    <a:pt x="1688" y="2451"/>
                    <a:pt x="1701" y="2452"/>
                    <a:pt x="1715" y="2453"/>
                  </a:cubicBezTo>
                  <a:cubicBezTo>
                    <a:pt x="1906" y="2477"/>
                    <a:pt x="2072" y="2668"/>
                    <a:pt x="2072" y="2834"/>
                  </a:cubicBezTo>
                  <a:lnTo>
                    <a:pt x="2072" y="8192"/>
                  </a:lnTo>
                  <a:cubicBezTo>
                    <a:pt x="1953" y="8169"/>
                    <a:pt x="1787" y="8145"/>
                    <a:pt x="1667" y="8145"/>
                  </a:cubicBezTo>
                  <a:cubicBezTo>
                    <a:pt x="1525" y="8145"/>
                    <a:pt x="1405" y="8169"/>
                    <a:pt x="1286" y="8192"/>
                  </a:cubicBezTo>
                  <a:lnTo>
                    <a:pt x="1286" y="2834"/>
                  </a:lnTo>
                  <a:cubicBezTo>
                    <a:pt x="1286" y="2611"/>
                    <a:pt x="1474" y="2451"/>
                    <a:pt x="1674" y="2451"/>
                  </a:cubicBezTo>
                  <a:close/>
                  <a:moveTo>
                    <a:pt x="1715" y="8812"/>
                  </a:moveTo>
                  <a:cubicBezTo>
                    <a:pt x="2239" y="8812"/>
                    <a:pt x="2691" y="9264"/>
                    <a:pt x="2691" y="9812"/>
                  </a:cubicBezTo>
                  <a:cubicBezTo>
                    <a:pt x="2691" y="10336"/>
                    <a:pt x="2239" y="10788"/>
                    <a:pt x="1715" y="10788"/>
                  </a:cubicBezTo>
                  <a:cubicBezTo>
                    <a:pt x="1167" y="10788"/>
                    <a:pt x="715" y="10336"/>
                    <a:pt x="715" y="9812"/>
                  </a:cubicBezTo>
                  <a:cubicBezTo>
                    <a:pt x="715" y="9264"/>
                    <a:pt x="1167" y="8812"/>
                    <a:pt x="1715" y="8812"/>
                  </a:cubicBezTo>
                  <a:close/>
                  <a:moveTo>
                    <a:pt x="596" y="0"/>
                  </a:moveTo>
                  <a:lnTo>
                    <a:pt x="596" y="8550"/>
                  </a:lnTo>
                  <a:cubicBezTo>
                    <a:pt x="239" y="8883"/>
                    <a:pt x="0" y="9359"/>
                    <a:pt x="0" y="9859"/>
                  </a:cubicBezTo>
                  <a:cubicBezTo>
                    <a:pt x="48" y="10717"/>
                    <a:pt x="763" y="11431"/>
                    <a:pt x="1620" y="11431"/>
                  </a:cubicBezTo>
                  <a:cubicBezTo>
                    <a:pt x="1647" y="11433"/>
                    <a:pt x="1675" y="11433"/>
                    <a:pt x="1702" y="11433"/>
                  </a:cubicBezTo>
                  <a:cubicBezTo>
                    <a:pt x="2593" y="11433"/>
                    <a:pt x="3311" y="10690"/>
                    <a:pt x="3311" y="9812"/>
                  </a:cubicBezTo>
                  <a:cubicBezTo>
                    <a:pt x="3334" y="9288"/>
                    <a:pt x="3096" y="8859"/>
                    <a:pt x="2739" y="8550"/>
                  </a:cubicBezTo>
                  <a:lnTo>
                    <a:pt x="27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127" name="Google Shape;16127;p140"/>
          <p:cNvSpPr/>
          <p:nvPr/>
        </p:nvSpPr>
        <p:spPr>
          <a:xfrm>
            <a:off x="1834458" y="3357746"/>
            <a:ext cx="338448" cy="337742"/>
          </a:xfrm>
          <a:custGeom>
            <a:rect b="b" l="l" r="r" t="t"/>
            <a:pathLst>
              <a:path extrusionOk="0" h="11480" w="11504">
                <a:moveTo>
                  <a:pt x="6169" y="668"/>
                </a:moveTo>
                <a:lnTo>
                  <a:pt x="6169" y="5407"/>
                </a:lnTo>
                <a:lnTo>
                  <a:pt x="5311" y="5407"/>
                </a:lnTo>
                <a:lnTo>
                  <a:pt x="5311" y="668"/>
                </a:lnTo>
                <a:close/>
                <a:moveTo>
                  <a:pt x="1549" y="3025"/>
                </a:moveTo>
                <a:lnTo>
                  <a:pt x="1549" y="5431"/>
                </a:lnTo>
                <a:lnTo>
                  <a:pt x="691" y="5431"/>
                </a:lnTo>
                <a:lnTo>
                  <a:pt x="691" y="3025"/>
                </a:lnTo>
                <a:close/>
                <a:moveTo>
                  <a:pt x="3097" y="1549"/>
                </a:moveTo>
                <a:lnTo>
                  <a:pt x="3097" y="5431"/>
                </a:lnTo>
                <a:lnTo>
                  <a:pt x="2239" y="5431"/>
                </a:lnTo>
                <a:lnTo>
                  <a:pt x="2239" y="1549"/>
                </a:lnTo>
                <a:close/>
                <a:moveTo>
                  <a:pt x="4621" y="2311"/>
                </a:moveTo>
                <a:lnTo>
                  <a:pt x="4621" y="5431"/>
                </a:lnTo>
                <a:lnTo>
                  <a:pt x="3763" y="5431"/>
                </a:lnTo>
                <a:lnTo>
                  <a:pt x="3763" y="2311"/>
                </a:lnTo>
                <a:close/>
                <a:moveTo>
                  <a:pt x="6169" y="6074"/>
                </a:moveTo>
                <a:lnTo>
                  <a:pt x="6169" y="8503"/>
                </a:lnTo>
                <a:lnTo>
                  <a:pt x="5311" y="8503"/>
                </a:lnTo>
                <a:lnTo>
                  <a:pt x="5311" y="6074"/>
                </a:lnTo>
                <a:close/>
                <a:moveTo>
                  <a:pt x="9264" y="6074"/>
                </a:moveTo>
                <a:lnTo>
                  <a:pt x="9264" y="9193"/>
                </a:lnTo>
                <a:lnTo>
                  <a:pt x="8407" y="9193"/>
                </a:lnTo>
                <a:lnTo>
                  <a:pt x="8407" y="6074"/>
                </a:lnTo>
                <a:close/>
                <a:moveTo>
                  <a:pt x="7717" y="6074"/>
                </a:moveTo>
                <a:lnTo>
                  <a:pt x="7717" y="9955"/>
                </a:lnTo>
                <a:lnTo>
                  <a:pt x="6859" y="9955"/>
                </a:lnTo>
                <a:lnTo>
                  <a:pt x="6859" y="6074"/>
                </a:lnTo>
                <a:close/>
                <a:moveTo>
                  <a:pt x="10836" y="6074"/>
                </a:moveTo>
                <a:lnTo>
                  <a:pt x="10836" y="10813"/>
                </a:lnTo>
                <a:lnTo>
                  <a:pt x="9979" y="10813"/>
                </a:lnTo>
                <a:lnTo>
                  <a:pt x="9979" y="6074"/>
                </a:lnTo>
                <a:close/>
                <a:moveTo>
                  <a:pt x="4621" y="1"/>
                </a:moveTo>
                <a:lnTo>
                  <a:pt x="4621" y="1620"/>
                </a:lnTo>
                <a:lnTo>
                  <a:pt x="3763" y="1620"/>
                </a:lnTo>
                <a:lnTo>
                  <a:pt x="3763" y="858"/>
                </a:lnTo>
                <a:lnTo>
                  <a:pt x="1549" y="858"/>
                </a:lnTo>
                <a:lnTo>
                  <a:pt x="1549" y="2335"/>
                </a:lnTo>
                <a:lnTo>
                  <a:pt x="1" y="2335"/>
                </a:lnTo>
                <a:lnTo>
                  <a:pt x="1" y="6074"/>
                </a:lnTo>
                <a:lnTo>
                  <a:pt x="4621" y="6074"/>
                </a:lnTo>
                <a:lnTo>
                  <a:pt x="4621" y="9146"/>
                </a:lnTo>
                <a:lnTo>
                  <a:pt x="6169" y="9146"/>
                </a:lnTo>
                <a:lnTo>
                  <a:pt x="6169" y="10598"/>
                </a:lnTo>
                <a:lnTo>
                  <a:pt x="8407" y="10598"/>
                </a:lnTo>
                <a:lnTo>
                  <a:pt x="8407" y="9860"/>
                </a:lnTo>
                <a:lnTo>
                  <a:pt x="9264" y="9860"/>
                </a:lnTo>
                <a:lnTo>
                  <a:pt x="9264" y="11479"/>
                </a:lnTo>
                <a:lnTo>
                  <a:pt x="11503" y="11479"/>
                </a:lnTo>
                <a:lnTo>
                  <a:pt x="11503" y="5359"/>
                </a:lnTo>
                <a:lnTo>
                  <a:pt x="6859" y="5359"/>
                </a:lnTo>
                <a:lnTo>
                  <a:pt x="6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128" name="Google Shape;16128;p140"/>
          <p:cNvGrpSpPr/>
          <p:nvPr/>
        </p:nvGrpSpPr>
        <p:grpSpPr>
          <a:xfrm>
            <a:off x="1095639" y="3457949"/>
            <a:ext cx="337742" cy="185697"/>
            <a:chOff x="1781439" y="3660349"/>
            <a:chExt cx="337742" cy="185697"/>
          </a:xfrm>
        </p:grpSpPr>
        <p:sp>
          <p:nvSpPr>
            <p:cNvPr id="16129" name="Google Shape;16129;p140"/>
            <p:cNvSpPr/>
            <p:nvPr/>
          </p:nvSpPr>
          <p:spPr>
            <a:xfrm>
              <a:off x="2023150" y="3660349"/>
              <a:ext cx="96027" cy="104412"/>
            </a:xfrm>
            <a:custGeom>
              <a:rect b="b" l="l" r="r" t="t"/>
              <a:pathLst>
                <a:path extrusionOk="0" h="3549" w="3264">
                  <a:moveTo>
                    <a:pt x="2621" y="691"/>
                  </a:moveTo>
                  <a:lnTo>
                    <a:pt x="2621" y="2144"/>
                  </a:lnTo>
                  <a:lnTo>
                    <a:pt x="2168" y="2144"/>
                  </a:lnTo>
                  <a:lnTo>
                    <a:pt x="1692" y="2620"/>
                  </a:lnTo>
                  <a:lnTo>
                    <a:pt x="1215" y="2144"/>
                  </a:lnTo>
                  <a:lnTo>
                    <a:pt x="692" y="2144"/>
                  </a:lnTo>
                  <a:lnTo>
                    <a:pt x="692" y="691"/>
                  </a:lnTo>
                  <a:close/>
                  <a:moveTo>
                    <a:pt x="1" y="0"/>
                  </a:moveTo>
                  <a:lnTo>
                    <a:pt x="1" y="2787"/>
                  </a:lnTo>
                  <a:lnTo>
                    <a:pt x="930" y="2787"/>
                  </a:lnTo>
                  <a:lnTo>
                    <a:pt x="1668" y="3549"/>
                  </a:lnTo>
                  <a:lnTo>
                    <a:pt x="2406" y="2787"/>
                  </a:lnTo>
                  <a:lnTo>
                    <a:pt x="3264" y="2787"/>
                  </a:lnTo>
                  <a:lnTo>
                    <a:pt x="32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30" name="Google Shape;16130;p140"/>
            <p:cNvSpPr/>
            <p:nvPr/>
          </p:nvSpPr>
          <p:spPr>
            <a:xfrm>
              <a:off x="1901971" y="3661055"/>
              <a:ext cx="96704" cy="104412"/>
            </a:xfrm>
            <a:custGeom>
              <a:rect b="b" l="l" r="r" t="t"/>
              <a:pathLst>
                <a:path extrusionOk="0" h="3549" w="3287">
                  <a:moveTo>
                    <a:pt x="2596" y="667"/>
                  </a:moveTo>
                  <a:lnTo>
                    <a:pt x="2596" y="2120"/>
                  </a:lnTo>
                  <a:lnTo>
                    <a:pt x="2143" y="2120"/>
                  </a:lnTo>
                  <a:lnTo>
                    <a:pt x="1667" y="2596"/>
                  </a:lnTo>
                  <a:lnTo>
                    <a:pt x="1191" y="2120"/>
                  </a:lnTo>
                  <a:lnTo>
                    <a:pt x="667" y="2120"/>
                  </a:lnTo>
                  <a:lnTo>
                    <a:pt x="667" y="667"/>
                  </a:lnTo>
                  <a:close/>
                  <a:moveTo>
                    <a:pt x="0" y="0"/>
                  </a:moveTo>
                  <a:lnTo>
                    <a:pt x="0" y="2787"/>
                  </a:lnTo>
                  <a:lnTo>
                    <a:pt x="929" y="2787"/>
                  </a:lnTo>
                  <a:lnTo>
                    <a:pt x="1667" y="3549"/>
                  </a:lnTo>
                  <a:lnTo>
                    <a:pt x="2429" y="2787"/>
                  </a:lnTo>
                  <a:lnTo>
                    <a:pt x="3286" y="2787"/>
                  </a:lnTo>
                  <a:lnTo>
                    <a:pt x="328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31" name="Google Shape;16131;p140"/>
            <p:cNvSpPr/>
            <p:nvPr/>
          </p:nvSpPr>
          <p:spPr>
            <a:xfrm>
              <a:off x="1781439" y="3661055"/>
              <a:ext cx="96027" cy="104412"/>
            </a:xfrm>
            <a:custGeom>
              <a:rect b="b" l="l" r="r" t="t"/>
              <a:pathLst>
                <a:path extrusionOk="0" h="3549" w="3264">
                  <a:moveTo>
                    <a:pt x="2597" y="667"/>
                  </a:moveTo>
                  <a:lnTo>
                    <a:pt x="2597" y="2120"/>
                  </a:lnTo>
                  <a:lnTo>
                    <a:pt x="2144" y="2120"/>
                  </a:lnTo>
                  <a:lnTo>
                    <a:pt x="1668" y="2596"/>
                  </a:lnTo>
                  <a:lnTo>
                    <a:pt x="1192" y="2120"/>
                  </a:lnTo>
                  <a:lnTo>
                    <a:pt x="644" y="2120"/>
                  </a:lnTo>
                  <a:lnTo>
                    <a:pt x="644" y="667"/>
                  </a:lnTo>
                  <a:close/>
                  <a:moveTo>
                    <a:pt x="1" y="0"/>
                  </a:moveTo>
                  <a:lnTo>
                    <a:pt x="1" y="2787"/>
                  </a:lnTo>
                  <a:lnTo>
                    <a:pt x="930" y="2787"/>
                  </a:lnTo>
                  <a:lnTo>
                    <a:pt x="1668" y="3549"/>
                  </a:lnTo>
                  <a:lnTo>
                    <a:pt x="2406" y="2787"/>
                  </a:lnTo>
                  <a:lnTo>
                    <a:pt x="3264" y="2787"/>
                  </a:lnTo>
                  <a:lnTo>
                    <a:pt x="32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32" name="Google Shape;16132;p140"/>
            <p:cNvSpPr/>
            <p:nvPr/>
          </p:nvSpPr>
          <p:spPr>
            <a:xfrm>
              <a:off x="1781439" y="3782940"/>
              <a:ext cx="337742" cy="63106"/>
            </a:xfrm>
            <a:custGeom>
              <a:rect b="b" l="l" r="r" t="t"/>
              <a:pathLst>
                <a:path extrusionOk="0" h="2145" w="11480">
                  <a:moveTo>
                    <a:pt x="3597" y="692"/>
                  </a:moveTo>
                  <a:lnTo>
                    <a:pt x="3597" y="1454"/>
                  </a:lnTo>
                  <a:lnTo>
                    <a:pt x="644" y="1454"/>
                  </a:lnTo>
                  <a:lnTo>
                    <a:pt x="644" y="692"/>
                  </a:lnTo>
                  <a:close/>
                  <a:moveTo>
                    <a:pt x="7241" y="715"/>
                  </a:moveTo>
                  <a:lnTo>
                    <a:pt x="7241" y="1477"/>
                  </a:lnTo>
                  <a:lnTo>
                    <a:pt x="4288" y="1477"/>
                  </a:lnTo>
                  <a:lnTo>
                    <a:pt x="4288" y="715"/>
                  </a:lnTo>
                  <a:close/>
                  <a:moveTo>
                    <a:pt x="10837" y="715"/>
                  </a:moveTo>
                  <a:lnTo>
                    <a:pt x="10837" y="1477"/>
                  </a:lnTo>
                  <a:lnTo>
                    <a:pt x="7884" y="1477"/>
                  </a:lnTo>
                  <a:lnTo>
                    <a:pt x="7884" y="715"/>
                  </a:lnTo>
                  <a:close/>
                  <a:moveTo>
                    <a:pt x="1" y="1"/>
                  </a:moveTo>
                  <a:lnTo>
                    <a:pt x="1" y="2144"/>
                  </a:lnTo>
                  <a:lnTo>
                    <a:pt x="11480" y="2144"/>
                  </a:lnTo>
                  <a:lnTo>
                    <a:pt x="1148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133" name="Google Shape;16133;p140"/>
          <p:cNvSpPr/>
          <p:nvPr/>
        </p:nvSpPr>
        <p:spPr>
          <a:xfrm>
            <a:off x="1093550" y="3962377"/>
            <a:ext cx="339830" cy="339154"/>
          </a:xfrm>
          <a:custGeom>
            <a:rect b="b" l="l" r="r" t="t"/>
            <a:pathLst>
              <a:path extrusionOk="0" h="11528" w="11551">
                <a:moveTo>
                  <a:pt x="5478" y="691"/>
                </a:moveTo>
                <a:lnTo>
                  <a:pt x="5478" y="2501"/>
                </a:lnTo>
                <a:lnTo>
                  <a:pt x="6240" y="3240"/>
                </a:lnTo>
                <a:lnTo>
                  <a:pt x="5478" y="3978"/>
                </a:lnTo>
                <a:lnTo>
                  <a:pt x="5478" y="5502"/>
                </a:lnTo>
                <a:lnTo>
                  <a:pt x="4239" y="5502"/>
                </a:lnTo>
                <a:lnTo>
                  <a:pt x="3215" y="4478"/>
                </a:lnTo>
                <a:lnTo>
                  <a:pt x="2215" y="5502"/>
                </a:lnTo>
                <a:lnTo>
                  <a:pt x="763" y="5502"/>
                </a:lnTo>
                <a:cubicBezTo>
                  <a:pt x="882" y="2906"/>
                  <a:pt x="2930" y="858"/>
                  <a:pt x="5478" y="691"/>
                </a:cubicBezTo>
                <a:close/>
                <a:moveTo>
                  <a:pt x="6121" y="715"/>
                </a:moveTo>
                <a:cubicBezTo>
                  <a:pt x="8693" y="858"/>
                  <a:pt x="10765" y="2906"/>
                  <a:pt x="10884" y="5502"/>
                </a:cubicBezTo>
                <a:lnTo>
                  <a:pt x="9145" y="5502"/>
                </a:lnTo>
                <a:lnTo>
                  <a:pt x="8407" y="6240"/>
                </a:lnTo>
                <a:lnTo>
                  <a:pt x="7669" y="5502"/>
                </a:lnTo>
                <a:lnTo>
                  <a:pt x="6121" y="5502"/>
                </a:lnTo>
                <a:lnTo>
                  <a:pt x="6121" y="4264"/>
                </a:lnTo>
                <a:lnTo>
                  <a:pt x="7121" y="3240"/>
                </a:lnTo>
                <a:lnTo>
                  <a:pt x="6121" y="2216"/>
                </a:lnTo>
                <a:lnTo>
                  <a:pt x="6121" y="715"/>
                </a:lnTo>
                <a:close/>
                <a:moveTo>
                  <a:pt x="10836" y="6121"/>
                </a:moveTo>
                <a:cubicBezTo>
                  <a:pt x="10669" y="8669"/>
                  <a:pt x="8645" y="10646"/>
                  <a:pt x="6145" y="10812"/>
                </a:cubicBezTo>
                <a:lnTo>
                  <a:pt x="6145" y="9169"/>
                </a:lnTo>
                <a:lnTo>
                  <a:pt x="5406" y="8431"/>
                </a:lnTo>
                <a:lnTo>
                  <a:pt x="6145" y="7669"/>
                </a:lnTo>
                <a:lnTo>
                  <a:pt x="6145" y="6121"/>
                </a:lnTo>
                <a:lnTo>
                  <a:pt x="7383" y="6121"/>
                </a:lnTo>
                <a:lnTo>
                  <a:pt x="8407" y="7145"/>
                </a:lnTo>
                <a:lnTo>
                  <a:pt x="9407" y="6121"/>
                </a:lnTo>
                <a:close/>
                <a:moveTo>
                  <a:pt x="3215" y="5454"/>
                </a:moveTo>
                <a:lnTo>
                  <a:pt x="3978" y="6192"/>
                </a:lnTo>
                <a:lnTo>
                  <a:pt x="5478" y="6192"/>
                </a:lnTo>
                <a:lnTo>
                  <a:pt x="5478" y="7431"/>
                </a:lnTo>
                <a:lnTo>
                  <a:pt x="4478" y="8455"/>
                </a:lnTo>
                <a:lnTo>
                  <a:pt x="5478" y="9455"/>
                </a:lnTo>
                <a:lnTo>
                  <a:pt x="5478" y="10836"/>
                </a:lnTo>
                <a:cubicBezTo>
                  <a:pt x="2977" y="10646"/>
                  <a:pt x="953" y="8669"/>
                  <a:pt x="763" y="6192"/>
                </a:cubicBezTo>
                <a:lnTo>
                  <a:pt x="2477" y="6192"/>
                </a:lnTo>
                <a:lnTo>
                  <a:pt x="3215" y="5454"/>
                </a:lnTo>
                <a:close/>
                <a:moveTo>
                  <a:pt x="5707" y="0"/>
                </a:moveTo>
                <a:cubicBezTo>
                  <a:pt x="4233" y="0"/>
                  <a:pt x="2768" y="639"/>
                  <a:pt x="1715" y="1692"/>
                </a:cubicBezTo>
                <a:cubicBezTo>
                  <a:pt x="596" y="2787"/>
                  <a:pt x="0" y="4287"/>
                  <a:pt x="0" y="5835"/>
                </a:cubicBezTo>
                <a:cubicBezTo>
                  <a:pt x="48" y="7359"/>
                  <a:pt x="643" y="8788"/>
                  <a:pt x="1739" y="9860"/>
                </a:cubicBezTo>
                <a:cubicBezTo>
                  <a:pt x="2769" y="10866"/>
                  <a:pt x="4235" y="11528"/>
                  <a:pt x="5709" y="11528"/>
                </a:cubicBezTo>
                <a:cubicBezTo>
                  <a:pt x="5735" y="11528"/>
                  <a:pt x="5761" y="11527"/>
                  <a:pt x="5787" y="11527"/>
                </a:cubicBezTo>
                <a:cubicBezTo>
                  <a:pt x="5813" y="11527"/>
                  <a:pt x="5838" y="11528"/>
                  <a:pt x="5863" y="11528"/>
                </a:cubicBezTo>
                <a:cubicBezTo>
                  <a:pt x="7293" y="11528"/>
                  <a:pt x="8783" y="10866"/>
                  <a:pt x="9836" y="9860"/>
                </a:cubicBezTo>
                <a:cubicBezTo>
                  <a:pt x="10908" y="8788"/>
                  <a:pt x="11503" y="7359"/>
                  <a:pt x="11551" y="5835"/>
                </a:cubicBezTo>
                <a:lnTo>
                  <a:pt x="11551" y="5502"/>
                </a:lnTo>
                <a:cubicBezTo>
                  <a:pt x="11431" y="4073"/>
                  <a:pt x="10908" y="2716"/>
                  <a:pt x="9860" y="1692"/>
                </a:cubicBezTo>
                <a:cubicBezTo>
                  <a:pt x="8830" y="662"/>
                  <a:pt x="7317" y="0"/>
                  <a:pt x="5864" y="0"/>
                </a:cubicBezTo>
                <a:cubicBezTo>
                  <a:pt x="5839" y="0"/>
                  <a:pt x="5813" y="0"/>
                  <a:pt x="5787" y="1"/>
                </a:cubicBezTo>
                <a:cubicBezTo>
                  <a:pt x="5761" y="0"/>
                  <a:pt x="5734" y="0"/>
                  <a:pt x="57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34" name="Google Shape;16134;p140"/>
          <p:cNvSpPr/>
          <p:nvPr/>
        </p:nvSpPr>
        <p:spPr>
          <a:xfrm>
            <a:off x="1868144" y="3925955"/>
            <a:ext cx="270399" cy="339124"/>
          </a:xfrm>
          <a:custGeom>
            <a:rect b="b" l="l" r="r" t="t"/>
            <a:pathLst>
              <a:path extrusionOk="0" h="11527" w="9191">
                <a:moveTo>
                  <a:pt x="1706" y="735"/>
                </a:moveTo>
                <a:cubicBezTo>
                  <a:pt x="1732" y="735"/>
                  <a:pt x="1758" y="736"/>
                  <a:pt x="1785" y="739"/>
                </a:cubicBezTo>
                <a:cubicBezTo>
                  <a:pt x="2261" y="762"/>
                  <a:pt x="2666" y="1191"/>
                  <a:pt x="2666" y="1691"/>
                </a:cubicBezTo>
                <a:lnTo>
                  <a:pt x="2666" y="2644"/>
                </a:lnTo>
                <a:lnTo>
                  <a:pt x="1713" y="2644"/>
                </a:lnTo>
                <a:cubicBezTo>
                  <a:pt x="1237" y="2644"/>
                  <a:pt x="808" y="2239"/>
                  <a:pt x="761" y="1739"/>
                </a:cubicBezTo>
                <a:cubicBezTo>
                  <a:pt x="738" y="1194"/>
                  <a:pt x="1170" y="735"/>
                  <a:pt x="1706" y="735"/>
                </a:cubicBezTo>
                <a:close/>
                <a:moveTo>
                  <a:pt x="7552" y="2667"/>
                </a:moveTo>
                <a:cubicBezTo>
                  <a:pt x="7567" y="2667"/>
                  <a:pt x="7581" y="2667"/>
                  <a:pt x="7596" y="2668"/>
                </a:cubicBezTo>
                <a:cubicBezTo>
                  <a:pt x="8072" y="2691"/>
                  <a:pt x="8429" y="3072"/>
                  <a:pt x="8453" y="3525"/>
                </a:cubicBezTo>
                <a:cubicBezTo>
                  <a:pt x="8477" y="4096"/>
                  <a:pt x="8048" y="4549"/>
                  <a:pt x="7500" y="4549"/>
                </a:cubicBezTo>
                <a:lnTo>
                  <a:pt x="6548" y="4549"/>
                </a:lnTo>
                <a:lnTo>
                  <a:pt x="6548" y="3620"/>
                </a:lnTo>
                <a:lnTo>
                  <a:pt x="6572" y="3620"/>
                </a:lnTo>
                <a:cubicBezTo>
                  <a:pt x="6572" y="3087"/>
                  <a:pt x="7023" y="2667"/>
                  <a:pt x="7552" y="2667"/>
                </a:cubicBezTo>
                <a:close/>
                <a:moveTo>
                  <a:pt x="1744" y="4834"/>
                </a:moveTo>
                <a:cubicBezTo>
                  <a:pt x="1757" y="4834"/>
                  <a:pt x="1771" y="4834"/>
                  <a:pt x="1785" y="4835"/>
                </a:cubicBezTo>
                <a:cubicBezTo>
                  <a:pt x="2261" y="4859"/>
                  <a:pt x="2666" y="5311"/>
                  <a:pt x="2666" y="5787"/>
                </a:cubicBezTo>
                <a:lnTo>
                  <a:pt x="2666" y="6740"/>
                </a:lnTo>
                <a:lnTo>
                  <a:pt x="1713" y="6740"/>
                </a:lnTo>
                <a:cubicBezTo>
                  <a:pt x="1237" y="6740"/>
                  <a:pt x="808" y="6359"/>
                  <a:pt x="761" y="5859"/>
                </a:cubicBezTo>
                <a:cubicBezTo>
                  <a:pt x="738" y="5301"/>
                  <a:pt x="1191" y="4834"/>
                  <a:pt x="1744" y="4834"/>
                </a:cubicBezTo>
                <a:close/>
                <a:moveTo>
                  <a:pt x="7541" y="6834"/>
                </a:moveTo>
                <a:cubicBezTo>
                  <a:pt x="8094" y="6834"/>
                  <a:pt x="8547" y="7301"/>
                  <a:pt x="8501" y="7835"/>
                </a:cubicBezTo>
                <a:cubicBezTo>
                  <a:pt x="8453" y="8288"/>
                  <a:pt x="8000" y="8716"/>
                  <a:pt x="7524" y="8716"/>
                </a:cubicBezTo>
                <a:lnTo>
                  <a:pt x="6595" y="8716"/>
                </a:lnTo>
                <a:lnTo>
                  <a:pt x="6595" y="7788"/>
                </a:lnTo>
                <a:cubicBezTo>
                  <a:pt x="6595" y="7311"/>
                  <a:pt x="7000" y="6859"/>
                  <a:pt x="7500" y="6835"/>
                </a:cubicBezTo>
                <a:cubicBezTo>
                  <a:pt x="7514" y="6835"/>
                  <a:pt x="7528" y="6834"/>
                  <a:pt x="7541" y="6834"/>
                </a:cubicBezTo>
                <a:close/>
                <a:moveTo>
                  <a:pt x="1706" y="8975"/>
                </a:moveTo>
                <a:cubicBezTo>
                  <a:pt x="1732" y="8975"/>
                  <a:pt x="1758" y="8976"/>
                  <a:pt x="1785" y="8978"/>
                </a:cubicBezTo>
                <a:cubicBezTo>
                  <a:pt x="2261" y="9002"/>
                  <a:pt x="2666" y="9455"/>
                  <a:pt x="2666" y="9931"/>
                </a:cubicBezTo>
                <a:lnTo>
                  <a:pt x="2666" y="10884"/>
                </a:lnTo>
                <a:lnTo>
                  <a:pt x="1713" y="10884"/>
                </a:lnTo>
                <a:cubicBezTo>
                  <a:pt x="1237" y="10884"/>
                  <a:pt x="808" y="10503"/>
                  <a:pt x="761" y="9979"/>
                </a:cubicBezTo>
                <a:cubicBezTo>
                  <a:pt x="738" y="9434"/>
                  <a:pt x="1170" y="8975"/>
                  <a:pt x="1706" y="8975"/>
                </a:cubicBezTo>
                <a:close/>
                <a:moveTo>
                  <a:pt x="4262" y="0"/>
                </a:moveTo>
                <a:lnTo>
                  <a:pt x="4262" y="2596"/>
                </a:lnTo>
                <a:lnTo>
                  <a:pt x="3309" y="2596"/>
                </a:lnTo>
                <a:lnTo>
                  <a:pt x="3309" y="1691"/>
                </a:lnTo>
                <a:cubicBezTo>
                  <a:pt x="3309" y="858"/>
                  <a:pt x="2714" y="167"/>
                  <a:pt x="1880" y="48"/>
                </a:cubicBezTo>
                <a:cubicBezTo>
                  <a:pt x="1813" y="40"/>
                  <a:pt x="1746" y="36"/>
                  <a:pt x="1680" y="36"/>
                </a:cubicBezTo>
                <a:cubicBezTo>
                  <a:pt x="747" y="36"/>
                  <a:pt x="0" y="803"/>
                  <a:pt x="23" y="1715"/>
                </a:cubicBezTo>
                <a:cubicBezTo>
                  <a:pt x="46" y="2572"/>
                  <a:pt x="808" y="3287"/>
                  <a:pt x="1666" y="3287"/>
                </a:cubicBezTo>
                <a:lnTo>
                  <a:pt x="4262" y="3287"/>
                </a:lnTo>
                <a:lnTo>
                  <a:pt x="4262" y="6716"/>
                </a:lnTo>
                <a:lnTo>
                  <a:pt x="3309" y="6716"/>
                </a:lnTo>
                <a:lnTo>
                  <a:pt x="3309" y="5787"/>
                </a:lnTo>
                <a:cubicBezTo>
                  <a:pt x="3309" y="4954"/>
                  <a:pt x="2714" y="4263"/>
                  <a:pt x="1880" y="4144"/>
                </a:cubicBezTo>
                <a:cubicBezTo>
                  <a:pt x="1813" y="4136"/>
                  <a:pt x="1746" y="4132"/>
                  <a:pt x="1680" y="4132"/>
                </a:cubicBezTo>
                <a:cubicBezTo>
                  <a:pt x="747" y="4132"/>
                  <a:pt x="0" y="4899"/>
                  <a:pt x="23" y="5811"/>
                </a:cubicBezTo>
                <a:cubicBezTo>
                  <a:pt x="46" y="6692"/>
                  <a:pt x="808" y="7383"/>
                  <a:pt x="1666" y="7383"/>
                </a:cubicBezTo>
                <a:lnTo>
                  <a:pt x="4262" y="7383"/>
                </a:lnTo>
                <a:lnTo>
                  <a:pt x="4262" y="10836"/>
                </a:lnTo>
                <a:lnTo>
                  <a:pt x="3309" y="10836"/>
                </a:lnTo>
                <a:lnTo>
                  <a:pt x="3309" y="9931"/>
                </a:lnTo>
                <a:cubicBezTo>
                  <a:pt x="3309" y="9098"/>
                  <a:pt x="2714" y="8407"/>
                  <a:pt x="1880" y="8288"/>
                </a:cubicBezTo>
                <a:cubicBezTo>
                  <a:pt x="1813" y="8280"/>
                  <a:pt x="1746" y="8276"/>
                  <a:pt x="1680" y="8276"/>
                </a:cubicBezTo>
                <a:cubicBezTo>
                  <a:pt x="747" y="8276"/>
                  <a:pt x="0" y="9043"/>
                  <a:pt x="23" y="9955"/>
                </a:cubicBezTo>
                <a:cubicBezTo>
                  <a:pt x="46" y="10812"/>
                  <a:pt x="808" y="11527"/>
                  <a:pt x="1666" y="11527"/>
                </a:cubicBezTo>
                <a:lnTo>
                  <a:pt x="4928" y="11527"/>
                </a:lnTo>
                <a:lnTo>
                  <a:pt x="4928" y="9359"/>
                </a:lnTo>
                <a:lnTo>
                  <a:pt x="7500" y="9359"/>
                </a:lnTo>
                <a:cubicBezTo>
                  <a:pt x="8381" y="9359"/>
                  <a:pt x="9144" y="8645"/>
                  <a:pt x="9144" y="7740"/>
                </a:cubicBezTo>
                <a:cubicBezTo>
                  <a:pt x="9166" y="6885"/>
                  <a:pt x="8445" y="6137"/>
                  <a:pt x="7582" y="6137"/>
                </a:cubicBezTo>
                <a:cubicBezTo>
                  <a:pt x="7531" y="6137"/>
                  <a:pt x="7480" y="6139"/>
                  <a:pt x="7429" y="6145"/>
                </a:cubicBezTo>
                <a:cubicBezTo>
                  <a:pt x="6572" y="6216"/>
                  <a:pt x="5929" y="6930"/>
                  <a:pt x="5929" y="7788"/>
                </a:cubicBezTo>
                <a:lnTo>
                  <a:pt x="5929" y="8716"/>
                </a:lnTo>
                <a:lnTo>
                  <a:pt x="4976" y="8716"/>
                </a:lnTo>
                <a:lnTo>
                  <a:pt x="4976" y="5263"/>
                </a:lnTo>
                <a:lnTo>
                  <a:pt x="7524" y="5263"/>
                </a:lnTo>
                <a:cubicBezTo>
                  <a:pt x="8381" y="5263"/>
                  <a:pt x="9144" y="4573"/>
                  <a:pt x="9167" y="3668"/>
                </a:cubicBezTo>
                <a:cubicBezTo>
                  <a:pt x="9191" y="2730"/>
                  <a:pt x="8452" y="1976"/>
                  <a:pt x="7520" y="1976"/>
                </a:cubicBezTo>
                <a:cubicBezTo>
                  <a:pt x="7505" y="1976"/>
                  <a:pt x="7491" y="1977"/>
                  <a:pt x="7477" y="1977"/>
                </a:cubicBezTo>
                <a:cubicBezTo>
                  <a:pt x="6595" y="2001"/>
                  <a:pt x="5881" y="2763"/>
                  <a:pt x="5881" y="3620"/>
                </a:cubicBezTo>
                <a:lnTo>
                  <a:pt x="5881" y="4549"/>
                </a:lnTo>
                <a:lnTo>
                  <a:pt x="4928" y="4549"/>
                </a:lnTo>
                <a:lnTo>
                  <a:pt x="492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135" name="Google Shape;16135;p140"/>
          <p:cNvGrpSpPr/>
          <p:nvPr/>
        </p:nvGrpSpPr>
        <p:grpSpPr>
          <a:xfrm>
            <a:off x="2591489" y="3927367"/>
            <a:ext cx="320203" cy="295667"/>
            <a:chOff x="2972489" y="4129767"/>
            <a:chExt cx="320203" cy="295667"/>
          </a:xfrm>
        </p:grpSpPr>
        <p:sp>
          <p:nvSpPr>
            <p:cNvPr id="16136" name="Google Shape;16136;p140"/>
            <p:cNvSpPr/>
            <p:nvPr/>
          </p:nvSpPr>
          <p:spPr>
            <a:xfrm>
              <a:off x="2972489" y="4362358"/>
              <a:ext cx="63076" cy="63076"/>
            </a:xfrm>
            <a:custGeom>
              <a:rect b="b" l="l" r="r" t="t"/>
              <a:pathLst>
                <a:path extrusionOk="0" h="2144" w="2144">
                  <a:moveTo>
                    <a:pt x="1072" y="691"/>
                  </a:moveTo>
                  <a:cubicBezTo>
                    <a:pt x="1287" y="691"/>
                    <a:pt x="1453" y="858"/>
                    <a:pt x="1453" y="1072"/>
                  </a:cubicBezTo>
                  <a:cubicBezTo>
                    <a:pt x="1453" y="1286"/>
                    <a:pt x="1287" y="1453"/>
                    <a:pt x="1072" y="1453"/>
                  </a:cubicBezTo>
                  <a:cubicBezTo>
                    <a:pt x="858" y="1453"/>
                    <a:pt x="691" y="1286"/>
                    <a:pt x="691" y="1072"/>
                  </a:cubicBezTo>
                  <a:cubicBezTo>
                    <a:pt x="691" y="882"/>
                    <a:pt x="834" y="691"/>
                    <a:pt x="1072" y="691"/>
                  </a:cubicBezTo>
                  <a:close/>
                  <a:moveTo>
                    <a:pt x="1072" y="0"/>
                  </a:moveTo>
                  <a:cubicBezTo>
                    <a:pt x="477" y="0"/>
                    <a:pt x="1" y="477"/>
                    <a:pt x="1" y="1072"/>
                  </a:cubicBezTo>
                  <a:cubicBezTo>
                    <a:pt x="1" y="1667"/>
                    <a:pt x="477" y="2144"/>
                    <a:pt x="1072" y="2144"/>
                  </a:cubicBezTo>
                  <a:cubicBezTo>
                    <a:pt x="1668" y="2144"/>
                    <a:pt x="2144" y="1667"/>
                    <a:pt x="2144" y="1072"/>
                  </a:cubicBezTo>
                  <a:cubicBezTo>
                    <a:pt x="2144" y="477"/>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37" name="Google Shape;16137;p140"/>
            <p:cNvSpPr/>
            <p:nvPr/>
          </p:nvSpPr>
          <p:spPr>
            <a:xfrm>
              <a:off x="2972489" y="4284602"/>
              <a:ext cx="63076" cy="63076"/>
            </a:xfrm>
            <a:custGeom>
              <a:rect b="b" l="l" r="r" t="t"/>
              <a:pathLst>
                <a:path extrusionOk="0" h="2144" w="2144">
                  <a:moveTo>
                    <a:pt x="1072" y="691"/>
                  </a:moveTo>
                  <a:cubicBezTo>
                    <a:pt x="1287" y="691"/>
                    <a:pt x="1453" y="857"/>
                    <a:pt x="1453" y="1072"/>
                  </a:cubicBezTo>
                  <a:cubicBezTo>
                    <a:pt x="1453" y="1286"/>
                    <a:pt x="1287" y="1453"/>
                    <a:pt x="1072" y="1453"/>
                  </a:cubicBezTo>
                  <a:cubicBezTo>
                    <a:pt x="858" y="1453"/>
                    <a:pt x="691" y="1286"/>
                    <a:pt x="691" y="1072"/>
                  </a:cubicBezTo>
                  <a:cubicBezTo>
                    <a:pt x="691" y="857"/>
                    <a:pt x="834" y="691"/>
                    <a:pt x="1072" y="691"/>
                  </a:cubicBezTo>
                  <a:close/>
                  <a:moveTo>
                    <a:pt x="1072" y="0"/>
                  </a:moveTo>
                  <a:cubicBezTo>
                    <a:pt x="477" y="0"/>
                    <a:pt x="1" y="476"/>
                    <a:pt x="1" y="1072"/>
                  </a:cubicBezTo>
                  <a:cubicBezTo>
                    <a:pt x="1" y="1667"/>
                    <a:pt x="477" y="2143"/>
                    <a:pt x="1072" y="2143"/>
                  </a:cubicBezTo>
                  <a:cubicBezTo>
                    <a:pt x="1668" y="2143"/>
                    <a:pt x="2144" y="1667"/>
                    <a:pt x="2144" y="1072"/>
                  </a:cubicBezTo>
                  <a:cubicBezTo>
                    <a:pt x="2144" y="476"/>
                    <a:pt x="1668"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38" name="Google Shape;16138;p140"/>
            <p:cNvSpPr/>
            <p:nvPr/>
          </p:nvSpPr>
          <p:spPr>
            <a:xfrm>
              <a:off x="2972489" y="4206817"/>
              <a:ext cx="63076" cy="63076"/>
            </a:xfrm>
            <a:custGeom>
              <a:rect b="b" l="l" r="r" t="t"/>
              <a:pathLst>
                <a:path extrusionOk="0" h="2144" w="2144">
                  <a:moveTo>
                    <a:pt x="1072" y="691"/>
                  </a:moveTo>
                  <a:cubicBezTo>
                    <a:pt x="1287" y="691"/>
                    <a:pt x="1453" y="858"/>
                    <a:pt x="1453" y="1072"/>
                  </a:cubicBezTo>
                  <a:cubicBezTo>
                    <a:pt x="1453" y="1287"/>
                    <a:pt x="1287" y="1453"/>
                    <a:pt x="1072" y="1453"/>
                  </a:cubicBezTo>
                  <a:cubicBezTo>
                    <a:pt x="858" y="1453"/>
                    <a:pt x="691" y="1287"/>
                    <a:pt x="691" y="1072"/>
                  </a:cubicBezTo>
                  <a:cubicBezTo>
                    <a:pt x="691" y="858"/>
                    <a:pt x="834" y="691"/>
                    <a:pt x="1072" y="691"/>
                  </a:cubicBezTo>
                  <a:close/>
                  <a:moveTo>
                    <a:pt x="1072" y="1"/>
                  </a:moveTo>
                  <a:cubicBezTo>
                    <a:pt x="477" y="1"/>
                    <a:pt x="1" y="477"/>
                    <a:pt x="1" y="1072"/>
                  </a:cubicBezTo>
                  <a:cubicBezTo>
                    <a:pt x="1" y="1668"/>
                    <a:pt x="477" y="2144"/>
                    <a:pt x="1072" y="2144"/>
                  </a:cubicBezTo>
                  <a:cubicBezTo>
                    <a:pt x="1668" y="2144"/>
                    <a:pt x="2144" y="1668"/>
                    <a:pt x="2144" y="1072"/>
                  </a:cubicBezTo>
                  <a:cubicBezTo>
                    <a:pt x="2144" y="477"/>
                    <a:pt x="1668"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39" name="Google Shape;16139;p140"/>
            <p:cNvSpPr/>
            <p:nvPr/>
          </p:nvSpPr>
          <p:spPr>
            <a:xfrm>
              <a:off x="3057953" y="4362358"/>
              <a:ext cx="63106" cy="63076"/>
            </a:xfrm>
            <a:custGeom>
              <a:rect b="b" l="l" r="r" t="t"/>
              <a:pathLst>
                <a:path extrusionOk="0" h="2144" w="2145">
                  <a:moveTo>
                    <a:pt x="1073" y="691"/>
                  </a:moveTo>
                  <a:cubicBezTo>
                    <a:pt x="1287" y="691"/>
                    <a:pt x="1477" y="858"/>
                    <a:pt x="1477" y="1072"/>
                  </a:cubicBezTo>
                  <a:cubicBezTo>
                    <a:pt x="1477" y="1286"/>
                    <a:pt x="1287" y="1453"/>
                    <a:pt x="1073" y="1453"/>
                  </a:cubicBezTo>
                  <a:cubicBezTo>
                    <a:pt x="882" y="1453"/>
                    <a:pt x="692" y="1286"/>
                    <a:pt x="692" y="1072"/>
                  </a:cubicBezTo>
                  <a:cubicBezTo>
                    <a:pt x="692" y="882"/>
                    <a:pt x="858" y="691"/>
                    <a:pt x="1073" y="691"/>
                  </a:cubicBezTo>
                  <a:close/>
                  <a:moveTo>
                    <a:pt x="1073" y="0"/>
                  </a:moveTo>
                  <a:cubicBezTo>
                    <a:pt x="477" y="0"/>
                    <a:pt x="1" y="477"/>
                    <a:pt x="1" y="1072"/>
                  </a:cubicBezTo>
                  <a:cubicBezTo>
                    <a:pt x="1" y="1667"/>
                    <a:pt x="477" y="2144"/>
                    <a:pt x="1073" y="2144"/>
                  </a:cubicBezTo>
                  <a:cubicBezTo>
                    <a:pt x="1668" y="2144"/>
                    <a:pt x="2144" y="1667"/>
                    <a:pt x="2144" y="1072"/>
                  </a:cubicBezTo>
                  <a:cubicBezTo>
                    <a:pt x="2144" y="477"/>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0" name="Google Shape;16140;p140"/>
            <p:cNvSpPr/>
            <p:nvPr/>
          </p:nvSpPr>
          <p:spPr>
            <a:xfrm>
              <a:off x="3057953" y="4284602"/>
              <a:ext cx="63106" cy="63076"/>
            </a:xfrm>
            <a:custGeom>
              <a:rect b="b" l="l" r="r" t="t"/>
              <a:pathLst>
                <a:path extrusionOk="0" h="2144" w="2145">
                  <a:moveTo>
                    <a:pt x="1073" y="691"/>
                  </a:moveTo>
                  <a:cubicBezTo>
                    <a:pt x="1287" y="691"/>
                    <a:pt x="1477" y="857"/>
                    <a:pt x="1477" y="1072"/>
                  </a:cubicBezTo>
                  <a:cubicBezTo>
                    <a:pt x="1477" y="1286"/>
                    <a:pt x="1287" y="1453"/>
                    <a:pt x="1073" y="1453"/>
                  </a:cubicBezTo>
                  <a:cubicBezTo>
                    <a:pt x="882" y="1453"/>
                    <a:pt x="692" y="1286"/>
                    <a:pt x="692" y="1072"/>
                  </a:cubicBezTo>
                  <a:cubicBezTo>
                    <a:pt x="692" y="857"/>
                    <a:pt x="858" y="691"/>
                    <a:pt x="1073" y="691"/>
                  </a:cubicBezTo>
                  <a:close/>
                  <a:moveTo>
                    <a:pt x="1073" y="0"/>
                  </a:moveTo>
                  <a:cubicBezTo>
                    <a:pt x="477" y="0"/>
                    <a:pt x="1" y="476"/>
                    <a:pt x="1" y="1072"/>
                  </a:cubicBezTo>
                  <a:cubicBezTo>
                    <a:pt x="1" y="1667"/>
                    <a:pt x="477" y="2143"/>
                    <a:pt x="1073" y="2143"/>
                  </a:cubicBezTo>
                  <a:cubicBezTo>
                    <a:pt x="1668" y="2143"/>
                    <a:pt x="2144" y="1667"/>
                    <a:pt x="2144" y="1072"/>
                  </a:cubicBezTo>
                  <a:cubicBezTo>
                    <a:pt x="2144" y="476"/>
                    <a:pt x="1668"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1" name="Google Shape;16141;p140"/>
            <p:cNvSpPr/>
            <p:nvPr/>
          </p:nvSpPr>
          <p:spPr>
            <a:xfrm>
              <a:off x="3144152" y="4362358"/>
              <a:ext cx="63076" cy="63076"/>
            </a:xfrm>
            <a:custGeom>
              <a:rect b="b" l="l" r="r" t="t"/>
              <a:pathLst>
                <a:path extrusionOk="0" h="2144" w="2144">
                  <a:moveTo>
                    <a:pt x="1072" y="691"/>
                  </a:moveTo>
                  <a:cubicBezTo>
                    <a:pt x="1262" y="691"/>
                    <a:pt x="1453" y="858"/>
                    <a:pt x="1453" y="1072"/>
                  </a:cubicBezTo>
                  <a:cubicBezTo>
                    <a:pt x="1453" y="1286"/>
                    <a:pt x="1262" y="1453"/>
                    <a:pt x="1072" y="1453"/>
                  </a:cubicBezTo>
                  <a:cubicBezTo>
                    <a:pt x="857" y="1453"/>
                    <a:pt x="667" y="1286"/>
                    <a:pt x="667" y="1072"/>
                  </a:cubicBezTo>
                  <a:cubicBezTo>
                    <a:pt x="691" y="882"/>
                    <a:pt x="857" y="691"/>
                    <a:pt x="1072" y="691"/>
                  </a:cubicBezTo>
                  <a:close/>
                  <a:moveTo>
                    <a:pt x="1072" y="0"/>
                  </a:moveTo>
                  <a:cubicBezTo>
                    <a:pt x="476" y="0"/>
                    <a:pt x="0" y="477"/>
                    <a:pt x="0" y="1072"/>
                  </a:cubicBezTo>
                  <a:cubicBezTo>
                    <a:pt x="0" y="1667"/>
                    <a:pt x="476" y="2144"/>
                    <a:pt x="1072" y="2144"/>
                  </a:cubicBezTo>
                  <a:cubicBezTo>
                    <a:pt x="1667" y="2144"/>
                    <a:pt x="2143" y="1667"/>
                    <a:pt x="2143" y="1072"/>
                  </a:cubicBezTo>
                  <a:cubicBezTo>
                    <a:pt x="2143"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2" name="Google Shape;16142;p140"/>
            <p:cNvSpPr/>
            <p:nvPr/>
          </p:nvSpPr>
          <p:spPr>
            <a:xfrm>
              <a:off x="3144152" y="4284602"/>
              <a:ext cx="63076" cy="63076"/>
            </a:xfrm>
            <a:custGeom>
              <a:rect b="b" l="l" r="r" t="t"/>
              <a:pathLst>
                <a:path extrusionOk="0" h="2144" w="2144">
                  <a:moveTo>
                    <a:pt x="1072" y="691"/>
                  </a:moveTo>
                  <a:cubicBezTo>
                    <a:pt x="1262" y="691"/>
                    <a:pt x="1453" y="857"/>
                    <a:pt x="1453" y="1072"/>
                  </a:cubicBezTo>
                  <a:cubicBezTo>
                    <a:pt x="1453" y="1286"/>
                    <a:pt x="1262" y="1453"/>
                    <a:pt x="1072" y="1453"/>
                  </a:cubicBezTo>
                  <a:cubicBezTo>
                    <a:pt x="857" y="1453"/>
                    <a:pt x="667" y="1286"/>
                    <a:pt x="667" y="1072"/>
                  </a:cubicBezTo>
                  <a:cubicBezTo>
                    <a:pt x="667" y="857"/>
                    <a:pt x="857" y="691"/>
                    <a:pt x="1072" y="691"/>
                  </a:cubicBezTo>
                  <a:close/>
                  <a:moveTo>
                    <a:pt x="1072" y="0"/>
                  </a:moveTo>
                  <a:cubicBezTo>
                    <a:pt x="476" y="0"/>
                    <a:pt x="0" y="476"/>
                    <a:pt x="0" y="1072"/>
                  </a:cubicBezTo>
                  <a:cubicBezTo>
                    <a:pt x="0" y="1667"/>
                    <a:pt x="476" y="2143"/>
                    <a:pt x="1072" y="2143"/>
                  </a:cubicBezTo>
                  <a:cubicBezTo>
                    <a:pt x="1667" y="2143"/>
                    <a:pt x="2143" y="1667"/>
                    <a:pt x="2143" y="1072"/>
                  </a:cubicBezTo>
                  <a:cubicBezTo>
                    <a:pt x="2143"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3" name="Google Shape;16143;p140"/>
            <p:cNvSpPr/>
            <p:nvPr/>
          </p:nvSpPr>
          <p:spPr>
            <a:xfrm>
              <a:off x="3144152" y="4206817"/>
              <a:ext cx="63076" cy="63076"/>
            </a:xfrm>
            <a:custGeom>
              <a:rect b="b" l="l" r="r" t="t"/>
              <a:pathLst>
                <a:path extrusionOk="0" h="2144" w="2144">
                  <a:moveTo>
                    <a:pt x="1072" y="691"/>
                  </a:moveTo>
                  <a:cubicBezTo>
                    <a:pt x="1262" y="691"/>
                    <a:pt x="1453" y="858"/>
                    <a:pt x="1453" y="1072"/>
                  </a:cubicBezTo>
                  <a:cubicBezTo>
                    <a:pt x="1453" y="1287"/>
                    <a:pt x="1262" y="1453"/>
                    <a:pt x="1072" y="1453"/>
                  </a:cubicBezTo>
                  <a:cubicBezTo>
                    <a:pt x="857" y="1453"/>
                    <a:pt x="667" y="1287"/>
                    <a:pt x="667" y="1072"/>
                  </a:cubicBezTo>
                  <a:cubicBezTo>
                    <a:pt x="691" y="858"/>
                    <a:pt x="857" y="691"/>
                    <a:pt x="1072" y="691"/>
                  </a:cubicBezTo>
                  <a:close/>
                  <a:moveTo>
                    <a:pt x="1072" y="1"/>
                  </a:moveTo>
                  <a:cubicBezTo>
                    <a:pt x="476" y="1"/>
                    <a:pt x="0" y="477"/>
                    <a:pt x="0" y="1072"/>
                  </a:cubicBezTo>
                  <a:cubicBezTo>
                    <a:pt x="0" y="1668"/>
                    <a:pt x="476"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4" name="Google Shape;16144;p140"/>
            <p:cNvSpPr/>
            <p:nvPr/>
          </p:nvSpPr>
          <p:spPr>
            <a:xfrm>
              <a:off x="3229616" y="4362358"/>
              <a:ext cx="63076" cy="63076"/>
            </a:xfrm>
            <a:custGeom>
              <a:rect b="b" l="l" r="r" t="t"/>
              <a:pathLst>
                <a:path extrusionOk="0" h="2144" w="2144">
                  <a:moveTo>
                    <a:pt x="1072" y="691"/>
                  </a:moveTo>
                  <a:cubicBezTo>
                    <a:pt x="1286" y="691"/>
                    <a:pt x="1477" y="858"/>
                    <a:pt x="1477" y="1072"/>
                  </a:cubicBezTo>
                  <a:cubicBezTo>
                    <a:pt x="1477" y="1286"/>
                    <a:pt x="1286" y="1453"/>
                    <a:pt x="1072" y="1453"/>
                  </a:cubicBezTo>
                  <a:cubicBezTo>
                    <a:pt x="882" y="1453"/>
                    <a:pt x="691" y="1286"/>
                    <a:pt x="691" y="1072"/>
                  </a:cubicBezTo>
                  <a:cubicBezTo>
                    <a:pt x="691" y="882"/>
                    <a:pt x="882" y="691"/>
                    <a:pt x="1072" y="691"/>
                  </a:cubicBezTo>
                  <a:close/>
                  <a:moveTo>
                    <a:pt x="1072" y="0"/>
                  </a:moveTo>
                  <a:cubicBezTo>
                    <a:pt x="477" y="0"/>
                    <a:pt x="0" y="477"/>
                    <a:pt x="0" y="1072"/>
                  </a:cubicBezTo>
                  <a:cubicBezTo>
                    <a:pt x="0" y="1667"/>
                    <a:pt x="477" y="2144"/>
                    <a:pt x="1072" y="2144"/>
                  </a:cubicBezTo>
                  <a:cubicBezTo>
                    <a:pt x="1667" y="2144"/>
                    <a:pt x="2144" y="1667"/>
                    <a:pt x="2144" y="1072"/>
                  </a:cubicBezTo>
                  <a:cubicBezTo>
                    <a:pt x="2144" y="477"/>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5" name="Google Shape;16145;p140"/>
            <p:cNvSpPr/>
            <p:nvPr/>
          </p:nvSpPr>
          <p:spPr>
            <a:xfrm>
              <a:off x="3229616" y="4284602"/>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6" name="Google Shape;16146;p140"/>
            <p:cNvSpPr/>
            <p:nvPr/>
          </p:nvSpPr>
          <p:spPr>
            <a:xfrm>
              <a:off x="3229616" y="4206817"/>
              <a:ext cx="63076" cy="63076"/>
            </a:xfrm>
            <a:custGeom>
              <a:rect b="b" l="l" r="r" t="t"/>
              <a:pathLst>
                <a:path extrusionOk="0" h="2144" w="2144">
                  <a:moveTo>
                    <a:pt x="1072" y="691"/>
                  </a:moveTo>
                  <a:cubicBezTo>
                    <a:pt x="1286" y="691"/>
                    <a:pt x="1477" y="858"/>
                    <a:pt x="1477" y="1072"/>
                  </a:cubicBezTo>
                  <a:cubicBezTo>
                    <a:pt x="1477" y="1287"/>
                    <a:pt x="1286" y="1453"/>
                    <a:pt x="1072" y="1453"/>
                  </a:cubicBezTo>
                  <a:cubicBezTo>
                    <a:pt x="882" y="1453"/>
                    <a:pt x="691" y="1287"/>
                    <a:pt x="691" y="1072"/>
                  </a:cubicBezTo>
                  <a:cubicBezTo>
                    <a:pt x="691" y="858"/>
                    <a:pt x="882" y="691"/>
                    <a:pt x="1072" y="691"/>
                  </a:cubicBezTo>
                  <a:close/>
                  <a:moveTo>
                    <a:pt x="1072" y="1"/>
                  </a:moveTo>
                  <a:cubicBezTo>
                    <a:pt x="477" y="1"/>
                    <a:pt x="0" y="477"/>
                    <a:pt x="0" y="1072"/>
                  </a:cubicBezTo>
                  <a:cubicBezTo>
                    <a:pt x="0" y="1668"/>
                    <a:pt x="477" y="2144"/>
                    <a:pt x="1072" y="2144"/>
                  </a:cubicBezTo>
                  <a:cubicBezTo>
                    <a:pt x="1667" y="2144"/>
                    <a:pt x="2144" y="1668"/>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7" name="Google Shape;16147;p140"/>
            <p:cNvSpPr/>
            <p:nvPr/>
          </p:nvSpPr>
          <p:spPr>
            <a:xfrm>
              <a:off x="3229616" y="4129767"/>
              <a:ext cx="63076" cy="63076"/>
            </a:xfrm>
            <a:custGeom>
              <a:rect b="b" l="l" r="r" t="t"/>
              <a:pathLst>
                <a:path extrusionOk="0" h="2144" w="2144">
                  <a:moveTo>
                    <a:pt x="1072" y="691"/>
                  </a:moveTo>
                  <a:cubicBezTo>
                    <a:pt x="1286" y="691"/>
                    <a:pt x="1477" y="857"/>
                    <a:pt x="1477" y="1072"/>
                  </a:cubicBezTo>
                  <a:cubicBezTo>
                    <a:pt x="1477" y="1286"/>
                    <a:pt x="1286" y="1453"/>
                    <a:pt x="1072" y="1453"/>
                  </a:cubicBezTo>
                  <a:cubicBezTo>
                    <a:pt x="882" y="1453"/>
                    <a:pt x="691" y="1286"/>
                    <a:pt x="691" y="1072"/>
                  </a:cubicBezTo>
                  <a:cubicBezTo>
                    <a:pt x="691" y="857"/>
                    <a:pt x="882" y="691"/>
                    <a:pt x="1072" y="691"/>
                  </a:cubicBezTo>
                  <a:close/>
                  <a:moveTo>
                    <a:pt x="1072" y="0"/>
                  </a:moveTo>
                  <a:cubicBezTo>
                    <a:pt x="477" y="0"/>
                    <a:pt x="0" y="476"/>
                    <a:pt x="0" y="1072"/>
                  </a:cubicBezTo>
                  <a:cubicBezTo>
                    <a:pt x="0" y="1667"/>
                    <a:pt x="477" y="2143"/>
                    <a:pt x="1072" y="2143"/>
                  </a:cubicBezTo>
                  <a:cubicBezTo>
                    <a:pt x="1667" y="2143"/>
                    <a:pt x="2144" y="1667"/>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148" name="Google Shape;16148;p140"/>
          <p:cNvSpPr/>
          <p:nvPr/>
        </p:nvSpPr>
        <p:spPr>
          <a:xfrm>
            <a:off x="3281266" y="3927367"/>
            <a:ext cx="338418" cy="337712"/>
          </a:xfrm>
          <a:custGeom>
            <a:rect b="b" l="l" r="r" t="t"/>
            <a:pathLst>
              <a:path extrusionOk="0" h="11479" w="11503">
                <a:moveTo>
                  <a:pt x="10169" y="2429"/>
                </a:moveTo>
                <a:cubicBezTo>
                  <a:pt x="10360" y="2429"/>
                  <a:pt x="10550" y="2620"/>
                  <a:pt x="10550" y="2834"/>
                </a:cubicBezTo>
                <a:cubicBezTo>
                  <a:pt x="10550" y="3024"/>
                  <a:pt x="10360" y="3215"/>
                  <a:pt x="10169" y="3215"/>
                </a:cubicBezTo>
                <a:cubicBezTo>
                  <a:pt x="9955" y="3215"/>
                  <a:pt x="9764" y="3024"/>
                  <a:pt x="9764" y="2834"/>
                </a:cubicBezTo>
                <a:cubicBezTo>
                  <a:pt x="9764" y="2620"/>
                  <a:pt x="9931" y="2429"/>
                  <a:pt x="10169" y="2429"/>
                </a:cubicBezTo>
                <a:close/>
                <a:moveTo>
                  <a:pt x="8669" y="4763"/>
                </a:moveTo>
                <a:cubicBezTo>
                  <a:pt x="8883" y="4763"/>
                  <a:pt x="9050" y="4930"/>
                  <a:pt x="9050" y="5144"/>
                </a:cubicBezTo>
                <a:cubicBezTo>
                  <a:pt x="9050" y="5358"/>
                  <a:pt x="8883" y="5525"/>
                  <a:pt x="8669" y="5525"/>
                </a:cubicBezTo>
                <a:cubicBezTo>
                  <a:pt x="8454" y="5525"/>
                  <a:pt x="8288" y="5358"/>
                  <a:pt x="8288" y="5144"/>
                </a:cubicBezTo>
                <a:cubicBezTo>
                  <a:pt x="8288" y="4930"/>
                  <a:pt x="8454" y="4763"/>
                  <a:pt x="8669" y="4763"/>
                </a:cubicBezTo>
                <a:close/>
                <a:moveTo>
                  <a:pt x="4335" y="5358"/>
                </a:moveTo>
                <a:cubicBezTo>
                  <a:pt x="4525" y="5358"/>
                  <a:pt x="4716" y="5525"/>
                  <a:pt x="4716" y="5739"/>
                </a:cubicBezTo>
                <a:cubicBezTo>
                  <a:pt x="4716" y="5954"/>
                  <a:pt x="4525" y="6120"/>
                  <a:pt x="4335" y="6120"/>
                </a:cubicBezTo>
                <a:cubicBezTo>
                  <a:pt x="4120" y="6120"/>
                  <a:pt x="3930" y="5954"/>
                  <a:pt x="3930" y="5739"/>
                </a:cubicBezTo>
                <a:cubicBezTo>
                  <a:pt x="3906" y="5525"/>
                  <a:pt x="4096" y="5358"/>
                  <a:pt x="4335" y="5358"/>
                </a:cubicBezTo>
                <a:close/>
                <a:moveTo>
                  <a:pt x="6716" y="6811"/>
                </a:moveTo>
                <a:cubicBezTo>
                  <a:pt x="6906" y="6811"/>
                  <a:pt x="7097" y="6978"/>
                  <a:pt x="7097" y="7192"/>
                </a:cubicBezTo>
                <a:cubicBezTo>
                  <a:pt x="7097" y="7406"/>
                  <a:pt x="6906" y="7573"/>
                  <a:pt x="6716" y="7573"/>
                </a:cubicBezTo>
                <a:cubicBezTo>
                  <a:pt x="6502" y="7573"/>
                  <a:pt x="6311" y="7406"/>
                  <a:pt x="6311" y="7192"/>
                </a:cubicBezTo>
                <a:cubicBezTo>
                  <a:pt x="6311" y="6978"/>
                  <a:pt x="6478" y="6811"/>
                  <a:pt x="6716" y="6811"/>
                </a:cubicBezTo>
                <a:close/>
                <a:moveTo>
                  <a:pt x="2715" y="7740"/>
                </a:moveTo>
                <a:cubicBezTo>
                  <a:pt x="2929" y="7740"/>
                  <a:pt x="3096" y="7906"/>
                  <a:pt x="3096" y="8121"/>
                </a:cubicBezTo>
                <a:cubicBezTo>
                  <a:pt x="3096" y="8335"/>
                  <a:pt x="2929" y="8502"/>
                  <a:pt x="2715" y="8502"/>
                </a:cubicBezTo>
                <a:cubicBezTo>
                  <a:pt x="2501" y="8502"/>
                  <a:pt x="2334" y="8335"/>
                  <a:pt x="2334" y="8121"/>
                </a:cubicBezTo>
                <a:cubicBezTo>
                  <a:pt x="2334" y="7906"/>
                  <a:pt x="2501" y="7740"/>
                  <a:pt x="2715" y="7740"/>
                </a:cubicBezTo>
                <a:close/>
                <a:moveTo>
                  <a:pt x="0" y="0"/>
                </a:moveTo>
                <a:lnTo>
                  <a:pt x="0" y="11479"/>
                </a:lnTo>
                <a:lnTo>
                  <a:pt x="11503" y="11479"/>
                </a:lnTo>
                <a:lnTo>
                  <a:pt x="11503" y="10264"/>
                </a:lnTo>
                <a:lnTo>
                  <a:pt x="10836" y="10264"/>
                </a:lnTo>
                <a:lnTo>
                  <a:pt x="10836" y="10288"/>
                </a:lnTo>
                <a:lnTo>
                  <a:pt x="10836" y="10836"/>
                </a:lnTo>
                <a:lnTo>
                  <a:pt x="691" y="10836"/>
                </a:lnTo>
                <a:lnTo>
                  <a:pt x="691" y="9883"/>
                </a:lnTo>
                <a:lnTo>
                  <a:pt x="2072" y="8954"/>
                </a:lnTo>
                <a:cubicBezTo>
                  <a:pt x="2243" y="9082"/>
                  <a:pt x="2490" y="9172"/>
                  <a:pt x="2746" y="9172"/>
                </a:cubicBezTo>
                <a:cubicBezTo>
                  <a:pt x="2775" y="9172"/>
                  <a:pt x="2805" y="9171"/>
                  <a:pt x="2834" y="9169"/>
                </a:cubicBezTo>
                <a:cubicBezTo>
                  <a:pt x="3334" y="9097"/>
                  <a:pt x="3739" y="8716"/>
                  <a:pt x="3787" y="8216"/>
                </a:cubicBezTo>
                <a:cubicBezTo>
                  <a:pt x="3811" y="7930"/>
                  <a:pt x="3739" y="7668"/>
                  <a:pt x="3620" y="7478"/>
                </a:cubicBezTo>
                <a:lnTo>
                  <a:pt x="4049" y="6716"/>
                </a:lnTo>
                <a:cubicBezTo>
                  <a:pt x="4144" y="6740"/>
                  <a:pt x="4239" y="6740"/>
                  <a:pt x="4335" y="6740"/>
                </a:cubicBezTo>
                <a:cubicBezTo>
                  <a:pt x="4596" y="6740"/>
                  <a:pt x="4835" y="6668"/>
                  <a:pt x="5001" y="6478"/>
                </a:cubicBezTo>
                <a:lnTo>
                  <a:pt x="5644" y="6930"/>
                </a:lnTo>
                <a:cubicBezTo>
                  <a:pt x="5597" y="7073"/>
                  <a:pt x="5597" y="7216"/>
                  <a:pt x="5644" y="7382"/>
                </a:cubicBezTo>
                <a:cubicBezTo>
                  <a:pt x="5716" y="7787"/>
                  <a:pt x="6049" y="8121"/>
                  <a:pt x="6478" y="8168"/>
                </a:cubicBezTo>
                <a:cubicBezTo>
                  <a:pt x="6542" y="8180"/>
                  <a:pt x="6606" y="8186"/>
                  <a:pt x="6669" y="8186"/>
                </a:cubicBezTo>
                <a:cubicBezTo>
                  <a:pt x="7234" y="8186"/>
                  <a:pt x="7716" y="7723"/>
                  <a:pt x="7716" y="7144"/>
                </a:cubicBezTo>
                <a:cubicBezTo>
                  <a:pt x="7716" y="6954"/>
                  <a:pt x="7692" y="6811"/>
                  <a:pt x="7597" y="6692"/>
                </a:cubicBezTo>
                <a:lnTo>
                  <a:pt x="8169" y="6073"/>
                </a:lnTo>
                <a:cubicBezTo>
                  <a:pt x="8289" y="6124"/>
                  <a:pt x="8434" y="6163"/>
                  <a:pt x="8585" y="6163"/>
                </a:cubicBezTo>
                <a:cubicBezTo>
                  <a:pt x="8644" y="6163"/>
                  <a:pt x="8704" y="6157"/>
                  <a:pt x="8764" y="6144"/>
                </a:cubicBezTo>
                <a:cubicBezTo>
                  <a:pt x="9240" y="6097"/>
                  <a:pt x="9621" y="5715"/>
                  <a:pt x="9693" y="5239"/>
                </a:cubicBezTo>
                <a:cubicBezTo>
                  <a:pt x="9717" y="4906"/>
                  <a:pt x="9621" y="4620"/>
                  <a:pt x="9407" y="4406"/>
                </a:cubicBezTo>
                <a:lnTo>
                  <a:pt x="9836" y="3810"/>
                </a:lnTo>
                <a:cubicBezTo>
                  <a:pt x="9907" y="3822"/>
                  <a:pt x="9979" y="3828"/>
                  <a:pt x="10056" y="3828"/>
                </a:cubicBezTo>
                <a:cubicBezTo>
                  <a:pt x="10133" y="3828"/>
                  <a:pt x="10217" y="3822"/>
                  <a:pt x="10312" y="3810"/>
                </a:cubicBezTo>
                <a:cubicBezTo>
                  <a:pt x="10717" y="3715"/>
                  <a:pt x="11050" y="3382"/>
                  <a:pt x="11145" y="2977"/>
                </a:cubicBezTo>
                <a:cubicBezTo>
                  <a:pt x="11277" y="2319"/>
                  <a:pt x="10762" y="1701"/>
                  <a:pt x="10121" y="1701"/>
                </a:cubicBezTo>
                <a:cubicBezTo>
                  <a:pt x="10067" y="1701"/>
                  <a:pt x="10011" y="1705"/>
                  <a:pt x="9955" y="1715"/>
                </a:cubicBezTo>
                <a:cubicBezTo>
                  <a:pt x="9478" y="1786"/>
                  <a:pt x="9097" y="2167"/>
                  <a:pt x="9026" y="2667"/>
                </a:cubicBezTo>
                <a:cubicBezTo>
                  <a:pt x="9002" y="2977"/>
                  <a:pt x="9097" y="3239"/>
                  <a:pt x="9264" y="3453"/>
                </a:cubicBezTo>
                <a:lnTo>
                  <a:pt x="8859" y="4072"/>
                </a:lnTo>
                <a:cubicBezTo>
                  <a:pt x="8788" y="4048"/>
                  <a:pt x="8693" y="4048"/>
                  <a:pt x="8645" y="4048"/>
                </a:cubicBezTo>
                <a:cubicBezTo>
                  <a:pt x="8050" y="4048"/>
                  <a:pt x="7573" y="4525"/>
                  <a:pt x="7573" y="5120"/>
                </a:cubicBezTo>
                <a:cubicBezTo>
                  <a:pt x="7573" y="5287"/>
                  <a:pt x="7621" y="5477"/>
                  <a:pt x="7692" y="5620"/>
                </a:cubicBezTo>
                <a:lnTo>
                  <a:pt x="7145" y="6216"/>
                </a:lnTo>
                <a:cubicBezTo>
                  <a:pt x="7002" y="6120"/>
                  <a:pt x="6835" y="6097"/>
                  <a:pt x="6668" y="6097"/>
                </a:cubicBezTo>
                <a:cubicBezTo>
                  <a:pt x="6406" y="6097"/>
                  <a:pt x="6168" y="6192"/>
                  <a:pt x="5954" y="6358"/>
                </a:cubicBezTo>
                <a:lnTo>
                  <a:pt x="5335" y="5906"/>
                </a:lnTo>
                <a:cubicBezTo>
                  <a:pt x="5359" y="5787"/>
                  <a:pt x="5359" y="5692"/>
                  <a:pt x="5335" y="5549"/>
                </a:cubicBezTo>
                <a:cubicBezTo>
                  <a:pt x="5287" y="5096"/>
                  <a:pt x="4882" y="4691"/>
                  <a:pt x="4382" y="4644"/>
                </a:cubicBezTo>
                <a:cubicBezTo>
                  <a:pt x="4344" y="4639"/>
                  <a:pt x="4306" y="4637"/>
                  <a:pt x="4269" y="4637"/>
                </a:cubicBezTo>
                <a:cubicBezTo>
                  <a:pt x="3698" y="4637"/>
                  <a:pt x="3215" y="5134"/>
                  <a:pt x="3215" y="5715"/>
                </a:cubicBezTo>
                <a:cubicBezTo>
                  <a:pt x="3215" y="5977"/>
                  <a:pt x="3310" y="6192"/>
                  <a:pt x="3453" y="6382"/>
                </a:cubicBezTo>
                <a:lnTo>
                  <a:pt x="3049" y="7073"/>
                </a:lnTo>
                <a:cubicBezTo>
                  <a:pt x="2953" y="7049"/>
                  <a:pt x="2834" y="7025"/>
                  <a:pt x="2715" y="7025"/>
                </a:cubicBezTo>
                <a:cubicBezTo>
                  <a:pt x="2120" y="7025"/>
                  <a:pt x="1643" y="7502"/>
                  <a:pt x="1643" y="8097"/>
                </a:cubicBezTo>
                <a:cubicBezTo>
                  <a:pt x="1643" y="8168"/>
                  <a:pt x="1643" y="8264"/>
                  <a:pt x="1667" y="8359"/>
                </a:cubicBezTo>
                <a:lnTo>
                  <a:pt x="691" y="9002"/>
                </a:lnTo>
                <a:lnTo>
                  <a:pt x="691" y="691"/>
                </a:lnTo>
                <a:lnTo>
                  <a:pt x="1239" y="691"/>
                </a:lnTo>
                <a:lnTo>
                  <a:pt x="123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49" name="Google Shape;16149;p140"/>
          <p:cNvSpPr/>
          <p:nvPr/>
        </p:nvSpPr>
        <p:spPr>
          <a:xfrm>
            <a:off x="4045298" y="3927367"/>
            <a:ext cx="339830" cy="339801"/>
          </a:xfrm>
          <a:custGeom>
            <a:rect b="b" l="l" r="r" t="t"/>
            <a:pathLst>
              <a:path extrusionOk="0" h="11550" w="11551">
                <a:moveTo>
                  <a:pt x="6121" y="2072"/>
                </a:moveTo>
                <a:cubicBezTo>
                  <a:pt x="8002" y="2262"/>
                  <a:pt x="9455" y="3810"/>
                  <a:pt x="9455" y="5715"/>
                </a:cubicBezTo>
                <a:cubicBezTo>
                  <a:pt x="9455" y="6358"/>
                  <a:pt x="9288" y="6954"/>
                  <a:pt x="8978" y="7502"/>
                </a:cubicBezTo>
                <a:lnTo>
                  <a:pt x="6121" y="5573"/>
                </a:lnTo>
                <a:lnTo>
                  <a:pt x="6121" y="2072"/>
                </a:lnTo>
                <a:close/>
                <a:moveTo>
                  <a:pt x="6121" y="691"/>
                </a:moveTo>
                <a:cubicBezTo>
                  <a:pt x="8788" y="857"/>
                  <a:pt x="10860" y="3072"/>
                  <a:pt x="10860" y="5739"/>
                </a:cubicBezTo>
                <a:cubicBezTo>
                  <a:pt x="10860" y="6692"/>
                  <a:pt x="10598" y="7597"/>
                  <a:pt x="10145" y="8335"/>
                </a:cubicBezTo>
                <a:lnTo>
                  <a:pt x="9526" y="7906"/>
                </a:lnTo>
                <a:cubicBezTo>
                  <a:pt x="9883" y="7287"/>
                  <a:pt x="10121" y="6549"/>
                  <a:pt x="10121" y="5739"/>
                </a:cubicBezTo>
                <a:cubicBezTo>
                  <a:pt x="10121" y="3453"/>
                  <a:pt x="8359" y="1596"/>
                  <a:pt x="6121" y="1429"/>
                </a:cubicBezTo>
                <a:lnTo>
                  <a:pt x="6121" y="691"/>
                </a:lnTo>
                <a:close/>
                <a:moveTo>
                  <a:pt x="5454" y="2120"/>
                </a:moveTo>
                <a:lnTo>
                  <a:pt x="5454" y="5715"/>
                </a:lnTo>
                <a:lnTo>
                  <a:pt x="4739" y="9264"/>
                </a:lnTo>
                <a:cubicBezTo>
                  <a:pt x="3215" y="8811"/>
                  <a:pt x="2120" y="7406"/>
                  <a:pt x="2120" y="5739"/>
                </a:cubicBezTo>
                <a:cubicBezTo>
                  <a:pt x="2120" y="3834"/>
                  <a:pt x="3572" y="2262"/>
                  <a:pt x="5454" y="2120"/>
                </a:cubicBezTo>
                <a:close/>
                <a:moveTo>
                  <a:pt x="6002" y="6311"/>
                </a:moveTo>
                <a:lnTo>
                  <a:pt x="8597" y="8097"/>
                </a:lnTo>
                <a:cubicBezTo>
                  <a:pt x="7907" y="8907"/>
                  <a:pt x="6907" y="9407"/>
                  <a:pt x="5811" y="9407"/>
                </a:cubicBezTo>
                <a:cubicBezTo>
                  <a:pt x="5692" y="9407"/>
                  <a:pt x="5525" y="9407"/>
                  <a:pt x="5406" y="9383"/>
                </a:cubicBezTo>
                <a:lnTo>
                  <a:pt x="6002" y="6311"/>
                </a:lnTo>
                <a:close/>
                <a:moveTo>
                  <a:pt x="5454" y="691"/>
                </a:moveTo>
                <a:lnTo>
                  <a:pt x="5454" y="1429"/>
                </a:lnTo>
                <a:cubicBezTo>
                  <a:pt x="3215" y="1596"/>
                  <a:pt x="1453" y="3477"/>
                  <a:pt x="1453" y="5739"/>
                </a:cubicBezTo>
                <a:cubicBezTo>
                  <a:pt x="1453" y="7692"/>
                  <a:pt x="2787" y="9407"/>
                  <a:pt x="4620" y="9907"/>
                </a:cubicBezTo>
                <a:lnTo>
                  <a:pt x="4454" y="10621"/>
                </a:lnTo>
                <a:cubicBezTo>
                  <a:pt x="2287" y="10050"/>
                  <a:pt x="715" y="8097"/>
                  <a:pt x="715" y="5739"/>
                </a:cubicBezTo>
                <a:cubicBezTo>
                  <a:pt x="715" y="3072"/>
                  <a:pt x="2787" y="857"/>
                  <a:pt x="5454" y="691"/>
                </a:cubicBezTo>
                <a:close/>
                <a:moveTo>
                  <a:pt x="9169" y="8478"/>
                </a:moveTo>
                <a:lnTo>
                  <a:pt x="9788" y="8883"/>
                </a:lnTo>
                <a:cubicBezTo>
                  <a:pt x="8835" y="10050"/>
                  <a:pt x="7407" y="10836"/>
                  <a:pt x="5811" y="10836"/>
                </a:cubicBezTo>
                <a:cubicBezTo>
                  <a:pt x="5573" y="10836"/>
                  <a:pt x="5359" y="10812"/>
                  <a:pt x="5120" y="10764"/>
                </a:cubicBezTo>
                <a:lnTo>
                  <a:pt x="5263" y="10050"/>
                </a:lnTo>
                <a:cubicBezTo>
                  <a:pt x="5454" y="10074"/>
                  <a:pt x="5621" y="10074"/>
                  <a:pt x="5811" y="10074"/>
                </a:cubicBezTo>
                <a:cubicBezTo>
                  <a:pt x="7168" y="10074"/>
                  <a:pt x="8359" y="9454"/>
                  <a:pt x="9169" y="8478"/>
                </a:cubicBezTo>
                <a:close/>
                <a:moveTo>
                  <a:pt x="5763" y="0"/>
                </a:moveTo>
                <a:cubicBezTo>
                  <a:pt x="4215" y="0"/>
                  <a:pt x="2787" y="595"/>
                  <a:pt x="1691" y="1691"/>
                </a:cubicBezTo>
                <a:cubicBezTo>
                  <a:pt x="620" y="2763"/>
                  <a:pt x="0" y="4215"/>
                  <a:pt x="0" y="5763"/>
                </a:cubicBezTo>
                <a:cubicBezTo>
                  <a:pt x="0" y="7311"/>
                  <a:pt x="596" y="8740"/>
                  <a:pt x="1691" y="9859"/>
                </a:cubicBezTo>
                <a:cubicBezTo>
                  <a:pt x="2763" y="10931"/>
                  <a:pt x="4215" y="11550"/>
                  <a:pt x="5763" y="11550"/>
                </a:cubicBezTo>
                <a:cubicBezTo>
                  <a:pt x="7311" y="11550"/>
                  <a:pt x="8740" y="10955"/>
                  <a:pt x="9860" y="9859"/>
                </a:cubicBezTo>
                <a:cubicBezTo>
                  <a:pt x="10931" y="8788"/>
                  <a:pt x="11550" y="7311"/>
                  <a:pt x="11550" y="5763"/>
                </a:cubicBezTo>
                <a:cubicBezTo>
                  <a:pt x="11550" y="4215"/>
                  <a:pt x="10955" y="2763"/>
                  <a:pt x="9860" y="1691"/>
                </a:cubicBezTo>
                <a:cubicBezTo>
                  <a:pt x="8788" y="619"/>
                  <a:pt x="7311"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150" name="Google Shape;16150;p140"/>
          <p:cNvGrpSpPr/>
          <p:nvPr/>
        </p:nvGrpSpPr>
        <p:grpSpPr>
          <a:xfrm>
            <a:off x="4780588" y="3927367"/>
            <a:ext cx="339153" cy="337712"/>
            <a:chOff x="4704388" y="4129767"/>
            <a:chExt cx="339153" cy="337712"/>
          </a:xfrm>
        </p:grpSpPr>
        <p:sp>
          <p:nvSpPr>
            <p:cNvPr id="16151" name="Google Shape;16151;p140"/>
            <p:cNvSpPr/>
            <p:nvPr/>
          </p:nvSpPr>
          <p:spPr>
            <a:xfrm>
              <a:off x="4704388" y="4129767"/>
              <a:ext cx="64489" cy="337712"/>
            </a:xfrm>
            <a:custGeom>
              <a:rect b="b" l="l" r="r" t="t"/>
              <a:pathLst>
                <a:path extrusionOk="0" h="11479" w="2192">
                  <a:moveTo>
                    <a:pt x="1073" y="1953"/>
                  </a:moveTo>
                  <a:cubicBezTo>
                    <a:pt x="1287" y="1953"/>
                    <a:pt x="1477" y="2143"/>
                    <a:pt x="1477" y="2334"/>
                  </a:cubicBezTo>
                  <a:cubicBezTo>
                    <a:pt x="1477" y="2548"/>
                    <a:pt x="1287" y="2739"/>
                    <a:pt x="1073" y="2739"/>
                  </a:cubicBezTo>
                  <a:cubicBezTo>
                    <a:pt x="882" y="2739"/>
                    <a:pt x="692" y="2548"/>
                    <a:pt x="692" y="2334"/>
                  </a:cubicBezTo>
                  <a:cubicBezTo>
                    <a:pt x="692" y="2143"/>
                    <a:pt x="882" y="1953"/>
                    <a:pt x="1073" y="1953"/>
                  </a:cubicBezTo>
                  <a:close/>
                  <a:moveTo>
                    <a:pt x="1073" y="5358"/>
                  </a:moveTo>
                  <a:cubicBezTo>
                    <a:pt x="1287" y="5358"/>
                    <a:pt x="1477" y="5525"/>
                    <a:pt x="1477" y="5739"/>
                  </a:cubicBezTo>
                  <a:cubicBezTo>
                    <a:pt x="1477" y="5954"/>
                    <a:pt x="1311" y="6120"/>
                    <a:pt x="1073" y="6120"/>
                  </a:cubicBezTo>
                  <a:cubicBezTo>
                    <a:pt x="882" y="6120"/>
                    <a:pt x="692" y="5954"/>
                    <a:pt x="692" y="5739"/>
                  </a:cubicBezTo>
                  <a:cubicBezTo>
                    <a:pt x="692" y="5525"/>
                    <a:pt x="882" y="5358"/>
                    <a:pt x="1073" y="5358"/>
                  </a:cubicBezTo>
                  <a:close/>
                  <a:moveTo>
                    <a:pt x="1073" y="8716"/>
                  </a:moveTo>
                  <a:cubicBezTo>
                    <a:pt x="1287" y="8716"/>
                    <a:pt x="1477" y="8883"/>
                    <a:pt x="1477" y="9097"/>
                  </a:cubicBezTo>
                  <a:cubicBezTo>
                    <a:pt x="1477" y="9311"/>
                    <a:pt x="1311" y="9478"/>
                    <a:pt x="1073" y="9478"/>
                  </a:cubicBezTo>
                  <a:cubicBezTo>
                    <a:pt x="882" y="9478"/>
                    <a:pt x="692" y="9311"/>
                    <a:pt x="692" y="9097"/>
                  </a:cubicBezTo>
                  <a:cubicBezTo>
                    <a:pt x="692" y="8883"/>
                    <a:pt x="882" y="8716"/>
                    <a:pt x="1073" y="8716"/>
                  </a:cubicBezTo>
                  <a:close/>
                  <a:moveTo>
                    <a:pt x="763" y="0"/>
                  </a:moveTo>
                  <a:lnTo>
                    <a:pt x="763" y="1357"/>
                  </a:lnTo>
                  <a:cubicBezTo>
                    <a:pt x="334" y="1524"/>
                    <a:pt x="1" y="1905"/>
                    <a:pt x="1" y="2381"/>
                  </a:cubicBezTo>
                  <a:cubicBezTo>
                    <a:pt x="1" y="2858"/>
                    <a:pt x="311" y="3239"/>
                    <a:pt x="763" y="3382"/>
                  </a:cubicBezTo>
                  <a:lnTo>
                    <a:pt x="763" y="4739"/>
                  </a:lnTo>
                  <a:cubicBezTo>
                    <a:pt x="334" y="4882"/>
                    <a:pt x="1" y="5263"/>
                    <a:pt x="1" y="5739"/>
                  </a:cubicBezTo>
                  <a:cubicBezTo>
                    <a:pt x="1" y="6216"/>
                    <a:pt x="311" y="6597"/>
                    <a:pt x="763" y="6763"/>
                  </a:cubicBezTo>
                  <a:lnTo>
                    <a:pt x="763" y="8097"/>
                  </a:lnTo>
                  <a:cubicBezTo>
                    <a:pt x="334" y="8240"/>
                    <a:pt x="1" y="8621"/>
                    <a:pt x="1" y="9097"/>
                  </a:cubicBezTo>
                  <a:cubicBezTo>
                    <a:pt x="1" y="9573"/>
                    <a:pt x="311" y="9978"/>
                    <a:pt x="763" y="10121"/>
                  </a:cubicBezTo>
                  <a:lnTo>
                    <a:pt x="763" y="11479"/>
                  </a:lnTo>
                  <a:lnTo>
                    <a:pt x="1430" y="11479"/>
                  </a:lnTo>
                  <a:lnTo>
                    <a:pt x="1430" y="10121"/>
                  </a:lnTo>
                  <a:cubicBezTo>
                    <a:pt x="1859" y="9978"/>
                    <a:pt x="2192" y="9573"/>
                    <a:pt x="2192" y="9097"/>
                  </a:cubicBezTo>
                  <a:cubicBezTo>
                    <a:pt x="2192" y="8621"/>
                    <a:pt x="1882" y="8240"/>
                    <a:pt x="1430" y="8097"/>
                  </a:cubicBezTo>
                  <a:lnTo>
                    <a:pt x="1430" y="6763"/>
                  </a:lnTo>
                  <a:cubicBezTo>
                    <a:pt x="1859" y="6597"/>
                    <a:pt x="2192" y="6216"/>
                    <a:pt x="2192" y="5739"/>
                  </a:cubicBezTo>
                  <a:cubicBezTo>
                    <a:pt x="2192" y="5263"/>
                    <a:pt x="1882" y="4882"/>
                    <a:pt x="1430" y="4739"/>
                  </a:cubicBezTo>
                  <a:lnTo>
                    <a:pt x="1430" y="3382"/>
                  </a:lnTo>
                  <a:cubicBezTo>
                    <a:pt x="1859" y="3239"/>
                    <a:pt x="2144" y="2858"/>
                    <a:pt x="2144" y="2381"/>
                  </a:cubicBezTo>
                  <a:cubicBezTo>
                    <a:pt x="2144" y="1905"/>
                    <a:pt x="1859" y="1524"/>
                    <a:pt x="1406" y="1357"/>
                  </a:cubicBezTo>
                  <a:lnTo>
                    <a:pt x="140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52" name="Google Shape;16152;p140"/>
            <p:cNvSpPr/>
            <p:nvPr/>
          </p:nvSpPr>
          <p:spPr>
            <a:xfrm>
              <a:off x="4782879" y="4162688"/>
              <a:ext cx="260661" cy="75698"/>
            </a:xfrm>
            <a:custGeom>
              <a:rect b="b" l="l" r="r" t="t"/>
              <a:pathLst>
                <a:path extrusionOk="0" h="2573" w="8860">
                  <a:moveTo>
                    <a:pt x="8169" y="667"/>
                  </a:moveTo>
                  <a:lnTo>
                    <a:pt x="8169" y="1882"/>
                  </a:lnTo>
                  <a:lnTo>
                    <a:pt x="7073" y="1882"/>
                  </a:lnTo>
                  <a:lnTo>
                    <a:pt x="7073" y="667"/>
                  </a:lnTo>
                  <a:close/>
                  <a:moveTo>
                    <a:pt x="6430" y="691"/>
                  </a:moveTo>
                  <a:lnTo>
                    <a:pt x="6430" y="1905"/>
                  </a:lnTo>
                  <a:lnTo>
                    <a:pt x="1358" y="1905"/>
                  </a:lnTo>
                  <a:lnTo>
                    <a:pt x="858" y="1286"/>
                  </a:lnTo>
                  <a:lnTo>
                    <a:pt x="1358" y="691"/>
                  </a:lnTo>
                  <a:close/>
                  <a:moveTo>
                    <a:pt x="1072" y="0"/>
                  </a:moveTo>
                  <a:lnTo>
                    <a:pt x="0" y="1286"/>
                  </a:lnTo>
                  <a:lnTo>
                    <a:pt x="1072" y="2572"/>
                  </a:lnTo>
                  <a:lnTo>
                    <a:pt x="8859" y="2572"/>
                  </a:lnTo>
                  <a:lnTo>
                    <a:pt x="88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53" name="Google Shape;16153;p140"/>
            <p:cNvSpPr/>
            <p:nvPr/>
          </p:nvSpPr>
          <p:spPr>
            <a:xfrm>
              <a:off x="4782879" y="4260066"/>
              <a:ext cx="260661" cy="75698"/>
            </a:xfrm>
            <a:custGeom>
              <a:rect b="b" l="l" r="r" t="t"/>
              <a:pathLst>
                <a:path extrusionOk="0" h="2573" w="8860">
                  <a:moveTo>
                    <a:pt x="6430" y="715"/>
                  </a:moveTo>
                  <a:lnTo>
                    <a:pt x="6430" y="1906"/>
                  </a:lnTo>
                  <a:lnTo>
                    <a:pt x="1358" y="1906"/>
                  </a:lnTo>
                  <a:lnTo>
                    <a:pt x="858" y="1310"/>
                  </a:lnTo>
                  <a:lnTo>
                    <a:pt x="1358" y="715"/>
                  </a:lnTo>
                  <a:close/>
                  <a:moveTo>
                    <a:pt x="8169" y="691"/>
                  </a:moveTo>
                  <a:lnTo>
                    <a:pt x="8169" y="1906"/>
                  </a:lnTo>
                  <a:lnTo>
                    <a:pt x="7097" y="1906"/>
                  </a:lnTo>
                  <a:lnTo>
                    <a:pt x="7097" y="691"/>
                  </a:lnTo>
                  <a:close/>
                  <a:moveTo>
                    <a:pt x="1072" y="1"/>
                  </a:moveTo>
                  <a:lnTo>
                    <a:pt x="0" y="1286"/>
                  </a:lnTo>
                  <a:lnTo>
                    <a:pt x="1072" y="2572"/>
                  </a:lnTo>
                  <a:lnTo>
                    <a:pt x="8859" y="2572"/>
                  </a:lnTo>
                  <a:lnTo>
                    <a:pt x="8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54" name="Google Shape;16154;p140"/>
            <p:cNvSpPr/>
            <p:nvPr/>
          </p:nvSpPr>
          <p:spPr>
            <a:xfrm>
              <a:off x="4782879" y="4360240"/>
              <a:ext cx="260661" cy="75021"/>
            </a:xfrm>
            <a:custGeom>
              <a:rect b="b" l="l" r="r" t="t"/>
              <a:pathLst>
                <a:path extrusionOk="0" h="2550" w="8860">
                  <a:moveTo>
                    <a:pt x="6430" y="668"/>
                  </a:moveTo>
                  <a:lnTo>
                    <a:pt x="6430" y="1858"/>
                  </a:lnTo>
                  <a:lnTo>
                    <a:pt x="1358" y="1858"/>
                  </a:lnTo>
                  <a:lnTo>
                    <a:pt x="858" y="1263"/>
                  </a:lnTo>
                  <a:lnTo>
                    <a:pt x="1358" y="668"/>
                  </a:lnTo>
                  <a:close/>
                  <a:moveTo>
                    <a:pt x="8169" y="644"/>
                  </a:moveTo>
                  <a:lnTo>
                    <a:pt x="8169" y="1858"/>
                  </a:lnTo>
                  <a:lnTo>
                    <a:pt x="7097" y="1858"/>
                  </a:lnTo>
                  <a:lnTo>
                    <a:pt x="7097" y="644"/>
                  </a:lnTo>
                  <a:close/>
                  <a:moveTo>
                    <a:pt x="1072" y="1"/>
                  </a:moveTo>
                  <a:lnTo>
                    <a:pt x="0" y="1263"/>
                  </a:lnTo>
                  <a:lnTo>
                    <a:pt x="1072" y="2549"/>
                  </a:lnTo>
                  <a:lnTo>
                    <a:pt x="8859" y="2549"/>
                  </a:lnTo>
                  <a:lnTo>
                    <a:pt x="88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nvGrpSpPr>
          <p:cNvPr id="16155" name="Google Shape;16155;p140"/>
          <p:cNvGrpSpPr/>
          <p:nvPr/>
        </p:nvGrpSpPr>
        <p:grpSpPr>
          <a:xfrm>
            <a:off x="5512406" y="3927367"/>
            <a:ext cx="338418" cy="338418"/>
            <a:chOff x="5283806" y="4129767"/>
            <a:chExt cx="338418" cy="338418"/>
          </a:xfrm>
        </p:grpSpPr>
        <p:sp>
          <p:nvSpPr>
            <p:cNvPr id="16156" name="Google Shape;16156;p140"/>
            <p:cNvSpPr/>
            <p:nvPr/>
          </p:nvSpPr>
          <p:spPr>
            <a:xfrm>
              <a:off x="5283806" y="4129767"/>
              <a:ext cx="338418" cy="338418"/>
            </a:xfrm>
            <a:custGeom>
              <a:rect b="b" l="l" r="r" t="t"/>
              <a:pathLst>
                <a:path extrusionOk="0" h="11503" w="11503">
                  <a:moveTo>
                    <a:pt x="7454" y="691"/>
                  </a:moveTo>
                  <a:lnTo>
                    <a:pt x="7454" y="2000"/>
                  </a:lnTo>
                  <a:lnTo>
                    <a:pt x="5406" y="2000"/>
                  </a:lnTo>
                  <a:lnTo>
                    <a:pt x="5406" y="691"/>
                  </a:lnTo>
                  <a:close/>
                  <a:moveTo>
                    <a:pt x="10860" y="5096"/>
                  </a:moveTo>
                  <a:lnTo>
                    <a:pt x="10860" y="6406"/>
                  </a:lnTo>
                  <a:lnTo>
                    <a:pt x="8812" y="6406"/>
                  </a:lnTo>
                  <a:lnTo>
                    <a:pt x="8812" y="5096"/>
                  </a:lnTo>
                  <a:close/>
                  <a:moveTo>
                    <a:pt x="3978" y="4668"/>
                  </a:moveTo>
                  <a:lnTo>
                    <a:pt x="3978" y="6835"/>
                  </a:lnTo>
                  <a:lnTo>
                    <a:pt x="715" y="6835"/>
                  </a:lnTo>
                  <a:lnTo>
                    <a:pt x="715" y="4668"/>
                  </a:lnTo>
                  <a:close/>
                  <a:moveTo>
                    <a:pt x="7454" y="9550"/>
                  </a:moveTo>
                  <a:lnTo>
                    <a:pt x="7454" y="10859"/>
                  </a:lnTo>
                  <a:lnTo>
                    <a:pt x="5406" y="10859"/>
                  </a:lnTo>
                  <a:lnTo>
                    <a:pt x="5406" y="9550"/>
                  </a:lnTo>
                  <a:close/>
                  <a:moveTo>
                    <a:pt x="4716" y="0"/>
                  </a:moveTo>
                  <a:lnTo>
                    <a:pt x="4716" y="2643"/>
                  </a:lnTo>
                  <a:lnTo>
                    <a:pt x="6073" y="2643"/>
                  </a:lnTo>
                  <a:lnTo>
                    <a:pt x="6073" y="3334"/>
                  </a:lnTo>
                  <a:cubicBezTo>
                    <a:pt x="6073" y="3715"/>
                    <a:pt x="5764" y="4025"/>
                    <a:pt x="5383" y="4025"/>
                  </a:cubicBezTo>
                  <a:lnTo>
                    <a:pt x="1" y="4025"/>
                  </a:lnTo>
                  <a:lnTo>
                    <a:pt x="1" y="7525"/>
                  </a:lnTo>
                  <a:lnTo>
                    <a:pt x="5383" y="7525"/>
                  </a:lnTo>
                  <a:cubicBezTo>
                    <a:pt x="5764" y="7525"/>
                    <a:pt x="6073" y="7835"/>
                    <a:pt x="6073" y="8216"/>
                  </a:cubicBezTo>
                  <a:lnTo>
                    <a:pt x="6073" y="8883"/>
                  </a:lnTo>
                  <a:lnTo>
                    <a:pt x="4716" y="8883"/>
                  </a:lnTo>
                  <a:lnTo>
                    <a:pt x="4716" y="11502"/>
                  </a:lnTo>
                  <a:lnTo>
                    <a:pt x="8121" y="11502"/>
                  </a:lnTo>
                  <a:lnTo>
                    <a:pt x="8121" y="8883"/>
                  </a:lnTo>
                  <a:lnTo>
                    <a:pt x="6740" y="8883"/>
                  </a:lnTo>
                  <a:lnTo>
                    <a:pt x="6740" y="8216"/>
                  </a:lnTo>
                  <a:cubicBezTo>
                    <a:pt x="6740" y="7478"/>
                    <a:pt x="6145" y="6882"/>
                    <a:pt x="5406" y="6882"/>
                  </a:cubicBezTo>
                  <a:lnTo>
                    <a:pt x="4621" y="6882"/>
                  </a:lnTo>
                  <a:lnTo>
                    <a:pt x="4621" y="6097"/>
                  </a:lnTo>
                  <a:lnTo>
                    <a:pt x="8121" y="6097"/>
                  </a:lnTo>
                  <a:lnTo>
                    <a:pt x="8121" y="7073"/>
                  </a:lnTo>
                  <a:lnTo>
                    <a:pt x="11503" y="7073"/>
                  </a:lnTo>
                  <a:lnTo>
                    <a:pt x="11503" y="4430"/>
                  </a:lnTo>
                  <a:lnTo>
                    <a:pt x="8121" y="4430"/>
                  </a:lnTo>
                  <a:lnTo>
                    <a:pt x="8121" y="5454"/>
                  </a:lnTo>
                  <a:lnTo>
                    <a:pt x="4621" y="5454"/>
                  </a:lnTo>
                  <a:lnTo>
                    <a:pt x="4621" y="4668"/>
                  </a:lnTo>
                  <a:lnTo>
                    <a:pt x="5406" y="4668"/>
                  </a:lnTo>
                  <a:cubicBezTo>
                    <a:pt x="6145" y="4668"/>
                    <a:pt x="6740" y="4072"/>
                    <a:pt x="6740" y="3334"/>
                  </a:cubicBezTo>
                  <a:lnTo>
                    <a:pt x="6740" y="2643"/>
                  </a:lnTo>
                  <a:lnTo>
                    <a:pt x="8121" y="2643"/>
                  </a:lnTo>
                  <a:lnTo>
                    <a:pt x="81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157" name="Google Shape;16157;p140"/>
            <p:cNvGrpSpPr/>
            <p:nvPr/>
          </p:nvGrpSpPr>
          <p:grpSpPr>
            <a:xfrm>
              <a:off x="5323051" y="4290192"/>
              <a:ext cx="59575" cy="19653"/>
              <a:chOff x="5323051" y="4290192"/>
              <a:chExt cx="59575" cy="19653"/>
            </a:xfrm>
          </p:grpSpPr>
          <p:sp>
            <p:nvSpPr>
              <p:cNvPr id="16158" name="Google Shape;16158;p140"/>
              <p:cNvSpPr/>
              <p:nvPr/>
            </p:nvSpPr>
            <p:spPr>
              <a:xfrm>
                <a:off x="5323051" y="4290192"/>
                <a:ext cx="20329" cy="19653"/>
              </a:xfrm>
              <a:custGeom>
                <a:rect b="b" l="l" r="r" t="t"/>
                <a:pathLst>
                  <a:path extrusionOk="0" h="668" w="691">
                    <a:moveTo>
                      <a:pt x="0" y="1"/>
                    </a:moveTo>
                    <a:lnTo>
                      <a:pt x="0"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59" name="Google Shape;16159;p140"/>
              <p:cNvSpPr/>
              <p:nvPr/>
            </p:nvSpPr>
            <p:spPr>
              <a:xfrm>
                <a:off x="5362268" y="4290192"/>
                <a:ext cx="20359" cy="19653"/>
              </a:xfrm>
              <a:custGeom>
                <a:rect b="b" l="l" r="r" t="t"/>
                <a:pathLst>
                  <a:path extrusionOk="0" h="668" w="692">
                    <a:moveTo>
                      <a:pt x="1" y="1"/>
                    </a:moveTo>
                    <a:lnTo>
                      <a:pt x="1" y="667"/>
                    </a:lnTo>
                    <a:lnTo>
                      <a:pt x="691" y="667"/>
                    </a:lnTo>
                    <a:lnTo>
                      <a:pt x="6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grpSp>
      <p:sp>
        <p:nvSpPr>
          <p:cNvPr id="16160" name="Google Shape;16160;p140"/>
          <p:cNvSpPr/>
          <p:nvPr/>
        </p:nvSpPr>
        <p:spPr>
          <a:xfrm>
            <a:off x="6252608" y="3962377"/>
            <a:ext cx="338448" cy="337742"/>
          </a:xfrm>
          <a:custGeom>
            <a:rect b="b" l="l" r="r" t="t"/>
            <a:pathLst>
              <a:path extrusionOk="0" h="11480" w="11504">
                <a:moveTo>
                  <a:pt x="5431" y="691"/>
                </a:moveTo>
                <a:lnTo>
                  <a:pt x="5431" y="2501"/>
                </a:lnTo>
                <a:cubicBezTo>
                  <a:pt x="5645" y="2382"/>
                  <a:pt x="5955" y="2216"/>
                  <a:pt x="6240" y="2216"/>
                </a:cubicBezTo>
                <a:cubicBezTo>
                  <a:pt x="6693" y="2216"/>
                  <a:pt x="7050" y="2573"/>
                  <a:pt x="7050" y="3025"/>
                </a:cubicBezTo>
                <a:cubicBezTo>
                  <a:pt x="7050" y="3478"/>
                  <a:pt x="6693" y="3835"/>
                  <a:pt x="6240" y="3835"/>
                </a:cubicBezTo>
                <a:cubicBezTo>
                  <a:pt x="6002" y="3835"/>
                  <a:pt x="5669" y="3692"/>
                  <a:pt x="5431" y="3573"/>
                </a:cubicBezTo>
                <a:lnTo>
                  <a:pt x="5431" y="5383"/>
                </a:lnTo>
                <a:lnTo>
                  <a:pt x="4573" y="5383"/>
                </a:lnTo>
                <a:cubicBezTo>
                  <a:pt x="4621" y="4525"/>
                  <a:pt x="3954" y="3763"/>
                  <a:pt x="3073" y="3763"/>
                </a:cubicBezTo>
                <a:cubicBezTo>
                  <a:pt x="2239" y="3763"/>
                  <a:pt x="1525" y="4525"/>
                  <a:pt x="1596" y="5383"/>
                </a:cubicBezTo>
                <a:lnTo>
                  <a:pt x="692" y="5383"/>
                </a:lnTo>
                <a:lnTo>
                  <a:pt x="692" y="691"/>
                </a:lnTo>
                <a:close/>
                <a:moveTo>
                  <a:pt x="10884" y="644"/>
                </a:moveTo>
                <a:lnTo>
                  <a:pt x="10884" y="5383"/>
                </a:lnTo>
                <a:lnTo>
                  <a:pt x="9027" y="5383"/>
                </a:lnTo>
                <a:lnTo>
                  <a:pt x="9027" y="5407"/>
                </a:lnTo>
                <a:cubicBezTo>
                  <a:pt x="9146" y="5621"/>
                  <a:pt x="9312" y="5954"/>
                  <a:pt x="9312" y="6192"/>
                </a:cubicBezTo>
                <a:cubicBezTo>
                  <a:pt x="9312" y="6645"/>
                  <a:pt x="8955" y="7002"/>
                  <a:pt x="8503" y="7002"/>
                </a:cubicBezTo>
                <a:cubicBezTo>
                  <a:pt x="8050" y="7002"/>
                  <a:pt x="7693" y="6645"/>
                  <a:pt x="7693" y="6192"/>
                </a:cubicBezTo>
                <a:cubicBezTo>
                  <a:pt x="7693" y="5954"/>
                  <a:pt x="7836" y="5621"/>
                  <a:pt x="7955" y="5407"/>
                </a:cubicBezTo>
                <a:lnTo>
                  <a:pt x="6145" y="5407"/>
                </a:lnTo>
                <a:lnTo>
                  <a:pt x="6145" y="4525"/>
                </a:lnTo>
                <a:cubicBezTo>
                  <a:pt x="6174" y="4527"/>
                  <a:pt x="6203" y="4528"/>
                  <a:pt x="6231" y="4528"/>
                </a:cubicBezTo>
                <a:cubicBezTo>
                  <a:pt x="7051" y="4528"/>
                  <a:pt x="7741" y="3877"/>
                  <a:pt x="7741" y="3025"/>
                </a:cubicBezTo>
                <a:cubicBezTo>
                  <a:pt x="7741" y="2209"/>
                  <a:pt x="7071" y="1544"/>
                  <a:pt x="6267" y="1544"/>
                </a:cubicBezTo>
                <a:cubicBezTo>
                  <a:pt x="6227" y="1544"/>
                  <a:pt x="6186" y="1545"/>
                  <a:pt x="6145" y="1549"/>
                </a:cubicBezTo>
                <a:lnTo>
                  <a:pt x="6145" y="644"/>
                </a:lnTo>
                <a:close/>
                <a:moveTo>
                  <a:pt x="3049" y="4525"/>
                </a:moveTo>
                <a:cubicBezTo>
                  <a:pt x="3502" y="4525"/>
                  <a:pt x="3859" y="4883"/>
                  <a:pt x="3859" y="5311"/>
                </a:cubicBezTo>
                <a:cubicBezTo>
                  <a:pt x="3859" y="5550"/>
                  <a:pt x="3716" y="5883"/>
                  <a:pt x="3597" y="6097"/>
                </a:cubicBezTo>
                <a:lnTo>
                  <a:pt x="5383" y="6097"/>
                </a:lnTo>
                <a:lnTo>
                  <a:pt x="5383" y="6978"/>
                </a:lnTo>
                <a:cubicBezTo>
                  <a:pt x="5354" y="6977"/>
                  <a:pt x="5326" y="6976"/>
                  <a:pt x="5297" y="6976"/>
                </a:cubicBezTo>
                <a:cubicBezTo>
                  <a:pt x="4454" y="6976"/>
                  <a:pt x="3764" y="7649"/>
                  <a:pt x="3764" y="8479"/>
                </a:cubicBezTo>
                <a:cubicBezTo>
                  <a:pt x="3764" y="9295"/>
                  <a:pt x="4433" y="9960"/>
                  <a:pt x="5258" y="9960"/>
                </a:cubicBezTo>
                <a:cubicBezTo>
                  <a:pt x="5299" y="9960"/>
                  <a:pt x="5341" y="9959"/>
                  <a:pt x="5383" y="9955"/>
                </a:cubicBezTo>
                <a:lnTo>
                  <a:pt x="5383" y="10836"/>
                </a:lnTo>
                <a:lnTo>
                  <a:pt x="668" y="10836"/>
                </a:lnTo>
                <a:lnTo>
                  <a:pt x="668" y="6097"/>
                </a:lnTo>
                <a:lnTo>
                  <a:pt x="2525" y="6097"/>
                </a:lnTo>
                <a:cubicBezTo>
                  <a:pt x="2406" y="5883"/>
                  <a:pt x="2239" y="5550"/>
                  <a:pt x="2239" y="5311"/>
                </a:cubicBezTo>
                <a:cubicBezTo>
                  <a:pt x="2239" y="4883"/>
                  <a:pt x="2597" y="4525"/>
                  <a:pt x="3049" y="4525"/>
                </a:cubicBezTo>
                <a:close/>
                <a:moveTo>
                  <a:pt x="10884" y="6121"/>
                </a:moveTo>
                <a:lnTo>
                  <a:pt x="10884" y="10836"/>
                </a:lnTo>
                <a:lnTo>
                  <a:pt x="6121" y="10836"/>
                </a:lnTo>
                <a:lnTo>
                  <a:pt x="6121" y="9026"/>
                </a:lnTo>
                <a:cubicBezTo>
                  <a:pt x="5907" y="9145"/>
                  <a:pt x="5573" y="9288"/>
                  <a:pt x="5335" y="9288"/>
                </a:cubicBezTo>
                <a:cubicBezTo>
                  <a:pt x="4907" y="9288"/>
                  <a:pt x="4549" y="8931"/>
                  <a:pt x="4549" y="8479"/>
                </a:cubicBezTo>
                <a:cubicBezTo>
                  <a:pt x="4549" y="8026"/>
                  <a:pt x="4907" y="7669"/>
                  <a:pt x="5335" y="7669"/>
                </a:cubicBezTo>
                <a:cubicBezTo>
                  <a:pt x="5573" y="7669"/>
                  <a:pt x="5907" y="7836"/>
                  <a:pt x="6121" y="7955"/>
                </a:cubicBezTo>
                <a:lnTo>
                  <a:pt x="6121" y="6121"/>
                </a:lnTo>
                <a:lnTo>
                  <a:pt x="7002" y="6121"/>
                </a:lnTo>
                <a:cubicBezTo>
                  <a:pt x="6955" y="7002"/>
                  <a:pt x="7645" y="7740"/>
                  <a:pt x="8503" y="7740"/>
                </a:cubicBezTo>
                <a:cubicBezTo>
                  <a:pt x="9360" y="7740"/>
                  <a:pt x="10051" y="7002"/>
                  <a:pt x="9979" y="6121"/>
                </a:cubicBezTo>
                <a:close/>
                <a:moveTo>
                  <a:pt x="1" y="1"/>
                </a:moveTo>
                <a:lnTo>
                  <a:pt x="1" y="11479"/>
                </a:lnTo>
                <a:lnTo>
                  <a:pt x="11503" y="11479"/>
                </a:lnTo>
                <a:lnTo>
                  <a:pt x="1150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61" name="Google Shape;16161;p140"/>
          <p:cNvSpPr/>
          <p:nvPr/>
        </p:nvSpPr>
        <p:spPr>
          <a:xfrm>
            <a:off x="6978807" y="3930868"/>
            <a:ext cx="338448" cy="298554"/>
          </a:xfrm>
          <a:custGeom>
            <a:rect b="b" l="l" r="r" t="t"/>
            <a:pathLst>
              <a:path extrusionOk="0" h="10148" w="11504">
                <a:moveTo>
                  <a:pt x="5764" y="1334"/>
                </a:moveTo>
                <a:lnTo>
                  <a:pt x="6431" y="2524"/>
                </a:lnTo>
                <a:lnTo>
                  <a:pt x="5073" y="2524"/>
                </a:lnTo>
                <a:lnTo>
                  <a:pt x="5764" y="1334"/>
                </a:lnTo>
                <a:close/>
                <a:moveTo>
                  <a:pt x="1644" y="7430"/>
                </a:moveTo>
                <a:cubicBezTo>
                  <a:pt x="2192" y="7430"/>
                  <a:pt x="2621" y="7883"/>
                  <a:pt x="2621" y="8430"/>
                </a:cubicBezTo>
                <a:cubicBezTo>
                  <a:pt x="2621" y="8954"/>
                  <a:pt x="2192" y="9407"/>
                  <a:pt x="1644" y="9407"/>
                </a:cubicBezTo>
                <a:cubicBezTo>
                  <a:pt x="1120" y="9407"/>
                  <a:pt x="668" y="8954"/>
                  <a:pt x="668" y="8430"/>
                </a:cubicBezTo>
                <a:cubicBezTo>
                  <a:pt x="668" y="7883"/>
                  <a:pt x="1120" y="7430"/>
                  <a:pt x="1644" y="7430"/>
                </a:cubicBezTo>
                <a:close/>
                <a:moveTo>
                  <a:pt x="5716" y="7430"/>
                </a:moveTo>
                <a:cubicBezTo>
                  <a:pt x="6288" y="7478"/>
                  <a:pt x="6717" y="7883"/>
                  <a:pt x="6717" y="8430"/>
                </a:cubicBezTo>
                <a:cubicBezTo>
                  <a:pt x="6717" y="8954"/>
                  <a:pt x="6264" y="9407"/>
                  <a:pt x="5716" y="9407"/>
                </a:cubicBezTo>
                <a:cubicBezTo>
                  <a:pt x="5193" y="9407"/>
                  <a:pt x="4740" y="8954"/>
                  <a:pt x="4740" y="8430"/>
                </a:cubicBezTo>
                <a:cubicBezTo>
                  <a:pt x="4740" y="7883"/>
                  <a:pt x="5193" y="7430"/>
                  <a:pt x="5716" y="7430"/>
                </a:cubicBezTo>
                <a:close/>
                <a:moveTo>
                  <a:pt x="9836" y="7430"/>
                </a:moveTo>
                <a:cubicBezTo>
                  <a:pt x="10360" y="7430"/>
                  <a:pt x="10813" y="7883"/>
                  <a:pt x="10813" y="8430"/>
                </a:cubicBezTo>
                <a:cubicBezTo>
                  <a:pt x="10813" y="8954"/>
                  <a:pt x="10360" y="9407"/>
                  <a:pt x="9836" y="9407"/>
                </a:cubicBezTo>
                <a:cubicBezTo>
                  <a:pt x="9289" y="9407"/>
                  <a:pt x="8860" y="8954"/>
                  <a:pt x="8860" y="8430"/>
                </a:cubicBezTo>
                <a:cubicBezTo>
                  <a:pt x="8860" y="7883"/>
                  <a:pt x="9289" y="7430"/>
                  <a:pt x="9836" y="7430"/>
                </a:cubicBezTo>
                <a:close/>
                <a:moveTo>
                  <a:pt x="5764" y="0"/>
                </a:moveTo>
                <a:lnTo>
                  <a:pt x="3907" y="3215"/>
                </a:lnTo>
                <a:lnTo>
                  <a:pt x="5431" y="3215"/>
                </a:lnTo>
                <a:lnTo>
                  <a:pt x="5431" y="4739"/>
                </a:lnTo>
                <a:lnTo>
                  <a:pt x="1358" y="4739"/>
                </a:lnTo>
                <a:lnTo>
                  <a:pt x="1358" y="6811"/>
                </a:lnTo>
                <a:cubicBezTo>
                  <a:pt x="573" y="6954"/>
                  <a:pt x="1" y="7668"/>
                  <a:pt x="49" y="8502"/>
                </a:cubicBezTo>
                <a:cubicBezTo>
                  <a:pt x="72" y="9335"/>
                  <a:pt x="763" y="10026"/>
                  <a:pt x="1597" y="10097"/>
                </a:cubicBezTo>
                <a:cubicBezTo>
                  <a:pt x="1624" y="10099"/>
                  <a:pt x="1651" y="10099"/>
                  <a:pt x="1679" y="10099"/>
                </a:cubicBezTo>
                <a:cubicBezTo>
                  <a:pt x="2593" y="10099"/>
                  <a:pt x="3311" y="9333"/>
                  <a:pt x="3311" y="8454"/>
                </a:cubicBezTo>
                <a:cubicBezTo>
                  <a:pt x="3311" y="7645"/>
                  <a:pt x="2740" y="6978"/>
                  <a:pt x="2001" y="6835"/>
                </a:cubicBezTo>
                <a:lnTo>
                  <a:pt x="2001" y="5406"/>
                </a:lnTo>
                <a:lnTo>
                  <a:pt x="5431" y="5406"/>
                </a:lnTo>
                <a:lnTo>
                  <a:pt x="5431" y="6835"/>
                </a:lnTo>
                <a:cubicBezTo>
                  <a:pt x="4645" y="6978"/>
                  <a:pt x="4097" y="7716"/>
                  <a:pt x="4121" y="8549"/>
                </a:cubicBezTo>
                <a:cubicBezTo>
                  <a:pt x="4145" y="9359"/>
                  <a:pt x="4835" y="10050"/>
                  <a:pt x="5669" y="10121"/>
                </a:cubicBezTo>
                <a:cubicBezTo>
                  <a:pt x="5697" y="10123"/>
                  <a:pt x="5725" y="10123"/>
                  <a:pt x="5753" y="10123"/>
                </a:cubicBezTo>
                <a:cubicBezTo>
                  <a:pt x="6666" y="10123"/>
                  <a:pt x="7383" y="9379"/>
                  <a:pt x="7383" y="8478"/>
                </a:cubicBezTo>
                <a:cubicBezTo>
                  <a:pt x="7383" y="7668"/>
                  <a:pt x="6836" y="7025"/>
                  <a:pt x="6074" y="6859"/>
                </a:cubicBezTo>
                <a:lnTo>
                  <a:pt x="6074" y="5430"/>
                </a:lnTo>
                <a:lnTo>
                  <a:pt x="9503" y="5430"/>
                </a:lnTo>
                <a:lnTo>
                  <a:pt x="9503" y="6859"/>
                </a:lnTo>
                <a:cubicBezTo>
                  <a:pt x="8741" y="7025"/>
                  <a:pt x="8169" y="7740"/>
                  <a:pt x="8193" y="8573"/>
                </a:cubicBezTo>
                <a:cubicBezTo>
                  <a:pt x="8217" y="9407"/>
                  <a:pt x="8908" y="10074"/>
                  <a:pt x="9741" y="10145"/>
                </a:cubicBezTo>
                <a:cubicBezTo>
                  <a:pt x="9769" y="10146"/>
                  <a:pt x="9798" y="10147"/>
                  <a:pt x="9826" y="10147"/>
                </a:cubicBezTo>
                <a:cubicBezTo>
                  <a:pt x="10740" y="10147"/>
                  <a:pt x="11480" y="9403"/>
                  <a:pt x="11480" y="8502"/>
                </a:cubicBezTo>
                <a:cubicBezTo>
                  <a:pt x="11503" y="7645"/>
                  <a:pt x="10932" y="6978"/>
                  <a:pt x="10194" y="6811"/>
                </a:cubicBezTo>
                <a:lnTo>
                  <a:pt x="10194" y="4739"/>
                </a:lnTo>
                <a:lnTo>
                  <a:pt x="6074" y="4739"/>
                </a:lnTo>
                <a:lnTo>
                  <a:pt x="6074" y="3215"/>
                </a:lnTo>
                <a:lnTo>
                  <a:pt x="7598" y="3215"/>
                </a:lnTo>
                <a:lnTo>
                  <a:pt x="576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nvGrpSpPr>
          <p:cNvPr id="16162" name="Google Shape;16162;p140"/>
          <p:cNvGrpSpPr/>
          <p:nvPr/>
        </p:nvGrpSpPr>
        <p:grpSpPr>
          <a:xfrm>
            <a:off x="7711331" y="3927367"/>
            <a:ext cx="339122" cy="339122"/>
            <a:chOff x="7025531" y="4129767"/>
            <a:chExt cx="339122" cy="339122"/>
          </a:xfrm>
        </p:grpSpPr>
        <p:sp>
          <p:nvSpPr>
            <p:cNvPr id="16163" name="Google Shape;16163;p140"/>
            <p:cNvSpPr/>
            <p:nvPr/>
          </p:nvSpPr>
          <p:spPr>
            <a:xfrm>
              <a:off x="7128528" y="4233442"/>
              <a:ext cx="131743" cy="131743"/>
            </a:xfrm>
            <a:custGeom>
              <a:rect b="b" l="l" r="r" t="t"/>
              <a:pathLst>
                <a:path extrusionOk="0" h="4478" w="4478">
                  <a:moveTo>
                    <a:pt x="2239" y="691"/>
                  </a:moveTo>
                  <a:cubicBezTo>
                    <a:pt x="3072" y="691"/>
                    <a:pt x="3787" y="1406"/>
                    <a:pt x="3787" y="2239"/>
                  </a:cubicBezTo>
                  <a:cubicBezTo>
                    <a:pt x="3810" y="3073"/>
                    <a:pt x="3096" y="3787"/>
                    <a:pt x="2239" y="3787"/>
                  </a:cubicBezTo>
                  <a:cubicBezTo>
                    <a:pt x="1381" y="3787"/>
                    <a:pt x="691" y="3073"/>
                    <a:pt x="691" y="2239"/>
                  </a:cubicBezTo>
                  <a:cubicBezTo>
                    <a:pt x="691" y="1382"/>
                    <a:pt x="1405" y="691"/>
                    <a:pt x="2239" y="691"/>
                  </a:cubicBezTo>
                  <a:close/>
                  <a:moveTo>
                    <a:pt x="2239" y="1"/>
                  </a:moveTo>
                  <a:cubicBezTo>
                    <a:pt x="1024" y="1"/>
                    <a:pt x="0" y="1025"/>
                    <a:pt x="0" y="2239"/>
                  </a:cubicBezTo>
                  <a:cubicBezTo>
                    <a:pt x="0" y="3454"/>
                    <a:pt x="1024" y="4478"/>
                    <a:pt x="2239" y="4478"/>
                  </a:cubicBezTo>
                  <a:cubicBezTo>
                    <a:pt x="3453" y="4478"/>
                    <a:pt x="4477" y="3477"/>
                    <a:pt x="4477" y="2239"/>
                  </a:cubicBezTo>
                  <a:cubicBezTo>
                    <a:pt x="4477" y="1025"/>
                    <a:pt x="345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64" name="Google Shape;16164;p140"/>
            <p:cNvSpPr/>
            <p:nvPr/>
          </p:nvSpPr>
          <p:spPr>
            <a:xfrm>
              <a:off x="7025531" y="4309815"/>
              <a:ext cx="157662" cy="158368"/>
            </a:xfrm>
            <a:custGeom>
              <a:rect b="b" l="l" r="r" t="t"/>
              <a:pathLst>
                <a:path extrusionOk="0" h="5383" w="5359">
                  <a:moveTo>
                    <a:pt x="2358" y="691"/>
                  </a:moveTo>
                  <a:cubicBezTo>
                    <a:pt x="2715" y="1834"/>
                    <a:pt x="3596" y="2715"/>
                    <a:pt x="4692" y="3049"/>
                  </a:cubicBezTo>
                  <a:lnTo>
                    <a:pt x="4692" y="4597"/>
                  </a:lnTo>
                  <a:cubicBezTo>
                    <a:pt x="2739" y="4168"/>
                    <a:pt x="1215" y="2620"/>
                    <a:pt x="810" y="691"/>
                  </a:cubicBezTo>
                  <a:close/>
                  <a:moveTo>
                    <a:pt x="0" y="0"/>
                  </a:moveTo>
                  <a:lnTo>
                    <a:pt x="48" y="381"/>
                  </a:lnTo>
                  <a:cubicBezTo>
                    <a:pt x="381" y="2953"/>
                    <a:pt x="2406" y="4978"/>
                    <a:pt x="4978" y="5335"/>
                  </a:cubicBezTo>
                  <a:lnTo>
                    <a:pt x="5359" y="5382"/>
                  </a:lnTo>
                  <a:lnTo>
                    <a:pt x="5359" y="2548"/>
                  </a:lnTo>
                  <a:lnTo>
                    <a:pt x="5073" y="2477"/>
                  </a:lnTo>
                  <a:cubicBezTo>
                    <a:pt x="4025" y="2215"/>
                    <a:pt x="3192" y="1358"/>
                    <a:pt x="2906" y="286"/>
                  </a:cubicBezTo>
                  <a:lnTo>
                    <a:pt x="28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65" name="Google Shape;16165;p140"/>
            <p:cNvSpPr/>
            <p:nvPr/>
          </p:nvSpPr>
          <p:spPr>
            <a:xfrm>
              <a:off x="7206990" y="4129767"/>
              <a:ext cx="157662" cy="157662"/>
            </a:xfrm>
            <a:custGeom>
              <a:rect b="b" l="l" r="r" t="t"/>
              <a:pathLst>
                <a:path extrusionOk="0" h="5359" w="5359">
                  <a:moveTo>
                    <a:pt x="643" y="762"/>
                  </a:moveTo>
                  <a:cubicBezTo>
                    <a:pt x="2572" y="1191"/>
                    <a:pt x="4120" y="2715"/>
                    <a:pt x="4549" y="4668"/>
                  </a:cubicBezTo>
                  <a:lnTo>
                    <a:pt x="3001" y="4668"/>
                  </a:lnTo>
                  <a:cubicBezTo>
                    <a:pt x="2810" y="4120"/>
                    <a:pt x="2525" y="3620"/>
                    <a:pt x="2096" y="3215"/>
                  </a:cubicBezTo>
                  <a:cubicBezTo>
                    <a:pt x="1691" y="2786"/>
                    <a:pt x="1191" y="2501"/>
                    <a:pt x="643" y="2310"/>
                  </a:cubicBezTo>
                  <a:lnTo>
                    <a:pt x="643" y="762"/>
                  </a:lnTo>
                  <a:close/>
                  <a:moveTo>
                    <a:pt x="0" y="0"/>
                  </a:moveTo>
                  <a:lnTo>
                    <a:pt x="0" y="2858"/>
                  </a:lnTo>
                  <a:lnTo>
                    <a:pt x="262" y="2905"/>
                  </a:lnTo>
                  <a:cubicBezTo>
                    <a:pt x="1334" y="3144"/>
                    <a:pt x="2167" y="4025"/>
                    <a:pt x="2429" y="5096"/>
                  </a:cubicBezTo>
                  <a:lnTo>
                    <a:pt x="2501" y="5358"/>
                  </a:lnTo>
                  <a:lnTo>
                    <a:pt x="5359" y="5358"/>
                  </a:lnTo>
                  <a:lnTo>
                    <a:pt x="5287" y="4977"/>
                  </a:lnTo>
                  <a:cubicBezTo>
                    <a:pt x="4930" y="2405"/>
                    <a:pt x="2906" y="405"/>
                    <a:pt x="381" y="48"/>
                  </a:cubicBez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66" name="Google Shape;16166;p140"/>
            <p:cNvSpPr/>
            <p:nvPr/>
          </p:nvSpPr>
          <p:spPr>
            <a:xfrm>
              <a:off x="7025531" y="4129767"/>
              <a:ext cx="157662" cy="157662"/>
            </a:xfrm>
            <a:custGeom>
              <a:rect b="b" l="l" r="r" t="t"/>
              <a:pathLst>
                <a:path extrusionOk="0" h="5359" w="5359">
                  <a:moveTo>
                    <a:pt x="4692" y="762"/>
                  </a:moveTo>
                  <a:lnTo>
                    <a:pt x="4692" y="2310"/>
                  </a:lnTo>
                  <a:cubicBezTo>
                    <a:pt x="4168" y="2501"/>
                    <a:pt x="3668" y="2786"/>
                    <a:pt x="3239" y="3215"/>
                  </a:cubicBezTo>
                  <a:cubicBezTo>
                    <a:pt x="2834" y="3620"/>
                    <a:pt x="2525" y="4144"/>
                    <a:pt x="2358" y="4668"/>
                  </a:cubicBezTo>
                  <a:lnTo>
                    <a:pt x="810" y="4668"/>
                  </a:lnTo>
                  <a:cubicBezTo>
                    <a:pt x="1215" y="2739"/>
                    <a:pt x="2763" y="1191"/>
                    <a:pt x="4692" y="762"/>
                  </a:cubicBezTo>
                  <a:close/>
                  <a:moveTo>
                    <a:pt x="5359" y="0"/>
                  </a:moveTo>
                  <a:lnTo>
                    <a:pt x="4978" y="48"/>
                  </a:lnTo>
                  <a:cubicBezTo>
                    <a:pt x="2406" y="405"/>
                    <a:pt x="381" y="2405"/>
                    <a:pt x="48" y="4977"/>
                  </a:cubicBezTo>
                  <a:lnTo>
                    <a:pt x="0" y="5358"/>
                  </a:lnTo>
                  <a:lnTo>
                    <a:pt x="2858" y="5358"/>
                  </a:lnTo>
                  <a:lnTo>
                    <a:pt x="2906" y="5096"/>
                  </a:lnTo>
                  <a:cubicBezTo>
                    <a:pt x="3144" y="4025"/>
                    <a:pt x="4025" y="3144"/>
                    <a:pt x="5073" y="2905"/>
                  </a:cubicBezTo>
                  <a:lnTo>
                    <a:pt x="5359" y="2858"/>
                  </a:ln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sp>
          <p:nvSpPr>
            <p:cNvPr id="16167" name="Google Shape;16167;p140"/>
            <p:cNvSpPr/>
            <p:nvPr/>
          </p:nvSpPr>
          <p:spPr>
            <a:xfrm>
              <a:off x="7205578" y="4309815"/>
              <a:ext cx="157662" cy="159074"/>
            </a:xfrm>
            <a:custGeom>
              <a:rect b="b" l="l" r="r" t="t"/>
              <a:pathLst>
                <a:path extrusionOk="0" h="5407" w="5359">
                  <a:moveTo>
                    <a:pt x="4597" y="691"/>
                  </a:moveTo>
                  <a:cubicBezTo>
                    <a:pt x="4216" y="2620"/>
                    <a:pt x="2668" y="4168"/>
                    <a:pt x="691" y="4597"/>
                  </a:cubicBezTo>
                  <a:lnTo>
                    <a:pt x="691" y="3049"/>
                  </a:lnTo>
                  <a:cubicBezTo>
                    <a:pt x="1834" y="2691"/>
                    <a:pt x="2716" y="1786"/>
                    <a:pt x="3049" y="691"/>
                  </a:cubicBezTo>
                  <a:close/>
                  <a:moveTo>
                    <a:pt x="2501" y="0"/>
                  </a:moveTo>
                  <a:lnTo>
                    <a:pt x="2454" y="286"/>
                  </a:lnTo>
                  <a:cubicBezTo>
                    <a:pt x="2215" y="1358"/>
                    <a:pt x="1334" y="2215"/>
                    <a:pt x="286" y="2477"/>
                  </a:cubicBezTo>
                  <a:lnTo>
                    <a:pt x="1" y="2548"/>
                  </a:lnTo>
                  <a:lnTo>
                    <a:pt x="1" y="5406"/>
                  </a:lnTo>
                  <a:lnTo>
                    <a:pt x="406" y="5335"/>
                  </a:lnTo>
                  <a:cubicBezTo>
                    <a:pt x="2954" y="4978"/>
                    <a:pt x="4978" y="2953"/>
                    <a:pt x="5311" y="405"/>
                  </a:cubicBezTo>
                  <a:lnTo>
                    <a:pt x="53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6F7"/>
                </a:solidFill>
              </a:endParaRPr>
            </a:p>
          </p:txBody>
        </p:sp>
      </p:grpSp>
      <p:sp>
        <p:nvSpPr>
          <p:cNvPr id="16168" name="Google Shape;16168;p140"/>
          <p:cNvSpPr txBox="1"/>
          <p:nvPr/>
        </p:nvSpPr>
        <p:spPr>
          <a:xfrm>
            <a:off x="1048350" y="11586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Infographic Elements</a:t>
            </a:r>
            <a:endParaRPr sz="1600">
              <a:solidFill>
                <a:srgbClr val="FFFFFF"/>
              </a:solidFill>
            </a:endParaRPr>
          </a:p>
        </p:txBody>
      </p:sp>
      <p:sp>
        <p:nvSpPr>
          <p:cNvPr id="16169" name="Google Shape;16169;p14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Premium Icons</a:t>
            </a:r>
            <a:endParaRPr/>
          </a:p>
        </p:txBody>
      </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173" name="Shape 16173"/>
        <p:cNvGrpSpPr/>
        <p:nvPr/>
      </p:nvGrpSpPr>
      <p:grpSpPr>
        <a:xfrm>
          <a:off x="0" y="0"/>
          <a:ext cx="0" cy="0"/>
          <a:chOff x="0" y="0"/>
          <a:chExt cx="0" cy="0"/>
        </a:xfrm>
      </p:grpSpPr>
      <p:pic>
        <p:nvPicPr>
          <p:cNvPr id="16174" name="Google Shape;16174;p141">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Korean Notebook Style for Case Report XL by Slidesgo">
  <a:themeElements>
    <a:clrScheme name="Simple Light">
      <a:dk1>
        <a:srgbClr val="6B719B"/>
      </a:dk1>
      <a:lt1>
        <a:srgbClr val="E9B09D"/>
      </a:lt1>
      <a:dk2>
        <a:srgbClr val="D6D9ED"/>
      </a:dk2>
      <a:lt2>
        <a:srgbClr val="D1EDBE"/>
      </a:lt2>
      <a:accent1>
        <a:srgbClr val="92A189"/>
      </a:accent1>
      <a:accent2>
        <a:srgbClr val="FDEFEA"/>
      </a:accent2>
      <a:accent3>
        <a:srgbClr val="3C4169"/>
      </a:accent3>
      <a:accent4>
        <a:srgbClr val="FFFFFF"/>
      </a:accent4>
      <a:accent5>
        <a:srgbClr val="FDE0D6"/>
      </a:accent5>
      <a:accent6>
        <a:srgbClr val="FFFFFF"/>
      </a:accent6>
      <a:hlink>
        <a:srgbClr val="6B719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